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Photography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Photography Vector Icons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0964339" y="2002801"/>
            <a:ext cx="544513" cy="382588"/>
            <a:chOff x="10966450" y="2003425"/>
            <a:chExt cx="544513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310938" y="2185988"/>
              <a:ext cx="19050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166475" y="2322513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3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3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202988" y="2322513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3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3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1239500" y="2322513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3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3 h 114"/>
                <a:gd name="T16" fmla="*/ 93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3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11093450" y="2176463"/>
              <a:ext cx="53975" cy="182563"/>
            </a:xfrm>
            <a:custGeom>
              <a:avLst/>
              <a:gdLst>
                <a:gd name="T0" fmla="*/ 172 w 343"/>
                <a:gd name="T1" fmla="*/ 115 h 1146"/>
                <a:gd name="T2" fmla="*/ 153 w 343"/>
                <a:gd name="T3" fmla="*/ 117 h 1146"/>
                <a:gd name="T4" fmla="*/ 136 w 343"/>
                <a:gd name="T5" fmla="*/ 125 h 1146"/>
                <a:gd name="T6" fmla="*/ 125 w 343"/>
                <a:gd name="T7" fmla="*/ 136 h 1146"/>
                <a:gd name="T8" fmla="*/ 118 w 343"/>
                <a:gd name="T9" fmla="*/ 153 h 1146"/>
                <a:gd name="T10" fmla="*/ 115 w 343"/>
                <a:gd name="T11" fmla="*/ 172 h 1146"/>
                <a:gd name="T12" fmla="*/ 115 w 343"/>
                <a:gd name="T13" fmla="*/ 974 h 1146"/>
                <a:gd name="T14" fmla="*/ 118 w 343"/>
                <a:gd name="T15" fmla="*/ 993 h 1146"/>
                <a:gd name="T16" fmla="*/ 125 w 343"/>
                <a:gd name="T17" fmla="*/ 1010 h 1146"/>
                <a:gd name="T18" fmla="*/ 136 w 343"/>
                <a:gd name="T19" fmla="*/ 1021 h 1146"/>
                <a:gd name="T20" fmla="*/ 153 w 343"/>
                <a:gd name="T21" fmla="*/ 1028 h 1146"/>
                <a:gd name="T22" fmla="*/ 172 w 343"/>
                <a:gd name="T23" fmla="*/ 1031 h 1146"/>
                <a:gd name="T24" fmla="*/ 229 w 343"/>
                <a:gd name="T25" fmla="*/ 1031 h 1146"/>
                <a:gd name="T26" fmla="*/ 229 w 343"/>
                <a:gd name="T27" fmla="*/ 115 h 1146"/>
                <a:gd name="T28" fmla="*/ 172 w 343"/>
                <a:gd name="T29" fmla="*/ 115 h 1146"/>
                <a:gd name="T30" fmla="*/ 172 w 343"/>
                <a:gd name="T31" fmla="*/ 0 h 1146"/>
                <a:gd name="T32" fmla="*/ 286 w 343"/>
                <a:gd name="T33" fmla="*/ 0 h 1146"/>
                <a:gd name="T34" fmla="*/ 305 w 343"/>
                <a:gd name="T35" fmla="*/ 2 h 1146"/>
                <a:gd name="T36" fmla="*/ 322 w 343"/>
                <a:gd name="T37" fmla="*/ 10 h 1146"/>
                <a:gd name="T38" fmla="*/ 333 w 343"/>
                <a:gd name="T39" fmla="*/ 22 h 1146"/>
                <a:gd name="T40" fmla="*/ 340 w 343"/>
                <a:gd name="T41" fmla="*/ 39 h 1146"/>
                <a:gd name="T42" fmla="*/ 343 w 343"/>
                <a:gd name="T43" fmla="*/ 57 h 1146"/>
                <a:gd name="T44" fmla="*/ 343 w 343"/>
                <a:gd name="T45" fmla="*/ 1089 h 1146"/>
                <a:gd name="T46" fmla="*/ 340 w 343"/>
                <a:gd name="T47" fmla="*/ 1108 h 1146"/>
                <a:gd name="T48" fmla="*/ 333 w 343"/>
                <a:gd name="T49" fmla="*/ 1124 h 1146"/>
                <a:gd name="T50" fmla="*/ 322 w 343"/>
                <a:gd name="T51" fmla="*/ 1136 h 1146"/>
                <a:gd name="T52" fmla="*/ 305 w 343"/>
                <a:gd name="T53" fmla="*/ 1143 h 1146"/>
                <a:gd name="T54" fmla="*/ 286 w 343"/>
                <a:gd name="T55" fmla="*/ 1146 h 1146"/>
                <a:gd name="T56" fmla="*/ 172 w 343"/>
                <a:gd name="T57" fmla="*/ 1146 h 1146"/>
                <a:gd name="T58" fmla="*/ 141 w 343"/>
                <a:gd name="T59" fmla="*/ 1143 h 1146"/>
                <a:gd name="T60" fmla="*/ 111 w 343"/>
                <a:gd name="T61" fmla="*/ 1136 h 1146"/>
                <a:gd name="T62" fmla="*/ 85 w 343"/>
                <a:gd name="T63" fmla="*/ 1123 h 1146"/>
                <a:gd name="T64" fmla="*/ 61 w 343"/>
                <a:gd name="T65" fmla="*/ 1106 h 1146"/>
                <a:gd name="T66" fmla="*/ 40 w 343"/>
                <a:gd name="T67" fmla="*/ 1086 h 1146"/>
                <a:gd name="T68" fmla="*/ 23 w 343"/>
                <a:gd name="T69" fmla="*/ 1062 h 1146"/>
                <a:gd name="T70" fmla="*/ 11 w 343"/>
                <a:gd name="T71" fmla="*/ 1035 h 1146"/>
                <a:gd name="T72" fmla="*/ 3 w 343"/>
                <a:gd name="T73" fmla="*/ 1005 h 1146"/>
                <a:gd name="T74" fmla="*/ 0 w 343"/>
                <a:gd name="T75" fmla="*/ 974 h 1146"/>
                <a:gd name="T76" fmla="*/ 0 w 343"/>
                <a:gd name="T77" fmla="*/ 172 h 1146"/>
                <a:gd name="T78" fmla="*/ 3 w 343"/>
                <a:gd name="T79" fmla="*/ 141 h 1146"/>
                <a:gd name="T80" fmla="*/ 11 w 343"/>
                <a:gd name="T81" fmla="*/ 110 h 1146"/>
                <a:gd name="T82" fmla="*/ 23 w 343"/>
                <a:gd name="T83" fmla="*/ 84 h 1146"/>
                <a:gd name="T84" fmla="*/ 40 w 343"/>
                <a:gd name="T85" fmla="*/ 60 h 1146"/>
                <a:gd name="T86" fmla="*/ 61 w 343"/>
                <a:gd name="T87" fmla="*/ 40 h 1146"/>
                <a:gd name="T88" fmla="*/ 85 w 343"/>
                <a:gd name="T89" fmla="*/ 23 h 1146"/>
                <a:gd name="T90" fmla="*/ 111 w 343"/>
                <a:gd name="T91" fmla="*/ 10 h 1146"/>
                <a:gd name="T92" fmla="*/ 141 w 343"/>
                <a:gd name="T93" fmla="*/ 3 h 1146"/>
                <a:gd name="T94" fmla="*/ 172 w 343"/>
                <a:gd name="T95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3" h="1146">
                  <a:moveTo>
                    <a:pt x="172" y="115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6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974"/>
                  </a:lnTo>
                  <a:lnTo>
                    <a:pt x="118" y="993"/>
                  </a:lnTo>
                  <a:lnTo>
                    <a:pt x="125" y="1010"/>
                  </a:lnTo>
                  <a:lnTo>
                    <a:pt x="136" y="1021"/>
                  </a:lnTo>
                  <a:lnTo>
                    <a:pt x="153" y="1028"/>
                  </a:lnTo>
                  <a:lnTo>
                    <a:pt x="172" y="1031"/>
                  </a:lnTo>
                  <a:lnTo>
                    <a:pt x="229" y="1031"/>
                  </a:lnTo>
                  <a:lnTo>
                    <a:pt x="229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86" y="0"/>
                  </a:lnTo>
                  <a:lnTo>
                    <a:pt x="305" y="2"/>
                  </a:lnTo>
                  <a:lnTo>
                    <a:pt x="322" y="10"/>
                  </a:lnTo>
                  <a:lnTo>
                    <a:pt x="333" y="22"/>
                  </a:lnTo>
                  <a:lnTo>
                    <a:pt x="340" y="39"/>
                  </a:lnTo>
                  <a:lnTo>
                    <a:pt x="343" y="57"/>
                  </a:lnTo>
                  <a:lnTo>
                    <a:pt x="343" y="1089"/>
                  </a:lnTo>
                  <a:lnTo>
                    <a:pt x="340" y="1108"/>
                  </a:lnTo>
                  <a:lnTo>
                    <a:pt x="333" y="1124"/>
                  </a:lnTo>
                  <a:lnTo>
                    <a:pt x="322" y="1136"/>
                  </a:lnTo>
                  <a:lnTo>
                    <a:pt x="305" y="1143"/>
                  </a:lnTo>
                  <a:lnTo>
                    <a:pt x="286" y="1146"/>
                  </a:lnTo>
                  <a:lnTo>
                    <a:pt x="172" y="1146"/>
                  </a:lnTo>
                  <a:lnTo>
                    <a:pt x="141" y="1143"/>
                  </a:lnTo>
                  <a:lnTo>
                    <a:pt x="111" y="1136"/>
                  </a:lnTo>
                  <a:lnTo>
                    <a:pt x="85" y="1123"/>
                  </a:lnTo>
                  <a:lnTo>
                    <a:pt x="61" y="1106"/>
                  </a:lnTo>
                  <a:lnTo>
                    <a:pt x="40" y="1086"/>
                  </a:lnTo>
                  <a:lnTo>
                    <a:pt x="23" y="1062"/>
                  </a:lnTo>
                  <a:lnTo>
                    <a:pt x="11" y="1035"/>
                  </a:lnTo>
                  <a:lnTo>
                    <a:pt x="3" y="1005"/>
                  </a:lnTo>
                  <a:lnTo>
                    <a:pt x="0" y="974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1039475" y="2222500"/>
              <a:ext cx="71438" cy="90488"/>
            </a:xfrm>
            <a:custGeom>
              <a:avLst/>
              <a:gdLst>
                <a:gd name="T0" fmla="*/ 115 w 458"/>
                <a:gd name="T1" fmla="*/ 115 h 574"/>
                <a:gd name="T2" fmla="*/ 115 w 458"/>
                <a:gd name="T3" fmla="*/ 459 h 574"/>
                <a:gd name="T4" fmla="*/ 343 w 458"/>
                <a:gd name="T5" fmla="*/ 459 h 574"/>
                <a:gd name="T6" fmla="*/ 343 w 458"/>
                <a:gd name="T7" fmla="*/ 115 h 574"/>
                <a:gd name="T8" fmla="*/ 115 w 458"/>
                <a:gd name="T9" fmla="*/ 115 h 574"/>
                <a:gd name="T10" fmla="*/ 58 w 458"/>
                <a:gd name="T11" fmla="*/ 0 h 574"/>
                <a:gd name="T12" fmla="*/ 401 w 458"/>
                <a:gd name="T13" fmla="*/ 0 h 574"/>
                <a:gd name="T14" fmla="*/ 419 w 458"/>
                <a:gd name="T15" fmla="*/ 3 h 574"/>
                <a:gd name="T16" fmla="*/ 436 w 458"/>
                <a:gd name="T17" fmla="*/ 11 h 574"/>
                <a:gd name="T18" fmla="*/ 447 w 458"/>
                <a:gd name="T19" fmla="*/ 22 h 574"/>
                <a:gd name="T20" fmla="*/ 455 w 458"/>
                <a:gd name="T21" fmla="*/ 39 h 574"/>
                <a:gd name="T22" fmla="*/ 458 w 458"/>
                <a:gd name="T23" fmla="*/ 58 h 574"/>
                <a:gd name="T24" fmla="*/ 458 w 458"/>
                <a:gd name="T25" fmla="*/ 516 h 574"/>
                <a:gd name="T26" fmla="*/ 455 w 458"/>
                <a:gd name="T27" fmla="*/ 535 h 574"/>
                <a:gd name="T28" fmla="*/ 447 w 458"/>
                <a:gd name="T29" fmla="*/ 552 h 574"/>
                <a:gd name="T30" fmla="*/ 436 w 458"/>
                <a:gd name="T31" fmla="*/ 563 h 574"/>
                <a:gd name="T32" fmla="*/ 419 w 458"/>
                <a:gd name="T33" fmla="*/ 570 h 574"/>
                <a:gd name="T34" fmla="*/ 401 w 458"/>
                <a:gd name="T35" fmla="*/ 574 h 574"/>
                <a:gd name="T36" fmla="*/ 58 w 458"/>
                <a:gd name="T37" fmla="*/ 574 h 574"/>
                <a:gd name="T38" fmla="*/ 39 w 458"/>
                <a:gd name="T39" fmla="*/ 570 h 574"/>
                <a:gd name="T40" fmla="*/ 22 w 458"/>
                <a:gd name="T41" fmla="*/ 563 h 574"/>
                <a:gd name="T42" fmla="*/ 11 w 458"/>
                <a:gd name="T43" fmla="*/ 552 h 574"/>
                <a:gd name="T44" fmla="*/ 3 w 458"/>
                <a:gd name="T45" fmla="*/ 535 h 574"/>
                <a:gd name="T46" fmla="*/ 0 w 458"/>
                <a:gd name="T47" fmla="*/ 516 h 574"/>
                <a:gd name="T48" fmla="*/ 0 w 458"/>
                <a:gd name="T49" fmla="*/ 58 h 574"/>
                <a:gd name="T50" fmla="*/ 3 w 458"/>
                <a:gd name="T51" fmla="*/ 39 h 574"/>
                <a:gd name="T52" fmla="*/ 11 w 458"/>
                <a:gd name="T53" fmla="*/ 22 h 574"/>
                <a:gd name="T54" fmla="*/ 22 w 458"/>
                <a:gd name="T55" fmla="*/ 11 h 574"/>
                <a:gd name="T56" fmla="*/ 39 w 458"/>
                <a:gd name="T57" fmla="*/ 3 h 574"/>
                <a:gd name="T58" fmla="*/ 58 w 458"/>
                <a:gd name="T59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574">
                  <a:moveTo>
                    <a:pt x="115" y="115"/>
                  </a:moveTo>
                  <a:lnTo>
                    <a:pt x="115" y="459"/>
                  </a:lnTo>
                  <a:lnTo>
                    <a:pt x="343" y="459"/>
                  </a:lnTo>
                  <a:lnTo>
                    <a:pt x="343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401" y="0"/>
                  </a:lnTo>
                  <a:lnTo>
                    <a:pt x="419" y="3"/>
                  </a:lnTo>
                  <a:lnTo>
                    <a:pt x="436" y="11"/>
                  </a:lnTo>
                  <a:lnTo>
                    <a:pt x="447" y="22"/>
                  </a:lnTo>
                  <a:lnTo>
                    <a:pt x="455" y="39"/>
                  </a:lnTo>
                  <a:lnTo>
                    <a:pt x="458" y="58"/>
                  </a:lnTo>
                  <a:lnTo>
                    <a:pt x="458" y="516"/>
                  </a:lnTo>
                  <a:lnTo>
                    <a:pt x="455" y="535"/>
                  </a:lnTo>
                  <a:lnTo>
                    <a:pt x="447" y="552"/>
                  </a:lnTo>
                  <a:lnTo>
                    <a:pt x="436" y="563"/>
                  </a:lnTo>
                  <a:lnTo>
                    <a:pt x="419" y="570"/>
                  </a:lnTo>
                  <a:lnTo>
                    <a:pt x="401" y="574"/>
                  </a:lnTo>
                  <a:lnTo>
                    <a:pt x="58" y="574"/>
                  </a:lnTo>
                  <a:lnTo>
                    <a:pt x="39" y="570"/>
                  </a:lnTo>
                  <a:lnTo>
                    <a:pt x="22" y="563"/>
                  </a:lnTo>
                  <a:lnTo>
                    <a:pt x="11" y="552"/>
                  </a:lnTo>
                  <a:lnTo>
                    <a:pt x="3" y="535"/>
                  </a:lnTo>
                  <a:lnTo>
                    <a:pt x="0" y="51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0966450" y="2170113"/>
              <a:ext cx="90488" cy="195263"/>
            </a:xfrm>
            <a:custGeom>
              <a:avLst/>
              <a:gdLst>
                <a:gd name="T0" fmla="*/ 114 w 572"/>
                <a:gd name="T1" fmla="*/ 113 h 1236"/>
                <a:gd name="T2" fmla="*/ 114 w 572"/>
                <a:gd name="T3" fmla="*/ 1121 h 1236"/>
                <a:gd name="T4" fmla="*/ 457 w 572"/>
                <a:gd name="T5" fmla="*/ 823 h 1236"/>
                <a:gd name="T6" fmla="*/ 457 w 572"/>
                <a:gd name="T7" fmla="*/ 416 h 1236"/>
                <a:gd name="T8" fmla="*/ 114 w 572"/>
                <a:gd name="T9" fmla="*/ 113 h 1236"/>
                <a:gd name="T10" fmla="*/ 118 w 572"/>
                <a:gd name="T11" fmla="*/ 0 h 1236"/>
                <a:gd name="T12" fmla="*/ 143 w 572"/>
                <a:gd name="T13" fmla="*/ 3 h 1236"/>
                <a:gd name="T14" fmla="*/ 167 w 572"/>
                <a:gd name="T15" fmla="*/ 13 h 1236"/>
                <a:gd name="T16" fmla="*/ 189 w 572"/>
                <a:gd name="T17" fmla="*/ 26 h 1236"/>
                <a:gd name="T18" fmla="*/ 549 w 572"/>
                <a:gd name="T19" fmla="*/ 342 h 1236"/>
                <a:gd name="T20" fmla="*/ 559 w 572"/>
                <a:gd name="T21" fmla="*/ 351 h 1236"/>
                <a:gd name="T22" fmla="*/ 566 w 572"/>
                <a:gd name="T23" fmla="*/ 363 h 1236"/>
                <a:gd name="T24" fmla="*/ 571 w 572"/>
                <a:gd name="T25" fmla="*/ 375 h 1236"/>
                <a:gd name="T26" fmla="*/ 572 w 572"/>
                <a:gd name="T27" fmla="*/ 388 h 1236"/>
                <a:gd name="T28" fmla="*/ 572 w 572"/>
                <a:gd name="T29" fmla="*/ 846 h 1236"/>
                <a:gd name="T30" fmla="*/ 570 w 572"/>
                <a:gd name="T31" fmla="*/ 863 h 1236"/>
                <a:gd name="T32" fmla="*/ 564 w 572"/>
                <a:gd name="T33" fmla="*/ 879 h 1236"/>
                <a:gd name="T34" fmla="*/ 554 w 572"/>
                <a:gd name="T35" fmla="*/ 892 h 1236"/>
                <a:gd name="T36" fmla="*/ 194 w 572"/>
                <a:gd name="T37" fmla="*/ 1207 h 1236"/>
                <a:gd name="T38" fmla="*/ 174 w 572"/>
                <a:gd name="T39" fmla="*/ 1219 h 1236"/>
                <a:gd name="T40" fmla="*/ 154 w 572"/>
                <a:gd name="T41" fmla="*/ 1228 h 1236"/>
                <a:gd name="T42" fmla="*/ 135 w 572"/>
                <a:gd name="T43" fmla="*/ 1234 h 1236"/>
                <a:gd name="T44" fmla="*/ 114 w 572"/>
                <a:gd name="T45" fmla="*/ 1236 h 1236"/>
                <a:gd name="T46" fmla="*/ 98 w 572"/>
                <a:gd name="T47" fmla="*/ 1234 h 1236"/>
                <a:gd name="T48" fmla="*/ 82 w 572"/>
                <a:gd name="T49" fmla="*/ 1230 h 1236"/>
                <a:gd name="T50" fmla="*/ 69 w 572"/>
                <a:gd name="T51" fmla="*/ 1224 h 1236"/>
                <a:gd name="T52" fmla="*/ 46 w 572"/>
                <a:gd name="T53" fmla="*/ 1212 h 1236"/>
                <a:gd name="T54" fmla="*/ 27 w 572"/>
                <a:gd name="T55" fmla="*/ 1194 h 1236"/>
                <a:gd name="T56" fmla="*/ 12 w 572"/>
                <a:gd name="T57" fmla="*/ 1172 h 1236"/>
                <a:gd name="T58" fmla="*/ 3 w 572"/>
                <a:gd name="T59" fmla="*/ 1148 h 1236"/>
                <a:gd name="T60" fmla="*/ 0 w 572"/>
                <a:gd name="T61" fmla="*/ 1121 h 1236"/>
                <a:gd name="T62" fmla="*/ 0 w 572"/>
                <a:gd name="T63" fmla="*/ 113 h 1236"/>
                <a:gd name="T64" fmla="*/ 3 w 572"/>
                <a:gd name="T65" fmla="*/ 86 h 1236"/>
                <a:gd name="T66" fmla="*/ 12 w 572"/>
                <a:gd name="T67" fmla="*/ 62 h 1236"/>
                <a:gd name="T68" fmla="*/ 27 w 572"/>
                <a:gd name="T69" fmla="*/ 40 h 1236"/>
                <a:gd name="T70" fmla="*/ 46 w 572"/>
                <a:gd name="T71" fmla="*/ 22 h 1236"/>
                <a:gd name="T72" fmla="*/ 69 w 572"/>
                <a:gd name="T73" fmla="*/ 10 h 1236"/>
                <a:gd name="T74" fmla="*/ 94 w 572"/>
                <a:gd name="T75" fmla="*/ 2 h 1236"/>
                <a:gd name="T76" fmla="*/ 118 w 572"/>
                <a:gd name="T77" fmla="*/ 0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2" h="1236">
                  <a:moveTo>
                    <a:pt x="114" y="113"/>
                  </a:moveTo>
                  <a:lnTo>
                    <a:pt x="114" y="1121"/>
                  </a:lnTo>
                  <a:lnTo>
                    <a:pt x="457" y="823"/>
                  </a:lnTo>
                  <a:lnTo>
                    <a:pt x="457" y="416"/>
                  </a:lnTo>
                  <a:lnTo>
                    <a:pt x="114" y="113"/>
                  </a:lnTo>
                  <a:close/>
                  <a:moveTo>
                    <a:pt x="118" y="0"/>
                  </a:moveTo>
                  <a:lnTo>
                    <a:pt x="143" y="3"/>
                  </a:lnTo>
                  <a:lnTo>
                    <a:pt x="167" y="13"/>
                  </a:lnTo>
                  <a:lnTo>
                    <a:pt x="189" y="26"/>
                  </a:lnTo>
                  <a:lnTo>
                    <a:pt x="549" y="342"/>
                  </a:lnTo>
                  <a:lnTo>
                    <a:pt x="559" y="351"/>
                  </a:lnTo>
                  <a:lnTo>
                    <a:pt x="566" y="363"/>
                  </a:lnTo>
                  <a:lnTo>
                    <a:pt x="571" y="375"/>
                  </a:lnTo>
                  <a:lnTo>
                    <a:pt x="572" y="388"/>
                  </a:lnTo>
                  <a:lnTo>
                    <a:pt x="572" y="846"/>
                  </a:lnTo>
                  <a:lnTo>
                    <a:pt x="570" y="863"/>
                  </a:lnTo>
                  <a:lnTo>
                    <a:pt x="564" y="879"/>
                  </a:lnTo>
                  <a:lnTo>
                    <a:pt x="554" y="892"/>
                  </a:lnTo>
                  <a:lnTo>
                    <a:pt x="194" y="1207"/>
                  </a:lnTo>
                  <a:lnTo>
                    <a:pt x="174" y="1219"/>
                  </a:lnTo>
                  <a:lnTo>
                    <a:pt x="154" y="1228"/>
                  </a:lnTo>
                  <a:lnTo>
                    <a:pt x="135" y="1234"/>
                  </a:lnTo>
                  <a:lnTo>
                    <a:pt x="114" y="1236"/>
                  </a:lnTo>
                  <a:lnTo>
                    <a:pt x="98" y="1234"/>
                  </a:lnTo>
                  <a:lnTo>
                    <a:pt x="82" y="1230"/>
                  </a:lnTo>
                  <a:lnTo>
                    <a:pt x="69" y="1224"/>
                  </a:lnTo>
                  <a:lnTo>
                    <a:pt x="46" y="1212"/>
                  </a:lnTo>
                  <a:lnTo>
                    <a:pt x="27" y="1194"/>
                  </a:lnTo>
                  <a:lnTo>
                    <a:pt x="12" y="1172"/>
                  </a:lnTo>
                  <a:lnTo>
                    <a:pt x="3" y="1148"/>
                  </a:lnTo>
                  <a:lnTo>
                    <a:pt x="0" y="1121"/>
                  </a:lnTo>
                  <a:lnTo>
                    <a:pt x="0" y="113"/>
                  </a:lnTo>
                  <a:lnTo>
                    <a:pt x="3" y="86"/>
                  </a:lnTo>
                  <a:lnTo>
                    <a:pt x="12" y="62"/>
                  </a:lnTo>
                  <a:lnTo>
                    <a:pt x="27" y="40"/>
                  </a:lnTo>
                  <a:lnTo>
                    <a:pt x="46" y="22"/>
                  </a:lnTo>
                  <a:lnTo>
                    <a:pt x="69" y="10"/>
                  </a:lnTo>
                  <a:lnTo>
                    <a:pt x="94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1415713" y="2003425"/>
              <a:ext cx="95250" cy="95250"/>
            </a:xfrm>
            <a:custGeom>
              <a:avLst/>
              <a:gdLst>
                <a:gd name="T0" fmla="*/ 122 w 596"/>
                <a:gd name="T1" fmla="*/ 201 h 601"/>
                <a:gd name="T2" fmla="*/ 115 w 596"/>
                <a:gd name="T3" fmla="*/ 264 h 601"/>
                <a:gd name="T4" fmla="*/ 122 w 596"/>
                <a:gd name="T5" fmla="*/ 324 h 601"/>
                <a:gd name="T6" fmla="*/ 145 w 596"/>
                <a:gd name="T7" fmla="*/ 378 h 601"/>
                <a:gd name="T8" fmla="*/ 183 w 596"/>
                <a:gd name="T9" fmla="*/ 424 h 601"/>
                <a:gd name="T10" fmla="*/ 239 w 596"/>
                <a:gd name="T11" fmla="*/ 466 h 601"/>
                <a:gd name="T12" fmla="*/ 302 w 596"/>
                <a:gd name="T13" fmla="*/ 488 h 601"/>
                <a:gd name="T14" fmla="*/ 368 w 596"/>
                <a:gd name="T15" fmla="*/ 490 h 601"/>
                <a:gd name="T16" fmla="*/ 434 w 596"/>
                <a:gd name="T17" fmla="*/ 470 h 601"/>
                <a:gd name="T18" fmla="*/ 329 w 596"/>
                <a:gd name="T19" fmla="*/ 400 h 601"/>
                <a:gd name="T20" fmla="*/ 238 w 596"/>
                <a:gd name="T21" fmla="*/ 319 h 601"/>
                <a:gd name="T22" fmla="*/ 162 w 596"/>
                <a:gd name="T23" fmla="*/ 224 h 601"/>
                <a:gd name="T24" fmla="*/ 149 w 596"/>
                <a:gd name="T25" fmla="*/ 0 h 601"/>
                <a:gd name="T26" fmla="*/ 173 w 596"/>
                <a:gd name="T27" fmla="*/ 13 h 601"/>
                <a:gd name="T28" fmla="*/ 188 w 596"/>
                <a:gd name="T29" fmla="*/ 35 h 601"/>
                <a:gd name="T30" fmla="*/ 246 w 596"/>
                <a:gd name="T31" fmla="*/ 142 h 601"/>
                <a:gd name="T32" fmla="*/ 317 w 596"/>
                <a:gd name="T33" fmla="*/ 236 h 601"/>
                <a:gd name="T34" fmla="*/ 404 w 596"/>
                <a:gd name="T35" fmla="*/ 316 h 601"/>
                <a:gd name="T36" fmla="*/ 504 w 596"/>
                <a:gd name="T37" fmla="*/ 380 h 601"/>
                <a:gd name="T38" fmla="*/ 572 w 596"/>
                <a:gd name="T39" fmla="*/ 413 h 601"/>
                <a:gd name="T40" fmla="*/ 589 w 596"/>
                <a:gd name="T41" fmla="*/ 435 h 601"/>
                <a:gd name="T42" fmla="*/ 596 w 596"/>
                <a:gd name="T43" fmla="*/ 458 h 601"/>
                <a:gd name="T44" fmla="*/ 593 w 596"/>
                <a:gd name="T45" fmla="*/ 480 h 601"/>
                <a:gd name="T46" fmla="*/ 577 w 596"/>
                <a:gd name="T47" fmla="*/ 498 h 601"/>
                <a:gd name="T48" fmla="*/ 518 w 596"/>
                <a:gd name="T49" fmla="*/ 549 h 601"/>
                <a:gd name="T50" fmla="*/ 451 w 596"/>
                <a:gd name="T51" fmla="*/ 583 h 601"/>
                <a:gd name="T52" fmla="*/ 380 w 596"/>
                <a:gd name="T53" fmla="*/ 599 h 601"/>
                <a:gd name="T54" fmla="*/ 306 w 596"/>
                <a:gd name="T55" fmla="*/ 599 h 601"/>
                <a:gd name="T56" fmla="*/ 232 w 596"/>
                <a:gd name="T57" fmla="*/ 583 h 601"/>
                <a:gd name="T58" fmla="*/ 162 w 596"/>
                <a:gd name="T59" fmla="*/ 549 h 601"/>
                <a:gd name="T60" fmla="*/ 103 w 596"/>
                <a:gd name="T61" fmla="*/ 498 h 601"/>
                <a:gd name="T62" fmla="*/ 48 w 596"/>
                <a:gd name="T63" fmla="*/ 428 h 601"/>
                <a:gd name="T64" fmla="*/ 13 w 596"/>
                <a:gd name="T65" fmla="*/ 347 h 601"/>
                <a:gd name="T66" fmla="*/ 0 w 596"/>
                <a:gd name="T67" fmla="*/ 257 h 601"/>
                <a:gd name="T68" fmla="*/ 9 w 596"/>
                <a:gd name="T69" fmla="*/ 181 h 601"/>
                <a:gd name="T70" fmla="*/ 34 w 596"/>
                <a:gd name="T71" fmla="*/ 110 h 601"/>
                <a:gd name="T72" fmla="*/ 75 w 596"/>
                <a:gd name="T73" fmla="*/ 46 h 601"/>
                <a:gd name="T74" fmla="*/ 116 w 596"/>
                <a:gd name="T75" fmla="*/ 7 h 601"/>
                <a:gd name="T76" fmla="*/ 149 w 596"/>
                <a:gd name="T77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601">
                  <a:moveTo>
                    <a:pt x="131" y="172"/>
                  </a:moveTo>
                  <a:lnTo>
                    <a:pt x="122" y="201"/>
                  </a:lnTo>
                  <a:lnTo>
                    <a:pt x="116" y="231"/>
                  </a:lnTo>
                  <a:lnTo>
                    <a:pt x="115" y="264"/>
                  </a:lnTo>
                  <a:lnTo>
                    <a:pt x="116" y="295"/>
                  </a:lnTo>
                  <a:lnTo>
                    <a:pt x="122" y="324"/>
                  </a:lnTo>
                  <a:lnTo>
                    <a:pt x="131" y="352"/>
                  </a:lnTo>
                  <a:lnTo>
                    <a:pt x="145" y="378"/>
                  </a:lnTo>
                  <a:lnTo>
                    <a:pt x="161" y="402"/>
                  </a:lnTo>
                  <a:lnTo>
                    <a:pt x="183" y="424"/>
                  </a:lnTo>
                  <a:lnTo>
                    <a:pt x="209" y="447"/>
                  </a:lnTo>
                  <a:lnTo>
                    <a:pt x="239" y="466"/>
                  </a:lnTo>
                  <a:lnTo>
                    <a:pt x="269" y="479"/>
                  </a:lnTo>
                  <a:lnTo>
                    <a:pt x="302" y="488"/>
                  </a:lnTo>
                  <a:lnTo>
                    <a:pt x="335" y="491"/>
                  </a:lnTo>
                  <a:lnTo>
                    <a:pt x="368" y="490"/>
                  </a:lnTo>
                  <a:lnTo>
                    <a:pt x="401" y="483"/>
                  </a:lnTo>
                  <a:lnTo>
                    <a:pt x="434" y="470"/>
                  </a:lnTo>
                  <a:lnTo>
                    <a:pt x="380" y="437"/>
                  </a:lnTo>
                  <a:lnTo>
                    <a:pt x="329" y="400"/>
                  </a:lnTo>
                  <a:lnTo>
                    <a:pt x="281" y="361"/>
                  </a:lnTo>
                  <a:lnTo>
                    <a:pt x="238" y="319"/>
                  </a:lnTo>
                  <a:lnTo>
                    <a:pt x="199" y="273"/>
                  </a:lnTo>
                  <a:lnTo>
                    <a:pt x="162" y="224"/>
                  </a:lnTo>
                  <a:lnTo>
                    <a:pt x="131" y="172"/>
                  </a:lnTo>
                  <a:close/>
                  <a:moveTo>
                    <a:pt x="149" y="0"/>
                  </a:moveTo>
                  <a:lnTo>
                    <a:pt x="161" y="5"/>
                  </a:lnTo>
                  <a:lnTo>
                    <a:pt x="173" y="13"/>
                  </a:lnTo>
                  <a:lnTo>
                    <a:pt x="182" y="23"/>
                  </a:lnTo>
                  <a:lnTo>
                    <a:pt x="188" y="35"/>
                  </a:lnTo>
                  <a:lnTo>
                    <a:pt x="215" y="90"/>
                  </a:lnTo>
                  <a:lnTo>
                    <a:pt x="246" y="142"/>
                  </a:lnTo>
                  <a:lnTo>
                    <a:pt x="280" y="191"/>
                  </a:lnTo>
                  <a:lnTo>
                    <a:pt x="317" y="236"/>
                  </a:lnTo>
                  <a:lnTo>
                    <a:pt x="359" y="277"/>
                  </a:lnTo>
                  <a:lnTo>
                    <a:pt x="404" y="316"/>
                  </a:lnTo>
                  <a:lnTo>
                    <a:pt x="452" y="349"/>
                  </a:lnTo>
                  <a:lnTo>
                    <a:pt x="504" y="380"/>
                  </a:lnTo>
                  <a:lnTo>
                    <a:pt x="561" y="406"/>
                  </a:lnTo>
                  <a:lnTo>
                    <a:pt x="572" y="413"/>
                  </a:lnTo>
                  <a:lnTo>
                    <a:pt x="581" y="423"/>
                  </a:lnTo>
                  <a:lnTo>
                    <a:pt x="589" y="435"/>
                  </a:lnTo>
                  <a:lnTo>
                    <a:pt x="595" y="447"/>
                  </a:lnTo>
                  <a:lnTo>
                    <a:pt x="596" y="458"/>
                  </a:lnTo>
                  <a:lnTo>
                    <a:pt x="596" y="469"/>
                  </a:lnTo>
                  <a:lnTo>
                    <a:pt x="593" y="480"/>
                  </a:lnTo>
                  <a:lnTo>
                    <a:pt x="586" y="491"/>
                  </a:lnTo>
                  <a:lnTo>
                    <a:pt x="577" y="498"/>
                  </a:lnTo>
                  <a:lnTo>
                    <a:pt x="549" y="526"/>
                  </a:lnTo>
                  <a:lnTo>
                    <a:pt x="518" y="549"/>
                  </a:lnTo>
                  <a:lnTo>
                    <a:pt x="486" y="568"/>
                  </a:lnTo>
                  <a:lnTo>
                    <a:pt x="451" y="583"/>
                  </a:lnTo>
                  <a:lnTo>
                    <a:pt x="416" y="593"/>
                  </a:lnTo>
                  <a:lnTo>
                    <a:pt x="380" y="599"/>
                  </a:lnTo>
                  <a:lnTo>
                    <a:pt x="343" y="601"/>
                  </a:lnTo>
                  <a:lnTo>
                    <a:pt x="306" y="599"/>
                  </a:lnTo>
                  <a:lnTo>
                    <a:pt x="268" y="593"/>
                  </a:lnTo>
                  <a:lnTo>
                    <a:pt x="232" y="583"/>
                  </a:lnTo>
                  <a:lnTo>
                    <a:pt x="197" y="568"/>
                  </a:lnTo>
                  <a:lnTo>
                    <a:pt x="162" y="549"/>
                  </a:lnTo>
                  <a:lnTo>
                    <a:pt x="131" y="526"/>
                  </a:lnTo>
                  <a:lnTo>
                    <a:pt x="103" y="498"/>
                  </a:lnTo>
                  <a:lnTo>
                    <a:pt x="73" y="465"/>
                  </a:lnTo>
                  <a:lnTo>
                    <a:pt x="48" y="428"/>
                  </a:lnTo>
                  <a:lnTo>
                    <a:pt x="27" y="389"/>
                  </a:lnTo>
                  <a:lnTo>
                    <a:pt x="13" y="347"/>
                  </a:lnTo>
                  <a:lnTo>
                    <a:pt x="3" y="303"/>
                  </a:lnTo>
                  <a:lnTo>
                    <a:pt x="0" y="257"/>
                  </a:lnTo>
                  <a:lnTo>
                    <a:pt x="2" y="219"/>
                  </a:lnTo>
                  <a:lnTo>
                    <a:pt x="9" y="181"/>
                  </a:lnTo>
                  <a:lnTo>
                    <a:pt x="19" y="145"/>
                  </a:lnTo>
                  <a:lnTo>
                    <a:pt x="34" y="110"/>
                  </a:lnTo>
                  <a:lnTo>
                    <a:pt x="52" y="76"/>
                  </a:lnTo>
                  <a:lnTo>
                    <a:pt x="75" y="46"/>
                  </a:lnTo>
                  <a:lnTo>
                    <a:pt x="103" y="17"/>
                  </a:lnTo>
                  <a:lnTo>
                    <a:pt x="116" y="7"/>
                  </a:lnTo>
                  <a:lnTo>
                    <a:pt x="131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11303000" y="2259013"/>
              <a:ext cx="161925" cy="90488"/>
            </a:xfrm>
            <a:custGeom>
              <a:avLst/>
              <a:gdLst>
                <a:gd name="T0" fmla="*/ 115 w 1029"/>
                <a:gd name="T1" fmla="*/ 114 h 573"/>
                <a:gd name="T2" fmla="*/ 115 w 1029"/>
                <a:gd name="T3" fmla="*/ 458 h 573"/>
                <a:gd name="T4" fmla="*/ 915 w 1029"/>
                <a:gd name="T5" fmla="*/ 458 h 573"/>
                <a:gd name="T6" fmla="*/ 915 w 1029"/>
                <a:gd name="T7" fmla="*/ 114 h 573"/>
                <a:gd name="T8" fmla="*/ 115 w 1029"/>
                <a:gd name="T9" fmla="*/ 114 h 573"/>
                <a:gd name="T10" fmla="*/ 57 w 1029"/>
                <a:gd name="T11" fmla="*/ 0 h 573"/>
                <a:gd name="T12" fmla="*/ 972 w 1029"/>
                <a:gd name="T13" fmla="*/ 0 h 573"/>
                <a:gd name="T14" fmla="*/ 991 w 1029"/>
                <a:gd name="T15" fmla="*/ 2 h 573"/>
                <a:gd name="T16" fmla="*/ 1007 w 1029"/>
                <a:gd name="T17" fmla="*/ 10 h 573"/>
                <a:gd name="T18" fmla="*/ 1019 w 1029"/>
                <a:gd name="T19" fmla="*/ 22 h 573"/>
                <a:gd name="T20" fmla="*/ 1026 w 1029"/>
                <a:gd name="T21" fmla="*/ 38 h 573"/>
                <a:gd name="T22" fmla="*/ 1029 w 1029"/>
                <a:gd name="T23" fmla="*/ 57 h 573"/>
                <a:gd name="T24" fmla="*/ 1029 w 1029"/>
                <a:gd name="T25" fmla="*/ 515 h 573"/>
                <a:gd name="T26" fmla="*/ 1026 w 1029"/>
                <a:gd name="T27" fmla="*/ 534 h 573"/>
                <a:gd name="T28" fmla="*/ 1019 w 1029"/>
                <a:gd name="T29" fmla="*/ 551 h 573"/>
                <a:gd name="T30" fmla="*/ 1007 w 1029"/>
                <a:gd name="T31" fmla="*/ 562 h 573"/>
                <a:gd name="T32" fmla="*/ 991 w 1029"/>
                <a:gd name="T33" fmla="*/ 570 h 573"/>
                <a:gd name="T34" fmla="*/ 972 w 1029"/>
                <a:gd name="T35" fmla="*/ 573 h 573"/>
                <a:gd name="T36" fmla="*/ 57 w 1029"/>
                <a:gd name="T37" fmla="*/ 573 h 573"/>
                <a:gd name="T38" fmla="*/ 39 w 1029"/>
                <a:gd name="T39" fmla="*/ 570 h 573"/>
                <a:gd name="T40" fmla="*/ 22 w 1029"/>
                <a:gd name="T41" fmla="*/ 562 h 573"/>
                <a:gd name="T42" fmla="*/ 11 w 1029"/>
                <a:gd name="T43" fmla="*/ 551 h 573"/>
                <a:gd name="T44" fmla="*/ 3 w 1029"/>
                <a:gd name="T45" fmla="*/ 534 h 573"/>
                <a:gd name="T46" fmla="*/ 0 w 1029"/>
                <a:gd name="T47" fmla="*/ 515 h 573"/>
                <a:gd name="T48" fmla="*/ 0 w 1029"/>
                <a:gd name="T49" fmla="*/ 57 h 573"/>
                <a:gd name="T50" fmla="*/ 3 w 1029"/>
                <a:gd name="T51" fmla="*/ 38 h 573"/>
                <a:gd name="T52" fmla="*/ 11 w 1029"/>
                <a:gd name="T53" fmla="*/ 22 h 573"/>
                <a:gd name="T54" fmla="*/ 22 w 1029"/>
                <a:gd name="T55" fmla="*/ 10 h 573"/>
                <a:gd name="T56" fmla="*/ 39 w 1029"/>
                <a:gd name="T57" fmla="*/ 2 h 573"/>
                <a:gd name="T58" fmla="*/ 57 w 1029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29" h="573">
                  <a:moveTo>
                    <a:pt x="115" y="114"/>
                  </a:moveTo>
                  <a:lnTo>
                    <a:pt x="115" y="458"/>
                  </a:lnTo>
                  <a:lnTo>
                    <a:pt x="915" y="458"/>
                  </a:lnTo>
                  <a:lnTo>
                    <a:pt x="915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972" y="0"/>
                  </a:lnTo>
                  <a:lnTo>
                    <a:pt x="991" y="2"/>
                  </a:lnTo>
                  <a:lnTo>
                    <a:pt x="1007" y="10"/>
                  </a:lnTo>
                  <a:lnTo>
                    <a:pt x="1019" y="22"/>
                  </a:lnTo>
                  <a:lnTo>
                    <a:pt x="1026" y="38"/>
                  </a:lnTo>
                  <a:lnTo>
                    <a:pt x="1029" y="57"/>
                  </a:lnTo>
                  <a:lnTo>
                    <a:pt x="1029" y="515"/>
                  </a:lnTo>
                  <a:lnTo>
                    <a:pt x="1026" y="534"/>
                  </a:lnTo>
                  <a:lnTo>
                    <a:pt x="1019" y="551"/>
                  </a:lnTo>
                  <a:lnTo>
                    <a:pt x="1007" y="562"/>
                  </a:lnTo>
                  <a:lnTo>
                    <a:pt x="991" y="570"/>
                  </a:lnTo>
                  <a:lnTo>
                    <a:pt x="972" y="573"/>
                  </a:lnTo>
                  <a:lnTo>
                    <a:pt x="57" y="573"/>
                  </a:lnTo>
                  <a:lnTo>
                    <a:pt x="39" y="570"/>
                  </a:lnTo>
                  <a:lnTo>
                    <a:pt x="22" y="562"/>
                  </a:lnTo>
                  <a:lnTo>
                    <a:pt x="11" y="551"/>
                  </a:lnTo>
                  <a:lnTo>
                    <a:pt x="3" y="534"/>
                  </a:lnTo>
                  <a:lnTo>
                    <a:pt x="0" y="51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11129963" y="2149475"/>
              <a:ext cx="381000" cy="236538"/>
            </a:xfrm>
            <a:custGeom>
              <a:avLst/>
              <a:gdLst>
                <a:gd name="T0" fmla="*/ 136 w 2401"/>
                <a:gd name="T1" fmla="*/ 125 h 1490"/>
                <a:gd name="T2" fmla="*/ 114 w 2401"/>
                <a:gd name="T3" fmla="*/ 172 h 1490"/>
                <a:gd name="T4" fmla="*/ 125 w 2401"/>
                <a:gd name="T5" fmla="*/ 1354 h 1490"/>
                <a:gd name="T6" fmla="*/ 172 w 2401"/>
                <a:gd name="T7" fmla="*/ 1375 h 1490"/>
                <a:gd name="T8" fmla="*/ 2265 w 2401"/>
                <a:gd name="T9" fmla="*/ 1365 h 1490"/>
                <a:gd name="T10" fmla="*/ 2287 w 2401"/>
                <a:gd name="T11" fmla="*/ 1318 h 1490"/>
                <a:gd name="T12" fmla="*/ 2276 w 2401"/>
                <a:gd name="T13" fmla="*/ 137 h 1490"/>
                <a:gd name="T14" fmla="*/ 2230 w 2401"/>
                <a:gd name="T15" fmla="*/ 115 h 1490"/>
                <a:gd name="T16" fmla="*/ 1377 w 2401"/>
                <a:gd name="T17" fmla="*/ 512 h 1490"/>
                <a:gd name="T18" fmla="*/ 1278 w 2401"/>
                <a:gd name="T19" fmla="*/ 560 h 1490"/>
                <a:gd name="T20" fmla="*/ 1168 w 2401"/>
                <a:gd name="T21" fmla="*/ 567 h 1490"/>
                <a:gd name="T22" fmla="*/ 1062 w 2401"/>
                <a:gd name="T23" fmla="*/ 532 h 1490"/>
                <a:gd name="T24" fmla="*/ 978 w 2401"/>
                <a:gd name="T25" fmla="*/ 464 h 1490"/>
                <a:gd name="T26" fmla="*/ 930 w 2401"/>
                <a:gd name="T27" fmla="*/ 380 h 1490"/>
                <a:gd name="T28" fmla="*/ 915 w 2401"/>
                <a:gd name="T29" fmla="*/ 287 h 1490"/>
                <a:gd name="T30" fmla="*/ 936 w 2401"/>
                <a:gd name="T31" fmla="*/ 179 h 1490"/>
                <a:gd name="T32" fmla="*/ 172 w 2401"/>
                <a:gd name="T33" fmla="*/ 115 h 1490"/>
                <a:gd name="T34" fmla="*/ 1117 w 2401"/>
                <a:gd name="T35" fmla="*/ 1 h 1490"/>
                <a:gd name="T36" fmla="*/ 1150 w 2401"/>
                <a:gd name="T37" fmla="*/ 22 h 1490"/>
                <a:gd name="T38" fmla="*/ 1158 w 2401"/>
                <a:gd name="T39" fmla="*/ 62 h 1490"/>
                <a:gd name="T40" fmla="*/ 1143 w 2401"/>
                <a:gd name="T41" fmla="*/ 97 h 1490"/>
                <a:gd name="T42" fmla="*/ 1047 w 2401"/>
                <a:gd name="T43" fmla="*/ 207 h 1490"/>
                <a:gd name="T44" fmla="*/ 1029 w 2401"/>
                <a:gd name="T45" fmla="*/ 287 h 1490"/>
                <a:gd name="T46" fmla="*/ 1048 w 2401"/>
                <a:gd name="T47" fmla="*/ 366 h 1490"/>
                <a:gd name="T48" fmla="*/ 1101 w 2401"/>
                <a:gd name="T49" fmla="*/ 424 h 1490"/>
                <a:gd name="T50" fmla="*/ 1175 w 2401"/>
                <a:gd name="T51" fmla="*/ 452 h 1490"/>
                <a:gd name="T52" fmla="*/ 1252 w 2401"/>
                <a:gd name="T53" fmla="*/ 447 h 1490"/>
                <a:gd name="T54" fmla="*/ 1321 w 2401"/>
                <a:gd name="T55" fmla="*/ 406 h 1490"/>
                <a:gd name="T56" fmla="*/ 1734 w 2401"/>
                <a:gd name="T57" fmla="*/ 2 h 1490"/>
                <a:gd name="T58" fmla="*/ 2261 w 2401"/>
                <a:gd name="T59" fmla="*/ 3 h 1490"/>
                <a:gd name="T60" fmla="*/ 2341 w 2401"/>
                <a:gd name="T61" fmla="*/ 40 h 1490"/>
                <a:gd name="T62" fmla="*/ 2391 w 2401"/>
                <a:gd name="T63" fmla="*/ 110 h 1490"/>
                <a:gd name="T64" fmla="*/ 2401 w 2401"/>
                <a:gd name="T65" fmla="*/ 1318 h 1490"/>
                <a:gd name="T66" fmla="*/ 2378 w 2401"/>
                <a:gd name="T67" fmla="*/ 1406 h 1490"/>
                <a:gd name="T68" fmla="*/ 2317 w 2401"/>
                <a:gd name="T69" fmla="*/ 1467 h 1490"/>
                <a:gd name="T70" fmla="*/ 2230 w 2401"/>
                <a:gd name="T71" fmla="*/ 1490 h 1490"/>
                <a:gd name="T72" fmla="*/ 110 w 2401"/>
                <a:gd name="T73" fmla="*/ 1480 h 1490"/>
                <a:gd name="T74" fmla="*/ 39 w 2401"/>
                <a:gd name="T75" fmla="*/ 1430 h 1490"/>
                <a:gd name="T76" fmla="*/ 3 w 2401"/>
                <a:gd name="T77" fmla="*/ 1349 h 1490"/>
                <a:gd name="T78" fmla="*/ 3 w 2401"/>
                <a:gd name="T79" fmla="*/ 141 h 1490"/>
                <a:gd name="T80" fmla="*/ 39 w 2401"/>
                <a:gd name="T81" fmla="*/ 60 h 1490"/>
                <a:gd name="T82" fmla="*/ 110 w 2401"/>
                <a:gd name="T83" fmla="*/ 10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01" h="1490">
                  <a:moveTo>
                    <a:pt x="172" y="115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7" y="153"/>
                  </a:lnTo>
                  <a:lnTo>
                    <a:pt x="114" y="172"/>
                  </a:lnTo>
                  <a:lnTo>
                    <a:pt x="114" y="1318"/>
                  </a:lnTo>
                  <a:lnTo>
                    <a:pt x="117" y="1337"/>
                  </a:lnTo>
                  <a:lnTo>
                    <a:pt x="125" y="1354"/>
                  </a:lnTo>
                  <a:lnTo>
                    <a:pt x="136" y="1365"/>
                  </a:lnTo>
                  <a:lnTo>
                    <a:pt x="153" y="1372"/>
                  </a:lnTo>
                  <a:lnTo>
                    <a:pt x="172" y="1375"/>
                  </a:lnTo>
                  <a:lnTo>
                    <a:pt x="2230" y="1375"/>
                  </a:lnTo>
                  <a:lnTo>
                    <a:pt x="2248" y="1372"/>
                  </a:lnTo>
                  <a:lnTo>
                    <a:pt x="2265" y="1365"/>
                  </a:lnTo>
                  <a:lnTo>
                    <a:pt x="2276" y="1354"/>
                  </a:lnTo>
                  <a:lnTo>
                    <a:pt x="2284" y="1337"/>
                  </a:lnTo>
                  <a:lnTo>
                    <a:pt x="2287" y="1318"/>
                  </a:lnTo>
                  <a:lnTo>
                    <a:pt x="2287" y="172"/>
                  </a:lnTo>
                  <a:lnTo>
                    <a:pt x="2284" y="153"/>
                  </a:lnTo>
                  <a:lnTo>
                    <a:pt x="2276" y="137"/>
                  </a:lnTo>
                  <a:lnTo>
                    <a:pt x="2265" y="125"/>
                  </a:lnTo>
                  <a:lnTo>
                    <a:pt x="2248" y="117"/>
                  </a:lnTo>
                  <a:lnTo>
                    <a:pt x="2230" y="115"/>
                  </a:lnTo>
                  <a:lnTo>
                    <a:pt x="1778" y="115"/>
                  </a:lnTo>
                  <a:lnTo>
                    <a:pt x="1406" y="487"/>
                  </a:lnTo>
                  <a:lnTo>
                    <a:pt x="1377" y="512"/>
                  </a:lnTo>
                  <a:lnTo>
                    <a:pt x="1346" y="532"/>
                  </a:lnTo>
                  <a:lnTo>
                    <a:pt x="1313" y="548"/>
                  </a:lnTo>
                  <a:lnTo>
                    <a:pt x="1278" y="560"/>
                  </a:lnTo>
                  <a:lnTo>
                    <a:pt x="1242" y="567"/>
                  </a:lnTo>
                  <a:lnTo>
                    <a:pt x="1206" y="569"/>
                  </a:lnTo>
                  <a:lnTo>
                    <a:pt x="1168" y="567"/>
                  </a:lnTo>
                  <a:lnTo>
                    <a:pt x="1132" y="560"/>
                  </a:lnTo>
                  <a:lnTo>
                    <a:pt x="1097" y="548"/>
                  </a:lnTo>
                  <a:lnTo>
                    <a:pt x="1062" y="532"/>
                  </a:lnTo>
                  <a:lnTo>
                    <a:pt x="1030" y="512"/>
                  </a:lnTo>
                  <a:lnTo>
                    <a:pt x="1000" y="487"/>
                  </a:lnTo>
                  <a:lnTo>
                    <a:pt x="978" y="464"/>
                  </a:lnTo>
                  <a:lnTo>
                    <a:pt x="958" y="438"/>
                  </a:lnTo>
                  <a:lnTo>
                    <a:pt x="943" y="410"/>
                  </a:lnTo>
                  <a:lnTo>
                    <a:pt x="930" y="380"/>
                  </a:lnTo>
                  <a:lnTo>
                    <a:pt x="922" y="350"/>
                  </a:lnTo>
                  <a:lnTo>
                    <a:pt x="917" y="319"/>
                  </a:lnTo>
                  <a:lnTo>
                    <a:pt x="915" y="287"/>
                  </a:lnTo>
                  <a:lnTo>
                    <a:pt x="918" y="249"/>
                  </a:lnTo>
                  <a:lnTo>
                    <a:pt x="925" y="214"/>
                  </a:lnTo>
                  <a:lnTo>
                    <a:pt x="936" y="179"/>
                  </a:lnTo>
                  <a:lnTo>
                    <a:pt x="953" y="146"/>
                  </a:lnTo>
                  <a:lnTo>
                    <a:pt x="972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1103" y="0"/>
                  </a:lnTo>
                  <a:lnTo>
                    <a:pt x="1117" y="1"/>
                  </a:lnTo>
                  <a:lnTo>
                    <a:pt x="1130" y="5"/>
                  </a:lnTo>
                  <a:lnTo>
                    <a:pt x="1141" y="13"/>
                  </a:lnTo>
                  <a:lnTo>
                    <a:pt x="1150" y="22"/>
                  </a:lnTo>
                  <a:lnTo>
                    <a:pt x="1155" y="34"/>
                  </a:lnTo>
                  <a:lnTo>
                    <a:pt x="1158" y="48"/>
                  </a:lnTo>
                  <a:lnTo>
                    <a:pt x="1158" y="62"/>
                  </a:lnTo>
                  <a:lnTo>
                    <a:pt x="1157" y="74"/>
                  </a:lnTo>
                  <a:lnTo>
                    <a:pt x="1152" y="87"/>
                  </a:lnTo>
                  <a:lnTo>
                    <a:pt x="1143" y="97"/>
                  </a:lnTo>
                  <a:lnTo>
                    <a:pt x="1075" y="166"/>
                  </a:lnTo>
                  <a:lnTo>
                    <a:pt x="1059" y="185"/>
                  </a:lnTo>
                  <a:lnTo>
                    <a:pt x="1047" y="207"/>
                  </a:lnTo>
                  <a:lnTo>
                    <a:pt x="1037" y="232"/>
                  </a:lnTo>
                  <a:lnTo>
                    <a:pt x="1031" y="259"/>
                  </a:lnTo>
                  <a:lnTo>
                    <a:pt x="1029" y="287"/>
                  </a:lnTo>
                  <a:lnTo>
                    <a:pt x="1031" y="314"/>
                  </a:lnTo>
                  <a:lnTo>
                    <a:pt x="1037" y="341"/>
                  </a:lnTo>
                  <a:lnTo>
                    <a:pt x="1048" y="366"/>
                  </a:lnTo>
                  <a:lnTo>
                    <a:pt x="1062" y="388"/>
                  </a:lnTo>
                  <a:lnTo>
                    <a:pt x="1080" y="406"/>
                  </a:lnTo>
                  <a:lnTo>
                    <a:pt x="1101" y="424"/>
                  </a:lnTo>
                  <a:lnTo>
                    <a:pt x="1124" y="437"/>
                  </a:lnTo>
                  <a:lnTo>
                    <a:pt x="1149" y="447"/>
                  </a:lnTo>
                  <a:lnTo>
                    <a:pt x="1175" y="452"/>
                  </a:lnTo>
                  <a:lnTo>
                    <a:pt x="1201" y="454"/>
                  </a:lnTo>
                  <a:lnTo>
                    <a:pt x="1226" y="452"/>
                  </a:lnTo>
                  <a:lnTo>
                    <a:pt x="1252" y="447"/>
                  </a:lnTo>
                  <a:lnTo>
                    <a:pt x="1277" y="437"/>
                  </a:lnTo>
                  <a:lnTo>
                    <a:pt x="1300" y="424"/>
                  </a:lnTo>
                  <a:lnTo>
                    <a:pt x="1321" y="406"/>
                  </a:lnTo>
                  <a:lnTo>
                    <a:pt x="1710" y="17"/>
                  </a:lnTo>
                  <a:lnTo>
                    <a:pt x="1721" y="7"/>
                  </a:lnTo>
                  <a:lnTo>
                    <a:pt x="1734" y="2"/>
                  </a:lnTo>
                  <a:lnTo>
                    <a:pt x="1749" y="0"/>
                  </a:lnTo>
                  <a:lnTo>
                    <a:pt x="2230" y="0"/>
                  </a:lnTo>
                  <a:lnTo>
                    <a:pt x="2261" y="3"/>
                  </a:lnTo>
                  <a:lnTo>
                    <a:pt x="2291" y="10"/>
                  </a:lnTo>
                  <a:lnTo>
                    <a:pt x="2317" y="23"/>
                  </a:lnTo>
                  <a:lnTo>
                    <a:pt x="2341" y="40"/>
                  </a:lnTo>
                  <a:lnTo>
                    <a:pt x="2362" y="60"/>
                  </a:lnTo>
                  <a:lnTo>
                    <a:pt x="2378" y="84"/>
                  </a:lnTo>
                  <a:lnTo>
                    <a:pt x="2391" y="110"/>
                  </a:lnTo>
                  <a:lnTo>
                    <a:pt x="2398" y="141"/>
                  </a:lnTo>
                  <a:lnTo>
                    <a:pt x="2401" y="172"/>
                  </a:lnTo>
                  <a:lnTo>
                    <a:pt x="2401" y="1318"/>
                  </a:lnTo>
                  <a:lnTo>
                    <a:pt x="2398" y="1349"/>
                  </a:lnTo>
                  <a:lnTo>
                    <a:pt x="2391" y="1379"/>
                  </a:lnTo>
                  <a:lnTo>
                    <a:pt x="2378" y="1406"/>
                  </a:lnTo>
                  <a:lnTo>
                    <a:pt x="2362" y="1430"/>
                  </a:lnTo>
                  <a:lnTo>
                    <a:pt x="2341" y="1450"/>
                  </a:lnTo>
                  <a:lnTo>
                    <a:pt x="2317" y="1467"/>
                  </a:lnTo>
                  <a:lnTo>
                    <a:pt x="2291" y="1480"/>
                  </a:lnTo>
                  <a:lnTo>
                    <a:pt x="2261" y="1487"/>
                  </a:lnTo>
                  <a:lnTo>
                    <a:pt x="2230" y="1490"/>
                  </a:lnTo>
                  <a:lnTo>
                    <a:pt x="172" y="1490"/>
                  </a:lnTo>
                  <a:lnTo>
                    <a:pt x="140" y="1487"/>
                  </a:lnTo>
                  <a:lnTo>
                    <a:pt x="110" y="1480"/>
                  </a:lnTo>
                  <a:lnTo>
                    <a:pt x="84" y="1467"/>
                  </a:lnTo>
                  <a:lnTo>
                    <a:pt x="60" y="1450"/>
                  </a:lnTo>
                  <a:lnTo>
                    <a:pt x="39" y="1430"/>
                  </a:lnTo>
                  <a:lnTo>
                    <a:pt x="23" y="1406"/>
                  </a:lnTo>
                  <a:lnTo>
                    <a:pt x="10" y="1379"/>
                  </a:lnTo>
                  <a:lnTo>
                    <a:pt x="3" y="1349"/>
                  </a:lnTo>
                  <a:lnTo>
                    <a:pt x="0" y="1318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39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1276013" y="2028825"/>
              <a:ext cx="207963" cy="211138"/>
            </a:xfrm>
            <a:custGeom>
              <a:avLst/>
              <a:gdLst>
                <a:gd name="T0" fmla="*/ 161 w 1317"/>
                <a:gd name="T1" fmla="*/ 922 h 1329"/>
                <a:gd name="T2" fmla="*/ 129 w 1317"/>
                <a:gd name="T3" fmla="*/ 968 h 1329"/>
                <a:gd name="T4" fmla="*/ 112 w 1317"/>
                <a:gd name="T5" fmla="*/ 1019 h 1329"/>
                <a:gd name="T6" fmla="*/ 112 w 1317"/>
                <a:gd name="T7" fmla="*/ 1071 h 1329"/>
                <a:gd name="T8" fmla="*/ 129 w 1317"/>
                <a:gd name="T9" fmla="*/ 1121 h 1329"/>
                <a:gd name="T10" fmla="*/ 161 w 1317"/>
                <a:gd name="T11" fmla="*/ 1162 h 1329"/>
                <a:gd name="T12" fmla="*/ 207 w 1317"/>
                <a:gd name="T13" fmla="*/ 1196 h 1329"/>
                <a:gd name="T14" fmla="*/ 258 w 1317"/>
                <a:gd name="T15" fmla="*/ 1212 h 1329"/>
                <a:gd name="T16" fmla="*/ 310 w 1317"/>
                <a:gd name="T17" fmla="*/ 1212 h 1329"/>
                <a:gd name="T18" fmla="*/ 359 w 1317"/>
                <a:gd name="T19" fmla="*/ 1196 h 1329"/>
                <a:gd name="T20" fmla="*/ 402 w 1317"/>
                <a:gd name="T21" fmla="*/ 1162 h 1329"/>
                <a:gd name="T22" fmla="*/ 1091 w 1317"/>
                <a:gd name="T23" fmla="*/ 414 h 1329"/>
                <a:gd name="T24" fmla="*/ 1014 w 1317"/>
                <a:gd name="T25" fmla="*/ 372 h 1329"/>
                <a:gd name="T26" fmla="*/ 956 w 1317"/>
                <a:gd name="T27" fmla="*/ 315 h 1329"/>
                <a:gd name="T28" fmla="*/ 917 w 1317"/>
                <a:gd name="T29" fmla="*/ 255 h 1329"/>
                <a:gd name="T30" fmla="*/ 894 w 1317"/>
                <a:gd name="T31" fmla="*/ 188 h 1329"/>
                <a:gd name="T32" fmla="*/ 953 w 1317"/>
                <a:gd name="T33" fmla="*/ 1 h 1329"/>
                <a:gd name="T34" fmla="*/ 980 w 1317"/>
                <a:gd name="T35" fmla="*/ 13 h 1329"/>
                <a:gd name="T36" fmla="*/ 996 w 1317"/>
                <a:gd name="T37" fmla="*/ 36 h 1329"/>
                <a:gd name="T38" fmla="*/ 997 w 1317"/>
                <a:gd name="T39" fmla="*/ 62 h 1329"/>
                <a:gd name="T40" fmla="*/ 996 w 1317"/>
                <a:gd name="T41" fmla="*/ 135 h 1329"/>
                <a:gd name="T42" fmla="*/ 1017 w 1317"/>
                <a:gd name="T43" fmla="*/ 201 h 1329"/>
                <a:gd name="T44" fmla="*/ 1059 w 1317"/>
                <a:gd name="T45" fmla="*/ 257 h 1329"/>
                <a:gd name="T46" fmla="*/ 1116 w 1317"/>
                <a:gd name="T47" fmla="*/ 300 h 1329"/>
                <a:gd name="T48" fmla="*/ 1182 w 1317"/>
                <a:gd name="T49" fmla="*/ 321 h 1329"/>
                <a:gd name="T50" fmla="*/ 1253 w 1317"/>
                <a:gd name="T51" fmla="*/ 321 h 1329"/>
                <a:gd name="T52" fmla="*/ 1280 w 1317"/>
                <a:gd name="T53" fmla="*/ 323 h 1329"/>
                <a:gd name="T54" fmla="*/ 1302 w 1317"/>
                <a:gd name="T55" fmla="*/ 339 h 1329"/>
                <a:gd name="T56" fmla="*/ 1316 w 1317"/>
                <a:gd name="T57" fmla="*/ 363 h 1329"/>
                <a:gd name="T58" fmla="*/ 1314 w 1317"/>
                <a:gd name="T59" fmla="*/ 392 h 1329"/>
                <a:gd name="T60" fmla="*/ 1299 w 1317"/>
                <a:gd name="T61" fmla="*/ 417 h 1329"/>
                <a:gd name="T62" fmla="*/ 458 w 1317"/>
                <a:gd name="T63" fmla="*/ 1266 h 1329"/>
                <a:gd name="T64" fmla="*/ 404 w 1317"/>
                <a:gd name="T65" fmla="*/ 1301 h 1329"/>
                <a:gd name="T66" fmla="*/ 345 w 1317"/>
                <a:gd name="T67" fmla="*/ 1322 h 1329"/>
                <a:gd name="T68" fmla="*/ 282 w 1317"/>
                <a:gd name="T69" fmla="*/ 1329 h 1329"/>
                <a:gd name="T70" fmla="*/ 218 w 1317"/>
                <a:gd name="T71" fmla="*/ 1322 h 1329"/>
                <a:gd name="T72" fmla="*/ 159 w 1317"/>
                <a:gd name="T73" fmla="*/ 1301 h 1329"/>
                <a:gd name="T74" fmla="*/ 105 w 1317"/>
                <a:gd name="T75" fmla="*/ 1266 h 1329"/>
                <a:gd name="T76" fmla="*/ 57 w 1317"/>
                <a:gd name="T77" fmla="*/ 1214 h 1329"/>
                <a:gd name="T78" fmla="*/ 21 w 1317"/>
                <a:gd name="T79" fmla="*/ 1150 h 1329"/>
                <a:gd name="T80" fmla="*/ 2 w 1317"/>
                <a:gd name="T81" fmla="*/ 1079 h 1329"/>
                <a:gd name="T82" fmla="*/ 2 w 1317"/>
                <a:gd name="T83" fmla="*/ 1005 h 1329"/>
                <a:gd name="T84" fmla="*/ 21 w 1317"/>
                <a:gd name="T85" fmla="*/ 933 h 1329"/>
                <a:gd name="T86" fmla="*/ 57 w 1317"/>
                <a:gd name="T87" fmla="*/ 866 h 1329"/>
                <a:gd name="T88" fmla="*/ 899 w 1317"/>
                <a:gd name="T89" fmla="*/ 16 h 1329"/>
                <a:gd name="T90" fmla="*/ 924 w 1317"/>
                <a:gd name="T91" fmla="*/ 2 h 1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1329">
                  <a:moveTo>
                    <a:pt x="894" y="188"/>
                  </a:moveTo>
                  <a:lnTo>
                    <a:pt x="161" y="922"/>
                  </a:lnTo>
                  <a:lnTo>
                    <a:pt x="143" y="944"/>
                  </a:lnTo>
                  <a:lnTo>
                    <a:pt x="129" y="968"/>
                  </a:lnTo>
                  <a:lnTo>
                    <a:pt x="118" y="993"/>
                  </a:lnTo>
                  <a:lnTo>
                    <a:pt x="112" y="1019"/>
                  </a:lnTo>
                  <a:lnTo>
                    <a:pt x="110" y="1045"/>
                  </a:lnTo>
                  <a:lnTo>
                    <a:pt x="112" y="1071"/>
                  </a:lnTo>
                  <a:lnTo>
                    <a:pt x="118" y="1096"/>
                  </a:lnTo>
                  <a:lnTo>
                    <a:pt x="129" y="1121"/>
                  </a:lnTo>
                  <a:lnTo>
                    <a:pt x="143" y="1143"/>
                  </a:lnTo>
                  <a:lnTo>
                    <a:pt x="161" y="1162"/>
                  </a:lnTo>
                  <a:lnTo>
                    <a:pt x="183" y="1181"/>
                  </a:lnTo>
                  <a:lnTo>
                    <a:pt x="207" y="1196"/>
                  </a:lnTo>
                  <a:lnTo>
                    <a:pt x="232" y="1206"/>
                  </a:lnTo>
                  <a:lnTo>
                    <a:pt x="258" y="1212"/>
                  </a:lnTo>
                  <a:lnTo>
                    <a:pt x="284" y="1214"/>
                  </a:lnTo>
                  <a:lnTo>
                    <a:pt x="310" y="1212"/>
                  </a:lnTo>
                  <a:lnTo>
                    <a:pt x="335" y="1206"/>
                  </a:lnTo>
                  <a:lnTo>
                    <a:pt x="359" y="1196"/>
                  </a:lnTo>
                  <a:lnTo>
                    <a:pt x="381" y="1181"/>
                  </a:lnTo>
                  <a:lnTo>
                    <a:pt x="402" y="1162"/>
                  </a:lnTo>
                  <a:lnTo>
                    <a:pt x="1134" y="429"/>
                  </a:lnTo>
                  <a:lnTo>
                    <a:pt x="1091" y="414"/>
                  </a:lnTo>
                  <a:lnTo>
                    <a:pt x="1052" y="394"/>
                  </a:lnTo>
                  <a:lnTo>
                    <a:pt x="1014" y="372"/>
                  </a:lnTo>
                  <a:lnTo>
                    <a:pt x="979" y="343"/>
                  </a:lnTo>
                  <a:lnTo>
                    <a:pt x="956" y="315"/>
                  </a:lnTo>
                  <a:lnTo>
                    <a:pt x="934" y="285"/>
                  </a:lnTo>
                  <a:lnTo>
                    <a:pt x="917" y="255"/>
                  </a:lnTo>
                  <a:lnTo>
                    <a:pt x="903" y="223"/>
                  </a:lnTo>
                  <a:lnTo>
                    <a:pt x="894" y="188"/>
                  </a:lnTo>
                  <a:close/>
                  <a:moveTo>
                    <a:pt x="938" y="0"/>
                  </a:moveTo>
                  <a:lnTo>
                    <a:pt x="953" y="1"/>
                  </a:lnTo>
                  <a:lnTo>
                    <a:pt x="968" y="5"/>
                  </a:lnTo>
                  <a:lnTo>
                    <a:pt x="980" y="13"/>
                  </a:lnTo>
                  <a:lnTo>
                    <a:pt x="989" y="24"/>
                  </a:lnTo>
                  <a:lnTo>
                    <a:pt x="996" y="36"/>
                  </a:lnTo>
                  <a:lnTo>
                    <a:pt x="998" y="49"/>
                  </a:lnTo>
                  <a:lnTo>
                    <a:pt x="997" y="62"/>
                  </a:lnTo>
                  <a:lnTo>
                    <a:pt x="993" y="100"/>
                  </a:lnTo>
                  <a:lnTo>
                    <a:pt x="996" y="135"/>
                  </a:lnTo>
                  <a:lnTo>
                    <a:pt x="1004" y="168"/>
                  </a:lnTo>
                  <a:lnTo>
                    <a:pt x="1017" y="201"/>
                  </a:lnTo>
                  <a:lnTo>
                    <a:pt x="1036" y="230"/>
                  </a:lnTo>
                  <a:lnTo>
                    <a:pt x="1059" y="257"/>
                  </a:lnTo>
                  <a:lnTo>
                    <a:pt x="1086" y="281"/>
                  </a:lnTo>
                  <a:lnTo>
                    <a:pt x="1116" y="300"/>
                  </a:lnTo>
                  <a:lnTo>
                    <a:pt x="1147" y="312"/>
                  </a:lnTo>
                  <a:lnTo>
                    <a:pt x="1182" y="321"/>
                  </a:lnTo>
                  <a:lnTo>
                    <a:pt x="1217" y="324"/>
                  </a:lnTo>
                  <a:lnTo>
                    <a:pt x="1253" y="321"/>
                  </a:lnTo>
                  <a:lnTo>
                    <a:pt x="1267" y="319"/>
                  </a:lnTo>
                  <a:lnTo>
                    <a:pt x="1280" y="323"/>
                  </a:lnTo>
                  <a:lnTo>
                    <a:pt x="1292" y="330"/>
                  </a:lnTo>
                  <a:lnTo>
                    <a:pt x="1302" y="339"/>
                  </a:lnTo>
                  <a:lnTo>
                    <a:pt x="1311" y="349"/>
                  </a:lnTo>
                  <a:lnTo>
                    <a:pt x="1316" y="363"/>
                  </a:lnTo>
                  <a:lnTo>
                    <a:pt x="1317" y="378"/>
                  </a:lnTo>
                  <a:lnTo>
                    <a:pt x="1314" y="392"/>
                  </a:lnTo>
                  <a:lnTo>
                    <a:pt x="1308" y="406"/>
                  </a:lnTo>
                  <a:lnTo>
                    <a:pt x="1299" y="417"/>
                  </a:lnTo>
                  <a:lnTo>
                    <a:pt x="482" y="1243"/>
                  </a:lnTo>
                  <a:lnTo>
                    <a:pt x="458" y="1266"/>
                  </a:lnTo>
                  <a:lnTo>
                    <a:pt x="432" y="1285"/>
                  </a:lnTo>
                  <a:lnTo>
                    <a:pt x="404" y="1301"/>
                  </a:lnTo>
                  <a:lnTo>
                    <a:pt x="375" y="1313"/>
                  </a:lnTo>
                  <a:lnTo>
                    <a:pt x="345" y="1322"/>
                  </a:lnTo>
                  <a:lnTo>
                    <a:pt x="314" y="1327"/>
                  </a:lnTo>
                  <a:lnTo>
                    <a:pt x="282" y="1329"/>
                  </a:lnTo>
                  <a:lnTo>
                    <a:pt x="249" y="1327"/>
                  </a:lnTo>
                  <a:lnTo>
                    <a:pt x="218" y="1322"/>
                  </a:lnTo>
                  <a:lnTo>
                    <a:pt x="188" y="1313"/>
                  </a:lnTo>
                  <a:lnTo>
                    <a:pt x="159" y="1301"/>
                  </a:lnTo>
                  <a:lnTo>
                    <a:pt x="131" y="1285"/>
                  </a:lnTo>
                  <a:lnTo>
                    <a:pt x="105" y="1266"/>
                  </a:lnTo>
                  <a:lnTo>
                    <a:pt x="81" y="1243"/>
                  </a:lnTo>
                  <a:lnTo>
                    <a:pt x="57" y="1214"/>
                  </a:lnTo>
                  <a:lnTo>
                    <a:pt x="36" y="1183"/>
                  </a:lnTo>
                  <a:lnTo>
                    <a:pt x="21" y="1150"/>
                  </a:lnTo>
                  <a:lnTo>
                    <a:pt x="9" y="1114"/>
                  </a:lnTo>
                  <a:lnTo>
                    <a:pt x="2" y="1079"/>
                  </a:lnTo>
                  <a:lnTo>
                    <a:pt x="0" y="1042"/>
                  </a:lnTo>
                  <a:lnTo>
                    <a:pt x="2" y="1005"/>
                  </a:lnTo>
                  <a:lnTo>
                    <a:pt x="9" y="969"/>
                  </a:lnTo>
                  <a:lnTo>
                    <a:pt x="21" y="933"/>
                  </a:lnTo>
                  <a:lnTo>
                    <a:pt x="36" y="899"/>
                  </a:lnTo>
                  <a:lnTo>
                    <a:pt x="57" y="866"/>
                  </a:lnTo>
                  <a:lnTo>
                    <a:pt x="81" y="836"/>
                  </a:lnTo>
                  <a:lnTo>
                    <a:pt x="899" y="16"/>
                  </a:lnTo>
                  <a:lnTo>
                    <a:pt x="910" y="8"/>
                  </a:lnTo>
                  <a:lnTo>
                    <a:pt x="924" y="2"/>
                  </a:lnTo>
                  <a:lnTo>
                    <a:pt x="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1347450" y="2295525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2 h 115"/>
                <a:gd name="T6" fmla="*/ 436 w 457"/>
                <a:gd name="T7" fmla="*/ 10 h 115"/>
                <a:gd name="T8" fmla="*/ 447 w 457"/>
                <a:gd name="T9" fmla="*/ 22 h 115"/>
                <a:gd name="T10" fmla="*/ 454 w 457"/>
                <a:gd name="T11" fmla="*/ 38 h 115"/>
                <a:gd name="T12" fmla="*/ 457 w 457"/>
                <a:gd name="T13" fmla="*/ 57 h 115"/>
                <a:gd name="T14" fmla="*/ 454 w 457"/>
                <a:gd name="T15" fmla="*/ 76 h 115"/>
                <a:gd name="T16" fmla="*/ 447 w 457"/>
                <a:gd name="T17" fmla="*/ 93 h 115"/>
                <a:gd name="T18" fmla="*/ 436 w 457"/>
                <a:gd name="T19" fmla="*/ 104 h 115"/>
                <a:gd name="T20" fmla="*/ 419 w 457"/>
                <a:gd name="T21" fmla="*/ 111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1 h 115"/>
                <a:gd name="T28" fmla="*/ 22 w 457"/>
                <a:gd name="T29" fmla="*/ 104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7 h 115"/>
                <a:gd name="T36" fmla="*/ 3 w 457"/>
                <a:gd name="T37" fmla="*/ 38 h 115"/>
                <a:gd name="T38" fmla="*/ 10 w 457"/>
                <a:gd name="T39" fmla="*/ 22 h 115"/>
                <a:gd name="T40" fmla="*/ 22 w 457"/>
                <a:gd name="T41" fmla="*/ 10 h 115"/>
                <a:gd name="T42" fmla="*/ 38 w 457"/>
                <a:gd name="T43" fmla="*/ 2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2"/>
                  </a:lnTo>
                  <a:lnTo>
                    <a:pt x="436" y="10"/>
                  </a:lnTo>
                  <a:lnTo>
                    <a:pt x="447" y="22"/>
                  </a:lnTo>
                  <a:lnTo>
                    <a:pt x="454" y="38"/>
                  </a:lnTo>
                  <a:lnTo>
                    <a:pt x="457" y="57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6" y="104"/>
                  </a:lnTo>
                  <a:lnTo>
                    <a:pt x="419" y="111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11129963" y="2195513"/>
              <a:ext cx="90488" cy="73025"/>
            </a:xfrm>
            <a:custGeom>
              <a:avLst/>
              <a:gdLst>
                <a:gd name="T0" fmla="*/ 114 w 572"/>
                <a:gd name="T1" fmla="*/ 114 h 458"/>
                <a:gd name="T2" fmla="*/ 114 w 572"/>
                <a:gd name="T3" fmla="*/ 343 h 458"/>
                <a:gd name="T4" fmla="*/ 457 w 572"/>
                <a:gd name="T5" fmla="*/ 343 h 458"/>
                <a:gd name="T6" fmla="*/ 457 w 572"/>
                <a:gd name="T7" fmla="*/ 114 h 458"/>
                <a:gd name="T8" fmla="*/ 114 w 572"/>
                <a:gd name="T9" fmla="*/ 114 h 458"/>
                <a:gd name="T10" fmla="*/ 57 w 572"/>
                <a:gd name="T11" fmla="*/ 0 h 458"/>
                <a:gd name="T12" fmla="*/ 515 w 572"/>
                <a:gd name="T13" fmla="*/ 0 h 458"/>
                <a:gd name="T14" fmla="*/ 533 w 572"/>
                <a:gd name="T15" fmla="*/ 2 h 458"/>
                <a:gd name="T16" fmla="*/ 550 w 572"/>
                <a:gd name="T17" fmla="*/ 10 h 458"/>
                <a:gd name="T18" fmla="*/ 561 w 572"/>
                <a:gd name="T19" fmla="*/ 21 h 458"/>
                <a:gd name="T20" fmla="*/ 569 w 572"/>
                <a:gd name="T21" fmla="*/ 38 h 458"/>
                <a:gd name="T22" fmla="*/ 572 w 572"/>
                <a:gd name="T23" fmla="*/ 57 h 458"/>
                <a:gd name="T24" fmla="*/ 572 w 572"/>
                <a:gd name="T25" fmla="*/ 401 h 458"/>
                <a:gd name="T26" fmla="*/ 569 w 572"/>
                <a:gd name="T27" fmla="*/ 419 h 458"/>
                <a:gd name="T28" fmla="*/ 561 w 572"/>
                <a:gd name="T29" fmla="*/ 436 h 458"/>
                <a:gd name="T30" fmla="*/ 550 w 572"/>
                <a:gd name="T31" fmla="*/ 448 h 458"/>
                <a:gd name="T32" fmla="*/ 533 w 572"/>
                <a:gd name="T33" fmla="*/ 455 h 458"/>
                <a:gd name="T34" fmla="*/ 515 w 572"/>
                <a:gd name="T35" fmla="*/ 458 h 458"/>
                <a:gd name="T36" fmla="*/ 57 w 572"/>
                <a:gd name="T37" fmla="*/ 458 h 458"/>
                <a:gd name="T38" fmla="*/ 38 w 572"/>
                <a:gd name="T39" fmla="*/ 455 h 458"/>
                <a:gd name="T40" fmla="*/ 22 w 572"/>
                <a:gd name="T41" fmla="*/ 448 h 458"/>
                <a:gd name="T42" fmla="*/ 10 w 572"/>
                <a:gd name="T43" fmla="*/ 436 h 458"/>
                <a:gd name="T44" fmla="*/ 3 w 572"/>
                <a:gd name="T45" fmla="*/ 419 h 458"/>
                <a:gd name="T46" fmla="*/ 0 w 572"/>
                <a:gd name="T47" fmla="*/ 401 h 458"/>
                <a:gd name="T48" fmla="*/ 0 w 572"/>
                <a:gd name="T49" fmla="*/ 57 h 458"/>
                <a:gd name="T50" fmla="*/ 3 w 572"/>
                <a:gd name="T51" fmla="*/ 38 h 458"/>
                <a:gd name="T52" fmla="*/ 10 w 572"/>
                <a:gd name="T53" fmla="*/ 21 h 458"/>
                <a:gd name="T54" fmla="*/ 22 w 572"/>
                <a:gd name="T55" fmla="*/ 10 h 458"/>
                <a:gd name="T56" fmla="*/ 38 w 572"/>
                <a:gd name="T57" fmla="*/ 2 h 458"/>
                <a:gd name="T58" fmla="*/ 57 w 572"/>
                <a:gd name="T5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2" h="458">
                  <a:moveTo>
                    <a:pt x="114" y="114"/>
                  </a:moveTo>
                  <a:lnTo>
                    <a:pt x="114" y="343"/>
                  </a:lnTo>
                  <a:lnTo>
                    <a:pt x="457" y="343"/>
                  </a:lnTo>
                  <a:lnTo>
                    <a:pt x="457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515" y="0"/>
                  </a:lnTo>
                  <a:lnTo>
                    <a:pt x="533" y="2"/>
                  </a:lnTo>
                  <a:lnTo>
                    <a:pt x="550" y="10"/>
                  </a:lnTo>
                  <a:lnTo>
                    <a:pt x="561" y="21"/>
                  </a:lnTo>
                  <a:lnTo>
                    <a:pt x="569" y="38"/>
                  </a:lnTo>
                  <a:lnTo>
                    <a:pt x="572" y="57"/>
                  </a:lnTo>
                  <a:lnTo>
                    <a:pt x="572" y="401"/>
                  </a:lnTo>
                  <a:lnTo>
                    <a:pt x="569" y="419"/>
                  </a:lnTo>
                  <a:lnTo>
                    <a:pt x="561" y="436"/>
                  </a:lnTo>
                  <a:lnTo>
                    <a:pt x="550" y="448"/>
                  </a:lnTo>
                  <a:lnTo>
                    <a:pt x="533" y="455"/>
                  </a:lnTo>
                  <a:lnTo>
                    <a:pt x="515" y="458"/>
                  </a:lnTo>
                  <a:lnTo>
                    <a:pt x="57" y="458"/>
                  </a:lnTo>
                  <a:lnTo>
                    <a:pt x="38" y="455"/>
                  </a:lnTo>
                  <a:lnTo>
                    <a:pt x="22" y="448"/>
                  </a:lnTo>
                  <a:lnTo>
                    <a:pt x="10" y="436"/>
                  </a:lnTo>
                  <a:lnTo>
                    <a:pt x="3" y="419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0028046" y="2021058"/>
            <a:ext cx="546101" cy="346075"/>
            <a:chOff x="10064750" y="2020888"/>
            <a:chExt cx="546101" cy="346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10428288" y="2266951"/>
              <a:ext cx="19050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5 w 115"/>
                <a:gd name="T15" fmla="*/ 93 h 115"/>
                <a:gd name="T16" fmla="*/ 93 w 115"/>
                <a:gd name="T17" fmla="*/ 105 h 115"/>
                <a:gd name="T18" fmla="*/ 76 w 115"/>
                <a:gd name="T19" fmla="*/ 113 h 115"/>
                <a:gd name="T20" fmla="*/ 58 w 115"/>
                <a:gd name="T21" fmla="*/ 115 h 115"/>
                <a:gd name="T22" fmla="*/ 39 w 115"/>
                <a:gd name="T23" fmla="*/ 113 h 115"/>
                <a:gd name="T24" fmla="*/ 22 w 115"/>
                <a:gd name="T25" fmla="*/ 105 h 115"/>
                <a:gd name="T26" fmla="*/ 11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2 w 115"/>
                <a:gd name="T37" fmla="*/ 11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10474325" y="2266951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4 w 115"/>
                <a:gd name="T15" fmla="*/ 93 h 115"/>
                <a:gd name="T16" fmla="*/ 93 w 115"/>
                <a:gd name="T17" fmla="*/ 105 h 115"/>
                <a:gd name="T18" fmla="*/ 76 w 115"/>
                <a:gd name="T19" fmla="*/ 113 h 115"/>
                <a:gd name="T20" fmla="*/ 57 w 115"/>
                <a:gd name="T21" fmla="*/ 115 h 115"/>
                <a:gd name="T22" fmla="*/ 39 w 115"/>
                <a:gd name="T23" fmla="*/ 113 h 115"/>
                <a:gd name="T24" fmla="*/ 22 w 115"/>
                <a:gd name="T25" fmla="*/ 105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2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10520363" y="2266951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5 h 115"/>
                <a:gd name="T18" fmla="*/ 76 w 114"/>
                <a:gd name="T19" fmla="*/ 113 h 115"/>
                <a:gd name="T20" fmla="*/ 57 w 114"/>
                <a:gd name="T21" fmla="*/ 115 h 115"/>
                <a:gd name="T22" fmla="*/ 38 w 114"/>
                <a:gd name="T23" fmla="*/ 113 h 115"/>
                <a:gd name="T24" fmla="*/ 22 w 114"/>
                <a:gd name="T25" fmla="*/ 105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3 h 115"/>
                <a:gd name="T36" fmla="*/ 22 w 114"/>
                <a:gd name="T37" fmla="*/ 11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6"/>
            <p:cNvSpPr>
              <a:spLocks noEditPoints="1"/>
            </p:cNvSpPr>
            <p:nvPr/>
          </p:nvSpPr>
          <p:spPr bwMode="auto">
            <a:xfrm>
              <a:off x="10137775" y="2120901"/>
              <a:ext cx="109538" cy="182563"/>
            </a:xfrm>
            <a:custGeom>
              <a:avLst/>
              <a:gdLst>
                <a:gd name="T0" fmla="*/ 573 w 688"/>
                <a:gd name="T1" fmla="*/ 134 h 1147"/>
                <a:gd name="T2" fmla="*/ 114 w 688"/>
                <a:gd name="T3" fmla="*/ 272 h 1147"/>
                <a:gd name="T4" fmla="*/ 114 w 688"/>
                <a:gd name="T5" fmla="*/ 879 h 1147"/>
                <a:gd name="T6" fmla="*/ 573 w 688"/>
                <a:gd name="T7" fmla="*/ 1016 h 1147"/>
                <a:gd name="T8" fmla="*/ 573 w 688"/>
                <a:gd name="T9" fmla="*/ 134 h 1147"/>
                <a:gd name="T10" fmla="*/ 630 w 688"/>
                <a:gd name="T11" fmla="*/ 0 h 1147"/>
                <a:gd name="T12" fmla="*/ 647 w 688"/>
                <a:gd name="T13" fmla="*/ 4 h 1147"/>
                <a:gd name="T14" fmla="*/ 665 w 688"/>
                <a:gd name="T15" fmla="*/ 13 h 1147"/>
                <a:gd name="T16" fmla="*/ 675 w 688"/>
                <a:gd name="T17" fmla="*/ 24 h 1147"/>
                <a:gd name="T18" fmla="*/ 682 w 688"/>
                <a:gd name="T19" fmla="*/ 34 h 1147"/>
                <a:gd name="T20" fmla="*/ 687 w 688"/>
                <a:gd name="T21" fmla="*/ 47 h 1147"/>
                <a:gd name="T22" fmla="*/ 688 w 688"/>
                <a:gd name="T23" fmla="*/ 59 h 1147"/>
                <a:gd name="T24" fmla="*/ 688 w 688"/>
                <a:gd name="T25" fmla="*/ 1090 h 1147"/>
                <a:gd name="T26" fmla="*/ 687 w 688"/>
                <a:gd name="T27" fmla="*/ 1103 h 1147"/>
                <a:gd name="T28" fmla="*/ 682 w 688"/>
                <a:gd name="T29" fmla="*/ 1115 h 1147"/>
                <a:gd name="T30" fmla="*/ 675 w 688"/>
                <a:gd name="T31" fmla="*/ 1126 h 1147"/>
                <a:gd name="T32" fmla="*/ 665 w 688"/>
                <a:gd name="T33" fmla="*/ 1136 h 1147"/>
                <a:gd name="T34" fmla="*/ 653 w 688"/>
                <a:gd name="T35" fmla="*/ 1142 h 1147"/>
                <a:gd name="T36" fmla="*/ 642 w 688"/>
                <a:gd name="T37" fmla="*/ 1146 h 1147"/>
                <a:gd name="T38" fmla="*/ 630 w 688"/>
                <a:gd name="T39" fmla="*/ 1147 h 1147"/>
                <a:gd name="T40" fmla="*/ 613 w 688"/>
                <a:gd name="T41" fmla="*/ 1147 h 1147"/>
                <a:gd name="T42" fmla="*/ 39 w 688"/>
                <a:gd name="T43" fmla="*/ 975 h 1147"/>
                <a:gd name="T44" fmla="*/ 24 w 688"/>
                <a:gd name="T45" fmla="*/ 965 h 1147"/>
                <a:gd name="T46" fmla="*/ 11 w 688"/>
                <a:gd name="T47" fmla="*/ 951 h 1147"/>
                <a:gd name="T48" fmla="*/ 3 w 688"/>
                <a:gd name="T49" fmla="*/ 936 h 1147"/>
                <a:gd name="T50" fmla="*/ 0 w 688"/>
                <a:gd name="T51" fmla="*/ 918 h 1147"/>
                <a:gd name="T52" fmla="*/ 0 w 688"/>
                <a:gd name="T53" fmla="*/ 231 h 1147"/>
                <a:gd name="T54" fmla="*/ 3 w 688"/>
                <a:gd name="T55" fmla="*/ 214 h 1147"/>
                <a:gd name="T56" fmla="*/ 11 w 688"/>
                <a:gd name="T57" fmla="*/ 199 h 1147"/>
                <a:gd name="T58" fmla="*/ 24 w 688"/>
                <a:gd name="T59" fmla="*/ 185 h 1147"/>
                <a:gd name="T60" fmla="*/ 39 w 688"/>
                <a:gd name="T61" fmla="*/ 174 h 1147"/>
                <a:gd name="T62" fmla="*/ 613 w 688"/>
                <a:gd name="T63" fmla="*/ 2 h 1147"/>
                <a:gd name="T64" fmla="*/ 630 w 688"/>
                <a:gd name="T6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8" h="1147">
                  <a:moveTo>
                    <a:pt x="573" y="134"/>
                  </a:moveTo>
                  <a:lnTo>
                    <a:pt x="114" y="272"/>
                  </a:lnTo>
                  <a:lnTo>
                    <a:pt x="114" y="879"/>
                  </a:lnTo>
                  <a:lnTo>
                    <a:pt x="573" y="1016"/>
                  </a:lnTo>
                  <a:lnTo>
                    <a:pt x="573" y="134"/>
                  </a:lnTo>
                  <a:close/>
                  <a:moveTo>
                    <a:pt x="630" y="0"/>
                  </a:moveTo>
                  <a:lnTo>
                    <a:pt x="647" y="4"/>
                  </a:lnTo>
                  <a:lnTo>
                    <a:pt x="665" y="13"/>
                  </a:lnTo>
                  <a:lnTo>
                    <a:pt x="675" y="24"/>
                  </a:lnTo>
                  <a:lnTo>
                    <a:pt x="682" y="34"/>
                  </a:lnTo>
                  <a:lnTo>
                    <a:pt x="687" y="47"/>
                  </a:lnTo>
                  <a:lnTo>
                    <a:pt x="688" y="59"/>
                  </a:lnTo>
                  <a:lnTo>
                    <a:pt x="688" y="1090"/>
                  </a:lnTo>
                  <a:lnTo>
                    <a:pt x="687" y="1103"/>
                  </a:lnTo>
                  <a:lnTo>
                    <a:pt x="682" y="1115"/>
                  </a:lnTo>
                  <a:lnTo>
                    <a:pt x="675" y="1126"/>
                  </a:lnTo>
                  <a:lnTo>
                    <a:pt x="665" y="1136"/>
                  </a:lnTo>
                  <a:lnTo>
                    <a:pt x="653" y="1142"/>
                  </a:lnTo>
                  <a:lnTo>
                    <a:pt x="642" y="1146"/>
                  </a:lnTo>
                  <a:lnTo>
                    <a:pt x="630" y="1147"/>
                  </a:lnTo>
                  <a:lnTo>
                    <a:pt x="613" y="1147"/>
                  </a:lnTo>
                  <a:lnTo>
                    <a:pt x="39" y="975"/>
                  </a:lnTo>
                  <a:lnTo>
                    <a:pt x="24" y="965"/>
                  </a:lnTo>
                  <a:lnTo>
                    <a:pt x="11" y="951"/>
                  </a:lnTo>
                  <a:lnTo>
                    <a:pt x="3" y="936"/>
                  </a:lnTo>
                  <a:lnTo>
                    <a:pt x="0" y="918"/>
                  </a:lnTo>
                  <a:lnTo>
                    <a:pt x="0" y="231"/>
                  </a:lnTo>
                  <a:lnTo>
                    <a:pt x="3" y="214"/>
                  </a:lnTo>
                  <a:lnTo>
                    <a:pt x="11" y="199"/>
                  </a:lnTo>
                  <a:lnTo>
                    <a:pt x="24" y="185"/>
                  </a:lnTo>
                  <a:lnTo>
                    <a:pt x="39" y="174"/>
                  </a:lnTo>
                  <a:lnTo>
                    <a:pt x="613" y="2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7"/>
            <p:cNvSpPr>
              <a:spLocks noEditPoints="1"/>
            </p:cNvSpPr>
            <p:nvPr/>
          </p:nvSpPr>
          <p:spPr bwMode="auto">
            <a:xfrm>
              <a:off x="10064750" y="2084388"/>
              <a:ext cx="90488" cy="255588"/>
            </a:xfrm>
            <a:custGeom>
              <a:avLst/>
              <a:gdLst>
                <a:gd name="T0" fmla="*/ 115 w 573"/>
                <a:gd name="T1" fmla="*/ 183 h 1603"/>
                <a:gd name="T2" fmla="*/ 115 w 573"/>
                <a:gd name="T3" fmla="*/ 1420 h 1603"/>
                <a:gd name="T4" fmla="*/ 459 w 573"/>
                <a:gd name="T5" fmla="*/ 1122 h 1603"/>
                <a:gd name="T6" fmla="*/ 459 w 573"/>
                <a:gd name="T7" fmla="*/ 487 h 1603"/>
                <a:gd name="T8" fmla="*/ 115 w 573"/>
                <a:gd name="T9" fmla="*/ 183 h 1603"/>
                <a:gd name="T10" fmla="*/ 59 w 573"/>
                <a:gd name="T11" fmla="*/ 0 h 1603"/>
                <a:gd name="T12" fmla="*/ 73 w 573"/>
                <a:gd name="T13" fmla="*/ 2 h 1603"/>
                <a:gd name="T14" fmla="*/ 85 w 573"/>
                <a:gd name="T15" fmla="*/ 6 h 1603"/>
                <a:gd name="T16" fmla="*/ 98 w 573"/>
                <a:gd name="T17" fmla="*/ 11 h 1603"/>
                <a:gd name="T18" fmla="*/ 556 w 573"/>
                <a:gd name="T19" fmla="*/ 412 h 1603"/>
                <a:gd name="T20" fmla="*/ 566 w 573"/>
                <a:gd name="T21" fmla="*/ 426 h 1603"/>
                <a:gd name="T22" fmla="*/ 571 w 573"/>
                <a:gd name="T23" fmla="*/ 441 h 1603"/>
                <a:gd name="T24" fmla="*/ 573 w 573"/>
                <a:gd name="T25" fmla="*/ 458 h 1603"/>
                <a:gd name="T26" fmla="*/ 573 w 573"/>
                <a:gd name="T27" fmla="*/ 1145 h 1603"/>
                <a:gd name="T28" fmla="*/ 571 w 573"/>
                <a:gd name="T29" fmla="*/ 1163 h 1603"/>
                <a:gd name="T30" fmla="*/ 566 w 573"/>
                <a:gd name="T31" fmla="*/ 1178 h 1603"/>
                <a:gd name="T32" fmla="*/ 556 w 573"/>
                <a:gd name="T33" fmla="*/ 1191 h 1603"/>
                <a:gd name="T34" fmla="*/ 98 w 573"/>
                <a:gd name="T35" fmla="*/ 1592 h 1603"/>
                <a:gd name="T36" fmla="*/ 84 w 573"/>
                <a:gd name="T37" fmla="*/ 1598 h 1603"/>
                <a:gd name="T38" fmla="*/ 70 w 573"/>
                <a:gd name="T39" fmla="*/ 1602 h 1603"/>
                <a:gd name="T40" fmla="*/ 57 w 573"/>
                <a:gd name="T41" fmla="*/ 1603 h 1603"/>
                <a:gd name="T42" fmla="*/ 50 w 573"/>
                <a:gd name="T43" fmla="*/ 1603 h 1603"/>
                <a:gd name="T44" fmla="*/ 42 w 573"/>
                <a:gd name="T45" fmla="*/ 1602 h 1603"/>
                <a:gd name="T46" fmla="*/ 34 w 573"/>
                <a:gd name="T47" fmla="*/ 1598 h 1603"/>
                <a:gd name="T48" fmla="*/ 20 w 573"/>
                <a:gd name="T49" fmla="*/ 1589 h 1603"/>
                <a:gd name="T50" fmla="*/ 8 w 573"/>
                <a:gd name="T51" fmla="*/ 1576 h 1603"/>
                <a:gd name="T52" fmla="*/ 2 w 573"/>
                <a:gd name="T53" fmla="*/ 1563 h 1603"/>
                <a:gd name="T54" fmla="*/ 0 w 573"/>
                <a:gd name="T55" fmla="*/ 1546 h 1603"/>
                <a:gd name="T56" fmla="*/ 0 w 573"/>
                <a:gd name="T57" fmla="*/ 57 h 1603"/>
                <a:gd name="T58" fmla="*/ 2 w 573"/>
                <a:gd name="T59" fmla="*/ 42 h 1603"/>
                <a:gd name="T60" fmla="*/ 8 w 573"/>
                <a:gd name="T61" fmla="*/ 27 h 1603"/>
                <a:gd name="T62" fmla="*/ 20 w 573"/>
                <a:gd name="T63" fmla="*/ 16 h 1603"/>
                <a:gd name="T64" fmla="*/ 34 w 573"/>
                <a:gd name="T65" fmla="*/ 6 h 1603"/>
                <a:gd name="T66" fmla="*/ 46 w 573"/>
                <a:gd name="T67" fmla="*/ 1 h 1603"/>
                <a:gd name="T68" fmla="*/ 59 w 573"/>
                <a:gd name="T69" fmla="*/ 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3" h="1603">
                  <a:moveTo>
                    <a:pt x="115" y="183"/>
                  </a:moveTo>
                  <a:lnTo>
                    <a:pt x="115" y="1420"/>
                  </a:lnTo>
                  <a:lnTo>
                    <a:pt x="459" y="1122"/>
                  </a:lnTo>
                  <a:lnTo>
                    <a:pt x="459" y="487"/>
                  </a:lnTo>
                  <a:lnTo>
                    <a:pt x="115" y="183"/>
                  </a:lnTo>
                  <a:close/>
                  <a:moveTo>
                    <a:pt x="59" y="0"/>
                  </a:moveTo>
                  <a:lnTo>
                    <a:pt x="73" y="2"/>
                  </a:lnTo>
                  <a:lnTo>
                    <a:pt x="85" y="6"/>
                  </a:lnTo>
                  <a:lnTo>
                    <a:pt x="98" y="11"/>
                  </a:lnTo>
                  <a:lnTo>
                    <a:pt x="556" y="412"/>
                  </a:lnTo>
                  <a:lnTo>
                    <a:pt x="566" y="426"/>
                  </a:lnTo>
                  <a:lnTo>
                    <a:pt x="571" y="441"/>
                  </a:lnTo>
                  <a:lnTo>
                    <a:pt x="573" y="458"/>
                  </a:lnTo>
                  <a:lnTo>
                    <a:pt x="573" y="1145"/>
                  </a:lnTo>
                  <a:lnTo>
                    <a:pt x="571" y="1163"/>
                  </a:lnTo>
                  <a:lnTo>
                    <a:pt x="566" y="1178"/>
                  </a:lnTo>
                  <a:lnTo>
                    <a:pt x="556" y="1191"/>
                  </a:lnTo>
                  <a:lnTo>
                    <a:pt x="98" y="1592"/>
                  </a:lnTo>
                  <a:lnTo>
                    <a:pt x="84" y="1598"/>
                  </a:lnTo>
                  <a:lnTo>
                    <a:pt x="70" y="1602"/>
                  </a:lnTo>
                  <a:lnTo>
                    <a:pt x="57" y="1603"/>
                  </a:lnTo>
                  <a:lnTo>
                    <a:pt x="50" y="1603"/>
                  </a:lnTo>
                  <a:lnTo>
                    <a:pt x="42" y="1602"/>
                  </a:lnTo>
                  <a:lnTo>
                    <a:pt x="34" y="1598"/>
                  </a:lnTo>
                  <a:lnTo>
                    <a:pt x="20" y="1589"/>
                  </a:lnTo>
                  <a:lnTo>
                    <a:pt x="8" y="1576"/>
                  </a:lnTo>
                  <a:lnTo>
                    <a:pt x="2" y="1563"/>
                  </a:lnTo>
                  <a:lnTo>
                    <a:pt x="0" y="1546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8" y="27"/>
                  </a:lnTo>
                  <a:lnTo>
                    <a:pt x="20" y="16"/>
                  </a:lnTo>
                  <a:lnTo>
                    <a:pt x="34" y="6"/>
                  </a:lnTo>
                  <a:lnTo>
                    <a:pt x="46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8"/>
            <p:cNvSpPr>
              <a:spLocks noEditPoints="1"/>
            </p:cNvSpPr>
            <p:nvPr/>
          </p:nvSpPr>
          <p:spPr bwMode="auto">
            <a:xfrm>
              <a:off x="10401300" y="2139951"/>
              <a:ext cx="163513" cy="90488"/>
            </a:xfrm>
            <a:custGeom>
              <a:avLst/>
              <a:gdLst>
                <a:gd name="T0" fmla="*/ 154 w 1032"/>
                <a:gd name="T1" fmla="*/ 117 h 572"/>
                <a:gd name="T2" fmla="*/ 125 w 1032"/>
                <a:gd name="T3" fmla="*/ 137 h 572"/>
                <a:gd name="T4" fmla="*/ 115 w 1032"/>
                <a:gd name="T5" fmla="*/ 171 h 572"/>
                <a:gd name="T6" fmla="*/ 118 w 1032"/>
                <a:gd name="T7" fmla="*/ 420 h 572"/>
                <a:gd name="T8" fmla="*/ 137 w 1032"/>
                <a:gd name="T9" fmla="*/ 448 h 572"/>
                <a:gd name="T10" fmla="*/ 172 w 1032"/>
                <a:gd name="T11" fmla="*/ 458 h 572"/>
                <a:gd name="T12" fmla="*/ 879 w 1032"/>
                <a:gd name="T13" fmla="*/ 456 h 572"/>
                <a:gd name="T14" fmla="*/ 907 w 1032"/>
                <a:gd name="T15" fmla="*/ 436 h 572"/>
                <a:gd name="T16" fmla="*/ 918 w 1032"/>
                <a:gd name="T17" fmla="*/ 400 h 572"/>
                <a:gd name="T18" fmla="*/ 915 w 1032"/>
                <a:gd name="T19" fmla="*/ 153 h 572"/>
                <a:gd name="T20" fmla="*/ 896 w 1032"/>
                <a:gd name="T21" fmla="*/ 124 h 572"/>
                <a:gd name="T22" fmla="*/ 860 w 1032"/>
                <a:gd name="T23" fmla="*/ 114 h 572"/>
                <a:gd name="T24" fmla="*/ 172 w 1032"/>
                <a:gd name="T25" fmla="*/ 0 h 572"/>
                <a:gd name="T26" fmla="*/ 892 w 1032"/>
                <a:gd name="T27" fmla="*/ 3 h 572"/>
                <a:gd name="T28" fmla="*/ 948 w 1032"/>
                <a:gd name="T29" fmla="*/ 22 h 572"/>
                <a:gd name="T30" fmla="*/ 993 w 1032"/>
                <a:gd name="T31" fmla="*/ 60 h 572"/>
                <a:gd name="T32" fmla="*/ 1022 w 1032"/>
                <a:gd name="T33" fmla="*/ 111 h 572"/>
                <a:gd name="T34" fmla="*/ 1032 w 1032"/>
                <a:gd name="T35" fmla="*/ 171 h 572"/>
                <a:gd name="T36" fmla="*/ 1029 w 1032"/>
                <a:gd name="T37" fmla="*/ 433 h 572"/>
                <a:gd name="T38" fmla="*/ 1009 w 1032"/>
                <a:gd name="T39" fmla="*/ 489 h 572"/>
                <a:gd name="T40" fmla="*/ 972 w 1032"/>
                <a:gd name="T41" fmla="*/ 533 h 572"/>
                <a:gd name="T42" fmla="*/ 922 w 1032"/>
                <a:gd name="T43" fmla="*/ 562 h 572"/>
                <a:gd name="T44" fmla="*/ 860 w 1032"/>
                <a:gd name="T45" fmla="*/ 572 h 572"/>
                <a:gd name="T46" fmla="*/ 141 w 1032"/>
                <a:gd name="T47" fmla="*/ 570 h 572"/>
                <a:gd name="T48" fmla="*/ 85 w 1032"/>
                <a:gd name="T49" fmla="*/ 549 h 572"/>
                <a:gd name="T50" fmla="*/ 40 w 1032"/>
                <a:gd name="T51" fmla="*/ 513 h 572"/>
                <a:gd name="T52" fmla="*/ 11 w 1032"/>
                <a:gd name="T53" fmla="*/ 462 h 572"/>
                <a:gd name="T54" fmla="*/ 0 w 1032"/>
                <a:gd name="T55" fmla="*/ 400 h 572"/>
                <a:gd name="T56" fmla="*/ 3 w 1032"/>
                <a:gd name="T57" fmla="*/ 140 h 572"/>
                <a:gd name="T58" fmla="*/ 23 w 1032"/>
                <a:gd name="T59" fmla="*/ 84 h 572"/>
                <a:gd name="T60" fmla="*/ 61 w 1032"/>
                <a:gd name="T61" fmla="*/ 39 h 572"/>
                <a:gd name="T62" fmla="*/ 111 w 1032"/>
                <a:gd name="T63" fmla="*/ 10 h 572"/>
                <a:gd name="T64" fmla="*/ 172 w 1032"/>
                <a:gd name="T6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2" h="572">
                  <a:moveTo>
                    <a:pt x="172" y="114"/>
                  </a:moveTo>
                  <a:lnTo>
                    <a:pt x="154" y="117"/>
                  </a:lnTo>
                  <a:lnTo>
                    <a:pt x="137" y="124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1"/>
                  </a:lnTo>
                  <a:lnTo>
                    <a:pt x="115" y="400"/>
                  </a:lnTo>
                  <a:lnTo>
                    <a:pt x="118" y="420"/>
                  </a:lnTo>
                  <a:lnTo>
                    <a:pt x="125" y="436"/>
                  </a:lnTo>
                  <a:lnTo>
                    <a:pt x="137" y="448"/>
                  </a:lnTo>
                  <a:lnTo>
                    <a:pt x="154" y="456"/>
                  </a:lnTo>
                  <a:lnTo>
                    <a:pt x="172" y="458"/>
                  </a:lnTo>
                  <a:lnTo>
                    <a:pt x="860" y="458"/>
                  </a:lnTo>
                  <a:lnTo>
                    <a:pt x="879" y="456"/>
                  </a:lnTo>
                  <a:lnTo>
                    <a:pt x="896" y="448"/>
                  </a:lnTo>
                  <a:lnTo>
                    <a:pt x="907" y="436"/>
                  </a:lnTo>
                  <a:lnTo>
                    <a:pt x="915" y="420"/>
                  </a:lnTo>
                  <a:lnTo>
                    <a:pt x="918" y="400"/>
                  </a:lnTo>
                  <a:lnTo>
                    <a:pt x="918" y="171"/>
                  </a:lnTo>
                  <a:lnTo>
                    <a:pt x="915" y="153"/>
                  </a:lnTo>
                  <a:lnTo>
                    <a:pt x="907" y="137"/>
                  </a:lnTo>
                  <a:lnTo>
                    <a:pt x="896" y="124"/>
                  </a:lnTo>
                  <a:lnTo>
                    <a:pt x="879" y="117"/>
                  </a:lnTo>
                  <a:lnTo>
                    <a:pt x="860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860" y="0"/>
                  </a:lnTo>
                  <a:lnTo>
                    <a:pt x="892" y="3"/>
                  </a:lnTo>
                  <a:lnTo>
                    <a:pt x="922" y="10"/>
                  </a:lnTo>
                  <a:lnTo>
                    <a:pt x="948" y="22"/>
                  </a:lnTo>
                  <a:lnTo>
                    <a:pt x="972" y="39"/>
                  </a:lnTo>
                  <a:lnTo>
                    <a:pt x="993" y="60"/>
                  </a:lnTo>
                  <a:lnTo>
                    <a:pt x="1009" y="84"/>
                  </a:lnTo>
                  <a:lnTo>
                    <a:pt x="1022" y="111"/>
                  </a:lnTo>
                  <a:lnTo>
                    <a:pt x="1029" y="140"/>
                  </a:lnTo>
                  <a:lnTo>
                    <a:pt x="1032" y="171"/>
                  </a:lnTo>
                  <a:lnTo>
                    <a:pt x="1032" y="400"/>
                  </a:lnTo>
                  <a:lnTo>
                    <a:pt x="1029" y="433"/>
                  </a:lnTo>
                  <a:lnTo>
                    <a:pt x="1022" y="462"/>
                  </a:lnTo>
                  <a:lnTo>
                    <a:pt x="1009" y="489"/>
                  </a:lnTo>
                  <a:lnTo>
                    <a:pt x="993" y="513"/>
                  </a:lnTo>
                  <a:lnTo>
                    <a:pt x="972" y="533"/>
                  </a:lnTo>
                  <a:lnTo>
                    <a:pt x="948" y="549"/>
                  </a:lnTo>
                  <a:lnTo>
                    <a:pt x="922" y="562"/>
                  </a:lnTo>
                  <a:lnTo>
                    <a:pt x="892" y="570"/>
                  </a:lnTo>
                  <a:lnTo>
                    <a:pt x="860" y="572"/>
                  </a:lnTo>
                  <a:lnTo>
                    <a:pt x="172" y="572"/>
                  </a:lnTo>
                  <a:lnTo>
                    <a:pt x="141" y="570"/>
                  </a:lnTo>
                  <a:lnTo>
                    <a:pt x="111" y="562"/>
                  </a:lnTo>
                  <a:lnTo>
                    <a:pt x="85" y="549"/>
                  </a:lnTo>
                  <a:lnTo>
                    <a:pt x="61" y="533"/>
                  </a:lnTo>
                  <a:lnTo>
                    <a:pt x="40" y="513"/>
                  </a:lnTo>
                  <a:lnTo>
                    <a:pt x="23" y="489"/>
                  </a:lnTo>
                  <a:lnTo>
                    <a:pt x="11" y="462"/>
                  </a:lnTo>
                  <a:lnTo>
                    <a:pt x="3" y="433"/>
                  </a:lnTo>
                  <a:lnTo>
                    <a:pt x="0" y="400"/>
                  </a:lnTo>
                  <a:lnTo>
                    <a:pt x="0" y="171"/>
                  </a:lnTo>
                  <a:lnTo>
                    <a:pt x="3" y="140"/>
                  </a:lnTo>
                  <a:lnTo>
                    <a:pt x="11" y="111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39"/>
                  </a:lnTo>
                  <a:lnTo>
                    <a:pt x="85" y="22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29"/>
            <p:cNvSpPr>
              <a:spLocks noEditPoints="1"/>
            </p:cNvSpPr>
            <p:nvPr/>
          </p:nvSpPr>
          <p:spPr bwMode="auto">
            <a:xfrm>
              <a:off x="10228263" y="2093913"/>
              <a:ext cx="382588" cy="236538"/>
            </a:xfrm>
            <a:custGeom>
              <a:avLst/>
              <a:gdLst>
                <a:gd name="T0" fmla="*/ 153 w 2408"/>
                <a:gd name="T1" fmla="*/ 118 h 1489"/>
                <a:gd name="T2" fmla="*/ 125 w 2408"/>
                <a:gd name="T3" fmla="*/ 138 h 1489"/>
                <a:gd name="T4" fmla="*/ 115 w 2408"/>
                <a:gd name="T5" fmla="*/ 172 h 1489"/>
                <a:gd name="T6" fmla="*/ 118 w 2408"/>
                <a:gd name="T7" fmla="*/ 1337 h 1489"/>
                <a:gd name="T8" fmla="*/ 137 w 2408"/>
                <a:gd name="T9" fmla="*/ 1365 h 1489"/>
                <a:gd name="T10" fmla="*/ 172 w 2408"/>
                <a:gd name="T11" fmla="*/ 1374 h 1489"/>
                <a:gd name="T12" fmla="*/ 2255 w 2408"/>
                <a:gd name="T13" fmla="*/ 1372 h 1489"/>
                <a:gd name="T14" fmla="*/ 2283 w 2408"/>
                <a:gd name="T15" fmla="*/ 1353 h 1489"/>
                <a:gd name="T16" fmla="*/ 2293 w 2408"/>
                <a:gd name="T17" fmla="*/ 1317 h 1489"/>
                <a:gd name="T18" fmla="*/ 2290 w 2408"/>
                <a:gd name="T19" fmla="*/ 153 h 1489"/>
                <a:gd name="T20" fmla="*/ 2271 w 2408"/>
                <a:gd name="T21" fmla="*/ 125 h 1489"/>
                <a:gd name="T22" fmla="*/ 2236 w 2408"/>
                <a:gd name="T23" fmla="*/ 115 h 1489"/>
                <a:gd name="T24" fmla="*/ 172 w 2408"/>
                <a:gd name="T25" fmla="*/ 0 h 1489"/>
                <a:gd name="T26" fmla="*/ 2267 w 2408"/>
                <a:gd name="T27" fmla="*/ 3 h 1489"/>
                <a:gd name="T28" fmla="*/ 2324 w 2408"/>
                <a:gd name="T29" fmla="*/ 23 h 1489"/>
                <a:gd name="T30" fmla="*/ 2368 w 2408"/>
                <a:gd name="T31" fmla="*/ 61 h 1489"/>
                <a:gd name="T32" fmla="*/ 2398 w 2408"/>
                <a:gd name="T33" fmla="*/ 112 h 1489"/>
                <a:gd name="T34" fmla="*/ 2408 w 2408"/>
                <a:gd name="T35" fmla="*/ 172 h 1489"/>
                <a:gd name="T36" fmla="*/ 2405 w 2408"/>
                <a:gd name="T37" fmla="*/ 1349 h 1489"/>
                <a:gd name="T38" fmla="*/ 2385 w 2408"/>
                <a:gd name="T39" fmla="*/ 1406 h 1489"/>
                <a:gd name="T40" fmla="*/ 2348 w 2408"/>
                <a:gd name="T41" fmla="*/ 1449 h 1489"/>
                <a:gd name="T42" fmla="*/ 2298 w 2408"/>
                <a:gd name="T43" fmla="*/ 1479 h 1489"/>
                <a:gd name="T44" fmla="*/ 2236 w 2408"/>
                <a:gd name="T45" fmla="*/ 1489 h 1489"/>
                <a:gd name="T46" fmla="*/ 141 w 2408"/>
                <a:gd name="T47" fmla="*/ 1487 h 1489"/>
                <a:gd name="T48" fmla="*/ 84 w 2408"/>
                <a:gd name="T49" fmla="*/ 1466 h 1489"/>
                <a:gd name="T50" fmla="*/ 40 w 2408"/>
                <a:gd name="T51" fmla="*/ 1430 h 1489"/>
                <a:gd name="T52" fmla="*/ 10 w 2408"/>
                <a:gd name="T53" fmla="*/ 1379 h 1489"/>
                <a:gd name="T54" fmla="*/ 0 w 2408"/>
                <a:gd name="T55" fmla="*/ 1317 h 1489"/>
                <a:gd name="T56" fmla="*/ 3 w 2408"/>
                <a:gd name="T57" fmla="*/ 141 h 1489"/>
                <a:gd name="T58" fmla="*/ 23 w 2408"/>
                <a:gd name="T59" fmla="*/ 85 h 1489"/>
                <a:gd name="T60" fmla="*/ 60 w 2408"/>
                <a:gd name="T61" fmla="*/ 40 h 1489"/>
                <a:gd name="T62" fmla="*/ 110 w 2408"/>
                <a:gd name="T63" fmla="*/ 11 h 1489"/>
                <a:gd name="T64" fmla="*/ 172 w 2408"/>
                <a:gd name="T65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8" h="1489">
                  <a:moveTo>
                    <a:pt x="172" y="115"/>
                  </a:moveTo>
                  <a:lnTo>
                    <a:pt x="153" y="118"/>
                  </a:lnTo>
                  <a:lnTo>
                    <a:pt x="137" y="125"/>
                  </a:lnTo>
                  <a:lnTo>
                    <a:pt x="125" y="138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1317"/>
                  </a:lnTo>
                  <a:lnTo>
                    <a:pt x="118" y="1337"/>
                  </a:lnTo>
                  <a:lnTo>
                    <a:pt x="125" y="1353"/>
                  </a:lnTo>
                  <a:lnTo>
                    <a:pt x="137" y="1365"/>
                  </a:lnTo>
                  <a:lnTo>
                    <a:pt x="153" y="1372"/>
                  </a:lnTo>
                  <a:lnTo>
                    <a:pt x="172" y="1374"/>
                  </a:lnTo>
                  <a:lnTo>
                    <a:pt x="2236" y="1374"/>
                  </a:lnTo>
                  <a:lnTo>
                    <a:pt x="2255" y="1372"/>
                  </a:lnTo>
                  <a:lnTo>
                    <a:pt x="2271" y="1365"/>
                  </a:lnTo>
                  <a:lnTo>
                    <a:pt x="2283" y="1353"/>
                  </a:lnTo>
                  <a:lnTo>
                    <a:pt x="2290" y="1337"/>
                  </a:lnTo>
                  <a:lnTo>
                    <a:pt x="2293" y="1317"/>
                  </a:lnTo>
                  <a:lnTo>
                    <a:pt x="2293" y="172"/>
                  </a:lnTo>
                  <a:lnTo>
                    <a:pt x="2290" y="153"/>
                  </a:lnTo>
                  <a:lnTo>
                    <a:pt x="2283" y="138"/>
                  </a:lnTo>
                  <a:lnTo>
                    <a:pt x="2271" y="125"/>
                  </a:lnTo>
                  <a:lnTo>
                    <a:pt x="2255" y="118"/>
                  </a:lnTo>
                  <a:lnTo>
                    <a:pt x="2236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236" y="0"/>
                  </a:lnTo>
                  <a:lnTo>
                    <a:pt x="2267" y="3"/>
                  </a:lnTo>
                  <a:lnTo>
                    <a:pt x="2298" y="11"/>
                  </a:lnTo>
                  <a:lnTo>
                    <a:pt x="2324" y="23"/>
                  </a:lnTo>
                  <a:lnTo>
                    <a:pt x="2348" y="40"/>
                  </a:lnTo>
                  <a:lnTo>
                    <a:pt x="2368" y="61"/>
                  </a:lnTo>
                  <a:lnTo>
                    <a:pt x="2385" y="85"/>
                  </a:lnTo>
                  <a:lnTo>
                    <a:pt x="2398" y="112"/>
                  </a:lnTo>
                  <a:lnTo>
                    <a:pt x="2405" y="141"/>
                  </a:lnTo>
                  <a:lnTo>
                    <a:pt x="2408" y="172"/>
                  </a:lnTo>
                  <a:lnTo>
                    <a:pt x="2408" y="1317"/>
                  </a:lnTo>
                  <a:lnTo>
                    <a:pt x="2405" y="1349"/>
                  </a:lnTo>
                  <a:lnTo>
                    <a:pt x="2398" y="1379"/>
                  </a:lnTo>
                  <a:lnTo>
                    <a:pt x="2385" y="1406"/>
                  </a:lnTo>
                  <a:lnTo>
                    <a:pt x="2368" y="1430"/>
                  </a:lnTo>
                  <a:lnTo>
                    <a:pt x="2348" y="1449"/>
                  </a:lnTo>
                  <a:lnTo>
                    <a:pt x="2324" y="1466"/>
                  </a:lnTo>
                  <a:lnTo>
                    <a:pt x="2298" y="1479"/>
                  </a:lnTo>
                  <a:lnTo>
                    <a:pt x="2267" y="1487"/>
                  </a:lnTo>
                  <a:lnTo>
                    <a:pt x="2236" y="1489"/>
                  </a:lnTo>
                  <a:lnTo>
                    <a:pt x="172" y="1489"/>
                  </a:lnTo>
                  <a:lnTo>
                    <a:pt x="141" y="1487"/>
                  </a:lnTo>
                  <a:lnTo>
                    <a:pt x="110" y="1479"/>
                  </a:lnTo>
                  <a:lnTo>
                    <a:pt x="84" y="1466"/>
                  </a:lnTo>
                  <a:lnTo>
                    <a:pt x="60" y="1449"/>
                  </a:lnTo>
                  <a:lnTo>
                    <a:pt x="40" y="1430"/>
                  </a:lnTo>
                  <a:lnTo>
                    <a:pt x="23" y="1406"/>
                  </a:lnTo>
                  <a:lnTo>
                    <a:pt x="10" y="1379"/>
                  </a:lnTo>
                  <a:lnTo>
                    <a:pt x="3" y="1349"/>
                  </a:lnTo>
                  <a:lnTo>
                    <a:pt x="0" y="1317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0" y="112"/>
                  </a:lnTo>
                  <a:lnTo>
                    <a:pt x="23" y="85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1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10301288" y="2020888"/>
              <a:ext cx="292100" cy="92075"/>
            </a:xfrm>
            <a:custGeom>
              <a:avLst/>
              <a:gdLst>
                <a:gd name="T0" fmla="*/ 324 w 1838"/>
                <a:gd name="T1" fmla="*/ 115 h 573"/>
                <a:gd name="T2" fmla="*/ 152 w 1838"/>
                <a:gd name="T3" fmla="*/ 458 h 573"/>
                <a:gd name="T4" fmla="*/ 312 w 1838"/>
                <a:gd name="T5" fmla="*/ 458 h 573"/>
                <a:gd name="T6" fmla="*/ 409 w 1838"/>
                <a:gd name="T7" fmla="*/ 264 h 573"/>
                <a:gd name="T8" fmla="*/ 420 w 1838"/>
                <a:gd name="T9" fmla="*/ 249 h 573"/>
                <a:gd name="T10" fmla="*/ 431 w 1838"/>
                <a:gd name="T11" fmla="*/ 239 h 573"/>
                <a:gd name="T12" fmla="*/ 446 w 1838"/>
                <a:gd name="T13" fmla="*/ 231 h 573"/>
                <a:gd name="T14" fmla="*/ 461 w 1838"/>
                <a:gd name="T15" fmla="*/ 229 h 573"/>
                <a:gd name="T16" fmla="*/ 1379 w 1838"/>
                <a:gd name="T17" fmla="*/ 229 h 573"/>
                <a:gd name="T18" fmla="*/ 1394 w 1838"/>
                <a:gd name="T19" fmla="*/ 231 h 573"/>
                <a:gd name="T20" fmla="*/ 1409 w 1838"/>
                <a:gd name="T21" fmla="*/ 239 h 573"/>
                <a:gd name="T22" fmla="*/ 1420 w 1838"/>
                <a:gd name="T23" fmla="*/ 249 h 573"/>
                <a:gd name="T24" fmla="*/ 1431 w 1838"/>
                <a:gd name="T25" fmla="*/ 264 h 573"/>
                <a:gd name="T26" fmla="*/ 1528 w 1838"/>
                <a:gd name="T27" fmla="*/ 458 h 573"/>
                <a:gd name="T28" fmla="*/ 1688 w 1838"/>
                <a:gd name="T29" fmla="*/ 458 h 573"/>
                <a:gd name="T30" fmla="*/ 1516 w 1838"/>
                <a:gd name="T31" fmla="*/ 115 h 573"/>
                <a:gd name="T32" fmla="*/ 324 w 1838"/>
                <a:gd name="T33" fmla="*/ 115 h 573"/>
                <a:gd name="T34" fmla="*/ 289 w 1838"/>
                <a:gd name="T35" fmla="*/ 0 h 573"/>
                <a:gd name="T36" fmla="*/ 1551 w 1838"/>
                <a:gd name="T37" fmla="*/ 0 h 573"/>
                <a:gd name="T38" fmla="*/ 1566 w 1838"/>
                <a:gd name="T39" fmla="*/ 2 h 573"/>
                <a:gd name="T40" fmla="*/ 1581 w 1838"/>
                <a:gd name="T41" fmla="*/ 10 h 573"/>
                <a:gd name="T42" fmla="*/ 1592 w 1838"/>
                <a:gd name="T43" fmla="*/ 20 h 573"/>
                <a:gd name="T44" fmla="*/ 1603 w 1838"/>
                <a:gd name="T45" fmla="*/ 35 h 573"/>
                <a:gd name="T46" fmla="*/ 1832 w 1838"/>
                <a:gd name="T47" fmla="*/ 493 h 573"/>
                <a:gd name="T48" fmla="*/ 1836 w 1838"/>
                <a:gd name="T49" fmla="*/ 504 h 573"/>
                <a:gd name="T50" fmla="*/ 1838 w 1838"/>
                <a:gd name="T51" fmla="*/ 515 h 573"/>
                <a:gd name="T52" fmla="*/ 1837 w 1838"/>
                <a:gd name="T53" fmla="*/ 528 h 573"/>
                <a:gd name="T54" fmla="*/ 1835 w 1838"/>
                <a:gd name="T55" fmla="*/ 539 h 573"/>
                <a:gd name="T56" fmla="*/ 1832 w 1838"/>
                <a:gd name="T57" fmla="*/ 550 h 573"/>
                <a:gd name="T58" fmla="*/ 1821 w 1838"/>
                <a:gd name="T59" fmla="*/ 558 h 573"/>
                <a:gd name="T60" fmla="*/ 1808 w 1838"/>
                <a:gd name="T61" fmla="*/ 565 h 573"/>
                <a:gd name="T62" fmla="*/ 1794 w 1838"/>
                <a:gd name="T63" fmla="*/ 571 h 573"/>
                <a:gd name="T64" fmla="*/ 1780 w 1838"/>
                <a:gd name="T65" fmla="*/ 573 h 573"/>
                <a:gd name="T66" fmla="*/ 1493 w 1838"/>
                <a:gd name="T67" fmla="*/ 573 h 573"/>
                <a:gd name="T68" fmla="*/ 1478 w 1838"/>
                <a:gd name="T69" fmla="*/ 571 h 573"/>
                <a:gd name="T70" fmla="*/ 1463 w 1838"/>
                <a:gd name="T71" fmla="*/ 564 h 573"/>
                <a:gd name="T72" fmla="*/ 1452 w 1838"/>
                <a:gd name="T73" fmla="*/ 554 h 573"/>
                <a:gd name="T74" fmla="*/ 1441 w 1838"/>
                <a:gd name="T75" fmla="*/ 538 h 573"/>
                <a:gd name="T76" fmla="*/ 1344 w 1838"/>
                <a:gd name="T77" fmla="*/ 344 h 573"/>
                <a:gd name="T78" fmla="*/ 496 w 1838"/>
                <a:gd name="T79" fmla="*/ 344 h 573"/>
                <a:gd name="T80" fmla="*/ 399 w 1838"/>
                <a:gd name="T81" fmla="*/ 538 h 573"/>
                <a:gd name="T82" fmla="*/ 388 w 1838"/>
                <a:gd name="T83" fmla="*/ 554 h 573"/>
                <a:gd name="T84" fmla="*/ 377 w 1838"/>
                <a:gd name="T85" fmla="*/ 564 h 573"/>
                <a:gd name="T86" fmla="*/ 362 w 1838"/>
                <a:gd name="T87" fmla="*/ 571 h 573"/>
                <a:gd name="T88" fmla="*/ 347 w 1838"/>
                <a:gd name="T89" fmla="*/ 573 h 573"/>
                <a:gd name="T90" fmla="*/ 60 w 1838"/>
                <a:gd name="T91" fmla="*/ 573 h 573"/>
                <a:gd name="T92" fmla="*/ 46 w 1838"/>
                <a:gd name="T93" fmla="*/ 571 h 573"/>
                <a:gd name="T94" fmla="*/ 32 w 1838"/>
                <a:gd name="T95" fmla="*/ 565 h 573"/>
                <a:gd name="T96" fmla="*/ 19 w 1838"/>
                <a:gd name="T97" fmla="*/ 556 h 573"/>
                <a:gd name="T98" fmla="*/ 9 w 1838"/>
                <a:gd name="T99" fmla="*/ 545 h 573"/>
                <a:gd name="T100" fmla="*/ 2 w 1838"/>
                <a:gd name="T101" fmla="*/ 531 h 573"/>
                <a:gd name="T102" fmla="*/ 0 w 1838"/>
                <a:gd name="T103" fmla="*/ 515 h 573"/>
                <a:gd name="T104" fmla="*/ 2 w 1838"/>
                <a:gd name="T105" fmla="*/ 501 h 573"/>
                <a:gd name="T106" fmla="*/ 9 w 1838"/>
                <a:gd name="T107" fmla="*/ 487 h 573"/>
                <a:gd name="T108" fmla="*/ 237 w 1838"/>
                <a:gd name="T109" fmla="*/ 29 h 573"/>
                <a:gd name="T110" fmla="*/ 248 w 1838"/>
                <a:gd name="T111" fmla="*/ 18 h 573"/>
                <a:gd name="T112" fmla="*/ 259 w 1838"/>
                <a:gd name="T113" fmla="*/ 8 h 573"/>
                <a:gd name="T114" fmla="*/ 274 w 1838"/>
                <a:gd name="T115" fmla="*/ 2 h 573"/>
                <a:gd name="T116" fmla="*/ 289 w 1838"/>
                <a:gd name="T117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8" h="573">
                  <a:moveTo>
                    <a:pt x="324" y="115"/>
                  </a:moveTo>
                  <a:lnTo>
                    <a:pt x="152" y="458"/>
                  </a:lnTo>
                  <a:lnTo>
                    <a:pt x="312" y="458"/>
                  </a:lnTo>
                  <a:lnTo>
                    <a:pt x="409" y="264"/>
                  </a:lnTo>
                  <a:lnTo>
                    <a:pt x="420" y="249"/>
                  </a:lnTo>
                  <a:lnTo>
                    <a:pt x="431" y="239"/>
                  </a:lnTo>
                  <a:lnTo>
                    <a:pt x="446" y="231"/>
                  </a:lnTo>
                  <a:lnTo>
                    <a:pt x="461" y="229"/>
                  </a:lnTo>
                  <a:lnTo>
                    <a:pt x="1379" y="229"/>
                  </a:lnTo>
                  <a:lnTo>
                    <a:pt x="1394" y="231"/>
                  </a:lnTo>
                  <a:lnTo>
                    <a:pt x="1409" y="239"/>
                  </a:lnTo>
                  <a:lnTo>
                    <a:pt x="1420" y="249"/>
                  </a:lnTo>
                  <a:lnTo>
                    <a:pt x="1431" y="264"/>
                  </a:lnTo>
                  <a:lnTo>
                    <a:pt x="1528" y="458"/>
                  </a:lnTo>
                  <a:lnTo>
                    <a:pt x="1688" y="458"/>
                  </a:lnTo>
                  <a:lnTo>
                    <a:pt x="1516" y="115"/>
                  </a:lnTo>
                  <a:lnTo>
                    <a:pt x="324" y="115"/>
                  </a:lnTo>
                  <a:close/>
                  <a:moveTo>
                    <a:pt x="289" y="0"/>
                  </a:moveTo>
                  <a:lnTo>
                    <a:pt x="1551" y="0"/>
                  </a:lnTo>
                  <a:lnTo>
                    <a:pt x="1566" y="2"/>
                  </a:lnTo>
                  <a:lnTo>
                    <a:pt x="1581" y="10"/>
                  </a:lnTo>
                  <a:lnTo>
                    <a:pt x="1592" y="20"/>
                  </a:lnTo>
                  <a:lnTo>
                    <a:pt x="1603" y="35"/>
                  </a:lnTo>
                  <a:lnTo>
                    <a:pt x="1832" y="493"/>
                  </a:lnTo>
                  <a:lnTo>
                    <a:pt x="1836" y="504"/>
                  </a:lnTo>
                  <a:lnTo>
                    <a:pt x="1838" y="515"/>
                  </a:lnTo>
                  <a:lnTo>
                    <a:pt x="1837" y="528"/>
                  </a:lnTo>
                  <a:lnTo>
                    <a:pt x="1835" y="539"/>
                  </a:lnTo>
                  <a:lnTo>
                    <a:pt x="1832" y="550"/>
                  </a:lnTo>
                  <a:lnTo>
                    <a:pt x="1821" y="558"/>
                  </a:lnTo>
                  <a:lnTo>
                    <a:pt x="1808" y="565"/>
                  </a:lnTo>
                  <a:lnTo>
                    <a:pt x="1794" y="571"/>
                  </a:lnTo>
                  <a:lnTo>
                    <a:pt x="1780" y="573"/>
                  </a:lnTo>
                  <a:lnTo>
                    <a:pt x="1493" y="573"/>
                  </a:lnTo>
                  <a:lnTo>
                    <a:pt x="1478" y="571"/>
                  </a:lnTo>
                  <a:lnTo>
                    <a:pt x="1463" y="564"/>
                  </a:lnTo>
                  <a:lnTo>
                    <a:pt x="1452" y="554"/>
                  </a:lnTo>
                  <a:lnTo>
                    <a:pt x="1441" y="538"/>
                  </a:lnTo>
                  <a:lnTo>
                    <a:pt x="1344" y="344"/>
                  </a:lnTo>
                  <a:lnTo>
                    <a:pt x="496" y="344"/>
                  </a:lnTo>
                  <a:lnTo>
                    <a:pt x="399" y="538"/>
                  </a:lnTo>
                  <a:lnTo>
                    <a:pt x="388" y="554"/>
                  </a:lnTo>
                  <a:lnTo>
                    <a:pt x="377" y="564"/>
                  </a:lnTo>
                  <a:lnTo>
                    <a:pt x="362" y="571"/>
                  </a:lnTo>
                  <a:lnTo>
                    <a:pt x="347" y="573"/>
                  </a:lnTo>
                  <a:lnTo>
                    <a:pt x="60" y="573"/>
                  </a:lnTo>
                  <a:lnTo>
                    <a:pt x="46" y="571"/>
                  </a:lnTo>
                  <a:lnTo>
                    <a:pt x="32" y="565"/>
                  </a:lnTo>
                  <a:lnTo>
                    <a:pt x="19" y="556"/>
                  </a:lnTo>
                  <a:lnTo>
                    <a:pt x="9" y="545"/>
                  </a:lnTo>
                  <a:lnTo>
                    <a:pt x="2" y="531"/>
                  </a:lnTo>
                  <a:lnTo>
                    <a:pt x="0" y="515"/>
                  </a:lnTo>
                  <a:lnTo>
                    <a:pt x="2" y="501"/>
                  </a:lnTo>
                  <a:lnTo>
                    <a:pt x="9" y="487"/>
                  </a:lnTo>
                  <a:lnTo>
                    <a:pt x="237" y="29"/>
                  </a:lnTo>
                  <a:lnTo>
                    <a:pt x="248" y="18"/>
                  </a:lnTo>
                  <a:lnTo>
                    <a:pt x="259" y="8"/>
                  </a:lnTo>
                  <a:lnTo>
                    <a:pt x="274" y="2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31"/>
            <p:cNvSpPr>
              <a:spLocks/>
            </p:cNvSpPr>
            <p:nvPr/>
          </p:nvSpPr>
          <p:spPr bwMode="auto">
            <a:xfrm>
              <a:off x="10437813" y="2176463"/>
              <a:ext cx="36513" cy="17463"/>
            </a:xfrm>
            <a:custGeom>
              <a:avLst/>
              <a:gdLst>
                <a:gd name="T0" fmla="*/ 57 w 229"/>
                <a:gd name="T1" fmla="*/ 0 h 114"/>
                <a:gd name="T2" fmla="*/ 172 w 229"/>
                <a:gd name="T3" fmla="*/ 0 h 114"/>
                <a:gd name="T4" fmla="*/ 190 w 229"/>
                <a:gd name="T5" fmla="*/ 3 h 114"/>
                <a:gd name="T6" fmla="*/ 207 w 229"/>
                <a:gd name="T7" fmla="*/ 10 h 114"/>
                <a:gd name="T8" fmla="*/ 219 w 229"/>
                <a:gd name="T9" fmla="*/ 22 h 114"/>
                <a:gd name="T10" fmla="*/ 226 w 229"/>
                <a:gd name="T11" fmla="*/ 38 h 114"/>
                <a:gd name="T12" fmla="*/ 229 w 229"/>
                <a:gd name="T13" fmla="*/ 57 h 114"/>
                <a:gd name="T14" fmla="*/ 226 w 229"/>
                <a:gd name="T15" fmla="*/ 77 h 114"/>
                <a:gd name="T16" fmla="*/ 219 w 229"/>
                <a:gd name="T17" fmla="*/ 92 h 114"/>
                <a:gd name="T18" fmla="*/ 207 w 229"/>
                <a:gd name="T19" fmla="*/ 105 h 114"/>
                <a:gd name="T20" fmla="*/ 190 w 229"/>
                <a:gd name="T21" fmla="*/ 111 h 114"/>
                <a:gd name="T22" fmla="*/ 172 w 229"/>
                <a:gd name="T23" fmla="*/ 114 h 114"/>
                <a:gd name="T24" fmla="*/ 57 w 229"/>
                <a:gd name="T25" fmla="*/ 114 h 114"/>
                <a:gd name="T26" fmla="*/ 38 w 229"/>
                <a:gd name="T27" fmla="*/ 111 h 114"/>
                <a:gd name="T28" fmla="*/ 22 w 229"/>
                <a:gd name="T29" fmla="*/ 105 h 114"/>
                <a:gd name="T30" fmla="*/ 10 w 229"/>
                <a:gd name="T31" fmla="*/ 92 h 114"/>
                <a:gd name="T32" fmla="*/ 3 w 229"/>
                <a:gd name="T33" fmla="*/ 77 h 114"/>
                <a:gd name="T34" fmla="*/ 0 w 229"/>
                <a:gd name="T35" fmla="*/ 57 h 114"/>
                <a:gd name="T36" fmla="*/ 3 w 229"/>
                <a:gd name="T37" fmla="*/ 38 h 114"/>
                <a:gd name="T38" fmla="*/ 10 w 229"/>
                <a:gd name="T39" fmla="*/ 22 h 114"/>
                <a:gd name="T40" fmla="*/ 22 w 229"/>
                <a:gd name="T41" fmla="*/ 10 h 114"/>
                <a:gd name="T42" fmla="*/ 38 w 229"/>
                <a:gd name="T43" fmla="*/ 3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2" y="0"/>
                  </a:lnTo>
                  <a:lnTo>
                    <a:pt x="190" y="3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7"/>
                  </a:lnTo>
                  <a:lnTo>
                    <a:pt x="219" y="92"/>
                  </a:lnTo>
                  <a:lnTo>
                    <a:pt x="207" y="105"/>
                  </a:lnTo>
                  <a:lnTo>
                    <a:pt x="190" y="111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10491788" y="2176463"/>
              <a:ext cx="36513" cy="17463"/>
            </a:xfrm>
            <a:custGeom>
              <a:avLst/>
              <a:gdLst>
                <a:gd name="T0" fmla="*/ 57 w 229"/>
                <a:gd name="T1" fmla="*/ 0 h 114"/>
                <a:gd name="T2" fmla="*/ 172 w 229"/>
                <a:gd name="T3" fmla="*/ 0 h 114"/>
                <a:gd name="T4" fmla="*/ 190 w 229"/>
                <a:gd name="T5" fmla="*/ 3 h 114"/>
                <a:gd name="T6" fmla="*/ 207 w 229"/>
                <a:gd name="T7" fmla="*/ 10 h 114"/>
                <a:gd name="T8" fmla="*/ 219 w 229"/>
                <a:gd name="T9" fmla="*/ 22 h 114"/>
                <a:gd name="T10" fmla="*/ 226 w 229"/>
                <a:gd name="T11" fmla="*/ 38 h 114"/>
                <a:gd name="T12" fmla="*/ 229 w 229"/>
                <a:gd name="T13" fmla="*/ 57 h 114"/>
                <a:gd name="T14" fmla="*/ 226 w 229"/>
                <a:gd name="T15" fmla="*/ 77 h 114"/>
                <a:gd name="T16" fmla="*/ 219 w 229"/>
                <a:gd name="T17" fmla="*/ 92 h 114"/>
                <a:gd name="T18" fmla="*/ 207 w 229"/>
                <a:gd name="T19" fmla="*/ 105 h 114"/>
                <a:gd name="T20" fmla="*/ 190 w 229"/>
                <a:gd name="T21" fmla="*/ 111 h 114"/>
                <a:gd name="T22" fmla="*/ 172 w 229"/>
                <a:gd name="T23" fmla="*/ 114 h 114"/>
                <a:gd name="T24" fmla="*/ 57 w 229"/>
                <a:gd name="T25" fmla="*/ 114 h 114"/>
                <a:gd name="T26" fmla="*/ 38 w 229"/>
                <a:gd name="T27" fmla="*/ 111 h 114"/>
                <a:gd name="T28" fmla="*/ 22 w 229"/>
                <a:gd name="T29" fmla="*/ 105 h 114"/>
                <a:gd name="T30" fmla="*/ 10 w 229"/>
                <a:gd name="T31" fmla="*/ 92 h 114"/>
                <a:gd name="T32" fmla="*/ 3 w 229"/>
                <a:gd name="T33" fmla="*/ 77 h 114"/>
                <a:gd name="T34" fmla="*/ 0 w 229"/>
                <a:gd name="T35" fmla="*/ 57 h 114"/>
                <a:gd name="T36" fmla="*/ 3 w 229"/>
                <a:gd name="T37" fmla="*/ 38 h 114"/>
                <a:gd name="T38" fmla="*/ 10 w 229"/>
                <a:gd name="T39" fmla="*/ 22 h 114"/>
                <a:gd name="T40" fmla="*/ 22 w 229"/>
                <a:gd name="T41" fmla="*/ 10 h 114"/>
                <a:gd name="T42" fmla="*/ 38 w 229"/>
                <a:gd name="T43" fmla="*/ 3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2" y="0"/>
                  </a:lnTo>
                  <a:lnTo>
                    <a:pt x="190" y="3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7"/>
                  </a:lnTo>
                  <a:lnTo>
                    <a:pt x="219" y="92"/>
                  </a:lnTo>
                  <a:lnTo>
                    <a:pt x="207" y="105"/>
                  </a:lnTo>
                  <a:lnTo>
                    <a:pt x="190" y="111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10274300" y="2312988"/>
              <a:ext cx="309563" cy="53975"/>
            </a:xfrm>
            <a:custGeom>
              <a:avLst/>
              <a:gdLst>
                <a:gd name="T0" fmla="*/ 114 w 1949"/>
                <a:gd name="T1" fmla="*/ 115 h 344"/>
                <a:gd name="T2" fmla="*/ 114 w 1949"/>
                <a:gd name="T3" fmla="*/ 229 h 344"/>
                <a:gd name="T4" fmla="*/ 1834 w 1949"/>
                <a:gd name="T5" fmla="*/ 229 h 344"/>
                <a:gd name="T6" fmla="*/ 1834 w 1949"/>
                <a:gd name="T7" fmla="*/ 115 h 344"/>
                <a:gd name="T8" fmla="*/ 114 w 1949"/>
                <a:gd name="T9" fmla="*/ 115 h 344"/>
                <a:gd name="T10" fmla="*/ 57 w 1949"/>
                <a:gd name="T11" fmla="*/ 0 h 344"/>
                <a:gd name="T12" fmla="*/ 1892 w 1949"/>
                <a:gd name="T13" fmla="*/ 0 h 344"/>
                <a:gd name="T14" fmla="*/ 1910 w 1949"/>
                <a:gd name="T15" fmla="*/ 4 h 344"/>
                <a:gd name="T16" fmla="*/ 1927 w 1949"/>
                <a:gd name="T17" fmla="*/ 11 h 344"/>
                <a:gd name="T18" fmla="*/ 1939 w 1949"/>
                <a:gd name="T19" fmla="*/ 23 h 344"/>
                <a:gd name="T20" fmla="*/ 1946 w 1949"/>
                <a:gd name="T21" fmla="*/ 39 h 344"/>
                <a:gd name="T22" fmla="*/ 1949 w 1949"/>
                <a:gd name="T23" fmla="*/ 58 h 344"/>
                <a:gd name="T24" fmla="*/ 1949 w 1949"/>
                <a:gd name="T25" fmla="*/ 287 h 344"/>
                <a:gd name="T26" fmla="*/ 1946 w 1949"/>
                <a:gd name="T27" fmla="*/ 307 h 344"/>
                <a:gd name="T28" fmla="*/ 1939 w 1949"/>
                <a:gd name="T29" fmla="*/ 322 h 344"/>
                <a:gd name="T30" fmla="*/ 1927 w 1949"/>
                <a:gd name="T31" fmla="*/ 335 h 344"/>
                <a:gd name="T32" fmla="*/ 1910 w 1949"/>
                <a:gd name="T33" fmla="*/ 342 h 344"/>
                <a:gd name="T34" fmla="*/ 1892 w 1949"/>
                <a:gd name="T35" fmla="*/ 344 h 344"/>
                <a:gd name="T36" fmla="*/ 57 w 1949"/>
                <a:gd name="T37" fmla="*/ 344 h 344"/>
                <a:gd name="T38" fmla="*/ 38 w 1949"/>
                <a:gd name="T39" fmla="*/ 342 h 344"/>
                <a:gd name="T40" fmla="*/ 22 w 1949"/>
                <a:gd name="T41" fmla="*/ 335 h 344"/>
                <a:gd name="T42" fmla="*/ 10 w 1949"/>
                <a:gd name="T43" fmla="*/ 322 h 344"/>
                <a:gd name="T44" fmla="*/ 3 w 1949"/>
                <a:gd name="T45" fmla="*/ 307 h 344"/>
                <a:gd name="T46" fmla="*/ 0 w 1949"/>
                <a:gd name="T47" fmla="*/ 287 h 344"/>
                <a:gd name="T48" fmla="*/ 0 w 1949"/>
                <a:gd name="T49" fmla="*/ 58 h 344"/>
                <a:gd name="T50" fmla="*/ 3 w 1949"/>
                <a:gd name="T51" fmla="*/ 39 h 344"/>
                <a:gd name="T52" fmla="*/ 10 w 1949"/>
                <a:gd name="T53" fmla="*/ 23 h 344"/>
                <a:gd name="T54" fmla="*/ 22 w 1949"/>
                <a:gd name="T55" fmla="*/ 11 h 344"/>
                <a:gd name="T56" fmla="*/ 38 w 1949"/>
                <a:gd name="T57" fmla="*/ 4 h 344"/>
                <a:gd name="T58" fmla="*/ 57 w 1949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49" h="344">
                  <a:moveTo>
                    <a:pt x="114" y="115"/>
                  </a:moveTo>
                  <a:lnTo>
                    <a:pt x="114" y="229"/>
                  </a:lnTo>
                  <a:lnTo>
                    <a:pt x="1834" y="229"/>
                  </a:lnTo>
                  <a:lnTo>
                    <a:pt x="1834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1892" y="0"/>
                  </a:lnTo>
                  <a:lnTo>
                    <a:pt x="1910" y="4"/>
                  </a:lnTo>
                  <a:lnTo>
                    <a:pt x="1927" y="11"/>
                  </a:lnTo>
                  <a:lnTo>
                    <a:pt x="1939" y="23"/>
                  </a:lnTo>
                  <a:lnTo>
                    <a:pt x="1946" y="39"/>
                  </a:lnTo>
                  <a:lnTo>
                    <a:pt x="1949" y="58"/>
                  </a:lnTo>
                  <a:lnTo>
                    <a:pt x="1949" y="287"/>
                  </a:lnTo>
                  <a:lnTo>
                    <a:pt x="1946" y="307"/>
                  </a:lnTo>
                  <a:lnTo>
                    <a:pt x="1939" y="322"/>
                  </a:lnTo>
                  <a:lnTo>
                    <a:pt x="1927" y="335"/>
                  </a:lnTo>
                  <a:lnTo>
                    <a:pt x="1910" y="342"/>
                  </a:lnTo>
                  <a:lnTo>
                    <a:pt x="1892" y="344"/>
                  </a:lnTo>
                  <a:lnTo>
                    <a:pt x="57" y="344"/>
                  </a:lnTo>
                  <a:lnTo>
                    <a:pt x="38" y="342"/>
                  </a:lnTo>
                  <a:lnTo>
                    <a:pt x="22" y="335"/>
                  </a:lnTo>
                  <a:lnTo>
                    <a:pt x="10" y="322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9147321" y="1921045"/>
            <a:ext cx="436563" cy="546101"/>
            <a:chOff x="9147175" y="1920875"/>
            <a:chExt cx="436563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9364663" y="1966913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9420225" y="2020888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9201150" y="2211388"/>
              <a:ext cx="146050" cy="255588"/>
            </a:xfrm>
            <a:custGeom>
              <a:avLst/>
              <a:gdLst>
                <a:gd name="T0" fmla="*/ 852 w 919"/>
                <a:gd name="T1" fmla="*/ 0 h 1607"/>
                <a:gd name="T2" fmla="*/ 870 w 919"/>
                <a:gd name="T3" fmla="*/ 1 h 1607"/>
                <a:gd name="T4" fmla="*/ 887 w 919"/>
                <a:gd name="T5" fmla="*/ 8 h 1607"/>
                <a:gd name="T6" fmla="*/ 903 w 919"/>
                <a:gd name="T7" fmla="*/ 19 h 1607"/>
                <a:gd name="T8" fmla="*/ 913 w 919"/>
                <a:gd name="T9" fmla="*/ 35 h 1607"/>
                <a:gd name="T10" fmla="*/ 919 w 919"/>
                <a:gd name="T11" fmla="*/ 52 h 1607"/>
                <a:gd name="T12" fmla="*/ 918 w 919"/>
                <a:gd name="T13" fmla="*/ 70 h 1607"/>
                <a:gd name="T14" fmla="*/ 910 w 919"/>
                <a:gd name="T15" fmla="*/ 88 h 1607"/>
                <a:gd name="T16" fmla="*/ 109 w 919"/>
                <a:gd name="T17" fmla="*/ 1578 h 1607"/>
                <a:gd name="T18" fmla="*/ 99 w 919"/>
                <a:gd name="T19" fmla="*/ 1590 h 1607"/>
                <a:gd name="T20" fmla="*/ 88 w 919"/>
                <a:gd name="T21" fmla="*/ 1599 h 1607"/>
                <a:gd name="T22" fmla="*/ 73 w 919"/>
                <a:gd name="T23" fmla="*/ 1605 h 1607"/>
                <a:gd name="T24" fmla="*/ 58 w 919"/>
                <a:gd name="T25" fmla="*/ 1607 h 1607"/>
                <a:gd name="T26" fmla="*/ 47 w 919"/>
                <a:gd name="T27" fmla="*/ 1607 h 1607"/>
                <a:gd name="T28" fmla="*/ 39 w 919"/>
                <a:gd name="T29" fmla="*/ 1605 h 1607"/>
                <a:gd name="T30" fmla="*/ 29 w 919"/>
                <a:gd name="T31" fmla="*/ 1602 h 1607"/>
                <a:gd name="T32" fmla="*/ 16 w 919"/>
                <a:gd name="T33" fmla="*/ 1591 h 1607"/>
                <a:gd name="T34" fmla="*/ 8 w 919"/>
                <a:gd name="T35" fmla="*/ 1579 h 1607"/>
                <a:gd name="T36" fmla="*/ 3 w 919"/>
                <a:gd name="T37" fmla="*/ 1565 h 1607"/>
                <a:gd name="T38" fmla="*/ 0 w 919"/>
                <a:gd name="T39" fmla="*/ 1551 h 1607"/>
                <a:gd name="T40" fmla="*/ 2 w 919"/>
                <a:gd name="T41" fmla="*/ 1536 h 1607"/>
                <a:gd name="T42" fmla="*/ 6 w 919"/>
                <a:gd name="T43" fmla="*/ 1522 h 1607"/>
                <a:gd name="T44" fmla="*/ 807 w 919"/>
                <a:gd name="T45" fmla="*/ 30 h 1607"/>
                <a:gd name="T46" fmla="*/ 820 w 919"/>
                <a:gd name="T47" fmla="*/ 15 h 1607"/>
                <a:gd name="T48" fmla="*/ 835 w 919"/>
                <a:gd name="T49" fmla="*/ 5 h 1607"/>
                <a:gd name="T50" fmla="*/ 852 w 919"/>
                <a:gd name="T51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9" h="1607">
                  <a:moveTo>
                    <a:pt x="852" y="0"/>
                  </a:moveTo>
                  <a:lnTo>
                    <a:pt x="870" y="1"/>
                  </a:lnTo>
                  <a:lnTo>
                    <a:pt x="887" y="8"/>
                  </a:lnTo>
                  <a:lnTo>
                    <a:pt x="903" y="19"/>
                  </a:lnTo>
                  <a:lnTo>
                    <a:pt x="913" y="35"/>
                  </a:lnTo>
                  <a:lnTo>
                    <a:pt x="919" y="52"/>
                  </a:lnTo>
                  <a:lnTo>
                    <a:pt x="918" y="70"/>
                  </a:lnTo>
                  <a:lnTo>
                    <a:pt x="910" y="88"/>
                  </a:lnTo>
                  <a:lnTo>
                    <a:pt x="109" y="1578"/>
                  </a:lnTo>
                  <a:lnTo>
                    <a:pt x="99" y="1590"/>
                  </a:lnTo>
                  <a:lnTo>
                    <a:pt x="88" y="1599"/>
                  </a:lnTo>
                  <a:lnTo>
                    <a:pt x="73" y="1605"/>
                  </a:lnTo>
                  <a:lnTo>
                    <a:pt x="58" y="1607"/>
                  </a:lnTo>
                  <a:lnTo>
                    <a:pt x="47" y="1607"/>
                  </a:lnTo>
                  <a:lnTo>
                    <a:pt x="39" y="1605"/>
                  </a:lnTo>
                  <a:lnTo>
                    <a:pt x="29" y="1602"/>
                  </a:lnTo>
                  <a:lnTo>
                    <a:pt x="16" y="1591"/>
                  </a:lnTo>
                  <a:lnTo>
                    <a:pt x="8" y="1579"/>
                  </a:lnTo>
                  <a:lnTo>
                    <a:pt x="3" y="1565"/>
                  </a:lnTo>
                  <a:lnTo>
                    <a:pt x="0" y="1551"/>
                  </a:lnTo>
                  <a:lnTo>
                    <a:pt x="2" y="1536"/>
                  </a:lnTo>
                  <a:lnTo>
                    <a:pt x="6" y="1522"/>
                  </a:lnTo>
                  <a:lnTo>
                    <a:pt x="807" y="30"/>
                  </a:lnTo>
                  <a:lnTo>
                    <a:pt x="820" y="15"/>
                  </a:lnTo>
                  <a:lnTo>
                    <a:pt x="835" y="5"/>
                  </a:lnTo>
                  <a:lnTo>
                    <a:pt x="8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41"/>
            <p:cNvSpPr>
              <a:spLocks/>
            </p:cNvSpPr>
            <p:nvPr/>
          </p:nvSpPr>
          <p:spPr bwMode="auto">
            <a:xfrm>
              <a:off x="9328150" y="2211388"/>
              <a:ext cx="146050" cy="255588"/>
            </a:xfrm>
            <a:custGeom>
              <a:avLst/>
              <a:gdLst>
                <a:gd name="T0" fmla="*/ 65 w 920"/>
                <a:gd name="T1" fmla="*/ 0 h 1607"/>
                <a:gd name="T2" fmla="*/ 83 w 920"/>
                <a:gd name="T3" fmla="*/ 5 h 1607"/>
                <a:gd name="T4" fmla="*/ 99 w 920"/>
                <a:gd name="T5" fmla="*/ 15 h 1607"/>
                <a:gd name="T6" fmla="*/ 110 w 920"/>
                <a:gd name="T7" fmla="*/ 30 h 1607"/>
                <a:gd name="T8" fmla="*/ 912 w 920"/>
                <a:gd name="T9" fmla="*/ 1522 h 1607"/>
                <a:gd name="T10" fmla="*/ 919 w 920"/>
                <a:gd name="T11" fmla="*/ 1538 h 1607"/>
                <a:gd name="T12" fmla="*/ 920 w 920"/>
                <a:gd name="T13" fmla="*/ 1557 h 1607"/>
                <a:gd name="T14" fmla="*/ 915 w 920"/>
                <a:gd name="T15" fmla="*/ 1574 h 1607"/>
                <a:gd name="T16" fmla="*/ 904 w 920"/>
                <a:gd name="T17" fmla="*/ 1589 h 1607"/>
                <a:gd name="T18" fmla="*/ 889 w 920"/>
                <a:gd name="T19" fmla="*/ 1602 h 1607"/>
                <a:gd name="T20" fmla="*/ 879 w 920"/>
                <a:gd name="T21" fmla="*/ 1605 h 1607"/>
                <a:gd name="T22" fmla="*/ 870 w 920"/>
                <a:gd name="T23" fmla="*/ 1607 h 1607"/>
                <a:gd name="T24" fmla="*/ 861 w 920"/>
                <a:gd name="T25" fmla="*/ 1607 h 1607"/>
                <a:gd name="T26" fmla="*/ 844 w 920"/>
                <a:gd name="T27" fmla="*/ 1605 h 1607"/>
                <a:gd name="T28" fmla="*/ 831 w 920"/>
                <a:gd name="T29" fmla="*/ 1599 h 1607"/>
                <a:gd name="T30" fmla="*/ 818 w 920"/>
                <a:gd name="T31" fmla="*/ 1590 h 1607"/>
                <a:gd name="T32" fmla="*/ 809 w 920"/>
                <a:gd name="T33" fmla="*/ 1578 h 1607"/>
                <a:gd name="T34" fmla="*/ 7 w 920"/>
                <a:gd name="T35" fmla="*/ 88 h 1607"/>
                <a:gd name="T36" fmla="*/ 1 w 920"/>
                <a:gd name="T37" fmla="*/ 70 h 1607"/>
                <a:gd name="T38" fmla="*/ 0 w 920"/>
                <a:gd name="T39" fmla="*/ 52 h 1607"/>
                <a:gd name="T40" fmla="*/ 5 w 920"/>
                <a:gd name="T41" fmla="*/ 35 h 1607"/>
                <a:gd name="T42" fmla="*/ 15 w 920"/>
                <a:gd name="T43" fmla="*/ 19 h 1607"/>
                <a:gd name="T44" fmla="*/ 30 w 920"/>
                <a:gd name="T45" fmla="*/ 8 h 1607"/>
                <a:gd name="T46" fmla="*/ 48 w 920"/>
                <a:gd name="T47" fmla="*/ 1 h 1607"/>
                <a:gd name="T48" fmla="*/ 65 w 920"/>
                <a:gd name="T49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0" h="1607">
                  <a:moveTo>
                    <a:pt x="65" y="0"/>
                  </a:moveTo>
                  <a:lnTo>
                    <a:pt x="83" y="5"/>
                  </a:lnTo>
                  <a:lnTo>
                    <a:pt x="99" y="15"/>
                  </a:lnTo>
                  <a:lnTo>
                    <a:pt x="110" y="30"/>
                  </a:lnTo>
                  <a:lnTo>
                    <a:pt x="912" y="1522"/>
                  </a:lnTo>
                  <a:lnTo>
                    <a:pt x="919" y="1538"/>
                  </a:lnTo>
                  <a:lnTo>
                    <a:pt x="920" y="1557"/>
                  </a:lnTo>
                  <a:lnTo>
                    <a:pt x="915" y="1574"/>
                  </a:lnTo>
                  <a:lnTo>
                    <a:pt x="904" y="1589"/>
                  </a:lnTo>
                  <a:lnTo>
                    <a:pt x="889" y="1602"/>
                  </a:lnTo>
                  <a:lnTo>
                    <a:pt x="879" y="1605"/>
                  </a:lnTo>
                  <a:lnTo>
                    <a:pt x="870" y="1607"/>
                  </a:lnTo>
                  <a:lnTo>
                    <a:pt x="861" y="1607"/>
                  </a:lnTo>
                  <a:lnTo>
                    <a:pt x="844" y="1605"/>
                  </a:lnTo>
                  <a:lnTo>
                    <a:pt x="831" y="1599"/>
                  </a:lnTo>
                  <a:lnTo>
                    <a:pt x="818" y="1590"/>
                  </a:lnTo>
                  <a:lnTo>
                    <a:pt x="809" y="1578"/>
                  </a:lnTo>
                  <a:lnTo>
                    <a:pt x="7" y="88"/>
                  </a:lnTo>
                  <a:lnTo>
                    <a:pt x="1" y="70"/>
                  </a:lnTo>
                  <a:lnTo>
                    <a:pt x="0" y="52"/>
                  </a:lnTo>
                  <a:lnTo>
                    <a:pt x="5" y="35"/>
                  </a:lnTo>
                  <a:lnTo>
                    <a:pt x="15" y="19"/>
                  </a:lnTo>
                  <a:lnTo>
                    <a:pt x="30" y="8"/>
                  </a:lnTo>
                  <a:lnTo>
                    <a:pt x="48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9328150" y="2211388"/>
              <a:ext cx="19050" cy="255588"/>
            </a:xfrm>
            <a:custGeom>
              <a:avLst/>
              <a:gdLst>
                <a:gd name="T0" fmla="*/ 57 w 114"/>
                <a:gd name="T1" fmla="*/ 0 h 1605"/>
                <a:gd name="T2" fmla="*/ 76 w 114"/>
                <a:gd name="T3" fmla="*/ 3 h 1605"/>
                <a:gd name="T4" fmla="*/ 92 w 114"/>
                <a:gd name="T5" fmla="*/ 10 h 1605"/>
                <a:gd name="T6" fmla="*/ 104 w 114"/>
                <a:gd name="T7" fmla="*/ 22 h 1605"/>
                <a:gd name="T8" fmla="*/ 111 w 114"/>
                <a:gd name="T9" fmla="*/ 38 h 1605"/>
                <a:gd name="T10" fmla="*/ 114 w 114"/>
                <a:gd name="T11" fmla="*/ 57 h 1605"/>
                <a:gd name="T12" fmla="*/ 114 w 114"/>
                <a:gd name="T13" fmla="*/ 1548 h 1605"/>
                <a:gd name="T14" fmla="*/ 111 w 114"/>
                <a:gd name="T15" fmla="*/ 1566 h 1605"/>
                <a:gd name="T16" fmla="*/ 104 w 114"/>
                <a:gd name="T17" fmla="*/ 1583 h 1605"/>
                <a:gd name="T18" fmla="*/ 92 w 114"/>
                <a:gd name="T19" fmla="*/ 1595 h 1605"/>
                <a:gd name="T20" fmla="*/ 76 w 114"/>
                <a:gd name="T21" fmla="*/ 1602 h 1605"/>
                <a:gd name="T22" fmla="*/ 57 w 114"/>
                <a:gd name="T23" fmla="*/ 1605 h 1605"/>
                <a:gd name="T24" fmla="*/ 37 w 114"/>
                <a:gd name="T25" fmla="*/ 1602 h 1605"/>
                <a:gd name="T26" fmla="*/ 22 w 114"/>
                <a:gd name="T27" fmla="*/ 1595 h 1605"/>
                <a:gd name="T28" fmla="*/ 10 w 114"/>
                <a:gd name="T29" fmla="*/ 1583 h 1605"/>
                <a:gd name="T30" fmla="*/ 2 w 114"/>
                <a:gd name="T31" fmla="*/ 1566 h 1605"/>
                <a:gd name="T32" fmla="*/ 0 w 114"/>
                <a:gd name="T33" fmla="*/ 1548 h 1605"/>
                <a:gd name="T34" fmla="*/ 0 w 114"/>
                <a:gd name="T35" fmla="*/ 57 h 1605"/>
                <a:gd name="T36" fmla="*/ 2 w 114"/>
                <a:gd name="T37" fmla="*/ 38 h 1605"/>
                <a:gd name="T38" fmla="*/ 10 w 114"/>
                <a:gd name="T39" fmla="*/ 22 h 1605"/>
                <a:gd name="T40" fmla="*/ 22 w 114"/>
                <a:gd name="T41" fmla="*/ 10 h 1605"/>
                <a:gd name="T42" fmla="*/ 37 w 114"/>
                <a:gd name="T43" fmla="*/ 3 h 1605"/>
                <a:gd name="T44" fmla="*/ 57 w 114"/>
                <a:gd name="T45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60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548"/>
                  </a:lnTo>
                  <a:lnTo>
                    <a:pt x="111" y="1566"/>
                  </a:lnTo>
                  <a:lnTo>
                    <a:pt x="104" y="1583"/>
                  </a:lnTo>
                  <a:lnTo>
                    <a:pt x="92" y="1595"/>
                  </a:lnTo>
                  <a:lnTo>
                    <a:pt x="76" y="1602"/>
                  </a:lnTo>
                  <a:lnTo>
                    <a:pt x="57" y="1605"/>
                  </a:lnTo>
                  <a:lnTo>
                    <a:pt x="37" y="1602"/>
                  </a:lnTo>
                  <a:lnTo>
                    <a:pt x="22" y="1595"/>
                  </a:lnTo>
                  <a:lnTo>
                    <a:pt x="10" y="1583"/>
                  </a:lnTo>
                  <a:lnTo>
                    <a:pt x="2" y="1566"/>
                  </a:lnTo>
                  <a:lnTo>
                    <a:pt x="0" y="154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9493250" y="2036763"/>
              <a:ext cx="90488" cy="133350"/>
            </a:xfrm>
            <a:custGeom>
              <a:avLst/>
              <a:gdLst>
                <a:gd name="T0" fmla="*/ 458 w 573"/>
                <a:gd name="T1" fmla="*/ 114 h 837"/>
                <a:gd name="T2" fmla="*/ 115 w 573"/>
                <a:gd name="T3" fmla="*/ 314 h 837"/>
                <a:gd name="T4" fmla="*/ 115 w 573"/>
                <a:gd name="T5" fmla="*/ 521 h 837"/>
                <a:gd name="T6" fmla="*/ 458 w 573"/>
                <a:gd name="T7" fmla="*/ 721 h 837"/>
                <a:gd name="T8" fmla="*/ 458 w 573"/>
                <a:gd name="T9" fmla="*/ 114 h 837"/>
                <a:gd name="T10" fmla="*/ 446 w 573"/>
                <a:gd name="T11" fmla="*/ 0 h 837"/>
                <a:gd name="T12" fmla="*/ 470 w 573"/>
                <a:gd name="T13" fmla="*/ 0 h 837"/>
                <a:gd name="T14" fmla="*/ 494 w 573"/>
                <a:gd name="T15" fmla="*/ 5 h 837"/>
                <a:gd name="T16" fmla="*/ 516 w 573"/>
                <a:gd name="T17" fmla="*/ 16 h 837"/>
                <a:gd name="T18" fmla="*/ 534 w 573"/>
                <a:gd name="T19" fmla="*/ 31 h 837"/>
                <a:gd name="T20" fmla="*/ 550 w 573"/>
                <a:gd name="T21" fmla="*/ 49 h 837"/>
                <a:gd name="T22" fmla="*/ 563 w 573"/>
                <a:gd name="T23" fmla="*/ 68 h 837"/>
                <a:gd name="T24" fmla="*/ 570 w 573"/>
                <a:gd name="T25" fmla="*/ 90 h 837"/>
                <a:gd name="T26" fmla="*/ 573 w 573"/>
                <a:gd name="T27" fmla="*/ 114 h 837"/>
                <a:gd name="T28" fmla="*/ 573 w 573"/>
                <a:gd name="T29" fmla="*/ 716 h 837"/>
                <a:gd name="T30" fmla="*/ 570 w 573"/>
                <a:gd name="T31" fmla="*/ 740 h 837"/>
                <a:gd name="T32" fmla="*/ 563 w 573"/>
                <a:gd name="T33" fmla="*/ 763 h 837"/>
                <a:gd name="T34" fmla="*/ 550 w 573"/>
                <a:gd name="T35" fmla="*/ 784 h 837"/>
                <a:gd name="T36" fmla="*/ 534 w 573"/>
                <a:gd name="T37" fmla="*/ 800 h 837"/>
                <a:gd name="T38" fmla="*/ 516 w 573"/>
                <a:gd name="T39" fmla="*/ 814 h 837"/>
                <a:gd name="T40" fmla="*/ 501 w 573"/>
                <a:gd name="T41" fmla="*/ 824 h 837"/>
                <a:gd name="T42" fmla="*/ 487 w 573"/>
                <a:gd name="T43" fmla="*/ 832 h 837"/>
                <a:gd name="T44" fmla="*/ 472 w 573"/>
                <a:gd name="T45" fmla="*/ 835 h 837"/>
                <a:gd name="T46" fmla="*/ 458 w 573"/>
                <a:gd name="T47" fmla="*/ 837 h 837"/>
                <a:gd name="T48" fmla="*/ 440 w 573"/>
                <a:gd name="T49" fmla="*/ 835 h 837"/>
                <a:gd name="T50" fmla="*/ 420 w 573"/>
                <a:gd name="T51" fmla="*/ 828 h 837"/>
                <a:gd name="T52" fmla="*/ 401 w 573"/>
                <a:gd name="T53" fmla="*/ 819 h 837"/>
                <a:gd name="T54" fmla="*/ 29 w 573"/>
                <a:gd name="T55" fmla="*/ 601 h 837"/>
                <a:gd name="T56" fmla="*/ 17 w 573"/>
                <a:gd name="T57" fmla="*/ 592 h 837"/>
                <a:gd name="T58" fmla="*/ 8 w 573"/>
                <a:gd name="T59" fmla="*/ 579 h 837"/>
                <a:gd name="T60" fmla="*/ 3 w 573"/>
                <a:gd name="T61" fmla="*/ 566 h 837"/>
                <a:gd name="T62" fmla="*/ 0 w 573"/>
                <a:gd name="T63" fmla="*/ 549 h 837"/>
                <a:gd name="T64" fmla="*/ 0 w 573"/>
                <a:gd name="T65" fmla="*/ 280 h 837"/>
                <a:gd name="T66" fmla="*/ 3 w 573"/>
                <a:gd name="T67" fmla="*/ 264 h 837"/>
                <a:gd name="T68" fmla="*/ 8 w 573"/>
                <a:gd name="T69" fmla="*/ 250 h 837"/>
                <a:gd name="T70" fmla="*/ 17 w 573"/>
                <a:gd name="T71" fmla="*/ 238 h 837"/>
                <a:gd name="T72" fmla="*/ 29 w 573"/>
                <a:gd name="T73" fmla="*/ 229 h 837"/>
                <a:gd name="T74" fmla="*/ 401 w 573"/>
                <a:gd name="T75" fmla="*/ 16 h 837"/>
                <a:gd name="T76" fmla="*/ 423 w 573"/>
                <a:gd name="T77" fmla="*/ 5 h 837"/>
                <a:gd name="T78" fmla="*/ 446 w 573"/>
                <a:gd name="T79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3" h="837">
                  <a:moveTo>
                    <a:pt x="458" y="114"/>
                  </a:moveTo>
                  <a:lnTo>
                    <a:pt x="115" y="314"/>
                  </a:lnTo>
                  <a:lnTo>
                    <a:pt x="115" y="521"/>
                  </a:lnTo>
                  <a:lnTo>
                    <a:pt x="458" y="721"/>
                  </a:lnTo>
                  <a:lnTo>
                    <a:pt x="458" y="114"/>
                  </a:lnTo>
                  <a:close/>
                  <a:moveTo>
                    <a:pt x="446" y="0"/>
                  </a:moveTo>
                  <a:lnTo>
                    <a:pt x="470" y="0"/>
                  </a:lnTo>
                  <a:lnTo>
                    <a:pt x="494" y="5"/>
                  </a:lnTo>
                  <a:lnTo>
                    <a:pt x="516" y="16"/>
                  </a:lnTo>
                  <a:lnTo>
                    <a:pt x="534" y="31"/>
                  </a:lnTo>
                  <a:lnTo>
                    <a:pt x="550" y="49"/>
                  </a:lnTo>
                  <a:lnTo>
                    <a:pt x="563" y="68"/>
                  </a:lnTo>
                  <a:lnTo>
                    <a:pt x="570" y="90"/>
                  </a:lnTo>
                  <a:lnTo>
                    <a:pt x="573" y="114"/>
                  </a:lnTo>
                  <a:lnTo>
                    <a:pt x="573" y="716"/>
                  </a:lnTo>
                  <a:lnTo>
                    <a:pt x="570" y="740"/>
                  </a:lnTo>
                  <a:lnTo>
                    <a:pt x="563" y="763"/>
                  </a:lnTo>
                  <a:lnTo>
                    <a:pt x="550" y="784"/>
                  </a:lnTo>
                  <a:lnTo>
                    <a:pt x="534" y="800"/>
                  </a:lnTo>
                  <a:lnTo>
                    <a:pt x="516" y="814"/>
                  </a:lnTo>
                  <a:lnTo>
                    <a:pt x="501" y="824"/>
                  </a:lnTo>
                  <a:lnTo>
                    <a:pt x="487" y="832"/>
                  </a:lnTo>
                  <a:lnTo>
                    <a:pt x="472" y="835"/>
                  </a:lnTo>
                  <a:lnTo>
                    <a:pt x="458" y="837"/>
                  </a:lnTo>
                  <a:lnTo>
                    <a:pt x="440" y="835"/>
                  </a:lnTo>
                  <a:lnTo>
                    <a:pt x="420" y="828"/>
                  </a:lnTo>
                  <a:lnTo>
                    <a:pt x="401" y="819"/>
                  </a:lnTo>
                  <a:lnTo>
                    <a:pt x="29" y="601"/>
                  </a:lnTo>
                  <a:lnTo>
                    <a:pt x="17" y="592"/>
                  </a:lnTo>
                  <a:lnTo>
                    <a:pt x="8" y="579"/>
                  </a:lnTo>
                  <a:lnTo>
                    <a:pt x="3" y="566"/>
                  </a:lnTo>
                  <a:lnTo>
                    <a:pt x="0" y="549"/>
                  </a:lnTo>
                  <a:lnTo>
                    <a:pt x="0" y="280"/>
                  </a:lnTo>
                  <a:lnTo>
                    <a:pt x="3" y="264"/>
                  </a:lnTo>
                  <a:lnTo>
                    <a:pt x="8" y="250"/>
                  </a:lnTo>
                  <a:lnTo>
                    <a:pt x="17" y="238"/>
                  </a:lnTo>
                  <a:lnTo>
                    <a:pt x="29" y="229"/>
                  </a:lnTo>
                  <a:lnTo>
                    <a:pt x="401" y="16"/>
                  </a:lnTo>
                  <a:lnTo>
                    <a:pt x="423" y="5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9174163" y="1920875"/>
              <a:ext cx="163513" cy="163513"/>
            </a:xfrm>
            <a:custGeom>
              <a:avLst/>
              <a:gdLst>
                <a:gd name="T0" fmla="*/ 464 w 1030"/>
                <a:gd name="T1" fmla="*/ 118 h 1032"/>
                <a:gd name="T2" fmla="*/ 369 w 1030"/>
                <a:gd name="T3" fmla="*/ 142 h 1032"/>
                <a:gd name="T4" fmla="*/ 285 w 1030"/>
                <a:gd name="T5" fmla="*/ 186 h 1032"/>
                <a:gd name="T6" fmla="*/ 214 w 1030"/>
                <a:gd name="T7" fmla="*/ 249 h 1032"/>
                <a:gd name="T8" fmla="*/ 160 w 1030"/>
                <a:gd name="T9" fmla="*/ 326 h 1032"/>
                <a:gd name="T10" fmla="*/ 126 w 1030"/>
                <a:gd name="T11" fmla="*/ 417 h 1032"/>
                <a:gd name="T12" fmla="*/ 114 w 1030"/>
                <a:gd name="T13" fmla="*/ 516 h 1032"/>
                <a:gd name="T14" fmla="*/ 126 w 1030"/>
                <a:gd name="T15" fmla="*/ 615 h 1032"/>
                <a:gd name="T16" fmla="*/ 160 w 1030"/>
                <a:gd name="T17" fmla="*/ 706 h 1032"/>
                <a:gd name="T18" fmla="*/ 214 w 1030"/>
                <a:gd name="T19" fmla="*/ 783 h 1032"/>
                <a:gd name="T20" fmla="*/ 285 w 1030"/>
                <a:gd name="T21" fmla="*/ 846 h 1032"/>
                <a:gd name="T22" fmla="*/ 369 w 1030"/>
                <a:gd name="T23" fmla="*/ 890 h 1032"/>
                <a:gd name="T24" fmla="*/ 464 w 1030"/>
                <a:gd name="T25" fmla="*/ 914 h 1032"/>
                <a:gd name="T26" fmla="*/ 565 w 1030"/>
                <a:gd name="T27" fmla="*/ 914 h 1032"/>
                <a:gd name="T28" fmla="*/ 661 w 1030"/>
                <a:gd name="T29" fmla="*/ 890 h 1032"/>
                <a:gd name="T30" fmla="*/ 744 w 1030"/>
                <a:gd name="T31" fmla="*/ 846 h 1032"/>
                <a:gd name="T32" fmla="*/ 815 w 1030"/>
                <a:gd name="T33" fmla="*/ 783 h 1032"/>
                <a:gd name="T34" fmla="*/ 869 w 1030"/>
                <a:gd name="T35" fmla="*/ 706 h 1032"/>
                <a:gd name="T36" fmla="*/ 903 w 1030"/>
                <a:gd name="T37" fmla="*/ 615 h 1032"/>
                <a:gd name="T38" fmla="*/ 916 w 1030"/>
                <a:gd name="T39" fmla="*/ 516 h 1032"/>
                <a:gd name="T40" fmla="*/ 903 w 1030"/>
                <a:gd name="T41" fmla="*/ 417 h 1032"/>
                <a:gd name="T42" fmla="*/ 869 w 1030"/>
                <a:gd name="T43" fmla="*/ 326 h 1032"/>
                <a:gd name="T44" fmla="*/ 815 w 1030"/>
                <a:gd name="T45" fmla="*/ 249 h 1032"/>
                <a:gd name="T46" fmla="*/ 744 w 1030"/>
                <a:gd name="T47" fmla="*/ 186 h 1032"/>
                <a:gd name="T48" fmla="*/ 661 w 1030"/>
                <a:gd name="T49" fmla="*/ 142 h 1032"/>
                <a:gd name="T50" fmla="*/ 565 w 1030"/>
                <a:gd name="T51" fmla="*/ 118 h 1032"/>
                <a:gd name="T52" fmla="*/ 515 w 1030"/>
                <a:gd name="T53" fmla="*/ 0 h 1032"/>
                <a:gd name="T54" fmla="*/ 625 w 1030"/>
                <a:gd name="T55" fmla="*/ 11 h 1032"/>
                <a:gd name="T56" fmla="*/ 728 w 1030"/>
                <a:gd name="T57" fmla="*/ 46 h 1032"/>
                <a:gd name="T58" fmla="*/ 820 w 1030"/>
                <a:gd name="T59" fmla="*/ 99 h 1032"/>
                <a:gd name="T60" fmla="*/ 898 w 1030"/>
                <a:gd name="T61" fmla="*/ 170 h 1032"/>
                <a:gd name="T62" fmla="*/ 959 w 1030"/>
                <a:gd name="T63" fmla="*/ 254 h 1032"/>
                <a:gd name="T64" fmla="*/ 1004 w 1030"/>
                <a:gd name="T65" fmla="*/ 352 h 1032"/>
                <a:gd name="T66" fmla="*/ 1027 w 1030"/>
                <a:gd name="T67" fmla="*/ 460 h 1032"/>
                <a:gd name="T68" fmla="*/ 1027 w 1030"/>
                <a:gd name="T69" fmla="*/ 572 h 1032"/>
                <a:gd name="T70" fmla="*/ 1004 w 1030"/>
                <a:gd name="T71" fmla="*/ 680 h 1032"/>
                <a:gd name="T72" fmla="*/ 959 w 1030"/>
                <a:gd name="T73" fmla="*/ 778 h 1032"/>
                <a:gd name="T74" fmla="*/ 898 w 1030"/>
                <a:gd name="T75" fmla="*/ 862 h 1032"/>
                <a:gd name="T76" fmla="*/ 820 w 1030"/>
                <a:gd name="T77" fmla="*/ 933 h 1032"/>
                <a:gd name="T78" fmla="*/ 728 w 1030"/>
                <a:gd name="T79" fmla="*/ 986 h 1032"/>
                <a:gd name="T80" fmla="*/ 625 w 1030"/>
                <a:gd name="T81" fmla="*/ 1021 h 1032"/>
                <a:gd name="T82" fmla="*/ 515 w 1030"/>
                <a:gd name="T83" fmla="*/ 1032 h 1032"/>
                <a:gd name="T84" fmla="*/ 404 w 1030"/>
                <a:gd name="T85" fmla="*/ 1021 h 1032"/>
                <a:gd name="T86" fmla="*/ 302 w 1030"/>
                <a:gd name="T87" fmla="*/ 986 h 1032"/>
                <a:gd name="T88" fmla="*/ 210 w 1030"/>
                <a:gd name="T89" fmla="*/ 933 h 1032"/>
                <a:gd name="T90" fmla="*/ 132 w 1030"/>
                <a:gd name="T91" fmla="*/ 862 h 1032"/>
                <a:gd name="T92" fmla="*/ 69 w 1030"/>
                <a:gd name="T93" fmla="*/ 778 h 1032"/>
                <a:gd name="T94" fmla="*/ 26 w 1030"/>
                <a:gd name="T95" fmla="*/ 680 h 1032"/>
                <a:gd name="T96" fmla="*/ 3 w 1030"/>
                <a:gd name="T97" fmla="*/ 572 h 1032"/>
                <a:gd name="T98" fmla="*/ 3 w 1030"/>
                <a:gd name="T99" fmla="*/ 460 h 1032"/>
                <a:gd name="T100" fmla="*/ 26 w 1030"/>
                <a:gd name="T101" fmla="*/ 352 h 1032"/>
                <a:gd name="T102" fmla="*/ 69 w 1030"/>
                <a:gd name="T103" fmla="*/ 254 h 1032"/>
                <a:gd name="T104" fmla="*/ 132 w 1030"/>
                <a:gd name="T105" fmla="*/ 170 h 1032"/>
                <a:gd name="T106" fmla="*/ 210 w 1030"/>
                <a:gd name="T107" fmla="*/ 99 h 1032"/>
                <a:gd name="T108" fmla="*/ 302 w 1030"/>
                <a:gd name="T109" fmla="*/ 46 h 1032"/>
                <a:gd name="T110" fmla="*/ 404 w 1030"/>
                <a:gd name="T111" fmla="*/ 11 h 1032"/>
                <a:gd name="T112" fmla="*/ 515 w 1030"/>
                <a:gd name="T1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0" h="1032">
                  <a:moveTo>
                    <a:pt x="515" y="115"/>
                  </a:moveTo>
                  <a:lnTo>
                    <a:pt x="464" y="118"/>
                  </a:lnTo>
                  <a:lnTo>
                    <a:pt x="415" y="127"/>
                  </a:lnTo>
                  <a:lnTo>
                    <a:pt x="369" y="142"/>
                  </a:lnTo>
                  <a:lnTo>
                    <a:pt x="326" y="162"/>
                  </a:lnTo>
                  <a:lnTo>
                    <a:pt x="285" y="186"/>
                  </a:lnTo>
                  <a:lnTo>
                    <a:pt x="247" y="216"/>
                  </a:lnTo>
                  <a:lnTo>
                    <a:pt x="214" y="249"/>
                  </a:lnTo>
                  <a:lnTo>
                    <a:pt x="185" y="286"/>
                  </a:lnTo>
                  <a:lnTo>
                    <a:pt x="160" y="326"/>
                  </a:lnTo>
                  <a:lnTo>
                    <a:pt x="140" y="370"/>
                  </a:lnTo>
                  <a:lnTo>
                    <a:pt x="126" y="417"/>
                  </a:lnTo>
                  <a:lnTo>
                    <a:pt x="117" y="465"/>
                  </a:lnTo>
                  <a:lnTo>
                    <a:pt x="114" y="516"/>
                  </a:lnTo>
                  <a:lnTo>
                    <a:pt x="117" y="567"/>
                  </a:lnTo>
                  <a:lnTo>
                    <a:pt x="126" y="615"/>
                  </a:lnTo>
                  <a:lnTo>
                    <a:pt x="140" y="662"/>
                  </a:lnTo>
                  <a:lnTo>
                    <a:pt x="160" y="706"/>
                  </a:lnTo>
                  <a:lnTo>
                    <a:pt x="185" y="746"/>
                  </a:lnTo>
                  <a:lnTo>
                    <a:pt x="214" y="783"/>
                  </a:lnTo>
                  <a:lnTo>
                    <a:pt x="247" y="816"/>
                  </a:lnTo>
                  <a:lnTo>
                    <a:pt x="285" y="846"/>
                  </a:lnTo>
                  <a:lnTo>
                    <a:pt x="326" y="870"/>
                  </a:lnTo>
                  <a:lnTo>
                    <a:pt x="369" y="890"/>
                  </a:lnTo>
                  <a:lnTo>
                    <a:pt x="415" y="905"/>
                  </a:lnTo>
                  <a:lnTo>
                    <a:pt x="464" y="914"/>
                  </a:lnTo>
                  <a:lnTo>
                    <a:pt x="515" y="917"/>
                  </a:lnTo>
                  <a:lnTo>
                    <a:pt x="565" y="914"/>
                  </a:lnTo>
                  <a:lnTo>
                    <a:pt x="614" y="905"/>
                  </a:lnTo>
                  <a:lnTo>
                    <a:pt x="661" y="890"/>
                  </a:lnTo>
                  <a:lnTo>
                    <a:pt x="704" y="870"/>
                  </a:lnTo>
                  <a:lnTo>
                    <a:pt x="744" y="846"/>
                  </a:lnTo>
                  <a:lnTo>
                    <a:pt x="781" y="816"/>
                  </a:lnTo>
                  <a:lnTo>
                    <a:pt x="815" y="783"/>
                  </a:lnTo>
                  <a:lnTo>
                    <a:pt x="844" y="746"/>
                  </a:lnTo>
                  <a:lnTo>
                    <a:pt x="869" y="706"/>
                  </a:lnTo>
                  <a:lnTo>
                    <a:pt x="889" y="662"/>
                  </a:lnTo>
                  <a:lnTo>
                    <a:pt x="903" y="615"/>
                  </a:lnTo>
                  <a:lnTo>
                    <a:pt x="913" y="567"/>
                  </a:lnTo>
                  <a:lnTo>
                    <a:pt x="916" y="516"/>
                  </a:lnTo>
                  <a:lnTo>
                    <a:pt x="913" y="465"/>
                  </a:lnTo>
                  <a:lnTo>
                    <a:pt x="903" y="417"/>
                  </a:lnTo>
                  <a:lnTo>
                    <a:pt x="889" y="370"/>
                  </a:lnTo>
                  <a:lnTo>
                    <a:pt x="869" y="326"/>
                  </a:lnTo>
                  <a:lnTo>
                    <a:pt x="844" y="286"/>
                  </a:lnTo>
                  <a:lnTo>
                    <a:pt x="815" y="249"/>
                  </a:lnTo>
                  <a:lnTo>
                    <a:pt x="781" y="216"/>
                  </a:lnTo>
                  <a:lnTo>
                    <a:pt x="744" y="186"/>
                  </a:lnTo>
                  <a:lnTo>
                    <a:pt x="704" y="162"/>
                  </a:lnTo>
                  <a:lnTo>
                    <a:pt x="661" y="142"/>
                  </a:lnTo>
                  <a:lnTo>
                    <a:pt x="614" y="127"/>
                  </a:lnTo>
                  <a:lnTo>
                    <a:pt x="565" y="118"/>
                  </a:lnTo>
                  <a:lnTo>
                    <a:pt x="515" y="115"/>
                  </a:lnTo>
                  <a:close/>
                  <a:moveTo>
                    <a:pt x="515" y="0"/>
                  </a:moveTo>
                  <a:lnTo>
                    <a:pt x="571" y="3"/>
                  </a:lnTo>
                  <a:lnTo>
                    <a:pt x="625" y="11"/>
                  </a:lnTo>
                  <a:lnTo>
                    <a:pt x="678" y="26"/>
                  </a:lnTo>
                  <a:lnTo>
                    <a:pt x="728" y="46"/>
                  </a:lnTo>
                  <a:lnTo>
                    <a:pt x="775" y="70"/>
                  </a:lnTo>
                  <a:lnTo>
                    <a:pt x="820" y="99"/>
                  </a:lnTo>
                  <a:lnTo>
                    <a:pt x="861" y="132"/>
                  </a:lnTo>
                  <a:lnTo>
                    <a:pt x="898" y="170"/>
                  </a:lnTo>
                  <a:lnTo>
                    <a:pt x="931" y="211"/>
                  </a:lnTo>
                  <a:lnTo>
                    <a:pt x="959" y="254"/>
                  </a:lnTo>
                  <a:lnTo>
                    <a:pt x="984" y="302"/>
                  </a:lnTo>
                  <a:lnTo>
                    <a:pt x="1004" y="352"/>
                  </a:lnTo>
                  <a:lnTo>
                    <a:pt x="1018" y="404"/>
                  </a:lnTo>
                  <a:lnTo>
                    <a:pt x="1027" y="460"/>
                  </a:lnTo>
                  <a:lnTo>
                    <a:pt x="1030" y="516"/>
                  </a:lnTo>
                  <a:lnTo>
                    <a:pt x="1027" y="572"/>
                  </a:lnTo>
                  <a:lnTo>
                    <a:pt x="1018" y="628"/>
                  </a:lnTo>
                  <a:lnTo>
                    <a:pt x="1004" y="680"/>
                  </a:lnTo>
                  <a:lnTo>
                    <a:pt x="984" y="730"/>
                  </a:lnTo>
                  <a:lnTo>
                    <a:pt x="959" y="778"/>
                  </a:lnTo>
                  <a:lnTo>
                    <a:pt x="931" y="821"/>
                  </a:lnTo>
                  <a:lnTo>
                    <a:pt x="898" y="862"/>
                  </a:lnTo>
                  <a:lnTo>
                    <a:pt x="861" y="900"/>
                  </a:lnTo>
                  <a:lnTo>
                    <a:pt x="820" y="933"/>
                  </a:lnTo>
                  <a:lnTo>
                    <a:pt x="775" y="962"/>
                  </a:lnTo>
                  <a:lnTo>
                    <a:pt x="728" y="986"/>
                  </a:lnTo>
                  <a:lnTo>
                    <a:pt x="678" y="1006"/>
                  </a:lnTo>
                  <a:lnTo>
                    <a:pt x="625" y="1021"/>
                  </a:lnTo>
                  <a:lnTo>
                    <a:pt x="571" y="1029"/>
                  </a:lnTo>
                  <a:lnTo>
                    <a:pt x="515" y="1032"/>
                  </a:lnTo>
                  <a:lnTo>
                    <a:pt x="458" y="1029"/>
                  </a:lnTo>
                  <a:lnTo>
                    <a:pt x="404" y="1021"/>
                  </a:lnTo>
                  <a:lnTo>
                    <a:pt x="352" y="1006"/>
                  </a:lnTo>
                  <a:lnTo>
                    <a:pt x="302" y="986"/>
                  </a:lnTo>
                  <a:lnTo>
                    <a:pt x="254" y="962"/>
                  </a:lnTo>
                  <a:lnTo>
                    <a:pt x="210" y="933"/>
                  </a:lnTo>
                  <a:lnTo>
                    <a:pt x="168" y="900"/>
                  </a:lnTo>
                  <a:lnTo>
                    <a:pt x="132" y="862"/>
                  </a:lnTo>
                  <a:lnTo>
                    <a:pt x="99" y="821"/>
                  </a:lnTo>
                  <a:lnTo>
                    <a:pt x="69" y="778"/>
                  </a:lnTo>
                  <a:lnTo>
                    <a:pt x="46" y="730"/>
                  </a:lnTo>
                  <a:lnTo>
                    <a:pt x="26" y="680"/>
                  </a:lnTo>
                  <a:lnTo>
                    <a:pt x="11" y="628"/>
                  </a:lnTo>
                  <a:lnTo>
                    <a:pt x="3" y="572"/>
                  </a:lnTo>
                  <a:lnTo>
                    <a:pt x="0" y="516"/>
                  </a:lnTo>
                  <a:lnTo>
                    <a:pt x="3" y="460"/>
                  </a:lnTo>
                  <a:lnTo>
                    <a:pt x="11" y="404"/>
                  </a:lnTo>
                  <a:lnTo>
                    <a:pt x="26" y="352"/>
                  </a:lnTo>
                  <a:lnTo>
                    <a:pt x="46" y="302"/>
                  </a:lnTo>
                  <a:lnTo>
                    <a:pt x="69" y="254"/>
                  </a:lnTo>
                  <a:lnTo>
                    <a:pt x="99" y="211"/>
                  </a:lnTo>
                  <a:lnTo>
                    <a:pt x="132" y="170"/>
                  </a:lnTo>
                  <a:lnTo>
                    <a:pt x="168" y="132"/>
                  </a:lnTo>
                  <a:lnTo>
                    <a:pt x="210" y="99"/>
                  </a:lnTo>
                  <a:lnTo>
                    <a:pt x="254" y="70"/>
                  </a:lnTo>
                  <a:lnTo>
                    <a:pt x="302" y="46"/>
                  </a:lnTo>
                  <a:lnTo>
                    <a:pt x="352" y="26"/>
                  </a:lnTo>
                  <a:lnTo>
                    <a:pt x="404" y="11"/>
                  </a:lnTo>
                  <a:lnTo>
                    <a:pt x="458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5"/>
            <p:cNvSpPr>
              <a:spLocks noEditPoints="1"/>
            </p:cNvSpPr>
            <p:nvPr/>
          </p:nvSpPr>
          <p:spPr bwMode="auto">
            <a:xfrm>
              <a:off x="9320213" y="1920875"/>
              <a:ext cx="163513" cy="163513"/>
            </a:xfrm>
            <a:custGeom>
              <a:avLst/>
              <a:gdLst>
                <a:gd name="T0" fmla="*/ 464 w 1030"/>
                <a:gd name="T1" fmla="*/ 118 h 1032"/>
                <a:gd name="T2" fmla="*/ 369 w 1030"/>
                <a:gd name="T3" fmla="*/ 142 h 1032"/>
                <a:gd name="T4" fmla="*/ 285 w 1030"/>
                <a:gd name="T5" fmla="*/ 186 h 1032"/>
                <a:gd name="T6" fmla="*/ 214 w 1030"/>
                <a:gd name="T7" fmla="*/ 249 h 1032"/>
                <a:gd name="T8" fmla="*/ 160 w 1030"/>
                <a:gd name="T9" fmla="*/ 326 h 1032"/>
                <a:gd name="T10" fmla="*/ 126 w 1030"/>
                <a:gd name="T11" fmla="*/ 417 h 1032"/>
                <a:gd name="T12" fmla="*/ 114 w 1030"/>
                <a:gd name="T13" fmla="*/ 516 h 1032"/>
                <a:gd name="T14" fmla="*/ 126 w 1030"/>
                <a:gd name="T15" fmla="*/ 615 h 1032"/>
                <a:gd name="T16" fmla="*/ 160 w 1030"/>
                <a:gd name="T17" fmla="*/ 706 h 1032"/>
                <a:gd name="T18" fmla="*/ 214 w 1030"/>
                <a:gd name="T19" fmla="*/ 783 h 1032"/>
                <a:gd name="T20" fmla="*/ 285 w 1030"/>
                <a:gd name="T21" fmla="*/ 846 h 1032"/>
                <a:gd name="T22" fmla="*/ 369 w 1030"/>
                <a:gd name="T23" fmla="*/ 890 h 1032"/>
                <a:gd name="T24" fmla="*/ 464 w 1030"/>
                <a:gd name="T25" fmla="*/ 914 h 1032"/>
                <a:gd name="T26" fmla="*/ 565 w 1030"/>
                <a:gd name="T27" fmla="*/ 914 h 1032"/>
                <a:gd name="T28" fmla="*/ 661 w 1030"/>
                <a:gd name="T29" fmla="*/ 890 h 1032"/>
                <a:gd name="T30" fmla="*/ 744 w 1030"/>
                <a:gd name="T31" fmla="*/ 846 h 1032"/>
                <a:gd name="T32" fmla="*/ 815 w 1030"/>
                <a:gd name="T33" fmla="*/ 783 h 1032"/>
                <a:gd name="T34" fmla="*/ 869 w 1030"/>
                <a:gd name="T35" fmla="*/ 706 h 1032"/>
                <a:gd name="T36" fmla="*/ 903 w 1030"/>
                <a:gd name="T37" fmla="*/ 615 h 1032"/>
                <a:gd name="T38" fmla="*/ 916 w 1030"/>
                <a:gd name="T39" fmla="*/ 516 h 1032"/>
                <a:gd name="T40" fmla="*/ 903 w 1030"/>
                <a:gd name="T41" fmla="*/ 417 h 1032"/>
                <a:gd name="T42" fmla="*/ 869 w 1030"/>
                <a:gd name="T43" fmla="*/ 326 h 1032"/>
                <a:gd name="T44" fmla="*/ 815 w 1030"/>
                <a:gd name="T45" fmla="*/ 249 h 1032"/>
                <a:gd name="T46" fmla="*/ 744 w 1030"/>
                <a:gd name="T47" fmla="*/ 186 h 1032"/>
                <a:gd name="T48" fmla="*/ 661 w 1030"/>
                <a:gd name="T49" fmla="*/ 142 h 1032"/>
                <a:gd name="T50" fmla="*/ 565 w 1030"/>
                <a:gd name="T51" fmla="*/ 118 h 1032"/>
                <a:gd name="T52" fmla="*/ 515 w 1030"/>
                <a:gd name="T53" fmla="*/ 0 h 1032"/>
                <a:gd name="T54" fmla="*/ 625 w 1030"/>
                <a:gd name="T55" fmla="*/ 11 h 1032"/>
                <a:gd name="T56" fmla="*/ 728 w 1030"/>
                <a:gd name="T57" fmla="*/ 46 h 1032"/>
                <a:gd name="T58" fmla="*/ 820 w 1030"/>
                <a:gd name="T59" fmla="*/ 99 h 1032"/>
                <a:gd name="T60" fmla="*/ 898 w 1030"/>
                <a:gd name="T61" fmla="*/ 170 h 1032"/>
                <a:gd name="T62" fmla="*/ 959 w 1030"/>
                <a:gd name="T63" fmla="*/ 254 h 1032"/>
                <a:gd name="T64" fmla="*/ 1004 w 1030"/>
                <a:gd name="T65" fmla="*/ 352 h 1032"/>
                <a:gd name="T66" fmla="*/ 1027 w 1030"/>
                <a:gd name="T67" fmla="*/ 460 h 1032"/>
                <a:gd name="T68" fmla="*/ 1027 w 1030"/>
                <a:gd name="T69" fmla="*/ 572 h 1032"/>
                <a:gd name="T70" fmla="*/ 1004 w 1030"/>
                <a:gd name="T71" fmla="*/ 680 h 1032"/>
                <a:gd name="T72" fmla="*/ 959 w 1030"/>
                <a:gd name="T73" fmla="*/ 778 h 1032"/>
                <a:gd name="T74" fmla="*/ 898 w 1030"/>
                <a:gd name="T75" fmla="*/ 862 h 1032"/>
                <a:gd name="T76" fmla="*/ 820 w 1030"/>
                <a:gd name="T77" fmla="*/ 933 h 1032"/>
                <a:gd name="T78" fmla="*/ 728 w 1030"/>
                <a:gd name="T79" fmla="*/ 986 h 1032"/>
                <a:gd name="T80" fmla="*/ 625 w 1030"/>
                <a:gd name="T81" fmla="*/ 1021 h 1032"/>
                <a:gd name="T82" fmla="*/ 515 w 1030"/>
                <a:gd name="T83" fmla="*/ 1032 h 1032"/>
                <a:gd name="T84" fmla="*/ 404 w 1030"/>
                <a:gd name="T85" fmla="*/ 1021 h 1032"/>
                <a:gd name="T86" fmla="*/ 302 w 1030"/>
                <a:gd name="T87" fmla="*/ 986 h 1032"/>
                <a:gd name="T88" fmla="*/ 210 w 1030"/>
                <a:gd name="T89" fmla="*/ 933 h 1032"/>
                <a:gd name="T90" fmla="*/ 132 w 1030"/>
                <a:gd name="T91" fmla="*/ 862 h 1032"/>
                <a:gd name="T92" fmla="*/ 69 w 1030"/>
                <a:gd name="T93" fmla="*/ 778 h 1032"/>
                <a:gd name="T94" fmla="*/ 26 w 1030"/>
                <a:gd name="T95" fmla="*/ 680 h 1032"/>
                <a:gd name="T96" fmla="*/ 3 w 1030"/>
                <a:gd name="T97" fmla="*/ 572 h 1032"/>
                <a:gd name="T98" fmla="*/ 3 w 1030"/>
                <a:gd name="T99" fmla="*/ 460 h 1032"/>
                <a:gd name="T100" fmla="*/ 26 w 1030"/>
                <a:gd name="T101" fmla="*/ 352 h 1032"/>
                <a:gd name="T102" fmla="*/ 69 w 1030"/>
                <a:gd name="T103" fmla="*/ 254 h 1032"/>
                <a:gd name="T104" fmla="*/ 132 w 1030"/>
                <a:gd name="T105" fmla="*/ 170 h 1032"/>
                <a:gd name="T106" fmla="*/ 210 w 1030"/>
                <a:gd name="T107" fmla="*/ 99 h 1032"/>
                <a:gd name="T108" fmla="*/ 302 w 1030"/>
                <a:gd name="T109" fmla="*/ 46 h 1032"/>
                <a:gd name="T110" fmla="*/ 404 w 1030"/>
                <a:gd name="T111" fmla="*/ 11 h 1032"/>
                <a:gd name="T112" fmla="*/ 515 w 1030"/>
                <a:gd name="T1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0" h="1032">
                  <a:moveTo>
                    <a:pt x="515" y="115"/>
                  </a:moveTo>
                  <a:lnTo>
                    <a:pt x="464" y="118"/>
                  </a:lnTo>
                  <a:lnTo>
                    <a:pt x="415" y="127"/>
                  </a:lnTo>
                  <a:lnTo>
                    <a:pt x="369" y="142"/>
                  </a:lnTo>
                  <a:lnTo>
                    <a:pt x="326" y="162"/>
                  </a:lnTo>
                  <a:lnTo>
                    <a:pt x="285" y="186"/>
                  </a:lnTo>
                  <a:lnTo>
                    <a:pt x="247" y="216"/>
                  </a:lnTo>
                  <a:lnTo>
                    <a:pt x="214" y="249"/>
                  </a:lnTo>
                  <a:lnTo>
                    <a:pt x="185" y="286"/>
                  </a:lnTo>
                  <a:lnTo>
                    <a:pt x="160" y="326"/>
                  </a:lnTo>
                  <a:lnTo>
                    <a:pt x="140" y="370"/>
                  </a:lnTo>
                  <a:lnTo>
                    <a:pt x="126" y="417"/>
                  </a:lnTo>
                  <a:lnTo>
                    <a:pt x="117" y="465"/>
                  </a:lnTo>
                  <a:lnTo>
                    <a:pt x="114" y="516"/>
                  </a:lnTo>
                  <a:lnTo>
                    <a:pt x="117" y="567"/>
                  </a:lnTo>
                  <a:lnTo>
                    <a:pt x="126" y="615"/>
                  </a:lnTo>
                  <a:lnTo>
                    <a:pt x="140" y="662"/>
                  </a:lnTo>
                  <a:lnTo>
                    <a:pt x="160" y="706"/>
                  </a:lnTo>
                  <a:lnTo>
                    <a:pt x="185" y="746"/>
                  </a:lnTo>
                  <a:lnTo>
                    <a:pt x="214" y="783"/>
                  </a:lnTo>
                  <a:lnTo>
                    <a:pt x="247" y="816"/>
                  </a:lnTo>
                  <a:lnTo>
                    <a:pt x="285" y="846"/>
                  </a:lnTo>
                  <a:lnTo>
                    <a:pt x="326" y="870"/>
                  </a:lnTo>
                  <a:lnTo>
                    <a:pt x="369" y="890"/>
                  </a:lnTo>
                  <a:lnTo>
                    <a:pt x="415" y="905"/>
                  </a:lnTo>
                  <a:lnTo>
                    <a:pt x="464" y="914"/>
                  </a:lnTo>
                  <a:lnTo>
                    <a:pt x="515" y="917"/>
                  </a:lnTo>
                  <a:lnTo>
                    <a:pt x="565" y="914"/>
                  </a:lnTo>
                  <a:lnTo>
                    <a:pt x="614" y="905"/>
                  </a:lnTo>
                  <a:lnTo>
                    <a:pt x="661" y="890"/>
                  </a:lnTo>
                  <a:lnTo>
                    <a:pt x="704" y="870"/>
                  </a:lnTo>
                  <a:lnTo>
                    <a:pt x="744" y="846"/>
                  </a:lnTo>
                  <a:lnTo>
                    <a:pt x="781" y="816"/>
                  </a:lnTo>
                  <a:lnTo>
                    <a:pt x="815" y="783"/>
                  </a:lnTo>
                  <a:lnTo>
                    <a:pt x="844" y="746"/>
                  </a:lnTo>
                  <a:lnTo>
                    <a:pt x="869" y="706"/>
                  </a:lnTo>
                  <a:lnTo>
                    <a:pt x="889" y="662"/>
                  </a:lnTo>
                  <a:lnTo>
                    <a:pt x="903" y="615"/>
                  </a:lnTo>
                  <a:lnTo>
                    <a:pt x="913" y="567"/>
                  </a:lnTo>
                  <a:lnTo>
                    <a:pt x="916" y="516"/>
                  </a:lnTo>
                  <a:lnTo>
                    <a:pt x="913" y="465"/>
                  </a:lnTo>
                  <a:lnTo>
                    <a:pt x="903" y="417"/>
                  </a:lnTo>
                  <a:lnTo>
                    <a:pt x="889" y="370"/>
                  </a:lnTo>
                  <a:lnTo>
                    <a:pt x="869" y="326"/>
                  </a:lnTo>
                  <a:lnTo>
                    <a:pt x="844" y="286"/>
                  </a:lnTo>
                  <a:lnTo>
                    <a:pt x="815" y="249"/>
                  </a:lnTo>
                  <a:lnTo>
                    <a:pt x="781" y="216"/>
                  </a:lnTo>
                  <a:lnTo>
                    <a:pt x="744" y="186"/>
                  </a:lnTo>
                  <a:lnTo>
                    <a:pt x="704" y="162"/>
                  </a:lnTo>
                  <a:lnTo>
                    <a:pt x="661" y="142"/>
                  </a:lnTo>
                  <a:lnTo>
                    <a:pt x="614" y="127"/>
                  </a:lnTo>
                  <a:lnTo>
                    <a:pt x="565" y="118"/>
                  </a:lnTo>
                  <a:lnTo>
                    <a:pt x="515" y="115"/>
                  </a:lnTo>
                  <a:close/>
                  <a:moveTo>
                    <a:pt x="515" y="0"/>
                  </a:moveTo>
                  <a:lnTo>
                    <a:pt x="571" y="3"/>
                  </a:lnTo>
                  <a:lnTo>
                    <a:pt x="625" y="11"/>
                  </a:lnTo>
                  <a:lnTo>
                    <a:pt x="678" y="26"/>
                  </a:lnTo>
                  <a:lnTo>
                    <a:pt x="728" y="46"/>
                  </a:lnTo>
                  <a:lnTo>
                    <a:pt x="775" y="70"/>
                  </a:lnTo>
                  <a:lnTo>
                    <a:pt x="820" y="99"/>
                  </a:lnTo>
                  <a:lnTo>
                    <a:pt x="861" y="132"/>
                  </a:lnTo>
                  <a:lnTo>
                    <a:pt x="898" y="170"/>
                  </a:lnTo>
                  <a:lnTo>
                    <a:pt x="931" y="211"/>
                  </a:lnTo>
                  <a:lnTo>
                    <a:pt x="959" y="254"/>
                  </a:lnTo>
                  <a:lnTo>
                    <a:pt x="984" y="302"/>
                  </a:lnTo>
                  <a:lnTo>
                    <a:pt x="1004" y="352"/>
                  </a:lnTo>
                  <a:lnTo>
                    <a:pt x="1018" y="404"/>
                  </a:lnTo>
                  <a:lnTo>
                    <a:pt x="1027" y="460"/>
                  </a:lnTo>
                  <a:lnTo>
                    <a:pt x="1030" y="516"/>
                  </a:lnTo>
                  <a:lnTo>
                    <a:pt x="1027" y="572"/>
                  </a:lnTo>
                  <a:lnTo>
                    <a:pt x="1018" y="628"/>
                  </a:lnTo>
                  <a:lnTo>
                    <a:pt x="1004" y="680"/>
                  </a:lnTo>
                  <a:lnTo>
                    <a:pt x="984" y="730"/>
                  </a:lnTo>
                  <a:lnTo>
                    <a:pt x="959" y="778"/>
                  </a:lnTo>
                  <a:lnTo>
                    <a:pt x="931" y="821"/>
                  </a:lnTo>
                  <a:lnTo>
                    <a:pt x="898" y="862"/>
                  </a:lnTo>
                  <a:lnTo>
                    <a:pt x="861" y="900"/>
                  </a:lnTo>
                  <a:lnTo>
                    <a:pt x="820" y="933"/>
                  </a:lnTo>
                  <a:lnTo>
                    <a:pt x="775" y="962"/>
                  </a:lnTo>
                  <a:lnTo>
                    <a:pt x="728" y="986"/>
                  </a:lnTo>
                  <a:lnTo>
                    <a:pt x="678" y="1006"/>
                  </a:lnTo>
                  <a:lnTo>
                    <a:pt x="625" y="1021"/>
                  </a:lnTo>
                  <a:lnTo>
                    <a:pt x="571" y="1029"/>
                  </a:lnTo>
                  <a:lnTo>
                    <a:pt x="515" y="1032"/>
                  </a:lnTo>
                  <a:lnTo>
                    <a:pt x="458" y="1029"/>
                  </a:lnTo>
                  <a:lnTo>
                    <a:pt x="404" y="1021"/>
                  </a:lnTo>
                  <a:lnTo>
                    <a:pt x="352" y="1006"/>
                  </a:lnTo>
                  <a:lnTo>
                    <a:pt x="302" y="986"/>
                  </a:lnTo>
                  <a:lnTo>
                    <a:pt x="254" y="962"/>
                  </a:lnTo>
                  <a:lnTo>
                    <a:pt x="210" y="933"/>
                  </a:lnTo>
                  <a:lnTo>
                    <a:pt x="168" y="900"/>
                  </a:lnTo>
                  <a:lnTo>
                    <a:pt x="132" y="862"/>
                  </a:lnTo>
                  <a:lnTo>
                    <a:pt x="99" y="821"/>
                  </a:lnTo>
                  <a:lnTo>
                    <a:pt x="69" y="778"/>
                  </a:lnTo>
                  <a:lnTo>
                    <a:pt x="46" y="730"/>
                  </a:lnTo>
                  <a:lnTo>
                    <a:pt x="26" y="680"/>
                  </a:lnTo>
                  <a:lnTo>
                    <a:pt x="11" y="628"/>
                  </a:lnTo>
                  <a:lnTo>
                    <a:pt x="3" y="572"/>
                  </a:lnTo>
                  <a:lnTo>
                    <a:pt x="0" y="516"/>
                  </a:lnTo>
                  <a:lnTo>
                    <a:pt x="3" y="460"/>
                  </a:lnTo>
                  <a:lnTo>
                    <a:pt x="11" y="404"/>
                  </a:lnTo>
                  <a:lnTo>
                    <a:pt x="26" y="352"/>
                  </a:lnTo>
                  <a:lnTo>
                    <a:pt x="46" y="302"/>
                  </a:lnTo>
                  <a:lnTo>
                    <a:pt x="69" y="254"/>
                  </a:lnTo>
                  <a:lnTo>
                    <a:pt x="99" y="211"/>
                  </a:lnTo>
                  <a:lnTo>
                    <a:pt x="132" y="170"/>
                  </a:lnTo>
                  <a:lnTo>
                    <a:pt x="168" y="132"/>
                  </a:lnTo>
                  <a:lnTo>
                    <a:pt x="210" y="99"/>
                  </a:lnTo>
                  <a:lnTo>
                    <a:pt x="254" y="70"/>
                  </a:lnTo>
                  <a:lnTo>
                    <a:pt x="302" y="46"/>
                  </a:lnTo>
                  <a:lnTo>
                    <a:pt x="352" y="26"/>
                  </a:lnTo>
                  <a:lnTo>
                    <a:pt x="404" y="11"/>
                  </a:lnTo>
                  <a:lnTo>
                    <a:pt x="458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9364663" y="2020888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9393238" y="1993900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9247188" y="1993900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49"/>
            <p:cNvSpPr>
              <a:spLocks/>
            </p:cNvSpPr>
            <p:nvPr/>
          </p:nvSpPr>
          <p:spPr bwMode="auto">
            <a:xfrm>
              <a:off x="9420225" y="1966913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0"/>
            <p:cNvSpPr>
              <a:spLocks/>
            </p:cNvSpPr>
            <p:nvPr/>
          </p:nvSpPr>
          <p:spPr bwMode="auto">
            <a:xfrm>
              <a:off x="9220200" y="1966913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51"/>
            <p:cNvSpPr>
              <a:spLocks/>
            </p:cNvSpPr>
            <p:nvPr/>
          </p:nvSpPr>
          <p:spPr bwMode="auto">
            <a:xfrm>
              <a:off x="9274175" y="2020888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52"/>
            <p:cNvSpPr>
              <a:spLocks/>
            </p:cNvSpPr>
            <p:nvPr/>
          </p:nvSpPr>
          <p:spPr bwMode="auto">
            <a:xfrm>
              <a:off x="9220200" y="20208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53"/>
            <p:cNvSpPr>
              <a:spLocks/>
            </p:cNvSpPr>
            <p:nvPr/>
          </p:nvSpPr>
          <p:spPr bwMode="auto">
            <a:xfrm>
              <a:off x="9356725" y="2139950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4"/>
            <p:cNvSpPr>
              <a:spLocks/>
            </p:cNvSpPr>
            <p:nvPr/>
          </p:nvSpPr>
          <p:spPr bwMode="auto">
            <a:xfrm>
              <a:off x="9401175" y="2139950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5"/>
            <p:cNvSpPr>
              <a:spLocks/>
            </p:cNvSpPr>
            <p:nvPr/>
          </p:nvSpPr>
          <p:spPr bwMode="auto">
            <a:xfrm>
              <a:off x="9447213" y="2139950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11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6"/>
            <p:cNvSpPr>
              <a:spLocks/>
            </p:cNvSpPr>
            <p:nvPr/>
          </p:nvSpPr>
          <p:spPr bwMode="auto">
            <a:xfrm>
              <a:off x="9274175" y="1966913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57"/>
            <p:cNvSpPr>
              <a:spLocks/>
            </p:cNvSpPr>
            <p:nvPr/>
          </p:nvSpPr>
          <p:spPr bwMode="auto">
            <a:xfrm>
              <a:off x="9193213" y="2139950"/>
              <a:ext cx="117475" cy="17463"/>
            </a:xfrm>
            <a:custGeom>
              <a:avLst/>
              <a:gdLst>
                <a:gd name="T0" fmla="*/ 57 w 744"/>
                <a:gd name="T1" fmla="*/ 0 h 115"/>
                <a:gd name="T2" fmla="*/ 687 w 744"/>
                <a:gd name="T3" fmla="*/ 0 h 115"/>
                <a:gd name="T4" fmla="*/ 706 w 744"/>
                <a:gd name="T5" fmla="*/ 3 h 115"/>
                <a:gd name="T6" fmla="*/ 722 w 744"/>
                <a:gd name="T7" fmla="*/ 10 h 115"/>
                <a:gd name="T8" fmla="*/ 734 w 744"/>
                <a:gd name="T9" fmla="*/ 22 h 115"/>
                <a:gd name="T10" fmla="*/ 741 w 744"/>
                <a:gd name="T11" fmla="*/ 39 h 115"/>
                <a:gd name="T12" fmla="*/ 744 w 744"/>
                <a:gd name="T13" fmla="*/ 57 h 115"/>
                <a:gd name="T14" fmla="*/ 741 w 744"/>
                <a:gd name="T15" fmla="*/ 76 h 115"/>
                <a:gd name="T16" fmla="*/ 734 w 744"/>
                <a:gd name="T17" fmla="*/ 93 h 115"/>
                <a:gd name="T18" fmla="*/ 722 w 744"/>
                <a:gd name="T19" fmla="*/ 104 h 115"/>
                <a:gd name="T20" fmla="*/ 706 w 744"/>
                <a:gd name="T21" fmla="*/ 112 h 115"/>
                <a:gd name="T22" fmla="*/ 687 w 744"/>
                <a:gd name="T23" fmla="*/ 115 h 115"/>
                <a:gd name="T24" fmla="*/ 57 w 744"/>
                <a:gd name="T25" fmla="*/ 115 h 115"/>
                <a:gd name="T26" fmla="*/ 38 w 744"/>
                <a:gd name="T27" fmla="*/ 112 h 115"/>
                <a:gd name="T28" fmla="*/ 22 w 744"/>
                <a:gd name="T29" fmla="*/ 104 h 115"/>
                <a:gd name="T30" fmla="*/ 11 w 744"/>
                <a:gd name="T31" fmla="*/ 93 h 115"/>
                <a:gd name="T32" fmla="*/ 2 w 744"/>
                <a:gd name="T33" fmla="*/ 76 h 115"/>
                <a:gd name="T34" fmla="*/ 0 w 744"/>
                <a:gd name="T35" fmla="*/ 57 h 115"/>
                <a:gd name="T36" fmla="*/ 2 w 744"/>
                <a:gd name="T37" fmla="*/ 39 h 115"/>
                <a:gd name="T38" fmla="*/ 11 w 744"/>
                <a:gd name="T39" fmla="*/ 22 h 115"/>
                <a:gd name="T40" fmla="*/ 22 w 744"/>
                <a:gd name="T41" fmla="*/ 10 h 115"/>
                <a:gd name="T42" fmla="*/ 38 w 744"/>
                <a:gd name="T43" fmla="*/ 3 h 115"/>
                <a:gd name="T44" fmla="*/ 57 w 74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4" h="115">
                  <a:moveTo>
                    <a:pt x="57" y="0"/>
                  </a:moveTo>
                  <a:lnTo>
                    <a:pt x="687" y="0"/>
                  </a:lnTo>
                  <a:lnTo>
                    <a:pt x="706" y="3"/>
                  </a:lnTo>
                  <a:lnTo>
                    <a:pt x="722" y="10"/>
                  </a:lnTo>
                  <a:lnTo>
                    <a:pt x="734" y="22"/>
                  </a:lnTo>
                  <a:lnTo>
                    <a:pt x="741" y="39"/>
                  </a:lnTo>
                  <a:lnTo>
                    <a:pt x="744" y="57"/>
                  </a:lnTo>
                  <a:lnTo>
                    <a:pt x="741" y="76"/>
                  </a:lnTo>
                  <a:lnTo>
                    <a:pt x="734" y="93"/>
                  </a:lnTo>
                  <a:lnTo>
                    <a:pt x="722" y="104"/>
                  </a:lnTo>
                  <a:lnTo>
                    <a:pt x="706" y="112"/>
                  </a:lnTo>
                  <a:lnTo>
                    <a:pt x="687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58"/>
            <p:cNvSpPr>
              <a:spLocks/>
            </p:cNvSpPr>
            <p:nvPr/>
          </p:nvSpPr>
          <p:spPr bwMode="auto">
            <a:xfrm>
              <a:off x="9193213" y="2103438"/>
              <a:ext cx="80963" cy="17463"/>
            </a:xfrm>
            <a:custGeom>
              <a:avLst/>
              <a:gdLst>
                <a:gd name="T0" fmla="*/ 57 w 515"/>
                <a:gd name="T1" fmla="*/ 0 h 114"/>
                <a:gd name="T2" fmla="*/ 458 w 515"/>
                <a:gd name="T3" fmla="*/ 0 h 114"/>
                <a:gd name="T4" fmla="*/ 477 w 515"/>
                <a:gd name="T5" fmla="*/ 3 h 114"/>
                <a:gd name="T6" fmla="*/ 493 w 515"/>
                <a:gd name="T7" fmla="*/ 10 h 114"/>
                <a:gd name="T8" fmla="*/ 505 w 515"/>
                <a:gd name="T9" fmla="*/ 22 h 114"/>
                <a:gd name="T10" fmla="*/ 512 w 515"/>
                <a:gd name="T11" fmla="*/ 38 h 114"/>
                <a:gd name="T12" fmla="*/ 515 w 515"/>
                <a:gd name="T13" fmla="*/ 57 h 114"/>
                <a:gd name="T14" fmla="*/ 512 w 515"/>
                <a:gd name="T15" fmla="*/ 76 h 114"/>
                <a:gd name="T16" fmla="*/ 505 w 515"/>
                <a:gd name="T17" fmla="*/ 92 h 114"/>
                <a:gd name="T18" fmla="*/ 493 w 515"/>
                <a:gd name="T19" fmla="*/ 104 h 114"/>
                <a:gd name="T20" fmla="*/ 477 w 515"/>
                <a:gd name="T21" fmla="*/ 111 h 114"/>
                <a:gd name="T22" fmla="*/ 458 w 515"/>
                <a:gd name="T23" fmla="*/ 114 h 114"/>
                <a:gd name="T24" fmla="*/ 57 w 515"/>
                <a:gd name="T25" fmla="*/ 114 h 114"/>
                <a:gd name="T26" fmla="*/ 38 w 515"/>
                <a:gd name="T27" fmla="*/ 111 h 114"/>
                <a:gd name="T28" fmla="*/ 22 w 515"/>
                <a:gd name="T29" fmla="*/ 104 h 114"/>
                <a:gd name="T30" fmla="*/ 11 w 515"/>
                <a:gd name="T31" fmla="*/ 92 h 114"/>
                <a:gd name="T32" fmla="*/ 2 w 515"/>
                <a:gd name="T33" fmla="*/ 76 h 114"/>
                <a:gd name="T34" fmla="*/ 0 w 515"/>
                <a:gd name="T35" fmla="*/ 57 h 114"/>
                <a:gd name="T36" fmla="*/ 2 w 515"/>
                <a:gd name="T37" fmla="*/ 38 h 114"/>
                <a:gd name="T38" fmla="*/ 11 w 515"/>
                <a:gd name="T39" fmla="*/ 22 h 114"/>
                <a:gd name="T40" fmla="*/ 22 w 515"/>
                <a:gd name="T41" fmla="*/ 10 h 114"/>
                <a:gd name="T42" fmla="*/ 38 w 515"/>
                <a:gd name="T43" fmla="*/ 3 h 114"/>
                <a:gd name="T44" fmla="*/ 57 w 515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5" h="114">
                  <a:moveTo>
                    <a:pt x="57" y="0"/>
                  </a:moveTo>
                  <a:lnTo>
                    <a:pt x="458" y="0"/>
                  </a:lnTo>
                  <a:lnTo>
                    <a:pt x="477" y="3"/>
                  </a:lnTo>
                  <a:lnTo>
                    <a:pt x="493" y="10"/>
                  </a:lnTo>
                  <a:lnTo>
                    <a:pt x="505" y="22"/>
                  </a:lnTo>
                  <a:lnTo>
                    <a:pt x="512" y="38"/>
                  </a:lnTo>
                  <a:lnTo>
                    <a:pt x="515" y="57"/>
                  </a:lnTo>
                  <a:lnTo>
                    <a:pt x="512" y="76"/>
                  </a:lnTo>
                  <a:lnTo>
                    <a:pt x="505" y="92"/>
                  </a:lnTo>
                  <a:lnTo>
                    <a:pt x="493" y="104"/>
                  </a:lnTo>
                  <a:lnTo>
                    <a:pt x="477" y="111"/>
                  </a:lnTo>
                  <a:lnTo>
                    <a:pt x="458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59"/>
            <p:cNvSpPr>
              <a:spLocks noEditPoints="1"/>
            </p:cNvSpPr>
            <p:nvPr/>
          </p:nvSpPr>
          <p:spPr bwMode="auto">
            <a:xfrm>
              <a:off x="9283700" y="2176463"/>
              <a:ext cx="109538" cy="53975"/>
            </a:xfrm>
            <a:custGeom>
              <a:avLst/>
              <a:gdLst>
                <a:gd name="T0" fmla="*/ 126 w 687"/>
                <a:gd name="T1" fmla="*/ 115 h 344"/>
                <a:gd name="T2" fmla="*/ 137 w 687"/>
                <a:gd name="T3" fmla="*/ 143 h 344"/>
                <a:gd name="T4" fmla="*/ 154 w 687"/>
                <a:gd name="T5" fmla="*/ 168 h 344"/>
                <a:gd name="T6" fmla="*/ 175 w 687"/>
                <a:gd name="T7" fmla="*/ 189 h 344"/>
                <a:gd name="T8" fmla="*/ 199 w 687"/>
                <a:gd name="T9" fmla="*/ 206 h 344"/>
                <a:gd name="T10" fmla="*/ 226 w 687"/>
                <a:gd name="T11" fmla="*/ 219 h 344"/>
                <a:gd name="T12" fmla="*/ 255 w 687"/>
                <a:gd name="T13" fmla="*/ 227 h 344"/>
                <a:gd name="T14" fmla="*/ 286 w 687"/>
                <a:gd name="T15" fmla="*/ 230 h 344"/>
                <a:gd name="T16" fmla="*/ 400 w 687"/>
                <a:gd name="T17" fmla="*/ 230 h 344"/>
                <a:gd name="T18" fmla="*/ 432 w 687"/>
                <a:gd name="T19" fmla="*/ 227 h 344"/>
                <a:gd name="T20" fmla="*/ 461 w 687"/>
                <a:gd name="T21" fmla="*/ 219 h 344"/>
                <a:gd name="T22" fmla="*/ 487 w 687"/>
                <a:gd name="T23" fmla="*/ 206 h 344"/>
                <a:gd name="T24" fmla="*/ 511 w 687"/>
                <a:gd name="T25" fmla="*/ 189 h 344"/>
                <a:gd name="T26" fmla="*/ 532 w 687"/>
                <a:gd name="T27" fmla="*/ 168 h 344"/>
                <a:gd name="T28" fmla="*/ 548 w 687"/>
                <a:gd name="T29" fmla="*/ 143 h 344"/>
                <a:gd name="T30" fmla="*/ 561 w 687"/>
                <a:gd name="T31" fmla="*/ 115 h 344"/>
                <a:gd name="T32" fmla="*/ 126 w 687"/>
                <a:gd name="T33" fmla="*/ 115 h 344"/>
                <a:gd name="T34" fmla="*/ 57 w 687"/>
                <a:gd name="T35" fmla="*/ 0 h 344"/>
                <a:gd name="T36" fmla="*/ 629 w 687"/>
                <a:gd name="T37" fmla="*/ 0 h 344"/>
                <a:gd name="T38" fmla="*/ 648 w 687"/>
                <a:gd name="T39" fmla="*/ 3 h 344"/>
                <a:gd name="T40" fmla="*/ 664 w 687"/>
                <a:gd name="T41" fmla="*/ 11 h 344"/>
                <a:gd name="T42" fmla="*/ 676 w 687"/>
                <a:gd name="T43" fmla="*/ 22 h 344"/>
                <a:gd name="T44" fmla="*/ 684 w 687"/>
                <a:gd name="T45" fmla="*/ 39 h 344"/>
                <a:gd name="T46" fmla="*/ 687 w 687"/>
                <a:gd name="T47" fmla="*/ 58 h 344"/>
                <a:gd name="T48" fmla="*/ 684 w 687"/>
                <a:gd name="T49" fmla="*/ 100 h 344"/>
                <a:gd name="T50" fmla="*/ 674 w 687"/>
                <a:gd name="T51" fmla="*/ 141 h 344"/>
                <a:gd name="T52" fmla="*/ 660 w 687"/>
                <a:gd name="T53" fmla="*/ 180 h 344"/>
                <a:gd name="T54" fmla="*/ 641 w 687"/>
                <a:gd name="T55" fmla="*/ 215 h 344"/>
                <a:gd name="T56" fmla="*/ 617 w 687"/>
                <a:gd name="T57" fmla="*/ 246 h 344"/>
                <a:gd name="T58" fmla="*/ 589 w 687"/>
                <a:gd name="T59" fmla="*/ 274 h 344"/>
                <a:gd name="T60" fmla="*/ 557 w 687"/>
                <a:gd name="T61" fmla="*/ 298 h 344"/>
                <a:gd name="T62" fmla="*/ 522 w 687"/>
                <a:gd name="T63" fmla="*/ 318 h 344"/>
                <a:gd name="T64" fmla="*/ 484 w 687"/>
                <a:gd name="T65" fmla="*/ 333 h 344"/>
                <a:gd name="T66" fmla="*/ 443 w 687"/>
                <a:gd name="T67" fmla="*/ 341 h 344"/>
                <a:gd name="T68" fmla="*/ 400 w 687"/>
                <a:gd name="T69" fmla="*/ 344 h 344"/>
                <a:gd name="T70" fmla="*/ 286 w 687"/>
                <a:gd name="T71" fmla="*/ 344 h 344"/>
                <a:gd name="T72" fmla="*/ 243 w 687"/>
                <a:gd name="T73" fmla="*/ 341 h 344"/>
                <a:gd name="T74" fmla="*/ 203 w 687"/>
                <a:gd name="T75" fmla="*/ 333 h 344"/>
                <a:gd name="T76" fmla="*/ 164 w 687"/>
                <a:gd name="T77" fmla="*/ 318 h 344"/>
                <a:gd name="T78" fmla="*/ 129 w 687"/>
                <a:gd name="T79" fmla="*/ 298 h 344"/>
                <a:gd name="T80" fmla="*/ 97 w 687"/>
                <a:gd name="T81" fmla="*/ 274 h 344"/>
                <a:gd name="T82" fmla="*/ 68 w 687"/>
                <a:gd name="T83" fmla="*/ 246 h 344"/>
                <a:gd name="T84" fmla="*/ 44 w 687"/>
                <a:gd name="T85" fmla="*/ 215 h 344"/>
                <a:gd name="T86" fmla="*/ 26 w 687"/>
                <a:gd name="T87" fmla="*/ 180 h 344"/>
                <a:gd name="T88" fmla="*/ 11 w 687"/>
                <a:gd name="T89" fmla="*/ 141 h 344"/>
                <a:gd name="T90" fmla="*/ 3 w 687"/>
                <a:gd name="T91" fmla="*/ 100 h 344"/>
                <a:gd name="T92" fmla="*/ 0 w 687"/>
                <a:gd name="T93" fmla="*/ 58 h 344"/>
                <a:gd name="T94" fmla="*/ 2 w 687"/>
                <a:gd name="T95" fmla="*/ 39 h 344"/>
                <a:gd name="T96" fmla="*/ 10 w 687"/>
                <a:gd name="T97" fmla="*/ 22 h 344"/>
                <a:gd name="T98" fmla="*/ 22 w 687"/>
                <a:gd name="T99" fmla="*/ 11 h 344"/>
                <a:gd name="T100" fmla="*/ 37 w 687"/>
                <a:gd name="T101" fmla="*/ 3 h 344"/>
                <a:gd name="T102" fmla="*/ 57 w 687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344">
                  <a:moveTo>
                    <a:pt x="126" y="115"/>
                  </a:moveTo>
                  <a:lnTo>
                    <a:pt x="137" y="143"/>
                  </a:lnTo>
                  <a:lnTo>
                    <a:pt x="154" y="168"/>
                  </a:lnTo>
                  <a:lnTo>
                    <a:pt x="175" y="189"/>
                  </a:lnTo>
                  <a:lnTo>
                    <a:pt x="199" y="206"/>
                  </a:lnTo>
                  <a:lnTo>
                    <a:pt x="226" y="219"/>
                  </a:lnTo>
                  <a:lnTo>
                    <a:pt x="255" y="227"/>
                  </a:lnTo>
                  <a:lnTo>
                    <a:pt x="286" y="230"/>
                  </a:lnTo>
                  <a:lnTo>
                    <a:pt x="400" y="230"/>
                  </a:lnTo>
                  <a:lnTo>
                    <a:pt x="432" y="227"/>
                  </a:lnTo>
                  <a:lnTo>
                    <a:pt x="461" y="219"/>
                  </a:lnTo>
                  <a:lnTo>
                    <a:pt x="487" y="206"/>
                  </a:lnTo>
                  <a:lnTo>
                    <a:pt x="511" y="189"/>
                  </a:lnTo>
                  <a:lnTo>
                    <a:pt x="532" y="168"/>
                  </a:lnTo>
                  <a:lnTo>
                    <a:pt x="548" y="143"/>
                  </a:lnTo>
                  <a:lnTo>
                    <a:pt x="561" y="115"/>
                  </a:lnTo>
                  <a:lnTo>
                    <a:pt x="126" y="115"/>
                  </a:lnTo>
                  <a:close/>
                  <a:moveTo>
                    <a:pt x="57" y="0"/>
                  </a:moveTo>
                  <a:lnTo>
                    <a:pt x="629" y="0"/>
                  </a:lnTo>
                  <a:lnTo>
                    <a:pt x="648" y="3"/>
                  </a:lnTo>
                  <a:lnTo>
                    <a:pt x="664" y="11"/>
                  </a:lnTo>
                  <a:lnTo>
                    <a:pt x="676" y="22"/>
                  </a:lnTo>
                  <a:lnTo>
                    <a:pt x="684" y="39"/>
                  </a:lnTo>
                  <a:lnTo>
                    <a:pt x="687" y="58"/>
                  </a:lnTo>
                  <a:lnTo>
                    <a:pt x="684" y="100"/>
                  </a:lnTo>
                  <a:lnTo>
                    <a:pt x="674" y="141"/>
                  </a:lnTo>
                  <a:lnTo>
                    <a:pt x="660" y="180"/>
                  </a:lnTo>
                  <a:lnTo>
                    <a:pt x="641" y="215"/>
                  </a:lnTo>
                  <a:lnTo>
                    <a:pt x="617" y="246"/>
                  </a:lnTo>
                  <a:lnTo>
                    <a:pt x="589" y="274"/>
                  </a:lnTo>
                  <a:lnTo>
                    <a:pt x="557" y="298"/>
                  </a:lnTo>
                  <a:lnTo>
                    <a:pt x="522" y="318"/>
                  </a:lnTo>
                  <a:lnTo>
                    <a:pt x="484" y="333"/>
                  </a:lnTo>
                  <a:lnTo>
                    <a:pt x="443" y="341"/>
                  </a:lnTo>
                  <a:lnTo>
                    <a:pt x="400" y="344"/>
                  </a:lnTo>
                  <a:lnTo>
                    <a:pt x="286" y="344"/>
                  </a:lnTo>
                  <a:lnTo>
                    <a:pt x="243" y="341"/>
                  </a:lnTo>
                  <a:lnTo>
                    <a:pt x="203" y="333"/>
                  </a:lnTo>
                  <a:lnTo>
                    <a:pt x="164" y="318"/>
                  </a:lnTo>
                  <a:lnTo>
                    <a:pt x="129" y="298"/>
                  </a:lnTo>
                  <a:lnTo>
                    <a:pt x="97" y="274"/>
                  </a:lnTo>
                  <a:lnTo>
                    <a:pt x="68" y="246"/>
                  </a:lnTo>
                  <a:lnTo>
                    <a:pt x="44" y="215"/>
                  </a:lnTo>
                  <a:lnTo>
                    <a:pt x="26" y="180"/>
                  </a:lnTo>
                  <a:lnTo>
                    <a:pt x="11" y="141"/>
                  </a:lnTo>
                  <a:lnTo>
                    <a:pt x="3" y="10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60"/>
            <p:cNvSpPr>
              <a:spLocks noEditPoints="1"/>
            </p:cNvSpPr>
            <p:nvPr/>
          </p:nvSpPr>
          <p:spPr bwMode="auto">
            <a:xfrm>
              <a:off x="9147175" y="2011363"/>
              <a:ext cx="363538" cy="182563"/>
            </a:xfrm>
            <a:custGeom>
              <a:avLst/>
              <a:gdLst>
                <a:gd name="T0" fmla="*/ 136 w 2290"/>
                <a:gd name="T1" fmla="*/ 125 h 1147"/>
                <a:gd name="T2" fmla="*/ 114 w 2290"/>
                <a:gd name="T3" fmla="*/ 172 h 1147"/>
                <a:gd name="T4" fmla="*/ 125 w 2290"/>
                <a:gd name="T5" fmla="*/ 1010 h 1147"/>
                <a:gd name="T6" fmla="*/ 172 w 2290"/>
                <a:gd name="T7" fmla="*/ 1032 h 1147"/>
                <a:gd name="T8" fmla="*/ 2153 w 2290"/>
                <a:gd name="T9" fmla="*/ 1022 h 1147"/>
                <a:gd name="T10" fmla="*/ 2175 w 2290"/>
                <a:gd name="T11" fmla="*/ 975 h 1147"/>
                <a:gd name="T12" fmla="*/ 1227 w 2290"/>
                <a:gd name="T13" fmla="*/ 685 h 1147"/>
                <a:gd name="T14" fmla="*/ 1147 w 2290"/>
                <a:gd name="T15" fmla="*/ 649 h 1147"/>
                <a:gd name="T16" fmla="*/ 1098 w 2290"/>
                <a:gd name="T17" fmla="*/ 578 h 1147"/>
                <a:gd name="T18" fmla="*/ 1088 w 2290"/>
                <a:gd name="T19" fmla="*/ 264 h 1147"/>
                <a:gd name="T20" fmla="*/ 976 w 2290"/>
                <a:gd name="T21" fmla="*/ 368 h 1147"/>
                <a:gd name="T22" fmla="*/ 840 w 2290"/>
                <a:gd name="T23" fmla="*/ 435 h 1147"/>
                <a:gd name="T24" fmla="*/ 687 w 2290"/>
                <a:gd name="T25" fmla="*/ 459 h 1147"/>
                <a:gd name="T26" fmla="*/ 530 w 2290"/>
                <a:gd name="T27" fmla="*/ 434 h 1147"/>
                <a:gd name="T28" fmla="*/ 389 w 2290"/>
                <a:gd name="T29" fmla="*/ 364 h 1147"/>
                <a:gd name="T30" fmla="*/ 277 w 2290"/>
                <a:gd name="T31" fmla="*/ 256 h 1147"/>
                <a:gd name="T32" fmla="*/ 200 w 2290"/>
                <a:gd name="T33" fmla="*/ 115 h 1147"/>
                <a:gd name="T34" fmla="*/ 246 w 2290"/>
                <a:gd name="T35" fmla="*/ 0 h 1147"/>
                <a:gd name="T36" fmla="*/ 288 w 2290"/>
                <a:gd name="T37" fmla="*/ 18 h 1147"/>
                <a:gd name="T38" fmla="*/ 317 w 2290"/>
                <a:gd name="T39" fmla="*/ 92 h 1147"/>
                <a:gd name="T40" fmla="*/ 390 w 2290"/>
                <a:gd name="T41" fmla="*/ 212 h 1147"/>
                <a:gd name="T42" fmla="*/ 501 w 2290"/>
                <a:gd name="T43" fmla="*/ 298 h 1147"/>
                <a:gd name="T44" fmla="*/ 637 w 2290"/>
                <a:gd name="T45" fmla="*/ 341 h 1147"/>
                <a:gd name="T46" fmla="*/ 784 w 2290"/>
                <a:gd name="T47" fmla="*/ 332 h 1147"/>
                <a:gd name="T48" fmla="*/ 914 w 2290"/>
                <a:gd name="T49" fmla="*/ 273 h 1147"/>
                <a:gd name="T50" fmla="*/ 1015 w 2290"/>
                <a:gd name="T51" fmla="*/ 175 h 1147"/>
                <a:gd name="T52" fmla="*/ 1076 w 2290"/>
                <a:gd name="T53" fmla="*/ 46 h 1147"/>
                <a:gd name="T54" fmla="*/ 1102 w 2290"/>
                <a:gd name="T55" fmla="*/ 10 h 1147"/>
                <a:gd name="T56" fmla="*/ 1145 w 2290"/>
                <a:gd name="T57" fmla="*/ 0 h 1147"/>
                <a:gd name="T58" fmla="*/ 1192 w 2290"/>
                <a:gd name="T59" fmla="*/ 22 h 1147"/>
                <a:gd name="T60" fmla="*/ 1202 w 2290"/>
                <a:gd name="T61" fmla="*/ 516 h 1147"/>
                <a:gd name="T62" fmla="*/ 1224 w 2290"/>
                <a:gd name="T63" fmla="*/ 563 h 1147"/>
                <a:gd name="T64" fmla="*/ 2233 w 2290"/>
                <a:gd name="T65" fmla="*/ 574 h 1147"/>
                <a:gd name="T66" fmla="*/ 2280 w 2290"/>
                <a:gd name="T67" fmla="*/ 596 h 1147"/>
                <a:gd name="T68" fmla="*/ 2290 w 2290"/>
                <a:gd name="T69" fmla="*/ 975 h 1147"/>
                <a:gd name="T70" fmla="*/ 2267 w 2290"/>
                <a:gd name="T71" fmla="*/ 1063 h 1147"/>
                <a:gd name="T72" fmla="*/ 2206 w 2290"/>
                <a:gd name="T73" fmla="*/ 1124 h 1147"/>
                <a:gd name="T74" fmla="*/ 2118 w 2290"/>
                <a:gd name="T75" fmla="*/ 1147 h 1147"/>
                <a:gd name="T76" fmla="*/ 110 w 2290"/>
                <a:gd name="T77" fmla="*/ 1137 h 1147"/>
                <a:gd name="T78" fmla="*/ 40 w 2290"/>
                <a:gd name="T79" fmla="*/ 1087 h 1147"/>
                <a:gd name="T80" fmla="*/ 2 w 2290"/>
                <a:gd name="T81" fmla="*/ 1006 h 1147"/>
                <a:gd name="T82" fmla="*/ 2 w 2290"/>
                <a:gd name="T83" fmla="*/ 141 h 1147"/>
                <a:gd name="T84" fmla="*/ 40 w 2290"/>
                <a:gd name="T85" fmla="*/ 61 h 1147"/>
                <a:gd name="T86" fmla="*/ 110 w 2290"/>
                <a:gd name="T87" fmla="*/ 11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90" h="1147">
                  <a:moveTo>
                    <a:pt x="172" y="115"/>
                  </a:moveTo>
                  <a:lnTo>
                    <a:pt x="152" y="118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7" y="154"/>
                  </a:lnTo>
                  <a:lnTo>
                    <a:pt x="114" y="172"/>
                  </a:lnTo>
                  <a:lnTo>
                    <a:pt x="114" y="975"/>
                  </a:lnTo>
                  <a:lnTo>
                    <a:pt x="117" y="994"/>
                  </a:lnTo>
                  <a:lnTo>
                    <a:pt x="125" y="1010"/>
                  </a:lnTo>
                  <a:lnTo>
                    <a:pt x="136" y="1022"/>
                  </a:lnTo>
                  <a:lnTo>
                    <a:pt x="152" y="1029"/>
                  </a:lnTo>
                  <a:lnTo>
                    <a:pt x="172" y="1032"/>
                  </a:lnTo>
                  <a:lnTo>
                    <a:pt x="2118" y="1032"/>
                  </a:lnTo>
                  <a:lnTo>
                    <a:pt x="2137" y="1029"/>
                  </a:lnTo>
                  <a:lnTo>
                    <a:pt x="2153" y="1022"/>
                  </a:lnTo>
                  <a:lnTo>
                    <a:pt x="2165" y="1010"/>
                  </a:lnTo>
                  <a:lnTo>
                    <a:pt x="2172" y="994"/>
                  </a:lnTo>
                  <a:lnTo>
                    <a:pt x="2175" y="975"/>
                  </a:lnTo>
                  <a:lnTo>
                    <a:pt x="2175" y="688"/>
                  </a:lnTo>
                  <a:lnTo>
                    <a:pt x="1259" y="688"/>
                  </a:lnTo>
                  <a:lnTo>
                    <a:pt x="1227" y="685"/>
                  </a:lnTo>
                  <a:lnTo>
                    <a:pt x="1198" y="678"/>
                  </a:lnTo>
                  <a:lnTo>
                    <a:pt x="1171" y="665"/>
                  </a:lnTo>
                  <a:lnTo>
                    <a:pt x="1147" y="649"/>
                  </a:lnTo>
                  <a:lnTo>
                    <a:pt x="1127" y="628"/>
                  </a:lnTo>
                  <a:lnTo>
                    <a:pt x="1111" y="604"/>
                  </a:lnTo>
                  <a:lnTo>
                    <a:pt x="1098" y="578"/>
                  </a:lnTo>
                  <a:lnTo>
                    <a:pt x="1090" y="548"/>
                  </a:lnTo>
                  <a:lnTo>
                    <a:pt x="1088" y="516"/>
                  </a:lnTo>
                  <a:lnTo>
                    <a:pt x="1088" y="264"/>
                  </a:lnTo>
                  <a:lnTo>
                    <a:pt x="1053" y="303"/>
                  </a:lnTo>
                  <a:lnTo>
                    <a:pt x="1016" y="337"/>
                  </a:lnTo>
                  <a:lnTo>
                    <a:pt x="976" y="368"/>
                  </a:lnTo>
                  <a:lnTo>
                    <a:pt x="933" y="395"/>
                  </a:lnTo>
                  <a:lnTo>
                    <a:pt x="888" y="417"/>
                  </a:lnTo>
                  <a:lnTo>
                    <a:pt x="840" y="435"/>
                  </a:lnTo>
                  <a:lnTo>
                    <a:pt x="791" y="449"/>
                  </a:lnTo>
                  <a:lnTo>
                    <a:pt x="739" y="456"/>
                  </a:lnTo>
                  <a:lnTo>
                    <a:pt x="687" y="459"/>
                  </a:lnTo>
                  <a:lnTo>
                    <a:pt x="633" y="456"/>
                  </a:lnTo>
                  <a:lnTo>
                    <a:pt x="580" y="448"/>
                  </a:lnTo>
                  <a:lnTo>
                    <a:pt x="530" y="434"/>
                  </a:lnTo>
                  <a:lnTo>
                    <a:pt x="481" y="415"/>
                  </a:lnTo>
                  <a:lnTo>
                    <a:pt x="434" y="392"/>
                  </a:lnTo>
                  <a:lnTo>
                    <a:pt x="389" y="364"/>
                  </a:lnTo>
                  <a:lnTo>
                    <a:pt x="349" y="332"/>
                  </a:lnTo>
                  <a:lnTo>
                    <a:pt x="311" y="296"/>
                  </a:lnTo>
                  <a:lnTo>
                    <a:pt x="277" y="256"/>
                  </a:lnTo>
                  <a:lnTo>
                    <a:pt x="247" y="212"/>
                  </a:lnTo>
                  <a:lnTo>
                    <a:pt x="221" y="165"/>
                  </a:lnTo>
                  <a:lnTo>
                    <a:pt x="200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46" y="0"/>
                  </a:lnTo>
                  <a:lnTo>
                    <a:pt x="262" y="2"/>
                  </a:lnTo>
                  <a:lnTo>
                    <a:pt x="277" y="9"/>
                  </a:lnTo>
                  <a:lnTo>
                    <a:pt x="288" y="18"/>
                  </a:lnTo>
                  <a:lnTo>
                    <a:pt x="298" y="31"/>
                  </a:lnTo>
                  <a:lnTo>
                    <a:pt x="303" y="46"/>
                  </a:lnTo>
                  <a:lnTo>
                    <a:pt x="317" y="92"/>
                  </a:lnTo>
                  <a:lnTo>
                    <a:pt x="336" y="135"/>
                  </a:lnTo>
                  <a:lnTo>
                    <a:pt x="361" y="175"/>
                  </a:lnTo>
                  <a:lnTo>
                    <a:pt x="390" y="212"/>
                  </a:lnTo>
                  <a:lnTo>
                    <a:pt x="424" y="244"/>
                  </a:lnTo>
                  <a:lnTo>
                    <a:pt x="460" y="273"/>
                  </a:lnTo>
                  <a:lnTo>
                    <a:pt x="501" y="298"/>
                  </a:lnTo>
                  <a:lnTo>
                    <a:pt x="544" y="318"/>
                  </a:lnTo>
                  <a:lnTo>
                    <a:pt x="589" y="332"/>
                  </a:lnTo>
                  <a:lnTo>
                    <a:pt x="637" y="341"/>
                  </a:lnTo>
                  <a:lnTo>
                    <a:pt x="687" y="344"/>
                  </a:lnTo>
                  <a:lnTo>
                    <a:pt x="736" y="341"/>
                  </a:lnTo>
                  <a:lnTo>
                    <a:pt x="784" y="332"/>
                  </a:lnTo>
                  <a:lnTo>
                    <a:pt x="830" y="318"/>
                  </a:lnTo>
                  <a:lnTo>
                    <a:pt x="873" y="298"/>
                  </a:lnTo>
                  <a:lnTo>
                    <a:pt x="914" y="273"/>
                  </a:lnTo>
                  <a:lnTo>
                    <a:pt x="951" y="244"/>
                  </a:lnTo>
                  <a:lnTo>
                    <a:pt x="985" y="212"/>
                  </a:lnTo>
                  <a:lnTo>
                    <a:pt x="1015" y="175"/>
                  </a:lnTo>
                  <a:lnTo>
                    <a:pt x="1040" y="135"/>
                  </a:lnTo>
                  <a:lnTo>
                    <a:pt x="1061" y="92"/>
                  </a:lnTo>
                  <a:lnTo>
                    <a:pt x="1076" y="46"/>
                  </a:lnTo>
                  <a:lnTo>
                    <a:pt x="1081" y="33"/>
                  </a:lnTo>
                  <a:lnTo>
                    <a:pt x="1091" y="20"/>
                  </a:lnTo>
                  <a:lnTo>
                    <a:pt x="1102" y="10"/>
                  </a:lnTo>
                  <a:lnTo>
                    <a:pt x="1117" y="2"/>
                  </a:lnTo>
                  <a:lnTo>
                    <a:pt x="1134" y="0"/>
                  </a:lnTo>
                  <a:lnTo>
                    <a:pt x="1145" y="0"/>
                  </a:lnTo>
                  <a:lnTo>
                    <a:pt x="1164" y="3"/>
                  </a:lnTo>
                  <a:lnTo>
                    <a:pt x="1179" y="11"/>
                  </a:lnTo>
                  <a:lnTo>
                    <a:pt x="1192" y="22"/>
                  </a:lnTo>
                  <a:lnTo>
                    <a:pt x="1199" y="39"/>
                  </a:lnTo>
                  <a:lnTo>
                    <a:pt x="1202" y="58"/>
                  </a:lnTo>
                  <a:lnTo>
                    <a:pt x="1202" y="516"/>
                  </a:lnTo>
                  <a:lnTo>
                    <a:pt x="1204" y="535"/>
                  </a:lnTo>
                  <a:lnTo>
                    <a:pt x="1213" y="552"/>
                  </a:lnTo>
                  <a:lnTo>
                    <a:pt x="1224" y="563"/>
                  </a:lnTo>
                  <a:lnTo>
                    <a:pt x="1240" y="571"/>
                  </a:lnTo>
                  <a:lnTo>
                    <a:pt x="1259" y="574"/>
                  </a:lnTo>
                  <a:lnTo>
                    <a:pt x="2233" y="574"/>
                  </a:lnTo>
                  <a:lnTo>
                    <a:pt x="2251" y="577"/>
                  </a:lnTo>
                  <a:lnTo>
                    <a:pt x="2267" y="584"/>
                  </a:lnTo>
                  <a:lnTo>
                    <a:pt x="2280" y="596"/>
                  </a:lnTo>
                  <a:lnTo>
                    <a:pt x="2287" y="612"/>
                  </a:lnTo>
                  <a:lnTo>
                    <a:pt x="2290" y="631"/>
                  </a:lnTo>
                  <a:lnTo>
                    <a:pt x="2290" y="975"/>
                  </a:lnTo>
                  <a:lnTo>
                    <a:pt x="2287" y="1006"/>
                  </a:lnTo>
                  <a:lnTo>
                    <a:pt x="2280" y="1037"/>
                  </a:lnTo>
                  <a:lnTo>
                    <a:pt x="2267" y="1063"/>
                  </a:lnTo>
                  <a:lnTo>
                    <a:pt x="2250" y="1087"/>
                  </a:lnTo>
                  <a:lnTo>
                    <a:pt x="2230" y="1107"/>
                  </a:lnTo>
                  <a:lnTo>
                    <a:pt x="2206" y="1124"/>
                  </a:lnTo>
                  <a:lnTo>
                    <a:pt x="2179" y="1137"/>
                  </a:lnTo>
                  <a:lnTo>
                    <a:pt x="2149" y="1144"/>
                  </a:lnTo>
                  <a:lnTo>
                    <a:pt x="2118" y="1147"/>
                  </a:lnTo>
                  <a:lnTo>
                    <a:pt x="172" y="1147"/>
                  </a:lnTo>
                  <a:lnTo>
                    <a:pt x="139" y="1144"/>
                  </a:lnTo>
                  <a:lnTo>
                    <a:pt x="110" y="1137"/>
                  </a:lnTo>
                  <a:lnTo>
                    <a:pt x="83" y="1124"/>
                  </a:lnTo>
                  <a:lnTo>
                    <a:pt x="59" y="1107"/>
                  </a:lnTo>
                  <a:lnTo>
                    <a:pt x="40" y="1087"/>
                  </a:lnTo>
                  <a:lnTo>
                    <a:pt x="23" y="1063"/>
                  </a:lnTo>
                  <a:lnTo>
                    <a:pt x="10" y="1037"/>
                  </a:lnTo>
                  <a:lnTo>
                    <a:pt x="2" y="1006"/>
                  </a:lnTo>
                  <a:lnTo>
                    <a:pt x="0" y="975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0" y="111"/>
                  </a:lnTo>
                  <a:lnTo>
                    <a:pt x="23" y="85"/>
                  </a:lnTo>
                  <a:lnTo>
                    <a:pt x="40" y="61"/>
                  </a:lnTo>
                  <a:lnTo>
                    <a:pt x="59" y="40"/>
                  </a:lnTo>
                  <a:lnTo>
                    <a:pt x="83" y="23"/>
                  </a:lnTo>
                  <a:lnTo>
                    <a:pt x="110" y="11"/>
                  </a:lnTo>
                  <a:lnTo>
                    <a:pt x="139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61"/>
            <p:cNvSpPr>
              <a:spLocks noEditPoints="1"/>
            </p:cNvSpPr>
            <p:nvPr/>
          </p:nvSpPr>
          <p:spPr bwMode="auto">
            <a:xfrm>
              <a:off x="9320213" y="2011363"/>
              <a:ext cx="190500" cy="109538"/>
            </a:xfrm>
            <a:custGeom>
              <a:avLst/>
              <a:gdLst>
                <a:gd name="T0" fmla="*/ 980 w 1202"/>
                <a:gd name="T1" fmla="*/ 165 h 688"/>
                <a:gd name="T2" fmla="*/ 925 w 1202"/>
                <a:gd name="T3" fmla="*/ 256 h 688"/>
                <a:gd name="T4" fmla="*/ 854 w 1202"/>
                <a:gd name="T5" fmla="*/ 332 h 688"/>
                <a:gd name="T6" fmla="*/ 770 w 1202"/>
                <a:gd name="T7" fmla="*/ 392 h 688"/>
                <a:gd name="T8" fmla="*/ 674 w 1202"/>
                <a:gd name="T9" fmla="*/ 434 h 688"/>
                <a:gd name="T10" fmla="*/ 570 w 1202"/>
                <a:gd name="T11" fmla="*/ 456 h 688"/>
                <a:gd name="T12" fmla="*/ 462 w 1202"/>
                <a:gd name="T13" fmla="*/ 456 h 688"/>
                <a:gd name="T14" fmla="*/ 361 w 1202"/>
                <a:gd name="T15" fmla="*/ 435 h 688"/>
                <a:gd name="T16" fmla="*/ 268 w 1202"/>
                <a:gd name="T17" fmla="*/ 395 h 688"/>
                <a:gd name="T18" fmla="*/ 185 w 1202"/>
                <a:gd name="T19" fmla="*/ 337 h 688"/>
                <a:gd name="T20" fmla="*/ 114 w 1202"/>
                <a:gd name="T21" fmla="*/ 264 h 688"/>
                <a:gd name="T22" fmla="*/ 116 w 1202"/>
                <a:gd name="T23" fmla="*/ 535 h 688"/>
                <a:gd name="T24" fmla="*/ 136 w 1202"/>
                <a:gd name="T25" fmla="*/ 563 h 688"/>
                <a:gd name="T26" fmla="*/ 171 w 1202"/>
                <a:gd name="T27" fmla="*/ 574 h 688"/>
                <a:gd name="T28" fmla="*/ 1087 w 1202"/>
                <a:gd name="T29" fmla="*/ 172 h 688"/>
                <a:gd name="T30" fmla="*/ 1077 w 1202"/>
                <a:gd name="T31" fmla="*/ 137 h 688"/>
                <a:gd name="T32" fmla="*/ 1049 w 1202"/>
                <a:gd name="T33" fmla="*/ 118 h 688"/>
                <a:gd name="T34" fmla="*/ 1001 w 1202"/>
                <a:gd name="T35" fmla="*/ 115 h 688"/>
                <a:gd name="T36" fmla="*/ 74 w 1202"/>
                <a:gd name="T37" fmla="*/ 0 h 688"/>
                <a:gd name="T38" fmla="*/ 105 w 1202"/>
                <a:gd name="T39" fmla="*/ 9 h 688"/>
                <a:gd name="T40" fmla="*/ 126 w 1202"/>
                <a:gd name="T41" fmla="*/ 31 h 688"/>
                <a:gd name="T42" fmla="*/ 145 w 1202"/>
                <a:gd name="T43" fmla="*/ 92 h 688"/>
                <a:gd name="T44" fmla="*/ 189 w 1202"/>
                <a:gd name="T45" fmla="*/ 175 h 688"/>
                <a:gd name="T46" fmla="*/ 252 w 1202"/>
                <a:gd name="T47" fmla="*/ 244 h 688"/>
                <a:gd name="T48" fmla="*/ 329 w 1202"/>
                <a:gd name="T49" fmla="*/ 298 h 688"/>
                <a:gd name="T50" fmla="*/ 417 w 1202"/>
                <a:gd name="T51" fmla="*/ 332 h 688"/>
                <a:gd name="T52" fmla="*/ 515 w 1202"/>
                <a:gd name="T53" fmla="*/ 344 h 688"/>
                <a:gd name="T54" fmla="*/ 612 w 1202"/>
                <a:gd name="T55" fmla="*/ 332 h 688"/>
                <a:gd name="T56" fmla="*/ 701 w 1202"/>
                <a:gd name="T57" fmla="*/ 298 h 688"/>
                <a:gd name="T58" fmla="*/ 779 w 1202"/>
                <a:gd name="T59" fmla="*/ 244 h 688"/>
                <a:gd name="T60" fmla="*/ 843 w 1202"/>
                <a:gd name="T61" fmla="*/ 175 h 688"/>
                <a:gd name="T62" fmla="*/ 889 w 1202"/>
                <a:gd name="T63" fmla="*/ 92 h 688"/>
                <a:gd name="T64" fmla="*/ 909 w 1202"/>
                <a:gd name="T65" fmla="*/ 33 h 688"/>
                <a:gd name="T66" fmla="*/ 930 w 1202"/>
                <a:gd name="T67" fmla="*/ 10 h 688"/>
                <a:gd name="T68" fmla="*/ 961 w 1202"/>
                <a:gd name="T69" fmla="*/ 0 h 688"/>
                <a:gd name="T70" fmla="*/ 1061 w 1202"/>
                <a:gd name="T71" fmla="*/ 3 h 688"/>
                <a:gd name="T72" fmla="*/ 1118 w 1202"/>
                <a:gd name="T73" fmla="*/ 23 h 688"/>
                <a:gd name="T74" fmla="*/ 1162 w 1202"/>
                <a:gd name="T75" fmla="*/ 61 h 688"/>
                <a:gd name="T76" fmla="*/ 1192 w 1202"/>
                <a:gd name="T77" fmla="*/ 111 h 688"/>
                <a:gd name="T78" fmla="*/ 1202 w 1202"/>
                <a:gd name="T79" fmla="*/ 172 h 688"/>
                <a:gd name="T80" fmla="*/ 1199 w 1202"/>
                <a:gd name="T81" fmla="*/ 650 h 688"/>
                <a:gd name="T82" fmla="*/ 1179 w 1202"/>
                <a:gd name="T83" fmla="*/ 678 h 688"/>
                <a:gd name="T84" fmla="*/ 1145 w 1202"/>
                <a:gd name="T85" fmla="*/ 688 h 688"/>
                <a:gd name="T86" fmla="*/ 139 w 1202"/>
                <a:gd name="T87" fmla="*/ 685 h 688"/>
                <a:gd name="T88" fmla="*/ 83 w 1202"/>
                <a:gd name="T89" fmla="*/ 665 h 688"/>
                <a:gd name="T90" fmla="*/ 39 w 1202"/>
                <a:gd name="T91" fmla="*/ 628 h 688"/>
                <a:gd name="T92" fmla="*/ 10 w 1202"/>
                <a:gd name="T93" fmla="*/ 578 h 688"/>
                <a:gd name="T94" fmla="*/ 0 w 1202"/>
                <a:gd name="T95" fmla="*/ 516 h 688"/>
                <a:gd name="T96" fmla="*/ 2 w 1202"/>
                <a:gd name="T97" fmla="*/ 39 h 688"/>
                <a:gd name="T98" fmla="*/ 22 w 1202"/>
                <a:gd name="T99" fmla="*/ 11 h 688"/>
                <a:gd name="T100" fmla="*/ 57 w 1202"/>
                <a:gd name="T101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2" h="688">
                  <a:moveTo>
                    <a:pt x="1001" y="115"/>
                  </a:moveTo>
                  <a:lnTo>
                    <a:pt x="980" y="165"/>
                  </a:lnTo>
                  <a:lnTo>
                    <a:pt x="955" y="212"/>
                  </a:lnTo>
                  <a:lnTo>
                    <a:pt x="925" y="256"/>
                  </a:lnTo>
                  <a:lnTo>
                    <a:pt x="892" y="296"/>
                  </a:lnTo>
                  <a:lnTo>
                    <a:pt x="854" y="332"/>
                  </a:lnTo>
                  <a:lnTo>
                    <a:pt x="814" y="364"/>
                  </a:lnTo>
                  <a:lnTo>
                    <a:pt x="770" y="392"/>
                  </a:lnTo>
                  <a:lnTo>
                    <a:pt x="723" y="415"/>
                  </a:lnTo>
                  <a:lnTo>
                    <a:pt x="674" y="434"/>
                  </a:lnTo>
                  <a:lnTo>
                    <a:pt x="623" y="448"/>
                  </a:lnTo>
                  <a:lnTo>
                    <a:pt x="570" y="456"/>
                  </a:lnTo>
                  <a:lnTo>
                    <a:pt x="515" y="459"/>
                  </a:lnTo>
                  <a:lnTo>
                    <a:pt x="462" y="456"/>
                  </a:lnTo>
                  <a:lnTo>
                    <a:pt x="411" y="449"/>
                  </a:lnTo>
                  <a:lnTo>
                    <a:pt x="361" y="435"/>
                  </a:lnTo>
                  <a:lnTo>
                    <a:pt x="314" y="417"/>
                  </a:lnTo>
                  <a:lnTo>
                    <a:pt x="268" y="395"/>
                  </a:lnTo>
                  <a:lnTo>
                    <a:pt x="226" y="368"/>
                  </a:lnTo>
                  <a:lnTo>
                    <a:pt x="185" y="337"/>
                  </a:lnTo>
                  <a:lnTo>
                    <a:pt x="148" y="303"/>
                  </a:lnTo>
                  <a:lnTo>
                    <a:pt x="114" y="264"/>
                  </a:lnTo>
                  <a:lnTo>
                    <a:pt x="114" y="516"/>
                  </a:lnTo>
                  <a:lnTo>
                    <a:pt x="116" y="535"/>
                  </a:lnTo>
                  <a:lnTo>
                    <a:pt x="125" y="552"/>
                  </a:lnTo>
                  <a:lnTo>
                    <a:pt x="136" y="563"/>
                  </a:lnTo>
                  <a:lnTo>
                    <a:pt x="152" y="571"/>
                  </a:lnTo>
                  <a:lnTo>
                    <a:pt x="171" y="574"/>
                  </a:lnTo>
                  <a:lnTo>
                    <a:pt x="1087" y="574"/>
                  </a:lnTo>
                  <a:lnTo>
                    <a:pt x="1087" y="172"/>
                  </a:lnTo>
                  <a:lnTo>
                    <a:pt x="1084" y="154"/>
                  </a:lnTo>
                  <a:lnTo>
                    <a:pt x="1077" y="137"/>
                  </a:lnTo>
                  <a:lnTo>
                    <a:pt x="1065" y="125"/>
                  </a:lnTo>
                  <a:lnTo>
                    <a:pt x="1049" y="118"/>
                  </a:lnTo>
                  <a:lnTo>
                    <a:pt x="1030" y="115"/>
                  </a:lnTo>
                  <a:lnTo>
                    <a:pt x="1001" y="115"/>
                  </a:lnTo>
                  <a:close/>
                  <a:moveTo>
                    <a:pt x="57" y="0"/>
                  </a:moveTo>
                  <a:lnTo>
                    <a:pt x="74" y="0"/>
                  </a:lnTo>
                  <a:lnTo>
                    <a:pt x="90" y="2"/>
                  </a:lnTo>
                  <a:lnTo>
                    <a:pt x="105" y="9"/>
                  </a:lnTo>
                  <a:lnTo>
                    <a:pt x="116" y="18"/>
                  </a:lnTo>
                  <a:lnTo>
                    <a:pt x="126" y="31"/>
                  </a:lnTo>
                  <a:lnTo>
                    <a:pt x="131" y="46"/>
                  </a:lnTo>
                  <a:lnTo>
                    <a:pt x="145" y="92"/>
                  </a:lnTo>
                  <a:lnTo>
                    <a:pt x="164" y="135"/>
                  </a:lnTo>
                  <a:lnTo>
                    <a:pt x="189" y="175"/>
                  </a:lnTo>
                  <a:lnTo>
                    <a:pt x="218" y="212"/>
                  </a:lnTo>
                  <a:lnTo>
                    <a:pt x="252" y="244"/>
                  </a:lnTo>
                  <a:lnTo>
                    <a:pt x="288" y="273"/>
                  </a:lnTo>
                  <a:lnTo>
                    <a:pt x="329" y="298"/>
                  </a:lnTo>
                  <a:lnTo>
                    <a:pt x="372" y="318"/>
                  </a:lnTo>
                  <a:lnTo>
                    <a:pt x="417" y="332"/>
                  </a:lnTo>
                  <a:lnTo>
                    <a:pt x="465" y="341"/>
                  </a:lnTo>
                  <a:lnTo>
                    <a:pt x="515" y="344"/>
                  </a:lnTo>
                  <a:lnTo>
                    <a:pt x="564" y="341"/>
                  </a:lnTo>
                  <a:lnTo>
                    <a:pt x="612" y="332"/>
                  </a:lnTo>
                  <a:lnTo>
                    <a:pt x="658" y="318"/>
                  </a:lnTo>
                  <a:lnTo>
                    <a:pt x="701" y="298"/>
                  </a:lnTo>
                  <a:lnTo>
                    <a:pt x="742" y="273"/>
                  </a:lnTo>
                  <a:lnTo>
                    <a:pt x="779" y="244"/>
                  </a:lnTo>
                  <a:lnTo>
                    <a:pt x="813" y="212"/>
                  </a:lnTo>
                  <a:lnTo>
                    <a:pt x="843" y="175"/>
                  </a:lnTo>
                  <a:lnTo>
                    <a:pt x="868" y="135"/>
                  </a:lnTo>
                  <a:lnTo>
                    <a:pt x="889" y="92"/>
                  </a:lnTo>
                  <a:lnTo>
                    <a:pt x="904" y="46"/>
                  </a:lnTo>
                  <a:lnTo>
                    <a:pt x="909" y="33"/>
                  </a:lnTo>
                  <a:lnTo>
                    <a:pt x="919" y="20"/>
                  </a:lnTo>
                  <a:lnTo>
                    <a:pt x="930" y="10"/>
                  </a:lnTo>
                  <a:lnTo>
                    <a:pt x="945" y="2"/>
                  </a:lnTo>
                  <a:lnTo>
                    <a:pt x="961" y="0"/>
                  </a:lnTo>
                  <a:lnTo>
                    <a:pt x="1030" y="0"/>
                  </a:lnTo>
                  <a:lnTo>
                    <a:pt x="1061" y="3"/>
                  </a:lnTo>
                  <a:lnTo>
                    <a:pt x="1091" y="11"/>
                  </a:lnTo>
                  <a:lnTo>
                    <a:pt x="1118" y="23"/>
                  </a:lnTo>
                  <a:lnTo>
                    <a:pt x="1142" y="40"/>
                  </a:lnTo>
                  <a:lnTo>
                    <a:pt x="1162" y="61"/>
                  </a:lnTo>
                  <a:lnTo>
                    <a:pt x="1179" y="85"/>
                  </a:lnTo>
                  <a:lnTo>
                    <a:pt x="1192" y="111"/>
                  </a:lnTo>
                  <a:lnTo>
                    <a:pt x="1199" y="141"/>
                  </a:lnTo>
                  <a:lnTo>
                    <a:pt x="1202" y="172"/>
                  </a:lnTo>
                  <a:lnTo>
                    <a:pt x="1202" y="631"/>
                  </a:lnTo>
                  <a:lnTo>
                    <a:pt x="1199" y="650"/>
                  </a:lnTo>
                  <a:lnTo>
                    <a:pt x="1192" y="666"/>
                  </a:lnTo>
                  <a:lnTo>
                    <a:pt x="1179" y="678"/>
                  </a:lnTo>
                  <a:lnTo>
                    <a:pt x="1163" y="685"/>
                  </a:lnTo>
                  <a:lnTo>
                    <a:pt x="1145" y="688"/>
                  </a:lnTo>
                  <a:lnTo>
                    <a:pt x="171" y="688"/>
                  </a:lnTo>
                  <a:lnTo>
                    <a:pt x="139" y="685"/>
                  </a:lnTo>
                  <a:lnTo>
                    <a:pt x="110" y="678"/>
                  </a:lnTo>
                  <a:lnTo>
                    <a:pt x="83" y="665"/>
                  </a:lnTo>
                  <a:lnTo>
                    <a:pt x="59" y="649"/>
                  </a:lnTo>
                  <a:lnTo>
                    <a:pt x="39" y="628"/>
                  </a:lnTo>
                  <a:lnTo>
                    <a:pt x="23" y="604"/>
                  </a:lnTo>
                  <a:lnTo>
                    <a:pt x="10" y="578"/>
                  </a:lnTo>
                  <a:lnTo>
                    <a:pt x="2" y="548"/>
                  </a:lnTo>
                  <a:lnTo>
                    <a:pt x="0" y="51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8193570" y="1921045"/>
            <a:ext cx="473076" cy="546101"/>
            <a:chOff x="8193088" y="1920875"/>
            <a:chExt cx="473076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66"/>
            <p:cNvSpPr>
              <a:spLocks/>
            </p:cNvSpPr>
            <p:nvPr/>
          </p:nvSpPr>
          <p:spPr bwMode="auto">
            <a:xfrm>
              <a:off x="8229601" y="2212975"/>
              <a:ext cx="163513" cy="254000"/>
            </a:xfrm>
            <a:custGeom>
              <a:avLst/>
              <a:gdLst>
                <a:gd name="T0" fmla="*/ 977 w 1033"/>
                <a:gd name="T1" fmla="*/ 0 h 1603"/>
                <a:gd name="T2" fmla="*/ 992 w 1033"/>
                <a:gd name="T3" fmla="*/ 3 h 1603"/>
                <a:gd name="T4" fmla="*/ 1006 w 1033"/>
                <a:gd name="T5" fmla="*/ 9 h 1603"/>
                <a:gd name="T6" fmla="*/ 1019 w 1033"/>
                <a:gd name="T7" fmla="*/ 20 h 1603"/>
                <a:gd name="T8" fmla="*/ 1027 w 1033"/>
                <a:gd name="T9" fmla="*/ 31 h 1603"/>
                <a:gd name="T10" fmla="*/ 1032 w 1033"/>
                <a:gd name="T11" fmla="*/ 45 h 1603"/>
                <a:gd name="T12" fmla="*/ 1033 w 1033"/>
                <a:gd name="T13" fmla="*/ 59 h 1603"/>
                <a:gd name="T14" fmla="*/ 1030 w 1033"/>
                <a:gd name="T15" fmla="*/ 75 h 1603"/>
                <a:gd name="T16" fmla="*/ 1024 w 1033"/>
                <a:gd name="T17" fmla="*/ 89 h 1603"/>
                <a:gd name="T18" fmla="*/ 107 w 1033"/>
                <a:gd name="T19" fmla="*/ 1580 h 1603"/>
                <a:gd name="T20" fmla="*/ 97 w 1033"/>
                <a:gd name="T21" fmla="*/ 1588 h 1603"/>
                <a:gd name="T22" fmla="*/ 84 w 1033"/>
                <a:gd name="T23" fmla="*/ 1596 h 1603"/>
                <a:gd name="T24" fmla="*/ 69 w 1033"/>
                <a:gd name="T25" fmla="*/ 1601 h 1603"/>
                <a:gd name="T26" fmla="*/ 55 w 1033"/>
                <a:gd name="T27" fmla="*/ 1603 h 1603"/>
                <a:gd name="T28" fmla="*/ 44 w 1033"/>
                <a:gd name="T29" fmla="*/ 1603 h 1603"/>
                <a:gd name="T30" fmla="*/ 35 w 1033"/>
                <a:gd name="T31" fmla="*/ 1601 h 1603"/>
                <a:gd name="T32" fmla="*/ 27 w 1033"/>
                <a:gd name="T33" fmla="*/ 1598 h 1603"/>
                <a:gd name="T34" fmla="*/ 15 w 1033"/>
                <a:gd name="T35" fmla="*/ 1587 h 1603"/>
                <a:gd name="T36" fmla="*/ 5 w 1033"/>
                <a:gd name="T37" fmla="*/ 1575 h 1603"/>
                <a:gd name="T38" fmla="*/ 1 w 1033"/>
                <a:gd name="T39" fmla="*/ 1561 h 1603"/>
                <a:gd name="T40" fmla="*/ 0 w 1033"/>
                <a:gd name="T41" fmla="*/ 1547 h 1603"/>
                <a:gd name="T42" fmla="*/ 3 w 1033"/>
                <a:gd name="T43" fmla="*/ 1532 h 1603"/>
                <a:gd name="T44" fmla="*/ 10 w 1033"/>
                <a:gd name="T45" fmla="*/ 1518 h 1603"/>
                <a:gd name="T46" fmla="*/ 926 w 1033"/>
                <a:gd name="T47" fmla="*/ 26 h 1603"/>
                <a:gd name="T48" fmla="*/ 937 w 1033"/>
                <a:gd name="T49" fmla="*/ 14 h 1603"/>
                <a:gd name="T50" fmla="*/ 948 w 1033"/>
                <a:gd name="T51" fmla="*/ 5 h 1603"/>
                <a:gd name="T52" fmla="*/ 963 w 1033"/>
                <a:gd name="T53" fmla="*/ 1 h 1603"/>
                <a:gd name="T54" fmla="*/ 977 w 1033"/>
                <a:gd name="T55" fmla="*/ 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3" h="1603">
                  <a:moveTo>
                    <a:pt x="977" y="0"/>
                  </a:moveTo>
                  <a:lnTo>
                    <a:pt x="992" y="3"/>
                  </a:lnTo>
                  <a:lnTo>
                    <a:pt x="1006" y="9"/>
                  </a:lnTo>
                  <a:lnTo>
                    <a:pt x="1019" y="20"/>
                  </a:lnTo>
                  <a:lnTo>
                    <a:pt x="1027" y="31"/>
                  </a:lnTo>
                  <a:lnTo>
                    <a:pt x="1032" y="45"/>
                  </a:lnTo>
                  <a:lnTo>
                    <a:pt x="1033" y="59"/>
                  </a:lnTo>
                  <a:lnTo>
                    <a:pt x="1030" y="75"/>
                  </a:lnTo>
                  <a:lnTo>
                    <a:pt x="1024" y="89"/>
                  </a:lnTo>
                  <a:lnTo>
                    <a:pt x="107" y="1580"/>
                  </a:lnTo>
                  <a:lnTo>
                    <a:pt x="97" y="1588"/>
                  </a:lnTo>
                  <a:lnTo>
                    <a:pt x="84" y="1596"/>
                  </a:lnTo>
                  <a:lnTo>
                    <a:pt x="69" y="1601"/>
                  </a:lnTo>
                  <a:lnTo>
                    <a:pt x="55" y="1603"/>
                  </a:lnTo>
                  <a:lnTo>
                    <a:pt x="44" y="1603"/>
                  </a:lnTo>
                  <a:lnTo>
                    <a:pt x="35" y="1601"/>
                  </a:lnTo>
                  <a:lnTo>
                    <a:pt x="27" y="1598"/>
                  </a:lnTo>
                  <a:lnTo>
                    <a:pt x="15" y="1587"/>
                  </a:lnTo>
                  <a:lnTo>
                    <a:pt x="5" y="1575"/>
                  </a:lnTo>
                  <a:lnTo>
                    <a:pt x="1" y="1561"/>
                  </a:lnTo>
                  <a:lnTo>
                    <a:pt x="0" y="1547"/>
                  </a:lnTo>
                  <a:lnTo>
                    <a:pt x="3" y="1532"/>
                  </a:lnTo>
                  <a:lnTo>
                    <a:pt x="10" y="1518"/>
                  </a:lnTo>
                  <a:lnTo>
                    <a:pt x="926" y="26"/>
                  </a:lnTo>
                  <a:lnTo>
                    <a:pt x="937" y="14"/>
                  </a:lnTo>
                  <a:lnTo>
                    <a:pt x="948" y="5"/>
                  </a:lnTo>
                  <a:lnTo>
                    <a:pt x="963" y="1"/>
                  </a:lnTo>
                  <a:lnTo>
                    <a:pt x="9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67"/>
            <p:cNvSpPr>
              <a:spLocks/>
            </p:cNvSpPr>
            <p:nvPr/>
          </p:nvSpPr>
          <p:spPr bwMode="auto">
            <a:xfrm>
              <a:off x="8374063" y="2211388"/>
              <a:ext cx="163513" cy="255588"/>
            </a:xfrm>
            <a:custGeom>
              <a:avLst/>
              <a:gdLst>
                <a:gd name="T0" fmla="*/ 60 w 1030"/>
                <a:gd name="T1" fmla="*/ 0 h 1607"/>
                <a:gd name="T2" fmla="*/ 78 w 1030"/>
                <a:gd name="T3" fmla="*/ 4 h 1607"/>
                <a:gd name="T4" fmla="*/ 92 w 1030"/>
                <a:gd name="T5" fmla="*/ 12 h 1607"/>
                <a:gd name="T6" fmla="*/ 105 w 1030"/>
                <a:gd name="T7" fmla="*/ 25 h 1607"/>
                <a:gd name="T8" fmla="*/ 1021 w 1030"/>
                <a:gd name="T9" fmla="*/ 1515 h 1607"/>
                <a:gd name="T10" fmla="*/ 1029 w 1030"/>
                <a:gd name="T11" fmla="*/ 1533 h 1607"/>
                <a:gd name="T12" fmla="*/ 1030 w 1030"/>
                <a:gd name="T13" fmla="*/ 1551 h 1607"/>
                <a:gd name="T14" fmla="*/ 1026 w 1030"/>
                <a:gd name="T15" fmla="*/ 1568 h 1607"/>
                <a:gd name="T16" fmla="*/ 1016 w 1030"/>
                <a:gd name="T17" fmla="*/ 1583 h 1607"/>
                <a:gd name="T18" fmla="*/ 1005 w 1030"/>
                <a:gd name="T19" fmla="*/ 1596 h 1607"/>
                <a:gd name="T20" fmla="*/ 1000 w 1030"/>
                <a:gd name="T21" fmla="*/ 1602 h 1607"/>
                <a:gd name="T22" fmla="*/ 992 w 1030"/>
                <a:gd name="T23" fmla="*/ 1606 h 1607"/>
                <a:gd name="T24" fmla="*/ 984 w 1030"/>
                <a:gd name="T25" fmla="*/ 1607 h 1607"/>
                <a:gd name="T26" fmla="*/ 976 w 1030"/>
                <a:gd name="T27" fmla="*/ 1607 h 1607"/>
                <a:gd name="T28" fmla="*/ 962 w 1030"/>
                <a:gd name="T29" fmla="*/ 1605 h 1607"/>
                <a:gd name="T30" fmla="*/ 947 w 1030"/>
                <a:gd name="T31" fmla="*/ 1599 h 1607"/>
                <a:gd name="T32" fmla="*/ 935 w 1030"/>
                <a:gd name="T33" fmla="*/ 1590 h 1607"/>
                <a:gd name="T34" fmla="*/ 925 w 1030"/>
                <a:gd name="T35" fmla="*/ 1578 h 1607"/>
                <a:gd name="T36" fmla="*/ 8 w 1030"/>
                <a:gd name="T37" fmla="*/ 88 h 1607"/>
                <a:gd name="T38" fmla="*/ 1 w 1030"/>
                <a:gd name="T39" fmla="*/ 70 h 1607"/>
                <a:gd name="T40" fmla="*/ 0 w 1030"/>
                <a:gd name="T41" fmla="*/ 52 h 1607"/>
                <a:gd name="T42" fmla="*/ 4 w 1030"/>
                <a:gd name="T43" fmla="*/ 35 h 1607"/>
                <a:gd name="T44" fmla="*/ 12 w 1030"/>
                <a:gd name="T45" fmla="*/ 19 h 1607"/>
                <a:gd name="T46" fmla="*/ 25 w 1030"/>
                <a:gd name="T47" fmla="*/ 8 h 1607"/>
                <a:gd name="T48" fmla="*/ 42 w 1030"/>
                <a:gd name="T49" fmla="*/ 1 h 1607"/>
                <a:gd name="T50" fmla="*/ 60 w 1030"/>
                <a:gd name="T51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0" h="1607">
                  <a:moveTo>
                    <a:pt x="60" y="0"/>
                  </a:moveTo>
                  <a:lnTo>
                    <a:pt x="78" y="4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021" y="1515"/>
                  </a:lnTo>
                  <a:lnTo>
                    <a:pt x="1029" y="1533"/>
                  </a:lnTo>
                  <a:lnTo>
                    <a:pt x="1030" y="1551"/>
                  </a:lnTo>
                  <a:lnTo>
                    <a:pt x="1026" y="1568"/>
                  </a:lnTo>
                  <a:lnTo>
                    <a:pt x="1016" y="1583"/>
                  </a:lnTo>
                  <a:lnTo>
                    <a:pt x="1005" y="1596"/>
                  </a:lnTo>
                  <a:lnTo>
                    <a:pt x="1000" y="1602"/>
                  </a:lnTo>
                  <a:lnTo>
                    <a:pt x="992" y="1606"/>
                  </a:lnTo>
                  <a:lnTo>
                    <a:pt x="984" y="1607"/>
                  </a:lnTo>
                  <a:lnTo>
                    <a:pt x="976" y="1607"/>
                  </a:lnTo>
                  <a:lnTo>
                    <a:pt x="962" y="1605"/>
                  </a:lnTo>
                  <a:lnTo>
                    <a:pt x="947" y="1599"/>
                  </a:lnTo>
                  <a:lnTo>
                    <a:pt x="935" y="1590"/>
                  </a:lnTo>
                  <a:lnTo>
                    <a:pt x="925" y="1578"/>
                  </a:lnTo>
                  <a:lnTo>
                    <a:pt x="8" y="88"/>
                  </a:lnTo>
                  <a:lnTo>
                    <a:pt x="1" y="70"/>
                  </a:lnTo>
                  <a:lnTo>
                    <a:pt x="0" y="52"/>
                  </a:lnTo>
                  <a:lnTo>
                    <a:pt x="4" y="35"/>
                  </a:lnTo>
                  <a:lnTo>
                    <a:pt x="12" y="19"/>
                  </a:lnTo>
                  <a:lnTo>
                    <a:pt x="25" y="8"/>
                  </a:lnTo>
                  <a:lnTo>
                    <a:pt x="42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68"/>
            <p:cNvSpPr>
              <a:spLocks/>
            </p:cNvSpPr>
            <p:nvPr/>
          </p:nvSpPr>
          <p:spPr bwMode="auto">
            <a:xfrm>
              <a:off x="8374063" y="2211388"/>
              <a:ext cx="19050" cy="255588"/>
            </a:xfrm>
            <a:custGeom>
              <a:avLst/>
              <a:gdLst>
                <a:gd name="T0" fmla="*/ 57 w 114"/>
                <a:gd name="T1" fmla="*/ 0 h 1605"/>
                <a:gd name="T2" fmla="*/ 77 w 114"/>
                <a:gd name="T3" fmla="*/ 3 h 1605"/>
                <a:gd name="T4" fmla="*/ 92 w 114"/>
                <a:gd name="T5" fmla="*/ 10 h 1605"/>
                <a:gd name="T6" fmla="*/ 104 w 114"/>
                <a:gd name="T7" fmla="*/ 22 h 1605"/>
                <a:gd name="T8" fmla="*/ 112 w 114"/>
                <a:gd name="T9" fmla="*/ 38 h 1605"/>
                <a:gd name="T10" fmla="*/ 114 w 114"/>
                <a:gd name="T11" fmla="*/ 57 h 1605"/>
                <a:gd name="T12" fmla="*/ 114 w 114"/>
                <a:gd name="T13" fmla="*/ 1548 h 1605"/>
                <a:gd name="T14" fmla="*/ 112 w 114"/>
                <a:gd name="T15" fmla="*/ 1566 h 1605"/>
                <a:gd name="T16" fmla="*/ 104 w 114"/>
                <a:gd name="T17" fmla="*/ 1583 h 1605"/>
                <a:gd name="T18" fmla="*/ 92 w 114"/>
                <a:gd name="T19" fmla="*/ 1595 h 1605"/>
                <a:gd name="T20" fmla="*/ 77 w 114"/>
                <a:gd name="T21" fmla="*/ 1602 h 1605"/>
                <a:gd name="T22" fmla="*/ 57 w 114"/>
                <a:gd name="T23" fmla="*/ 1605 h 1605"/>
                <a:gd name="T24" fmla="*/ 38 w 114"/>
                <a:gd name="T25" fmla="*/ 1602 h 1605"/>
                <a:gd name="T26" fmla="*/ 23 w 114"/>
                <a:gd name="T27" fmla="*/ 1595 h 1605"/>
                <a:gd name="T28" fmla="*/ 10 w 114"/>
                <a:gd name="T29" fmla="*/ 1583 h 1605"/>
                <a:gd name="T30" fmla="*/ 3 w 114"/>
                <a:gd name="T31" fmla="*/ 1566 h 1605"/>
                <a:gd name="T32" fmla="*/ 0 w 114"/>
                <a:gd name="T33" fmla="*/ 1548 h 1605"/>
                <a:gd name="T34" fmla="*/ 0 w 114"/>
                <a:gd name="T35" fmla="*/ 57 h 1605"/>
                <a:gd name="T36" fmla="*/ 3 w 114"/>
                <a:gd name="T37" fmla="*/ 38 h 1605"/>
                <a:gd name="T38" fmla="*/ 10 w 114"/>
                <a:gd name="T39" fmla="*/ 22 h 1605"/>
                <a:gd name="T40" fmla="*/ 23 w 114"/>
                <a:gd name="T41" fmla="*/ 10 h 1605"/>
                <a:gd name="T42" fmla="*/ 38 w 114"/>
                <a:gd name="T43" fmla="*/ 3 h 1605"/>
                <a:gd name="T44" fmla="*/ 57 w 114"/>
                <a:gd name="T45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605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4" y="57"/>
                  </a:lnTo>
                  <a:lnTo>
                    <a:pt x="114" y="1548"/>
                  </a:lnTo>
                  <a:lnTo>
                    <a:pt x="112" y="1566"/>
                  </a:lnTo>
                  <a:lnTo>
                    <a:pt x="104" y="1583"/>
                  </a:lnTo>
                  <a:lnTo>
                    <a:pt x="92" y="1595"/>
                  </a:lnTo>
                  <a:lnTo>
                    <a:pt x="77" y="1602"/>
                  </a:lnTo>
                  <a:lnTo>
                    <a:pt x="57" y="1605"/>
                  </a:lnTo>
                  <a:lnTo>
                    <a:pt x="38" y="1602"/>
                  </a:lnTo>
                  <a:lnTo>
                    <a:pt x="23" y="1595"/>
                  </a:lnTo>
                  <a:lnTo>
                    <a:pt x="10" y="1583"/>
                  </a:lnTo>
                  <a:lnTo>
                    <a:pt x="3" y="1566"/>
                  </a:lnTo>
                  <a:lnTo>
                    <a:pt x="0" y="1548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69"/>
            <p:cNvSpPr>
              <a:spLocks noEditPoints="1"/>
            </p:cNvSpPr>
            <p:nvPr/>
          </p:nvSpPr>
          <p:spPr bwMode="auto">
            <a:xfrm>
              <a:off x="8539163" y="2036763"/>
              <a:ext cx="90488" cy="133350"/>
            </a:xfrm>
            <a:custGeom>
              <a:avLst/>
              <a:gdLst>
                <a:gd name="T0" fmla="*/ 458 w 573"/>
                <a:gd name="T1" fmla="*/ 114 h 837"/>
                <a:gd name="T2" fmla="*/ 114 w 573"/>
                <a:gd name="T3" fmla="*/ 314 h 837"/>
                <a:gd name="T4" fmla="*/ 114 w 573"/>
                <a:gd name="T5" fmla="*/ 521 h 837"/>
                <a:gd name="T6" fmla="*/ 458 w 573"/>
                <a:gd name="T7" fmla="*/ 721 h 837"/>
                <a:gd name="T8" fmla="*/ 458 w 573"/>
                <a:gd name="T9" fmla="*/ 114 h 837"/>
                <a:gd name="T10" fmla="*/ 447 w 573"/>
                <a:gd name="T11" fmla="*/ 0 h 837"/>
                <a:gd name="T12" fmla="*/ 471 w 573"/>
                <a:gd name="T13" fmla="*/ 0 h 837"/>
                <a:gd name="T14" fmla="*/ 494 w 573"/>
                <a:gd name="T15" fmla="*/ 5 h 837"/>
                <a:gd name="T16" fmla="*/ 515 w 573"/>
                <a:gd name="T17" fmla="*/ 16 h 837"/>
                <a:gd name="T18" fmla="*/ 535 w 573"/>
                <a:gd name="T19" fmla="*/ 31 h 837"/>
                <a:gd name="T20" fmla="*/ 551 w 573"/>
                <a:gd name="T21" fmla="*/ 49 h 837"/>
                <a:gd name="T22" fmla="*/ 562 w 573"/>
                <a:gd name="T23" fmla="*/ 68 h 837"/>
                <a:gd name="T24" fmla="*/ 571 w 573"/>
                <a:gd name="T25" fmla="*/ 90 h 837"/>
                <a:gd name="T26" fmla="*/ 573 w 573"/>
                <a:gd name="T27" fmla="*/ 114 h 837"/>
                <a:gd name="T28" fmla="*/ 573 w 573"/>
                <a:gd name="T29" fmla="*/ 716 h 837"/>
                <a:gd name="T30" fmla="*/ 571 w 573"/>
                <a:gd name="T31" fmla="*/ 740 h 837"/>
                <a:gd name="T32" fmla="*/ 562 w 573"/>
                <a:gd name="T33" fmla="*/ 763 h 837"/>
                <a:gd name="T34" fmla="*/ 551 w 573"/>
                <a:gd name="T35" fmla="*/ 784 h 837"/>
                <a:gd name="T36" fmla="*/ 535 w 573"/>
                <a:gd name="T37" fmla="*/ 800 h 837"/>
                <a:gd name="T38" fmla="*/ 515 w 573"/>
                <a:gd name="T39" fmla="*/ 814 h 837"/>
                <a:gd name="T40" fmla="*/ 502 w 573"/>
                <a:gd name="T41" fmla="*/ 824 h 837"/>
                <a:gd name="T42" fmla="*/ 487 w 573"/>
                <a:gd name="T43" fmla="*/ 832 h 837"/>
                <a:gd name="T44" fmla="*/ 472 w 573"/>
                <a:gd name="T45" fmla="*/ 835 h 837"/>
                <a:gd name="T46" fmla="*/ 458 w 573"/>
                <a:gd name="T47" fmla="*/ 837 h 837"/>
                <a:gd name="T48" fmla="*/ 439 w 573"/>
                <a:gd name="T49" fmla="*/ 835 h 837"/>
                <a:gd name="T50" fmla="*/ 420 w 573"/>
                <a:gd name="T51" fmla="*/ 828 h 837"/>
                <a:gd name="T52" fmla="*/ 401 w 573"/>
                <a:gd name="T53" fmla="*/ 819 h 837"/>
                <a:gd name="T54" fmla="*/ 29 w 573"/>
                <a:gd name="T55" fmla="*/ 601 h 837"/>
                <a:gd name="T56" fmla="*/ 17 w 573"/>
                <a:gd name="T57" fmla="*/ 592 h 837"/>
                <a:gd name="T58" fmla="*/ 8 w 573"/>
                <a:gd name="T59" fmla="*/ 579 h 837"/>
                <a:gd name="T60" fmla="*/ 2 w 573"/>
                <a:gd name="T61" fmla="*/ 566 h 837"/>
                <a:gd name="T62" fmla="*/ 0 w 573"/>
                <a:gd name="T63" fmla="*/ 549 h 837"/>
                <a:gd name="T64" fmla="*/ 0 w 573"/>
                <a:gd name="T65" fmla="*/ 280 h 837"/>
                <a:gd name="T66" fmla="*/ 2 w 573"/>
                <a:gd name="T67" fmla="*/ 264 h 837"/>
                <a:gd name="T68" fmla="*/ 8 w 573"/>
                <a:gd name="T69" fmla="*/ 250 h 837"/>
                <a:gd name="T70" fmla="*/ 17 w 573"/>
                <a:gd name="T71" fmla="*/ 238 h 837"/>
                <a:gd name="T72" fmla="*/ 29 w 573"/>
                <a:gd name="T73" fmla="*/ 229 h 837"/>
                <a:gd name="T74" fmla="*/ 401 w 573"/>
                <a:gd name="T75" fmla="*/ 16 h 837"/>
                <a:gd name="T76" fmla="*/ 423 w 573"/>
                <a:gd name="T77" fmla="*/ 5 h 837"/>
                <a:gd name="T78" fmla="*/ 447 w 573"/>
                <a:gd name="T79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3" h="837">
                  <a:moveTo>
                    <a:pt x="458" y="114"/>
                  </a:moveTo>
                  <a:lnTo>
                    <a:pt x="114" y="314"/>
                  </a:lnTo>
                  <a:lnTo>
                    <a:pt x="114" y="521"/>
                  </a:lnTo>
                  <a:lnTo>
                    <a:pt x="458" y="721"/>
                  </a:lnTo>
                  <a:lnTo>
                    <a:pt x="458" y="114"/>
                  </a:lnTo>
                  <a:close/>
                  <a:moveTo>
                    <a:pt x="447" y="0"/>
                  </a:moveTo>
                  <a:lnTo>
                    <a:pt x="471" y="0"/>
                  </a:lnTo>
                  <a:lnTo>
                    <a:pt x="494" y="5"/>
                  </a:lnTo>
                  <a:lnTo>
                    <a:pt x="515" y="16"/>
                  </a:lnTo>
                  <a:lnTo>
                    <a:pt x="535" y="31"/>
                  </a:lnTo>
                  <a:lnTo>
                    <a:pt x="551" y="49"/>
                  </a:lnTo>
                  <a:lnTo>
                    <a:pt x="562" y="68"/>
                  </a:lnTo>
                  <a:lnTo>
                    <a:pt x="571" y="90"/>
                  </a:lnTo>
                  <a:lnTo>
                    <a:pt x="573" y="114"/>
                  </a:lnTo>
                  <a:lnTo>
                    <a:pt x="573" y="716"/>
                  </a:lnTo>
                  <a:lnTo>
                    <a:pt x="571" y="740"/>
                  </a:lnTo>
                  <a:lnTo>
                    <a:pt x="562" y="763"/>
                  </a:lnTo>
                  <a:lnTo>
                    <a:pt x="551" y="784"/>
                  </a:lnTo>
                  <a:lnTo>
                    <a:pt x="535" y="800"/>
                  </a:lnTo>
                  <a:lnTo>
                    <a:pt x="515" y="814"/>
                  </a:lnTo>
                  <a:lnTo>
                    <a:pt x="502" y="824"/>
                  </a:lnTo>
                  <a:lnTo>
                    <a:pt x="487" y="832"/>
                  </a:lnTo>
                  <a:lnTo>
                    <a:pt x="472" y="835"/>
                  </a:lnTo>
                  <a:lnTo>
                    <a:pt x="458" y="837"/>
                  </a:lnTo>
                  <a:lnTo>
                    <a:pt x="439" y="835"/>
                  </a:lnTo>
                  <a:lnTo>
                    <a:pt x="420" y="828"/>
                  </a:lnTo>
                  <a:lnTo>
                    <a:pt x="401" y="819"/>
                  </a:lnTo>
                  <a:lnTo>
                    <a:pt x="29" y="601"/>
                  </a:lnTo>
                  <a:lnTo>
                    <a:pt x="17" y="592"/>
                  </a:lnTo>
                  <a:lnTo>
                    <a:pt x="8" y="579"/>
                  </a:lnTo>
                  <a:lnTo>
                    <a:pt x="2" y="566"/>
                  </a:lnTo>
                  <a:lnTo>
                    <a:pt x="0" y="549"/>
                  </a:lnTo>
                  <a:lnTo>
                    <a:pt x="0" y="280"/>
                  </a:lnTo>
                  <a:lnTo>
                    <a:pt x="2" y="264"/>
                  </a:lnTo>
                  <a:lnTo>
                    <a:pt x="8" y="250"/>
                  </a:lnTo>
                  <a:lnTo>
                    <a:pt x="17" y="238"/>
                  </a:lnTo>
                  <a:lnTo>
                    <a:pt x="29" y="229"/>
                  </a:lnTo>
                  <a:lnTo>
                    <a:pt x="401" y="16"/>
                  </a:lnTo>
                  <a:lnTo>
                    <a:pt x="423" y="5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70"/>
            <p:cNvSpPr>
              <a:spLocks/>
            </p:cNvSpPr>
            <p:nvPr/>
          </p:nvSpPr>
          <p:spPr bwMode="auto">
            <a:xfrm>
              <a:off x="8402638" y="2139950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7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7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7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71"/>
            <p:cNvSpPr>
              <a:spLocks/>
            </p:cNvSpPr>
            <p:nvPr/>
          </p:nvSpPr>
          <p:spPr bwMode="auto">
            <a:xfrm>
              <a:off x="8447088" y="2139950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7 w 115"/>
                <a:gd name="T3" fmla="*/ 3 h 115"/>
                <a:gd name="T4" fmla="*/ 93 w 115"/>
                <a:gd name="T5" fmla="*/ 10 h 115"/>
                <a:gd name="T6" fmla="*/ 104 w 115"/>
                <a:gd name="T7" fmla="*/ 22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6 h 115"/>
                <a:gd name="T14" fmla="*/ 104 w 115"/>
                <a:gd name="T15" fmla="*/ 93 h 115"/>
                <a:gd name="T16" fmla="*/ 93 w 115"/>
                <a:gd name="T17" fmla="*/ 104 h 115"/>
                <a:gd name="T18" fmla="*/ 77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0 w 115"/>
                <a:gd name="T27" fmla="*/ 93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2 h 115"/>
                <a:gd name="T36" fmla="*/ 23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72"/>
            <p:cNvSpPr>
              <a:spLocks/>
            </p:cNvSpPr>
            <p:nvPr/>
          </p:nvSpPr>
          <p:spPr bwMode="auto">
            <a:xfrm>
              <a:off x="8493126" y="2139950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8 w 115"/>
                <a:gd name="T3" fmla="*/ 3 h 115"/>
                <a:gd name="T4" fmla="*/ 93 w 115"/>
                <a:gd name="T5" fmla="*/ 10 h 115"/>
                <a:gd name="T6" fmla="*/ 105 w 115"/>
                <a:gd name="T7" fmla="*/ 22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6 h 115"/>
                <a:gd name="T14" fmla="*/ 105 w 115"/>
                <a:gd name="T15" fmla="*/ 93 h 115"/>
                <a:gd name="T16" fmla="*/ 93 w 115"/>
                <a:gd name="T17" fmla="*/ 104 h 115"/>
                <a:gd name="T18" fmla="*/ 78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1 w 115"/>
                <a:gd name="T27" fmla="*/ 93 h 115"/>
                <a:gd name="T28" fmla="*/ 4 w 115"/>
                <a:gd name="T29" fmla="*/ 76 h 115"/>
                <a:gd name="T30" fmla="*/ 0 w 115"/>
                <a:gd name="T31" fmla="*/ 57 h 115"/>
                <a:gd name="T32" fmla="*/ 4 w 115"/>
                <a:gd name="T33" fmla="*/ 39 h 115"/>
                <a:gd name="T34" fmla="*/ 11 w 115"/>
                <a:gd name="T35" fmla="*/ 22 h 115"/>
                <a:gd name="T36" fmla="*/ 23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8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6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8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3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73"/>
            <p:cNvSpPr>
              <a:spLocks/>
            </p:cNvSpPr>
            <p:nvPr/>
          </p:nvSpPr>
          <p:spPr bwMode="auto">
            <a:xfrm>
              <a:off x="8239126" y="2139950"/>
              <a:ext cx="117475" cy="17463"/>
            </a:xfrm>
            <a:custGeom>
              <a:avLst/>
              <a:gdLst>
                <a:gd name="T0" fmla="*/ 58 w 745"/>
                <a:gd name="T1" fmla="*/ 0 h 115"/>
                <a:gd name="T2" fmla="*/ 688 w 745"/>
                <a:gd name="T3" fmla="*/ 0 h 115"/>
                <a:gd name="T4" fmla="*/ 708 w 745"/>
                <a:gd name="T5" fmla="*/ 3 h 115"/>
                <a:gd name="T6" fmla="*/ 723 w 745"/>
                <a:gd name="T7" fmla="*/ 10 h 115"/>
                <a:gd name="T8" fmla="*/ 735 w 745"/>
                <a:gd name="T9" fmla="*/ 22 h 115"/>
                <a:gd name="T10" fmla="*/ 743 w 745"/>
                <a:gd name="T11" fmla="*/ 39 h 115"/>
                <a:gd name="T12" fmla="*/ 745 w 745"/>
                <a:gd name="T13" fmla="*/ 57 h 115"/>
                <a:gd name="T14" fmla="*/ 743 w 745"/>
                <a:gd name="T15" fmla="*/ 76 h 115"/>
                <a:gd name="T16" fmla="*/ 735 w 745"/>
                <a:gd name="T17" fmla="*/ 93 h 115"/>
                <a:gd name="T18" fmla="*/ 723 w 745"/>
                <a:gd name="T19" fmla="*/ 104 h 115"/>
                <a:gd name="T20" fmla="*/ 708 w 745"/>
                <a:gd name="T21" fmla="*/ 112 h 115"/>
                <a:gd name="T22" fmla="*/ 688 w 745"/>
                <a:gd name="T23" fmla="*/ 115 h 115"/>
                <a:gd name="T24" fmla="*/ 58 w 745"/>
                <a:gd name="T25" fmla="*/ 115 h 115"/>
                <a:gd name="T26" fmla="*/ 39 w 745"/>
                <a:gd name="T27" fmla="*/ 112 h 115"/>
                <a:gd name="T28" fmla="*/ 23 w 745"/>
                <a:gd name="T29" fmla="*/ 104 h 115"/>
                <a:gd name="T30" fmla="*/ 11 w 745"/>
                <a:gd name="T31" fmla="*/ 93 h 115"/>
                <a:gd name="T32" fmla="*/ 4 w 745"/>
                <a:gd name="T33" fmla="*/ 76 h 115"/>
                <a:gd name="T34" fmla="*/ 0 w 745"/>
                <a:gd name="T35" fmla="*/ 57 h 115"/>
                <a:gd name="T36" fmla="*/ 4 w 745"/>
                <a:gd name="T37" fmla="*/ 39 h 115"/>
                <a:gd name="T38" fmla="*/ 11 w 745"/>
                <a:gd name="T39" fmla="*/ 22 h 115"/>
                <a:gd name="T40" fmla="*/ 23 w 745"/>
                <a:gd name="T41" fmla="*/ 10 h 115"/>
                <a:gd name="T42" fmla="*/ 39 w 745"/>
                <a:gd name="T43" fmla="*/ 3 h 115"/>
                <a:gd name="T44" fmla="*/ 58 w 74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5" h="115">
                  <a:moveTo>
                    <a:pt x="58" y="0"/>
                  </a:moveTo>
                  <a:lnTo>
                    <a:pt x="688" y="0"/>
                  </a:lnTo>
                  <a:lnTo>
                    <a:pt x="708" y="3"/>
                  </a:lnTo>
                  <a:lnTo>
                    <a:pt x="723" y="10"/>
                  </a:lnTo>
                  <a:lnTo>
                    <a:pt x="735" y="22"/>
                  </a:lnTo>
                  <a:lnTo>
                    <a:pt x="743" y="39"/>
                  </a:lnTo>
                  <a:lnTo>
                    <a:pt x="745" y="57"/>
                  </a:lnTo>
                  <a:lnTo>
                    <a:pt x="743" y="76"/>
                  </a:lnTo>
                  <a:lnTo>
                    <a:pt x="735" y="93"/>
                  </a:lnTo>
                  <a:lnTo>
                    <a:pt x="723" y="104"/>
                  </a:lnTo>
                  <a:lnTo>
                    <a:pt x="708" y="112"/>
                  </a:lnTo>
                  <a:lnTo>
                    <a:pt x="688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3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74"/>
            <p:cNvSpPr>
              <a:spLocks/>
            </p:cNvSpPr>
            <p:nvPr/>
          </p:nvSpPr>
          <p:spPr bwMode="auto">
            <a:xfrm>
              <a:off x="8239126" y="2103438"/>
              <a:ext cx="80963" cy="17463"/>
            </a:xfrm>
            <a:custGeom>
              <a:avLst/>
              <a:gdLst>
                <a:gd name="T0" fmla="*/ 58 w 516"/>
                <a:gd name="T1" fmla="*/ 0 h 114"/>
                <a:gd name="T2" fmla="*/ 459 w 516"/>
                <a:gd name="T3" fmla="*/ 0 h 114"/>
                <a:gd name="T4" fmla="*/ 478 w 516"/>
                <a:gd name="T5" fmla="*/ 3 h 114"/>
                <a:gd name="T6" fmla="*/ 494 w 516"/>
                <a:gd name="T7" fmla="*/ 10 h 114"/>
                <a:gd name="T8" fmla="*/ 506 w 516"/>
                <a:gd name="T9" fmla="*/ 22 h 114"/>
                <a:gd name="T10" fmla="*/ 514 w 516"/>
                <a:gd name="T11" fmla="*/ 38 h 114"/>
                <a:gd name="T12" fmla="*/ 516 w 516"/>
                <a:gd name="T13" fmla="*/ 57 h 114"/>
                <a:gd name="T14" fmla="*/ 514 w 516"/>
                <a:gd name="T15" fmla="*/ 76 h 114"/>
                <a:gd name="T16" fmla="*/ 506 w 516"/>
                <a:gd name="T17" fmla="*/ 92 h 114"/>
                <a:gd name="T18" fmla="*/ 494 w 516"/>
                <a:gd name="T19" fmla="*/ 104 h 114"/>
                <a:gd name="T20" fmla="*/ 478 w 516"/>
                <a:gd name="T21" fmla="*/ 111 h 114"/>
                <a:gd name="T22" fmla="*/ 459 w 516"/>
                <a:gd name="T23" fmla="*/ 114 h 114"/>
                <a:gd name="T24" fmla="*/ 58 w 516"/>
                <a:gd name="T25" fmla="*/ 114 h 114"/>
                <a:gd name="T26" fmla="*/ 39 w 516"/>
                <a:gd name="T27" fmla="*/ 111 h 114"/>
                <a:gd name="T28" fmla="*/ 23 w 516"/>
                <a:gd name="T29" fmla="*/ 104 h 114"/>
                <a:gd name="T30" fmla="*/ 11 w 516"/>
                <a:gd name="T31" fmla="*/ 92 h 114"/>
                <a:gd name="T32" fmla="*/ 4 w 516"/>
                <a:gd name="T33" fmla="*/ 76 h 114"/>
                <a:gd name="T34" fmla="*/ 0 w 516"/>
                <a:gd name="T35" fmla="*/ 57 h 114"/>
                <a:gd name="T36" fmla="*/ 4 w 516"/>
                <a:gd name="T37" fmla="*/ 38 h 114"/>
                <a:gd name="T38" fmla="*/ 11 w 516"/>
                <a:gd name="T39" fmla="*/ 22 h 114"/>
                <a:gd name="T40" fmla="*/ 23 w 516"/>
                <a:gd name="T41" fmla="*/ 10 h 114"/>
                <a:gd name="T42" fmla="*/ 39 w 516"/>
                <a:gd name="T43" fmla="*/ 3 h 114"/>
                <a:gd name="T44" fmla="*/ 58 w 51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4">
                  <a:moveTo>
                    <a:pt x="58" y="0"/>
                  </a:moveTo>
                  <a:lnTo>
                    <a:pt x="459" y="0"/>
                  </a:lnTo>
                  <a:lnTo>
                    <a:pt x="478" y="3"/>
                  </a:lnTo>
                  <a:lnTo>
                    <a:pt x="494" y="10"/>
                  </a:lnTo>
                  <a:lnTo>
                    <a:pt x="506" y="22"/>
                  </a:lnTo>
                  <a:lnTo>
                    <a:pt x="514" y="38"/>
                  </a:lnTo>
                  <a:lnTo>
                    <a:pt x="516" y="57"/>
                  </a:lnTo>
                  <a:lnTo>
                    <a:pt x="514" y="76"/>
                  </a:lnTo>
                  <a:lnTo>
                    <a:pt x="506" y="92"/>
                  </a:lnTo>
                  <a:lnTo>
                    <a:pt x="494" y="104"/>
                  </a:lnTo>
                  <a:lnTo>
                    <a:pt x="478" y="111"/>
                  </a:lnTo>
                  <a:lnTo>
                    <a:pt x="459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75"/>
            <p:cNvSpPr>
              <a:spLocks noEditPoints="1"/>
            </p:cNvSpPr>
            <p:nvPr/>
          </p:nvSpPr>
          <p:spPr bwMode="auto">
            <a:xfrm>
              <a:off x="8329613" y="2176463"/>
              <a:ext cx="109538" cy="53975"/>
            </a:xfrm>
            <a:custGeom>
              <a:avLst/>
              <a:gdLst>
                <a:gd name="T0" fmla="*/ 126 w 688"/>
                <a:gd name="T1" fmla="*/ 115 h 344"/>
                <a:gd name="T2" fmla="*/ 139 w 688"/>
                <a:gd name="T3" fmla="*/ 143 h 344"/>
                <a:gd name="T4" fmla="*/ 155 w 688"/>
                <a:gd name="T5" fmla="*/ 168 h 344"/>
                <a:gd name="T6" fmla="*/ 175 w 688"/>
                <a:gd name="T7" fmla="*/ 189 h 344"/>
                <a:gd name="T8" fmla="*/ 199 w 688"/>
                <a:gd name="T9" fmla="*/ 206 h 344"/>
                <a:gd name="T10" fmla="*/ 226 w 688"/>
                <a:gd name="T11" fmla="*/ 219 h 344"/>
                <a:gd name="T12" fmla="*/ 255 w 688"/>
                <a:gd name="T13" fmla="*/ 227 h 344"/>
                <a:gd name="T14" fmla="*/ 287 w 688"/>
                <a:gd name="T15" fmla="*/ 230 h 344"/>
                <a:gd name="T16" fmla="*/ 401 w 688"/>
                <a:gd name="T17" fmla="*/ 230 h 344"/>
                <a:gd name="T18" fmla="*/ 433 w 688"/>
                <a:gd name="T19" fmla="*/ 227 h 344"/>
                <a:gd name="T20" fmla="*/ 462 w 688"/>
                <a:gd name="T21" fmla="*/ 219 h 344"/>
                <a:gd name="T22" fmla="*/ 489 w 688"/>
                <a:gd name="T23" fmla="*/ 206 h 344"/>
                <a:gd name="T24" fmla="*/ 513 w 688"/>
                <a:gd name="T25" fmla="*/ 189 h 344"/>
                <a:gd name="T26" fmla="*/ 533 w 688"/>
                <a:gd name="T27" fmla="*/ 168 h 344"/>
                <a:gd name="T28" fmla="*/ 549 w 688"/>
                <a:gd name="T29" fmla="*/ 143 h 344"/>
                <a:gd name="T30" fmla="*/ 562 w 688"/>
                <a:gd name="T31" fmla="*/ 115 h 344"/>
                <a:gd name="T32" fmla="*/ 126 w 688"/>
                <a:gd name="T33" fmla="*/ 115 h 344"/>
                <a:gd name="T34" fmla="*/ 58 w 688"/>
                <a:gd name="T35" fmla="*/ 0 h 344"/>
                <a:gd name="T36" fmla="*/ 630 w 688"/>
                <a:gd name="T37" fmla="*/ 0 h 344"/>
                <a:gd name="T38" fmla="*/ 650 w 688"/>
                <a:gd name="T39" fmla="*/ 3 h 344"/>
                <a:gd name="T40" fmla="*/ 666 w 688"/>
                <a:gd name="T41" fmla="*/ 11 h 344"/>
                <a:gd name="T42" fmla="*/ 677 w 688"/>
                <a:gd name="T43" fmla="*/ 22 h 344"/>
                <a:gd name="T44" fmla="*/ 686 w 688"/>
                <a:gd name="T45" fmla="*/ 39 h 344"/>
                <a:gd name="T46" fmla="*/ 688 w 688"/>
                <a:gd name="T47" fmla="*/ 58 h 344"/>
                <a:gd name="T48" fmla="*/ 685 w 688"/>
                <a:gd name="T49" fmla="*/ 100 h 344"/>
                <a:gd name="T50" fmla="*/ 676 w 688"/>
                <a:gd name="T51" fmla="*/ 141 h 344"/>
                <a:gd name="T52" fmla="*/ 662 w 688"/>
                <a:gd name="T53" fmla="*/ 180 h 344"/>
                <a:gd name="T54" fmla="*/ 642 w 688"/>
                <a:gd name="T55" fmla="*/ 215 h 344"/>
                <a:gd name="T56" fmla="*/ 618 w 688"/>
                <a:gd name="T57" fmla="*/ 246 h 344"/>
                <a:gd name="T58" fmla="*/ 590 w 688"/>
                <a:gd name="T59" fmla="*/ 274 h 344"/>
                <a:gd name="T60" fmla="*/ 559 w 688"/>
                <a:gd name="T61" fmla="*/ 298 h 344"/>
                <a:gd name="T62" fmla="*/ 523 w 688"/>
                <a:gd name="T63" fmla="*/ 318 h 344"/>
                <a:gd name="T64" fmla="*/ 485 w 688"/>
                <a:gd name="T65" fmla="*/ 333 h 344"/>
                <a:gd name="T66" fmla="*/ 444 w 688"/>
                <a:gd name="T67" fmla="*/ 341 h 344"/>
                <a:gd name="T68" fmla="*/ 401 w 688"/>
                <a:gd name="T69" fmla="*/ 344 h 344"/>
                <a:gd name="T70" fmla="*/ 287 w 688"/>
                <a:gd name="T71" fmla="*/ 344 h 344"/>
                <a:gd name="T72" fmla="*/ 244 w 688"/>
                <a:gd name="T73" fmla="*/ 341 h 344"/>
                <a:gd name="T74" fmla="*/ 203 w 688"/>
                <a:gd name="T75" fmla="*/ 333 h 344"/>
                <a:gd name="T76" fmla="*/ 165 w 688"/>
                <a:gd name="T77" fmla="*/ 318 h 344"/>
                <a:gd name="T78" fmla="*/ 129 w 688"/>
                <a:gd name="T79" fmla="*/ 298 h 344"/>
                <a:gd name="T80" fmla="*/ 98 w 688"/>
                <a:gd name="T81" fmla="*/ 274 h 344"/>
                <a:gd name="T82" fmla="*/ 70 w 688"/>
                <a:gd name="T83" fmla="*/ 246 h 344"/>
                <a:gd name="T84" fmla="*/ 46 w 688"/>
                <a:gd name="T85" fmla="*/ 215 h 344"/>
                <a:gd name="T86" fmla="*/ 26 w 688"/>
                <a:gd name="T87" fmla="*/ 180 h 344"/>
                <a:gd name="T88" fmla="*/ 13 w 688"/>
                <a:gd name="T89" fmla="*/ 141 h 344"/>
                <a:gd name="T90" fmla="*/ 3 w 688"/>
                <a:gd name="T91" fmla="*/ 100 h 344"/>
                <a:gd name="T92" fmla="*/ 0 w 688"/>
                <a:gd name="T93" fmla="*/ 58 h 344"/>
                <a:gd name="T94" fmla="*/ 3 w 688"/>
                <a:gd name="T95" fmla="*/ 39 h 344"/>
                <a:gd name="T96" fmla="*/ 11 w 688"/>
                <a:gd name="T97" fmla="*/ 22 h 344"/>
                <a:gd name="T98" fmla="*/ 23 w 688"/>
                <a:gd name="T99" fmla="*/ 11 h 344"/>
                <a:gd name="T100" fmla="*/ 39 w 688"/>
                <a:gd name="T101" fmla="*/ 3 h 344"/>
                <a:gd name="T102" fmla="*/ 58 w 688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8" h="344">
                  <a:moveTo>
                    <a:pt x="126" y="115"/>
                  </a:moveTo>
                  <a:lnTo>
                    <a:pt x="139" y="143"/>
                  </a:lnTo>
                  <a:lnTo>
                    <a:pt x="155" y="168"/>
                  </a:lnTo>
                  <a:lnTo>
                    <a:pt x="175" y="189"/>
                  </a:lnTo>
                  <a:lnTo>
                    <a:pt x="199" y="206"/>
                  </a:lnTo>
                  <a:lnTo>
                    <a:pt x="226" y="219"/>
                  </a:lnTo>
                  <a:lnTo>
                    <a:pt x="255" y="227"/>
                  </a:lnTo>
                  <a:lnTo>
                    <a:pt x="287" y="230"/>
                  </a:lnTo>
                  <a:lnTo>
                    <a:pt x="401" y="230"/>
                  </a:lnTo>
                  <a:lnTo>
                    <a:pt x="433" y="227"/>
                  </a:lnTo>
                  <a:lnTo>
                    <a:pt x="462" y="219"/>
                  </a:lnTo>
                  <a:lnTo>
                    <a:pt x="489" y="206"/>
                  </a:lnTo>
                  <a:lnTo>
                    <a:pt x="513" y="189"/>
                  </a:lnTo>
                  <a:lnTo>
                    <a:pt x="533" y="168"/>
                  </a:lnTo>
                  <a:lnTo>
                    <a:pt x="549" y="143"/>
                  </a:lnTo>
                  <a:lnTo>
                    <a:pt x="562" y="115"/>
                  </a:lnTo>
                  <a:lnTo>
                    <a:pt x="126" y="115"/>
                  </a:lnTo>
                  <a:close/>
                  <a:moveTo>
                    <a:pt x="58" y="0"/>
                  </a:moveTo>
                  <a:lnTo>
                    <a:pt x="630" y="0"/>
                  </a:lnTo>
                  <a:lnTo>
                    <a:pt x="650" y="3"/>
                  </a:lnTo>
                  <a:lnTo>
                    <a:pt x="666" y="11"/>
                  </a:lnTo>
                  <a:lnTo>
                    <a:pt x="677" y="22"/>
                  </a:lnTo>
                  <a:lnTo>
                    <a:pt x="686" y="39"/>
                  </a:lnTo>
                  <a:lnTo>
                    <a:pt x="688" y="58"/>
                  </a:lnTo>
                  <a:lnTo>
                    <a:pt x="685" y="100"/>
                  </a:lnTo>
                  <a:lnTo>
                    <a:pt x="676" y="141"/>
                  </a:lnTo>
                  <a:lnTo>
                    <a:pt x="662" y="180"/>
                  </a:lnTo>
                  <a:lnTo>
                    <a:pt x="642" y="215"/>
                  </a:lnTo>
                  <a:lnTo>
                    <a:pt x="618" y="246"/>
                  </a:lnTo>
                  <a:lnTo>
                    <a:pt x="590" y="274"/>
                  </a:lnTo>
                  <a:lnTo>
                    <a:pt x="559" y="298"/>
                  </a:lnTo>
                  <a:lnTo>
                    <a:pt x="523" y="318"/>
                  </a:lnTo>
                  <a:lnTo>
                    <a:pt x="485" y="333"/>
                  </a:lnTo>
                  <a:lnTo>
                    <a:pt x="444" y="341"/>
                  </a:lnTo>
                  <a:lnTo>
                    <a:pt x="401" y="344"/>
                  </a:lnTo>
                  <a:lnTo>
                    <a:pt x="287" y="344"/>
                  </a:lnTo>
                  <a:lnTo>
                    <a:pt x="244" y="341"/>
                  </a:lnTo>
                  <a:lnTo>
                    <a:pt x="203" y="333"/>
                  </a:lnTo>
                  <a:lnTo>
                    <a:pt x="165" y="318"/>
                  </a:lnTo>
                  <a:lnTo>
                    <a:pt x="129" y="298"/>
                  </a:lnTo>
                  <a:lnTo>
                    <a:pt x="98" y="274"/>
                  </a:lnTo>
                  <a:lnTo>
                    <a:pt x="70" y="246"/>
                  </a:lnTo>
                  <a:lnTo>
                    <a:pt x="46" y="215"/>
                  </a:lnTo>
                  <a:lnTo>
                    <a:pt x="26" y="180"/>
                  </a:lnTo>
                  <a:lnTo>
                    <a:pt x="13" y="141"/>
                  </a:lnTo>
                  <a:lnTo>
                    <a:pt x="3" y="10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6"/>
            <p:cNvSpPr>
              <a:spLocks noEditPoints="1"/>
            </p:cNvSpPr>
            <p:nvPr/>
          </p:nvSpPr>
          <p:spPr bwMode="auto">
            <a:xfrm>
              <a:off x="8374063" y="2011363"/>
              <a:ext cx="182563" cy="109538"/>
            </a:xfrm>
            <a:custGeom>
              <a:avLst/>
              <a:gdLst>
                <a:gd name="T0" fmla="*/ 114 w 1145"/>
                <a:gd name="T1" fmla="*/ 115 h 688"/>
                <a:gd name="T2" fmla="*/ 114 w 1145"/>
                <a:gd name="T3" fmla="*/ 516 h 688"/>
                <a:gd name="T4" fmla="*/ 117 w 1145"/>
                <a:gd name="T5" fmla="*/ 535 h 688"/>
                <a:gd name="T6" fmla="*/ 125 w 1145"/>
                <a:gd name="T7" fmla="*/ 552 h 688"/>
                <a:gd name="T8" fmla="*/ 137 w 1145"/>
                <a:gd name="T9" fmla="*/ 563 h 688"/>
                <a:gd name="T10" fmla="*/ 153 w 1145"/>
                <a:gd name="T11" fmla="*/ 571 h 688"/>
                <a:gd name="T12" fmla="*/ 172 w 1145"/>
                <a:gd name="T13" fmla="*/ 574 h 688"/>
                <a:gd name="T14" fmla="*/ 1031 w 1145"/>
                <a:gd name="T15" fmla="*/ 574 h 688"/>
                <a:gd name="T16" fmla="*/ 1031 w 1145"/>
                <a:gd name="T17" fmla="*/ 172 h 688"/>
                <a:gd name="T18" fmla="*/ 1029 w 1145"/>
                <a:gd name="T19" fmla="*/ 154 h 688"/>
                <a:gd name="T20" fmla="*/ 1020 w 1145"/>
                <a:gd name="T21" fmla="*/ 137 h 688"/>
                <a:gd name="T22" fmla="*/ 1009 w 1145"/>
                <a:gd name="T23" fmla="*/ 125 h 688"/>
                <a:gd name="T24" fmla="*/ 993 w 1145"/>
                <a:gd name="T25" fmla="*/ 118 h 688"/>
                <a:gd name="T26" fmla="*/ 974 w 1145"/>
                <a:gd name="T27" fmla="*/ 115 h 688"/>
                <a:gd name="T28" fmla="*/ 114 w 1145"/>
                <a:gd name="T29" fmla="*/ 115 h 688"/>
                <a:gd name="T30" fmla="*/ 57 w 1145"/>
                <a:gd name="T31" fmla="*/ 0 h 688"/>
                <a:gd name="T32" fmla="*/ 974 w 1145"/>
                <a:gd name="T33" fmla="*/ 0 h 688"/>
                <a:gd name="T34" fmla="*/ 1005 w 1145"/>
                <a:gd name="T35" fmla="*/ 3 h 688"/>
                <a:gd name="T36" fmla="*/ 1035 w 1145"/>
                <a:gd name="T37" fmla="*/ 11 h 688"/>
                <a:gd name="T38" fmla="*/ 1061 w 1145"/>
                <a:gd name="T39" fmla="*/ 23 h 688"/>
                <a:gd name="T40" fmla="*/ 1085 w 1145"/>
                <a:gd name="T41" fmla="*/ 40 h 688"/>
                <a:gd name="T42" fmla="*/ 1106 w 1145"/>
                <a:gd name="T43" fmla="*/ 61 h 688"/>
                <a:gd name="T44" fmla="*/ 1123 w 1145"/>
                <a:gd name="T45" fmla="*/ 85 h 688"/>
                <a:gd name="T46" fmla="*/ 1135 w 1145"/>
                <a:gd name="T47" fmla="*/ 111 h 688"/>
                <a:gd name="T48" fmla="*/ 1143 w 1145"/>
                <a:gd name="T49" fmla="*/ 141 h 688"/>
                <a:gd name="T50" fmla="*/ 1145 w 1145"/>
                <a:gd name="T51" fmla="*/ 172 h 688"/>
                <a:gd name="T52" fmla="*/ 1145 w 1145"/>
                <a:gd name="T53" fmla="*/ 631 h 688"/>
                <a:gd name="T54" fmla="*/ 1143 w 1145"/>
                <a:gd name="T55" fmla="*/ 650 h 688"/>
                <a:gd name="T56" fmla="*/ 1135 w 1145"/>
                <a:gd name="T57" fmla="*/ 666 h 688"/>
                <a:gd name="T58" fmla="*/ 1124 w 1145"/>
                <a:gd name="T59" fmla="*/ 678 h 688"/>
                <a:gd name="T60" fmla="*/ 1108 w 1145"/>
                <a:gd name="T61" fmla="*/ 685 h 688"/>
                <a:gd name="T62" fmla="*/ 1088 w 1145"/>
                <a:gd name="T63" fmla="*/ 688 h 688"/>
                <a:gd name="T64" fmla="*/ 172 w 1145"/>
                <a:gd name="T65" fmla="*/ 688 h 688"/>
                <a:gd name="T66" fmla="*/ 140 w 1145"/>
                <a:gd name="T67" fmla="*/ 685 h 688"/>
                <a:gd name="T68" fmla="*/ 111 w 1145"/>
                <a:gd name="T69" fmla="*/ 678 h 688"/>
                <a:gd name="T70" fmla="*/ 84 w 1145"/>
                <a:gd name="T71" fmla="*/ 665 h 688"/>
                <a:gd name="T72" fmla="*/ 60 w 1145"/>
                <a:gd name="T73" fmla="*/ 649 h 688"/>
                <a:gd name="T74" fmla="*/ 39 w 1145"/>
                <a:gd name="T75" fmla="*/ 628 h 688"/>
                <a:gd name="T76" fmla="*/ 23 w 1145"/>
                <a:gd name="T77" fmla="*/ 604 h 688"/>
                <a:gd name="T78" fmla="*/ 10 w 1145"/>
                <a:gd name="T79" fmla="*/ 578 h 688"/>
                <a:gd name="T80" fmla="*/ 3 w 1145"/>
                <a:gd name="T81" fmla="*/ 548 h 688"/>
                <a:gd name="T82" fmla="*/ 0 w 1145"/>
                <a:gd name="T83" fmla="*/ 516 h 688"/>
                <a:gd name="T84" fmla="*/ 0 w 1145"/>
                <a:gd name="T85" fmla="*/ 58 h 688"/>
                <a:gd name="T86" fmla="*/ 3 w 1145"/>
                <a:gd name="T87" fmla="*/ 39 h 688"/>
                <a:gd name="T88" fmla="*/ 10 w 1145"/>
                <a:gd name="T89" fmla="*/ 22 h 688"/>
                <a:gd name="T90" fmla="*/ 23 w 1145"/>
                <a:gd name="T91" fmla="*/ 11 h 688"/>
                <a:gd name="T92" fmla="*/ 38 w 1145"/>
                <a:gd name="T93" fmla="*/ 3 h 688"/>
                <a:gd name="T94" fmla="*/ 57 w 1145"/>
                <a:gd name="T95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5" h="688">
                  <a:moveTo>
                    <a:pt x="114" y="115"/>
                  </a:moveTo>
                  <a:lnTo>
                    <a:pt x="114" y="516"/>
                  </a:lnTo>
                  <a:lnTo>
                    <a:pt x="117" y="535"/>
                  </a:lnTo>
                  <a:lnTo>
                    <a:pt x="125" y="552"/>
                  </a:lnTo>
                  <a:lnTo>
                    <a:pt x="137" y="563"/>
                  </a:lnTo>
                  <a:lnTo>
                    <a:pt x="153" y="571"/>
                  </a:lnTo>
                  <a:lnTo>
                    <a:pt x="172" y="574"/>
                  </a:lnTo>
                  <a:lnTo>
                    <a:pt x="1031" y="574"/>
                  </a:lnTo>
                  <a:lnTo>
                    <a:pt x="1031" y="172"/>
                  </a:lnTo>
                  <a:lnTo>
                    <a:pt x="1029" y="154"/>
                  </a:lnTo>
                  <a:lnTo>
                    <a:pt x="1020" y="137"/>
                  </a:lnTo>
                  <a:lnTo>
                    <a:pt x="1009" y="125"/>
                  </a:lnTo>
                  <a:lnTo>
                    <a:pt x="993" y="118"/>
                  </a:lnTo>
                  <a:lnTo>
                    <a:pt x="974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974" y="0"/>
                  </a:lnTo>
                  <a:lnTo>
                    <a:pt x="1005" y="3"/>
                  </a:lnTo>
                  <a:lnTo>
                    <a:pt x="1035" y="11"/>
                  </a:lnTo>
                  <a:lnTo>
                    <a:pt x="1061" y="23"/>
                  </a:lnTo>
                  <a:lnTo>
                    <a:pt x="1085" y="40"/>
                  </a:lnTo>
                  <a:lnTo>
                    <a:pt x="1106" y="61"/>
                  </a:lnTo>
                  <a:lnTo>
                    <a:pt x="1123" y="85"/>
                  </a:lnTo>
                  <a:lnTo>
                    <a:pt x="1135" y="111"/>
                  </a:lnTo>
                  <a:lnTo>
                    <a:pt x="1143" y="141"/>
                  </a:lnTo>
                  <a:lnTo>
                    <a:pt x="1145" y="172"/>
                  </a:lnTo>
                  <a:lnTo>
                    <a:pt x="1145" y="631"/>
                  </a:lnTo>
                  <a:lnTo>
                    <a:pt x="1143" y="650"/>
                  </a:lnTo>
                  <a:lnTo>
                    <a:pt x="1135" y="666"/>
                  </a:lnTo>
                  <a:lnTo>
                    <a:pt x="1124" y="678"/>
                  </a:lnTo>
                  <a:lnTo>
                    <a:pt x="1108" y="685"/>
                  </a:lnTo>
                  <a:lnTo>
                    <a:pt x="1088" y="688"/>
                  </a:lnTo>
                  <a:lnTo>
                    <a:pt x="172" y="688"/>
                  </a:lnTo>
                  <a:lnTo>
                    <a:pt x="140" y="685"/>
                  </a:lnTo>
                  <a:lnTo>
                    <a:pt x="111" y="678"/>
                  </a:lnTo>
                  <a:lnTo>
                    <a:pt x="84" y="665"/>
                  </a:lnTo>
                  <a:lnTo>
                    <a:pt x="60" y="649"/>
                  </a:lnTo>
                  <a:lnTo>
                    <a:pt x="39" y="628"/>
                  </a:lnTo>
                  <a:lnTo>
                    <a:pt x="23" y="604"/>
                  </a:lnTo>
                  <a:lnTo>
                    <a:pt x="10" y="578"/>
                  </a:lnTo>
                  <a:lnTo>
                    <a:pt x="3" y="548"/>
                  </a:lnTo>
                  <a:lnTo>
                    <a:pt x="0" y="51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77"/>
            <p:cNvSpPr>
              <a:spLocks noEditPoints="1"/>
            </p:cNvSpPr>
            <p:nvPr/>
          </p:nvSpPr>
          <p:spPr bwMode="auto">
            <a:xfrm>
              <a:off x="8193088" y="1957388"/>
              <a:ext cx="363538" cy="236538"/>
            </a:xfrm>
            <a:custGeom>
              <a:avLst/>
              <a:gdLst>
                <a:gd name="T0" fmla="*/ 266 w 2291"/>
                <a:gd name="T1" fmla="*/ 118 h 1491"/>
                <a:gd name="T2" fmla="*/ 207 w 2291"/>
                <a:gd name="T3" fmla="*/ 141 h 1491"/>
                <a:gd name="T4" fmla="*/ 159 w 2291"/>
                <a:gd name="T5" fmla="*/ 182 h 1491"/>
                <a:gd name="T6" fmla="*/ 127 w 2291"/>
                <a:gd name="T7" fmla="*/ 236 h 1491"/>
                <a:gd name="T8" fmla="*/ 115 w 2291"/>
                <a:gd name="T9" fmla="*/ 298 h 1491"/>
                <a:gd name="T10" fmla="*/ 118 w 2291"/>
                <a:gd name="T11" fmla="*/ 1338 h 1491"/>
                <a:gd name="T12" fmla="*/ 137 w 2291"/>
                <a:gd name="T13" fmla="*/ 1366 h 1491"/>
                <a:gd name="T14" fmla="*/ 172 w 2291"/>
                <a:gd name="T15" fmla="*/ 1376 h 1491"/>
                <a:gd name="T16" fmla="*/ 2139 w 2291"/>
                <a:gd name="T17" fmla="*/ 1373 h 1491"/>
                <a:gd name="T18" fmla="*/ 2166 w 2291"/>
                <a:gd name="T19" fmla="*/ 1354 h 1491"/>
                <a:gd name="T20" fmla="*/ 2177 w 2291"/>
                <a:gd name="T21" fmla="*/ 1319 h 1491"/>
                <a:gd name="T22" fmla="*/ 1318 w 2291"/>
                <a:gd name="T23" fmla="*/ 1032 h 1491"/>
                <a:gd name="T24" fmla="*/ 1257 w 2291"/>
                <a:gd name="T25" fmla="*/ 1022 h 1491"/>
                <a:gd name="T26" fmla="*/ 1206 w 2291"/>
                <a:gd name="T27" fmla="*/ 993 h 1491"/>
                <a:gd name="T28" fmla="*/ 1169 w 2291"/>
                <a:gd name="T29" fmla="*/ 948 h 1491"/>
                <a:gd name="T30" fmla="*/ 1149 w 2291"/>
                <a:gd name="T31" fmla="*/ 892 h 1491"/>
                <a:gd name="T32" fmla="*/ 1146 w 2291"/>
                <a:gd name="T33" fmla="*/ 459 h 1491"/>
                <a:gd name="T34" fmla="*/ 729 w 2291"/>
                <a:gd name="T35" fmla="*/ 457 h 1491"/>
                <a:gd name="T36" fmla="*/ 705 w 2291"/>
                <a:gd name="T37" fmla="*/ 441 h 1491"/>
                <a:gd name="T38" fmla="*/ 408 w 2291"/>
                <a:gd name="T39" fmla="*/ 148 h 1491"/>
                <a:gd name="T40" fmla="*/ 357 w 2291"/>
                <a:gd name="T41" fmla="*/ 123 h 1491"/>
                <a:gd name="T42" fmla="*/ 298 w 2291"/>
                <a:gd name="T43" fmla="*/ 115 h 1491"/>
                <a:gd name="T44" fmla="*/ 332 w 2291"/>
                <a:gd name="T45" fmla="*/ 2 h 1491"/>
                <a:gd name="T46" fmla="*/ 399 w 2291"/>
                <a:gd name="T47" fmla="*/ 16 h 1491"/>
                <a:gd name="T48" fmla="*/ 461 w 2291"/>
                <a:gd name="T49" fmla="*/ 44 h 1491"/>
                <a:gd name="T50" fmla="*/ 516 w 2291"/>
                <a:gd name="T51" fmla="*/ 86 h 1491"/>
                <a:gd name="T52" fmla="*/ 1203 w 2291"/>
                <a:gd name="T53" fmla="*/ 344 h 1491"/>
                <a:gd name="T54" fmla="*/ 1238 w 2291"/>
                <a:gd name="T55" fmla="*/ 355 h 1491"/>
                <a:gd name="T56" fmla="*/ 1258 w 2291"/>
                <a:gd name="T57" fmla="*/ 383 h 1491"/>
                <a:gd name="T58" fmla="*/ 1260 w 2291"/>
                <a:gd name="T59" fmla="*/ 860 h 1491"/>
                <a:gd name="T60" fmla="*/ 1271 w 2291"/>
                <a:gd name="T61" fmla="*/ 896 h 1491"/>
                <a:gd name="T62" fmla="*/ 1299 w 2291"/>
                <a:gd name="T63" fmla="*/ 915 h 1491"/>
                <a:gd name="T64" fmla="*/ 2234 w 2291"/>
                <a:gd name="T65" fmla="*/ 918 h 1491"/>
                <a:gd name="T66" fmla="*/ 2270 w 2291"/>
                <a:gd name="T67" fmla="*/ 928 h 1491"/>
                <a:gd name="T68" fmla="*/ 2289 w 2291"/>
                <a:gd name="T69" fmla="*/ 956 h 1491"/>
                <a:gd name="T70" fmla="*/ 2291 w 2291"/>
                <a:gd name="T71" fmla="*/ 1319 h 1491"/>
                <a:gd name="T72" fmla="*/ 2281 w 2291"/>
                <a:gd name="T73" fmla="*/ 1381 h 1491"/>
                <a:gd name="T74" fmla="*/ 2252 w 2291"/>
                <a:gd name="T75" fmla="*/ 1431 h 1491"/>
                <a:gd name="T76" fmla="*/ 2207 w 2291"/>
                <a:gd name="T77" fmla="*/ 1468 h 1491"/>
                <a:gd name="T78" fmla="*/ 2151 w 2291"/>
                <a:gd name="T79" fmla="*/ 1488 h 1491"/>
                <a:gd name="T80" fmla="*/ 172 w 2291"/>
                <a:gd name="T81" fmla="*/ 1491 h 1491"/>
                <a:gd name="T82" fmla="*/ 111 w 2291"/>
                <a:gd name="T83" fmla="*/ 1481 h 1491"/>
                <a:gd name="T84" fmla="*/ 60 w 2291"/>
                <a:gd name="T85" fmla="*/ 1451 h 1491"/>
                <a:gd name="T86" fmla="*/ 23 w 2291"/>
                <a:gd name="T87" fmla="*/ 1407 h 1491"/>
                <a:gd name="T88" fmla="*/ 3 w 2291"/>
                <a:gd name="T89" fmla="*/ 1350 h 1491"/>
                <a:gd name="T90" fmla="*/ 0 w 2291"/>
                <a:gd name="T91" fmla="*/ 298 h 1491"/>
                <a:gd name="T92" fmla="*/ 13 w 2291"/>
                <a:gd name="T93" fmla="*/ 214 h 1491"/>
                <a:gd name="T94" fmla="*/ 49 w 2291"/>
                <a:gd name="T95" fmla="*/ 138 h 1491"/>
                <a:gd name="T96" fmla="*/ 104 w 2291"/>
                <a:gd name="T97" fmla="*/ 74 h 1491"/>
                <a:gd name="T98" fmla="*/ 174 w 2291"/>
                <a:gd name="T99" fmla="*/ 28 h 1491"/>
                <a:gd name="T100" fmla="*/ 255 w 2291"/>
                <a:gd name="T101" fmla="*/ 3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1" h="1491">
                  <a:moveTo>
                    <a:pt x="298" y="115"/>
                  </a:moveTo>
                  <a:lnTo>
                    <a:pt x="266" y="118"/>
                  </a:lnTo>
                  <a:lnTo>
                    <a:pt x="235" y="126"/>
                  </a:lnTo>
                  <a:lnTo>
                    <a:pt x="207" y="141"/>
                  </a:lnTo>
                  <a:lnTo>
                    <a:pt x="181" y="160"/>
                  </a:lnTo>
                  <a:lnTo>
                    <a:pt x="159" y="182"/>
                  </a:lnTo>
                  <a:lnTo>
                    <a:pt x="141" y="208"/>
                  </a:lnTo>
                  <a:lnTo>
                    <a:pt x="127" y="236"/>
                  </a:lnTo>
                  <a:lnTo>
                    <a:pt x="118" y="266"/>
                  </a:lnTo>
                  <a:lnTo>
                    <a:pt x="115" y="298"/>
                  </a:lnTo>
                  <a:lnTo>
                    <a:pt x="115" y="1319"/>
                  </a:lnTo>
                  <a:lnTo>
                    <a:pt x="118" y="1338"/>
                  </a:lnTo>
                  <a:lnTo>
                    <a:pt x="125" y="1354"/>
                  </a:lnTo>
                  <a:lnTo>
                    <a:pt x="137" y="1366"/>
                  </a:lnTo>
                  <a:lnTo>
                    <a:pt x="153" y="1373"/>
                  </a:lnTo>
                  <a:lnTo>
                    <a:pt x="172" y="1376"/>
                  </a:lnTo>
                  <a:lnTo>
                    <a:pt x="2120" y="1376"/>
                  </a:lnTo>
                  <a:lnTo>
                    <a:pt x="2139" y="1373"/>
                  </a:lnTo>
                  <a:lnTo>
                    <a:pt x="2155" y="1366"/>
                  </a:lnTo>
                  <a:lnTo>
                    <a:pt x="2166" y="1354"/>
                  </a:lnTo>
                  <a:lnTo>
                    <a:pt x="2175" y="1338"/>
                  </a:lnTo>
                  <a:lnTo>
                    <a:pt x="2177" y="1319"/>
                  </a:lnTo>
                  <a:lnTo>
                    <a:pt x="2177" y="1032"/>
                  </a:lnTo>
                  <a:lnTo>
                    <a:pt x="1318" y="1032"/>
                  </a:lnTo>
                  <a:lnTo>
                    <a:pt x="1286" y="1029"/>
                  </a:lnTo>
                  <a:lnTo>
                    <a:pt x="1257" y="1022"/>
                  </a:lnTo>
                  <a:lnTo>
                    <a:pt x="1230" y="1009"/>
                  </a:lnTo>
                  <a:lnTo>
                    <a:pt x="1206" y="993"/>
                  </a:lnTo>
                  <a:lnTo>
                    <a:pt x="1185" y="972"/>
                  </a:lnTo>
                  <a:lnTo>
                    <a:pt x="1169" y="948"/>
                  </a:lnTo>
                  <a:lnTo>
                    <a:pt x="1156" y="922"/>
                  </a:lnTo>
                  <a:lnTo>
                    <a:pt x="1149" y="892"/>
                  </a:lnTo>
                  <a:lnTo>
                    <a:pt x="1146" y="860"/>
                  </a:lnTo>
                  <a:lnTo>
                    <a:pt x="1146" y="459"/>
                  </a:lnTo>
                  <a:lnTo>
                    <a:pt x="745" y="459"/>
                  </a:lnTo>
                  <a:lnTo>
                    <a:pt x="729" y="457"/>
                  </a:lnTo>
                  <a:lnTo>
                    <a:pt x="717" y="452"/>
                  </a:lnTo>
                  <a:lnTo>
                    <a:pt x="705" y="441"/>
                  </a:lnTo>
                  <a:lnTo>
                    <a:pt x="430" y="166"/>
                  </a:lnTo>
                  <a:lnTo>
                    <a:pt x="408" y="148"/>
                  </a:lnTo>
                  <a:lnTo>
                    <a:pt x="383" y="134"/>
                  </a:lnTo>
                  <a:lnTo>
                    <a:pt x="357" y="123"/>
                  </a:lnTo>
                  <a:lnTo>
                    <a:pt x="328" y="117"/>
                  </a:lnTo>
                  <a:lnTo>
                    <a:pt x="298" y="115"/>
                  </a:lnTo>
                  <a:close/>
                  <a:moveTo>
                    <a:pt x="298" y="0"/>
                  </a:moveTo>
                  <a:lnTo>
                    <a:pt x="332" y="2"/>
                  </a:lnTo>
                  <a:lnTo>
                    <a:pt x="367" y="8"/>
                  </a:lnTo>
                  <a:lnTo>
                    <a:pt x="399" y="16"/>
                  </a:lnTo>
                  <a:lnTo>
                    <a:pt x="431" y="28"/>
                  </a:lnTo>
                  <a:lnTo>
                    <a:pt x="461" y="44"/>
                  </a:lnTo>
                  <a:lnTo>
                    <a:pt x="490" y="64"/>
                  </a:lnTo>
                  <a:lnTo>
                    <a:pt x="516" y="86"/>
                  </a:lnTo>
                  <a:lnTo>
                    <a:pt x="768" y="344"/>
                  </a:lnTo>
                  <a:lnTo>
                    <a:pt x="1203" y="344"/>
                  </a:lnTo>
                  <a:lnTo>
                    <a:pt x="1223" y="347"/>
                  </a:lnTo>
                  <a:lnTo>
                    <a:pt x="1238" y="355"/>
                  </a:lnTo>
                  <a:lnTo>
                    <a:pt x="1250" y="366"/>
                  </a:lnTo>
                  <a:lnTo>
                    <a:pt x="1258" y="383"/>
                  </a:lnTo>
                  <a:lnTo>
                    <a:pt x="1260" y="402"/>
                  </a:lnTo>
                  <a:lnTo>
                    <a:pt x="1260" y="860"/>
                  </a:lnTo>
                  <a:lnTo>
                    <a:pt x="1263" y="879"/>
                  </a:lnTo>
                  <a:lnTo>
                    <a:pt x="1271" y="896"/>
                  </a:lnTo>
                  <a:lnTo>
                    <a:pt x="1283" y="907"/>
                  </a:lnTo>
                  <a:lnTo>
                    <a:pt x="1299" y="915"/>
                  </a:lnTo>
                  <a:lnTo>
                    <a:pt x="1318" y="918"/>
                  </a:lnTo>
                  <a:lnTo>
                    <a:pt x="2234" y="918"/>
                  </a:lnTo>
                  <a:lnTo>
                    <a:pt x="2254" y="921"/>
                  </a:lnTo>
                  <a:lnTo>
                    <a:pt x="2270" y="928"/>
                  </a:lnTo>
                  <a:lnTo>
                    <a:pt x="2281" y="940"/>
                  </a:lnTo>
                  <a:lnTo>
                    <a:pt x="2289" y="956"/>
                  </a:lnTo>
                  <a:lnTo>
                    <a:pt x="2291" y="975"/>
                  </a:lnTo>
                  <a:lnTo>
                    <a:pt x="2291" y="1319"/>
                  </a:lnTo>
                  <a:lnTo>
                    <a:pt x="2289" y="1350"/>
                  </a:lnTo>
                  <a:lnTo>
                    <a:pt x="2281" y="1381"/>
                  </a:lnTo>
                  <a:lnTo>
                    <a:pt x="2269" y="1407"/>
                  </a:lnTo>
                  <a:lnTo>
                    <a:pt x="2252" y="1431"/>
                  </a:lnTo>
                  <a:lnTo>
                    <a:pt x="2231" y="1451"/>
                  </a:lnTo>
                  <a:lnTo>
                    <a:pt x="2207" y="1468"/>
                  </a:lnTo>
                  <a:lnTo>
                    <a:pt x="2181" y="1481"/>
                  </a:lnTo>
                  <a:lnTo>
                    <a:pt x="2151" y="1488"/>
                  </a:lnTo>
                  <a:lnTo>
                    <a:pt x="2120" y="1491"/>
                  </a:lnTo>
                  <a:lnTo>
                    <a:pt x="172" y="1491"/>
                  </a:lnTo>
                  <a:lnTo>
                    <a:pt x="141" y="1488"/>
                  </a:lnTo>
                  <a:lnTo>
                    <a:pt x="111" y="1481"/>
                  </a:lnTo>
                  <a:lnTo>
                    <a:pt x="84" y="1468"/>
                  </a:lnTo>
                  <a:lnTo>
                    <a:pt x="60" y="1451"/>
                  </a:lnTo>
                  <a:lnTo>
                    <a:pt x="40" y="1431"/>
                  </a:lnTo>
                  <a:lnTo>
                    <a:pt x="23" y="1407"/>
                  </a:lnTo>
                  <a:lnTo>
                    <a:pt x="10" y="1381"/>
                  </a:lnTo>
                  <a:lnTo>
                    <a:pt x="3" y="1350"/>
                  </a:lnTo>
                  <a:lnTo>
                    <a:pt x="0" y="1319"/>
                  </a:lnTo>
                  <a:lnTo>
                    <a:pt x="0" y="298"/>
                  </a:lnTo>
                  <a:lnTo>
                    <a:pt x="3" y="256"/>
                  </a:lnTo>
                  <a:lnTo>
                    <a:pt x="13" y="214"/>
                  </a:lnTo>
                  <a:lnTo>
                    <a:pt x="28" y="174"/>
                  </a:lnTo>
                  <a:lnTo>
                    <a:pt x="49" y="138"/>
                  </a:lnTo>
                  <a:lnTo>
                    <a:pt x="75" y="105"/>
                  </a:lnTo>
                  <a:lnTo>
                    <a:pt x="104" y="74"/>
                  </a:lnTo>
                  <a:lnTo>
                    <a:pt x="137" y="49"/>
                  </a:lnTo>
                  <a:lnTo>
                    <a:pt x="174" y="28"/>
                  </a:lnTo>
                  <a:lnTo>
                    <a:pt x="213" y="13"/>
                  </a:lnTo>
                  <a:lnTo>
                    <a:pt x="255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78"/>
            <p:cNvSpPr>
              <a:spLocks/>
            </p:cNvSpPr>
            <p:nvPr/>
          </p:nvSpPr>
          <p:spPr bwMode="auto">
            <a:xfrm>
              <a:off x="8356601" y="1938338"/>
              <a:ext cx="146050" cy="92075"/>
            </a:xfrm>
            <a:custGeom>
              <a:avLst/>
              <a:gdLst>
                <a:gd name="T0" fmla="*/ 342 w 915"/>
                <a:gd name="T1" fmla="*/ 0 h 573"/>
                <a:gd name="T2" fmla="*/ 857 w 915"/>
                <a:gd name="T3" fmla="*/ 0 h 573"/>
                <a:gd name="T4" fmla="*/ 877 w 915"/>
                <a:gd name="T5" fmla="*/ 3 h 573"/>
                <a:gd name="T6" fmla="*/ 893 w 915"/>
                <a:gd name="T7" fmla="*/ 10 h 573"/>
                <a:gd name="T8" fmla="*/ 904 w 915"/>
                <a:gd name="T9" fmla="*/ 22 h 573"/>
                <a:gd name="T10" fmla="*/ 913 w 915"/>
                <a:gd name="T11" fmla="*/ 38 h 573"/>
                <a:gd name="T12" fmla="*/ 915 w 915"/>
                <a:gd name="T13" fmla="*/ 57 h 573"/>
                <a:gd name="T14" fmla="*/ 913 w 915"/>
                <a:gd name="T15" fmla="*/ 76 h 573"/>
                <a:gd name="T16" fmla="*/ 904 w 915"/>
                <a:gd name="T17" fmla="*/ 92 h 573"/>
                <a:gd name="T18" fmla="*/ 893 w 915"/>
                <a:gd name="T19" fmla="*/ 104 h 573"/>
                <a:gd name="T20" fmla="*/ 877 w 915"/>
                <a:gd name="T21" fmla="*/ 111 h 573"/>
                <a:gd name="T22" fmla="*/ 857 w 915"/>
                <a:gd name="T23" fmla="*/ 114 h 573"/>
                <a:gd name="T24" fmla="*/ 376 w 915"/>
                <a:gd name="T25" fmla="*/ 114 h 573"/>
                <a:gd name="T26" fmla="*/ 108 w 915"/>
                <a:gd name="T27" fmla="*/ 544 h 573"/>
                <a:gd name="T28" fmla="*/ 97 w 915"/>
                <a:gd name="T29" fmla="*/ 556 h 573"/>
                <a:gd name="T30" fmla="*/ 84 w 915"/>
                <a:gd name="T31" fmla="*/ 565 h 573"/>
                <a:gd name="T32" fmla="*/ 69 w 915"/>
                <a:gd name="T33" fmla="*/ 571 h 573"/>
                <a:gd name="T34" fmla="*/ 55 w 915"/>
                <a:gd name="T35" fmla="*/ 573 h 573"/>
                <a:gd name="T36" fmla="*/ 47 w 915"/>
                <a:gd name="T37" fmla="*/ 573 h 573"/>
                <a:gd name="T38" fmla="*/ 39 w 915"/>
                <a:gd name="T39" fmla="*/ 572 h 573"/>
                <a:gd name="T40" fmla="*/ 33 w 915"/>
                <a:gd name="T41" fmla="*/ 568 h 573"/>
                <a:gd name="T42" fmla="*/ 27 w 915"/>
                <a:gd name="T43" fmla="*/ 562 h 573"/>
                <a:gd name="T44" fmla="*/ 15 w 915"/>
                <a:gd name="T45" fmla="*/ 551 h 573"/>
                <a:gd name="T46" fmla="*/ 5 w 915"/>
                <a:gd name="T47" fmla="*/ 540 h 573"/>
                <a:gd name="T48" fmla="*/ 1 w 915"/>
                <a:gd name="T49" fmla="*/ 526 h 573"/>
                <a:gd name="T50" fmla="*/ 0 w 915"/>
                <a:gd name="T51" fmla="*/ 511 h 573"/>
                <a:gd name="T52" fmla="*/ 3 w 915"/>
                <a:gd name="T53" fmla="*/ 496 h 573"/>
                <a:gd name="T54" fmla="*/ 10 w 915"/>
                <a:gd name="T55" fmla="*/ 481 h 573"/>
                <a:gd name="T56" fmla="*/ 296 w 915"/>
                <a:gd name="T57" fmla="*/ 23 h 573"/>
                <a:gd name="T58" fmla="*/ 303 w 915"/>
                <a:gd name="T59" fmla="*/ 14 h 573"/>
                <a:gd name="T60" fmla="*/ 315 w 915"/>
                <a:gd name="T61" fmla="*/ 7 h 573"/>
                <a:gd name="T62" fmla="*/ 328 w 915"/>
                <a:gd name="T63" fmla="*/ 2 h 573"/>
                <a:gd name="T64" fmla="*/ 342 w 915"/>
                <a:gd name="T6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5" h="573">
                  <a:moveTo>
                    <a:pt x="342" y="0"/>
                  </a:moveTo>
                  <a:lnTo>
                    <a:pt x="857" y="0"/>
                  </a:lnTo>
                  <a:lnTo>
                    <a:pt x="877" y="3"/>
                  </a:lnTo>
                  <a:lnTo>
                    <a:pt x="893" y="10"/>
                  </a:lnTo>
                  <a:lnTo>
                    <a:pt x="904" y="22"/>
                  </a:lnTo>
                  <a:lnTo>
                    <a:pt x="913" y="38"/>
                  </a:lnTo>
                  <a:lnTo>
                    <a:pt x="915" y="57"/>
                  </a:lnTo>
                  <a:lnTo>
                    <a:pt x="913" y="76"/>
                  </a:lnTo>
                  <a:lnTo>
                    <a:pt x="904" y="92"/>
                  </a:lnTo>
                  <a:lnTo>
                    <a:pt x="893" y="104"/>
                  </a:lnTo>
                  <a:lnTo>
                    <a:pt x="877" y="111"/>
                  </a:lnTo>
                  <a:lnTo>
                    <a:pt x="857" y="114"/>
                  </a:lnTo>
                  <a:lnTo>
                    <a:pt x="376" y="114"/>
                  </a:lnTo>
                  <a:lnTo>
                    <a:pt x="108" y="544"/>
                  </a:lnTo>
                  <a:lnTo>
                    <a:pt x="97" y="556"/>
                  </a:lnTo>
                  <a:lnTo>
                    <a:pt x="84" y="565"/>
                  </a:lnTo>
                  <a:lnTo>
                    <a:pt x="69" y="571"/>
                  </a:lnTo>
                  <a:lnTo>
                    <a:pt x="55" y="573"/>
                  </a:lnTo>
                  <a:lnTo>
                    <a:pt x="47" y="573"/>
                  </a:lnTo>
                  <a:lnTo>
                    <a:pt x="39" y="572"/>
                  </a:lnTo>
                  <a:lnTo>
                    <a:pt x="33" y="568"/>
                  </a:lnTo>
                  <a:lnTo>
                    <a:pt x="27" y="562"/>
                  </a:lnTo>
                  <a:lnTo>
                    <a:pt x="15" y="551"/>
                  </a:lnTo>
                  <a:lnTo>
                    <a:pt x="5" y="540"/>
                  </a:lnTo>
                  <a:lnTo>
                    <a:pt x="1" y="526"/>
                  </a:lnTo>
                  <a:lnTo>
                    <a:pt x="0" y="511"/>
                  </a:lnTo>
                  <a:lnTo>
                    <a:pt x="3" y="496"/>
                  </a:lnTo>
                  <a:lnTo>
                    <a:pt x="10" y="481"/>
                  </a:lnTo>
                  <a:lnTo>
                    <a:pt x="296" y="23"/>
                  </a:lnTo>
                  <a:lnTo>
                    <a:pt x="303" y="14"/>
                  </a:lnTo>
                  <a:lnTo>
                    <a:pt x="315" y="7"/>
                  </a:lnTo>
                  <a:lnTo>
                    <a:pt x="328" y="2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79"/>
            <p:cNvSpPr>
              <a:spLocks noEditPoints="1"/>
            </p:cNvSpPr>
            <p:nvPr/>
          </p:nvSpPr>
          <p:spPr bwMode="auto">
            <a:xfrm>
              <a:off x="8483601" y="1920875"/>
              <a:ext cx="109538" cy="53975"/>
            </a:xfrm>
            <a:custGeom>
              <a:avLst/>
              <a:gdLst>
                <a:gd name="T0" fmla="*/ 172 w 688"/>
                <a:gd name="T1" fmla="*/ 115 h 344"/>
                <a:gd name="T2" fmla="*/ 153 w 688"/>
                <a:gd name="T3" fmla="*/ 118 h 344"/>
                <a:gd name="T4" fmla="*/ 138 w 688"/>
                <a:gd name="T5" fmla="*/ 125 h 344"/>
                <a:gd name="T6" fmla="*/ 125 w 688"/>
                <a:gd name="T7" fmla="*/ 137 h 344"/>
                <a:gd name="T8" fmla="*/ 118 w 688"/>
                <a:gd name="T9" fmla="*/ 153 h 344"/>
                <a:gd name="T10" fmla="*/ 115 w 688"/>
                <a:gd name="T11" fmla="*/ 172 h 344"/>
                <a:gd name="T12" fmla="*/ 118 w 688"/>
                <a:gd name="T13" fmla="*/ 191 h 344"/>
                <a:gd name="T14" fmla="*/ 125 w 688"/>
                <a:gd name="T15" fmla="*/ 207 h 344"/>
                <a:gd name="T16" fmla="*/ 138 w 688"/>
                <a:gd name="T17" fmla="*/ 219 h 344"/>
                <a:gd name="T18" fmla="*/ 153 w 688"/>
                <a:gd name="T19" fmla="*/ 226 h 344"/>
                <a:gd name="T20" fmla="*/ 172 w 688"/>
                <a:gd name="T21" fmla="*/ 229 h 344"/>
                <a:gd name="T22" fmla="*/ 516 w 688"/>
                <a:gd name="T23" fmla="*/ 229 h 344"/>
                <a:gd name="T24" fmla="*/ 536 w 688"/>
                <a:gd name="T25" fmla="*/ 226 h 344"/>
                <a:gd name="T26" fmla="*/ 551 w 688"/>
                <a:gd name="T27" fmla="*/ 219 h 344"/>
                <a:gd name="T28" fmla="*/ 563 w 688"/>
                <a:gd name="T29" fmla="*/ 207 h 344"/>
                <a:gd name="T30" fmla="*/ 571 w 688"/>
                <a:gd name="T31" fmla="*/ 191 h 344"/>
                <a:gd name="T32" fmla="*/ 573 w 688"/>
                <a:gd name="T33" fmla="*/ 172 h 344"/>
                <a:gd name="T34" fmla="*/ 571 w 688"/>
                <a:gd name="T35" fmla="*/ 153 h 344"/>
                <a:gd name="T36" fmla="*/ 563 w 688"/>
                <a:gd name="T37" fmla="*/ 137 h 344"/>
                <a:gd name="T38" fmla="*/ 551 w 688"/>
                <a:gd name="T39" fmla="*/ 125 h 344"/>
                <a:gd name="T40" fmla="*/ 536 w 688"/>
                <a:gd name="T41" fmla="*/ 118 h 344"/>
                <a:gd name="T42" fmla="*/ 516 w 688"/>
                <a:gd name="T43" fmla="*/ 115 h 344"/>
                <a:gd name="T44" fmla="*/ 172 w 688"/>
                <a:gd name="T45" fmla="*/ 115 h 344"/>
                <a:gd name="T46" fmla="*/ 172 w 688"/>
                <a:gd name="T47" fmla="*/ 0 h 344"/>
                <a:gd name="T48" fmla="*/ 516 w 688"/>
                <a:gd name="T49" fmla="*/ 0 h 344"/>
                <a:gd name="T50" fmla="*/ 547 w 688"/>
                <a:gd name="T51" fmla="*/ 3 h 344"/>
                <a:gd name="T52" fmla="*/ 577 w 688"/>
                <a:gd name="T53" fmla="*/ 10 h 344"/>
                <a:gd name="T54" fmla="*/ 603 w 688"/>
                <a:gd name="T55" fmla="*/ 23 h 344"/>
                <a:gd name="T56" fmla="*/ 627 w 688"/>
                <a:gd name="T57" fmla="*/ 40 h 344"/>
                <a:gd name="T58" fmla="*/ 648 w 688"/>
                <a:gd name="T59" fmla="*/ 60 h 344"/>
                <a:gd name="T60" fmla="*/ 665 w 688"/>
                <a:gd name="T61" fmla="*/ 84 h 344"/>
                <a:gd name="T62" fmla="*/ 677 w 688"/>
                <a:gd name="T63" fmla="*/ 110 h 344"/>
                <a:gd name="T64" fmla="*/ 686 w 688"/>
                <a:gd name="T65" fmla="*/ 141 h 344"/>
                <a:gd name="T66" fmla="*/ 688 w 688"/>
                <a:gd name="T67" fmla="*/ 172 h 344"/>
                <a:gd name="T68" fmla="*/ 686 w 688"/>
                <a:gd name="T69" fmla="*/ 203 h 344"/>
                <a:gd name="T70" fmla="*/ 677 w 688"/>
                <a:gd name="T71" fmla="*/ 234 h 344"/>
                <a:gd name="T72" fmla="*/ 665 w 688"/>
                <a:gd name="T73" fmla="*/ 260 h 344"/>
                <a:gd name="T74" fmla="*/ 648 w 688"/>
                <a:gd name="T75" fmla="*/ 284 h 344"/>
                <a:gd name="T76" fmla="*/ 627 w 688"/>
                <a:gd name="T77" fmla="*/ 304 h 344"/>
                <a:gd name="T78" fmla="*/ 603 w 688"/>
                <a:gd name="T79" fmla="*/ 321 h 344"/>
                <a:gd name="T80" fmla="*/ 577 w 688"/>
                <a:gd name="T81" fmla="*/ 334 h 344"/>
                <a:gd name="T82" fmla="*/ 547 w 688"/>
                <a:gd name="T83" fmla="*/ 341 h 344"/>
                <a:gd name="T84" fmla="*/ 516 w 688"/>
                <a:gd name="T85" fmla="*/ 344 h 344"/>
                <a:gd name="T86" fmla="*/ 172 w 688"/>
                <a:gd name="T87" fmla="*/ 344 h 344"/>
                <a:gd name="T88" fmla="*/ 141 w 688"/>
                <a:gd name="T89" fmla="*/ 341 h 344"/>
                <a:gd name="T90" fmla="*/ 112 w 688"/>
                <a:gd name="T91" fmla="*/ 334 h 344"/>
                <a:gd name="T92" fmla="*/ 85 w 688"/>
                <a:gd name="T93" fmla="*/ 321 h 344"/>
                <a:gd name="T94" fmla="*/ 61 w 688"/>
                <a:gd name="T95" fmla="*/ 304 h 344"/>
                <a:gd name="T96" fmla="*/ 40 w 688"/>
                <a:gd name="T97" fmla="*/ 284 h 344"/>
                <a:gd name="T98" fmla="*/ 23 w 688"/>
                <a:gd name="T99" fmla="*/ 260 h 344"/>
                <a:gd name="T100" fmla="*/ 11 w 688"/>
                <a:gd name="T101" fmla="*/ 234 h 344"/>
                <a:gd name="T102" fmla="*/ 3 w 688"/>
                <a:gd name="T103" fmla="*/ 203 h 344"/>
                <a:gd name="T104" fmla="*/ 0 w 688"/>
                <a:gd name="T105" fmla="*/ 172 h 344"/>
                <a:gd name="T106" fmla="*/ 3 w 688"/>
                <a:gd name="T107" fmla="*/ 141 h 344"/>
                <a:gd name="T108" fmla="*/ 11 w 688"/>
                <a:gd name="T109" fmla="*/ 110 h 344"/>
                <a:gd name="T110" fmla="*/ 23 w 688"/>
                <a:gd name="T111" fmla="*/ 84 h 344"/>
                <a:gd name="T112" fmla="*/ 40 w 688"/>
                <a:gd name="T113" fmla="*/ 60 h 344"/>
                <a:gd name="T114" fmla="*/ 61 w 688"/>
                <a:gd name="T115" fmla="*/ 40 h 344"/>
                <a:gd name="T116" fmla="*/ 85 w 688"/>
                <a:gd name="T117" fmla="*/ 23 h 344"/>
                <a:gd name="T118" fmla="*/ 112 w 688"/>
                <a:gd name="T119" fmla="*/ 10 h 344"/>
                <a:gd name="T120" fmla="*/ 141 w 688"/>
                <a:gd name="T121" fmla="*/ 3 h 344"/>
                <a:gd name="T122" fmla="*/ 172 w 688"/>
                <a:gd name="T12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8" h="344">
                  <a:moveTo>
                    <a:pt x="172" y="115"/>
                  </a:moveTo>
                  <a:lnTo>
                    <a:pt x="153" y="118"/>
                  </a:lnTo>
                  <a:lnTo>
                    <a:pt x="138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8" y="191"/>
                  </a:lnTo>
                  <a:lnTo>
                    <a:pt x="125" y="207"/>
                  </a:lnTo>
                  <a:lnTo>
                    <a:pt x="138" y="219"/>
                  </a:lnTo>
                  <a:lnTo>
                    <a:pt x="153" y="226"/>
                  </a:lnTo>
                  <a:lnTo>
                    <a:pt x="172" y="229"/>
                  </a:lnTo>
                  <a:lnTo>
                    <a:pt x="516" y="229"/>
                  </a:lnTo>
                  <a:lnTo>
                    <a:pt x="536" y="226"/>
                  </a:lnTo>
                  <a:lnTo>
                    <a:pt x="551" y="219"/>
                  </a:lnTo>
                  <a:lnTo>
                    <a:pt x="563" y="207"/>
                  </a:lnTo>
                  <a:lnTo>
                    <a:pt x="571" y="191"/>
                  </a:lnTo>
                  <a:lnTo>
                    <a:pt x="573" y="172"/>
                  </a:lnTo>
                  <a:lnTo>
                    <a:pt x="571" y="153"/>
                  </a:lnTo>
                  <a:lnTo>
                    <a:pt x="563" y="137"/>
                  </a:lnTo>
                  <a:lnTo>
                    <a:pt x="551" y="125"/>
                  </a:lnTo>
                  <a:lnTo>
                    <a:pt x="536" y="118"/>
                  </a:lnTo>
                  <a:lnTo>
                    <a:pt x="516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516" y="0"/>
                  </a:lnTo>
                  <a:lnTo>
                    <a:pt x="547" y="3"/>
                  </a:lnTo>
                  <a:lnTo>
                    <a:pt x="577" y="10"/>
                  </a:lnTo>
                  <a:lnTo>
                    <a:pt x="603" y="23"/>
                  </a:lnTo>
                  <a:lnTo>
                    <a:pt x="627" y="40"/>
                  </a:lnTo>
                  <a:lnTo>
                    <a:pt x="648" y="60"/>
                  </a:lnTo>
                  <a:lnTo>
                    <a:pt x="665" y="84"/>
                  </a:lnTo>
                  <a:lnTo>
                    <a:pt x="677" y="110"/>
                  </a:lnTo>
                  <a:lnTo>
                    <a:pt x="686" y="141"/>
                  </a:lnTo>
                  <a:lnTo>
                    <a:pt x="688" y="172"/>
                  </a:lnTo>
                  <a:lnTo>
                    <a:pt x="686" y="203"/>
                  </a:lnTo>
                  <a:lnTo>
                    <a:pt x="677" y="234"/>
                  </a:lnTo>
                  <a:lnTo>
                    <a:pt x="665" y="260"/>
                  </a:lnTo>
                  <a:lnTo>
                    <a:pt x="648" y="284"/>
                  </a:lnTo>
                  <a:lnTo>
                    <a:pt x="627" y="304"/>
                  </a:lnTo>
                  <a:lnTo>
                    <a:pt x="603" y="321"/>
                  </a:lnTo>
                  <a:lnTo>
                    <a:pt x="577" y="334"/>
                  </a:lnTo>
                  <a:lnTo>
                    <a:pt x="547" y="341"/>
                  </a:lnTo>
                  <a:lnTo>
                    <a:pt x="516" y="344"/>
                  </a:lnTo>
                  <a:lnTo>
                    <a:pt x="172" y="344"/>
                  </a:lnTo>
                  <a:lnTo>
                    <a:pt x="141" y="341"/>
                  </a:lnTo>
                  <a:lnTo>
                    <a:pt x="112" y="334"/>
                  </a:lnTo>
                  <a:lnTo>
                    <a:pt x="85" y="321"/>
                  </a:lnTo>
                  <a:lnTo>
                    <a:pt x="61" y="304"/>
                  </a:lnTo>
                  <a:lnTo>
                    <a:pt x="40" y="284"/>
                  </a:lnTo>
                  <a:lnTo>
                    <a:pt x="23" y="260"/>
                  </a:lnTo>
                  <a:lnTo>
                    <a:pt x="11" y="234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2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80"/>
            <p:cNvSpPr>
              <a:spLocks noEditPoints="1"/>
            </p:cNvSpPr>
            <p:nvPr/>
          </p:nvSpPr>
          <p:spPr bwMode="auto">
            <a:xfrm>
              <a:off x="8439151" y="2039938"/>
              <a:ext cx="53975" cy="53975"/>
            </a:xfrm>
            <a:custGeom>
              <a:avLst/>
              <a:gdLst>
                <a:gd name="T0" fmla="*/ 114 w 343"/>
                <a:gd name="T1" fmla="*/ 115 h 344"/>
                <a:gd name="T2" fmla="*/ 114 w 343"/>
                <a:gd name="T3" fmla="*/ 230 h 344"/>
                <a:gd name="T4" fmla="*/ 229 w 343"/>
                <a:gd name="T5" fmla="*/ 230 h 344"/>
                <a:gd name="T6" fmla="*/ 229 w 343"/>
                <a:gd name="T7" fmla="*/ 115 h 344"/>
                <a:gd name="T8" fmla="*/ 114 w 343"/>
                <a:gd name="T9" fmla="*/ 115 h 344"/>
                <a:gd name="T10" fmla="*/ 114 w 343"/>
                <a:gd name="T11" fmla="*/ 0 h 344"/>
                <a:gd name="T12" fmla="*/ 229 w 343"/>
                <a:gd name="T13" fmla="*/ 0 h 344"/>
                <a:gd name="T14" fmla="*/ 255 w 343"/>
                <a:gd name="T15" fmla="*/ 3 h 344"/>
                <a:gd name="T16" fmla="*/ 279 w 343"/>
                <a:gd name="T17" fmla="*/ 12 h 344"/>
                <a:gd name="T18" fmla="*/ 301 w 343"/>
                <a:gd name="T19" fmla="*/ 25 h 344"/>
                <a:gd name="T20" fmla="*/ 318 w 343"/>
                <a:gd name="T21" fmla="*/ 43 h 344"/>
                <a:gd name="T22" fmla="*/ 332 w 343"/>
                <a:gd name="T23" fmla="*/ 65 h 344"/>
                <a:gd name="T24" fmla="*/ 340 w 343"/>
                <a:gd name="T25" fmla="*/ 89 h 344"/>
                <a:gd name="T26" fmla="*/ 343 w 343"/>
                <a:gd name="T27" fmla="*/ 115 h 344"/>
                <a:gd name="T28" fmla="*/ 343 w 343"/>
                <a:gd name="T29" fmla="*/ 230 h 344"/>
                <a:gd name="T30" fmla="*/ 340 w 343"/>
                <a:gd name="T31" fmla="*/ 256 h 344"/>
                <a:gd name="T32" fmla="*/ 332 w 343"/>
                <a:gd name="T33" fmla="*/ 280 h 344"/>
                <a:gd name="T34" fmla="*/ 318 w 343"/>
                <a:gd name="T35" fmla="*/ 302 h 344"/>
                <a:gd name="T36" fmla="*/ 301 w 343"/>
                <a:gd name="T37" fmla="*/ 319 h 344"/>
                <a:gd name="T38" fmla="*/ 279 w 343"/>
                <a:gd name="T39" fmla="*/ 333 h 344"/>
                <a:gd name="T40" fmla="*/ 255 w 343"/>
                <a:gd name="T41" fmla="*/ 341 h 344"/>
                <a:gd name="T42" fmla="*/ 229 w 343"/>
                <a:gd name="T43" fmla="*/ 344 h 344"/>
                <a:gd name="T44" fmla="*/ 114 w 343"/>
                <a:gd name="T45" fmla="*/ 344 h 344"/>
                <a:gd name="T46" fmla="*/ 88 w 343"/>
                <a:gd name="T47" fmla="*/ 341 h 344"/>
                <a:gd name="T48" fmla="*/ 64 w 343"/>
                <a:gd name="T49" fmla="*/ 333 h 344"/>
                <a:gd name="T50" fmla="*/ 42 w 343"/>
                <a:gd name="T51" fmla="*/ 319 h 344"/>
                <a:gd name="T52" fmla="*/ 25 w 343"/>
                <a:gd name="T53" fmla="*/ 302 h 344"/>
                <a:gd name="T54" fmla="*/ 11 w 343"/>
                <a:gd name="T55" fmla="*/ 280 h 344"/>
                <a:gd name="T56" fmla="*/ 3 w 343"/>
                <a:gd name="T57" fmla="*/ 256 h 344"/>
                <a:gd name="T58" fmla="*/ 0 w 343"/>
                <a:gd name="T59" fmla="*/ 230 h 344"/>
                <a:gd name="T60" fmla="*/ 0 w 343"/>
                <a:gd name="T61" fmla="*/ 115 h 344"/>
                <a:gd name="T62" fmla="*/ 3 w 343"/>
                <a:gd name="T63" fmla="*/ 89 h 344"/>
                <a:gd name="T64" fmla="*/ 11 w 343"/>
                <a:gd name="T65" fmla="*/ 65 h 344"/>
                <a:gd name="T66" fmla="*/ 25 w 343"/>
                <a:gd name="T67" fmla="*/ 43 h 344"/>
                <a:gd name="T68" fmla="*/ 42 w 343"/>
                <a:gd name="T69" fmla="*/ 25 h 344"/>
                <a:gd name="T70" fmla="*/ 64 w 343"/>
                <a:gd name="T71" fmla="*/ 12 h 344"/>
                <a:gd name="T72" fmla="*/ 88 w 343"/>
                <a:gd name="T73" fmla="*/ 3 h 344"/>
                <a:gd name="T74" fmla="*/ 114 w 343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3" h="344">
                  <a:moveTo>
                    <a:pt x="114" y="115"/>
                  </a:moveTo>
                  <a:lnTo>
                    <a:pt x="114" y="230"/>
                  </a:lnTo>
                  <a:lnTo>
                    <a:pt x="229" y="230"/>
                  </a:lnTo>
                  <a:lnTo>
                    <a:pt x="229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229" y="0"/>
                  </a:lnTo>
                  <a:lnTo>
                    <a:pt x="255" y="3"/>
                  </a:lnTo>
                  <a:lnTo>
                    <a:pt x="279" y="12"/>
                  </a:lnTo>
                  <a:lnTo>
                    <a:pt x="301" y="25"/>
                  </a:lnTo>
                  <a:lnTo>
                    <a:pt x="318" y="43"/>
                  </a:lnTo>
                  <a:lnTo>
                    <a:pt x="332" y="65"/>
                  </a:lnTo>
                  <a:lnTo>
                    <a:pt x="340" y="89"/>
                  </a:lnTo>
                  <a:lnTo>
                    <a:pt x="343" y="115"/>
                  </a:lnTo>
                  <a:lnTo>
                    <a:pt x="343" y="230"/>
                  </a:lnTo>
                  <a:lnTo>
                    <a:pt x="340" y="256"/>
                  </a:lnTo>
                  <a:lnTo>
                    <a:pt x="332" y="280"/>
                  </a:lnTo>
                  <a:lnTo>
                    <a:pt x="318" y="302"/>
                  </a:lnTo>
                  <a:lnTo>
                    <a:pt x="301" y="319"/>
                  </a:lnTo>
                  <a:lnTo>
                    <a:pt x="279" y="333"/>
                  </a:lnTo>
                  <a:lnTo>
                    <a:pt x="255" y="341"/>
                  </a:lnTo>
                  <a:lnTo>
                    <a:pt x="229" y="344"/>
                  </a:lnTo>
                  <a:lnTo>
                    <a:pt x="114" y="344"/>
                  </a:lnTo>
                  <a:lnTo>
                    <a:pt x="88" y="341"/>
                  </a:lnTo>
                  <a:lnTo>
                    <a:pt x="64" y="333"/>
                  </a:lnTo>
                  <a:lnTo>
                    <a:pt x="42" y="319"/>
                  </a:lnTo>
                  <a:lnTo>
                    <a:pt x="25" y="302"/>
                  </a:lnTo>
                  <a:lnTo>
                    <a:pt x="11" y="280"/>
                  </a:lnTo>
                  <a:lnTo>
                    <a:pt x="3" y="256"/>
                  </a:lnTo>
                  <a:lnTo>
                    <a:pt x="0" y="230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81"/>
            <p:cNvSpPr>
              <a:spLocks noEditPoints="1"/>
            </p:cNvSpPr>
            <p:nvPr/>
          </p:nvSpPr>
          <p:spPr bwMode="auto">
            <a:xfrm>
              <a:off x="8610601" y="2057400"/>
              <a:ext cx="55563" cy="90488"/>
            </a:xfrm>
            <a:custGeom>
              <a:avLst/>
              <a:gdLst>
                <a:gd name="T0" fmla="*/ 115 w 344"/>
                <a:gd name="T1" fmla="*/ 126 h 573"/>
                <a:gd name="T2" fmla="*/ 115 w 344"/>
                <a:gd name="T3" fmla="*/ 452 h 573"/>
                <a:gd name="T4" fmla="*/ 143 w 344"/>
                <a:gd name="T5" fmla="*/ 441 h 573"/>
                <a:gd name="T6" fmla="*/ 168 w 344"/>
                <a:gd name="T7" fmla="*/ 424 h 573"/>
                <a:gd name="T8" fmla="*/ 189 w 344"/>
                <a:gd name="T9" fmla="*/ 403 h 573"/>
                <a:gd name="T10" fmla="*/ 206 w 344"/>
                <a:gd name="T11" fmla="*/ 379 h 573"/>
                <a:gd name="T12" fmla="*/ 219 w 344"/>
                <a:gd name="T13" fmla="*/ 352 h 573"/>
                <a:gd name="T14" fmla="*/ 227 w 344"/>
                <a:gd name="T15" fmla="*/ 323 h 573"/>
                <a:gd name="T16" fmla="*/ 229 w 344"/>
                <a:gd name="T17" fmla="*/ 292 h 573"/>
                <a:gd name="T18" fmla="*/ 227 w 344"/>
                <a:gd name="T19" fmla="*/ 265 h 573"/>
                <a:gd name="T20" fmla="*/ 221 w 344"/>
                <a:gd name="T21" fmla="*/ 239 h 573"/>
                <a:gd name="T22" fmla="*/ 212 w 344"/>
                <a:gd name="T23" fmla="*/ 213 h 573"/>
                <a:gd name="T24" fmla="*/ 198 w 344"/>
                <a:gd name="T25" fmla="*/ 190 h 573"/>
                <a:gd name="T26" fmla="*/ 181 w 344"/>
                <a:gd name="T27" fmla="*/ 169 h 573"/>
                <a:gd name="T28" fmla="*/ 162 w 344"/>
                <a:gd name="T29" fmla="*/ 151 h 573"/>
                <a:gd name="T30" fmla="*/ 140 w 344"/>
                <a:gd name="T31" fmla="*/ 137 h 573"/>
                <a:gd name="T32" fmla="*/ 115 w 344"/>
                <a:gd name="T33" fmla="*/ 126 h 573"/>
                <a:gd name="T34" fmla="*/ 57 w 344"/>
                <a:gd name="T35" fmla="*/ 0 h 573"/>
                <a:gd name="T36" fmla="*/ 100 w 344"/>
                <a:gd name="T37" fmla="*/ 3 h 573"/>
                <a:gd name="T38" fmla="*/ 141 w 344"/>
                <a:gd name="T39" fmla="*/ 11 h 573"/>
                <a:gd name="T40" fmla="*/ 179 w 344"/>
                <a:gd name="T41" fmla="*/ 26 h 573"/>
                <a:gd name="T42" fmla="*/ 215 w 344"/>
                <a:gd name="T43" fmla="*/ 46 h 573"/>
                <a:gd name="T44" fmla="*/ 246 w 344"/>
                <a:gd name="T45" fmla="*/ 70 h 573"/>
                <a:gd name="T46" fmla="*/ 274 w 344"/>
                <a:gd name="T47" fmla="*/ 98 h 573"/>
                <a:gd name="T48" fmla="*/ 298 w 344"/>
                <a:gd name="T49" fmla="*/ 129 h 573"/>
                <a:gd name="T50" fmla="*/ 318 w 344"/>
                <a:gd name="T51" fmla="*/ 165 h 573"/>
                <a:gd name="T52" fmla="*/ 332 w 344"/>
                <a:gd name="T53" fmla="*/ 203 h 573"/>
                <a:gd name="T54" fmla="*/ 341 w 344"/>
                <a:gd name="T55" fmla="*/ 244 h 573"/>
                <a:gd name="T56" fmla="*/ 344 w 344"/>
                <a:gd name="T57" fmla="*/ 287 h 573"/>
                <a:gd name="T58" fmla="*/ 341 w 344"/>
                <a:gd name="T59" fmla="*/ 329 h 573"/>
                <a:gd name="T60" fmla="*/ 332 w 344"/>
                <a:gd name="T61" fmla="*/ 370 h 573"/>
                <a:gd name="T62" fmla="*/ 318 w 344"/>
                <a:gd name="T63" fmla="*/ 409 h 573"/>
                <a:gd name="T64" fmla="*/ 298 w 344"/>
                <a:gd name="T65" fmla="*/ 444 h 573"/>
                <a:gd name="T66" fmla="*/ 274 w 344"/>
                <a:gd name="T67" fmla="*/ 475 h 573"/>
                <a:gd name="T68" fmla="*/ 246 w 344"/>
                <a:gd name="T69" fmla="*/ 503 h 573"/>
                <a:gd name="T70" fmla="*/ 215 w 344"/>
                <a:gd name="T71" fmla="*/ 527 h 573"/>
                <a:gd name="T72" fmla="*/ 179 w 344"/>
                <a:gd name="T73" fmla="*/ 547 h 573"/>
                <a:gd name="T74" fmla="*/ 141 w 344"/>
                <a:gd name="T75" fmla="*/ 562 h 573"/>
                <a:gd name="T76" fmla="*/ 100 w 344"/>
                <a:gd name="T77" fmla="*/ 570 h 573"/>
                <a:gd name="T78" fmla="*/ 57 w 344"/>
                <a:gd name="T79" fmla="*/ 573 h 573"/>
                <a:gd name="T80" fmla="*/ 39 w 344"/>
                <a:gd name="T81" fmla="*/ 570 h 573"/>
                <a:gd name="T82" fmla="*/ 23 w 344"/>
                <a:gd name="T83" fmla="*/ 563 h 573"/>
                <a:gd name="T84" fmla="*/ 11 w 344"/>
                <a:gd name="T85" fmla="*/ 551 h 573"/>
                <a:gd name="T86" fmla="*/ 3 w 344"/>
                <a:gd name="T87" fmla="*/ 535 h 573"/>
                <a:gd name="T88" fmla="*/ 0 w 344"/>
                <a:gd name="T89" fmla="*/ 516 h 573"/>
                <a:gd name="T90" fmla="*/ 0 w 344"/>
                <a:gd name="T91" fmla="*/ 57 h 573"/>
                <a:gd name="T92" fmla="*/ 3 w 344"/>
                <a:gd name="T93" fmla="*/ 39 h 573"/>
                <a:gd name="T94" fmla="*/ 11 w 344"/>
                <a:gd name="T95" fmla="*/ 22 h 573"/>
                <a:gd name="T96" fmla="*/ 23 w 344"/>
                <a:gd name="T97" fmla="*/ 10 h 573"/>
                <a:gd name="T98" fmla="*/ 39 w 344"/>
                <a:gd name="T99" fmla="*/ 3 h 573"/>
                <a:gd name="T100" fmla="*/ 57 w 344"/>
                <a:gd name="T101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" h="573">
                  <a:moveTo>
                    <a:pt x="115" y="126"/>
                  </a:moveTo>
                  <a:lnTo>
                    <a:pt x="115" y="452"/>
                  </a:lnTo>
                  <a:lnTo>
                    <a:pt x="143" y="441"/>
                  </a:lnTo>
                  <a:lnTo>
                    <a:pt x="168" y="424"/>
                  </a:lnTo>
                  <a:lnTo>
                    <a:pt x="189" y="403"/>
                  </a:lnTo>
                  <a:lnTo>
                    <a:pt x="206" y="379"/>
                  </a:lnTo>
                  <a:lnTo>
                    <a:pt x="219" y="352"/>
                  </a:lnTo>
                  <a:lnTo>
                    <a:pt x="227" y="323"/>
                  </a:lnTo>
                  <a:lnTo>
                    <a:pt x="229" y="292"/>
                  </a:lnTo>
                  <a:lnTo>
                    <a:pt x="227" y="265"/>
                  </a:lnTo>
                  <a:lnTo>
                    <a:pt x="221" y="239"/>
                  </a:lnTo>
                  <a:lnTo>
                    <a:pt x="212" y="213"/>
                  </a:lnTo>
                  <a:lnTo>
                    <a:pt x="198" y="190"/>
                  </a:lnTo>
                  <a:lnTo>
                    <a:pt x="181" y="169"/>
                  </a:lnTo>
                  <a:lnTo>
                    <a:pt x="162" y="151"/>
                  </a:lnTo>
                  <a:lnTo>
                    <a:pt x="140" y="137"/>
                  </a:lnTo>
                  <a:lnTo>
                    <a:pt x="115" y="126"/>
                  </a:lnTo>
                  <a:close/>
                  <a:moveTo>
                    <a:pt x="57" y="0"/>
                  </a:moveTo>
                  <a:lnTo>
                    <a:pt x="100" y="3"/>
                  </a:lnTo>
                  <a:lnTo>
                    <a:pt x="141" y="11"/>
                  </a:lnTo>
                  <a:lnTo>
                    <a:pt x="179" y="26"/>
                  </a:lnTo>
                  <a:lnTo>
                    <a:pt x="215" y="46"/>
                  </a:lnTo>
                  <a:lnTo>
                    <a:pt x="246" y="70"/>
                  </a:lnTo>
                  <a:lnTo>
                    <a:pt x="274" y="98"/>
                  </a:lnTo>
                  <a:lnTo>
                    <a:pt x="298" y="129"/>
                  </a:lnTo>
                  <a:lnTo>
                    <a:pt x="318" y="165"/>
                  </a:lnTo>
                  <a:lnTo>
                    <a:pt x="332" y="203"/>
                  </a:lnTo>
                  <a:lnTo>
                    <a:pt x="341" y="244"/>
                  </a:lnTo>
                  <a:lnTo>
                    <a:pt x="344" y="287"/>
                  </a:lnTo>
                  <a:lnTo>
                    <a:pt x="341" y="329"/>
                  </a:lnTo>
                  <a:lnTo>
                    <a:pt x="332" y="370"/>
                  </a:lnTo>
                  <a:lnTo>
                    <a:pt x="318" y="409"/>
                  </a:lnTo>
                  <a:lnTo>
                    <a:pt x="298" y="444"/>
                  </a:lnTo>
                  <a:lnTo>
                    <a:pt x="274" y="475"/>
                  </a:lnTo>
                  <a:lnTo>
                    <a:pt x="246" y="503"/>
                  </a:lnTo>
                  <a:lnTo>
                    <a:pt x="215" y="527"/>
                  </a:lnTo>
                  <a:lnTo>
                    <a:pt x="179" y="547"/>
                  </a:lnTo>
                  <a:lnTo>
                    <a:pt x="141" y="562"/>
                  </a:lnTo>
                  <a:lnTo>
                    <a:pt x="100" y="570"/>
                  </a:lnTo>
                  <a:lnTo>
                    <a:pt x="57" y="573"/>
                  </a:lnTo>
                  <a:lnTo>
                    <a:pt x="39" y="570"/>
                  </a:lnTo>
                  <a:lnTo>
                    <a:pt x="23" y="563"/>
                  </a:lnTo>
                  <a:lnTo>
                    <a:pt x="11" y="551"/>
                  </a:lnTo>
                  <a:lnTo>
                    <a:pt x="3" y="535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7271570" y="1921045"/>
            <a:ext cx="446088" cy="546101"/>
            <a:chOff x="7270750" y="1920875"/>
            <a:chExt cx="446088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" name="Freeform 86"/>
            <p:cNvSpPr>
              <a:spLocks/>
            </p:cNvSpPr>
            <p:nvPr/>
          </p:nvSpPr>
          <p:spPr bwMode="auto">
            <a:xfrm>
              <a:off x="7316788" y="2139950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5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5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11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87"/>
            <p:cNvSpPr>
              <a:spLocks/>
            </p:cNvSpPr>
            <p:nvPr/>
          </p:nvSpPr>
          <p:spPr bwMode="auto">
            <a:xfrm>
              <a:off x="7353300" y="2139950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10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10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88"/>
            <p:cNvSpPr>
              <a:spLocks noEditPoints="1"/>
            </p:cNvSpPr>
            <p:nvPr/>
          </p:nvSpPr>
          <p:spPr bwMode="auto">
            <a:xfrm>
              <a:off x="7316788" y="2047875"/>
              <a:ext cx="53975" cy="55563"/>
            </a:xfrm>
            <a:custGeom>
              <a:avLst/>
              <a:gdLst>
                <a:gd name="T0" fmla="*/ 115 w 345"/>
                <a:gd name="T1" fmla="*/ 114 h 344"/>
                <a:gd name="T2" fmla="*/ 115 w 345"/>
                <a:gd name="T3" fmla="*/ 229 h 344"/>
                <a:gd name="T4" fmla="*/ 230 w 345"/>
                <a:gd name="T5" fmla="*/ 229 h 344"/>
                <a:gd name="T6" fmla="*/ 230 w 345"/>
                <a:gd name="T7" fmla="*/ 114 h 344"/>
                <a:gd name="T8" fmla="*/ 115 w 345"/>
                <a:gd name="T9" fmla="*/ 114 h 344"/>
                <a:gd name="T10" fmla="*/ 115 w 345"/>
                <a:gd name="T11" fmla="*/ 0 h 344"/>
                <a:gd name="T12" fmla="*/ 230 w 345"/>
                <a:gd name="T13" fmla="*/ 0 h 344"/>
                <a:gd name="T14" fmla="*/ 256 w 345"/>
                <a:gd name="T15" fmla="*/ 3 h 344"/>
                <a:gd name="T16" fmla="*/ 280 w 345"/>
                <a:gd name="T17" fmla="*/ 11 h 344"/>
                <a:gd name="T18" fmla="*/ 301 w 345"/>
                <a:gd name="T19" fmla="*/ 25 h 344"/>
                <a:gd name="T20" fmla="*/ 319 w 345"/>
                <a:gd name="T21" fmla="*/ 42 h 344"/>
                <a:gd name="T22" fmla="*/ 332 w 345"/>
                <a:gd name="T23" fmla="*/ 64 h 344"/>
                <a:gd name="T24" fmla="*/ 342 w 345"/>
                <a:gd name="T25" fmla="*/ 88 h 344"/>
                <a:gd name="T26" fmla="*/ 345 w 345"/>
                <a:gd name="T27" fmla="*/ 114 h 344"/>
                <a:gd name="T28" fmla="*/ 345 w 345"/>
                <a:gd name="T29" fmla="*/ 229 h 344"/>
                <a:gd name="T30" fmla="*/ 342 w 345"/>
                <a:gd name="T31" fmla="*/ 255 h 344"/>
                <a:gd name="T32" fmla="*/ 332 w 345"/>
                <a:gd name="T33" fmla="*/ 279 h 344"/>
                <a:gd name="T34" fmla="*/ 319 w 345"/>
                <a:gd name="T35" fmla="*/ 301 h 344"/>
                <a:gd name="T36" fmla="*/ 301 w 345"/>
                <a:gd name="T37" fmla="*/ 319 h 344"/>
                <a:gd name="T38" fmla="*/ 280 w 345"/>
                <a:gd name="T39" fmla="*/ 332 h 344"/>
                <a:gd name="T40" fmla="*/ 256 w 345"/>
                <a:gd name="T41" fmla="*/ 341 h 344"/>
                <a:gd name="T42" fmla="*/ 230 w 345"/>
                <a:gd name="T43" fmla="*/ 344 h 344"/>
                <a:gd name="T44" fmla="*/ 115 w 345"/>
                <a:gd name="T45" fmla="*/ 344 h 344"/>
                <a:gd name="T46" fmla="*/ 89 w 345"/>
                <a:gd name="T47" fmla="*/ 341 h 344"/>
                <a:gd name="T48" fmla="*/ 64 w 345"/>
                <a:gd name="T49" fmla="*/ 332 h 344"/>
                <a:gd name="T50" fmla="*/ 43 w 345"/>
                <a:gd name="T51" fmla="*/ 319 h 344"/>
                <a:gd name="T52" fmla="*/ 25 w 345"/>
                <a:gd name="T53" fmla="*/ 301 h 344"/>
                <a:gd name="T54" fmla="*/ 12 w 345"/>
                <a:gd name="T55" fmla="*/ 279 h 344"/>
                <a:gd name="T56" fmla="*/ 3 w 345"/>
                <a:gd name="T57" fmla="*/ 255 h 344"/>
                <a:gd name="T58" fmla="*/ 0 w 345"/>
                <a:gd name="T59" fmla="*/ 229 h 344"/>
                <a:gd name="T60" fmla="*/ 0 w 345"/>
                <a:gd name="T61" fmla="*/ 114 h 344"/>
                <a:gd name="T62" fmla="*/ 3 w 345"/>
                <a:gd name="T63" fmla="*/ 88 h 344"/>
                <a:gd name="T64" fmla="*/ 12 w 345"/>
                <a:gd name="T65" fmla="*/ 64 h 344"/>
                <a:gd name="T66" fmla="*/ 25 w 345"/>
                <a:gd name="T67" fmla="*/ 42 h 344"/>
                <a:gd name="T68" fmla="*/ 43 w 345"/>
                <a:gd name="T69" fmla="*/ 25 h 344"/>
                <a:gd name="T70" fmla="*/ 64 w 345"/>
                <a:gd name="T71" fmla="*/ 11 h 344"/>
                <a:gd name="T72" fmla="*/ 89 w 345"/>
                <a:gd name="T73" fmla="*/ 3 h 344"/>
                <a:gd name="T74" fmla="*/ 115 w 345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5" h="344">
                  <a:moveTo>
                    <a:pt x="115" y="114"/>
                  </a:moveTo>
                  <a:lnTo>
                    <a:pt x="115" y="229"/>
                  </a:lnTo>
                  <a:lnTo>
                    <a:pt x="230" y="229"/>
                  </a:lnTo>
                  <a:lnTo>
                    <a:pt x="230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30" y="0"/>
                  </a:lnTo>
                  <a:lnTo>
                    <a:pt x="256" y="3"/>
                  </a:lnTo>
                  <a:lnTo>
                    <a:pt x="280" y="11"/>
                  </a:lnTo>
                  <a:lnTo>
                    <a:pt x="301" y="25"/>
                  </a:lnTo>
                  <a:lnTo>
                    <a:pt x="319" y="42"/>
                  </a:lnTo>
                  <a:lnTo>
                    <a:pt x="332" y="64"/>
                  </a:lnTo>
                  <a:lnTo>
                    <a:pt x="342" y="88"/>
                  </a:lnTo>
                  <a:lnTo>
                    <a:pt x="345" y="114"/>
                  </a:lnTo>
                  <a:lnTo>
                    <a:pt x="345" y="229"/>
                  </a:lnTo>
                  <a:lnTo>
                    <a:pt x="342" y="255"/>
                  </a:lnTo>
                  <a:lnTo>
                    <a:pt x="332" y="279"/>
                  </a:lnTo>
                  <a:lnTo>
                    <a:pt x="319" y="301"/>
                  </a:lnTo>
                  <a:lnTo>
                    <a:pt x="301" y="319"/>
                  </a:lnTo>
                  <a:lnTo>
                    <a:pt x="280" y="332"/>
                  </a:lnTo>
                  <a:lnTo>
                    <a:pt x="256" y="341"/>
                  </a:lnTo>
                  <a:lnTo>
                    <a:pt x="230" y="344"/>
                  </a:lnTo>
                  <a:lnTo>
                    <a:pt x="115" y="344"/>
                  </a:lnTo>
                  <a:lnTo>
                    <a:pt x="89" y="341"/>
                  </a:lnTo>
                  <a:lnTo>
                    <a:pt x="64" y="332"/>
                  </a:lnTo>
                  <a:lnTo>
                    <a:pt x="43" y="319"/>
                  </a:lnTo>
                  <a:lnTo>
                    <a:pt x="25" y="301"/>
                  </a:lnTo>
                  <a:lnTo>
                    <a:pt x="12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9"/>
            <p:cNvSpPr>
              <a:spLocks/>
            </p:cNvSpPr>
            <p:nvPr/>
          </p:nvSpPr>
          <p:spPr bwMode="auto">
            <a:xfrm>
              <a:off x="7307263" y="2212975"/>
              <a:ext cx="165100" cy="254000"/>
            </a:xfrm>
            <a:custGeom>
              <a:avLst/>
              <a:gdLst>
                <a:gd name="T0" fmla="*/ 979 w 1035"/>
                <a:gd name="T1" fmla="*/ 0 h 1603"/>
                <a:gd name="T2" fmla="*/ 994 w 1035"/>
                <a:gd name="T3" fmla="*/ 3 h 1603"/>
                <a:gd name="T4" fmla="*/ 1009 w 1035"/>
                <a:gd name="T5" fmla="*/ 9 h 1603"/>
                <a:gd name="T6" fmla="*/ 1021 w 1035"/>
                <a:gd name="T7" fmla="*/ 20 h 1603"/>
                <a:gd name="T8" fmla="*/ 1030 w 1035"/>
                <a:gd name="T9" fmla="*/ 31 h 1603"/>
                <a:gd name="T10" fmla="*/ 1034 w 1035"/>
                <a:gd name="T11" fmla="*/ 45 h 1603"/>
                <a:gd name="T12" fmla="*/ 1035 w 1035"/>
                <a:gd name="T13" fmla="*/ 59 h 1603"/>
                <a:gd name="T14" fmla="*/ 1033 w 1035"/>
                <a:gd name="T15" fmla="*/ 75 h 1603"/>
                <a:gd name="T16" fmla="*/ 1026 w 1035"/>
                <a:gd name="T17" fmla="*/ 89 h 1603"/>
                <a:gd name="T18" fmla="*/ 106 w 1035"/>
                <a:gd name="T19" fmla="*/ 1580 h 1603"/>
                <a:gd name="T20" fmla="*/ 96 w 1035"/>
                <a:gd name="T21" fmla="*/ 1588 h 1603"/>
                <a:gd name="T22" fmla="*/ 83 w 1035"/>
                <a:gd name="T23" fmla="*/ 1596 h 1603"/>
                <a:gd name="T24" fmla="*/ 69 w 1035"/>
                <a:gd name="T25" fmla="*/ 1601 h 1603"/>
                <a:gd name="T26" fmla="*/ 55 w 1035"/>
                <a:gd name="T27" fmla="*/ 1603 h 1603"/>
                <a:gd name="T28" fmla="*/ 44 w 1035"/>
                <a:gd name="T29" fmla="*/ 1603 h 1603"/>
                <a:gd name="T30" fmla="*/ 33 w 1035"/>
                <a:gd name="T31" fmla="*/ 1601 h 1603"/>
                <a:gd name="T32" fmla="*/ 26 w 1035"/>
                <a:gd name="T33" fmla="*/ 1598 h 1603"/>
                <a:gd name="T34" fmla="*/ 13 w 1035"/>
                <a:gd name="T35" fmla="*/ 1587 h 1603"/>
                <a:gd name="T36" fmla="*/ 5 w 1035"/>
                <a:gd name="T37" fmla="*/ 1575 h 1603"/>
                <a:gd name="T38" fmla="*/ 0 w 1035"/>
                <a:gd name="T39" fmla="*/ 1561 h 1603"/>
                <a:gd name="T40" fmla="*/ 0 w 1035"/>
                <a:gd name="T41" fmla="*/ 1547 h 1603"/>
                <a:gd name="T42" fmla="*/ 2 w 1035"/>
                <a:gd name="T43" fmla="*/ 1532 h 1603"/>
                <a:gd name="T44" fmla="*/ 9 w 1035"/>
                <a:gd name="T45" fmla="*/ 1518 h 1603"/>
                <a:gd name="T46" fmla="*/ 928 w 1035"/>
                <a:gd name="T47" fmla="*/ 26 h 1603"/>
                <a:gd name="T48" fmla="*/ 938 w 1035"/>
                <a:gd name="T49" fmla="*/ 14 h 1603"/>
                <a:gd name="T50" fmla="*/ 950 w 1035"/>
                <a:gd name="T51" fmla="*/ 5 h 1603"/>
                <a:gd name="T52" fmla="*/ 964 w 1035"/>
                <a:gd name="T53" fmla="*/ 1 h 1603"/>
                <a:gd name="T54" fmla="*/ 979 w 1035"/>
                <a:gd name="T55" fmla="*/ 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5" h="1603">
                  <a:moveTo>
                    <a:pt x="979" y="0"/>
                  </a:moveTo>
                  <a:lnTo>
                    <a:pt x="994" y="3"/>
                  </a:lnTo>
                  <a:lnTo>
                    <a:pt x="1009" y="9"/>
                  </a:lnTo>
                  <a:lnTo>
                    <a:pt x="1021" y="20"/>
                  </a:lnTo>
                  <a:lnTo>
                    <a:pt x="1030" y="31"/>
                  </a:lnTo>
                  <a:lnTo>
                    <a:pt x="1034" y="45"/>
                  </a:lnTo>
                  <a:lnTo>
                    <a:pt x="1035" y="59"/>
                  </a:lnTo>
                  <a:lnTo>
                    <a:pt x="1033" y="75"/>
                  </a:lnTo>
                  <a:lnTo>
                    <a:pt x="1026" y="89"/>
                  </a:lnTo>
                  <a:lnTo>
                    <a:pt x="106" y="1580"/>
                  </a:lnTo>
                  <a:lnTo>
                    <a:pt x="96" y="1588"/>
                  </a:lnTo>
                  <a:lnTo>
                    <a:pt x="83" y="1596"/>
                  </a:lnTo>
                  <a:lnTo>
                    <a:pt x="69" y="1601"/>
                  </a:lnTo>
                  <a:lnTo>
                    <a:pt x="55" y="1603"/>
                  </a:lnTo>
                  <a:lnTo>
                    <a:pt x="44" y="1603"/>
                  </a:lnTo>
                  <a:lnTo>
                    <a:pt x="33" y="1601"/>
                  </a:lnTo>
                  <a:lnTo>
                    <a:pt x="26" y="1598"/>
                  </a:lnTo>
                  <a:lnTo>
                    <a:pt x="13" y="1587"/>
                  </a:lnTo>
                  <a:lnTo>
                    <a:pt x="5" y="1575"/>
                  </a:lnTo>
                  <a:lnTo>
                    <a:pt x="0" y="1561"/>
                  </a:lnTo>
                  <a:lnTo>
                    <a:pt x="0" y="1547"/>
                  </a:lnTo>
                  <a:lnTo>
                    <a:pt x="2" y="1532"/>
                  </a:lnTo>
                  <a:lnTo>
                    <a:pt x="9" y="1518"/>
                  </a:lnTo>
                  <a:lnTo>
                    <a:pt x="928" y="26"/>
                  </a:lnTo>
                  <a:lnTo>
                    <a:pt x="938" y="14"/>
                  </a:lnTo>
                  <a:lnTo>
                    <a:pt x="950" y="5"/>
                  </a:lnTo>
                  <a:lnTo>
                    <a:pt x="964" y="1"/>
                  </a:lnTo>
                  <a:lnTo>
                    <a:pt x="9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90"/>
            <p:cNvSpPr>
              <a:spLocks/>
            </p:cNvSpPr>
            <p:nvPr/>
          </p:nvSpPr>
          <p:spPr bwMode="auto">
            <a:xfrm>
              <a:off x="7453313" y="2211388"/>
              <a:ext cx="163513" cy="255588"/>
            </a:xfrm>
            <a:custGeom>
              <a:avLst/>
              <a:gdLst>
                <a:gd name="T0" fmla="*/ 60 w 1032"/>
                <a:gd name="T1" fmla="*/ 0 h 1607"/>
                <a:gd name="T2" fmla="*/ 77 w 1032"/>
                <a:gd name="T3" fmla="*/ 4 h 1607"/>
                <a:gd name="T4" fmla="*/ 93 w 1032"/>
                <a:gd name="T5" fmla="*/ 12 h 1607"/>
                <a:gd name="T6" fmla="*/ 105 w 1032"/>
                <a:gd name="T7" fmla="*/ 25 h 1607"/>
                <a:gd name="T8" fmla="*/ 1024 w 1032"/>
                <a:gd name="T9" fmla="*/ 1515 h 1607"/>
                <a:gd name="T10" fmla="*/ 1031 w 1032"/>
                <a:gd name="T11" fmla="*/ 1533 h 1607"/>
                <a:gd name="T12" fmla="*/ 1032 w 1032"/>
                <a:gd name="T13" fmla="*/ 1551 h 1607"/>
                <a:gd name="T14" fmla="*/ 1028 w 1032"/>
                <a:gd name="T15" fmla="*/ 1568 h 1607"/>
                <a:gd name="T16" fmla="*/ 1019 w 1032"/>
                <a:gd name="T17" fmla="*/ 1583 h 1607"/>
                <a:gd name="T18" fmla="*/ 1007 w 1032"/>
                <a:gd name="T19" fmla="*/ 1596 h 1607"/>
                <a:gd name="T20" fmla="*/ 1001 w 1032"/>
                <a:gd name="T21" fmla="*/ 1602 h 1607"/>
                <a:gd name="T22" fmla="*/ 995 w 1032"/>
                <a:gd name="T23" fmla="*/ 1606 h 1607"/>
                <a:gd name="T24" fmla="*/ 987 w 1032"/>
                <a:gd name="T25" fmla="*/ 1607 h 1607"/>
                <a:gd name="T26" fmla="*/ 978 w 1032"/>
                <a:gd name="T27" fmla="*/ 1607 h 1607"/>
                <a:gd name="T28" fmla="*/ 965 w 1032"/>
                <a:gd name="T29" fmla="*/ 1605 h 1607"/>
                <a:gd name="T30" fmla="*/ 950 w 1032"/>
                <a:gd name="T31" fmla="*/ 1599 h 1607"/>
                <a:gd name="T32" fmla="*/ 937 w 1032"/>
                <a:gd name="T33" fmla="*/ 1590 h 1607"/>
                <a:gd name="T34" fmla="*/ 926 w 1032"/>
                <a:gd name="T35" fmla="*/ 1578 h 1607"/>
                <a:gd name="T36" fmla="*/ 7 w 1032"/>
                <a:gd name="T37" fmla="*/ 88 h 1607"/>
                <a:gd name="T38" fmla="*/ 0 w 1032"/>
                <a:gd name="T39" fmla="*/ 70 h 1607"/>
                <a:gd name="T40" fmla="*/ 0 w 1032"/>
                <a:gd name="T41" fmla="*/ 52 h 1607"/>
                <a:gd name="T42" fmla="*/ 4 w 1032"/>
                <a:gd name="T43" fmla="*/ 35 h 1607"/>
                <a:gd name="T44" fmla="*/ 12 w 1032"/>
                <a:gd name="T45" fmla="*/ 19 h 1607"/>
                <a:gd name="T46" fmla="*/ 25 w 1032"/>
                <a:gd name="T47" fmla="*/ 8 h 1607"/>
                <a:gd name="T48" fmla="*/ 43 w 1032"/>
                <a:gd name="T49" fmla="*/ 1 h 1607"/>
                <a:gd name="T50" fmla="*/ 60 w 1032"/>
                <a:gd name="T51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2" h="1607">
                  <a:moveTo>
                    <a:pt x="60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024" y="1515"/>
                  </a:lnTo>
                  <a:lnTo>
                    <a:pt x="1031" y="1533"/>
                  </a:lnTo>
                  <a:lnTo>
                    <a:pt x="1032" y="1551"/>
                  </a:lnTo>
                  <a:lnTo>
                    <a:pt x="1028" y="1568"/>
                  </a:lnTo>
                  <a:lnTo>
                    <a:pt x="1019" y="1583"/>
                  </a:lnTo>
                  <a:lnTo>
                    <a:pt x="1007" y="1596"/>
                  </a:lnTo>
                  <a:lnTo>
                    <a:pt x="1001" y="1602"/>
                  </a:lnTo>
                  <a:lnTo>
                    <a:pt x="995" y="1606"/>
                  </a:lnTo>
                  <a:lnTo>
                    <a:pt x="987" y="1607"/>
                  </a:lnTo>
                  <a:lnTo>
                    <a:pt x="978" y="1607"/>
                  </a:lnTo>
                  <a:lnTo>
                    <a:pt x="965" y="1605"/>
                  </a:lnTo>
                  <a:lnTo>
                    <a:pt x="950" y="1599"/>
                  </a:lnTo>
                  <a:lnTo>
                    <a:pt x="937" y="1590"/>
                  </a:lnTo>
                  <a:lnTo>
                    <a:pt x="926" y="1578"/>
                  </a:lnTo>
                  <a:lnTo>
                    <a:pt x="7" y="88"/>
                  </a:lnTo>
                  <a:lnTo>
                    <a:pt x="0" y="70"/>
                  </a:lnTo>
                  <a:lnTo>
                    <a:pt x="0" y="52"/>
                  </a:lnTo>
                  <a:lnTo>
                    <a:pt x="4" y="35"/>
                  </a:lnTo>
                  <a:lnTo>
                    <a:pt x="12" y="19"/>
                  </a:lnTo>
                  <a:lnTo>
                    <a:pt x="25" y="8"/>
                  </a:lnTo>
                  <a:lnTo>
                    <a:pt x="43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1"/>
            <p:cNvSpPr>
              <a:spLocks/>
            </p:cNvSpPr>
            <p:nvPr/>
          </p:nvSpPr>
          <p:spPr bwMode="auto">
            <a:xfrm>
              <a:off x="7453313" y="2211388"/>
              <a:ext cx="17463" cy="255588"/>
            </a:xfrm>
            <a:custGeom>
              <a:avLst/>
              <a:gdLst>
                <a:gd name="T0" fmla="*/ 57 w 115"/>
                <a:gd name="T1" fmla="*/ 0 h 1605"/>
                <a:gd name="T2" fmla="*/ 76 w 115"/>
                <a:gd name="T3" fmla="*/ 3 h 1605"/>
                <a:gd name="T4" fmla="*/ 92 w 115"/>
                <a:gd name="T5" fmla="*/ 10 h 1605"/>
                <a:gd name="T6" fmla="*/ 104 w 115"/>
                <a:gd name="T7" fmla="*/ 22 h 1605"/>
                <a:gd name="T8" fmla="*/ 112 w 115"/>
                <a:gd name="T9" fmla="*/ 38 h 1605"/>
                <a:gd name="T10" fmla="*/ 115 w 115"/>
                <a:gd name="T11" fmla="*/ 57 h 1605"/>
                <a:gd name="T12" fmla="*/ 115 w 115"/>
                <a:gd name="T13" fmla="*/ 1548 h 1605"/>
                <a:gd name="T14" fmla="*/ 112 w 115"/>
                <a:gd name="T15" fmla="*/ 1566 h 1605"/>
                <a:gd name="T16" fmla="*/ 104 w 115"/>
                <a:gd name="T17" fmla="*/ 1583 h 1605"/>
                <a:gd name="T18" fmla="*/ 92 w 115"/>
                <a:gd name="T19" fmla="*/ 1595 h 1605"/>
                <a:gd name="T20" fmla="*/ 76 w 115"/>
                <a:gd name="T21" fmla="*/ 1602 h 1605"/>
                <a:gd name="T22" fmla="*/ 57 w 115"/>
                <a:gd name="T23" fmla="*/ 1605 h 1605"/>
                <a:gd name="T24" fmla="*/ 37 w 115"/>
                <a:gd name="T25" fmla="*/ 1602 h 1605"/>
                <a:gd name="T26" fmla="*/ 22 w 115"/>
                <a:gd name="T27" fmla="*/ 1595 h 1605"/>
                <a:gd name="T28" fmla="*/ 10 w 115"/>
                <a:gd name="T29" fmla="*/ 1583 h 1605"/>
                <a:gd name="T30" fmla="*/ 2 w 115"/>
                <a:gd name="T31" fmla="*/ 1566 h 1605"/>
                <a:gd name="T32" fmla="*/ 0 w 115"/>
                <a:gd name="T33" fmla="*/ 1548 h 1605"/>
                <a:gd name="T34" fmla="*/ 0 w 115"/>
                <a:gd name="T35" fmla="*/ 57 h 1605"/>
                <a:gd name="T36" fmla="*/ 2 w 115"/>
                <a:gd name="T37" fmla="*/ 38 h 1605"/>
                <a:gd name="T38" fmla="*/ 10 w 115"/>
                <a:gd name="T39" fmla="*/ 22 h 1605"/>
                <a:gd name="T40" fmla="*/ 22 w 115"/>
                <a:gd name="T41" fmla="*/ 10 h 1605"/>
                <a:gd name="T42" fmla="*/ 37 w 115"/>
                <a:gd name="T43" fmla="*/ 3 h 1605"/>
                <a:gd name="T44" fmla="*/ 57 w 115"/>
                <a:gd name="T45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60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548"/>
                  </a:lnTo>
                  <a:lnTo>
                    <a:pt x="112" y="1566"/>
                  </a:lnTo>
                  <a:lnTo>
                    <a:pt x="104" y="1583"/>
                  </a:lnTo>
                  <a:lnTo>
                    <a:pt x="92" y="1595"/>
                  </a:lnTo>
                  <a:lnTo>
                    <a:pt x="76" y="1602"/>
                  </a:lnTo>
                  <a:lnTo>
                    <a:pt x="57" y="1605"/>
                  </a:lnTo>
                  <a:lnTo>
                    <a:pt x="37" y="1602"/>
                  </a:lnTo>
                  <a:lnTo>
                    <a:pt x="22" y="1595"/>
                  </a:lnTo>
                  <a:lnTo>
                    <a:pt x="10" y="1583"/>
                  </a:lnTo>
                  <a:lnTo>
                    <a:pt x="2" y="1566"/>
                  </a:lnTo>
                  <a:lnTo>
                    <a:pt x="0" y="154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2"/>
            <p:cNvSpPr>
              <a:spLocks noEditPoints="1"/>
            </p:cNvSpPr>
            <p:nvPr/>
          </p:nvSpPr>
          <p:spPr bwMode="auto">
            <a:xfrm>
              <a:off x="7616825" y="2011363"/>
              <a:ext cx="92075" cy="92075"/>
            </a:xfrm>
            <a:custGeom>
              <a:avLst/>
              <a:gdLst>
                <a:gd name="T0" fmla="*/ 459 w 574"/>
                <a:gd name="T1" fmla="*/ 116 h 575"/>
                <a:gd name="T2" fmla="*/ 456 w 574"/>
                <a:gd name="T3" fmla="*/ 116 h 575"/>
                <a:gd name="T4" fmla="*/ 455 w 574"/>
                <a:gd name="T5" fmla="*/ 117 h 575"/>
                <a:gd name="T6" fmla="*/ 452 w 574"/>
                <a:gd name="T7" fmla="*/ 120 h 575"/>
                <a:gd name="T8" fmla="*/ 450 w 574"/>
                <a:gd name="T9" fmla="*/ 121 h 575"/>
                <a:gd name="T10" fmla="*/ 448 w 574"/>
                <a:gd name="T11" fmla="*/ 121 h 575"/>
                <a:gd name="T12" fmla="*/ 115 w 574"/>
                <a:gd name="T13" fmla="*/ 219 h 575"/>
                <a:gd name="T14" fmla="*/ 115 w 574"/>
                <a:gd name="T15" fmla="*/ 357 h 575"/>
                <a:gd name="T16" fmla="*/ 448 w 574"/>
                <a:gd name="T17" fmla="*/ 455 h 575"/>
                <a:gd name="T18" fmla="*/ 450 w 574"/>
                <a:gd name="T19" fmla="*/ 455 h 575"/>
                <a:gd name="T20" fmla="*/ 453 w 574"/>
                <a:gd name="T21" fmla="*/ 456 h 575"/>
                <a:gd name="T22" fmla="*/ 455 w 574"/>
                <a:gd name="T23" fmla="*/ 457 h 575"/>
                <a:gd name="T24" fmla="*/ 457 w 574"/>
                <a:gd name="T25" fmla="*/ 459 h 575"/>
                <a:gd name="T26" fmla="*/ 458 w 574"/>
                <a:gd name="T27" fmla="*/ 460 h 575"/>
                <a:gd name="T28" fmla="*/ 459 w 574"/>
                <a:gd name="T29" fmla="*/ 460 h 575"/>
                <a:gd name="T30" fmla="*/ 459 w 574"/>
                <a:gd name="T31" fmla="*/ 116 h 575"/>
                <a:gd name="T32" fmla="*/ 451 w 574"/>
                <a:gd name="T33" fmla="*/ 0 h 575"/>
                <a:gd name="T34" fmla="*/ 473 w 574"/>
                <a:gd name="T35" fmla="*/ 1 h 575"/>
                <a:gd name="T36" fmla="*/ 495 w 574"/>
                <a:gd name="T37" fmla="*/ 8 h 575"/>
                <a:gd name="T38" fmla="*/ 517 w 574"/>
                <a:gd name="T39" fmla="*/ 18 h 575"/>
                <a:gd name="T40" fmla="*/ 536 w 574"/>
                <a:gd name="T41" fmla="*/ 34 h 575"/>
                <a:gd name="T42" fmla="*/ 551 w 574"/>
                <a:gd name="T43" fmla="*/ 51 h 575"/>
                <a:gd name="T44" fmla="*/ 564 w 574"/>
                <a:gd name="T45" fmla="*/ 71 h 575"/>
                <a:gd name="T46" fmla="*/ 571 w 574"/>
                <a:gd name="T47" fmla="*/ 93 h 575"/>
                <a:gd name="T48" fmla="*/ 574 w 574"/>
                <a:gd name="T49" fmla="*/ 116 h 575"/>
                <a:gd name="T50" fmla="*/ 574 w 574"/>
                <a:gd name="T51" fmla="*/ 460 h 575"/>
                <a:gd name="T52" fmla="*/ 571 w 574"/>
                <a:gd name="T53" fmla="*/ 484 h 575"/>
                <a:gd name="T54" fmla="*/ 564 w 574"/>
                <a:gd name="T55" fmla="*/ 507 h 575"/>
                <a:gd name="T56" fmla="*/ 551 w 574"/>
                <a:gd name="T57" fmla="*/ 528 h 575"/>
                <a:gd name="T58" fmla="*/ 536 w 574"/>
                <a:gd name="T59" fmla="*/ 544 h 575"/>
                <a:gd name="T60" fmla="*/ 517 w 574"/>
                <a:gd name="T61" fmla="*/ 558 h 575"/>
                <a:gd name="T62" fmla="*/ 498 w 574"/>
                <a:gd name="T63" fmla="*/ 567 h 575"/>
                <a:gd name="T64" fmla="*/ 478 w 574"/>
                <a:gd name="T65" fmla="*/ 573 h 575"/>
                <a:gd name="T66" fmla="*/ 459 w 574"/>
                <a:gd name="T67" fmla="*/ 575 h 575"/>
                <a:gd name="T68" fmla="*/ 442 w 574"/>
                <a:gd name="T69" fmla="*/ 573 h 575"/>
                <a:gd name="T70" fmla="*/ 425 w 574"/>
                <a:gd name="T71" fmla="*/ 568 h 575"/>
                <a:gd name="T72" fmla="*/ 407 w 574"/>
                <a:gd name="T73" fmla="*/ 563 h 575"/>
                <a:gd name="T74" fmla="*/ 40 w 574"/>
                <a:gd name="T75" fmla="*/ 460 h 575"/>
                <a:gd name="T76" fmla="*/ 27 w 574"/>
                <a:gd name="T77" fmla="*/ 455 h 575"/>
                <a:gd name="T78" fmla="*/ 16 w 574"/>
                <a:gd name="T79" fmla="*/ 445 h 575"/>
                <a:gd name="T80" fmla="*/ 7 w 574"/>
                <a:gd name="T81" fmla="*/ 434 h 575"/>
                <a:gd name="T82" fmla="*/ 2 w 574"/>
                <a:gd name="T83" fmla="*/ 419 h 575"/>
                <a:gd name="T84" fmla="*/ 0 w 574"/>
                <a:gd name="T85" fmla="*/ 403 h 575"/>
                <a:gd name="T86" fmla="*/ 0 w 574"/>
                <a:gd name="T87" fmla="*/ 173 h 575"/>
                <a:gd name="T88" fmla="*/ 3 w 574"/>
                <a:gd name="T89" fmla="*/ 157 h 575"/>
                <a:gd name="T90" fmla="*/ 11 w 574"/>
                <a:gd name="T91" fmla="*/ 140 h 575"/>
                <a:gd name="T92" fmla="*/ 24 w 574"/>
                <a:gd name="T93" fmla="*/ 126 h 575"/>
                <a:gd name="T94" fmla="*/ 40 w 574"/>
                <a:gd name="T95" fmla="*/ 116 h 575"/>
                <a:gd name="T96" fmla="*/ 407 w 574"/>
                <a:gd name="T97" fmla="*/ 13 h 575"/>
                <a:gd name="T98" fmla="*/ 429 w 574"/>
                <a:gd name="T99" fmla="*/ 4 h 575"/>
                <a:gd name="T100" fmla="*/ 451 w 574"/>
                <a:gd name="T10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4" h="575">
                  <a:moveTo>
                    <a:pt x="459" y="116"/>
                  </a:moveTo>
                  <a:lnTo>
                    <a:pt x="456" y="116"/>
                  </a:lnTo>
                  <a:lnTo>
                    <a:pt x="455" y="117"/>
                  </a:lnTo>
                  <a:lnTo>
                    <a:pt x="452" y="120"/>
                  </a:lnTo>
                  <a:lnTo>
                    <a:pt x="450" y="121"/>
                  </a:lnTo>
                  <a:lnTo>
                    <a:pt x="448" y="121"/>
                  </a:lnTo>
                  <a:lnTo>
                    <a:pt x="115" y="219"/>
                  </a:lnTo>
                  <a:lnTo>
                    <a:pt x="115" y="357"/>
                  </a:lnTo>
                  <a:lnTo>
                    <a:pt x="448" y="455"/>
                  </a:lnTo>
                  <a:lnTo>
                    <a:pt x="450" y="455"/>
                  </a:lnTo>
                  <a:lnTo>
                    <a:pt x="453" y="456"/>
                  </a:lnTo>
                  <a:lnTo>
                    <a:pt x="455" y="457"/>
                  </a:lnTo>
                  <a:lnTo>
                    <a:pt x="457" y="459"/>
                  </a:lnTo>
                  <a:lnTo>
                    <a:pt x="458" y="460"/>
                  </a:lnTo>
                  <a:lnTo>
                    <a:pt x="459" y="460"/>
                  </a:lnTo>
                  <a:lnTo>
                    <a:pt x="459" y="116"/>
                  </a:lnTo>
                  <a:close/>
                  <a:moveTo>
                    <a:pt x="451" y="0"/>
                  </a:moveTo>
                  <a:lnTo>
                    <a:pt x="473" y="1"/>
                  </a:lnTo>
                  <a:lnTo>
                    <a:pt x="495" y="8"/>
                  </a:lnTo>
                  <a:lnTo>
                    <a:pt x="517" y="18"/>
                  </a:lnTo>
                  <a:lnTo>
                    <a:pt x="536" y="34"/>
                  </a:lnTo>
                  <a:lnTo>
                    <a:pt x="551" y="51"/>
                  </a:lnTo>
                  <a:lnTo>
                    <a:pt x="564" y="71"/>
                  </a:lnTo>
                  <a:lnTo>
                    <a:pt x="571" y="93"/>
                  </a:lnTo>
                  <a:lnTo>
                    <a:pt x="574" y="116"/>
                  </a:lnTo>
                  <a:lnTo>
                    <a:pt x="574" y="460"/>
                  </a:lnTo>
                  <a:lnTo>
                    <a:pt x="571" y="484"/>
                  </a:lnTo>
                  <a:lnTo>
                    <a:pt x="564" y="507"/>
                  </a:lnTo>
                  <a:lnTo>
                    <a:pt x="551" y="528"/>
                  </a:lnTo>
                  <a:lnTo>
                    <a:pt x="536" y="544"/>
                  </a:lnTo>
                  <a:lnTo>
                    <a:pt x="517" y="558"/>
                  </a:lnTo>
                  <a:lnTo>
                    <a:pt x="498" y="567"/>
                  </a:lnTo>
                  <a:lnTo>
                    <a:pt x="478" y="573"/>
                  </a:lnTo>
                  <a:lnTo>
                    <a:pt x="459" y="575"/>
                  </a:lnTo>
                  <a:lnTo>
                    <a:pt x="442" y="573"/>
                  </a:lnTo>
                  <a:lnTo>
                    <a:pt x="425" y="568"/>
                  </a:lnTo>
                  <a:lnTo>
                    <a:pt x="407" y="563"/>
                  </a:lnTo>
                  <a:lnTo>
                    <a:pt x="40" y="460"/>
                  </a:lnTo>
                  <a:lnTo>
                    <a:pt x="27" y="455"/>
                  </a:lnTo>
                  <a:lnTo>
                    <a:pt x="16" y="445"/>
                  </a:lnTo>
                  <a:lnTo>
                    <a:pt x="7" y="434"/>
                  </a:lnTo>
                  <a:lnTo>
                    <a:pt x="2" y="419"/>
                  </a:lnTo>
                  <a:lnTo>
                    <a:pt x="0" y="403"/>
                  </a:lnTo>
                  <a:lnTo>
                    <a:pt x="0" y="173"/>
                  </a:lnTo>
                  <a:lnTo>
                    <a:pt x="3" y="157"/>
                  </a:lnTo>
                  <a:lnTo>
                    <a:pt x="11" y="140"/>
                  </a:lnTo>
                  <a:lnTo>
                    <a:pt x="24" y="126"/>
                  </a:lnTo>
                  <a:lnTo>
                    <a:pt x="40" y="116"/>
                  </a:lnTo>
                  <a:lnTo>
                    <a:pt x="407" y="13"/>
                  </a:lnTo>
                  <a:lnTo>
                    <a:pt x="429" y="4"/>
                  </a:lnTo>
                  <a:lnTo>
                    <a:pt x="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93"/>
            <p:cNvSpPr>
              <a:spLocks noEditPoints="1"/>
            </p:cNvSpPr>
            <p:nvPr/>
          </p:nvSpPr>
          <p:spPr bwMode="auto">
            <a:xfrm>
              <a:off x="7407275" y="2176463"/>
              <a:ext cx="109538" cy="53975"/>
            </a:xfrm>
            <a:custGeom>
              <a:avLst/>
              <a:gdLst>
                <a:gd name="T0" fmla="*/ 115 w 689"/>
                <a:gd name="T1" fmla="*/ 115 h 344"/>
                <a:gd name="T2" fmla="*/ 115 w 689"/>
                <a:gd name="T3" fmla="*/ 132 h 344"/>
                <a:gd name="T4" fmla="*/ 344 w 689"/>
                <a:gd name="T5" fmla="*/ 223 h 344"/>
                <a:gd name="T6" fmla="*/ 574 w 689"/>
                <a:gd name="T7" fmla="*/ 132 h 344"/>
                <a:gd name="T8" fmla="*/ 574 w 689"/>
                <a:gd name="T9" fmla="*/ 115 h 344"/>
                <a:gd name="T10" fmla="*/ 115 w 689"/>
                <a:gd name="T11" fmla="*/ 115 h 344"/>
                <a:gd name="T12" fmla="*/ 57 w 689"/>
                <a:gd name="T13" fmla="*/ 0 h 344"/>
                <a:gd name="T14" fmla="*/ 632 w 689"/>
                <a:gd name="T15" fmla="*/ 0 h 344"/>
                <a:gd name="T16" fmla="*/ 650 w 689"/>
                <a:gd name="T17" fmla="*/ 3 h 344"/>
                <a:gd name="T18" fmla="*/ 666 w 689"/>
                <a:gd name="T19" fmla="*/ 11 h 344"/>
                <a:gd name="T20" fmla="*/ 679 w 689"/>
                <a:gd name="T21" fmla="*/ 22 h 344"/>
                <a:gd name="T22" fmla="*/ 686 w 689"/>
                <a:gd name="T23" fmla="*/ 39 h 344"/>
                <a:gd name="T24" fmla="*/ 689 w 689"/>
                <a:gd name="T25" fmla="*/ 58 h 344"/>
                <a:gd name="T26" fmla="*/ 689 w 689"/>
                <a:gd name="T27" fmla="*/ 172 h 344"/>
                <a:gd name="T28" fmla="*/ 687 w 689"/>
                <a:gd name="T29" fmla="*/ 186 h 344"/>
                <a:gd name="T30" fmla="*/ 683 w 689"/>
                <a:gd name="T31" fmla="*/ 198 h 344"/>
                <a:gd name="T32" fmla="*/ 676 w 689"/>
                <a:gd name="T33" fmla="*/ 210 h 344"/>
                <a:gd name="T34" fmla="*/ 667 w 689"/>
                <a:gd name="T35" fmla="*/ 218 h 344"/>
                <a:gd name="T36" fmla="*/ 655 w 689"/>
                <a:gd name="T37" fmla="*/ 223 h 344"/>
                <a:gd name="T38" fmla="*/ 367 w 689"/>
                <a:gd name="T39" fmla="*/ 338 h 344"/>
                <a:gd name="T40" fmla="*/ 360 w 689"/>
                <a:gd name="T41" fmla="*/ 342 h 344"/>
                <a:gd name="T42" fmla="*/ 352 w 689"/>
                <a:gd name="T43" fmla="*/ 344 h 344"/>
                <a:gd name="T44" fmla="*/ 344 w 689"/>
                <a:gd name="T45" fmla="*/ 344 h 344"/>
                <a:gd name="T46" fmla="*/ 337 w 689"/>
                <a:gd name="T47" fmla="*/ 344 h 344"/>
                <a:gd name="T48" fmla="*/ 329 w 689"/>
                <a:gd name="T49" fmla="*/ 342 h 344"/>
                <a:gd name="T50" fmla="*/ 321 w 689"/>
                <a:gd name="T51" fmla="*/ 338 h 344"/>
                <a:gd name="T52" fmla="*/ 34 w 689"/>
                <a:gd name="T53" fmla="*/ 223 h 344"/>
                <a:gd name="T54" fmla="*/ 22 w 689"/>
                <a:gd name="T55" fmla="*/ 218 h 344"/>
                <a:gd name="T56" fmla="*/ 12 w 689"/>
                <a:gd name="T57" fmla="*/ 210 h 344"/>
                <a:gd name="T58" fmla="*/ 5 w 689"/>
                <a:gd name="T59" fmla="*/ 198 h 344"/>
                <a:gd name="T60" fmla="*/ 1 w 689"/>
                <a:gd name="T61" fmla="*/ 186 h 344"/>
                <a:gd name="T62" fmla="*/ 0 w 689"/>
                <a:gd name="T63" fmla="*/ 172 h 344"/>
                <a:gd name="T64" fmla="*/ 0 w 689"/>
                <a:gd name="T65" fmla="*/ 58 h 344"/>
                <a:gd name="T66" fmla="*/ 2 w 689"/>
                <a:gd name="T67" fmla="*/ 39 h 344"/>
                <a:gd name="T68" fmla="*/ 10 w 689"/>
                <a:gd name="T69" fmla="*/ 22 h 344"/>
                <a:gd name="T70" fmla="*/ 22 w 689"/>
                <a:gd name="T71" fmla="*/ 11 h 344"/>
                <a:gd name="T72" fmla="*/ 37 w 689"/>
                <a:gd name="T73" fmla="*/ 3 h 344"/>
                <a:gd name="T74" fmla="*/ 57 w 689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9" h="344">
                  <a:moveTo>
                    <a:pt x="115" y="115"/>
                  </a:moveTo>
                  <a:lnTo>
                    <a:pt x="115" y="132"/>
                  </a:lnTo>
                  <a:lnTo>
                    <a:pt x="344" y="223"/>
                  </a:lnTo>
                  <a:lnTo>
                    <a:pt x="574" y="132"/>
                  </a:lnTo>
                  <a:lnTo>
                    <a:pt x="574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632" y="0"/>
                  </a:lnTo>
                  <a:lnTo>
                    <a:pt x="650" y="3"/>
                  </a:lnTo>
                  <a:lnTo>
                    <a:pt x="666" y="11"/>
                  </a:lnTo>
                  <a:lnTo>
                    <a:pt x="679" y="22"/>
                  </a:lnTo>
                  <a:lnTo>
                    <a:pt x="686" y="39"/>
                  </a:lnTo>
                  <a:lnTo>
                    <a:pt x="689" y="58"/>
                  </a:lnTo>
                  <a:lnTo>
                    <a:pt x="689" y="172"/>
                  </a:lnTo>
                  <a:lnTo>
                    <a:pt x="687" y="186"/>
                  </a:lnTo>
                  <a:lnTo>
                    <a:pt x="683" y="198"/>
                  </a:lnTo>
                  <a:lnTo>
                    <a:pt x="676" y="210"/>
                  </a:lnTo>
                  <a:lnTo>
                    <a:pt x="667" y="218"/>
                  </a:lnTo>
                  <a:lnTo>
                    <a:pt x="655" y="223"/>
                  </a:lnTo>
                  <a:lnTo>
                    <a:pt x="367" y="338"/>
                  </a:lnTo>
                  <a:lnTo>
                    <a:pt x="360" y="342"/>
                  </a:lnTo>
                  <a:lnTo>
                    <a:pt x="352" y="344"/>
                  </a:lnTo>
                  <a:lnTo>
                    <a:pt x="344" y="344"/>
                  </a:lnTo>
                  <a:lnTo>
                    <a:pt x="337" y="344"/>
                  </a:lnTo>
                  <a:lnTo>
                    <a:pt x="329" y="342"/>
                  </a:lnTo>
                  <a:lnTo>
                    <a:pt x="321" y="338"/>
                  </a:lnTo>
                  <a:lnTo>
                    <a:pt x="34" y="223"/>
                  </a:lnTo>
                  <a:lnTo>
                    <a:pt x="22" y="218"/>
                  </a:lnTo>
                  <a:lnTo>
                    <a:pt x="12" y="210"/>
                  </a:lnTo>
                  <a:lnTo>
                    <a:pt x="5" y="198"/>
                  </a:lnTo>
                  <a:lnTo>
                    <a:pt x="1" y="186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4"/>
            <p:cNvSpPr>
              <a:spLocks noEditPoints="1"/>
            </p:cNvSpPr>
            <p:nvPr/>
          </p:nvSpPr>
          <p:spPr bwMode="auto">
            <a:xfrm>
              <a:off x="7270750" y="2011363"/>
              <a:ext cx="365125" cy="182563"/>
            </a:xfrm>
            <a:custGeom>
              <a:avLst/>
              <a:gdLst>
                <a:gd name="T0" fmla="*/ 152 w 2298"/>
                <a:gd name="T1" fmla="*/ 118 h 1147"/>
                <a:gd name="T2" fmla="*/ 125 w 2298"/>
                <a:gd name="T3" fmla="*/ 137 h 1147"/>
                <a:gd name="T4" fmla="*/ 115 w 2298"/>
                <a:gd name="T5" fmla="*/ 172 h 1147"/>
                <a:gd name="T6" fmla="*/ 117 w 2298"/>
                <a:gd name="T7" fmla="*/ 994 h 1147"/>
                <a:gd name="T8" fmla="*/ 137 w 2298"/>
                <a:gd name="T9" fmla="*/ 1022 h 1147"/>
                <a:gd name="T10" fmla="*/ 172 w 2298"/>
                <a:gd name="T11" fmla="*/ 1032 h 1147"/>
                <a:gd name="T12" fmla="*/ 2144 w 2298"/>
                <a:gd name="T13" fmla="*/ 1029 h 1147"/>
                <a:gd name="T14" fmla="*/ 2172 w 2298"/>
                <a:gd name="T15" fmla="*/ 1010 h 1147"/>
                <a:gd name="T16" fmla="*/ 2183 w 2298"/>
                <a:gd name="T17" fmla="*/ 975 h 1147"/>
                <a:gd name="T18" fmla="*/ 2180 w 2298"/>
                <a:gd name="T19" fmla="*/ 154 h 1147"/>
                <a:gd name="T20" fmla="*/ 2160 w 2298"/>
                <a:gd name="T21" fmla="*/ 125 h 1147"/>
                <a:gd name="T22" fmla="*/ 2125 w 2298"/>
                <a:gd name="T23" fmla="*/ 115 h 1147"/>
                <a:gd name="T24" fmla="*/ 172 w 2298"/>
                <a:gd name="T25" fmla="*/ 0 h 1147"/>
                <a:gd name="T26" fmla="*/ 2157 w 2298"/>
                <a:gd name="T27" fmla="*/ 3 h 1147"/>
                <a:gd name="T28" fmla="*/ 2213 w 2298"/>
                <a:gd name="T29" fmla="*/ 23 h 1147"/>
                <a:gd name="T30" fmla="*/ 2258 w 2298"/>
                <a:gd name="T31" fmla="*/ 61 h 1147"/>
                <a:gd name="T32" fmla="*/ 2287 w 2298"/>
                <a:gd name="T33" fmla="*/ 111 h 1147"/>
                <a:gd name="T34" fmla="*/ 2298 w 2298"/>
                <a:gd name="T35" fmla="*/ 172 h 1147"/>
                <a:gd name="T36" fmla="*/ 2295 w 2298"/>
                <a:gd name="T37" fmla="*/ 1006 h 1147"/>
                <a:gd name="T38" fmla="*/ 2275 w 2298"/>
                <a:gd name="T39" fmla="*/ 1063 h 1147"/>
                <a:gd name="T40" fmla="*/ 2237 w 2298"/>
                <a:gd name="T41" fmla="*/ 1107 h 1147"/>
                <a:gd name="T42" fmla="*/ 2186 w 2298"/>
                <a:gd name="T43" fmla="*/ 1137 h 1147"/>
                <a:gd name="T44" fmla="*/ 2125 w 2298"/>
                <a:gd name="T45" fmla="*/ 1147 h 1147"/>
                <a:gd name="T46" fmla="*/ 140 w 2298"/>
                <a:gd name="T47" fmla="*/ 1144 h 1147"/>
                <a:gd name="T48" fmla="*/ 84 w 2298"/>
                <a:gd name="T49" fmla="*/ 1124 h 1147"/>
                <a:gd name="T50" fmla="*/ 40 w 2298"/>
                <a:gd name="T51" fmla="*/ 1087 h 1147"/>
                <a:gd name="T52" fmla="*/ 10 w 2298"/>
                <a:gd name="T53" fmla="*/ 1037 h 1147"/>
                <a:gd name="T54" fmla="*/ 0 w 2298"/>
                <a:gd name="T55" fmla="*/ 975 h 1147"/>
                <a:gd name="T56" fmla="*/ 2 w 2298"/>
                <a:gd name="T57" fmla="*/ 141 h 1147"/>
                <a:gd name="T58" fmla="*/ 23 w 2298"/>
                <a:gd name="T59" fmla="*/ 85 h 1147"/>
                <a:gd name="T60" fmla="*/ 60 w 2298"/>
                <a:gd name="T61" fmla="*/ 40 h 1147"/>
                <a:gd name="T62" fmla="*/ 111 w 2298"/>
                <a:gd name="T63" fmla="*/ 11 h 1147"/>
                <a:gd name="T64" fmla="*/ 172 w 2298"/>
                <a:gd name="T6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98" h="1147">
                  <a:moveTo>
                    <a:pt x="172" y="115"/>
                  </a:moveTo>
                  <a:lnTo>
                    <a:pt x="152" y="118"/>
                  </a:lnTo>
                  <a:lnTo>
                    <a:pt x="137" y="125"/>
                  </a:lnTo>
                  <a:lnTo>
                    <a:pt x="125" y="137"/>
                  </a:lnTo>
                  <a:lnTo>
                    <a:pt x="117" y="154"/>
                  </a:lnTo>
                  <a:lnTo>
                    <a:pt x="115" y="172"/>
                  </a:lnTo>
                  <a:lnTo>
                    <a:pt x="115" y="975"/>
                  </a:lnTo>
                  <a:lnTo>
                    <a:pt x="117" y="994"/>
                  </a:lnTo>
                  <a:lnTo>
                    <a:pt x="125" y="1010"/>
                  </a:lnTo>
                  <a:lnTo>
                    <a:pt x="137" y="1022"/>
                  </a:lnTo>
                  <a:lnTo>
                    <a:pt x="152" y="1029"/>
                  </a:lnTo>
                  <a:lnTo>
                    <a:pt x="172" y="1032"/>
                  </a:lnTo>
                  <a:lnTo>
                    <a:pt x="2125" y="1032"/>
                  </a:lnTo>
                  <a:lnTo>
                    <a:pt x="2144" y="1029"/>
                  </a:lnTo>
                  <a:lnTo>
                    <a:pt x="2160" y="1022"/>
                  </a:lnTo>
                  <a:lnTo>
                    <a:pt x="2172" y="1010"/>
                  </a:lnTo>
                  <a:lnTo>
                    <a:pt x="2180" y="994"/>
                  </a:lnTo>
                  <a:lnTo>
                    <a:pt x="2183" y="975"/>
                  </a:lnTo>
                  <a:lnTo>
                    <a:pt x="2183" y="172"/>
                  </a:lnTo>
                  <a:lnTo>
                    <a:pt x="2180" y="154"/>
                  </a:lnTo>
                  <a:lnTo>
                    <a:pt x="2172" y="137"/>
                  </a:lnTo>
                  <a:lnTo>
                    <a:pt x="2160" y="125"/>
                  </a:lnTo>
                  <a:lnTo>
                    <a:pt x="2144" y="118"/>
                  </a:lnTo>
                  <a:lnTo>
                    <a:pt x="2125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125" y="0"/>
                  </a:lnTo>
                  <a:lnTo>
                    <a:pt x="2157" y="3"/>
                  </a:lnTo>
                  <a:lnTo>
                    <a:pt x="2186" y="11"/>
                  </a:lnTo>
                  <a:lnTo>
                    <a:pt x="2213" y="23"/>
                  </a:lnTo>
                  <a:lnTo>
                    <a:pt x="2237" y="40"/>
                  </a:lnTo>
                  <a:lnTo>
                    <a:pt x="2258" y="61"/>
                  </a:lnTo>
                  <a:lnTo>
                    <a:pt x="2275" y="85"/>
                  </a:lnTo>
                  <a:lnTo>
                    <a:pt x="2287" y="111"/>
                  </a:lnTo>
                  <a:lnTo>
                    <a:pt x="2295" y="141"/>
                  </a:lnTo>
                  <a:lnTo>
                    <a:pt x="2298" y="172"/>
                  </a:lnTo>
                  <a:lnTo>
                    <a:pt x="2298" y="975"/>
                  </a:lnTo>
                  <a:lnTo>
                    <a:pt x="2295" y="1006"/>
                  </a:lnTo>
                  <a:lnTo>
                    <a:pt x="2287" y="1037"/>
                  </a:lnTo>
                  <a:lnTo>
                    <a:pt x="2275" y="1063"/>
                  </a:lnTo>
                  <a:lnTo>
                    <a:pt x="2258" y="1087"/>
                  </a:lnTo>
                  <a:lnTo>
                    <a:pt x="2237" y="1107"/>
                  </a:lnTo>
                  <a:lnTo>
                    <a:pt x="2213" y="1124"/>
                  </a:lnTo>
                  <a:lnTo>
                    <a:pt x="2186" y="1137"/>
                  </a:lnTo>
                  <a:lnTo>
                    <a:pt x="2157" y="1144"/>
                  </a:lnTo>
                  <a:lnTo>
                    <a:pt x="2125" y="1147"/>
                  </a:lnTo>
                  <a:lnTo>
                    <a:pt x="172" y="1147"/>
                  </a:lnTo>
                  <a:lnTo>
                    <a:pt x="140" y="1144"/>
                  </a:lnTo>
                  <a:lnTo>
                    <a:pt x="111" y="1137"/>
                  </a:lnTo>
                  <a:lnTo>
                    <a:pt x="84" y="1124"/>
                  </a:lnTo>
                  <a:lnTo>
                    <a:pt x="60" y="1107"/>
                  </a:lnTo>
                  <a:lnTo>
                    <a:pt x="40" y="1087"/>
                  </a:lnTo>
                  <a:lnTo>
                    <a:pt x="23" y="1063"/>
                  </a:lnTo>
                  <a:lnTo>
                    <a:pt x="10" y="1037"/>
                  </a:lnTo>
                  <a:lnTo>
                    <a:pt x="2" y="1006"/>
                  </a:lnTo>
                  <a:lnTo>
                    <a:pt x="0" y="975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0" y="111"/>
                  </a:lnTo>
                  <a:lnTo>
                    <a:pt x="23" y="85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1" y="11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5"/>
            <p:cNvSpPr>
              <a:spLocks/>
            </p:cNvSpPr>
            <p:nvPr/>
          </p:nvSpPr>
          <p:spPr bwMode="auto">
            <a:xfrm>
              <a:off x="7472363" y="1938338"/>
              <a:ext cx="153988" cy="92075"/>
            </a:xfrm>
            <a:custGeom>
              <a:avLst/>
              <a:gdLst>
                <a:gd name="T0" fmla="*/ 342 w 974"/>
                <a:gd name="T1" fmla="*/ 0 h 573"/>
                <a:gd name="T2" fmla="*/ 917 w 974"/>
                <a:gd name="T3" fmla="*/ 0 h 573"/>
                <a:gd name="T4" fmla="*/ 936 w 974"/>
                <a:gd name="T5" fmla="*/ 3 h 573"/>
                <a:gd name="T6" fmla="*/ 951 w 974"/>
                <a:gd name="T7" fmla="*/ 10 h 573"/>
                <a:gd name="T8" fmla="*/ 964 w 974"/>
                <a:gd name="T9" fmla="*/ 22 h 573"/>
                <a:gd name="T10" fmla="*/ 971 w 974"/>
                <a:gd name="T11" fmla="*/ 38 h 573"/>
                <a:gd name="T12" fmla="*/ 974 w 974"/>
                <a:gd name="T13" fmla="*/ 57 h 573"/>
                <a:gd name="T14" fmla="*/ 971 w 974"/>
                <a:gd name="T15" fmla="*/ 76 h 573"/>
                <a:gd name="T16" fmla="*/ 964 w 974"/>
                <a:gd name="T17" fmla="*/ 92 h 573"/>
                <a:gd name="T18" fmla="*/ 951 w 974"/>
                <a:gd name="T19" fmla="*/ 104 h 573"/>
                <a:gd name="T20" fmla="*/ 936 w 974"/>
                <a:gd name="T21" fmla="*/ 111 h 573"/>
                <a:gd name="T22" fmla="*/ 917 w 974"/>
                <a:gd name="T23" fmla="*/ 114 h 573"/>
                <a:gd name="T24" fmla="*/ 377 w 974"/>
                <a:gd name="T25" fmla="*/ 114 h 573"/>
                <a:gd name="T26" fmla="*/ 106 w 974"/>
                <a:gd name="T27" fmla="*/ 544 h 573"/>
                <a:gd name="T28" fmla="*/ 96 w 974"/>
                <a:gd name="T29" fmla="*/ 556 h 573"/>
                <a:gd name="T30" fmla="*/ 83 w 974"/>
                <a:gd name="T31" fmla="*/ 565 h 573"/>
                <a:gd name="T32" fmla="*/ 69 w 974"/>
                <a:gd name="T33" fmla="*/ 571 h 573"/>
                <a:gd name="T34" fmla="*/ 55 w 974"/>
                <a:gd name="T35" fmla="*/ 573 h 573"/>
                <a:gd name="T36" fmla="*/ 47 w 974"/>
                <a:gd name="T37" fmla="*/ 573 h 573"/>
                <a:gd name="T38" fmla="*/ 39 w 974"/>
                <a:gd name="T39" fmla="*/ 572 h 573"/>
                <a:gd name="T40" fmla="*/ 31 w 974"/>
                <a:gd name="T41" fmla="*/ 568 h 573"/>
                <a:gd name="T42" fmla="*/ 26 w 974"/>
                <a:gd name="T43" fmla="*/ 562 h 573"/>
                <a:gd name="T44" fmla="*/ 13 w 974"/>
                <a:gd name="T45" fmla="*/ 551 h 573"/>
                <a:gd name="T46" fmla="*/ 5 w 974"/>
                <a:gd name="T47" fmla="*/ 540 h 573"/>
                <a:gd name="T48" fmla="*/ 0 w 974"/>
                <a:gd name="T49" fmla="*/ 526 h 573"/>
                <a:gd name="T50" fmla="*/ 0 w 974"/>
                <a:gd name="T51" fmla="*/ 511 h 573"/>
                <a:gd name="T52" fmla="*/ 2 w 974"/>
                <a:gd name="T53" fmla="*/ 496 h 573"/>
                <a:gd name="T54" fmla="*/ 9 w 974"/>
                <a:gd name="T55" fmla="*/ 481 h 573"/>
                <a:gd name="T56" fmla="*/ 296 w 974"/>
                <a:gd name="T57" fmla="*/ 23 h 573"/>
                <a:gd name="T58" fmla="*/ 304 w 974"/>
                <a:gd name="T59" fmla="*/ 14 h 573"/>
                <a:gd name="T60" fmla="*/ 315 w 974"/>
                <a:gd name="T61" fmla="*/ 7 h 573"/>
                <a:gd name="T62" fmla="*/ 329 w 974"/>
                <a:gd name="T63" fmla="*/ 2 h 573"/>
                <a:gd name="T64" fmla="*/ 342 w 974"/>
                <a:gd name="T6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4" h="573">
                  <a:moveTo>
                    <a:pt x="342" y="0"/>
                  </a:moveTo>
                  <a:lnTo>
                    <a:pt x="917" y="0"/>
                  </a:lnTo>
                  <a:lnTo>
                    <a:pt x="936" y="3"/>
                  </a:lnTo>
                  <a:lnTo>
                    <a:pt x="951" y="10"/>
                  </a:lnTo>
                  <a:lnTo>
                    <a:pt x="964" y="22"/>
                  </a:lnTo>
                  <a:lnTo>
                    <a:pt x="971" y="38"/>
                  </a:lnTo>
                  <a:lnTo>
                    <a:pt x="974" y="57"/>
                  </a:lnTo>
                  <a:lnTo>
                    <a:pt x="971" y="76"/>
                  </a:lnTo>
                  <a:lnTo>
                    <a:pt x="964" y="92"/>
                  </a:lnTo>
                  <a:lnTo>
                    <a:pt x="951" y="104"/>
                  </a:lnTo>
                  <a:lnTo>
                    <a:pt x="936" y="111"/>
                  </a:lnTo>
                  <a:lnTo>
                    <a:pt x="917" y="114"/>
                  </a:lnTo>
                  <a:lnTo>
                    <a:pt x="377" y="114"/>
                  </a:lnTo>
                  <a:lnTo>
                    <a:pt x="106" y="544"/>
                  </a:lnTo>
                  <a:lnTo>
                    <a:pt x="96" y="556"/>
                  </a:lnTo>
                  <a:lnTo>
                    <a:pt x="83" y="565"/>
                  </a:lnTo>
                  <a:lnTo>
                    <a:pt x="69" y="571"/>
                  </a:lnTo>
                  <a:lnTo>
                    <a:pt x="55" y="573"/>
                  </a:lnTo>
                  <a:lnTo>
                    <a:pt x="47" y="573"/>
                  </a:lnTo>
                  <a:lnTo>
                    <a:pt x="39" y="572"/>
                  </a:lnTo>
                  <a:lnTo>
                    <a:pt x="31" y="568"/>
                  </a:lnTo>
                  <a:lnTo>
                    <a:pt x="26" y="562"/>
                  </a:lnTo>
                  <a:lnTo>
                    <a:pt x="13" y="551"/>
                  </a:lnTo>
                  <a:lnTo>
                    <a:pt x="5" y="540"/>
                  </a:lnTo>
                  <a:lnTo>
                    <a:pt x="0" y="526"/>
                  </a:lnTo>
                  <a:lnTo>
                    <a:pt x="0" y="511"/>
                  </a:lnTo>
                  <a:lnTo>
                    <a:pt x="2" y="496"/>
                  </a:lnTo>
                  <a:lnTo>
                    <a:pt x="9" y="481"/>
                  </a:lnTo>
                  <a:lnTo>
                    <a:pt x="296" y="23"/>
                  </a:lnTo>
                  <a:lnTo>
                    <a:pt x="304" y="14"/>
                  </a:lnTo>
                  <a:lnTo>
                    <a:pt x="315" y="7"/>
                  </a:lnTo>
                  <a:lnTo>
                    <a:pt x="329" y="2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6"/>
            <p:cNvSpPr>
              <a:spLocks noEditPoints="1"/>
            </p:cNvSpPr>
            <p:nvPr/>
          </p:nvSpPr>
          <p:spPr bwMode="auto">
            <a:xfrm>
              <a:off x="7608888" y="1920875"/>
              <a:ext cx="107950" cy="53975"/>
            </a:xfrm>
            <a:custGeom>
              <a:avLst/>
              <a:gdLst>
                <a:gd name="T0" fmla="*/ 173 w 690"/>
                <a:gd name="T1" fmla="*/ 115 h 344"/>
                <a:gd name="T2" fmla="*/ 153 w 690"/>
                <a:gd name="T3" fmla="*/ 118 h 344"/>
                <a:gd name="T4" fmla="*/ 137 w 690"/>
                <a:gd name="T5" fmla="*/ 125 h 344"/>
                <a:gd name="T6" fmla="*/ 126 w 690"/>
                <a:gd name="T7" fmla="*/ 137 h 344"/>
                <a:gd name="T8" fmla="*/ 117 w 690"/>
                <a:gd name="T9" fmla="*/ 153 h 344"/>
                <a:gd name="T10" fmla="*/ 115 w 690"/>
                <a:gd name="T11" fmla="*/ 172 h 344"/>
                <a:gd name="T12" fmla="*/ 117 w 690"/>
                <a:gd name="T13" fmla="*/ 191 h 344"/>
                <a:gd name="T14" fmla="*/ 126 w 690"/>
                <a:gd name="T15" fmla="*/ 207 h 344"/>
                <a:gd name="T16" fmla="*/ 137 w 690"/>
                <a:gd name="T17" fmla="*/ 219 h 344"/>
                <a:gd name="T18" fmla="*/ 153 w 690"/>
                <a:gd name="T19" fmla="*/ 226 h 344"/>
                <a:gd name="T20" fmla="*/ 173 w 690"/>
                <a:gd name="T21" fmla="*/ 229 h 344"/>
                <a:gd name="T22" fmla="*/ 517 w 690"/>
                <a:gd name="T23" fmla="*/ 229 h 344"/>
                <a:gd name="T24" fmla="*/ 536 w 690"/>
                <a:gd name="T25" fmla="*/ 226 h 344"/>
                <a:gd name="T26" fmla="*/ 552 w 690"/>
                <a:gd name="T27" fmla="*/ 219 h 344"/>
                <a:gd name="T28" fmla="*/ 564 w 690"/>
                <a:gd name="T29" fmla="*/ 207 h 344"/>
                <a:gd name="T30" fmla="*/ 572 w 690"/>
                <a:gd name="T31" fmla="*/ 191 h 344"/>
                <a:gd name="T32" fmla="*/ 575 w 690"/>
                <a:gd name="T33" fmla="*/ 172 h 344"/>
                <a:gd name="T34" fmla="*/ 572 w 690"/>
                <a:gd name="T35" fmla="*/ 153 h 344"/>
                <a:gd name="T36" fmla="*/ 564 w 690"/>
                <a:gd name="T37" fmla="*/ 137 h 344"/>
                <a:gd name="T38" fmla="*/ 552 w 690"/>
                <a:gd name="T39" fmla="*/ 125 h 344"/>
                <a:gd name="T40" fmla="*/ 536 w 690"/>
                <a:gd name="T41" fmla="*/ 118 h 344"/>
                <a:gd name="T42" fmla="*/ 517 w 690"/>
                <a:gd name="T43" fmla="*/ 115 h 344"/>
                <a:gd name="T44" fmla="*/ 173 w 690"/>
                <a:gd name="T45" fmla="*/ 115 h 344"/>
                <a:gd name="T46" fmla="*/ 173 w 690"/>
                <a:gd name="T47" fmla="*/ 0 h 344"/>
                <a:gd name="T48" fmla="*/ 517 w 690"/>
                <a:gd name="T49" fmla="*/ 0 h 344"/>
                <a:gd name="T50" fmla="*/ 549 w 690"/>
                <a:gd name="T51" fmla="*/ 3 h 344"/>
                <a:gd name="T52" fmla="*/ 578 w 690"/>
                <a:gd name="T53" fmla="*/ 10 h 344"/>
                <a:gd name="T54" fmla="*/ 605 w 690"/>
                <a:gd name="T55" fmla="*/ 23 h 344"/>
                <a:gd name="T56" fmla="*/ 629 w 690"/>
                <a:gd name="T57" fmla="*/ 40 h 344"/>
                <a:gd name="T58" fmla="*/ 650 w 690"/>
                <a:gd name="T59" fmla="*/ 60 h 344"/>
                <a:gd name="T60" fmla="*/ 667 w 690"/>
                <a:gd name="T61" fmla="*/ 84 h 344"/>
                <a:gd name="T62" fmla="*/ 679 w 690"/>
                <a:gd name="T63" fmla="*/ 110 h 344"/>
                <a:gd name="T64" fmla="*/ 687 w 690"/>
                <a:gd name="T65" fmla="*/ 141 h 344"/>
                <a:gd name="T66" fmla="*/ 690 w 690"/>
                <a:gd name="T67" fmla="*/ 172 h 344"/>
                <a:gd name="T68" fmla="*/ 687 w 690"/>
                <a:gd name="T69" fmla="*/ 203 h 344"/>
                <a:gd name="T70" fmla="*/ 679 w 690"/>
                <a:gd name="T71" fmla="*/ 234 h 344"/>
                <a:gd name="T72" fmla="*/ 667 w 690"/>
                <a:gd name="T73" fmla="*/ 260 h 344"/>
                <a:gd name="T74" fmla="*/ 650 w 690"/>
                <a:gd name="T75" fmla="*/ 284 h 344"/>
                <a:gd name="T76" fmla="*/ 629 w 690"/>
                <a:gd name="T77" fmla="*/ 304 h 344"/>
                <a:gd name="T78" fmla="*/ 605 w 690"/>
                <a:gd name="T79" fmla="*/ 321 h 344"/>
                <a:gd name="T80" fmla="*/ 578 w 690"/>
                <a:gd name="T81" fmla="*/ 334 h 344"/>
                <a:gd name="T82" fmla="*/ 549 w 690"/>
                <a:gd name="T83" fmla="*/ 341 h 344"/>
                <a:gd name="T84" fmla="*/ 517 w 690"/>
                <a:gd name="T85" fmla="*/ 344 h 344"/>
                <a:gd name="T86" fmla="*/ 173 w 690"/>
                <a:gd name="T87" fmla="*/ 344 h 344"/>
                <a:gd name="T88" fmla="*/ 140 w 690"/>
                <a:gd name="T89" fmla="*/ 341 h 344"/>
                <a:gd name="T90" fmla="*/ 111 w 690"/>
                <a:gd name="T91" fmla="*/ 334 h 344"/>
                <a:gd name="T92" fmla="*/ 84 w 690"/>
                <a:gd name="T93" fmla="*/ 321 h 344"/>
                <a:gd name="T94" fmla="*/ 60 w 690"/>
                <a:gd name="T95" fmla="*/ 304 h 344"/>
                <a:gd name="T96" fmla="*/ 40 w 690"/>
                <a:gd name="T97" fmla="*/ 284 h 344"/>
                <a:gd name="T98" fmla="*/ 23 w 690"/>
                <a:gd name="T99" fmla="*/ 260 h 344"/>
                <a:gd name="T100" fmla="*/ 11 w 690"/>
                <a:gd name="T101" fmla="*/ 234 h 344"/>
                <a:gd name="T102" fmla="*/ 3 w 690"/>
                <a:gd name="T103" fmla="*/ 203 h 344"/>
                <a:gd name="T104" fmla="*/ 0 w 690"/>
                <a:gd name="T105" fmla="*/ 172 h 344"/>
                <a:gd name="T106" fmla="*/ 3 w 690"/>
                <a:gd name="T107" fmla="*/ 141 h 344"/>
                <a:gd name="T108" fmla="*/ 11 w 690"/>
                <a:gd name="T109" fmla="*/ 110 h 344"/>
                <a:gd name="T110" fmla="*/ 23 w 690"/>
                <a:gd name="T111" fmla="*/ 84 h 344"/>
                <a:gd name="T112" fmla="*/ 40 w 690"/>
                <a:gd name="T113" fmla="*/ 60 h 344"/>
                <a:gd name="T114" fmla="*/ 60 w 690"/>
                <a:gd name="T115" fmla="*/ 40 h 344"/>
                <a:gd name="T116" fmla="*/ 84 w 690"/>
                <a:gd name="T117" fmla="*/ 23 h 344"/>
                <a:gd name="T118" fmla="*/ 111 w 690"/>
                <a:gd name="T119" fmla="*/ 10 h 344"/>
                <a:gd name="T120" fmla="*/ 140 w 690"/>
                <a:gd name="T121" fmla="*/ 3 h 344"/>
                <a:gd name="T122" fmla="*/ 173 w 690"/>
                <a:gd name="T12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0" h="344">
                  <a:moveTo>
                    <a:pt x="173" y="115"/>
                  </a:moveTo>
                  <a:lnTo>
                    <a:pt x="153" y="118"/>
                  </a:lnTo>
                  <a:lnTo>
                    <a:pt x="137" y="125"/>
                  </a:lnTo>
                  <a:lnTo>
                    <a:pt x="126" y="137"/>
                  </a:lnTo>
                  <a:lnTo>
                    <a:pt x="117" y="153"/>
                  </a:lnTo>
                  <a:lnTo>
                    <a:pt x="115" y="172"/>
                  </a:lnTo>
                  <a:lnTo>
                    <a:pt x="117" y="191"/>
                  </a:lnTo>
                  <a:lnTo>
                    <a:pt x="126" y="207"/>
                  </a:lnTo>
                  <a:lnTo>
                    <a:pt x="137" y="219"/>
                  </a:lnTo>
                  <a:lnTo>
                    <a:pt x="153" y="226"/>
                  </a:lnTo>
                  <a:lnTo>
                    <a:pt x="173" y="229"/>
                  </a:lnTo>
                  <a:lnTo>
                    <a:pt x="517" y="229"/>
                  </a:lnTo>
                  <a:lnTo>
                    <a:pt x="536" y="226"/>
                  </a:lnTo>
                  <a:lnTo>
                    <a:pt x="552" y="219"/>
                  </a:lnTo>
                  <a:lnTo>
                    <a:pt x="564" y="207"/>
                  </a:lnTo>
                  <a:lnTo>
                    <a:pt x="572" y="191"/>
                  </a:lnTo>
                  <a:lnTo>
                    <a:pt x="575" y="172"/>
                  </a:lnTo>
                  <a:lnTo>
                    <a:pt x="572" y="153"/>
                  </a:lnTo>
                  <a:lnTo>
                    <a:pt x="564" y="137"/>
                  </a:lnTo>
                  <a:lnTo>
                    <a:pt x="552" y="125"/>
                  </a:lnTo>
                  <a:lnTo>
                    <a:pt x="536" y="118"/>
                  </a:lnTo>
                  <a:lnTo>
                    <a:pt x="517" y="115"/>
                  </a:lnTo>
                  <a:lnTo>
                    <a:pt x="173" y="115"/>
                  </a:lnTo>
                  <a:close/>
                  <a:moveTo>
                    <a:pt x="173" y="0"/>
                  </a:moveTo>
                  <a:lnTo>
                    <a:pt x="517" y="0"/>
                  </a:lnTo>
                  <a:lnTo>
                    <a:pt x="549" y="3"/>
                  </a:lnTo>
                  <a:lnTo>
                    <a:pt x="578" y="10"/>
                  </a:lnTo>
                  <a:lnTo>
                    <a:pt x="605" y="23"/>
                  </a:lnTo>
                  <a:lnTo>
                    <a:pt x="629" y="40"/>
                  </a:lnTo>
                  <a:lnTo>
                    <a:pt x="650" y="60"/>
                  </a:lnTo>
                  <a:lnTo>
                    <a:pt x="667" y="84"/>
                  </a:lnTo>
                  <a:lnTo>
                    <a:pt x="679" y="110"/>
                  </a:lnTo>
                  <a:lnTo>
                    <a:pt x="687" y="141"/>
                  </a:lnTo>
                  <a:lnTo>
                    <a:pt x="690" y="172"/>
                  </a:lnTo>
                  <a:lnTo>
                    <a:pt x="687" y="203"/>
                  </a:lnTo>
                  <a:lnTo>
                    <a:pt x="679" y="234"/>
                  </a:lnTo>
                  <a:lnTo>
                    <a:pt x="667" y="260"/>
                  </a:lnTo>
                  <a:lnTo>
                    <a:pt x="650" y="284"/>
                  </a:lnTo>
                  <a:lnTo>
                    <a:pt x="629" y="304"/>
                  </a:lnTo>
                  <a:lnTo>
                    <a:pt x="605" y="321"/>
                  </a:lnTo>
                  <a:lnTo>
                    <a:pt x="578" y="334"/>
                  </a:lnTo>
                  <a:lnTo>
                    <a:pt x="549" y="341"/>
                  </a:lnTo>
                  <a:lnTo>
                    <a:pt x="517" y="344"/>
                  </a:lnTo>
                  <a:lnTo>
                    <a:pt x="173" y="344"/>
                  </a:lnTo>
                  <a:lnTo>
                    <a:pt x="140" y="341"/>
                  </a:lnTo>
                  <a:lnTo>
                    <a:pt x="111" y="334"/>
                  </a:lnTo>
                  <a:lnTo>
                    <a:pt x="84" y="321"/>
                  </a:lnTo>
                  <a:lnTo>
                    <a:pt x="60" y="304"/>
                  </a:lnTo>
                  <a:lnTo>
                    <a:pt x="40" y="284"/>
                  </a:lnTo>
                  <a:lnTo>
                    <a:pt x="23" y="260"/>
                  </a:lnTo>
                  <a:lnTo>
                    <a:pt x="11" y="234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1" y="10"/>
                  </a:lnTo>
                  <a:lnTo>
                    <a:pt x="140" y="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7"/>
            <p:cNvSpPr>
              <a:spLocks noEditPoints="1"/>
            </p:cNvSpPr>
            <p:nvPr/>
          </p:nvSpPr>
          <p:spPr bwMode="auto">
            <a:xfrm>
              <a:off x="7297738" y="1957388"/>
              <a:ext cx="146050" cy="73025"/>
            </a:xfrm>
            <a:custGeom>
              <a:avLst/>
              <a:gdLst>
                <a:gd name="T0" fmla="*/ 557 w 919"/>
                <a:gd name="T1" fmla="*/ 122 h 461"/>
                <a:gd name="T2" fmla="*/ 115 w 919"/>
                <a:gd name="T3" fmla="*/ 220 h 461"/>
                <a:gd name="T4" fmla="*/ 115 w 919"/>
                <a:gd name="T5" fmla="*/ 346 h 461"/>
                <a:gd name="T6" fmla="*/ 741 w 919"/>
                <a:gd name="T7" fmla="*/ 346 h 461"/>
                <a:gd name="T8" fmla="*/ 557 w 919"/>
                <a:gd name="T9" fmla="*/ 122 h 461"/>
                <a:gd name="T10" fmla="*/ 579 w 919"/>
                <a:gd name="T11" fmla="*/ 0 h 461"/>
                <a:gd name="T12" fmla="*/ 594 w 919"/>
                <a:gd name="T13" fmla="*/ 2 h 461"/>
                <a:gd name="T14" fmla="*/ 607 w 919"/>
                <a:gd name="T15" fmla="*/ 9 h 461"/>
                <a:gd name="T16" fmla="*/ 621 w 919"/>
                <a:gd name="T17" fmla="*/ 19 h 461"/>
                <a:gd name="T18" fmla="*/ 908 w 919"/>
                <a:gd name="T19" fmla="*/ 363 h 461"/>
                <a:gd name="T20" fmla="*/ 915 w 919"/>
                <a:gd name="T21" fmla="*/ 378 h 461"/>
                <a:gd name="T22" fmla="*/ 919 w 919"/>
                <a:gd name="T23" fmla="*/ 393 h 461"/>
                <a:gd name="T24" fmla="*/ 919 w 919"/>
                <a:gd name="T25" fmla="*/ 410 h 461"/>
                <a:gd name="T26" fmla="*/ 913 w 919"/>
                <a:gd name="T27" fmla="*/ 427 h 461"/>
                <a:gd name="T28" fmla="*/ 904 w 919"/>
                <a:gd name="T29" fmla="*/ 441 h 461"/>
                <a:gd name="T30" fmla="*/ 892 w 919"/>
                <a:gd name="T31" fmla="*/ 453 h 461"/>
                <a:gd name="T32" fmla="*/ 878 w 919"/>
                <a:gd name="T33" fmla="*/ 459 h 461"/>
                <a:gd name="T34" fmla="*/ 862 w 919"/>
                <a:gd name="T35" fmla="*/ 461 h 461"/>
                <a:gd name="T36" fmla="*/ 58 w 919"/>
                <a:gd name="T37" fmla="*/ 461 h 461"/>
                <a:gd name="T38" fmla="*/ 38 w 919"/>
                <a:gd name="T39" fmla="*/ 458 h 461"/>
                <a:gd name="T40" fmla="*/ 22 w 919"/>
                <a:gd name="T41" fmla="*/ 451 h 461"/>
                <a:gd name="T42" fmla="*/ 11 w 919"/>
                <a:gd name="T43" fmla="*/ 439 h 461"/>
                <a:gd name="T44" fmla="*/ 2 w 919"/>
                <a:gd name="T45" fmla="*/ 422 h 461"/>
                <a:gd name="T46" fmla="*/ 0 w 919"/>
                <a:gd name="T47" fmla="*/ 404 h 461"/>
                <a:gd name="T48" fmla="*/ 0 w 919"/>
                <a:gd name="T49" fmla="*/ 174 h 461"/>
                <a:gd name="T50" fmla="*/ 2 w 919"/>
                <a:gd name="T51" fmla="*/ 158 h 461"/>
                <a:gd name="T52" fmla="*/ 8 w 919"/>
                <a:gd name="T53" fmla="*/ 143 h 461"/>
                <a:gd name="T54" fmla="*/ 17 w 919"/>
                <a:gd name="T55" fmla="*/ 132 h 461"/>
                <a:gd name="T56" fmla="*/ 31 w 919"/>
                <a:gd name="T57" fmla="*/ 122 h 461"/>
                <a:gd name="T58" fmla="*/ 46 w 919"/>
                <a:gd name="T59" fmla="*/ 117 h 461"/>
                <a:gd name="T60" fmla="*/ 563 w 919"/>
                <a:gd name="T61" fmla="*/ 2 h 461"/>
                <a:gd name="T62" fmla="*/ 579 w 919"/>
                <a:gd name="T63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9" h="461">
                  <a:moveTo>
                    <a:pt x="557" y="122"/>
                  </a:moveTo>
                  <a:lnTo>
                    <a:pt x="115" y="220"/>
                  </a:lnTo>
                  <a:lnTo>
                    <a:pt x="115" y="346"/>
                  </a:lnTo>
                  <a:lnTo>
                    <a:pt x="741" y="346"/>
                  </a:lnTo>
                  <a:lnTo>
                    <a:pt x="557" y="122"/>
                  </a:lnTo>
                  <a:close/>
                  <a:moveTo>
                    <a:pt x="579" y="0"/>
                  </a:moveTo>
                  <a:lnTo>
                    <a:pt x="594" y="2"/>
                  </a:lnTo>
                  <a:lnTo>
                    <a:pt x="607" y="9"/>
                  </a:lnTo>
                  <a:lnTo>
                    <a:pt x="621" y="19"/>
                  </a:lnTo>
                  <a:lnTo>
                    <a:pt x="908" y="363"/>
                  </a:lnTo>
                  <a:lnTo>
                    <a:pt x="915" y="378"/>
                  </a:lnTo>
                  <a:lnTo>
                    <a:pt x="919" y="393"/>
                  </a:lnTo>
                  <a:lnTo>
                    <a:pt x="919" y="410"/>
                  </a:lnTo>
                  <a:lnTo>
                    <a:pt x="913" y="427"/>
                  </a:lnTo>
                  <a:lnTo>
                    <a:pt x="904" y="441"/>
                  </a:lnTo>
                  <a:lnTo>
                    <a:pt x="892" y="453"/>
                  </a:lnTo>
                  <a:lnTo>
                    <a:pt x="878" y="459"/>
                  </a:lnTo>
                  <a:lnTo>
                    <a:pt x="862" y="461"/>
                  </a:lnTo>
                  <a:lnTo>
                    <a:pt x="58" y="461"/>
                  </a:lnTo>
                  <a:lnTo>
                    <a:pt x="38" y="458"/>
                  </a:lnTo>
                  <a:lnTo>
                    <a:pt x="22" y="451"/>
                  </a:lnTo>
                  <a:lnTo>
                    <a:pt x="11" y="439"/>
                  </a:lnTo>
                  <a:lnTo>
                    <a:pt x="2" y="422"/>
                  </a:lnTo>
                  <a:lnTo>
                    <a:pt x="0" y="404"/>
                  </a:lnTo>
                  <a:lnTo>
                    <a:pt x="0" y="174"/>
                  </a:lnTo>
                  <a:lnTo>
                    <a:pt x="2" y="158"/>
                  </a:lnTo>
                  <a:lnTo>
                    <a:pt x="8" y="143"/>
                  </a:lnTo>
                  <a:lnTo>
                    <a:pt x="17" y="132"/>
                  </a:lnTo>
                  <a:lnTo>
                    <a:pt x="31" y="122"/>
                  </a:lnTo>
                  <a:lnTo>
                    <a:pt x="46" y="117"/>
                  </a:lnTo>
                  <a:lnTo>
                    <a:pt x="563" y="2"/>
                  </a:lnTo>
                  <a:lnTo>
                    <a:pt x="5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8"/>
            <p:cNvSpPr>
              <a:spLocks noEditPoints="1"/>
            </p:cNvSpPr>
            <p:nvPr/>
          </p:nvSpPr>
          <p:spPr bwMode="auto">
            <a:xfrm>
              <a:off x="7616825" y="2120900"/>
              <a:ext cx="55563" cy="55563"/>
            </a:xfrm>
            <a:custGeom>
              <a:avLst/>
              <a:gdLst>
                <a:gd name="T0" fmla="*/ 115 w 345"/>
                <a:gd name="T1" fmla="*/ 115 h 344"/>
                <a:gd name="T2" fmla="*/ 115 w 345"/>
                <a:gd name="T3" fmla="*/ 230 h 344"/>
                <a:gd name="T4" fmla="*/ 230 w 345"/>
                <a:gd name="T5" fmla="*/ 230 h 344"/>
                <a:gd name="T6" fmla="*/ 230 w 345"/>
                <a:gd name="T7" fmla="*/ 115 h 344"/>
                <a:gd name="T8" fmla="*/ 115 w 345"/>
                <a:gd name="T9" fmla="*/ 115 h 344"/>
                <a:gd name="T10" fmla="*/ 57 w 345"/>
                <a:gd name="T11" fmla="*/ 0 h 344"/>
                <a:gd name="T12" fmla="*/ 287 w 345"/>
                <a:gd name="T13" fmla="*/ 0 h 344"/>
                <a:gd name="T14" fmla="*/ 306 w 345"/>
                <a:gd name="T15" fmla="*/ 3 h 344"/>
                <a:gd name="T16" fmla="*/ 322 w 345"/>
                <a:gd name="T17" fmla="*/ 11 h 344"/>
                <a:gd name="T18" fmla="*/ 334 w 345"/>
                <a:gd name="T19" fmla="*/ 22 h 344"/>
                <a:gd name="T20" fmla="*/ 341 w 345"/>
                <a:gd name="T21" fmla="*/ 39 h 344"/>
                <a:gd name="T22" fmla="*/ 345 w 345"/>
                <a:gd name="T23" fmla="*/ 58 h 344"/>
                <a:gd name="T24" fmla="*/ 345 w 345"/>
                <a:gd name="T25" fmla="*/ 287 h 344"/>
                <a:gd name="T26" fmla="*/ 341 w 345"/>
                <a:gd name="T27" fmla="*/ 306 h 344"/>
                <a:gd name="T28" fmla="*/ 334 w 345"/>
                <a:gd name="T29" fmla="*/ 322 h 344"/>
                <a:gd name="T30" fmla="*/ 322 w 345"/>
                <a:gd name="T31" fmla="*/ 334 h 344"/>
                <a:gd name="T32" fmla="*/ 306 w 345"/>
                <a:gd name="T33" fmla="*/ 341 h 344"/>
                <a:gd name="T34" fmla="*/ 287 w 345"/>
                <a:gd name="T35" fmla="*/ 344 h 344"/>
                <a:gd name="T36" fmla="*/ 57 w 345"/>
                <a:gd name="T37" fmla="*/ 344 h 344"/>
                <a:gd name="T38" fmla="*/ 37 w 345"/>
                <a:gd name="T39" fmla="*/ 341 h 344"/>
                <a:gd name="T40" fmla="*/ 22 w 345"/>
                <a:gd name="T41" fmla="*/ 334 h 344"/>
                <a:gd name="T42" fmla="*/ 10 w 345"/>
                <a:gd name="T43" fmla="*/ 322 h 344"/>
                <a:gd name="T44" fmla="*/ 2 w 345"/>
                <a:gd name="T45" fmla="*/ 306 h 344"/>
                <a:gd name="T46" fmla="*/ 0 w 345"/>
                <a:gd name="T47" fmla="*/ 287 h 344"/>
                <a:gd name="T48" fmla="*/ 0 w 345"/>
                <a:gd name="T49" fmla="*/ 58 h 344"/>
                <a:gd name="T50" fmla="*/ 2 w 345"/>
                <a:gd name="T51" fmla="*/ 39 h 344"/>
                <a:gd name="T52" fmla="*/ 10 w 345"/>
                <a:gd name="T53" fmla="*/ 22 h 344"/>
                <a:gd name="T54" fmla="*/ 22 w 345"/>
                <a:gd name="T55" fmla="*/ 11 h 344"/>
                <a:gd name="T56" fmla="*/ 37 w 345"/>
                <a:gd name="T57" fmla="*/ 3 h 344"/>
                <a:gd name="T58" fmla="*/ 57 w 345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5" h="344">
                  <a:moveTo>
                    <a:pt x="115" y="115"/>
                  </a:moveTo>
                  <a:lnTo>
                    <a:pt x="115" y="230"/>
                  </a:lnTo>
                  <a:lnTo>
                    <a:pt x="230" y="230"/>
                  </a:lnTo>
                  <a:lnTo>
                    <a:pt x="230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287" y="0"/>
                  </a:lnTo>
                  <a:lnTo>
                    <a:pt x="306" y="3"/>
                  </a:lnTo>
                  <a:lnTo>
                    <a:pt x="322" y="11"/>
                  </a:lnTo>
                  <a:lnTo>
                    <a:pt x="334" y="22"/>
                  </a:lnTo>
                  <a:lnTo>
                    <a:pt x="341" y="39"/>
                  </a:lnTo>
                  <a:lnTo>
                    <a:pt x="345" y="58"/>
                  </a:lnTo>
                  <a:lnTo>
                    <a:pt x="345" y="287"/>
                  </a:lnTo>
                  <a:lnTo>
                    <a:pt x="341" y="306"/>
                  </a:lnTo>
                  <a:lnTo>
                    <a:pt x="334" y="322"/>
                  </a:lnTo>
                  <a:lnTo>
                    <a:pt x="322" y="334"/>
                  </a:lnTo>
                  <a:lnTo>
                    <a:pt x="306" y="341"/>
                  </a:lnTo>
                  <a:lnTo>
                    <a:pt x="287" y="344"/>
                  </a:lnTo>
                  <a:lnTo>
                    <a:pt x="57" y="344"/>
                  </a:lnTo>
                  <a:lnTo>
                    <a:pt x="37" y="341"/>
                  </a:lnTo>
                  <a:lnTo>
                    <a:pt x="22" y="334"/>
                  </a:lnTo>
                  <a:lnTo>
                    <a:pt x="10" y="322"/>
                  </a:lnTo>
                  <a:lnTo>
                    <a:pt x="2" y="306"/>
                  </a:lnTo>
                  <a:lnTo>
                    <a:pt x="0" y="287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99"/>
            <p:cNvSpPr>
              <a:spLocks noEditPoints="1"/>
            </p:cNvSpPr>
            <p:nvPr/>
          </p:nvSpPr>
          <p:spPr bwMode="auto">
            <a:xfrm>
              <a:off x="7407275" y="2047875"/>
              <a:ext cx="182563" cy="109538"/>
            </a:xfrm>
            <a:custGeom>
              <a:avLst/>
              <a:gdLst>
                <a:gd name="T0" fmla="*/ 115 w 1149"/>
                <a:gd name="T1" fmla="*/ 114 h 688"/>
                <a:gd name="T2" fmla="*/ 115 w 1149"/>
                <a:gd name="T3" fmla="*/ 573 h 688"/>
                <a:gd name="T4" fmla="*/ 1034 w 1149"/>
                <a:gd name="T5" fmla="*/ 573 h 688"/>
                <a:gd name="T6" fmla="*/ 1034 w 1149"/>
                <a:gd name="T7" fmla="*/ 114 h 688"/>
                <a:gd name="T8" fmla="*/ 115 w 1149"/>
                <a:gd name="T9" fmla="*/ 114 h 688"/>
                <a:gd name="T10" fmla="*/ 57 w 1149"/>
                <a:gd name="T11" fmla="*/ 0 h 688"/>
                <a:gd name="T12" fmla="*/ 1091 w 1149"/>
                <a:gd name="T13" fmla="*/ 0 h 688"/>
                <a:gd name="T14" fmla="*/ 1110 w 1149"/>
                <a:gd name="T15" fmla="*/ 3 h 688"/>
                <a:gd name="T16" fmla="*/ 1126 w 1149"/>
                <a:gd name="T17" fmla="*/ 10 h 688"/>
                <a:gd name="T18" fmla="*/ 1138 w 1149"/>
                <a:gd name="T19" fmla="*/ 22 h 688"/>
                <a:gd name="T20" fmla="*/ 1145 w 1149"/>
                <a:gd name="T21" fmla="*/ 38 h 688"/>
                <a:gd name="T22" fmla="*/ 1149 w 1149"/>
                <a:gd name="T23" fmla="*/ 57 h 688"/>
                <a:gd name="T24" fmla="*/ 1149 w 1149"/>
                <a:gd name="T25" fmla="*/ 630 h 688"/>
                <a:gd name="T26" fmla="*/ 1145 w 1149"/>
                <a:gd name="T27" fmla="*/ 649 h 688"/>
                <a:gd name="T28" fmla="*/ 1138 w 1149"/>
                <a:gd name="T29" fmla="*/ 666 h 688"/>
                <a:gd name="T30" fmla="*/ 1126 w 1149"/>
                <a:gd name="T31" fmla="*/ 677 h 688"/>
                <a:gd name="T32" fmla="*/ 1110 w 1149"/>
                <a:gd name="T33" fmla="*/ 685 h 688"/>
                <a:gd name="T34" fmla="*/ 1091 w 1149"/>
                <a:gd name="T35" fmla="*/ 688 h 688"/>
                <a:gd name="T36" fmla="*/ 57 w 1149"/>
                <a:gd name="T37" fmla="*/ 688 h 688"/>
                <a:gd name="T38" fmla="*/ 37 w 1149"/>
                <a:gd name="T39" fmla="*/ 685 h 688"/>
                <a:gd name="T40" fmla="*/ 22 w 1149"/>
                <a:gd name="T41" fmla="*/ 677 h 688"/>
                <a:gd name="T42" fmla="*/ 10 w 1149"/>
                <a:gd name="T43" fmla="*/ 666 h 688"/>
                <a:gd name="T44" fmla="*/ 2 w 1149"/>
                <a:gd name="T45" fmla="*/ 649 h 688"/>
                <a:gd name="T46" fmla="*/ 0 w 1149"/>
                <a:gd name="T47" fmla="*/ 630 h 688"/>
                <a:gd name="T48" fmla="*/ 0 w 1149"/>
                <a:gd name="T49" fmla="*/ 57 h 688"/>
                <a:gd name="T50" fmla="*/ 2 w 1149"/>
                <a:gd name="T51" fmla="*/ 38 h 688"/>
                <a:gd name="T52" fmla="*/ 10 w 1149"/>
                <a:gd name="T53" fmla="*/ 22 h 688"/>
                <a:gd name="T54" fmla="*/ 22 w 1149"/>
                <a:gd name="T55" fmla="*/ 10 h 688"/>
                <a:gd name="T56" fmla="*/ 37 w 1149"/>
                <a:gd name="T57" fmla="*/ 3 h 688"/>
                <a:gd name="T58" fmla="*/ 57 w 1149"/>
                <a:gd name="T5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688">
                  <a:moveTo>
                    <a:pt x="115" y="114"/>
                  </a:moveTo>
                  <a:lnTo>
                    <a:pt x="115" y="573"/>
                  </a:lnTo>
                  <a:lnTo>
                    <a:pt x="1034" y="573"/>
                  </a:lnTo>
                  <a:lnTo>
                    <a:pt x="1034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1091" y="0"/>
                  </a:lnTo>
                  <a:lnTo>
                    <a:pt x="1110" y="3"/>
                  </a:lnTo>
                  <a:lnTo>
                    <a:pt x="1126" y="10"/>
                  </a:lnTo>
                  <a:lnTo>
                    <a:pt x="1138" y="22"/>
                  </a:lnTo>
                  <a:lnTo>
                    <a:pt x="1145" y="38"/>
                  </a:lnTo>
                  <a:lnTo>
                    <a:pt x="1149" y="57"/>
                  </a:lnTo>
                  <a:lnTo>
                    <a:pt x="1149" y="630"/>
                  </a:lnTo>
                  <a:lnTo>
                    <a:pt x="1145" y="649"/>
                  </a:lnTo>
                  <a:lnTo>
                    <a:pt x="1138" y="666"/>
                  </a:lnTo>
                  <a:lnTo>
                    <a:pt x="1126" y="677"/>
                  </a:lnTo>
                  <a:lnTo>
                    <a:pt x="1110" y="685"/>
                  </a:lnTo>
                  <a:lnTo>
                    <a:pt x="1091" y="688"/>
                  </a:lnTo>
                  <a:lnTo>
                    <a:pt x="57" y="688"/>
                  </a:lnTo>
                  <a:lnTo>
                    <a:pt x="37" y="685"/>
                  </a:lnTo>
                  <a:lnTo>
                    <a:pt x="22" y="677"/>
                  </a:lnTo>
                  <a:lnTo>
                    <a:pt x="10" y="666"/>
                  </a:lnTo>
                  <a:lnTo>
                    <a:pt x="2" y="649"/>
                  </a:lnTo>
                  <a:lnTo>
                    <a:pt x="0" y="630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00"/>
            <p:cNvSpPr>
              <a:spLocks noEditPoints="1"/>
            </p:cNvSpPr>
            <p:nvPr/>
          </p:nvSpPr>
          <p:spPr bwMode="auto">
            <a:xfrm>
              <a:off x="7407275" y="2047875"/>
              <a:ext cx="63500" cy="109538"/>
            </a:xfrm>
            <a:custGeom>
              <a:avLst/>
              <a:gdLst>
                <a:gd name="T0" fmla="*/ 115 w 402"/>
                <a:gd name="T1" fmla="*/ 121 h 688"/>
                <a:gd name="T2" fmla="*/ 115 w 402"/>
                <a:gd name="T3" fmla="*/ 562 h 688"/>
                <a:gd name="T4" fmla="*/ 146 w 402"/>
                <a:gd name="T5" fmla="*/ 551 h 688"/>
                <a:gd name="T6" fmla="*/ 175 w 402"/>
                <a:gd name="T7" fmla="*/ 537 h 688"/>
                <a:gd name="T8" fmla="*/ 202 w 402"/>
                <a:gd name="T9" fmla="*/ 518 h 688"/>
                <a:gd name="T10" fmla="*/ 226 w 402"/>
                <a:gd name="T11" fmla="*/ 495 h 688"/>
                <a:gd name="T12" fmla="*/ 247 w 402"/>
                <a:gd name="T13" fmla="*/ 469 h 688"/>
                <a:gd name="T14" fmla="*/ 264 w 402"/>
                <a:gd name="T15" fmla="*/ 440 h 688"/>
                <a:gd name="T16" fmla="*/ 276 w 402"/>
                <a:gd name="T17" fmla="*/ 407 h 688"/>
                <a:gd name="T18" fmla="*/ 284 w 402"/>
                <a:gd name="T19" fmla="*/ 374 h 688"/>
                <a:gd name="T20" fmla="*/ 287 w 402"/>
                <a:gd name="T21" fmla="*/ 337 h 688"/>
                <a:gd name="T22" fmla="*/ 284 w 402"/>
                <a:gd name="T23" fmla="*/ 303 h 688"/>
                <a:gd name="T24" fmla="*/ 276 w 402"/>
                <a:gd name="T25" fmla="*/ 270 h 688"/>
                <a:gd name="T26" fmla="*/ 264 w 402"/>
                <a:gd name="T27" fmla="*/ 239 h 688"/>
                <a:gd name="T28" fmla="*/ 247 w 402"/>
                <a:gd name="T29" fmla="*/ 211 h 688"/>
                <a:gd name="T30" fmla="*/ 226 w 402"/>
                <a:gd name="T31" fmla="*/ 187 h 688"/>
                <a:gd name="T32" fmla="*/ 202 w 402"/>
                <a:gd name="T33" fmla="*/ 165 h 688"/>
                <a:gd name="T34" fmla="*/ 175 w 402"/>
                <a:gd name="T35" fmla="*/ 147 h 688"/>
                <a:gd name="T36" fmla="*/ 146 w 402"/>
                <a:gd name="T37" fmla="*/ 131 h 688"/>
                <a:gd name="T38" fmla="*/ 115 w 402"/>
                <a:gd name="T39" fmla="*/ 121 h 688"/>
                <a:gd name="T40" fmla="*/ 57 w 402"/>
                <a:gd name="T41" fmla="*/ 0 h 688"/>
                <a:gd name="T42" fmla="*/ 103 w 402"/>
                <a:gd name="T43" fmla="*/ 3 h 688"/>
                <a:gd name="T44" fmla="*/ 148 w 402"/>
                <a:gd name="T45" fmla="*/ 12 h 688"/>
                <a:gd name="T46" fmla="*/ 191 w 402"/>
                <a:gd name="T47" fmla="*/ 27 h 688"/>
                <a:gd name="T48" fmla="*/ 230 w 402"/>
                <a:gd name="T49" fmla="*/ 47 h 688"/>
                <a:gd name="T50" fmla="*/ 267 w 402"/>
                <a:gd name="T51" fmla="*/ 72 h 688"/>
                <a:gd name="T52" fmla="*/ 300 w 402"/>
                <a:gd name="T53" fmla="*/ 101 h 688"/>
                <a:gd name="T54" fmla="*/ 330 w 402"/>
                <a:gd name="T55" fmla="*/ 134 h 688"/>
                <a:gd name="T56" fmla="*/ 354 w 402"/>
                <a:gd name="T57" fmla="*/ 171 h 688"/>
                <a:gd name="T58" fmla="*/ 375 w 402"/>
                <a:gd name="T59" fmla="*/ 210 h 688"/>
                <a:gd name="T60" fmla="*/ 389 w 402"/>
                <a:gd name="T61" fmla="*/ 253 h 688"/>
                <a:gd name="T62" fmla="*/ 399 w 402"/>
                <a:gd name="T63" fmla="*/ 297 h 688"/>
                <a:gd name="T64" fmla="*/ 402 w 402"/>
                <a:gd name="T65" fmla="*/ 344 h 688"/>
                <a:gd name="T66" fmla="*/ 399 w 402"/>
                <a:gd name="T67" fmla="*/ 391 h 688"/>
                <a:gd name="T68" fmla="*/ 389 w 402"/>
                <a:gd name="T69" fmla="*/ 434 h 688"/>
                <a:gd name="T70" fmla="*/ 375 w 402"/>
                <a:gd name="T71" fmla="*/ 477 h 688"/>
                <a:gd name="T72" fmla="*/ 354 w 402"/>
                <a:gd name="T73" fmla="*/ 517 h 688"/>
                <a:gd name="T74" fmla="*/ 330 w 402"/>
                <a:gd name="T75" fmla="*/ 553 h 688"/>
                <a:gd name="T76" fmla="*/ 300 w 402"/>
                <a:gd name="T77" fmla="*/ 587 h 688"/>
                <a:gd name="T78" fmla="*/ 267 w 402"/>
                <a:gd name="T79" fmla="*/ 616 h 688"/>
                <a:gd name="T80" fmla="*/ 230 w 402"/>
                <a:gd name="T81" fmla="*/ 641 h 688"/>
                <a:gd name="T82" fmla="*/ 191 w 402"/>
                <a:gd name="T83" fmla="*/ 661 h 688"/>
                <a:gd name="T84" fmla="*/ 148 w 402"/>
                <a:gd name="T85" fmla="*/ 675 h 688"/>
                <a:gd name="T86" fmla="*/ 103 w 402"/>
                <a:gd name="T87" fmla="*/ 685 h 688"/>
                <a:gd name="T88" fmla="*/ 57 w 402"/>
                <a:gd name="T89" fmla="*/ 688 h 688"/>
                <a:gd name="T90" fmla="*/ 37 w 402"/>
                <a:gd name="T91" fmla="*/ 685 h 688"/>
                <a:gd name="T92" fmla="*/ 22 w 402"/>
                <a:gd name="T93" fmla="*/ 677 h 688"/>
                <a:gd name="T94" fmla="*/ 10 w 402"/>
                <a:gd name="T95" fmla="*/ 666 h 688"/>
                <a:gd name="T96" fmla="*/ 2 w 402"/>
                <a:gd name="T97" fmla="*/ 649 h 688"/>
                <a:gd name="T98" fmla="*/ 0 w 402"/>
                <a:gd name="T99" fmla="*/ 630 h 688"/>
                <a:gd name="T100" fmla="*/ 0 w 402"/>
                <a:gd name="T101" fmla="*/ 57 h 688"/>
                <a:gd name="T102" fmla="*/ 2 w 402"/>
                <a:gd name="T103" fmla="*/ 38 h 688"/>
                <a:gd name="T104" fmla="*/ 10 w 402"/>
                <a:gd name="T105" fmla="*/ 22 h 688"/>
                <a:gd name="T106" fmla="*/ 22 w 402"/>
                <a:gd name="T107" fmla="*/ 10 h 688"/>
                <a:gd name="T108" fmla="*/ 37 w 402"/>
                <a:gd name="T109" fmla="*/ 3 h 688"/>
                <a:gd name="T110" fmla="*/ 57 w 402"/>
                <a:gd name="T111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2" h="688">
                  <a:moveTo>
                    <a:pt x="115" y="121"/>
                  </a:moveTo>
                  <a:lnTo>
                    <a:pt x="115" y="562"/>
                  </a:lnTo>
                  <a:lnTo>
                    <a:pt x="146" y="551"/>
                  </a:lnTo>
                  <a:lnTo>
                    <a:pt x="175" y="537"/>
                  </a:lnTo>
                  <a:lnTo>
                    <a:pt x="202" y="518"/>
                  </a:lnTo>
                  <a:lnTo>
                    <a:pt x="226" y="495"/>
                  </a:lnTo>
                  <a:lnTo>
                    <a:pt x="247" y="469"/>
                  </a:lnTo>
                  <a:lnTo>
                    <a:pt x="264" y="440"/>
                  </a:lnTo>
                  <a:lnTo>
                    <a:pt x="276" y="407"/>
                  </a:lnTo>
                  <a:lnTo>
                    <a:pt x="284" y="374"/>
                  </a:lnTo>
                  <a:lnTo>
                    <a:pt x="287" y="337"/>
                  </a:lnTo>
                  <a:lnTo>
                    <a:pt x="284" y="303"/>
                  </a:lnTo>
                  <a:lnTo>
                    <a:pt x="276" y="270"/>
                  </a:lnTo>
                  <a:lnTo>
                    <a:pt x="264" y="239"/>
                  </a:lnTo>
                  <a:lnTo>
                    <a:pt x="247" y="211"/>
                  </a:lnTo>
                  <a:lnTo>
                    <a:pt x="226" y="187"/>
                  </a:lnTo>
                  <a:lnTo>
                    <a:pt x="202" y="165"/>
                  </a:lnTo>
                  <a:lnTo>
                    <a:pt x="175" y="147"/>
                  </a:lnTo>
                  <a:lnTo>
                    <a:pt x="146" y="131"/>
                  </a:lnTo>
                  <a:lnTo>
                    <a:pt x="115" y="121"/>
                  </a:lnTo>
                  <a:close/>
                  <a:moveTo>
                    <a:pt x="57" y="0"/>
                  </a:moveTo>
                  <a:lnTo>
                    <a:pt x="103" y="3"/>
                  </a:lnTo>
                  <a:lnTo>
                    <a:pt x="148" y="12"/>
                  </a:lnTo>
                  <a:lnTo>
                    <a:pt x="191" y="27"/>
                  </a:lnTo>
                  <a:lnTo>
                    <a:pt x="230" y="47"/>
                  </a:lnTo>
                  <a:lnTo>
                    <a:pt x="267" y="72"/>
                  </a:lnTo>
                  <a:lnTo>
                    <a:pt x="300" y="101"/>
                  </a:lnTo>
                  <a:lnTo>
                    <a:pt x="330" y="134"/>
                  </a:lnTo>
                  <a:lnTo>
                    <a:pt x="354" y="171"/>
                  </a:lnTo>
                  <a:lnTo>
                    <a:pt x="375" y="210"/>
                  </a:lnTo>
                  <a:lnTo>
                    <a:pt x="389" y="253"/>
                  </a:lnTo>
                  <a:lnTo>
                    <a:pt x="399" y="297"/>
                  </a:lnTo>
                  <a:lnTo>
                    <a:pt x="402" y="344"/>
                  </a:lnTo>
                  <a:lnTo>
                    <a:pt x="399" y="391"/>
                  </a:lnTo>
                  <a:lnTo>
                    <a:pt x="389" y="434"/>
                  </a:lnTo>
                  <a:lnTo>
                    <a:pt x="375" y="477"/>
                  </a:lnTo>
                  <a:lnTo>
                    <a:pt x="354" y="517"/>
                  </a:lnTo>
                  <a:lnTo>
                    <a:pt x="330" y="553"/>
                  </a:lnTo>
                  <a:lnTo>
                    <a:pt x="300" y="587"/>
                  </a:lnTo>
                  <a:lnTo>
                    <a:pt x="267" y="616"/>
                  </a:lnTo>
                  <a:lnTo>
                    <a:pt x="230" y="641"/>
                  </a:lnTo>
                  <a:lnTo>
                    <a:pt x="191" y="661"/>
                  </a:lnTo>
                  <a:lnTo>
                    <a:pt x="148" y="675"/>
                  </a:lnTo>
                  <a:lnTo>
                    <a:pt x="103" y="685"/>
                  </a:lnTo>
                  <a:lnTo>
                    <a:pt x="57" y="688"/>
                  </a:lnTo>
                  <a:lnTo>
                    <a:pt x="37" y="685"/>
                  </a:lnTo>
                  <a:lnTo>
                    <a:pt x="22" y="677"/>
                  </a:lnTo>
                  <a:lnTo>
                    <a:pt x="10" y="666"/>
                  </a:lnTo>
                  <a:lnTo>
                    <a:pt x="2" y="649"/>
                  </a:lnTo>
                  <a:lnTo>
                    <a:pt x="0" y="630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1"/>
            <p:cNvSpPr>
              <a:spLocks noEditPoints="1"/>
            </p:cNvSpPr>
            <p:nvPr/>
          </p:nvSpPr>
          <p:spPr bwMode="auto">
            <a:xfrm>
              <a:off x="7526338" y="2047875"/>
              <a:ext cx="63500" cy="109538"/>
            </a:xfrm>
            <a:custGeom>
              <a:avLst/>
              <a:gdLst>
                <a:gd name="T0" fmla="*/ 288 w 403"/>
                <a:gd name="T1" fmla="*/ 121 h 688"/>
                <a:gd name="T2" fmla="*/ 255 w 403"/>
                <a:gd name="T3" fmla="*/ 130 h 688"/>
                <a:gd name="T4" fmla="*/ 226 w 403"/>
                <a:gd name="T5" fmla="*/ 145 h 688"/>
                <a:gd name="T6" fmla="*/ 199 w 403"/>
                <a:gd name="T7" fmla="*/ 164 h 688"/>
                <a:gd name="T8" fmla="*/ 175 w 403"/>
                <a:gd name="T9" fmla="*/ 187 h 688"/>
                <a:gd name="T10" fmla="*/ 155 w 403"/>
                <a:gd name="T11" fmla="*/ 213 h 688"/>
                <a:gd name="T12" fmla="*/ 138 w 403"/>
                <a:gd name="T13" fmla="*/ 243 h 688"/>
                <a:gd name="T14" fmla="*/ 126 w 403"/>
                <a:gd name="T15" fmla="*/ 274 h 688"/>
                <a:gd name="T16" fmla="*/ 117 w 403"/>
                <a:gd name="T17" fmla="*/ 308 h 688"/>
                <a:gd name="T18" fmla="*/ 115 w 403"/>
                <a:gd name="T19" fmla="*/ 344 h 688"/>
                <a:gd name="T20" fmla="*/ 117 w 403"/>
                <a:gd name="T21" fmla="*/ 379 h 688"/>
                <a:gd name="T22" fmla="*/ 126 w 403"/>
                <a:gd name="T23" fmla="*/ 412 h 688"/>
                <a:gd name="T24" fmla="*/ 138 w 403"/>
                <a:gd name="T25" fmla="*/ 444 h 688"/>
                <a:gd name="T26" fmla="*/ 155 w 403"/>
                <a:gd name="T27" fmla="*/ 472 h 688"/>
                <a:gd name="T28" fmla="*/ 175 w 403"/>
                <a:gd name="T29" fmla="*/ 498 h 688"/>
                <a:gd name="T30" fmla="*/ 199 w 403"/>
                <a:gd name="T31" fmla="*/ 521 h 688"/>
                <a:gd name="T32" fmla="*/ 226 w 403"/>
                <a:gd name="T33" fmla="*/ 540 h 688"/>
                <a:gd name="T34" fmla="*/ 255 w 403"/>
                <a:gd name="T35" fmla="*/ 555 h 688"/>
                <a:gd name="T36" fmla="*/ 288 w 403"/>
                <a:gd name="T37" fmla="*/ 568 h 688"/>
                <a:gd name="T38" fmla="*/ 288 w 403"/>
                <a:gd name="T39" fmla="*/ 121 h 688"/>
                <a:gd name="T40" fmla="*/ 345 w 403"/>
                <a:gd name="T41" fmla="*/ 0 h 688"/>
                <a:gd name="T42" fmla="*/ 364 w 403"/>
                <a:gd name="T43" fmla="*/ 3 h 688"/>
                <a:gd name="T44" fmla="*/ 380 w 403"/>
                <a:gd name="T45" fmla="*/ 10 h 688"/>
                <a:gd name="T46" fmla="*/ 392 w 403"/>
                <a:gd name="T47" fmla="*/ 22 h 688"/>
                <a:gd name="T48" fmla="*/ 399 w 403"/>
                <a:gd name="T49" fmla="*/ 38 h 688"/>
                <a:gd name="T50" fmla="*/ 403 w 403"/>
                <a:gd name="T51" fmla="*/ 57 h 688"/>
                <a:gd name="T52" fmla="*/ 403 w 403"/>
                <a:gd name="T53" fmla="*/ 630 h 688"/>
                <a:gd name="T54" fmla="*/ 399 w 403"/>
                <a:gd name="T55" fmla="*/ 649 h 688"/>
                <a:gd name="T56" fmla="*/ 392 w 403"/>
                <a:gd name="T57" fmla="*/ 666 h 688"/>
                <a:gd name="T58" fmla="*/ 380 w 403"/>
                <a:gd name="T59" fmla="*/ 677 h 688"/>
                <a:gd name="T60" fmla="*/ 364 w 403"/>
                <a:gd name="T61" fmla="*/ 685 h 688"/>
                <a:gd name="T62" fmla="*/ 345 w 403"/>
                <a:gd name="T63" fmla="*/ 688 h 688"/>
                <a:gd name="T64" fmla="*/ 298 w 403"/>
                <a:gd name="T65" fmla="*/ 685 h 688"/>
                <a:gd name="T66" fmla="*/ 253 w 403"/>
                <a:gd name="T67" fmla="*/ 675 h 688"/>
                <a:gd name="T68" fmla="*/ 211 w 403"/>
                <a:gd name="T69" fmla="*/ 661 h 688"/>
                <a:gd name="T70" fmla="*/ 171 w 403"/>
                <a:gd name="T71" fmla="*/ 641 h 688"/>
                <a:gd name="T72" fmla="*/ 134 w 403"/>
                <a:gd name="T73" fmla="*/ 616 h 688"/>
                <a:gd name="T74" fmla="*/ 102 w 403"/>
                <a:gd name="T75" fmla="*/ 587 h 688"/>
                <a:gd name="T76" fmla="*/ 73 w 403"/>
                <a:gd name="T77" fmla="*/ 553 h 688"/>
                <a:gd name="T78" fmla="*/ 47 w 403"/>
                <a:gd name="T79" fmla="*/ 517 h 688"/>
                <a:gd name="T80" fmla="*/ 28 w 403"/>
                <a:gd name="T81" fmla="*/ 477 h 688"/>
                <a:gd name="T82" fmla="*/ 13 w 403"/>
                <a:gd name="T83" fmla="*/ 434 h 688"/>
                <a:gd name="T84" fmla="*/ 4 w 403"/>
                <a:gd name="T85" fmla="*/ 391 h 688"/>
                <a:gd name="T86" fmla="*/ 0 w 403"/>
                <a:gd name="T87" fmla="*/ 344 h 688"/>
                <a:gd name="T88" fmla="*/ 4 w 403"/>
                <a:gd name="T89" fmla="*/ 297 h 688"/>
                <a:gd name="T90" fmla="*/ 13 w 403"/>
                <a:gd name="T91" fmla="*/ 253 h 688"/>
                <a:gd name="T92" fmla="*/ 28 w 403"/>
                <a:gd name="T93" fmla="*/ 210 h 688"/>
                <a:gd name="T94" fmla="*/ 47 w 403"/>
                <a:gd name="T95" fmla="*/ 171 h 688"/>
                <a:gd name="T96" fmla="*/ 73 w 403"/>
                <a:gd name="T97" fmla="*/ 134 h 688"/>
                <a:gd name="T98" fmla="*/ 102 w 403"/>
                <a:gd name="T99" fmla="*/ 101 h 688"/>
                <a:gd name="T100" fmla="*/ 134 w 403"/>
                <a:gd name="T101" fmla="*/ 72 h 688"/>
                <a:gd name="T102" fmla="*/ 171 w 403"/>
                <a:gd name="T103" fmla="*/ 47 h 688"/>
                <a:gd name="T104" fmla="*/ 211 w 403"/>
                <a:gd name="T105" fmla="*/ 27 h 688"/>
                <a:gd name="T106" fmla="*/ 253 w 403"/>
                <a:gd name="T107" fmla="*/ 12 h 688"/>
                <a:gd name="T108" fmla="*/ 298 w 403"/>
                <a:gd name="T109" fmla="*/ 3 h 688"/>
                <a:gd name="T110" fmla="*/ 345 w 403"/>
                <a:gd name="T111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3" h="688">
                  <a:moveTo>
                    <a:pt x="288" y="121"/>
                  </a:moveTo>
                  <a:lnTo>
                    <a:pt x="255" y="130"/>
                  </a:lnTo>
                  <a:lnTo>
                    <a:pt x="226" y="145"/>
                  </a:lnTo>
                  <a:lnTo>
                    <a:pt x="199" y="164"/>
                  </a:lnTo>
                  <a:lnTo>
                    <a:pt x="175" y="187"/>
                  </a:lnTo>
                  <a:lnTo>
                    <a:pt x="155" y="213"/>
                  </a:lnTo>
                  <a:lnTo>
                    <a:pt x="138" y="243"/>
                  </a:lnTo>
                  <a:lnTo>
                    <a:pt x="126" y="274"/>
                  </a:lnTo>
                  <a:lnTo>
                    <a:pt x="117" y="308"/>
                  </a:lnTo>
                  <a:lnTo>
                    <a:pt x="115" y="344"/>
                  </a:lnTo>
                  <a:lnTo>
                    <a:pt x="117" y="379"/>
                  </a:lnTo>
                  <a:lnTo>
                    <a:pt x="126" y="412"/>
                  </a:lnTo>
                  <a:lnTo>
                    <a:pt x="138" y="444"/>
                  </a:lnTo>
                  <a:lnTo>
                    <a:pt x="155" y="472"/>
                  </a:lnTo>
                  <a:lnTo>
                    <a:pt x="175" y="498"/>
                  </a:lnTo>
                  <a:lnTo>
                    <a:pt x="199" y="521"/>
                  </a:lnTo>
                  <a:lnTo>
                    <a:pt x="226" y="540"/>
                  </a:lnTo>
                  <a:lnTo>
                    <a:pt x="255" y="555"/>
                  </a:lnTo>
                  <a:lnTo>
                    <a:pt x="288" y="568"/>
                  </a:lnTo>
                  <a:lnTo>
                    <a:pt x="288" y="121"/>
                  </a:lnTo>
                  <a:close/>
                  <a:moveTo>
                    <a:pt x="345" y="0"/>
                  </a:moveTo>
                  <a:lnTo>
                    <a:pt x="364" y="3"/>
                  </a:lnTo>
                  <a:lnTo>
                    <a:pt x="380" y="10"/>
                  </a:lnTo>
                  <a:lnTo>
                    <a:pt x="392" y="22"/>
                  </a:lnTo>
                  <a:lnTo>
                    <a:pt x="399" y="38"/>
                  </a:lnTo>
                  <a:lnTo>
                    <a:pt x="403" y="57"/>
                  </a:lnTo>
                  <a:lnTo>
                    <a:pt x="403" y="630"/>
                  </a:lnTo>
                  <a:lnTo>
                    <a:pt x="399" y="649"/>
                  </a:lnTo>
                  <a:lnTo>
                    <a:pt x="392" y="666"/>
                  </a:lnTo>
                  <a:lnTo>
                    <a:pt x="380" y="677"/>
                  </a:lnTo>
                  <a:lnTo>
                    <a:pt x="364" y="685"/>
                  </a:lnTo>
                  <a:lnTo>
                    <a:pt x="345" y="688"/>
                  </a:lnTo>
                  <a:lnTo>
                    <a:pt x="298" y="685"/>
                  </a:lnTo>
                  <a:lnTo>
                    <a:pt x="253" y="675"/>
                  </a:lnTo>
                  <a:lnTo>
                    <a:pt x="211" y="661"/>
                  </a:lnTo>
                  <a:lnTo>
                    <a:pt x="171" y="641"/>
                  </a:lnTo>
                  <a:lnTo>
                    <a:pt x="134" y="616"/>
                  </a:lnTo>
                  <a:lnTo>
                    <a:pt x="102" y="587"/>
                  </a:lnTo>
                  <a:lnTo>
                    <a:pt x="73" y="553"/>
                  </a:lnTo>
                  <a:lnTo>
                    <a:pt x="47" y="517"/>
                  </a:lnTo>
                  <a:lnTo>
                    <a:pt x="28" y="477"/>
                  </a:lnTo>
                  <a:lnTo>
                    <a:pt x="13" y="434"/>
                  </a:lnTo>
                  <a:lnTo>
                    <a:pt x="4" y="391"/>
                  </a:lnTo>
                  <a:lnTo>
                    <a:pt x="0" y="344"/>
                  </a:lnTo>
                  <a:lnTo>
                    <a:pt x="4" y="297"/>
                  </a:lnTo>
                  <a:lnTo>
                    <a:pt x="13" y="253"/>
                  </a:lnTo>
                  <a:lnTo>
                    <a:pt x="28" y="210"/>
                  </a:lnTo>
                  <a:lnTo>
                    <a:pt x="47" y="171"/>
                  </a:lnTo>
                  <a:lnTo>
                    <a:pt x="73" y="134"/>
                  </a:lnTo>
                  <a:lnTo>
                    <a:pt x="102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3" y="12"/>
                  </a:lnTo>
                  <a:lnTo>
                    <a:pt x="298" y="3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6332107" y="1921045"/>
            <a:ext cx="454026" cy="546101"/>
            <a:chOff x="6376988" y="1920875"/>
            <a:chExt cx="454026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0" name="Freeform 106"/>
            <p:cNvSpPr>
              <a:spLocks/>
            </p:cNvSpPr>
            <p:nvPr/>
          </p:nvSpPr>
          <p:spPr bwMode="auto">
            <a:xfrm>
              <a:off x="6376988" y="2239963"/>
              <a:ext cx="144463" cy="227013"/>
            </a:xfrm>
            <a:custGeom>
              <a:avLst/>
              <a:gdLst>
                <a:gd name="T0" fmla="*/ 856 w 912"/>
                <a:gd name="T1" fmla="*/ 0 h 1431"/>
                <a:gd name="T2" fmla="*/ 871 w 912"/>
                <a:gd name="T3" fmla="*/ 3 h 1431"/>
                <a:gd name="T4" fmla="*/ 885 w 912"/>
                <a:gd name="T5" fmla="*/ 9 h 1431"/>
                <a:gd name="T6" fmla="*/ 898 w 912"/>
                <a:gd name="T7" fmla="*/ 20 h 1431"/>
                <a:gd name="T8" fmla="*/ 906 w 912"/>
                <a:gd name="T9" fmla="*/ 31 h 1431"/>
                <a:gd name="T10" fmla="*/ 911 w 912"/>
                <a:gd name="T11" fmla="*/ 45 h 1431"/>
                <a:gd name="T12" fmla="*/ 912 w 912"/>
                <a:gd name="T13" fmla="*/ 59 h 1431"/>
                <a:gd name="T14" fmla="*/ 909 w 912"/>
                <a:gd name="T15" fmla="*/ 75 h 1431"/>
                <a:gd name="T16" fmla="*/ 903 w 912"/>
                <a:gd name="T17" fmla="*/ 89 h 1431"/>
                <a:gd name="T18" fmla="*/ 103 w 912"/>
                <a:gd name="T19" fmla="*/ 1408 h 1431"/>
                <a:gd name="T20" fmla="*/ 96 w 912"/>
                <a:gd name="T21" fmla="*/ 1416 h 1431"/>
                <a:gd name="T22" fmla="*/ 84 w 912"/>
                <a:gd name="T23" fmla="*/ 1424 h 1431"/>
                <a:gd name="T24" fmla="*/ 71 w 912"/>
                <a:gd name="T25" fmla="*/ 1429 h 1431"/>
                <a:gd name="T26" fmla="*/ 57 w 912"/>
                <a:gd name="T27" fmla="*/ 1431 h 1431"/>
                <a:gd name="T28" fmla="*/ 46 w 912"/>
                <a:gd name="T29" fmla="*/ 1431 h 1431"/>
                <a:gd name="T30" fmla="*/ 35 w 912"/>
                <a:gd name="T31" fmla="*/ 1429 h 1431"/>
                <a:gd name="T32" fmla="*/ 28 w 912"/>
                <a:gd name="T33" fmla="*/ 1426 h 1431"/>
                <a:gd name="T34" fmla="*/ 16 w 912"/>
                <a:gd name="T35" fmla="*/ 1415 h 1431"/>
                <a:gd name="T36" fmla="*/ 7 w 912"/>
                <a:gd name="T37" fmla="*/ 1403 h 1431"/>
                <a:gd name="T38" fmla="*/ 2 w 912"/>
                <a:gd name="T39" fmla="*/ 1389 h 1431"/>
                <a:gd name="T40" fmla="*/ 0 w 912"/>
                <a:gd name="T41" fmla="*/ 1375 h 1431"/>
                <a:gd name="T42" fmla="*/ 1 w 912"/>
                <a:gd name="T43" fmla="*/ 1360 h 1431"/>
                <a:gd name="T44" fmla="*/ 5 w 912"/>
                <a:gd name="T45" fmla="*/ 1346 h 1431"/>
                <a:gd name="T46" fmla="*/ 805 w 912"/>
                <a:gd name="T47" fmla="*/ 26 h 1431"/>
                <a:gd name="T48" fmla="*/ 816 w 912"/>
                <a:gd name="T49" fmla="*/ 14 h 1431"/>
                <a:gd name="T50" fmla="*/ 827 w 912"/>
                <a:gd name="T51" fmla="*/ 5 h 1431"/>
                <a:gd name="T52" fmla="*/ 842 w 912"/>
                <a:gd name="T53" fmla="*/ 1 h 1431"/>
                <a:gd name="T54" fmla="*/ 856 w 912"/>
                <a:gd name="T55" fmla="*/ 0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2" h="1431">
                  <a:moveTo>
                    <a:pt x="856" y="0"/>
                  </a:moveTo>
                  <a:lnTo>
                    <a:pt x="871" y="3"/>
                  </a:lnTo>
                  <a:lnTo>
                    <a:pt x="885" y="9"/>
                  </a:lnTo>
                  <a:lnTo>
                    <a:pt x="898" y="20"/>
                  </a:lnTo>
                  <a:lnTo>
                    <a:pt x="906" y="31"/>
                  </a:lnTo>
                  <a:lnTo>
                    <a:pt x="911" y="45"/>
                  </a:lnTo>
                  <a:lnTo>
                    <a:pt x="912" y="59"/>
                  </a:lnTo>
                  <a:lnTo>
                    <a:pt x="909" y="75"/>
                  </a:lnTo>
                  <a:lnTo>
                    <a:pt x="903" y="89"/>
                  </a:lnTo>
                  <a:lnTo>
                    <a:pt x="103" y="1408"/>
                  </a:lnTo>
                  <a:lnTo>
                    <a:pt x="96" y="1416"/>
                  </a:lnTo>
                  <a:lnTo>
                    <a:pt x="84" y="1424"/>
                  </a:lnTo>
                  <a:lnTo>
                    <a:pt x="71" y="1429"/>
                  </a:lnTo>
                  <a:lnTo>
                    <a:pt x="57" y="1431"/>
                  </a:lnTo>
                  <a:lnTo>
                    <a:pt x="46" y="1431"/>
                  </a:lnTo>
                  <a:lnTo>
                    <a:pt x="35" y="1429"/>
                  </a:lnTo>
                  <a:lnTo>
                    <a:pt x="28" y="1426"/>
                  </a:lnTo>
                  <a:lnTo>
                    <a:pt x="16" y="1415"/>
                  </a:lnTo>
                  <a:lnTo>
                    <a:pt x="7" y="1403"/>
                  </a:lnTo>
                  <a:lnTo>
                    <a:pt x="2" y="1389"/>
                  </a:lnTo>
                  <a:lnTo>
                    <a:pt x="0" y="1375"/>
                  </a:lnTo>
                  <a:lnTo>
                    <a:pt x="1" y="1360"/>
                  </a:lnTo>
                  <a:lnTo>
                    <a:pt x="5" y="1346"/>
                  </a:lnTo>
                  <a:lnTo>
                    <a:pt x="805" y="26"/>
                  </a:lnTo>
                  <a:lnTo>
                    <a:pt x="816" y="14"/>
                  </a:lnTo>
                  <a:lnTo>
                    <a:pt x="827" y="5"/>
                  </a:lnTo>
                  <a:lnTo>
                    <a:pt x="842" y="1"/>
                  </a:lnTo>
                  <a:lnTo>
                    <a:pt x="8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07"/>
            <p:cNvSpPr>
              <a:spLocks/>
            </p:cNvSpPr>
            <p:nvPr/>
          </p:nvSpPr>
          <p:spPr bwMode="auto">
            <a:xfrm>
              <a:off x="6630988" y="2238375"/>
              <a:ext cx="144463" cy="228600"/>
            </a:xfrm>
            <a:custGeom>
              <a:avLst/>
              <a:gdLst>
                <a:gd name="T0" fmla="*/ 52 w 913"/>
                <a:gd name="T1" fmla="*/ 0 h 1435"/>
                <a:gd name="T2" fmla="*/ 67 w 913"/>
                <a:gd name="T3" fmla="*/ 1 h 1435"/>
                <a:gd name="T4" fmla="*/ 81 w 913"/>
                <a:gd name="T5" fmla="*/ 6 h 1435"/>
                <a:gd name="T6" fmla="*/ 95 w 913"/>
                <a:gd name="T7" fmla="*/ 14 h 1435"/>
                <a:gd name="T8" fmla="*/ 105 w 913"/>
                <a:gd name="T9" fmla="*/ 25 h 1435"/>
                <a:gd name="T10" fmla="*/ 906 w 913"/>
                <a:gd name="T11" fmla="*/ 1343 h 1435"/>
                <a:gd name="T12" fmla="*/ 912 w 913"/>
                <a:gd name="T13" fmla="*/ 1361 h 1435"/>
                <a:gd name="T14" fmla="*/ 913 w 913"/>
                <a:gd name="T15" fmla="*/ 1379 h 1435"/>
                <a:gd name="T16" fmla="*/ 909 w 913"/>
                <a:gd name="T17" fmla="*/ 1396 h 1435"/>
                <a:gd name="T18" fmla="*/ 900 w 913"/>
                <a:gd name="T19" fmla="*/ 1411 h 1435"/>
                <a:gd name="T20" fmla="*/ 888 w 913"/>
                <a:gd name="T21" fmla="*/ 1424 h 1435"/>
                <a:gd name="T22" fmla="*/ 883 w 913"/>
                <a:gd name="T23" fmla="*/ 1430 h 1435"/>
                <a:gd name="T24" fmla="*/ 876 w 913"/>
                <a:gd name="T25" fmla="*/ 1434 h 1435"/>
                <a:gd name="T26" fmla="*/ 868 w 913"/>
                <a:gd name="T27" fmla="*/ 1435 h 1435"/>
                <a:gd name="T28" fmla="*/ 860 w 913"/>
                <a:gd name="T29" fmla="*/ 1435 h 1435"/>
                <a:gd name="T30" fmla="*/ 846 w 913"/>
                <a:gd name="T31" fmla="*/ 1433 h 1435"/>
                <a:gd name="T32" fmla="*/ 832 w 913"/>
                <a:gd name="T33" fmla="*/ 1427 h 1435"/>
                <a:gd name="T34" fmla="*/ 818 w 913"/>
                <a:gd name="T35" fmla="*/ 1418 h 1435"/>
                <a:gd name="T36" fmla="*/ 808 w 913"/>
                <a:gd name="T37" fmla="*/ 1406 h 1435"/>
                <a:gd name="T38" fmla="*/ 8 w 913"/>
                <a:gd name="T39" fmla="*/ 88 h 1435"/>
                <a:gd name="T40" fmla="*/ 1 w 913"/>
                <a:gd name="T41" fmla="*/ 70 h 1435"/>
                <a:gd name="T42" fmla="*/ 0 w 913"/>
                <a:gd name="T43" fmla="*/ 52 h 1435"/>
                <a:gd name="T44" fmla="*/ 5 w 913"/>
                <a:gd name="T45" fmla="*/ 35 h 1435"/>
                <a:gd name="T46" fmla="*/ 13 w 913"/>
                <a:gd name="T47" fmla="*/ 19 h 1435"/>
                <a:gd name="T48" fmla="*/ 25 w 913"/>
                <a:gd name="T49" fmla="*/ 7 h 1435"/>
                <a:gd name="T50" fmla="*/ 38 w 913"/>
                <a:gd name="T51" fmla="*/ 1 h 1435"/>
                <a:gd name="T52" fmla="*/ 52 w 913"/>
                <a:gd name="T53" fmla="*/ 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3" h="1435">
                  <a:moveTo>
                    <a:pt x="52" y="0"/>
                  </a:moveTo>
                  <a:lnTo>
                    <a:pt x="67" y="1"/>
                  </a:lnTo>
                  <a:lnTo>
                    <a:pt x="81" y="6"/>
                  </a:lnTo>
                  <a:lnTo>
                    <a:pt x="95" y="14"/>
                  </a:lnTo>
                  <a:lnTo>
                    <a:pt x="105" y="25"/>
                  </a:lnTo>
                  <a:lnTo>
                    <a:pt x="906" y="1343"/>
                  </a:lnTo>
                  <a:lnTo>
                    <a:pt x="912" y="1361"/>
                  </a:lnTo>
                  <a:lnTo>
                    <a:pt x="913" y="1379"/>
                  </a:lnTo>
                  <a:lnTo>
                    <a:pt x="909" y="1396"/>
                  </a:lnTo>
                  <a:lnTo>
                    <a:pt x="900" y="1411"/>
                  </a:lnTo>
                  <a:lnTo>
                    <a:pt x="888" y="1424"/>
                  </a:lnTo>
                  <a:lnTo>
                    <a:pt x="883" y="1430"/>
                  </a:lnTo>
                  <a:lnTo>
                    <a:pt x="876" y="1434"/>
                  </a:lnTo>
                  <a:lnTo>
                    <a:pt x="868" y="1435"/>
                  </a:lnTo>
                  <a:lnTo>
                    <a:pt x="860" y="1435"/>
                  </a:lnTo>
                  <a:lnTo>
                    <a:pt x="846" y="1433"/>
                  </a:lnTo>
                  <a:lnTo>
                    <a:pt x="832" y="1427"/>
                  </a:lnTo>
                  <a:lnTo>
                    <a:pt x="818" y="1418"/>
                  </a:lnTo>
                  <a:lnTo>
                    <a:pt x="808" y="1406"/>
                  </a:lnTo>
                  <a:lnTo>
                    <a:pt x="8" y="88"/>
                  </a:lnTo>
                  <a:lnTo>
                    <a:pt x="1" y="70"/>
                  </a:lnTo>
                  <a:lnTo>
                    <a:pt x="0" y="52"/>
                  </a:lnTo>
                  <a:lnTo>
                    <a:pt x="5" y="35"/>
                  </a:lnTo>
                  <a:lnTo>
                    <a:pt x="13" y="19"/>
                  </a:lnTo>
                  <a:lnTo>
                    <a:pt x="25" y="7"/>
                  </a:lnTo>
                  <a:lnTo>
                    <a:pt x="38" y="1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08"/>
            <p:cNvSpPr>
              <a:spLocks/>
            </p:cNvSpPr>
            <p:nvPr/>
          </p:nvSpPr>
          <p:spPr bwMode="auto">
            <a:xfrm>
              <a:off x="6567488" y="2211388"/>
              <a:ext cx="17463" cy="255588"/>
            </a:xfrm>
            <a:custGeom>
              <a:avLst/>
              <a:gdLst>
                <a:gd name="T0" fmla="*/ 57 w 115"/>
                <a:gd name="T1" fmla="*/ 0 h 1605"/>
                <a:gd name="T2" fmla="*/ 76 w 115"/>
                <a:gd name="T3" fmla="*/ 3 h 1605"/>
                <a:gd name="T4" fmla="*/ 92 w 115"/>
                <a:gd name="T5" fmla="*/ 10 h 1605"/>
                <a:gd name="T6" fmla="*/ 104 w 115"/>
                <a:gd name="T7" fmla="*/ 22 h 1605"/>
                <a:gd name="T8" fmla="*/ 112 w 115"/>
                <a:gd name="T9" fmla="*/ 38 h 1605"/>
                <a:gd name="T10" fmla="*/ 115 w 115"/>
                <a:gd name="T11" fmla="*/ 57 h 1605"/>
                <a:gd name="T12" fmla="*/ 115 w 115"/>
                <a:gd name="T13" fmla="*/ 1548 h 1605"/>
                <a:gd name="T14" fmla="*/ 112 w 115"/>
                <a:gd name="T15" fmla="*/ 1566 h 1605"/>
                <a:gd name="T16" fmla="*/ 104 w 115"/>
                <a:gd name="T17" fmla="*/ 1583 h 1605"/>
                <a:gd name="T18" fmla="*/ 92 w 115"/>
                <a:gd name="T19" fmla="*/ 1595 h 1605"/>
                <a:gd name="T20" fmla="*/ 76 w 115"/>
                <a:gd name="T21" fmla="*/ 1602 h 1605"/>
                <a:gd name="T22" fmla="*/ 57 w 115"/>
                <a:gd name="T23" fmla="*/ 1605 h 1605"/>
                <a:gd name="T24" fmla="*/ 38 w 115"/>
                <a:gd name="T25" fmla="*/ 1602 h 1605"/>
                <a:gd name="T26" fmla="*/ 22 w 115"/>
                <a:gd name="T27" fmla="*/ 1595 h 1605"/>
                <a:gd name="T28" fmla="*/ 11 w 115"/>
                <a:gd name="T29" fmla="*/ 1583 h 1605"/>
                <a:gd name="T30" fmla="*/ 2 w 115"/>
                <a:gd name="T31" fmla="*/ 1566 h 1605"/>
                <a:gd name="T32" fmla="*/ 0 w 115"/>
                <a:gd name="T33" fmla="*/ 1548 h 1605"/>
                <a:gd name="T34" fmla="*/ 0 w 115"/>
                <a:gd name="T35" fmla="*/ 57 h 1605"/>
                <a:gd name="T36" fmla="*/ 2 w 115"/>
                <a:gd name="T37" fmla="*/ 38 h 1605"/>
                <a:gd name="T38" fmla="*/ 11 w 115"/>
                <a:gd name="T39" fmla="*/ 22 h 1605"/>
                <a:gd name="T40" fmla="*/ 22 w 115"/>
                <a:gd name="T41" fmla="*/ 10 h 1605"/>
                <a:gd name="T42" fmla="*/ 38 w 115"/>
                <a:gd name="T43" fmla="*/ 3 h 1605"/>
                <a:gd name="T44" fmla="*/ 57 w 115"/>
                <a:gd name="T45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60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548"/>
                  </a:lnTo>
                  <a:lnTo>
                    <a:pt x="112" y="1566"/>
                  </a:lnTo>
                  <a:lnTo>
                    <a:pt x="104" y="1583"/>
                  </a:lnTo>
                  <a:lnTo>
                    <a:pt x="92" y="1595"/>
                  </a:lnTo>
                  <a:lnTo>
                    <a:pt x="76" y="1602"/>
                  </a:lnTo>
                  <a:lnTo>
                    <a:pt x="57" y="1605"/>
                  </a:lnTo>
                  <a:lnTo>
                    <a:pt x="38" y="1602"/>
                  </a:lnTo>
                  <a:lnTo>
                    <a:pt x="22" y="1595"/>
                  </a:lnTo>
                  <a:lnTo>
                    <a:pt x="11" y="1583"/>
                  </a:lnTo>
                  <a:lnTo>
                    <a:pt x="2" y="1566"/>
                  </a:lnTo>
                  <a:lnTo>
                    <a:pt x="0" y="154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9"/>
            <p:cNvSpPr>
              <a:spLocks noEditPoints="1"/>
            </p:cNvSpPr>
            <p:nvPr/>
          </p:nvSpPr>
          <p:spPr bwMode="auto">
            <a:xfrm>
              <a:off x="6731001" y="2074863"/>
              <a:ext cx="53975" cy="92075"/>
            </a:xfrm>
            <a:custGeom>
              <a:avLst/>
              <a:gdLst>
                <a:gd name="T0" fmla="*/ 114 w 343"/>
                <a:gd name="T1" fmla="*/ 114 h 573"/>
                <a:gd name="T2" fmla="*/ 114 w 343"/>
                <a:gd name="T3" fmla="*/ 458 h 573"/>
                <a:gd name="T4" fmla="*/ 229 w 343"/>
                <a:gd name="T5" fmla="*/ 458 h 573"/>
                <a:gd name="T6" fmla="*/ 229 w 343"/>
                <a:gd name="T7" fmla="*/ 114 h 573"/>
                <a:gd name="T8" fmla="*/ 114 w 343"/>
                <a:gd name="T9" fmla="*/ 114 h 573"/>
                <a:gd name="T10" fmla="*/ 57 w 343"/>
                <a:gd name="T11" fmla="*/ 0 h 573"/>
                <a:gd name="T12" fmla="*/ 286 w 343"/>
                <a:gd name="T13" fmla="*/ 0 h 573"/>
                <a:gd name="T14" fmla="*/ 305 w 343"/>
                <a:gd name="T15" fmla="*/ 3 h 573"/>
                <a:gd name="T16" fmla="*/ 320 w 343"/>
                <a:gd name="T17" fmla="*/ 10 h 573"/>
                <a:gd name="T18" fmla="*/ 333 w 343"/>
                <a:gd name="T19" fmla="*/ 22 h 573"/>
                <a:gd name="T20" fmla="*/ 340 w 343"/>
                <a:gd name="T21" fmla="*/ 38 h 573"/>
                <a:gd name="T22" fmla="*/ 343 w 343"/>
                <a:gd name="T23" fmla="*/ 57 h 573"/>
                <a:gd name="T24" fmla="*/ 343 w 343"/>
                <a:gd name="T25" fmla="*/ 516 h 573"/>
                <a:gd name="T26" fmla="*/ 340 w 343"/>
                <a:gd name="T27" fmla="*/ 534 h 573"/>
                <a:gd name="T28" fmla="*/ 333 w 343"/>
                <a:gd name="T29" fmla="*/ 551 h 573"/>
                <a:gd name="T30" fmla="*/ 320 w 343"/>
                <a:gd name="T31" fmla="*/ 563 h 573"/>
                <a:gd name="T32" fmla="*/ 305 w 343"/>
                <a:gd name="T33" fmla="*/ 570 h 573"/>
                <a:gd name="T34" fmla="*/ 286 w 343"/>
                <a:gd name="T35" fmla="*/ 573 h 573"/>
                <a:gd name="T36" fmla="*/ 57 w 343"/>
                <a:gd name="T37" fmla="*/ 573 h 573"/>
                <a:gd name="T38" fmla="*/ 38 w 343"/>
                <a:gd name="T39" fmla="*/ 570 h 573"/>
                <a:gd name="T40" fmla="*/ 22 w 343"/>
                <a:gd name="T41" fmla="*/ 563 h 573"/>
                <a:gd name="T42" fmla="*/ 11 w 343"/>
                <a:gd name="T43" fmla="*/ 551 h 573"/>
                <a:gd name="T44" fmla="*/ 2 w 343"/>
                <a:gd name="T45" fmla="*/ 534 h 573"/>
                <a:gd name="T46" fmla="*/ 0 w 343"/>
                <a:gd name="T47" fmla="*/ 516 h 573"/>
                <a:gd name="T48" fmla="*/ 0 w 343"/>
                <a:gd name="T49" fmla="*/ 57 h 573"/>
                <a:gd name="T50" fmla="*/ 2 w 343"/>
                <a:gd name="T51" fmla="*/ 38 h 573"/>
                <a:gd name="T52" fmla="*/ 11 w 343"/>
                <a:gd name="T53" fmla="*/ 22 h 573"/>
                <a:gd name="T54" fmla="*/ 22 w 343"/>
                <a:gd name="T55" fmla="*/ 10 h 573"/>
                <a:gd name="T56" fmla="*/ 38 w 343"/>
                <a:gd name="T57" fmla="*/ 3 h 573"/>
                <a:gd name="T58" fmla="*/ 57 w 343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3" h="573">
                  <a:moveTo>
                    <a:pt x="114" y="114"/>
                  </a:moveTo>
                  <a:lnTo>
                    <a:pt x="114" y="458"/>
                  </a:lnTo>
                  <a:lnTo>
                    <a:pt x="229" y="458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0" y="10"/>
                  </a:lnTo>
                  <a:lnTo>
                    <a:pt x="333" y="22"/>
                  </a:lnTo>
                  <a:lnTo>
                    <a:pt x="340" y="38"/>
                  </a:lnTo>
                  <a:lnTo>
                    <a:pt x="343" y="57"/>
                  </a:lnTo>
                  <a:lnTo>
                    <a:pt x="343" y="516"/>
                  </a:lnTo>
                  <a:lnTo>
                    <a:pt x="340" y="534"/>
                  </a:lnTo>
                  <a:lnTo>
                    <a:pt x="333" y="551"/>
                  </a:lnTo>
                  <a:lnTo>
                    <a:pt x="320" y="563"/>
                  </a:lnTo>
                  <a:lnTo>
                    <a:pt x="305" y="570"/>
                  </a:lnTo>
                  <a:lnTo>
                    <a:pt x="286" y="573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1" y="551"/>
                  </a:lnTo>
                  <a:lnTo>
                    <a:pt x="2" y="534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10"/>
            <p:cNvSpPr>
              <a:spLocks/>
            </p:cNvSpPr>
            <p:nvPr/>
          </p:nvSpPr>
          <p:spPr bwMode="auto">
            <a:xfrm>
              <a:off x="6594476" y="2057400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1"/>
            <p:cNvSpPr>
              <a:spLocks/>
            </p:cNvSpPr>
            <p:nvPr/>
          </p:nvSpPr>
          <p:spPr bwMode="auto">
            <a:xfrm>
              <a:off x="6640513" y="2057400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1 w 114"/>
                <a:gd name="T25" fmla="*/ 104 h 115"/>
                <a:gd name="T26" fmla="*/ 10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10 w 114"/>
                <a:gd name="T35" fmla="*/ 22 h 115"/>
                <a:gd name="T36" fmla="*/ 21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2"/>
            <p:cNvSpPr>
              <a:spLocks/>
            </p:cNvSpPr>
            <p:nvPr/>
          </p:nvSpPr>
          <p:spPr bwMode="auto">
            <a:xfrm>
              <a:off x="6513513" y="2139950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11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13"/>
            <p:cNvSpPr>
              <a:spLocks/>
            </p:cNvSpPr>
            <p:nvPr/>
          </p:nvSpPr>
          <p:spPr bwMode="auto">
            <a:xfrm>
              <a:off x="6648451" y="2139950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14"/>
            <p:cNvSpPr>
              <a:spLocks/>
            </p:cNvSpPr>
            <p:nvPr/>
          </p:nvSpPr>
          <p:spPr bwMode="auto">
            <a:xfrm>
              <a:off x="6684963" y="2057400"/>
              <a:ext cx="19050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11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15"/>
            <p:cNvSpPr>
              <a:spLocks noEditPoints="1"/>
            </p:cNvSpPr>
            <p:nvPr/>
          </p:nvSpPr>
          <p:spPr bwMode="auto">
            <a:xfrm>
              <a:off x="6503988" y="2176463"/>
              <a:ext cx="146050" cy="80963"/>
            </a:xfrm>
            <a:custGeom>
              <a:avLst/>
              <a:gdLst>
                <a:gd name="T0" fmla="*/ 213 w 919"/>
                <a:gd name="T1" fmla="*/ 115 h 516"/>
                <a:gd name="T2" fmla="*/ 145 w 919"/>
                <a:gd name="T3" fmla="*/ 361 h 516"/>
                <a:gd name="T4" fmla="*/ 437 w 919"/>
                <a:gd name="T5" fmla="*/ 236 h 516"/>
                <a:gd name="T6" fmla="*/ 444 w 919"/>
                <a:gd name="T7" fmla="*/ 232 h 516"/>
                <a:gd name="T8" fmla="*/ 452 w 919"/>
                <a:gd name="T9" fmla="*/ 230 h 516"/>
                <a:gd name="T10" fmla="*/ 459 w 919"/>
                <a:gd name="T11" fmla="*/ 230 h 516"/>
                <a:gd name="T12" fmla="*/ 467 w 919"/>
                <a:gd name="T13" fmla="*/ 230 h 516"/>
                <a:gd name="T14" fmla="*/ 475 w 919"/>
                <a:gd name="T15" fmla="*/ 232 h 516"/>
                <a:gd name="T16" fmla="*/ 482 w 919"/>
                <a:gd name="T17" fmla="*/ 236 h 516"/>
                <a:gd name="T18" fmla="*/ 773 w 919"/>
                <a:gd name="T19" fmla="*/ 361 h 516"/>
                <a:gd name="T20" fmla="*/ 700 w 919"/>
                <a:gd name="T21" fmla="*/ 115 h 516"/>
                <a:gd name="T22" fmla="*/ 213 w 919"/>
                <a:gd name="T23" fmla="*/ 115 h 516"/>
                <a:gd name="T24" fmla="*/ 174 w 919"/>
                <a:gd name="T25" fmla="*/ 0 h 516"/>
                <a:gd name="T26" fmla="*/ 745 w 919"/>
                <a:gd name="T27" fmla="*/ 0 h 516"/>
                <a:gd name="T28" fmla="*/ 762 w 919"/>
                <a:gd name="T29" fmla="*/ 3 h 516"/>
                <a:gd name="T30" fmla="*/ 777 w 919"/>
                <a:gd name="T31" fmla="*/ 12 h 516"/>
                <a:gd name="T32" fmla="*/ 792 w 919"/>
                <a:gd name="T33" fmla="*/ 24 h 516"/>
                <a:gd name="T34" fmla="*/ 802 w 919"/>
                <a:gd name="T35" fmla="*/ 41 h 516"/>
                <a:gd name="T36" fmla="*/ 917 w 919"/>
                <a:gd name="T37" fmla="*/ 442 h 516"/>
                <a:gd name="T38" fmla="*/ 919 w 919"/>
                <a:gd name="T39" fmla="*/ 456 h 516"/>
                <a:gd name="T40" fmla="*/ 918 w 919"/>
                <a:gd name="T41" fmla="*/ 468 h 516"/>
                <a:gd name="T42" fmla="*/ 915 w 919"/>
                <a:gd name="T43" fmla="*/ 481 h 516"/>
                <a:gd name="T44" fmla="*/ 908 w 919"/>
                <a:gd name="T45" fmla="*/ 491 h 516"/>
                <a:gd name="T46" fmla="*/ 899 w 919"/>
                <a:gd name="T47" fmla="*/ 499 h 516"/>
                <a:gd name="T48" fmla="*/ 887 w 919"/>
                <a:gd name="T49" fmla="*/ 509 h 516"/>
                <a:gd name="T50" fmla="*/ 872 w 919"/>
                <a:gd name="T51" fmla="*/ 514 h 516"/>
                <a:gd name="T52" fmla="*/ 860 w 919"/>
                <a:gd name="T53" fmla="*/ 516 h 516"/>
                <a:gd name="T54" fmla="*/ 852 w 919"/>
                <a:gd name="T55" fmla="*/ 516 h 516"/>
                <a:gd name="T56" fmla="*/ 844 w 919"/>
                <a:gd name="T57" fmla="*/ 514 h 516"/>
                <a:gd name="T58" fmla="*/ 837 w 919"/>
                <a:gd name="T59" fmla="*/ 510 h 516"/>
                <a:gd name="T60" fmla="*/ 459 w 919"/>
                <a:gd name="T61" fmla="*/ 351 h 516"/>
                <a:gd name="T62" fmla="*/ 82 w 919"/>
                <a:gd name="T63" fmla="*/ 510 h 516"/>
                <a:gd name="T64" fmla="*/ 65 w 919"/>
                <a:gd name="T65" fmla="*/ 516 h 516"/>
                <a:gd name="T66" fmla="*/ 48 w 919"/>
                <a:gd name="T67" fmla="*/ 515 h 516"/>
                <a:gd name="T68" fmla="*/ 33 w 919"/>
                <a:gd name="T69" fmla="*/ 510 h 516"/>
                <a:gd name="T70" fmla="*/ 19 w 919"/>
                <a:gd name="T71" fmla="*/ 499 h 516"/>
                <a:gd name="T72" fmla="*/ 8 w 919"/>
                <a:gd name="T73" fmla="*/ 485 h 516"/>
                <a:gd name="T74" fmla="*/ 2 w 919"/>
                <a:gd name="T75" fmla="*/ 470 h 516"/>
                <a:gd name="T76" fmla="*/ 0 w 919"/>
                <a:gd name="T77" fmla="*/ 456 h 516"/>
                <a:gd name="T78" fmla="*/ 2 w 919"/>
                <a:gd name="T79" fmla="*/ 442 h 516"/>
                <a:gd name="T80" fmla="*/ 117 w 919"/>
                <a:gd name="T81" fmla="*/ 41 h 516"/>
                <a:gd name="T82" fmla="*/ 122 w 919"/>
                <a:gd name="T83" fmla="*/ 27 h 516"/>
                <a:gd name="T84" fmla="*/ 131 w 919"/>
                <a:gd name="T85" fmla="*/ 16 h 516"/>
                <a:gd name="T86" fmla="*/ 143 w 919"/>
                <a:gd name="T87" fmla="*/ 8 h 516"/>
                <a:gd name="T88" fmla="*/ 157 w 919"/>
                <a:gd name="T89" fmla="*/ 2 h 516"/>
                <a:gd name="T90" fmla="*/ 174 w 919"/>
                <a:gd name="T9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9" h="516">
                  <a:moveTo>
                    <a:pt x="213" y="115"/>
                  </a:moveTo>
                  <a:lnTo>
                    <a:pt x="145" y="361"/>
                  </a:lnTo>
                  <a:lnTo>
                    <a:pt x="437" y="236"/>
                  </a:lnTo>
                  <a:lnTo>
                    <a:pt x="444" y="232"/>
                  </a:lnTo>
                  <a:lnTo>
                    <a:pt x="452" y="230"/>
                  </a:lnTo>
                  <a:lnTo>
                    <a:pt x="459" y="230"/>
                  </a:lnTo>
                  <a:lnTo>
                    <a:pt x="467" y="230"/>
                  </a:lnTo>
                  <a:lnTo>
                    <a:pt x="475" y="232"/>
                  </a:lnTo>
                  <a:lnTo>
                    <a:pt x="482" y="236"/>
                  </a:lnTo>
                  <a:lnTo>
                    <a:pt x="773" y="361"/>
                  </a:lnTo>
                  <a:lnTo>
                    <a:pt x="700" y="115"/>
                  </a:lnTo>
                  <a:lnTo>
                    <a:pt x="213" y="115"/>
                  </a:lnTo>
                  <a:close/>
                  <a:moveTo>
                    <a:pt x="174" y="0"/>
                  </a:moveTo>
                  <a:lnTo>
                    <a:pt x="745" y="0"/>
                  </a:lnTo>
                  <a:lnTo>
                    <a:pt x="762" y="3"/>
                  </a:lnTo>
                  <a:lnTo>
                    <a:pt x="777" y="12"/>
                  </a:lnTo>
                  <a:lnTo>
                    <a:pt x="792" y="24"/>
                  </a:lnTo>
                  <a:lnTo>
                    <a:pt x="802" y="41"/>
                  </a:lnTo>
                  <a:lnTo>
                    <a:pt x="917" y="442"/>
                  </a:lnTo>
                  <a:lnTo>
                    <a:pt x="919" y="456"/>
                  </a:lnTo>
                  <a:lnTo>
                    <a:pt x="918" y="468"/>
                  </a:lnTo>
                  <a:lnTo>
                    <a:pt x="915" y="481"/>
                  </a:lnTo>
                  <a:lnTo>
                    <a:pt x="908" y="491"/>
                  </a:lnTo>
                  <a:lnTo>
                    <a:pt x="899" y="499"/>
                  </a:lnTo>
                  <a:lnTo>
                    <a:pt x="887" y="509"/>
                  </a:lnTo>
                  <a:lnTo>
                    <a:pt x="872" y="514"/>
                  </a:lnTo>
                  <a:lnTo>
                    <a:pt x="860" y="516"/>
                  </a:lnTo>
                  <a:lnTo>
                    <a:pt x="852" y="516"/>
                  </a:lnTo>
                  <a:lnTo>
                    <a:pt x="844" y="514"/>
                  </a:lnTo>
                  <a:lnTo>
                    <a:pt x="837" y="510"/>
                  </a:lnTo>
                  <a:lnTo>
                    <a:pt x="459" y="351"/>
                  </a:lnTo>
                  <a:lnTo>
                    <a:pt x="82" y="510"/>
                  </a:lnTo>
                  <a:lnTo>
                    <a:pt x="65" y="516"/>
                  </a:lnTo>
                  <a:lnTo>
                    <a:pt x="48" y="515"/>
                  </a:lnTo>
                  <a:lnTo>
                    <a:pt x="33" y="510"/>
                  </a:lnTo>
                  <a:lnTo>
                    <a:pt x="19" y="499"/>
                  </a:lnTo>
                  <a:lnTo>
                    <a:pt x="8" y="485"/>
                  </a:lnTo>
                  <a:lnTo>
                    <a:pt x="2" y="470"/>
                  </a:lnTo>
                  <a:lnTo>
                    <a:pt x="0" y="456"/>
                  </a:lnTo>
                  <a:lnTo>
                    <a:pt x="2" y="442"/>
                  </a:lnTo>
                  <a:lnTo>
                    <a:pt x="117" y="41"/>
                  </a:lnTo>
                  <a:lnTo>
                    <a:pt x="122" y="27"/>
                  </a:lnTo>
                  <a:lnTo>
                    <a:pt x="131" y="16"/>
                  </a:lnTo>
                  <a:lnTo>
                    <a:pt x="143" y="8"/>
                  </a:lnTo>
                  <a:lnTo>
                    <a:pt x="157" y="2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16"/>
            <p:cNvSpPr>
              <a:spLocks/>
            </p:cNvSpPr>
            <p:nvPr/>
          </p:nvSpPr>
          <p:spPr bwMode="auto">
            <a:xfrm>
              <a:off x="6611938" y="1938338"/>
              <a:ext cx="128588" cy="92075"/>
            </a:xfrm>
            <a:custGeom>
              <a:avLst/>
              <a:gdLst>
                <a:gd name="T0" fmla="*/ 233 w 804"/>
                <a:gd name="T1" fmla="*/ 0 h 573"/>
                <a:gd name="T2" fmla="*/ 747 w 804"/>
                <a:gd name="T3" fmla="*/ 0 h 573"/>
                <a:gd name="T4" fmla="*/ 766 w 804"/>
                <a:gd name="T5" fmla="*/ 3 h 573"/>
                <a:gd name="T6" fmla="*/ 781 w 804"/>
                <a:gd name="T7" fmla="*/ 10 h 573"/>
                <a:gd name="T8" fmla="*/ 794 w 804"/>
                <a:gd name="T9" fmla="*/ 22 h 573"/>
                <a:gd name="T10" fmla="*/ 801 w 804"/>
                <a:gd name="T11" fmla="*/ 38 h 573"/>
                <a:gd name="T12" fmla="*/ 804 w 804"/>
                <a:gd name="T13" fmla="*/ 57 h 573"/>
                <a:gd name="T14" fmla="*/ 801 w 804"/>
                <a:gd name="T15" fmla="*/ 76 h 573"/>
                <a:gd name="T16" fmla="*/ 794 w 804"/>
                <a:gd name="T17" fmla="*/ 92 h 573"/>
                <a:gd name="T18" fmla="*/ 781 w 804"/>
                <a:gd name="T19" fmla="*/ 104 h 573"/>
                <a:gd name="T20" fmla="*/ 766 w 804"/>
                <a:gd name="T21" fmla="*/ 111 h 573"/>
                <a:gd name="T22" fmla="*/ 747 w 804"/>
                <a:gd name="T23" fmla="*/ 114 h 573"/>
                <a:gd name="T24" fmla="*/ 272 w 804"/>
                <a:gd name="T25" fmla="*/ 114 h 573"/>
                <a:gd name="T26" fmla="*/ 112 w 804"/>
                <a:gd name="T27" fmla="*/ 539 h 573"/>
                <a:gd name="T28" fmla="*/ 107 w 804"/>
                <a:gd name="T29" fmla="*/ 551 h 573"/>
                <a:gd name="T30" fmla="*/ 99 w 804"/>
                <a:gd name="T31" fmla="*/ 560 h 573"/>
                <a:gd name="T32" fmla="*/ 87 w 804"/>
                <a:gd name="T33" fmla="*/ 568 h 573"/>
                <a:gd name="T34" fmla="*/ 75 w 804"/>
                <a:gd name="T35" fmla="*/ 572 h 573"/>
                <a:gd name="T36" fmla="*/ 61 w 804"/>
                <a:gd name="T37" fmla="*/ 573 h 573"/>
                <a:gd name="T38" fmla="*/ 55 w 804"/>
                <a:gd name="T39" fmla="*/ 573 h 573"/>
                <a:gd name="T40" fmla="*/ 48 w 804"/>
                <a:gd name="T41" fmla="*/ 571 h 573"/>
                <a:gd name="T42" fmla="*/ 38 w 804"/>
                <a:gd name="T43" fmla="*/ 568 h 573"/>
                <a:gd name="T44" fmla="*/ 23 w 804"/>
                <a:gd name="T45" fmla="*/ 557 h 573"/>
                <a:gd name="T46" fmla="*/ 10 w 804"/>
                <a:gd name="T47" fmla="*/ 545 h 573"/>
                <a:gd name="T48" fmla="*/ 3 w 804"/>
                <a:gd name="T49" fmla="*/ 528 h 573"/>
                <a:gd name="T50" fmla="*/ 0 w 804"/>
                <a:gd name="T51" fmla="*/ 510 h 573"/>
                <a:gd name="T52" fmla="*/ 4 w 804"/>
                <a:gd name="T53" fmla="*/ 493 h 573"/>
                <a:gd name="T54" fmla="*/ 176 w 804"/>
                <a:gd name="T55" fmla="*/ 34 h 573"/>
                <a:gd name="T56" fmla="*/ 186 w 804"/>
                <a:gd name="T57" fmla="*/ 22 h 573"/>
                <a:gd name="T58" fmla="*/ 199 w 804"/>
                <a:gd name="T59" fmla="*/ 10 h 573"/>
                <a:gd name="T60" fmla="*/ 215 w 804"/>
                <a:gd name="T61" fmla="*/ 3 h 573"/>
                <a:gd name="T62" fmla="*/ 233 w 804"/>
                <a:gd name="T6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4" h="573">
                  <a:moveTo>
                    <a:pt x="233" y="0"/>
                  </a:moveTo>
                  <a:lnTo>
                    <a:pt x="747" y="0"/>
                  </a:lnTo>
                  <a:lnTo>
                    <a:pt x="766" y="3"/>
                  </a:lnTo>
                  <a:lnTo>
                    <a:pt x="781" y="10"/>
                  </a:lnTo>
                  <a:lnTo>
                    <a:pt x="794" y="22"/>
                  </a:lnTo>
                  <a:lnTo>
                    <a:pt x="801" y="38"/>
                  </a:lnTo>
                  <a:lnTo>
                    <a:pt x="804" y="57"/>
                  </a:lnTo>
                  <a:lnTo>
                    <a:pt x="801" y="76"/>
                  </a:lnTo>
                  <a:lnTo>
                    <a:pt x="794" y="92"/>
                  </a:lnTo>
                  <a:lnTo>
                    <a:pt x="781" y="104"/>
                  </a:lnTo>
                  <a:lnTo>
                    <a:pt x="766" y="111"/>
                  </a:lnTo>
                  <a:lnTo>
                    <a:pt x="747" y="114"/>
                  </a:lnTo>
                  <a:lnTo>
                    <a:pt x="272" y="114"/>
                  </a:lnTo>
                  <a:lnTo>
                    <a:pt x="112" y="539"/>
                  </a:lnTo>
                  <a:lnTo>
                    <a:pt x="107" y="551"/>
                  </a:lnTo>
                  <a:lnTo>
                    <a:pt x="99" y="560"/>
                  </a:lnTo>
                  <a:lnTo>
                    <a:pt x="87" y="568"/>
                  </a:lnTo>
                  <a:lnTo>
                    <a:pt x="75" y="572"/>
                  </a:lnTo>
                  <a:lnTo>
                    <a:pt x="61" y="573"/>
                  </a:lnTo>
                  <a:lnTo>
                    <a:pt x="55" y="573"/>
                  </a:lnTo>
                  <a:lnTo>
                    <a:pt x="48" y="571"/>
                  </a:lnTo>
                  <a:lnTo>
                    <a:pt x="38" y="568"/>
                  </a:lnTo>
                  <a:lnTo>
                    <a:pt x="23" y="557"/>
                  </a:lnTo>
                  <a:lnTo>
                    <a:pt x="10" y="545"/>
                  </a:lnTo>
                  <a:lnTo>
                    <a:pt x="3" y="528"/>
                  </a:lnTo>
                  <a:lnTo>
                    <a:pt x="0" y="510"/>
                  </a:lnTo>
                  <a:lnTo>
                    <a:pt x="4" y="493"/>
                  </a:lnTo>
                  <a:lnTo>
                    <a:pt x="176" y="34"/>
                  </a:lnTo>
                  <a:lnTo>
                    <a:pt x="186" y="22"/>
                  </a:lnTo>
                  <a:lnTo>
                    <a:pt x="199" y="10"/>
                  </a:lnTo>
                  <a:lnTo>
                    <a:pt x="215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17"/>
            <p:cNvSpPr>
              <a:spLocks noEditPoints="1"/>
            </p:cNvSpPr>
            <p:nvPr/>
          </p:nvSpPr>
          <p:spPr bwMode="auto">
            <a:xfrm>
              <a:off x="6721476" y="1920875"/>
              <a:ext cx="109538" cy="53975"/>
            </a:xfrm>
            <a:custGeom>
              <a:avLst/>
              <a:gdLst>
                <a:gd name="T0" fmla="*/ 171 w 686"/>
                <a:gd name="T1" fmla="*/ 115 h 344"/>
                <a:gd name="T2" fmla="*/ 152 w 686"/>
                <a:gd name="T3" fmla="*/ 118 h 344"/>
                <a:gd name="T4" fmla="*/ 136 w 686"/>
                <a:gd name="T5" fmla="*/ 125 h 344"/>
                <a:gd name="T6" fmla="*/ 125 w 686"/>
                <a:gd name="T7" fmla="*/ 137 h 344"/>
                <a:gd name="T8" fmla="*/ 116 w 686"/>
                <a:gd name="T9" fmla="*/ 153 h 344"/>
                <a:gd name="T10" fmla="*/ 114 w 686"/>
                <a:gd name="T11" fmla="*/ 172 h 344"/>
                <a:gd name="T12" fmla="*/ 116 w 686"/>
                <a:gd name="T13" fmla="*/ 191 h 344"/>
                <a:gd name="T14" fmla="*/ 125 w 686"/>
                <a:gd name="T15" fmla="*/ 207 h 344"/>
                <a:gd name="T16" fmla="*/ 136 w 686"/>
                <a:gd name="T17" fmla="*/ 219 h 344"/>
                <a:gd name="T18" fmla="*/ 152 w 686"/>
                <a:gd name="T19" fmla="*/ 226 h 344"/>
                <a:gd name="T20" fmla="*/ 171 w 686"/>
                <a:gd name="T21" fmla="*/ 229 h 344"/>
                <a:gd name="T22" fmla="*/ 514 w 686"/>
                <a:gd name="T23" fmla="*/ 229 h 344"/>
                <a:gd name="T24" fmla="*/ 533 w 686"/>
                <a:gd name="T25" fmla="*/ 226 h 344"/>
                <a:gd name="T26" fmla="*/ 549 w 686"/>
                <a:gd name="T27" fmla="*/ 219 h 344"/>
                <a:gd name="T28" fmla="*/ 561 w 686"/>
                <a:gd name="T29" fmla="*/ 207 h 344"/>
                <a:gd name="T30" fmla="*/ 568 w 686"/>
                <a:gd name="T31" fmla="*/ 191 h 344"/>
                <a:gd name="T32" fmla="*/ 572 w 686"/>
                <a:gd name="T33" fmla="*/ 172 h 344"/>
                <a:gd name="T34" fmla="*/ 568 w 686"/>
                <a:gd name="T35" fmla="*/ 153 h 344"/>
                <a:gd name="T36" fmla="*/ 561 w 686"/>
                <a:gd name="T37" fmla="*/ 137 h 344"/>
                <a:gd name="T38" fmla="*/ 549 w 686"/>
                <a:gd name="T39" fmla="*/ 125 h 344"/>
                <a:gd name="T40" fmla="*/ 533 w 686"/>
                <a:gd name="T41" fmla="*/ 118 h 344"/>
                <a:gd name="T42" fmla="*/ 514 w 686"/>
                <a:gd name="T43" fmla="*/ 115 h 344"/>
                <a:gd name="T44" fmla="*/ 171 w 686"/>
                <a:gd name="T45" fmla="*/ 115 h 344"/>
                <a:gd name="T46" fmla="*/ 171 w 686"/>
                <a:gd name="T47" fmla="*/ 0 h 344"/>
                <a:gd name="T48" fmla="*/ 514 w 686"/>
                <a:gd name="T49" fmla="*/ 0 h 344"/>
                <a:gd name="T50" fmla="*/ 546 w 686"/>
                <a:gd name="T51" fmla="*/ 3 h 344"/>
                <a:gd name="T52" fmla="*/ 575 w 686"/>
                <a:gd name="T53" fmla="*/ 10 h 344"/>
                <a:gd name="T54" fmla="*/ 602 w 686"/>
                <a:gd name="T55" fmla="*/ 23 h 344"/>
                <a:gd name="T56" fmla="*/ 626 w 686"/>
                <a:gd name="T57" fmla="*/ 40 h 344"/>
                <a:gd name="T58" fmla="*/ 646 w 686"/>
                <a:gd name="T59" fmla="*/ 60 h 344"/>
                <a:gd name="T60" fmla="*/ 663 w 686"/>
                <a:gd name="T61" fmla="*/ 84 h 344"/>
                <a:gd name="T62" fmla="*/ 676 w 686"/>
                <a:gd name="T63" fmla="*/ 110 h 344"/>
                <a:gd name="T64" fmla="*/ 683 w 686"/>
                <a:gd name="T65" fmla="*/ 141 h 344"/>
                <a:gd name="T66" fmla="*/ 686 w 686"/>
                <a:gd name="T67" fmla="*/ 172 h 344"/>
                <a:gd name="T68" fmla="*/ 683 w 686"/>
                <a:gd name="T69" fmla="*/ 203 h 344"/>
                <a:gd name="T70" fmla="*/ 676 w 686"/>
                <a:gd name="T71" fmla="*/ 234 h 344"/>
                <a:gd name="T72" fmla="*/ 663 w 686"/>
                <a:gd name="T73" fmla="*/ 260 h 344"/>
                <a:gd name="T74" fmla="*/ 646 w 686"/>
                <a:gd name="T75" fmla="*/ 284 h 344"/>
                <a:gd name="T76" fmla="*/ 626 w 686"/>
                <a:gd name="T77" fmla="*/ 304 h 344"/>
                <a:gd name="T78" fmla="*/ 602 w 686"/>
                <a:gd name="T79" fmla="*/ 321 h 344"/>
                <a:gd name="T80" fmla="*/ 575 w 686"/>
                <a:gd name="T81" fmla="*/ 334 h 344"/>
                <a:gd name="T82" fmla="*/ 546 w 686"/>
                <a:gd name="T83" fmla="*/ 341 h 344"/>
                <a:gd name="T84" fmla="*/ 514 w 686"/>
                <a:gd name="T85" fmla="*/ 344 h 344"/>
                <a:gd name="T86" fmla="*/ 171 w 686"/>
                <a:gd name="T87" fmla="*/ 344 h 344"/>
                <a:gd name="T88" fmla="*/ 139 w 686"/>
                <a:gd name="T89" fmla="*/ 341 h 344"/>
                <a:gd name="T90" fmla="*/ 110 w 686"/>
                <a:gd name="T91" fmla="*/ 334 h 344"/>
                <a:gd name="T92" fmla="*/ 83 w 686"/>
                <a:gd name="T93" fmla="*/ 321 h 344"/>
                <a:gd name="T94" fmla="*/ 59 w 686"/>
                <a:gd name="T95" fmla="*/ 304 h 344"/>
                <a:gd name="T96" fmla="*/ 40 w 686"/>
                <a:gd name="T97" fmla="*/ 284 h 344"/>
                <a:gd name="T98" fmla="*/ 23 w 686"/>
                <a:gd name="T99" fmla="*/ 260 h 344"/>
                <a:gd name="T100" fmla="*/ 10 w 686"/>
                <a:gd name="T101" fmla="*/ 234 h 344"/>
                <a:gd name="T102" fmla="*/ 2 w 686"/>
                <a:gd name="T103" fmla="*/ 203 h 344"/>
                <a:gd name="T104" fmla="*/ 0 w 686"/>
                <a:gd name="T105" fmla="*/ 172 h 344"/>
                <a:gd name="T106" fmla="*/ 2 w 686"/>
                <a:gd name="T107" fmla="*/ 141 h 344"/>
                <a:gd name="T108" fmla="*/ 10 w 686"/>
                <a:gd name="T109" fmla="*/ 110 h 344"/>
                <a:gd name="T110" fmla="*/ 23 w 686"/>
                <a:gd name="T111" fmla="*/ 84 h 344"/>
                <a:gd name="T112" fmla="*/ 40 w 686"/>
                <a:gd name="T113" fmla="*/ 60 h 344"/>
                <a:gd name="T114" fmla="*/ 59 w 686"/>
                <a:gd name="T115" fmla="*/ 40 h 344"/>
                <a:gd name="T116" fmla="*/ 83 w 686"/>
                <a:gd name="T117" fmla="*/ 23 h 344"/>
                <a:gd name="T118" fmla="*/ 110 w 686"/>
                <a:gd name="T119" fmla="*/ 10 h 344"/>
                <a:gd name="T120" fmla="*/ 139 w 686"/>
                <a:gd name="T121" fmla="*/ 3 h 344"/>
                <a:gd name="T122" fmla="*/ 171 w 686"/>
                <a:gd name="T12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6" h="344">
                  <a:moveTo>
                    <a:pt x="171" y="115"/>
                  </a:moveTo>
                  <a:lnTo>
                    <a:pt x="152" y="118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6" y="153"/>
                  </a:lnTo>
                  <a:lnTo>
                    <a:pt x="114" y="172"/>
                  </a:lnTo>
                  <a:lnTo>
                    <a:pt x="116" y="191"/>
                  </a:lnTo>
                  <a:lnTo>
                    <a:pt x="125" y="207"/>
                  </a:lnTo>
                  <a:lnTo>
                    <a:pt x="136" y="219"/>
                  </a:lnTo>
                  <a:lnTo>
                    <a:pt x="152" y="226"/>
                  </a:lnTo>
                  <a:lnTo>
                    <a:pt x="171" y="229"/>
                  </a:lnTo>
                  <a:lnTo>
                    <a:pt x="514" y="229"/>
                  </a:lnTo>
                  <a:lnTo>
                    <a:pt x="533" y="226"/>
                  </a:lnTo>
                  <a:lnTo>
                    <a:pt x="549" y="219"/>
                  </a:lnTo>
                  <a:lnTo>
                    <a:pt x="561" y="207"/>
                  </a:lnTo>
                  <a:lnTo>
                    <a:pt x="568" y="191"/>
                  </a:lnTo>
                  <a:lnTo>
                    <a:pt x="572" y="172"/>
                  </a:lnTo>
                  <a:lnTo>
                    <a:pt x="568" y="153"/>
                  </a:lnTo>
                  <a:lnTo>
                    <a:pt x="561" y="137"/>
                  </a:lnTo>
                  <a:lnTo>
                    <a:pt x="549" y="125"/>
                  </a:lnTo>
                  <a:lnTo>
                    <a:pt x="533" y="118"/>
                  </a:lnTo>
                  <a:lnTo>
                    <a:pt x="514" y="115"/>
                  </a:lnTo>
                  <a:lnTo>
                    <a:pt x="171" y="115"/>
                  </a:lnTo>
                  <a:close/>
                  <a:moveTo>
                    <a:pt x="171" y="0"/>
                  </a:moveTo>
                  <a:lnTo>
                    <a:pt x="514" y="0"/>
                  </a:lnTo>
                  <a:lnTo>
                    <a:pt x="546" y="3"/>
                  </a:lnTo>
                  <a:lnTo>
                    <a:pt x="575" y="10"/>
                  </a:lnTo>
                  <a:lnTo>
                    <a:pt x="602" y="23"/>
                  </a:lnTo>
                  <a:lnTo>
                    <a:pt x="626" y="40"/>
                  </a:lnTo>
                  <a:lnTo>
                    <a:pt x="646" y="60"/>
                  </a:lnTo>
                  <a:lnTo>
                    <a:pt x="663" y="84"/>
                  </a:lnTo>
                  <a:lnTo>
                    <a:pt x="676" y="110"/>
                  </a:lnTo>
                  <a:lnTo>
                    <a:pt x="683" y="141"/>
                  </a:lnTo>
                  <a:lnTo>
                    <a:pt x="686" y="172"/>
                  </a:lnTo>
                  <a:lnTo>
                    <a:pt x="683" y="203"/>
                  </a:lnTo>
                  <a:lnTo>
                    <a:pt x="676" y="234"/>
                  </a:lnTo>
                  <a:lnTo>
                    <a:pt x="663" y="260"/>
                  </a:lnTo>
                  <a:lnTo>
                    <a:pt x="646" y="284"/>
                  </a:lnTo>
                  <a:lnTo>
                    <a:pt x="626" y="304"/>
                  </a:lnTo>
                  <a:lnTo>
                    <a:pt x="602" y="321"/>
                  </a:lnTo>
                  <a:lnTo>
                    <a:pt x="575" y="334"/>
                  </a:lnTo>
                  <a:lnTo>
                    <a:pt x="546" y="341"/>
                  </a:lnTo>
                  <a:lnTo>
                    <a:pt x="514" y="344"/>
                  </a:lnTo>
                  <a:lnTo>
                    <a:pt x="171" y="344"/>
                  </a:lnTo>
                  <a:lnTo>
                    <a:pt x="139" y="341"/>
                  </a:lnTo>
                  <a:lnTo>
                    <a:pt x="110" y="334"/>
                  </a:lnTo>
                  <a:lnTo>
                    <a:pt x="83" y="321"/>
                  </a:lnTo>
                  <a:lnTo>
                    <a:pt x="59" y="304"/>
                  </a:lnTo>
                  <a:lnTo>
                    <a:pt x="40" y="284"/>
                  </a:lnTo>
                  <a:lnTo>
                    <a:pt x="23" y="260"/>
                  </a:lnTo>
                  <a:lnTo>
                    <a:pt x="10" y="234"/>
                  </a:lnTo>
                  <a:lnTo>
                    <a:pt x="2" y="203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59" y="40"/>
                  </a:lnTo>
                  <a:lnTo>
                    <a:pt x="83" y="23"/>
                  </a:lnTo>
                  <a:lnTo>
                    <a:pt x="110" y="10"/>
                  </a:lnTo>
                  <a:lnTo>
                    <a:pt x="139" y="3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18"/>
            <p:cNvSpPr>
              <a:spLocks noEditPoints="1"/>
            </p:cNvSpPr>
            <p:nvPr/>
          </p:nvSpPr>
          <p:spPr bwMode="auto">
            <a:xfrm>
              <a:off x="6386513" y="2011363"/>
              <a:ext cx="361950" cy="182563"/>
            </a:xfrm>
            <a:custGeom>
              <a:avLst/>
              <a:gdLst>
                <a:gd name="T0" fmla="*/ 152 w 2286"/>
                <a:gd name="T1" fmla="*/ 118 h 1147"/>
                <a:gd name="T2" fmla="*/ 125 w 2286"/>
                <a:gd name="T3" fmla="*/ 137 h 1147"/>
                <a:gd name="T4" fmla="*/ 114 w 2286"/>
                <a:gd name="T5" fmla="*/ 172 h 1147"/>
                <a:gd name="T6" fmla="*/ 117 w 2286"/>
                <a:gd name="T7" fmla="*/ 994 h 1147"/>
                <a:gd name="T8" fmla="*/ 136 w 2286"/>
                <a:gd name="T9" fmla="*/ 1022 h 1147"/>
                <a:gd name="T10" fmla="*/ 172 w 2286"/>
                <a:gd name="T11" fmla="*/ 1032 h 1147"/>
                <a:gd name="T12" fmla="*/ 2134 w 2286"/>
                <a:gd name="T13" fmla="*/ 1029 h 1147"/>
                <a:gd name="T14" fmla="*/ 2162 w 2286"/>
                <a:gd name="T15" fmla="*/ 1010 h 1147"/>
                <a:gd name="T16" fmla="*/ 2172 w 2286"/>
                <a:gd name="T17" fmla="*/ 975 h 1147"/>
                <a:gd name="T18" fmla="*/ 629 w 2286"/>
                <a:gd name="T19" fmla="*/ 688 h 1147"/>
                <a:gd name="T20" fmla="*/ 568 w 2286"/>
                <a:gd name="T21" fmla="*/ 678 h 1147"/>
                <a:gd name="T22" fmla="*/ 517 w 2286"/>
                <a:gd name="T23" fmla="*/ 649 h 1147"/>
                <a:gd name="T24" fmla="*/ 480 w 2286"/>
                <a:gd name="T25" fmla="*/ 604 h 1147"/>
                <a:gd name="T26" fmla="*/ 460 w 2286"/>
                <a:gd name="T27" fmla="*/ 548 h 1147"/>
                <a:gd name="T28" fmla="*/ 457 w 2286"/>
                <a:gd name="T29" fmla="*/ 115 h 1147"/>
                <a:gd name="T30" fmla="*/ 172 w 2286"/>
                <a:gd name="T31" fmla="*/ 0 h 1147"/>
                <a:gd name="T32" fmla="*/ 533 w 2286"/>
                <a:gd name="T33" fmla="*/ 3 h 1147"/>
                <a:gd name="T34" fmla="*/ 561 w 2286"/>
                <a:gd name="T35" fmla="*/ 22 h 1147"/>
                <a:gd name="T36" fmla="*/ 572 w 2286"/>
                <a:gd name="T37" fmla="*/ 58 h 1147"/>
                <a:gd name="T38" fmla="*/ 574 w 2286"/>
                <a:gd name="T39" fmla="*/ 535 h 1147"/>
                <a:gd name="T40" fmla="*/ 594 w 2286"/>
                <a:gd name="T41" fmla="*/ 563 h 1147"/>
                <a:gd name="T42" fmla="*/ 629 w 2286"/>
                <a:gd name="T43" fmla="*/ 574 h 1147"/>
                <a:gd name="T44" fmla="*/ 2248 w 2286"/>
                <a:gd name="T45" fmla="*/ 577 h 1147"/>
                <a:gd name="T46" fmla="*/ 2276 w 2286"/>
                <a:gd name="T47" fmla="*/ 596 h 1147"/>
                <a:gd name="T48" fmla="*/ 2286 w 2286"/>
                <a:gd name="T49" fmla="*/ 631 h 1147"/>
                <a:gd name="T50" fmla="*/ 2283 w 2286"/>
                <a:gd name="T51" fmla="*/ 1006 h 1147"/>
                <a:gd name="T52" fmla="*/ 2264 w 2286"/>
                <a:gd name="T53" fmla="*/ 1063 h 1147"/>
                <a:gd name="T54" fmla="*/ 2226 w 2286"/>
                <a:gd name="T55" fmla="*/ 1107 h 1147"/>
                <a:gd name="T56" fmla="*/ 2175 w 2286"/>
                <a:gd name="T57" fmla="*/ 1137 h 1147"/>
                <a:gd name="T58" fmla="*/ 2115 w 2286"/>
                <a:gd name="T59" fmla="*/ 1147 h 1147"/>
                <a:gd name="T60" fmla="*/ 139 w 2286"/>
                <a:gd name="T61" fmla="*/ 1144 h 1147"/>
                <a:gd name="T62" fmla="*/ 83 w 2286"/>
                <a:gd name="T63" fmla="*/ 1124 h 1147"/>
                <a:gd name="T64" fmla="*/ 40 w 2286"/>
                <a:gd name="T65" fmla="*/ 1087 h 1147"/>
                <a:gd name="T66" fmla="*/ 11 w 2286"/>
                <a:gd name="T67" fmla="*/ 1037 h 1147"/>
                <a:gd name="T68" fmla="*/ 0 w 2286"/>
                <a:gd name="T69" fmla="*/ 975 h 1147"/>
                <a:gd name="T70" fmla="*/ 2 w 2286"/>
                <a:gd name="T71" fmla="*/ 141 h 1147"/>
                <a:gd name="T72" fmla="*/ 23 w 2286"/>
                <a:gd name="T73" fmla="*/ 85 h 1147"/>
                <a:gd name="T74" fmla="*/ 59 w 2286"/>
                <a:gd name="T75" fmla="*/ 40 h 1147"/>
                <a:gd name="T76" fmla="*/ 110 w 2286"/>
                <a:gd name="T77" fmla="*/ 11 h 1147"/>
                <a:gd name="T78" fmla="*/ 172 w 2286"/>
                <a:gd name="T79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6" h="1147">
                  <a:moveTo>
                    <a:pt x="172" y="115"/>
                  </a:moveTo>
                  <a:lnTo>
                    <a:pt x="152" y="118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7" y="154"/>
                  </a:lnTo>
                  <a:lnTo>
                    <a:pt x="114" y="172"/>
                  </a:lnTo>
                  <a:lnTo>
                    <a:pt x="114" y="975"/>
                  </a:lnTo>
                  <a:lnTo>
                    <a:pt x="117" y="994"/>
                  </a:lnTo>
                  <a:lnTo>
                    <a:pt x="125" y="1010"/>
                  </a:lnTo>
                  <a:lnTo>
                    <a:pt x="136" y="1022"/>
                  </a:lnTo>
                  <a:lnTo>
                    <a:pt x="152" y="1029"/>
                  </a:lnTo>
                  <a:lnTo>
                    <a:pt x="172" y="1032"/>
                  </a:lnTo>
                  <a:lnTo>
                    <a:pt x="2115" y="1032"/>
                  </a:lnTo>
                  <a:lnTo>
                    <a:pt x="2134" y="1029"/>
                  </a:lnTo>
                  <a:lnTo>
                    <a:pt x="2149" y="1022"/>
                  </a:lnTo>
                  <a:lnTo>
                    <a:pt x="2162" y="1010"/>
                  </a:lnTo>
                  <a:lnTo>
                    <a:pt x="2169" y="994"/>
                  </a:lnTo>
                  <a:lnTo>
                    <a:pt x="2172" y="975"/>
                  </a:lnTo>
                  <a:lnTo>
                    <a:pt x="2172" y="688"/>
                  </a:lnTo>
                  <a:lnTo>
                    <a:pt x="629" y="688"/>
                  </a:lnTo>
                  <a:lnTo>
                    <a:pt x="597" y="685"/>
                  </a:lnTo>
                  <a:lnTo>
                    <a:pt x="568" y="678"/>
                  </a:lnTo>
                  <a:lnTo>
                    <a:pt x="541" y="665"/>
                  </a:lnTo>
                  <a:lnTo>
                    <a:pt x="517" y="649"/>
                  </a:lnTo>
                  <a:lnTo>
                    <a:pt x="497" y="628"/>
                  </a:lnTo>
                  <a:lnTo>
                    <a:pt x="480" y="604"/>
                  </a:lnTo>
                  <a:lnTo>
                    <a:pt x="468" y="578"/>
                  </a:lnTo>
                  <a:lnTo>
                    <a:pt x="460" y="548"/>
                  </a:lnTo>
                  <a:lnTo>
                    <a:pt x="457" y="516"/>
                  </a:lnTo>
                  <a:lnTo>
                    <a:pt x="457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515" y="0"/>
                  </a:lnTo>
                  <a:lnTo>
                    <a:pt x="533" y="3"/>
                  </a:lnTo>
                  <a:lnTo>
                    <a:pt x="549" y="11"/>
                  </a:lnTo>
                  <a:lnTo>
                    <a:pt x="561" y="22"/>
                  </a:lnTo>
                  <a:lnTo>
                    <a:pt x="569" y="39"/>
                  </a:lnTo>
                  <a:lnTo>
                    <a:pt x="572" y="58"/>
                  </a:lnTo>
                  <a:lnTo>
                    <a:pt x="572" y="516"/>
                  </a:lnTo>
                  <a:lnTo>
                    <a:pt x="574" y="535"/>
                  </a:lnTo>
                  <a:lnTo>
                    <a:pt x="582" y="552"/>
                  </a:lnTo>
                  <a:lnTo>
                    <a:pt x="594" y="563"/>
                  </a:lnTo>
                  <a:lnTo>
                    <a:pt x="609" y="571"/>
                  </a:lnTo>
                  <a:lnTo>
                    <a:pt x="629" y="574"/>
                  </a:lnTo>
                  <a:lnTo>
                    <a:pt x="2229" y="574"/>
                  </a:lnTo>
                  <a:lnTo>
                    <a:pt x="2248" y="577"/>
                  </a:lnTo>
                  <a:lnTo>
                    <a:pt x="2264" y="584"/>
                  </a:lnTo>
                  <a:lnTo>
                    <a:pt x="2276" y="596"/>
                  </a:lnTo>
                  <a:lnTo>
                    <a:pt x="2283" y="612"/>
                  </a:lnTo>
                  <a:lnTo>
                    <a:pt x="2286" y="631"/>
                  </a:lnTo>
                  <a:lnTo>
                    <a:pt x="2286" y="975"/>
                  </a:lnTo>
                  <a:lnTo>
                    <a:pt x="2283" y="1006"/>
                  </a:lnTo>
                  <a:lnTo>
                    <a:pt x="2276" y="1037"/>
                  </a:lnTo>
                  <a:lnTo>
                    <a:pt x="2264" y="1063"/>
                  </a:lnTo>
                  <a:lnTo>
                    <a:pt x="2247" y="1087"/>
                  </a:lnTo>
                  <a:lnTo>
                    <a:pt x="2226" y="1107"/>
                  </a:lnTo>
                  <a:lnTo>
                    <a:pt x="2202" y="1124"/>
                  </a:lnTo>
                  <a:lnTo>
                    <a:pt x="2175" y="1137"/>
                  </a:lnTo>
                  <a:lnTo>
                    <a:pt x="2146" y="1144"/>
                  </a:lnTo>
                  <a:lnTo>
                    <a:pt x="2115" y="1147"/>
                  </a:lnTo>
                  <a:lnTo>
                    <a:pt x="172" y="1147"/>
                  </a:lnTo>
                  <a:lnTo>
                    <a:pt x="139" y="1144"/>
                  </a:lnTo>
                  <a:lnTo>
                    <a:pt x="110" y="1137"/>
                  </a:lnTo>
                  <a:lnTo>
                    <a:pt x="83" y="1124"/>
                  </a:lnTo>
                  <a:lnTo>
                    <a:pt x="59" y="1107"/>
                  </a:lnTo>
                  <a:lnTo>
                    <a:pt x="40" y="1087"/>
                  </a:lnTo>
                  <a:lnTo>
                    <a:pt x="23" y="1063"/>
                  </a:lnTo>
                  <a:lnTo>
                    <a:pt x="11" y="1037"/>
                  </a:lnTo>
                  <a:lnTo>
                    <a:pt x="2" y="1006"/>
                  </a:lnTo>
                  <a:lnTo>
                    <a:pt x="0" y="975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1" y="111"/>
                  </a:lnTo>
                  <a:lnTo>
                    <a:pt x="23" y="85"/>
                  </a:lnTo>
                  <a:lnTo>
                    <a:pt x="40" y="61"/>
                  </a:lnTo>
                  <a:lnTo>
                    <a:pt x="59" y="40"/>
                  </a:lnTo>
                  <a:lnTo>
                    <a:pt x="83" y="23"/>
                  </a:lnTo>
                  <a:lnTo>
                    <a:pt x="110" y="11"/>
                  </a:lnTo>
                  <a:lnTo>
                    <a:pt x="139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19"/>
            <p:cNvSpPr>
              <a:spLocks noEditPoints="1"/>
            </p:cNvSpPr>
            <p:nvPr/>
          </p:nvSpPr>
          <p:spPr bwMode="auto">
            <a:xfrm>
              <a:off x="6613526" y="2103438"/>
              <a:ext cx="90488" cy="90488"/>
            </a:xfrm>
            <a:custGeom>
              <a:avLst/>
              <a:gdLst>
                <a:gd name="T0" fmla="*/ 114 w 572"/>
                <a:gd name="T1" fmla="*/ 114 h 573"/>
                <a:gd name="T2" fmla="*/ 114 w 572"/>
                <a:gd name="T3" fmla="*/ 458 h 573"/>
                <a:gd name="T4" fmla="*/ 457 w 572"/>
                <a:gd name="T5" fmla="*/ 458 h 573"/>
                <a:gd name="T6" fmla="*/ 457 w 572"/>
                <a:gd name="T7" fmla="*/ 114 h 573"/>
                <a:gd name="T8" fmla="*/ 114 w 572"/>
                <a:gd name="T9" fmla="*/ 114 h 573"/>
                <a:gd name="T10" fmla="*/ 57 w 572"/>
                <a:gd name="T11" fmla="*/ 0 h 573"/>
                <a:gd name="T12" fmla="*/ 515 w 572"/>
                <a:gd name="T13" fmla="*/ 0 h 573"/>
                <a:gd name="T14" fmla="*/ 533 w 572"/>
                <a:gd name="T15" fmla="*/ 3 h 573"/>
                <a:gd name="T16" fmla="*/ 549 w 572"/>
                <a:gd name="T17" fmla="*/ 10 h 573"/>
                <a:gd name="T18" fmla="*/ 561 w 572"/>
                <a:gd name="T19" fmla="*/ 22 h 573"/>
                <a:gd name="T20" fmla="*/ 569 w 572"/>
                <a:gd name="T21" fmla="*/ 38 h 573"/>
                <a:gd name="T22" fmla="*/ 572 w 572"/>
                <a:gd name="T23" fmla="*/ 57 h 573"/>
                <a:gd name="T24" fmla="*/ 572 w 572"/>
                <a:gd name="T25" fmla="*/ 516 h 573"/>
                <a:gd name="T26" fmla="*/ 569 w 572"/>
                <a:gd name="T27" fmla="*/ 534 h 573"/>
                <a:gd name="T28" fmla="*/ 561 w 572"/>
                <a:gd name="T29" fmla="*/ 551 h 573"/>
                <a:gd name="T30" fmla="*/ 549 w 572"/>
                <a:gd name="T31" fmla="*/ 563 h 573"/>
                <a:gd name="T32" fmla="*/ 533 w 572"/>
                <a:gd name="T33" fmla="*/ 570 h 573"/>
                <a:gd name="T34" fmla="*/ 515 w 572"/>
                <a:gd name="T35" fmla="*/ 573 h 573"/>
                <a:gd name="T36" fmla="*/ 57 w 572"/>
                <a:gd name="T37" fmla="*/ 573 h 573"/>
                <a:gd name="T38" fmla="*/ 38 w 572"/>
                <a:gd name="T39" fmla="*/ 570 h 573"/>
                <a:gd name="T40" fmla="*/ 22 w 572"/>
                <a:gd name="T41" fmla="*/ 563 h 573"/>
                <a:gd name="T42" fmla="*/ 11 w 572"/>
                <a:gd name="T43" fmla="*/ 551 h 573"/>
                <a:gd name="T44" fmla="*/ 2 w 572"/>
                <a:gd name="T45" fmla="*/ 534 h 573"/>
                <a:gd name="T46" fmla="*/ 0 w 572"/>
                <a:gd name="T47" fmla="*/ 516 h 573"/>
                <a:gd name="T48" fmla="*/ 0 w 572"/>
                <a:gd name="T49" fmla="*/ 57 h 573"/>
                <a:gd name="T50" fmla="*/ 2 w 572"/>
                <a:gd name="T51" fmla="*/ 38 h 573"/>
                <a:gd name="T52" fmla="*/ 11 w 572"/>
                <a:gd name="T53" fmla="*/ 22 h 573"/>
                <a:gd name="T54" fmla="*/ 22 w 572"/>
                <a:gd name="T55" fmla="*/ 10 h 573"/>
                <a:gd name="T56" fmla="*/ 38 w 572"/>
                <a:gd name="T57" fmla="*/ 3 h 573"/>
                <a:gd name="T58" fmla="*/ 57 w 572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2" h="573">
                  <a:moveTo>
                    <a:pt x="114" y="114"/>
                  </a:moveTo>
                  <a:lnTo>
                    <a:pt x="114" y="458"/>
                  </a:lnTo>
                  <a:lnTo>
                    <a:pt x="457" y="458"/>
                  </a:lnTo>
                  <a:lnTo>
                    <a:pt x="457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515" y="0"/>
                  </a:lnTo>
                  <a:lnTo>
                    <a:pt x="533" y="3"/>
                  </a:lnTo>
                  <a:lnTo>
                    <a:pt x="549" y="10"/>
                  </a:lnTo>
                  <a:lnTo>
                    <a:pt x="561" y="22"/>
                  </a:lnTo>
                  <a:lnTo>
                    <a:pt x="569" y="38"/>
                  </a:lnTo>
                  <a:lnTo>
                    <a:pt x="572" y="57"/>
                  </a:lnTo>
                  <a:lnTo>
                    <a:pt x="572" y="516"/>
                  </a:lnTo>
                  <a:lnTo>
                    <a:pt x="569" y="534"/>
                  </a:lnTo>
                  <a:lnTo>
                    <a:pt x="561" y="551"/>
                  </a:lnTo>
                  <a:lnTo>
                    <a:pt x="549" y="563"/>
                  </a:lnTo>
                  <a:lnTo>
                    <a:pt x="533" y="570"/>
                  </a:lnTo>
                  <a:lnTo>
                    <a:pt x="515" y="573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1" y="551"/>
                  </a:lnTo>
                  <a:lnTo>
                    <a:pt x="2" y="534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20"/>
            <p:cNvSpPr>
              <a:spLocks noEditPoints="1"/>
            </p:cNvSpPr>
            <p:nvPr/>
          </p:nvSpPr>
          <p:spPr bwMode="auto">
            <a:xfrm>
              <a:off x="6477001" y="2103438"/>
              <a:ext cx="90488" cy="90488"/>
            </a:xfrm>
            <a:custGeom>
              <a:avLst/>
              <a:gdLst>
                <a:gd name="T0" fmla="*/ 114 w 571"/>
                <a:gd name="T1" fmla="*/ 114 h 573"/>
                <a:gd name="T2" fmla="*/ 114 w 571"/>
                <a:gd name="T3" fmla="*/ 458 h 573"/>
                <a:gd name="T4" fmla="*/ 457 w 571"/>
                <a:gd name="T5" fmla="*/ 458 h 573"/>
                <a:gd name="T6" fmla="*/ 457 w 571"/>
                <a:gd name="T7" fmla="*/ 114 h 573"/>
                <a:gd name="T8" fmla="*/ 114 w 571"/>
                <a:gd name="T9" fmla="*/ 114 h 573"/>
                <a:gd name="T10" fmla="*/ 57 w 571"/>
                <a:gd name="T11" fmla="*/ 0 h 573"/>
                <a:gd name="T12" fmla="*/ 514 w 571"/>
                <a:gd name="T13" fmla="*/ 0 h 573"/>
                <a:gd name="T14" fmla="*/ 533 w 571"/>
                <a:gd name="T15" fmla="*/ 3 h 573"/>
                <a:gd name="T16" fmla="*/ 548 w 571"/>
                <a:gd name="T17" fmla="*/ 10 h 573"/>
                <a:gd name="T18" fmla="*/ 561 w 571"/>
                <a:gd name="T19" fmla="*/ 22 h 573"/>
                <a:gd name="T20" fmla="*/ 568 w 571"/>
                <a:gd name="T21" fmla="*/ 38 h 573"/>
                <a:gd name="T22" fmla="*/ 571 w 571"/>
                <a:gd name="T23" fmla="*/ 57 h 573"/>
                <a:gd name="T24" fmla="*/ 571 w 571"/>
                <a:gd name="T25" fmla="*/ 516 h 573"/>
                <a:gd name="T26" fmla="*/ 568 w 571"/>
                <a:gd name="T27" fmla="*/ 534 h 573"/>
                <a:gd name="T28" fmla="*/ 561 w 571"/>
                <a:gd name="T29" fmla="*/ 551 h 573"/>
                <a:gd name="T30" fmla="*/ 548 w 571"/>
                <a:gd name="T31" fmla="*/ 563 h 573"/>
                <a:gd name="T32" fmla="*/ 533 w 571"/>
                <a:gd name="T33" fmla="*/ 570 h 573"/>
                <a:gd name="T34" fmla="*/ 514 w 571"/>
                <a:gd name="T35" fmla="*/ 573 h 573"/>
                <a:gd name="T36" fmla="*/ 57 w 571"/>
                <a:gd name="T37" fmla="*/ 573 h 573"/>
                <a:gd name="T38" fmla="*/ 37 w 571"/>
                <a:gd name="T39" fmla="*/ 570 h 573"/>
                <a:gd name="T40" fmla="*/ 22 w 571"/>
                <a:gd name="T41" fmla="*/ 563 h 573"/>
                <a:gd name="T42" fmla="*/ 10 w 571"/>
                <a:gd name="T43" fmla="*/ 551 h 573"/>
                <a:gd name="T44" fmla="*/ 2 w 571"/>
                <a:gd name="T45" fmla="*/ 534 h 573"/>
                <a:gd name="T46" fmla="*/ 0 w 571"/>
                <a:gd name="T47" fmla="*/ 516 h 573"/>
                <a:gd name="T48" fmla="*/ 0 w 571"/>
                <a:gd name="T49" fmla="*/ 57 h 573"/>
                <a:gd name="T50" fmla="*/ 2 w 571"/>
                <a:gd name="T51" fmla="*/ 38 h 573"/>
                <a:gd name="T52" fmla="*/ 10 w 571"/>
                <a:gd name="T53" fmla="*/ 22 h 573"/>
                <a:gd name="T54" fmla="*/ 22 w 571"/>
                <a:gd name="T55" fmla="*/ 10 h 573"/>
                <a:gd name="T56" fmla="*/ 37 w 571"/>
                <a:gd name="T57" fmla="*/ 3 h 573"/>
                <a:gd name="T58" fmla="*/ 57 w 571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1" h="573">
                  <a:moveTo>
                    <a:pt x="114" y="114"/>
                  </a:moveTo>
                  <a:lnTo>
                    <a:pt x="114" y="458"/>
                  </a:lnTo>
                  <a:lnTo>
                    <a:pt x="457" y="458"/>
                  </a:lnTo>
                  <a:lnTo>
                    <a:pt x="457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514" y="0"/>
                  </a:lnTo>
                  <a:lnTo>
                    <a:pt x="533" y="3"/>
                  </a:lnTo>
                  <a:lnTo>
                    <a:pt x="548" y="10"/>
                  </a:lnTo>
                  <a:lnTo>
                    <a:pt x="561" y="22"/>
                  </a:lnTo>
                  <a:lnTo>
                    <a:pt x="568" y="38"/>
                  </a:lnTo>
                  <a:lnTo>
                    <a:pt x="571" y="57"/>
                  </a:lnTo>
                  <a:lnTo>
                    <a:pt x="571" y="516"/>
                  </a:lnTo>
                  <a:lnTo>
                    <a:pt x="568" y="534"/>
                  </a:lnTo>
                  <a:lnTo>
                    <a:pt x="561" y="551"/>
                  </a:lnTo>
                  <a:lnTo>
                    <a:pt x="548" y="563"/>
                  </a:lnTo>
                  <a:lnTo>
                    <a:pt x="533" y="570"/>
                  </a:lnTo>
                  <a:lnTo>
                    <a:pt x="514" y="573"/>
                  </a:lnTo>
                  <a:lnTo>
                    <a:pt x="57" y="573"/>
                  </a:lnTo>
                  <a:lnTo>
                    <a:pt x="37" y="570"/>
                  </a:lnTo>
                  <a:lnTo>
                    <a:pt x="22" y="563"/>
                  </a:lnTo>
                  <a:lnTo>
                    <a:pt x="10" y="551"/>
                  </a:lnTo>
                  <a:lnTo>
                    <a:pt x="2" y="534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21"/>
            <p:cNvSpPr>
              <a:spLocks noEditPoints="1"/>
            </p:cNvSpPr>
            <p:nvPr/>
          </p:nvSpPr>
          <p:spPr bwMode="auto">
            <a:xfrm>
              <a:off x="6440488" y="1920875"/>
              <a:ext cx="125413" cy="147638"/>
            </a:xfrm>
            <a:custGeom>
              <a:avLst/>
              <a:gdLst>
                <a:gd name="T0" fmla="*/ 170 w 788"/>
                <a:gd name="T1" fmla="*/ 138 h 934"/>
                <a:gd name="T2" fmla="*/ 172 w 788"/>
                <a:gd name="T3" fmla="*/ 172 h 934"/>
                <a:gd name="T4" fmla="*/ 165 w 788"/>
                <a:gd name="T5" fmla="*/ 218 h 934"/>
                <a:gd name="T6" fmla="*/ 192 w 788"/>
                <a:gd name="T7" fmla="*/ 249 h 934"/>
                <a:gd name="T8" fmla="*/ 243 w 788"/>
                <a:gd name="T9" fmla="*/ 277 h 934"/>
                <a:gd name="T10" fmla="*/ 274 w 788"/>
                <a:gd name="T11" fmla="*/ 315 h 934"/>
                <a:gd name="T12" fmla="*/ 325 w 788"/>
                <a:gd name="T13" fmla="*/ 408 h 934"/>
                <a:gd name="T14" fmla="*/ 400 w 788"/>
                <a:gd name="T15" fmla="*/ 533 h 934"/>
                <a:gd name="T16" fmla="*/ 578 w 788"/>
                <a:gd name="T17" fmla="*/ 800 h 934"/>
                <a:gd name="T18" fmla="*/ 597 w 788"/>
                <a:gd name="T19" fmla="*/ 812 h 934"/>
                <a:gd name="T20" fmla="*/ 617 w 788"/>
                <a:gd name="T21" fmla="*/ 816 h 934"/>
                <a:gd name="T22" fmla="*/ 639 w 788"/>
                <a:gd name="T23" fmla="*/ 812 h 934"/>
                <a:gd name="T24" fmla="*/ 664 w 788"/>
                <a:gd name="T25" fmla="*/ 798 h 934"/>
                <a:gd name="T26" fmla="*/ 677 w 788"/>
                <a:gd name="T27" fmla="*/ 772 h 934"/>
                <a:gd name="T28" fmla="*/ 676 w 788"/>
                <a:gd name="T29" fmla="*/ 743 h 934"/>
                <a:gd name="T30" fmla="*/ 497 w 788"/>
                <a:gd name="T31" fmla="*/ 470 h 934"/>
                <a:gd name="T32" fmla="*/ 427 w 788"/>
                <a:gd name="T33" fmla="*/ 353 h 934"/>
                <a:gd name="T34" fmla="*/ 377 w 788"/>
                <a:gd name="T35" fmla="*/ 257 h 934"/>
                <a:gd name="T36" fmla="*/ 336 w 788"/>
                <a:gd name="T37" fmla="*/ 204 h 934"/>
                <a:gd name="T38" fmla="*/ 280 w 788"/>
                <a:gd name="T39" fmla="*/ 163 h 934"/>
                <a:gd name="T40" fmla="*/ 208 w 788"/>
                <a:gd name="T41" fmla="*/ 131 h 934"/>
                <a:gd name="T42" fmla="*/ 57 w 788"/>
                <a:gd name="T43" fmla="*/ 0 h 934"/>
                <a:gd name="T44" fmla="*/ 159 w 788"/>
                <a:gd name="T45" fmla="*/ 6 h 934"/>
                <a:gd name="T46" fmla="*/ 244 w 788"/>
                <a:gd name="T47" fmla="*/ 24 h 934"/>
                <a:gd name="T48" fmla="*/ 315 w 788"/>
                <a:gd name="T49" fmla="*/ 50 h 934"/>
                <a:gd name="T50" fmla="*/ 372 w 788"/>
                <a:gd name="T51" fmla="*/ 84 h 934"/>
                <a:gd name="T52" fmla="*/ 417 w 788"/>
                <a:gd name="T53" fmla="*/ 123 h 934"/>
                <a:gd name="T54" fmla="*/ 450 w 788"/>
                <a:gd name="T55" fmla="*/ 165 h 934"/>
                <a:gd name="T56" fmla="*/ 474 w 788"/>
                <a:gd name="T57" fmla="*/ 206 h 934"/>
                <a:gd name="T58" fmla="*/ 524 w 788"/>
                <a:gd name="T59" fmla="*/ 302 h 934"/>
                <a:gd name="T60" fmla="*/ 588 w 788"/>
                <a:gd name="T61" fmla="*/ 413 h 934"/>
                <a:gd name="T62" fmla="*/ 774 w 788"/>
                <a:gd name="T63" fmla="*/ 698 h 934"/>
                <a:gd name="T64" fmla="*/ 788 w 788"/>
                <a:gd name="T65" fmla="*/ 756 h 934"/>
                <a:gd name="T66" fmla="*/ 781 w 788"/>
                <a:gd name="T67" fmla="*/ 814 h 934"/>
                <a:gd name="T68" fmla="*/ 756 w 788"/>
                <a:gd name="T69" fmla="*/ 867 h 934"/>
                <a:gd name="T70" fmla="*/ 714 w 788"/>
                <a:gd name="T71" fmla="*/ 911 h 934"/>
                <a:gd name="T72" fmla="*/ 682 w 788"/>
                <a:gd name="T73" fmla="*/ 927 h 934"/>
                <a:gd name="T74" fmla="*/ 643 w 788"/>
                <a:gd name="T75" fmla="*/ 934 h 934"/>
                <a:gd name="T76" fmla="*/ 611 w 788"/>
                <a:gd name="T77" fmla="*/ 934 h 934"/>
                <a:gd name="T78" fmla="*/ 588 w 788"/>
                <a:gd name="T79" fmla="*/ 929 h 934"/>
                <a:gd name="T80" fmla="*/ 537 w 788"/>
                <a:gd name="T81" fmla="*/ 909 h 934"/>
                <a:gd name="T82" fmla="*/ 496 w 788"/>
                <a:gd name="T83" fmla="*/ 877 h 934"/>
                <a:gd name="T84" fmla="*/ 309 w 788"/>
                <a:gd name="T85" fmla="*/ 596 h 934"/>
                <a:gd name="T86" fmla="*/ 229 w 788"/>
                <a:gd name="T87" fmla="*/ 461 h 934"/>
                <a:gd name="T88" fmla="*/ 177 w 788"/>
                <a:gd name="T89" fmla="*/ 367 h 934"/>
                <a:gd name="T90" fmla="*/ 164 w 788"/>
                <a:gd name="T91" fmla="*/ 360 h 934"/>
                <a:gd name="T92" fmla="*/ 136 w 788"/>
                <a:gd name="T93" fmla="*/ 351 h 934"/>
                <a:gd name="T94" fmla="*/ 88 w 788"/>
                <a:gd name="T95" fmla="*/ 345 h 934"/>
                <a:gd name="T96" fmla="*/ 44 w 788"/>
                <a:gd name="T97" fmla="*/ 343 h 934"/>
                <a:gd name="T98" fmla="*/ 20 w 788"/>
                <a:gd name="T99" fmla="*/ 331 h 934"/>
                <a:gd name="T100" fmla="*/ 5 w 788"/>
                <a:gd name="T101" fmla="*/ 310 h 934"/>
                <a:gd name="T102" fmla="*/ 0 w 788"/>
                <a:gd name="T103" fmla="*/ 276 h 934"/>
                <a:gd name="T104" fmla="*/ 17 w 788"/>
                <a:gd name="T105" fmla="*/ 246 h 934"/>
                <a:gd name="T106" fmla="*/ 39 w 788"/>
                <a:gd name="T107" fmla="*/ 221 h 934"/>
                <a:gd name="T108" fmla="*/ 54 w 788"/>
                <a:gd name="T109" fmla="*/ 189 h 934"/>
                <a:gd name="T110" fmla="*/ 54 w 788"/>
                <a:gd name="T111" fmla="*/ 155 h 934"/>
                <a:gd name="T112" fmla="*/ 39 w 788"/>
                <a:gd name="T113" fmla="*/ 123 h 934"/>
                <a:gd name="T114" fmla="*/ 17 w 788"/>
                <a:gd name="T115" fmla="*/ 98 h 934"/>
                <a:gd name="T116" fmla="*/ 0 w 788"/>
                <a:gd name="T117" fmla="*/ 68 h 934"/>
                <a:gd name="T118" fmla="*/ 5 w 788"/>
                <a:gd name="T119" fmla="*/ 34 h 934"/>
                <a:gd name="T120" fmla="*/ 20 w 788"/>
                <a:gd name="T121" fmla="*/ 13 h 934"/>
                <a:gd name="T122" fmla="*/ 44 w 788"/>
                <a:gd name="T123" fmla="*/ 1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8" h="934">
                  <a:moveTo>
                    <a:pt x="165" y="120"/>
                  </a:moveTo>
                  <a:lnTo>
                    <a:pt x="170" y="138"/>
                  </a:lnTo>
                  <a:lnTo>
                    <a:pt x="172" y="154"/>
                  </a:lnTo>
                  <a:lnTo>
                    <a:pt x="172" y="172"/>
                  </a:lnTo>
                  <a:lnTo>
                    <a:pt x="170" y="195"/>
                  </a:lnTo>
                  <a:lnTo>
                    <a:pt x="165" y="218"/>
                  </a:lnTo>
                  <a:lnTo>
                    <a:pt x="160" y="241"/>
                  </a:lnTo>
                  <a:lnTo>
                    <a:pt x="192" y="249"/>
                  </a:lnTo>
                  <a:lnTo>
                    <a:pt x="219" y="262"/>
                  </a:lnTo>
                  <a:lnTo>
                    <a:pt x="243" y="277"/>
                  </a:lnTo>
                  <a:lnTo>
                    <a:pt x="261" y="295"/>
                  </a:lnTo>
                  <a:lnTo>
                    <a:pt x="274" y="315"/>
                  </a:lnTo>
                  <a:lnTo>
                    <a:pt x="291" y="344"/>
                  </a:lnTo>
                  <a:lnTo>
                    <a:pt x="325" y="408"/>
                  </a:lnTo>
                  <a:lnTo>
                    <a:pt x="362" y="470"/>
                  </a:lnTo>
                  <a:lnTo>
                    <a:pt x="400" y="533"/>
                  </a:lnTo>
                  <a:lnTo>
                    <a:pt x="572" y="791"/>
                  </a:lnTo>
                  <a:lnTo>
                    <a:pt x="578" y="800"/>
                  </a:lnTo>
                  <a:lnTo>
                    <a:pt x="586" y="807"/>
                  </a:lnTo>
                  <a:lnTo>
                    <a:pt x="597" y="812"/>
                  </a:lnTo>
                  <a:lnTo>
                    <a:pt x="606" y="814"/>
                  </a:lnTo>
                  <a:lnTo>
                    <a:pt x="617" y="816"/>
                  </a:lnTo>
                  <a:lnTo>
                    <a:pt x="629" y="815"/>
                  </a:lnTo>
                  <a:lnTo>
                    <a:pt x="639" y="812"/>
                  </a:lnTo>
                  <a:lnTo>
                    <a:pt x="652" y="809"/>
                  </a:lnTo>
                  <a:lnTo>
                    <a:pt x="664" y="798"/>
                  </a:lnTo>
                  <a:lnTo>
                    <a:pt x="673" y="786"/>
                  </a:lnTo>
                  <a:lnTo>
                    <a:pt x="677" y="772"/>
                  </a:lnTo>
                  <a:lnTo>
                    <a:pt x="678" y="758"/>
                  </a:lnTo>
                  <a:lnTo>
                    <a:pt x="676" y="743"/>
                  </a:lnTo>
                  <a:lnTo>
                    <a:pt x="668" y="728"/>
                  </a:lnTo>
                  <a:lnTo>
                    <a:pt x="497" y="470"/>
                  </a:lnTo>
                  <a:lnTo>
                    <a:pt x="460" y="413"/>
                  </a:lnTo>
                  <a:lnTo>
                    <a:pt x="427" y="353"/>
                  </a:lnTo>
                  <a:lnTo>
                    <a:pt x="394" y="292"/>
                  </a:lnTo>
                  <a:lnTo>
                    <a:pt x="377" y="257"/>
                  </a:lnTo>
                  <a:lnTo>
                    <a:pt x="359" y="230"/>
                  </a:lnTo>
                  <a:lnTo>
                    <a:pt x="336" y="204"/>
                  </a:lnTo>
                  <a:lnTo>
                    <a:pt x="310" y="182"/>
                  </a:lnTo>
                  <a:lnTo>
                    <a:pt x="280" y="163"/>
                  </a:lnTo>
                  <a:lnTo>
                    <a:pt x="245" y="146"/>
                  </a:lnTo>
                  <a:lnTo>
                    <a:pt x="208" y="131"/>
                  </a:lnTo>
                  <a:lnTo>
                    <a:pt x="165" y="120"/>
                  </a:lnTo>
                  <a:close/>
                  <a:moveTo>
                    <a:pt x="57" y="0"/>
                  </a:moveTo>
                  <a:lnTo>
                    <a:pt x="110" y="2"/>
                  </a:lnTo>
                  <a:lnTo>
                    <a:pt x="159" y="6"/>
                  </a:lnTo>
                  <a:lnTo>
                    <a:pt x="204" y="14"/>
                  </a:lnTo>
                  <a:lnTo>
                    <a:pt x="244" y="24"/>
                  </a:lnTo>
                  <a:lnTo>
                    <a:pt x="282" y="36"/>
                  </a:lnTo>
                  <a:lnTo>
                    <a:pt x="315" y="50"/>
                  </a:lnTo>
                  <a:lnTo>
                    <a:pt x="345" y="67"/>
                  </a:lnTo>
                  <a:lnTo>
                    <a:pt x="372" y="84"/>
                  </a:lnTo>
                  <a:lnTo>
                    <a:pt x="396" y="103"/>
                  </a:lnTo>
                  <a:lnTo>
                    <a:pt x="417" y="123"/>
                  </a:lnTo>
                  <a:lnTo>
                    <a:pt x="435" y="144"/>
                  </a:lnTo>
                  <a:lnTo>
                    <a:pt x="450" y="165"/>
                  </a:lnTo>
                  <a:lnTo>
                    <a:pt x="464" y="186"/>
                  </a:lnTo>
                  <a:lnTo>
                    <a:pt x="474" y="206"/>
                  </a:lnTo>
                  <a:lnTo>
                    <a:pt x="492" y="241"/>
                  </a:lnTo>
                  <a:lnTo>
                    <a:pt x="524" y="302"/>
                  </a:lnTo>
                  <a:lnTo>
                    <a:pt x="556" y="360"/>
                  </a:lnTo>
                  <a:lnTo>
                    <a:pt x="588" y="413"/>
                  </a:lnTo>
                  <a:lnTo>
                    <a:pt x="760" y="670"/>
                  </a:lnTo>
                  <a:lnTo>
                    <a:pt x="774" y="698"/>
                  </a:lnTo>
                  <a:lnTo>
                    <a:pt x="784" y="727"/>
                  </a:lnTo>
                  <a:lnTo>
                    <a:pt x="788" y="756"/>
                  </a:lnTo>
                  <a:lnTo>
                    <a:pt x="787" y="785"/>
                  </a:lnTo>
                  <a:lnTo>
                    <a:pt x="781" y="814"/>
                  </a:lnTo>
                  <a:lnTo>
                    <a:pt x="770" y="841"/>
                  </a:lnTo>
                  <a:lnTo>
                    <a:pt x="756" y="867"/>
                  </a:lnTo>
                  <a:lnTo>
                    <a:pt x="737" y="891"/>
                  </a:lnTo>
                  <a:lnTo>
                    <a:pt x="714" y="911"/>
                  </a:lnTo>
                  <a:lnTo>
                    <a:pt x="700" y="920"/>
                  </a:lnTo>
                  <a:lnTo>
                    <a:pt x="682" y="927"/>
                  </a:lnTo>
                  <a:lnTo>
                    <a:pt x="663" y="932"/>
                  </a:lnTo>
                  <a:lnTo>
                    <a:pt x="643" y="934"/>
                  </a:lnTo>
                  <a:lnTo>
                    <a:pt x="623" y="934"/>
                  </a:lnTo>
                  <a:lnTo>
                    <a:pt x="611" y="934"/>
                  </a:lnTo>
                  <a:lnTo>
                    <a:pt x="600" y="933"/>
                  </a:lnTo>
                  <a:lnTo>
                    <a:pt x="588" y="929"/>
                  </a:lnTo>
                  <a:lnTo>
                    <a:pt x="562" y="920"/>
                  </a:lnTo>
                  <a:lnTo>
                    <a:pt x="537" y="909"/>
                  </a:lnTo>
                  <a:lnTo>
                    <a:pt x="515" y="894"/>
                  </a:lnTo>
                  <a:lnTo>
                    <a:pt x="496" y="877"/>
                  </a:lnTo>
                  <a:lnTo>
                    <a:pt x="480" y="855"/>
                  </a:lnTo>
                  <a:lnTo>
                    <a:pt x="309" y="596"/>
                  </a:lnTo>
                  <a:lnTo>
                    <a:pt x="266" y="527"/>
                  </a:lnTo>
                  <a:lnTo>
                    <a:pt x="229" y="461"/>
                  </a:lnTo>
                  <a:lnTo>
                    <a:pt x="194" y="395"/>
                  </a:lnTo>
                  <a:lnTo>
                    <a:pt x="177" y="367"/>
                  </a:lnTo>
                  <a:lnTo>
                    <a:pt x="173" y="364"/>
                  </a:lnTo>
                  <a:lnTo>
                    <a:pt x="164" y="360"/>
                  </a:lnTo>
                  <a:lnTo>
                    <a:pt x="153" y="355"/>
                  </a:lnTo>
                  <a:lnTo>
                    <a:pt x="136" y="351"/>
                  </a:lnTo>
                  <a:lnTo>
                    <a:pt x="114" y="347"/>
                  </a:lnTo>
                  <a:lnTo>
                    <a:pt x="88" y="345"/>
                  </a:lnTo>
                  <a:lnTo>
                    <a:pt x="57" y="344"/>
                  </a:lnTo>
                  <a:lnTo>
                    <a:pt x="44" y="343"/>
                  </a:lnTo>
                  <a:lnTo>
                    <a:pt x="30" y="339"/>
                  </a:lnTo>
                  <a:lnTo>
                    <a:pt x="20" y="331"/>
                  </a:lnTo>
                  <a:lnTo>
                    <a:pt x="11" y="322"/>
                  </a:lnTo>
                  <a:lnTo>
                    <a:pt x="5" y="310"/>
                  </a:lnTo>
                  <a:lnTo>
                    <a:pt x="0" y="293"/>
                  </a:lnTo>
                  <a:lnTo>
                    <a:pt x="0" y="276"/>
                  </a:lnTo>
                  <a:lnTo>
                    <a:pt x="6" y="261"/>
                  </a:lnTo>
                  <a:lnTo>
                    <a:pt x="17" y="246"/>
                  </a:lnTo>
                  <a:lnTo>
                    <a:pt x="28" y="235"/>
                  </a:lnTo>
                  <a:lnTo>
                    <a:pt x="39" y="221"/>
                  </a:lnTo>
                  <a:lnTo>
                    <a:pt x="48" y="205"/>
                  </a:lnTo>
                  <a:lnTo>
                    <a:pt x="54" y="189"/>
                  </a:lnTo>
                  <a:lnTo>
                    <a:pt x="57" y="172"/>
                  </a:lnTo>
                  <a:lnTo>
                    <a:pt x="54" y="155"/>
                  </a:lnTo>
                  <a:lnTo>
                    <a:pt x="48" y="139"/>
                  </a:lnTo>
                  <a:lnTo>
                    <a:pt x="39" y="123"/>
                  </a:lnTo>
                  <a:lnTo>
                    <a:pt x="28" y="109"/>
                  </a:lnTo>
                  <a:lnTo>
                    <a:pt x="17" y="98"/>
                  </a:lnTo>
                  <a:lnTo>
                    <a:pt x="6" y="83"/>
                  </a:lnTo>
                  <a:lnTo>
                    <a:pt x="0" y="68"/>
                  </a:lnTo>
                  <a:lnTo>
                    <a:pt x="0" y="51"/>
                  </a:lnTo>
                  <a:lnTo>
                    <a:pt x="5" y="34"/>
                  </a:lnTo>
                  <a:lnTo>
                    <a:pt x="11" y="22"/>
                  </a:lnTo>
                  <a:lnTo>
                    <a:pt x="20" y="13"/>
                  </a:lnTo>
                  <a:lnTo>
                    <a:pt x="30" y="5"/>
                  </a:lnTo>
                  <a:lnTo>
                    <a:pt x="44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22"/>
            <p:cNvSpPr>
              <a:spLocks noEditPoints="1"/>
            </p:cNvSpPr>
            <p:nvPr/>
          </p:nvSpPr>
          <p:spPr bwMode="auto">
            <a:xfrm>
              <a:off x="6457951" y="2011363"/>
              <a:ext cx="290513" cy="109538"/>
            </a:xfrm>
            <a:custGeom>
              <a:avLst/>
              <a:gdLst>
                <a:gd name="T0" fmla="*/ 115 w 1829"/>
                <a:gd name="T1" fmla="*/ 516 h 688"/>
                <a:gd name="T2" fmla="*/ 125 w 1829"/>
                <a:gd name="T3" fmla="*/ 552 h 688"/>
                <a:gd name="T4" fmla="*/ 152 w 1829"/>
                <a:gd name="T5" fmla="*/ 571 h 688"/>
                <a:gd name="T6" fmla="*/ 1715 w 1829"/>
                <a:gd name="T7" fmla="*/ 574 h 688"/>
                <a:gd name="T8" fmla="*/ 1712 w 1829"/>
                <a:gd name="T9" fmla="*/ 154 h 688"/>
                <a:gd name="T10" fmla="*/ 1692 w 1829"/>
                <a:gd name="T11" fmla="*/ 125 h 688"/>
                <a:gd name="T12" fmla="*/ 1658 w 1829"/>
                <a:gd name="T13" fmla="*/ 115 h 688"/>
                <a:gd name="T14" fmla="*/ 674 w 1829"/>
                <a:gd name="T15" fmla="*/ 141 h 688"/>
                <a:gd name="T16" fmla="*/ 681 w 1829"/>
                <a:gd name="T17" fmla="*/ 194 h 688"/>
                <a:gd name="T18" fmla="*/ 672 w 1829"/>
                <a:gd name="T19" fmla="*/ 247 h 688"/>
                <a:gd name="T20" fmla="*/ 646 w 1829"/>
                <a:gd name="T21" fmla="*/ 295 h 688"/>
                <a:gd name="T22" fmla="*/ 606 w 1829"/>
                <a:gd name="T23" fmla="*/ 333 h 688"/>
                <a:gd name="T24" fmla="*/ 555 w 1829"/>
                <a:gd name="T25" fmla="*/ 354 h 688"/>
                <a:gd name="T26" fmla="*/ 502 w 1829"/>
                <a:gd name="T27" fmla="*/ 360 h 688"/>
                <a:gd name="T28" fmla="*/ 448 w 1829"/>
                <a:gd name="T29" fmla="*/ 347 h 688"/>
                <a:gd name="T30" fmla="*/ 401 w 1829"/>
                <a:gd name="T31" fmla="*/ 321 h 688"/>
                <a:gd name="T32" fmla="*/ 366 w 1829"/>
                <a:gd name="T33" fmla="*/ 282 h 688"/>
                <a:gd name="T34" fmla="*/ 115 w 1829"/>
                <a:gd name="T35" fmla="*/ 110 h 688"/>
                <a:gd name="T36" fmla="*/ 280 w 1829"/>
                <a:gd name="T37" fmla="*/ 0 h 688"/>
                <a:gd name="T38" fmla="*/ 313 w 1829"/>
                <a:gd name="T39" fmla="*/ 12 h 688"/>
                <a:gd name="T40" fmla="*/ 458 w 1829"/>
                <a:gd name="T41" fmla="*/ 218 h 688"/>
                <a:gd name="T42" fmla="*/ 472 w 1829"/>
                <a:gd name="T43" fmla="*/ 234 h 688"/>
                <a:gd name="T44" fmla="*/ 492 w 1829"/>
                <a:gd name="T45" fmla="*/ 241 h 688"/>
                <a:gd name="T46" fmla="*/ 515 w 1829"/>
                <a:gd name="T47" fmla="*/ 242 h 688"/>
                <a:gd name="T48" fmla="*/ 538 w 1829"/>
                <a:gd name="T49" fmla="*/ 236 h 688"/>
                <a:gd name="T50" fmla="*/ 559 w 1829"/>
                <a:gd name="T51" fmla="*/ 213 h 688"/>
                <a:gd name="T52" fmla="*/ 564 w 1829"/>
                <a:gd name="T53" fmla="*/ 185 h 688"/>
                <a:gd name="T54" fmla="*/ 554 w 1829"/>
                <a:gd name="T55" fmla="*/ 155 h 688"/>
                <a:gd name="T56" fmla="*/ 502 w 1829"/>
                <a:gd name="T57" fmla="*/ 72 h 688"/>
                <a:gd name="T58" fmla="*/ 502 w 1829"/>
                <a:gd name="T59" fmla="*/ 43 h 688"/>
                <a:gd name="T60" fmla="*/ 514 w 1829"/>
                <a:gd name="T61" fmla="*/ 19 h 688"/>
                <a:gd name="T62" fmla="*/ 533 w 1829"/>
                <a:gd name="T63" fmla="*/ 6 h 688"/>
                <a:gd name="T64" fmla="*/ 554 w 1829"/>
                <a:gd name="T65" fmla="*/ 0 h 688"/>
                <a:gd name="T66" fmla="*/ 1689 w 1829"/>
                <a:gd name="T67" fmla="*/ 3 h 688"/>
                <a:gd name="T68" fmla="*/ 1745 w 1829"/>
                <a:gd name="T69" fmla="*/ 23 h 688"/>
                <a:gd name="T70" fmla="*/ 1790 w 1829"/>
                <a:gd name="T71" fmla="*/ 61 h 688"/>
                <a:gd name="T72" fmla="*/ 1819 w 1829"/>
                <a:gd name="T73" fmla="*/ 111 h 688"/>
                <a:gd name="T74" fmla="*/ 1829 w 1829"/>
                <a:gd name="T75" fmla="*/ 172 h 688"/>
                <a:gd name="T76" fmla="*/ 1826 w 1829"/>
                <a:gd name="T77" fmla="*/ 650 h 688"/>
                <a:gd name="T78" fmla="*/ 1807 w 1829"/>
                <a:gd name="T79" fmla="*/ 678 h 688"/>
                <a:gd name="T80" fmla="*/ 1772 w 1829"/>
                <a:gd name="T81" fmla="*/ 688 h 688"/>
                <a:gd name="T82" fmla="*/ 140 w 1829"/>
                <a:gd name="T83" fmla="*/ 685 h 688"/>
                <a:gd name="T84" fmla="*/ 84 w 1829"/>
                <a:gd name="T85" fmla="*/ 665 h 688"/>
                <a:gd name="T86" fmla="*/ 40 w 1829"/>
                <a:gd name="T87" fmla="*/ 628 h 688"/>
                <a:gd name="T88" fmla="*/ 11 w 1829"/>
                <a:gd name="T89" fmla="*/ 578 h 688"/>
                <a:gd name="T90" fmla="*/ 0 w 1829"/>
                <a:gd name="T91" fmla="*/ 516 h 688"/>
                <a:gd name="T92" fmla="*/ 3 w 1829"/>
                <a:gd name="T93" fmla="*/ 39 h 688"/>
                <a:gd name="T94" fmla="*/ 22 w 1829"/>
                <a:gd name="T95" fmla="*/ 11 h 688"/>
                <a:gd name="T96" fmla="*/ 58 w 1829"/>
                <a:gd name="T9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29" h="688">
                  <a:moveTo>
                    <a:pt x="115" y="110"/>
                  </a:moveTo>
                  <a:lnTo>
                    <a:pt x="115" y="516"/>
                  </a:lnTo>
                  <a:lnTo>
                    <a:pt x="117" y="535"/>
                  </a:lnTo>
                  <a:lnTo>
                    <a:pt x="125" y="552"/>
                  </a:lnTo>
                  <a:lnTo>
                    <a:pt x="137" y="563"/>
                  </a:lnTo>
                  <a:lnTo>
                    <a:pt x="152" y="571"/>
                  </a:lnTo>
                  <a:lnTo>
                    <a:pt x="172" y="574"/>
                  </a:lnTo>
                  <a:lnTo>
                    <a:pt x="1715" y="574"/>
                  </a:lnTo>
                  <a:lnTo>
                    <a:pt x="1715" y="172"/>
                  </a:lnTo>
                  <a:lnTo>
                    <a:pt x="1712" y="154"/>
                  </a:lnTo>
                  <a:lnTo>
                    <a:pt x="1705" y="137"/>
                  </a:lnTo>
                  <a:lnTo>
                    <a:pt x="1692" y="125"/>
                  </a:lnTo>
                  <a:lnTo>
                    <a:pt x="1677" y="118"/>
                  </a:lnTo>
                  <a:lnTo>
                    <a:pt x="1658" y="115"/>
                  </a:lnTo>
                  <a:lnTo>
                    <a:pt x="663" y="115"/>
                  </a:lnTo>
                  <a:lnTo>
                    <a:pt x="674" y="141"/>
                  </a:lnTo>
                  <a:lnTo>
                    <a:pt x="680" y="167"/>
                  </a:lnTo>
                  <a:lnTo>
                    <a:pt x="681" y="194"/>
                  </a:lnTo>
                  <a:lnTo>
                    <a:pt x="678" y="221"/>
                  </a:lnTo>
                  <a:lnTo>
                    <a:pt x="672" y="247"/>
                  </a:lnTo>
                  <a:lnTo>
                    <a:pt x="660" y="272"/>
                  </a:lnTo>
                  <a:lnTo>
                    <a:pt x="646" y="295"/>
                  </a:lnTo>
                  <a:lnTo>
                    <a:pt x="627" y="316"/>
                  </a:lnTo>
                  <a:lnTo>
                    <a:pt x="606" y="333"/>
                  </a:lnTo>
                  <a:lnTo>
                    <a:pt x="581" y="345"/>
                  </a:lnTo>
                  <a:lnTo>
                    <a:pt x="555" y="354"/>
                  </a:lnTo>
                  <a:lnTo>
                    <a:pt x="529" y="359"/>
                  </a:lnTo>
                  <a:lnTo>
                    <a:pt x="502" y="360"/>
                  </a:lnTo>
                  <a:lnTo>
                    <a:pt x="474" y="356"/>
                  </a:lnTo>
                  <a:lnTo>
                    <a:pt x="448" y="347"/>
                  </a:lnTo>
                  <a:lnTo>
                    <a:pt x="423" y="336"/>
                  </a:lnTo>
                  <a:lnTo>
                    <a:pt x="401" y="321"/>
                  </a:lnTo>
                  <a:lnTo>
                    <a:pt x="382" y="304"/>
                  </a:lnTo>
                  <a:lnTo>
                    <a:pt x="366" y="282"/>
                  </a:lnTo>
                  <a:lnTo>
                    <a:pt x="252" y="110"/>
                  </a:lnTo>
                  <a:lnTo>
                    <a:pt x="115" y="110"/>
                  </a:lnTo>
                  <a:close/>
                  <a:moveTo>
                    <a:pt x="58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2"/>
                  </a:lnTo>
                  <a:lnTo>
                    <a:pt x="326" y="23"/>
                  </a:lnTo>
                  <a:lnTo>
                    <a:pt x="458" y="218"/>
                  </a:lnTo>
                  <a:lnTo>
                    <a:pt x="464" y="227"/>
                  </a:lnTo>
                  <a:lnTo>
                    <a:pt x="472" y="234"/>
                  </a:lnTo>
                  <a:lnTo>
                    <a:pt x="483" y="239"/>
                  </a:lnTo>
                  <a:lnTo>
                    <a:pt x="492" y="241"/>
                  </a:lnTo>
                  <a:lnTo>
                    <a:pt x="503" y="243"/>
                  </a:lnTo>
                  <a:lnTo>
                    <a:pt x="515" y="242"/>
                  </a:lnTo>
                  <a:lnTo>
                    <a:pt x="525" y="239"/>
                  </a:lnTo>
                  <a:lnTo>
                    <a:pt x="538" y="236"/>
                  </a:lnTo>
                  <a:lnTo>
                    <a:pt x="550" y="225"/>
                  </a:lnTo>
                  <a:lnTo>
                    <a:pt x="559" y="213"/>
                  </a:lnTo>
                  <a:lnTo>
                    <a:pt x="563" y="199"/>
                  </a:lnTo>
                  <a:lnTo>
                    <a:pt x="564" y="185"/>
                  </a:lnTo>
                  <a:lnTo>
                    <a:pt x="562" y="170"/>
                  </a:lnTo>
                  <a:lnTo>
                    <a:pt x="554" y="155"/>
                  </a:lnTo>
                  <a:lnTo>
                    <a:pt x="509" y="86"/>
                  </a:lnTo>
                  <a:lnTo>
                    <a:pt x="502" y="72"/>
                  </a:lnTo>
                  <a:lnTo>
                    <a:pt x="500" y="58"/>
                  </a:lnTo>
                  <a:lnTo>
                    <a:pt x="502" y="43"/>
                  </a:lnTo>
                  <a:lnTo>
                    <a:pt x="509" y="28"/>
                  </a:lnTo>
                  <a:lnTo>
                    <a:pt x="514" y="19"/>
                  </a:lnTo>
                  <a:lnTo>
                    <a:pt x="522" y="12"/>
                  </a:lnTo>
                  <a:lnTo>
                    <a:pt x="533" y="6"/>
                  </a:lnTo>
                  <a:lnTo>
                    <a:pt x="544" y="1"/>
                  </a:lnTo>
                  <a:lnTo>
                    <a:pt x="554" y="0"/>
                  </a:lnTo>
                  <a:lnTo>
                    <a:pt x="1658" y="0"/>
                  </a:lnTo>
                  <a:lnTo>
                    <a:pt x="1689" y="3"/>
                  </a:lnTo>
                  <a:lnTo>
                    <a:pt x="1718" y="11"/>
                  </a:lnTo>
                  <a:lnTo>
                    <a:pt x="1745" y="23"/>
                  </a:lnTo>
                  <a:lnTo>
                    <a:pt x="1769" y="40"/>
                  </a:lnTo>
                  <a:lnTo>
                    <a:pt x="1790" y="61"/>
                  </a:lnTo>
                  <a:lnTo>
                    <a:pt x="1807" y="85"/>
                  </a:lnTo>
                  <a:lnTo>
                    <a:pt x="1819" y="111"/>
                  </a:lnTo>
                  <a:lnTo>
                    <a:pt x="1826" y="141"/>
                  </a:lnTo>
                  <a:lnTo>
                    <a:pt x="1829" y="172"/>
                  </a:lnTo>
                  <a:lnTo>
                    <a:pt x="1829" y="631"/>
                  </a:lnTo>
                  <a:lnTo>
                    <a:pt x="1826" y="650"/>
                  </a:lnTo>
                  <a:lnTo>
                    <a:pt x="1819" y="666"/>
                  </a:lnTo>
                  <a:lnTo>
                    <a:pt x="1807" y="678"/>
                  </a:lnTo>
                  <a:lnTo>
                    <a:pt x="1791" y="685"/>
                  </a:lnTo>
                  <a:lnTo>
                    <a:pt x="1772" y="688"/>
                  </a:lnTo>
                  <a:lnTo>
                    <a:pt x="172" y="688"/>
                  </a:lnTo>
                  <a:lnTo>
                    <a:pt x="140" y="685"/>
                  </a:lnTo>
                  <a:lnTo>
                    <a:pt x="111" y="678"/>
                  </a:lnTo>
                  <a:lnTo>
                    <a:pt x="84" y="665"/>
                  </a:lnTo>
                  <a:lnTo>
                    <a:pt x="60" y="649"/>
                  </a:lnTo>
                  <a:lnTo>
                    <a:pt x="40" y="628"/>
                  </a:lnTo>
                  <a:lnTo>
                    <a:pt x="23" y="604"/>
                  </a:lnTo>
                  <a:lnTo>
                    <a:pt x="11" y="578"/>
                  </a:lnTo>
                  <a:lnTo>
                    <a:pt x="3" y="548"/>
                  </a:lnTo>
                  <a:lnTo>
                    <a:pt x="0" y="51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23"/>
            <p:cNvSpPr>
              <a:spLocks noEditPoints="1"/>
            </p:cNvSpPr>
            <p:nvPr/>
          </p:nvSpPr>
          <p:spPr bwMode="auto">
            <a:xfrm>
              <a:off x="6767513" y="2085975"/>
              <a:ext cx="53975" cy="71438"/>
            </a:xfrm>
            <a:custGeom>
              <a:avLst/>
              <a:gdLst>
                <a:gd name="T0" fmla="*/ 114 w 343"/>
                <a:gd name="T1" fmla="*/ 107 h 451"/>
                <a:gd name="T2" fmla="*/ 114 w 343"/>
                <a:gd name="T3" fmla="*/ 336 h 451"/>
                <a:gd name="T4" fmla="*/ 140 w 343"/>
                <a:gd name="T5" fmla="*/ 333 h 451"/>
                <a:gd name="T6" fmla="*/ 164 w 343"/>
                <a:gd name="T7" fmla="*/ 325 h 451"/>
                <a:gd name="T8" fmla="*/ 185 w 343"/>
                <a:gd name="T9" fmla="*/ 311 h 451"/>
                <a:gd name="T10" fmla="*/ 202 w 343"/>
                <a:gd name="T11" fmla="*/ 293 h 451"/>
                <a:gd name="T12" fmla="*/ 217 w 343"/>
                <a:gd name="T13" fmla="*/ 271 h 451"/>
                <a:gd name="T14" fmla="*/ 225 w 343"/>
                <a:gd name="T15" fmla="*/ 247 h 451"/>
                <a:gd name="T16" fmla="*/ 228 w 343"/>
                <a:gd name="T17" fmla="*/ 221 h 451"/>
                <a:gd name="T18" fmla="*/ 225 w 343"/>
                <a:gd name="T19" fmla="*/ 195 h 451"/>
                <a:gd name="T20" fmla="*/ 217 w 343"/>
                <a:gd name="T21" fmla="*/ 171 h 451"/>
                <a:gd name="T22" fmla="*/ 202 w 343"/>
                <a:gd name="T23" fmla="*/ 149 h 451"/>
                <a:gd name="T24" fmla="*/ 185 w 343"/>
                <a:gd name="T25" fmla="*/ 132 h 451"/>
                <a:gd name="T26" fmla="*/ 164 w 343"/>
                <a:gd name="T27" fmla="*/ 118 h 451"/>
                <a:gd name="T28" fmla="*/ 140 w 343"/>
                <a:gd name="T29" fmla="*/ 110 h 451"/>
                <a:gd name="T30" fmla="*/ 114 w 343"/>
                <a:gd name="T31" fmla="*/ 107 h 451"/>
                <a:gd name="T32" fmla="*/ 115 w 343"/>
                <a:gd name="T33" fmla="*/ 0 h 451"/>
                <a:gd name="T34" fmla="*/ 152 w 343"/>
                <a:gd name="T35" fmla="*/ 3 h 451"/>
                <a:gd name="T36" fmla="*/ 187 w 343"/>
                <a:gd name="T37" fmla="*/ 12 h 451"/>
                <a:gd name="T38" fmla="*/ 219 w 343"/>
                <a:gd name="T39" fmla="*/ 25 h 451"/>
                <a:gd name="T40" fmla="*/ 249 w 343"/>
                <a:gd name="T41" fmla="*/ 44 h 451"/>
                <a:gd name="T42" fmla="*/ 275 w 343"/>
                <a:gd name="T43" fmla="*/ 68 h 451"/>
                <a:gd name="T44" fmla="*/ 298 w 343"/>
                <a:gd name="T45" fmla="*/ 95 h 451"/>
                <a:gd name="T46" fmla="*/ 317 w 343"/>
                <a:gd name="T47" fmla="*/ 125 h 451"/>
                <a:gd name="T48" fmla="*/ 330 w 343"/>
                <a:gd name="T49" fmla="*/ 159 h 451"/>
                <a:gd name="T50" fmla="*/ 340 w 343"/>
                <a:gd name="T51" fmla="*/ 195 h 451"/>
                <a:gd name="T52" fmla="*/ 343 w 343"/>
                <a:gd name="T53" fmla="*/ 233 h 451"/>
                <a:gd name="T54" fmla="*/ 340 w 343"/>
                <a:gd name="T55" fmla="*/ 267 h 451"/>
                <a:gd name="T56" fmla="*/ 330 w 343"/>
                <a:gd name="T57" fmla="*/ 300 h 451"/>
                <a:gd name="T58" fmla="*/ 317 w 343"/>
                <a:gd name="T59" fmla="*/ 331 h 451"/>
                <a:gd name="T60" fmla="*/ 298 w 343"/>
                <a:gd name="T61" fmla="*/ 359 h 451"/>
                <a:gd name="T62" fmla="*/ 275 w 343"/>
                <a:gd name="T63" fmla="*/ 385 h 451"/>
                <a:gd name="T64" fmla="*/ 248 w 343"/>
                <a:gd name="T65" fmla="*/ 407 h 451"/>
                <a:gd name="T66" fmla="*/ 219 w 343"/>
                <a:gd name="T67" fmla="*/ 426 h 451"/>
                <a:gd name="T68" fmla="*/ 186 w 343"/>
                <a:gd name="T69" fmla="*/ 439 h 451"/>
                <a:gd name="T70" fmla="*/ 151 w 343"/>
                <a:gd name="T71" fmla="*/ 448 h 451"/>
                <a:gd name="T72" fmla="*/ 114 w 343"/>
                <a:gd name="T73" fmla="*/ 451 h 451"/>
                <a:gd name="T74" fmla="*/ 89 w 343"/>
                <a:gd name="T75" fmla="*/ 449 h 451"/>
                <a:gd name="T76" fmla="*/ 64 w 343"/>
                <a:gd name="T77" fmla="*/ 444 h 451"/>
                <a:gd name="T78" fmla="*/ 39 w 343"/>
                <a:gd name="T79" fmla="*/ 439 h 451"/>
                <a:gd name="T80" fmla="*/ 27 w 343"/>
                <a:gd name="T81" fmla="*/ 434 h 451"/>
                <a:gd name="T82" fmla="*/ 15 w 343"/>
                <a:gd name="T83" fmla="*/ 426 h 451"/>
                <a:gd name="T84" fmla="*/ 7 w 343"/>
                <a:gd name="T85" fmla="*/ 414 h 451"/>
                <a:gd name="T86" fmla="*/ 2 w 343"/>
                <a:gd name="T87" fmla="*/ 402 h 451"/>
                <a:gd name="T88" fmla="*/ 0 w 343"/>
                <a:gd name="T89" fmla="*/ 388 h 451"/>
                <a:gd name="T90" fmla="*/ 0 w 343"/>
                <a:gd name="T91" fmla="*/ 66 h 451"/>
                <a:gd name="T92" fmla="*/ 2 w 343"/>
                <a:gd name="T93" fmla="*/ 52 h 451"/>
                <a:gd name="T94" fmla="*/ 7 w 343"/>
                <a:gd name="T95" fmla="*/ 40 h 451"/>
                <a:gd name="T96" fmla="*/ 15 w 343"/>
                <a:gd name="T97" fmla="*/ 28 h 451"/>
                <a:gd name="T98" fmla="*/ 27 w 343"/>
                <a:gd name="T99" fmla="*/ 20 h 451"/>
                <a:gd name="T100" fmla="*/ 39 w 343"/>
                <a:gd name="T101" fmla="*/ 15 h 451"/>
                <a:gd name="T102" fmla="*/ 78 w 343"/>
                <a:gd name="T103" fmla="*/ 5 h 451"/>
                <a:gd name="T104" fmla="*/ 115 w 343"/>
                <a:gd name="T105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3" h="451">
                  <a:moveTo>
                    <a:pt x="114" y="107"/>
                  </a:moveTo>
                  <a:lnTo>
                    <a:pt x="114" y="336"/>
                  </a:lnTo>
                  <a:lnTo>
                    <a:pt x="140" y="333"/>
                  </a:lnTo>
                  <a:lnTo>
                    <a:pt x="164" y="325"/>
                  </a:lnTo>
                  <a:lnTo>
                    <a:pt x="185" y="311"/>
                  </a:lnTo>
                  <a:lnTo>
                    <a:pt x="202" y="293"/>
                  </a:lnTo>
                  <a:lnTo>
                    <a:pt x="217" y="271"/>
                  </a:lnTo>
                  <a:lnTo>
                    <a:pt x="225" y="247"/>
                  </a:lnTo>
                  <a:lnTo>
                    <a:pt x="228" y="221"/>
                  </a:lnTo>
                  <a:lnTo>
                    <a:pt x="225" y="195"/>
                  </a:lnTo>
                  <a:lnTo>
                    <a:pt x="217" y="171"/>
                  </a:lnTo>
                  <a:lnTo>
                    <a:pt x="202" y="149"/>
                  </a:lnTo>
                  <a:lnTo>
                    <a:pt x="185" y="132"/>
                  </a:lnTo>
                  <a:lnTo>
                    <a:pt x="164" y="118"/>
                  </a:lnTo>
                  <a:lnTo>
                    <a:pt x="140" y="110"/>
                  </a:lnTo>
                  <a:lnTo>
                    <a:pt x="114" y="107"/>
                  </a:lnTo>
                  <a:close/>
                  <a:moveTo>
                    <a:pt x="115" y="0"/>
                  </a:moveTo>
                  <a:lnTo>
                    <a:pt x="152" y="3"/>
                  </a:lnTo>
                  <a:lnTo>
                    <a:pt x="187" y="12"/>
                  </a:lnTo>
                  <a:lnTo>
                    <a:pt x="219" y="25"/>
                  </a:lnTo>
                  <a:lnTo>
                    <a:pt x="249" y="44"/>
                  </a:lnTo>
                  <a:lnTo>
                    <a:pt x="275" y="68"/>
                  </a:lnTo>
                  <a:lnTo>
                    <a:pt x="298" y="95"/>
                  </a:lnTo>
                  <a:lnTo>
                    <a:pt x="317" y="125"/>
                  </a:lnTo>
                  <a:lnTo>
                    <a:pt x="330" y="159"/>
                  </a:lnTo>
                  <a:lnTo>
                    <a:pt x="340" y="195"/>
                  </a:lnTo>
                  <a:lnTo>
                    <a:pt x="343" y="233"/>
                  </a:lnTo>
                  <a:lnTo>
                    <a:pt x="340" y="267"/>
                  </a:lnTo>
                  <a:lnTo>
                    <a:pt x="330" y="300"/>
                  </a:lnTo>
                  <a:lnTo>
                    <a:pt x="317" y="331"/>
                  </a:lnTo>
                  <a:lnTo>
                    <a:pt x="298" y="359"/>
                  </a:lnTo>
                  <a:lnTo>
                    <a:pt x="275" y="385"/>
                  </a:lnTo>
                  <a:lnTo>
                    <a:pt x="248" y="407"/>
                  </a:lnTo>
                  <a:lnTo>
                    <a:pt x="219" y="426"/>
                  </a:lnTo>
                  <a:lnTo>
                    <a:pt x="186" y="439"/>
                  </a:lnTo>
                  <a:lnTo>
                    <a:pt x="151" y="448"/>
                  </a:lnTo>
                  <a:lnTo>
                    <a:pt x="114" y="451"/>
                  </a:lnTo>
                  <a:lnTo>
                    <a:pt x="89" y="449"/>
                  </a:lnTo>
                  <a:lnTo>
                    <a:pt x="64" y="444"/>
                  </a:lnTo>
                  <a:lnTo>
                    <a:pt x="39" y="439"/>
                  </a:lnTo>
                  <a:lnTo>
                    <a:pt x="27" y="434"/>
                  </a:lnTo>
                  <a:lnTo>
                    <a:pt x="15" y="426"/>
                  </a:lnTo>
                  <a:lnTo>
                    <a:pt x="7" y="414"/>
                  </a:lnTo>
                  <a:lnTo>
                    <a:pt x="2" y="402"/>
                  </a:lnTo>
                  <a:lnTo>
                    <a:pt x="0" y="388"/>
                  </a:lnTo>
                  <a:lnTo>
                    <a:pt x="0" y="66"/>
                  </a:lnTo>
                  <a:lnTo>
                    <a:pt x="2" y="52"/>
                  </a:lnTo>
                  <a:lnTo>
                    <a:pt x="7" y="40"/>
                  </a:lnTo>
                  <a:lnTo>
                    <a:pt x="15" y="28"/>
                  </a:lnTo>
                  <a:lnTo>
                    <a:pt x="27" y="20"/>
                  </a:lnTo>
                  <a:lnTo>
                    <a:pt x="39" y="15"/>
                  </a:lnTo>
                  <a:lnTo>
                    <a:pt x="78" y="5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2" name="Group 771"/>
          <p:cNvGrpSpPr/>
          <p:nvPr/>
        </p:nvGrpSpPr>
        <p:grpSpPr>
          <a:xfrm>
            <a:off x="5364863" y="1921045"/>
            <a:ext cx="517526" cy="546101"/>
            <a:chOff x="5395913" y="1920875"/>
            <a:chExt cx="517526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128"/>
            <p:cNvSpPr>
              <a:spLocks/>
            </p:cNvSpPr>
            <p:nvPr/>
          </p:nvSpPr>
          <p:spPr bwMode="auto">
            <a:xfrm>
              <a:off x="5441951" y="1958975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3 w 114"/>
                <a:gd name="T5" fmla="*/ 10 h 114"/>
                <a:gd name="T6" fmla="*/ 104 w 114"/>
                <a:gd name="T7" fmla="*/ 21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3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1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29"/>
            <p:cNvSpPr>
              <a:spLocks/>
            </p:cNvSpPr>
            <p:nvPr/>
          </p:nvSpPr>
          <p:spPr bwMode="auto">
            <a:xfrm>
              <a:off x="5705476" y="2093913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30"/>
            <p:cNvSpPr>
              <a:spLocks/>
            </p:cNvSpPr>
            <p:nvPr/>
          </p:nvSpPr>
          <p:spPr bwMode="auto">
            <a:xfrm>
              <a:off x="5705476" y="2058988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2 w 115"/>
                <a:gd name="T5" fmla="*/ 11 h 115"/>
                <a:gd name="T6" fmla="*/ 104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0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31"/>
            <p:cNvSpPr>
              <a:spLocks/>
            </p:cNvSpPr>
            <p:nvPr/>
          </p:nvSpPr>
          <p:spPr bwMode="auto">
            <a:xfrm>
              <a:off x="5705476" y="2022475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3 h 115"/>
                <a:gd name="T8" fmla="*/ 112 w 115"/>
                <a:gd name="T9" fmla="*/ 38 h 115"/>
                <a:gd name="T10" fmla="*/ 115 w 115"/>
                <a:gd name="T11" fmla="*/ 57 h 115"/>
                <a:gd name="T12" fmla="*/ 112 w 115"/>
                <a:gd name="T13" fmla="*/ 77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2 w 115"/>
                <a:gd name="T25" fmla="*/ 104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8 h 115"/>
                <a:gd name="T34" fmla="*/ 10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32"/>
            <p:cNvSpPr>
              <a:spLocks noEditPoints="1"/>
            </p:cNvSpPr>
            <p:nvPr/>
          </p:nvSpPr>
          <p:spPr bwMode="auto">
            <a:xfrm>
              <a:off x="5405438" y="1920875"/>
              <a:ext cx="363538" cy="236538"/>
            </a:xfrm>
            <a:custGeom>
              <a:avLst/>
              <a:gdLst>
                <a:gd name="T0" fmla="*/ 270 w 2289"/>
                <a:gd name="T1" fmla="*/ 119 h 1491"/>
                <a:gd name="T2" fmla="*/ 221 w 2289"/>
                <a:gd name="T3" fmla="*/ 135 h 1491"/>
                <a:gd name="T4" fmla="*/ 178 w 2289"/>
                <a:gd name="T5" fmla="*/ 163 h 1491"/>
                <a:gd name="T6" fmla="*/ 138 w 2289"/>
                <a:gd name="T7" fmla="*/ 212 h 1491"/>
                <a:gd name="T8" fmla="*/ 117 w 2289"/>
                <a:gd name="T9" fmla="*/ 269 h 1491"/>
                <a:gd name="T10" fmla="*/ 114 w 2289"/>
                <a:gd name="T11" fmla="*/ 1319 h 1491"/>
                <a:gd name="T12" fmla="*/ 124 w 2289"/>
                <a:gd name="T13" fmla="*/ 1354 h 1491"/>
                <a:gd name="T14" fmla="*/ 153 w 2289"/>
                <a:gd name="T15" fmla="*/ 1373 h 1491"/>
                <a:gd name="T16" fmla="*/ 2118 w 2289"/>
                <a:gd name="T17" fmla="*/ 1376 h 1491"/>
                <a:gd name="T18" fmla="*/ 2153 w 2289"/>
                <a:gd name="T19" fmla="*/ 1366 h 1491"/>
                <a:gd name="T20" fmla="*/ 2173 w 2289"/>
                <a:gd name="T21" fmla="*/ 1338 h 1491"/>
                <a:gd name="T22" fmla="*/ 2175 w 2289"/>
                <a:gd name="T23" fmla="*/ 517 h 1491"/>
                <a:gd name="T24" fmla="*/ 2165 w 2289"/>
                <a:gd name="T25" fmla="*/ 483 h 1491"/>
                <a:gd name="T26" fmla="*/ 2137 w 2289"/>
                <a:gd name="T27" fmla="*/ 463 h 1491"/>
                <a:gd name="T28" fmla="*/ 744 w 2289"/>
                <a:gd name="T29" fmla="*/ 461 h 1491"/>
                <a:gd name="T30" fmla="*/ 716 w 2289"/>
                <a:gd name="T31" fmla="*/ 453 h 1491"/>
                <a:gd name="T32" fmla="*/ 440 w 2289"/>
                <a:gd name="T33" fmla="*/ 181 h 1491"/>
                <a:gd name="T34" fmla="*/ 397 w 2289"/>
                <a:gd name="T35" fmla="*/ 145 h 1491"/>
                <a:gd name="T36" fmla="*/ 350 w 2289"/>
                <a:gd name="T37" fmla="*/ 125 h 1491"/>
                <a:gd name="T38" fmla="*/ 316 w 2289"/>
                <a:gd name="T39" fmla="*/ 119 h 1491"/>
                <a:gd name="T40" fmla="*/ 298 w 2289"/>
                <a:gd name="T41" fmla="*/ 117 h 1491"/>
                <a:gd name="T42" fmla="*/ 337 w 2289"/>
                <a:gd name="T43" fmla="*/ 2 h 1491"/>
                <a:gd name="T44" fmla="*/ 414 w 2289"/>
                <a:gd name="T45" fmla="*/ 27 h 1491"/>
                <a:gd name="T46" fmla="*/ 488 w 2289"/>
                <a:gd name="T47" fmla="*/ 71 h 1491"/>
                <a:gd name="T48" fmla="*/ 767 w 2289"/>
                <a:gd name="T49" fmla="*/ 346 h 1491"/>
                <a:gd name="T50" fmla="*/ 2150 w 2289"/>
                <a:gd name="T51" fmla="*/ 348 h 1491"/>
                <a:gd name="T52" fmla="*/ 2206 w 2289"/>
                <a:gd name="T53" fmla="*/ 369 h 1491"/>
                <a:gd name="T54" fmla="*/ 2250 w 2289"/>
                <a:gd name="T55" fmla="*/ 406 h 1491"/>
                <a:gd name="T56" fmla="*/ 2279 w 2289"/>
                <a:gd name="T57" fmla="*/ 457 h 1491"/>
                <a:gd name="T58" fmla="*/ 2289 w 2289"/>
                <a:gd name="T59" fmla="*/ 517 h 1491"/>
                <a:gd name="T60" fmla="*/ 2287 w 2289"/>
                <a:gd name="T61" fmla="*/ 1350 h 1491"/>
                <a:gd name="T62" fmla="*/ 2267 w 2289"/>
                <a:gd name="T63" fmla="*/ 1406 h 1491"/>
                <a:gd name="T64" fmla="*/ 2230 w 2289"/>
                <a:gd name="T65" fmla="*/ 1451 h 1491"/>
                <a:gd name="T66" fmla="*/ 2179 w 2289"/>
                <a:gd name="T67" fmla="*/ 1480 h 1491"/>
                <a:gd name="T68" fmla="*/ 2118 w 2289"/>
                <a:gd name="T69" fmla="*/ 1491 h 1491"/>
                <a:gd name="T70" fmla="*/ 140 w 2289"/>
                <a:gd name="T71" fmla="*/ 1488 h 1491"/>
                <a:gd name="T72" fmla="*/ 84 w 2289"/>
                <a:gd name="T73" fmla="*/ 1468 h 1491"/>
                <a:gd name="T74" fmla="*/ 39 w 2289"/>
                <a:gd name="T75" fmla="*/ 1430 h 1491"/>
                <a:gd name="T76" fmla="*/ 11 w 2289"/>
                <a:gd name="T77" fmla="*/ 1379 h 1491"/>
                <a:gd name="T78" fmla="*/ 0 w 2289"/>
                <a:gd name="T79" fmla="*/ 1319 h 1491"/>
                <a:gd name="T80" fmla="*/ 2 w 2289"/>
                <a:gd name="T81" fmla="*/ 264 h 1491"/>
                <a:gd name="T82" fmla="*/ 19 w 2289"/>
                <a:gd name="T83" fmla="*/ 194 h 1491"/>
                <a:gd name="T84" fmla="*/ 53 w 2289"/>
                <a:gd name="T85" fmla="*/ 132 h 1491"/>
                <a:gd name="T86" fmla="*/ 103 w 2289"/>
                <a:gd name="T87" fmla="*/ 77 h 1491"/>
                <a:gd name="T88" fmla="*/ 162 w 2289"/>
                <a:gd name="T89" fmla="*/ 36 h 1491"/>
                <a:gd name="T90" fmla="*/ 229 w 2289"/>
                <a:gd name="T91" fmla="*/ 10 h 1491"/>
                <a:gd name="T92" fmla="*/ 301 w 2289"/>
                <a:gd name="T93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89" h="1491">
                  <a:moveTo>
                    <a:pt x="298" y="117"/>
                  </a:moveTo>
                  <a:lnTo>
                    <a:pt x="270" y="119"/>
                  </a:lnTo>
                  <a:lnTo>
                    <a:pt x="245" y="125"/>
                  </a:lnTo>
                  <a:lnTo>
                    <a:pt x="221" y="135"/>
                  </a:lnTo>
                  <a:lnTo>
                    <a:pt x="199" y="147"/>
                  </a:lnTo>
                  <a:lnTo>
                    <a:pt x="178" y="163"/>
                  </a:lnTo>
                  <a:lnTo>
                    <a:pt x="156" y="186"/>
                  </a:lnTo>
                  <a:lnTo>
                    <a:pt x="138" y="212"/>
                  </a:lnTo>
                  <a:lnTo>
                    <a:pt x="126" y="240"/>
                  </a:lnTo>
                  <a:lnTo>
                    <a:pt x="117" y="269"/>
                  </a:lnTo>
                  <a:lnTo>
                    <a:pt x="114" y="300"/>
                  </a:lnTo>
                  <a:lnTo>
                    <a:pt x="114" y="1319"/>
                  </a:lnTo>
                  <a:lnTo>
                    <a:pt x="117" y="1338"/>
                  </a:lnTo>
                  <a:lnTo>
                    <a:pt x="124" y="1354"/>
                  </a:lnTo>
                  <a:lnTo>
                    <a:pt x="137" y="1366"/>
                  </a:lnTo>
                  <a:lnTo>
                    <a:pt x="153" y="1373"/>
                  </a:lnTo>
                  <a:lnTo>
                    <a:pt x="171" y="1376"/>
                  </a:lnTo>
                  <a:lnTo>
                    <a:pt x="2118" y="1376"/>
                  </a:lnTo>
                  <a:lnTo>
                    <a:pt x="2137" y="1373"/>
                  </a:lnTo>
                  <a:lnTo>
                    <a:pt x="2153" y="1366"/>
                  </a:lnTo>
                  <a:lnTo>
                    <a:pt x="2165" y="1354"/>
                  </a:lnTo>
                  <a:lnTo>
                    <a:pt x="2173" y="1338"/>
                  </a:lnTo>
                  <a:lnTo>
                    <a:pt x="2175" y="1319"/>
                  </a:lnTo>
                  <a:lnTo>
                    <a:pt x="2175" y="517"/>
                  </a:lnTo>
                  <a:lnTo>
                    <a:pt x="2173" y="498"/>
                  </a:lnTo>
                  <a:lnTo>
                    <a:pt x="2165" y="483"/>
                  </a:lnTo>
                  <a:lnTo>
                    <a:pt x="2153" y="470"/>
                  </a:lnTo>
                  <a:lnTo>
                    <a:pt x="2137" y="463"/>
                  </a:lnTo>
                  <a:lnTo>
                    <a:pt x="2118" y="461"/>
                  </a:lnTo>
                  <a:lnTo>
                    <a:pt x="744" y="461"/>
                  </a:lnTo>
                  <a:lnTo>
                    <a:pt x="728" y="459"/>
                  </a:lnTo>
                  <a:lnTo>
                    <a:pt x="716" y="453"/>
                  </a:lnTo>
                  <a:lnTo>
                    <a:pt x="704" y="443"/>
                  </a:lnTo>
                  <a:lnTo>
                    <a:pt x="440" y="181"/>
                  </a:lnTo>
                  <a:lnTo>
                    <a:pt x="420" y="161"/>
                  </a:lnTo>
                  <a:lnTo>
                    <a:pt x="397" y="145"/>
                  </a:lnTo>
                  <a:lnTo>
                    <a:pt x="374" y="134"/>
                  </a:lnTo>
                  <a:lnTo>
                    <a:pt x="350" y="125"/>
                  </a:lnTo>
                  <a:lnTo>
                    <a:pt x="326" y="123"/>
                  </a:lnTo>
                  <a:lnTo>
                    <a:pt x="316" y="119"/>
                  </a:lnTo>
                  <a:lnTo>
                    <a:pt x="308" y="117"/>
                  </a:lnTo>
                  <a:lnTo>
                    <a:pt x="298" y="117"/>
                  </a:lnTo>
                  <a:close/>
                  <a:moveTo>
                    <a:pt x="301" y="0"/>
                  </a:moveTo>
                  <a:lnTo>
                    <a:pt x="337" y="2"/>
                  </a:lnTo>
                  <a:lnTo>
                    <a:pt x="376" y="13"/>
                  </a:lnTo>
                  <a:lnTo>
                    <a:pt x="414" y="27"/>
                  </a:lnTo>
                  <a:lnTo>
                    <a:pt x="452" y="47"/>
                  </a:lnTo>
                  <a:lnTo>
                    <a:pt x="488" y="71"/>
                  </a:lnTo>
                  <a:lnTo>
                    <a:pt x="521" y="100"/>
                  </a:lnTo>
                  <a:lnTo>
                    <a:pt x="767" y="346"/>
                  </a:lnTo>
                  <a:lnTo>
                    <a:pt x="2118" y="346"/>
                  </a:lnTo>
                  <a:lnTo>
                    <a:pt x="2150" y="348"/>
                  </a:lnTo>
                  <a:lnTo>
                    <a:pt x="2179" y="357"/>
                  </a:lnTo>
                  <a:lnTo>
                    <a:pt x="2206" y="369"/>
                  </a:lnTo>
                  <a:lnTo>
                    <a:pt x="2230" y="386"/>
                  </a:lnTo>
                  <a:lnTo>
                    <a:pt x="2250" y="406"/>
                  </a:lnTo>
                  <a:lnTo>
                    <a:pt x="2267" y="430"/>
                  </a:lnTo>
                  <a:lnTo>
                    <a:pt x="2279" y="457"/>
                  </a:lnTo>
                  <a:lnTo>
                    <a:pt x="2287" y="486"/>
                  </a:lnTo>
                  <a:lnTo>
                    <a:pt x="2289" y="517"/>
                  </a:lnTo>
                  <a:lnTo>
                    <a:pt x="2289" y="1319"/>
                  </a:lnTo>
                  <a:lnTo>
                    <a:pt x="2287" y="1350"/>
                  </a:lnTo>
                  <a:lnTo>
                    <a:pt x="2279" y="1379"/>
                  </a:lnTo>
                  <a:lnTo>
                    <a:pt x="2267" y="1406"/>
                  </a:lnTo>
                  <a:lnTo>
                    <a:pt x="2250" y="1430"/>
                  </a:lnTo>
                  <a:lnTo>
                    <a:pt x="2230" y="1451"/>
                  </a:lnTo>
                  <a:lnTo>
                    <a:pt x="2206" y="1468"/>
                  </a:lnTo>
                  <a:lnTo>
                    <a:pt x="2179" y="1480"/>
                  </a:lnTo>
                  <a:lnTo>
                    <a:pt x="2150" y="1488"/>
                  </a:lnTo>
                  <a:lnTo>
                    <a:pt x="2118" y="1491"/>
                  </a:lnTo>
                  <a:lnTo>
                    <a:pt x="171" y="1491"/>
                  </a:lnTo>
                  <a:lnTo>
                    <a:pt x="140" y="1488"/>
                  </a:lnTo>
                  <a:lnTo>
                    <a:pt x="111" y="1480"/>
                  </a:lnTo>
                  <a:lnTo>
                    <a:pt x="84" y="1468"/>
                  </a:lnTo>
                  <a:lnTo>
                    <a:pt x="60" y="1451"/>
                  </a:lnTo>
                  <a:lnTo>
                    <a:pt x="39" y="1430"/>
                  </a:lnTo>
                  <a:lnTo>
                    <a:pt x="23" y="1406"/>
                  </a:lnTo>
                  <a:lnTo>
                    <a:pt x="11" y="1379"/>
                  </a:lnTo>
                  <a:lnTo>
                    <a:pt x="2" y="1350"/>
                  </a:lnTo>
                  <a:lnTo>
                    <a:pt x="0" y="1319"/>
                  </a:lnTo>
                  <a:lnTo>
                    <a:pt x="0" y="300"/>
                  </a:lnTo>
                  <a:lnTo>
                    <a:pt x="2" y="264"/>
                  </a:lnTo>
                  <a:lnTo>
                    <a:pt x="9" y="228"/>
                  </a:lnTo>
                  <a:lnTo>
                    <a:pt x="19" y="194"/>
                  </a:lnTo>
                  <a:lnTo>
                    <a:pt x="34" y="162"/>
                  </a:lnTo>
                  <a:lnTo>
                    <a:pt x="53" y="132"/>
                  </a:lnTo>
                  <a:lnTo>
                    <a:pt x="75" y="103"/>
                  </a:lnTo>
                  <a:lnTo>
                    <a:pt x="103" y="77"/>
                  </a:lnTo>
                  <a:lnTo>
                    <a:pt x="132" y="54"/>
                  </a:lnTo>
                  <a:lnTo>
                    <a:pt x="162" y="36"/>
                  </a:lnTo>
                  <a:lnTo>
                    <a:pt x="194" y="20"/>
                  </a:lnTo>
                  <a:lnTo>
                    <a:pt x="229" y="10"/>
                  </a:lnTo>
                  <a:lnTo>
                    <a:pt x="264" y="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33"/>
            <p:cNvSpPr>
              <a:spLocks/>
            </p:cNvSpPr>
            <p:nvPr/>
          </p:nvSpPr>
          <p:spPr bwMode="auto">
            <a:xfrm>
              <a:off x="5395913" y="2203450"/>
              <a:ext cx="144463" cy="263525"/>
            </a:xfrm>
            <a:custGeom>
              <a:avLst/>
              <a:gdLst>
                <a:gd name="T0" fmla="*/ 855 w 913"/>
                <a:gd name="T1" fmla="*/ 0 h 1662"/>
                <a:gd name="T2" fmla="*/ 869 w 913"/>
                <a:gd name="T3" fmla="*/ 2 h 1662"/>
                <a:gd name="T4" fmla="*/ 881 w 913"/>
                <a:gd name="T5" fmla="*/ 9 h 1662"/>
                <a:gd name="T6" fmla="*/ 894 w 913"/>
                <a:gd name="T7" fmla="*/ 18 h 1662"/>
                <a:gd name="T8" fmla="*/ 904 w 913"/>
                <a:gd name="T9" fmla="*/ 31 h 1662"/>
                <a:gd name="T10" fmla="*/ 909 w 913"/>
                <a:gd name="T11" fmla="*/ 43 h 1662"/>
                <a:gd name="T12" fmla="*/ 913 w 913"/>
                <a:gd name="T13" fmla="*/ 57 h 1662"/>
                <a:gd name="T14" fmla="*/ 910 w 913"/>
                <a:gd name="T15" fmla="*/ 70 h 1662"/>
                <a:gd name="T16" fmla="*/ 904 w 913"/>
                <a:gd name="T17" fmla="*/ 83 h 1662"/>
                <a:gd name="T18" fmla="*/ 102 w 913"/>
                <a:gd name="T19" fmla="*/ 1628 h 1662"/>
                <a:gd name="T20" fmla="*/ 98 w 913"/>
                <a:gd name="T21" fmla="*/ 1640 h 1662"/>
                <a:gd name="T22" fmla="*/ 91 w 913"/>
                <a:gd name="T23" fmla="*/ 1649 h 1662"/>
                <a:gd name="T24" fmla="*/ 81 w 913"/>
                <a:gd name="T25" fmla="*/ 1657 h 1662"/>
                <a:gd name="T26" fmla="*/ 70 w 913"/>
                <a:gd name="T27" fmla="*/ 1661 h 1662"/>
                <a:gd name="T28" fmla="*/ 57 w 913"/>
                <a:gd name="T29" fmla="*/ 1662 h 1662"/>
                <a:gd name="T30" fmla="*/ 47 w 913"/>
                <a:gd name="T31" fmla="*/ 1662 h 1662"/>
                <a:gd name="T32" fmla="*/ 39 w 913"/>
                <a:gd name="T33" fmla="*/ 1660 h 1662"/>
                <a:gd name="T34" fmla="*/ 28 w 913"/>
                <a:gd name="T35" fmla="*/ 1657 h 1662"/>
                <a:gd name="T36" fmla="*/ 16 w 913"/>
                <a:gd name="T37" fmla="*/ 1646 h 1662"/>
                <a:gd name="T38" fmla="*/ 7 w 913"/>
                <a:gd name="T39" fmla="*/ 1634 h 1662"/>
                <a:gd name="T40" fmla="*/ 2 w 913"/>
                <a:gd name="T41" fmla="*/ 1620 h 1662"/>
                <a:gd name="T42" fmla="*/ 0 w 913"/>
                <a:gd name="T43" fmla="*/ 1606 h 1662"/>
                <a:gd name="T44" fmla="*/ 1 w 913"/>
                <a:gd name="T45" fmla="*/ 1591 h 1662"/>
                <a:gd name="T46" fmla="*/ 5 w 913"/>
                <a:gd name="T47" fmla="*/ 1577 h 1662"/>
                <a:gd name="T48" fmla="*/ 807 w 913"/>
                <a:gd name="T49" fmla="*/ 32 h 1662"/>
                <a:gd name="T50" fmla="*/ 817 w 913"/>
                <a:gd name="T51" fmla="*/ 18 h 1662"/>
                <a:gd name="T52" fmla="*/ 829 w 913"/>
                <a:gd name="T53" fmla="*/ 9 h 1662"/>
                <a:gd name="T54" fmla="*/ 842 w 913"/>
                <a:gd name="T55" fmla="*/ 2 h 1662"/>
                <a:gd name="T56" fmla="*/ 855 w 913"/>
                <a:gd name="T57" fmla="*/ 0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13" h="1662">
                  <a:moveTo>
                    <a:pt x="855" y="0"/>
                  </a:moveTo>
                  <a:lnTo>
                    <a:pt x="869" y="2"/>
                  </a:lnTo>
                  <a:lnTo>
                    <a:pt x="881" y="9"/>
                  </a:lnTo>
                  <a:lnTo>
                    <a:pt x="894" y="18"/>
                  </a:lnTo>
                  <a:lnTo>
                    <a:pt x="904" y="31"/>
                  </a:lnTo>
                  <a:lnTo>
                    <a:pt x="909" y="43"/>
                  </a:lnTo>
                  <a:lnTo>
                    <a:pt x="913" y="57"/>
                  </a:lnTo>
                  <a:lnTo>
                    <a:pt x="910" y="70"/>
                  </a:lnTo>
                  <a:lnTo>
                    <a:pt x="904" y="83"/>
                  </a:lnTo>
                  <a:lnTo>
                    <a:pt x="102" y="1628"/>
                  </a:lnTo>
                  <a:lnTo>
                    <a:pt x="98" y="1640"/>
                  </a:lnTo>
                  <a:lnTo>
                    <a:pt x="91" y="1649"/>
                  </a:lnTo>
                  <a:lnTo>
                    <a:pt x="81" y="1657"/>
                  </a:lnTo>
                  <a:lnTo>
                    <a:pt x="70" y="1661"/>
                  </a:lnTo>
                  <a:lnTo>
                    <a:pt x="57" y="1662"/>
                  </a:lnTo>
                  <a:lnTo>
                    <a:pt x="47" y="1662"/>
                  </a:lnTo>
                  <a:lnTo>
                    <a:pt x="39" y="1660"/>
                  </a:lnTo>
                  <a:lnTo>
                    <a:pt x="28" y="1657"/>
                  </a:lnTo>
                  <a:lnTo>
                    <a:pt x="16" y="1646"/>
                  </a:lnTo>
                  <a:lnTo>
                    <a:pt x="7" y="1634"/>
                  </a:lnTo>
                  <a:lnTo>
                    <a:pt x="2" y="1620"/>
                  </a:lnTo>
                  <a:lnTo>
                    <a:pt x="0" y="1606"/>
                  </a:lnTo>
                  <a:lnTo>
                    <a:pt x="1" y="1591"/>
                  </a:lnTo>
                  <a:lnTo>
                    <a:pt x="5" y="1577"/>
                  </a:lnTo>
                  <a:lnTo>
                    <a:pt x="807" y="32"/>
                  </a:lnTo>
                  <a:lnTo>
                    <a:pt x="817" y="18"/>
                  </a:lnTo>
                  <a:lnTo>
                    <a:pt x="829" y="9"/>
                  </a:lnTo>
                  <a:lnTo>
                    <a:pt x="842" y="2"/>
                  </a:lnTo>
                  <a:lnTo>
                    <a:pt x="8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34"/>
            <p:cNvSpPr>
              <a:spLocks/>
            </p:cNvSpPr>
            <p:nvPr/>
          </p:nvSpPr>
          <p:spPr bwMode="auto">
            <a:xfrm>
              <a:off x="5649913" y="2203450"/>
              <a:ext cx="146050" cy="263525"/>
            </a:xfrm>
            <a:custGeom>
              <a:avLst/>
              <a:gdLst>
                <a:gd name="T0" fmla="*/ 60 w 915"/>
                <a:gd name="T1" fmla="*/ 0 h 1656"/>
                <a:gd name="T2" fmla="*/ 75 w 915"/>
                <a:gd name="T3" fmla="*/ 3 h 1656"/>
                <a:gd name="T4" fmla="*/ 87 w 915"/>
                <a:gd name="T5" fmla="*/ 8 h 1656"/>
                <a:gd name="T6" fmla="*/ 98 w 915"/>
                <a:gd name="T7" fmla="*/ 18 h 1656"/>
                <a:gd name="T8" fmla="*/ 105 w 915"/>
                <a:gd name="T9" fmla="*/ 31 h 1656"/>
                <a:gd name="T10" fmla="*/ 907 w 915"/>
                <a:gd name="T11" fmla="*/ 1576 h 1656"/>
                <a:gd name="T12" fmla="*/ 913 w 915"/>
                <a:gd name="T13" fmla="*/ 1590 h 1656"/>
                <a:gd name="T14" fmla="*/ 915 w 915"/>
                <a:gd name="T15" fmla="*/ 1605 h 1656"/>
                <a:gd name="T16" fmla="*/ 912 w 915"/>
                <a:gd name="T17" fmla="*/ 1620 h 1656"/>
                <a:gd name="T18" fmla="*/ 907 w 915"/>
                <a:gd name="T19" fmla="*/ 1632 h 1656"/>
                <a:gd name="T20" fmla="*/ 897 w 915"/>
                <a:gd name="T21" fmla="*/ 1642 h 1656"/>
                <a:gd name="T22" fmla="*/ 884 w 915"/>
                <a:gd name="T23" fmla="*/ 1651 h 1656"/>
                <a:gd name="T24" fmla="*/ 878 w 915"/>
                <a:gd name="T25" fmla="*/ 1654 h 1656"/>
                <a:gd name="T26" fmla="*/ 871 w 915"/>
                <a:gd name="T27" fmla="*/ 1656 h 1656"/>
                <a:gd name="T28" fmla="*/ 861 w 915"/>
                <a:gd name="T29" fmla="*/ 1656 h 1656"/>
                <a:gd name="T30" fmla="*/ 846 w 915"/>
                <a:gd name="T31" fmla="*/ 1654 h 1656"/>
                <a:gd name="T32" fmla="*/ 831 w 915"/>
                <a:gd name="T33" fmla="*/ 1648 h 1656"/>
                <a:gd name="T34" fmla="*/ 819 w 915"/>
                <a:gd name="T35" fmla="*/ 1639 h 1656"/>
                <a:gd name="T36" fmla="*/ 810 w 915"/>
                <a:gd name="T37" fmla="*/ 1628 h 1656"/>
                <a:gd name="T38" fmla="*/ 8 w 915"/>
                <a:gd name="T39" fmla="*/ 82 h 1656"/>
                <a:gd name="T40" fmla="*/ 2 w 915"/>
                <a:gd name="T41" fmla="*/ 67 h 1656"/>
                <a:gd name="T42" fmla="*/ 0 w 915"/>
                <a:gd name="T43" fmla="*/ 53 h 1656"/>
                <a:gd name="T44" fmla="*/ 3 w 915"/>
                <a:gd name="T45" fmla="*/ 39 h 1656"/>
                <a:gd name="T46" fmla="*/ 9 w 915"/>
                <a:gd name="T47" fmla="*/ 26 h 1656"/>
                <a:gd name="T48" fmla="*/ 19 w 915"/>
                <a:gd name="T49" fmla="*/ 15 h 1656"/>
                <a:gd name="T50" fmla="*/ 31 w 915"/>
                <a:gd name="T51" fmla="*/ 8 h 1656"/>
                <a:gd name="T52" fmla="*/ 46 w 915"/>
                <a:gd name="T53" fmla="*/ 2 h 1656"/>
                <a:gd name="T54" fmla="*/ 60 w 915"/>
                <a:gd name="T55" fmla="*/ 0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5" h="1656">
                  <a:moveTo>
                    <a:pt x="60" y="0"/>
                  </a:moveTo>
                  <a:lnTo>
                    <a:pt x="75" y="3"/>
                  </a:lnTo>
                  <a:lnTo>
                    <a:pt x="87" y="8"/>
                  </a:lnTo>
                  <a:lnTo>
                    <a:pt x="98" y="18"/>
                  </a:lnTo>
                  <a:lnTo>
                    <a:pt x="105" y="31"/>
                  </a:lnTo>
                  <a:lnTo>
                    <a:pt x="907" y="1576"/>
                  </a:lnTo>
                  <a:lnTo>
                    <a:pt x="913" y="1590"/>
                  </a:lnTo>
                  <a:lnTo>
                    <a:pt x="915" y="1605"/>
                  </a:lnTo>
                  <a:lnTo>
                    <a:pt x="912" y="1620"/>
                  </a:lnTo>
                  <a:lnTo>
                    <a:pt x="907" y="1632"/>
                  </a:lnTo>
                  <a:lnTo>
                    <a:pt x="897" y="1642"/>
                  </a:lnTo>
                  <a:lnTo>
                    <a:pt x="884" y="1651"/>
                  </a:lnTo>
                  <a:lnTo>
                    <a:pt x="878" y="1654"/>
                  </a:lnTo>
                  <a:lnTo>
                    <a:pt x="871" y="1656"/>
                  </a:lnTo>
                  <a:lnTo>
                    <a:pt x="861" y="1656"/>
                  </a:lnTo>
                  <a:lnTo>
                    <a:pt x="846" y="1654"/>
                  </a:lnTo>
                  <a:lnTo>
                    <a:pt x="831" y="1648"/>
                  </a:lnTo>
                  <a:lnTo>
                    <a:pt x="819" y="1639"/>
                  </a:lnTo>
                  <a:lnTo>
                    <a:pt x="810" y="1628"/>
                  </a:lnTo>
                  <a:lnTo>
                    <a:pt x="8" y="82"/>
                  </a:lnTo>
                  <a:lnTo>
                    <a:pt x="2" y="67"/>
                  </a:lnTo>
                  <a:lnTo>
                    <a:pt x="0" y="53"/>
                  </a:lnTo>
                  <a:lnTo>
                    <a:pt x="3" y="39"/>
                  </a:lnTo>
                  <a:lnTo>
                    <a:pt x="9" y="26"/>
                  </a:lnTo>
                  <a:lnTo>
                    <a:pt x="19" y="15"/>
                  </a:lnTo>
                  <a:lnTo>
                    <a:pt x="31" y="8"/>
                  </a:lnTo>
                  <a:lnTo>
                    <a:pt x="46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35"/>
            <p:cNvSpPr>
              <a:spLocks/>
            </p:cNvSpPr>
            <p:nvPr/>
          </p:nvSpPr>
          <p:spPr bwMode="auto">
            <a:xfrm>
              <a:off x="5586413" y="2176463"/>
              <a:ext cx="19050" cy="290513"/>
            </a:xfrm>
            <a:custGeom>
              <a:avLst/>
              <a:gdLst>
                <a:gd name="T0" fmla="*/ 58 w 115"/>
                <a:gd name="T1" fmla="*/ 0 h 1832"/>
                <a:gd name="T2" fmla="*/ 78 w 115"/>
                <a:gd name="T3" fmla="*/ 4 h 1832"/>
                <a:gd name="T4" fmla="*/ 93 w 115"/>
                <a:gd name="T5" fmla="*/ 11 h 1832"/>
                <a:gd name="T6" fmla="*/ 105 w 115"/>
                <a:gd name="T7" fmla="*/ 23 h 1832"/>
                <a:gd name="T8" fmla="*/ 113 w 115"/>
                <a:gd name="T9" fmla="*/ 39 h 1832"/>
                <a:gd name="T10" fmla="*/ 115 w 115"/>
                <a:gd name="T11" fmla="*/ 58 h 1832"/>
                <a:gd name="T12" fmla="*/ 115 w 115"/>
                <a:gd name="T13" fmla="*/ 1775 h 1832"/>
                <a:gd name="T14" fmla="*/ 113 w 115"/>
                <a:gd name="T15" fmla="*/ 1793 h 1832"/>
                <a:gd name="T16" fmla="*/ 105 w 115"/>
                <a:gd name="T17" fmla="*/ 1810 h 1832"/>
                <a:gd name="T18" fmla="*/ 93 w 115"/>
                <a:gd name="T19" fmla="*/ 1822 h 1832"/>
                <a:gd name="T20" fmla="*/ 78 w 115"/>
                <a:gd name="T21" fmla="*/ 1829 h 1832"/>
                <a:gd name="T22" fmla="*/ 58 w 115"/>
                <a:gd name="T23" fmla="*/ 1832 h 1832"/>
                <a:gd name="T24" fmla="*/ 39 w 115"/>
                <a:gd name="T25" fmla="*/ 1829 h 1832"/>
                <a:gd name="T26" fmla="*/ 23 w 115"/>
                <a:gd name="T27" fmla="*/ 1822 h 1832"/>
                <a:gd name="T28" fmla="*/ 11 w 115"/>
                <a:gd name="T29" fmla="*/ 1810 h 1832"/>
                <a:gd name="T30" fmla="*/ 4 w 115"/>
                <a:gd name="T31" fmla="*/ 1793 h 1832"/>
                <a:gd name="T32" fmla="*/ 0 w 115"/>
                <a:gd name="T33" fmla="*/ 1775 h 1832"/>
                <a:gd name="T34" fmla="*/ 0 w 115"/>
                <a:gd name="T35" fmla="*/ 58 h 1832"/>
                <a:gd name="T36" fmla="*/ 4 w 115"/>
                <a:gd name="T37" fmla="*/ 39 h 1832"/>
                <a:gd name="T38" fmla="*/ 11 w 115"/>
                <a:gd name="T39" fmla="*/ 23 h 1832"/>
                <a:gd name="T40" fmla="*/ 23 w 115"/>
                <a:gd name="T41" fmla="*/ 11 h 1832"/>
                <a:gd name="T42" fmla="*/ 39 w 115"/>
                <a:gd name="T43" fmla="*/ 4 h 1832"/>
                <a:gd name="T44" fmla="*/ 58 w 115"/>
                <a:gd name="T45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2">
                  <a:moveTo>
                    <a:pt x="58" y="0"/>
                  </a:moveTo>
                  <a:lnTo>
                    <a:pt x="78" y="4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5" y="1775"/>
                  </a:lnTo>
                  <a:lnTo>
                    <a:pt x="113" y="1793"/>
                  </a:lnTo>
                  <a:lnTo>
                    <a:pt x="105" y="1810"/>
                  </a:lnTo>
                  <a:lnTo>
                    <a:pt x="93" y="1822"/>
                  </a:lnTo>
                  <a:lnTo>
                    <a:pt x="78" y="1829"/>
                  </a:lnTo>
                  <a:lnTo>
                    <a:pt x="58" y="1832"/>
                  </a:lnTo>
                  <a:lnTo>
                    <a:pt x="39" y="1829"/>
                  </a:lnTo>
                  <a:lnTo>
                    <a:pt x="23" y="1822"/>
                  </a:lnTo>
                  <a:lnTo>
                    <a:pt x="11" y="1810"/>
                  </a:lnTo>
                  <a:lnTo>
                    <a:pt x="4" y="1793"/>
                  </a:lnTo>
                  <a:lnTo>
                    <a:pt x="0" y="1775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36"/>
            <p:cNvSpPr>
              <a:spLocks noEditPoints="1"/>
            </p:cNvSpPr>
            <p:nvPr/>
          </p:nvSpPr>
          <p:spPr bwMode="auto">
            <a:xfrm>
              <a:off x="5522913" y="2139950"/>
              <a:ext cx="146050" cy="82550"/>
            </a:xfrm>
            <a:custGeom>
              <a:avLst/>
              <a:gdLst>
                <a:gd name="T0" fmla="*/ 214 w 920"/>
                <a:gd name="T1" fmla="*/ 115 h 515"/>
                <a:gd name="T2" fmla="*/ 145 w 920"/>
                <a:gd name="T3" fmla="*/ 361 h 515"/>
                <a:gd name="T4" fmla="*/ 437 w 920"/>
                <a:gd name="T5" fmla="*/ 235 h 515"/>
                <a:gd name="T6" fmla="*/ 444 w 920"/>
                <a:gd name="T7" fmla="*/ 231 h 515"/>
                <a:gd name="T8" fmla="*/ 452 w 920"/>
                <a:gd name="T9" fmla="*/ 230 h 515"/>
                <a:gd name="T10" fmla="*/ 460 w 920"/>
                <a:gd name="T11" fmla="*/ 228 h 515"/>
                <a:gd name="T12" fmla="*/ 467 w 920"/>
                <a:gd name="T13" fmla="*/ 230 h 515"/>
                <a:gd name="T14" fmla="*/ 475 w 920"/>
                <a:gd name="T15" fmla="*/ 231 h 515"/>
                <a:gd name="T16" fmla="*/ 483 w 920"/>
                <a:gd name="T17" fmla="*/ 235 h 515"/>
                <a:gd name="T18" fmla="*/ 775 w 920"/>
                <a:gd name="T19" fmla="*/ 361 h 515"/>
                <a:gd name="T20" fmla="*/ 701 w 920"/>
                <a:gd name="T21" fmla="*/ 115 h 515"/>
                <a:gd name="T22" fmla="*/ 214 w 920"/>
                <a:gd name="T23" fmla="*/ 115 h 515"/>
                <a:gd name="T24" fmla="*/ 174 w 920"/>
                <a:gd name="T25" fmla="*/ 0 h 515"/>
                <a:gd name="T26" fmla="*/ 747 w 920"/>
                <a:gd name="T27" fmla="*/ 0 h 515"/>
                <a:gd name="T28" fmla="*/ 763 w 920"/>
                <a:gd name="T29" fmla="*/ 3 h 515"/>
                <a:gd name="T30" fmla="*/ 779 w 920"/>
                <a:gd name="T31" fmla="*/ 12 h 515"/>
                <a:gd name="T32" fmla="*/ 793 w 920"/>
                <a:gd name="T33" fmla="*/ 24 h 515"/>
                <a:gd name="T34" fmla="*/ 804 w 920"/>
                <a:gd name="T35" fmla="*/ 40 h 515"/>
                <a:gd name="T36" fmla="*/ 918 w 920"/>
                <a:gd name="T37" fmla="*/ 441 h 515"/>
                <a:gd name="T38" fmla="*/ 920 w 920"/>
                <a:gd name="T39" fmla="*/ 455 h 515"/>
                <a:gd name="T40" fmla="*/ 920 w 920"/>
                <a:gd name="T41" fmla="*/ 467 h 515"/>
                <a:gd name="T42" fmla="*/ 915 w 920"/>
                <a:gd name="T43" fmla="*/ 480 h 515"/>
                <a:gd name="T44" fmla="*/ 910 w 920"/>
                <a:gd name="T45" fmla="*/ 490 h 515"/>
                <a:gd name="T46" fmla="*/ 901 w 920"/>
                <a:gd name="T47" fmla="*/ 497 h 515"/>
                <a:gd name="T48" fmla="*/ 888 w 920"/>
                <a:gd name="T49" fmla="*/ 508 h 515"/>
                <a:gd name="T50" fmla="*/ 874 w 920"/>
                <a:gd name="T51" fmla="*/ 513 h 515"/>
                <a:gd name="T52" fmla="*/ 861 w 920"/>
                <a:gd name="T53" fmla="*/ 515 h 515"/>
                <a:gd name="T54" fmla="*/ 854 w 920"/>
                <a:gd name="T55" fmla="*/ 515 h 515"/>
                <a:gd name="T56" fmla="*/ 845 w 920"/>
                <a:gd name="T57" fmla="*/ 513 h 515"/>
                <a:gd name="T58" fmla="*/ 838 w 920"/>
                <a:gd name="T59" fmla="*/ 509 h 515"/>
                <a:gd name="T60" fmla="*/ 460 w 920"/>
                <a:gd name="T61" fmla="*/ 349 h 515"/>
                <a:gd name="T62" fmla="*/ 82 w 920"/>
                <a:gd name="T63" fmla="*/ 509 h 515"/>
                <a:gd name="T64" fmla="*/ 66 w 920"/>
                <a:gd name="T65" fmla="*/ 515 h 515"/>
                <a:gd name="T66" fmla="*/ 49 w 920"/>
                <a:gd name="T67" fmla="*/ 514 h 515"/>
                <a:gd name="T68" fmla="*/ 33 w 920"/>
                <a:gd name="T69" fmla="*/ 509 h 515"/>
                <a:gd name="T70" fmla="*/ 20 w 920"/>
                <a:gd name="T71" fmla="*/ 497 h 515"/>
                <a:gd name="T72" fmla="*/ 8 w 920"/>
                <a:gd name="T73" fmla="*/ 484 h 515"/>
                <a:gd name="T74" fmla="*/ 2 w 920"/>
                <a:gd name="T75" fmla="*/ 469 h 515"/>
                <a:gd name="T76" fmla="*/ 0 w 920"/>
                <a:gd name="T77" fmla="*/ 455 h 515"/>
                <a:gd name="T78" fmla="*/ 2 w 920"/>
                <a:gd name="T79" fmla="*/ 441 h 515"/>
                <a:gd name="T80" fmla="*/ 117 w 920"/>
                <a:gd name="T81" fmla="*/ 40 h 515"/>
                <a:gd name="T82" fmla="*/ 122 w 920"/>
                <a:gd name="T83" fmla="*/ 27 h 515"/>
                <a:gd name="T84" fmla="*/ 131 w 920"/>
                <a:gd name="T85" fmla="*/ 16 h 515"/>
                <a:gd name="T86" fmla="*/ 143 w 920"/>
                <a:gd name="T87" fmla="*/ 7 h 515"/>
                <a:gd name="T88" fmla="*/ 157 w 920"/>
                <a:gd name="T89" fmla="*/ 2 h 515"/>
                <a:gd name="T90" fmla="*/ 174 w 920"/>
                <a:gd name="T9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0" h="515">
                  <a:moveTo>
                    <a:pt x="214" y="115"/>
                  </a:moveTo>
                  <a:lnTo>
                    <a:pt x="145" y="361"/>
                  </a:lnTo>
                  <a:lnTo>
                    <a:pt x="437" y="235"/>
                  </a:lnTo>
                  <a:lnTo>
                    <a:pt x="444" y="231"/>
                  </a:lnTo>
                  <a:lnTo>
                    <a:pt x="452" y="230"/>
                  </a:lnTo>
                  <a:lnTo>
                    <a:pt x="460" y="228"/>
                  </a:lnTo>
                  <a:lnTo>
                    <a:pt x="467" y="230"/>
                  </a:lnTo>
                  <a:lnTo>
                    <a:pt x="475" y="231"/>
                  </a:lnTo>
                  <a:lnTo>
                    <a:pt x="483" y="235"/>
                  </a:lnTo>
                  <a:lnTo>
                    <a:pt x="775" y="361"/>
                  </a:lnTo>
                  <a:lnTo>
                    <a:pt x="701" y="115"/>
                  </a:lnTo>
                  <a:lnTo>
                    <a:pt x="214" y="115"/>
                  </a:lnTo>
                  <a:close/>
                  <a:moveTo>
                    <a:pt x="174" y="0"/>
                  </a:moveTo>
                  <a:lnTo>
                    <a:pt x="747" y="0"/>
                  </a:lnTo>
                  <a:lnTo>
                    <a:pt x="763" y="3"/>
                  </a:lnTo>
                  <a:lnTo>
                    <a:pt x="779" y="12"/>
                  </a:lnTo>
                  <a:lnTo>
                    <a:pt x="793" y="24"/>
                  </a:lnTo>
                  <a:lnTo>
                    <a:pt x="804" y="40"/>
                  </a:lnTo>
                  <a:lnTo>
                    <a:pt x="918" y="441"/>
                  </a:lnTo>
                  <a:lnTo>
                    <a:pt x="920" y="455"/>
                  </a:lnTo>
                  <a:lnTo>
                    <a:pt x="920" y="467"/>
                  </a:lnTo>
                  <a:lnTo>
                    <a:pt x="915" y="480"/>
                  </a:lnTo>
                  <a:lnTo>
                    <a:pt x="910" y="490"/>
                  </a:lnTo>
                  <a:lnTo>
                    <a:pt x="901" y="497"/>
                  </a:lnTo>
                  <a:lnTo>
                    <a:pt x="888" y="508"/>
                  </a:lnTo>
                  <a:lnTo>
                    <a:pt x="874" y="513"/>
                  </a:lnTo>
                  <a:lnTo>
                    <a:pt x="861" y="515"/>
                  </a:lnTo>
                  <a:lnTo>
                    <a:pt x="854" y="515"/>
                  </a:lnTo>
                  <a:lnTo>
                    <a:pt x="845" y="513"/>
                  </a:lnTo>
                  <a:lnTo>
                    <a:pt x="838" y="509"/>
                  </a:lnTo>
                  <a:lnTo>
                    <a:pt x="460" y="349"/>
                  </a:lnTo>
                  <a:lnTo>
                    <a:pt x="82" y="509"/>
                  </a:lnTo>
                  <a:lnTo>
                    <a:pt x="66" y="515"/>
                  </a:lnTo>
                  <a:lnTo>
                    <a:pt x="49" y="514"/>
                  </a:lnTo>
                  <a:lnTo>
                    <a:pt x="33" y="509"/>
                  </a:lnTo>
                  <a:lnTo>
                    <a:pt x="20" y="497"/>
                  </a:lnTo>
                  <a:lnTo>
                    <a:pt x="8" y="484"/>
                  </a:lnTo>
                  <a:lnTo>
                    <a:pt x="2" y="469"/>
                  </a:lnTo>
                  <a:lnTo>
                    <a:pt x="0" y="455"/>
                  </a:lnTo>
                  <a:lnTo>
                    <a:pt x="2" y="441"/>
                  </a:lnTo>
                  <a:lnTo>
                    <a:pt x="117" y="40"/>
                  </a:lnTo>
                  <a:lnTo>
                    <a:pt x="122" y="27"/>
                  </a:lnTo>
                  <a:lnTo>
                    <a:pt x="131" y="16"/>
                  </a:lnTo>
                  <a:lnTo>
                    <a:pt x="143" y="7"/>
                  </a:lnTo>
                  <a:lnTo>
                    <a:pt x="157" y="2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37"/>
            <p:cNvSpPr>
              <a:spLocks noEditPoints="1"/>
            </p:cNvSpPr>
            <p:nvPr/>
          </p:nvSpPr>
          <p:spPr bwMode="auto">
            <a:xfrm>
              <a:off x="5749926" y="2030413"/>
              <a:ext cx="55563" cy="73025"/>
            </a:xfrm>
            <a:custGeom>
              <a:avLst/>
              <a:gdLst>
                <a:gd name="T0" fmla="*/ 114 w 344"/>
                <a:gd name="T1" fmla="*/ 115 h 458"/>
                <a:gd name="T2" fmla="*/ 114 w 344"/>
                <a:gd name="T3" fmla="*/ 344 h 458"/>
                <a:gd name="T4" fmla="*/ 229 w 344"/>
                <a:gd name="T5" fmla="*/ 344 h 458"/>
                <a:gd name="T6" fmla="*/ 229 w 344"/>
                <a:gd name="T7" fmla="*/ 115 h 458"/>
                <a:gd name="T8" fmla="*/ 114 w 344"/>
                <a:gd name="T9" fmla="*/ 115 h 458"/>
                <a:gd name="T10" fmla="*/ 57 w 344"/>
                <a:gd name="T11" fmla="*/ 0 h 458"/>
                <a:gd name="T12" fmla="*/ 287 w 344"/>
                <a:gd name="T13" fmla="*/ 0 h 458"/>
                <a:gd name="T14" fmla="*/ 305 w 344"/>
                <a:gd name="T15" fmla="*/ 3 h 458"/>
                <a:gd name="T16" fmla="*/ 321 w 344"/>
                <a:gd name="T17" fmla="*/ 11 h 458"/>
                <a:gd name="T18" fmla="*/ 333 w 344"/>
                <a:gd name="T19" fmla="*/ 22 h 458"/>
                <a:gd name="T20" fmla="*/ 341 w 344"/>
                <a:gd name="T21" fmla="*/ 39 h 458"/>
                <a:gd name="T22" fmla="*/ 344 w 344"/>
                <a:gd name="T23" fmla="*/ 58 h 458"/>
                <a:gd name="T24" fmla="*/ 344 w 344"/>
                <a:gd name="T25" fmla="*/ 401 h 458"/>
                <a:gd name="T26" fmla="*/ 341 w 344"/>
                <a:gd name="T27" fmla="*/ 420 h 458"/>
                <a:gd name="T28" fmla="*/ 333 w 344"/>
                <a:gd name="T29" fmla="*/ 436 h 458"/>
                <a:gd name="T30" fmla="*/ 321 w 344"/>
                <a:gd name="T31" fmla="*/ 447 h 458"/>
                <a:gd name="T32" fmla="*/ 305 w 344"/>
                <a:gd name="T33" fmla="*/ 456 h 458"/>
                <a:gd name="T34" fmla="*/ 287 w 344"/>
                <a:gd name="T35" fmla="*/ 458 h 458"/>
                <a:gd name="T36" fmla="*/ 57 w 344"/>
                <a:gd name="T37" fmla="*/ 458 h 458"/>
                <a:gd name="T38" fmla="*/ 38 w 344"/>
                <a:gd name="T39" fmla="*/ 456 h 458"/>
                <a:gd name="T40" fmla="*/ 23 w 344"/>
                <a:gd name="T41" fmla="*/ 447 h 458"/>
                <a:gd name="T42" fmla="*/ 10 w 344"/>
                <a:gd name="T43" fmla="*/ 436 h 458"/>
                <a:gd name="T44" fmla="*/ 3 w 344"/>
                <a:gd name="T45" fmla="*/ 420 h 458"/>
                <a:gd name="T46" fmla="*/ 0 w 344"/>
                <a:gd name="T47" fmla="*/ 401 h 458"/>
                <a:gd name="T48" fmla="*/ 0 w 344"/>
                <a:gd name="T49" fmla="*/ 58 h 458"/>
                <a:gd name="T50" fmla="*/ 3 w 344"/>
                <a:gd name="T51" fmla="*/ 39 h 458"/>
                <a:gd name="T52" fmla="*/ 10 w 344"/>
                <a:gd name="T53" fmla="*/ 22 h 458"/>
                <a:gd name="T54" fmla="*/ 23 w 344"/>
                <a:gd name="T55" fmla="*/ 11 h 458"/>
                <a:gd name="T56" fmla="*/ 38 w 344"/>
                <a:gd name="T57" fmla="*/ 3 h 458"/>
                <a:gd name="T58" fmla="*/ 57 w 344"/>
                <a:gd name="T5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4" h="458">
                  <a:moveTo>
                    <a:pt x="114" y="115"/>
                  </a:moveTo>
                  <a:lnTo>
                    <a:pt x="114" y="344"/>
                  </a:lnTo>
                  <a:lnTo>
                    <a:pt x="229" y="344"/>
                  </a:lnTo>
                  <a:lnTo>
                    <a:pt x="229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287" y="0"/>
                  </a:lnTo>
                  <a:lnTo>
                    <a:pt x="305" y="3"/>
                  </a:lnTo>
                  <a:lnTo>
                    <a:pt x="321" y="11"/>
                  </a:lnTo>
                  <a:lnTo>
                    <a:pt x="333" y="22"/>
                  </a:lnTo>
                  <a:lnTo>
                    <a:pt x="341" y="39"/>
                  </a:lnTo>
                  <a:lnTo>
                    <a:pt x="344" y="58"/>
                  </a:lnTo>
                  <a:lnTo>
                    <a:pt x="344" y="401"/>
                  </a:lnTo>
                  <a:lnTo>
                    <a:pt x="341" y="420"/>
                  </a:lnTo>
                  <a:lnTo>
                    <a:pt x="333" y="436"/>
                  </a:lnTo>
                  <a:lnTo>
                    <a:pt x="321" y="447"/>
                  </a:lnTo>
                  <a:lnTo>
                    <a:pt x="305" y="456"/>
                  </a:lnTo>
                  <a:lnTo>
                    <a:pt x="287" y="458"/>
                  </a:lnTo>
                  <a:lnTo>
                    <a:pt x="57" y="458"/>
                  </a:lnTo>
                  <a:lnTo>
                    <a:pt x="38" y="456"/>
                  </a:lnTo>
                  <a:lnTo>
                    <a:pt x="23" y="447"/>
                  </a:lnTo>
                  <a:lnTo>
                    <a:pt x="10" y="436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38"/>
            <p:cNvSpPr>
              <a:spLocks noEditPoints="1"/>
            </p:cNvSpPr>
            <p:nvPr/>
          </p:nvSpPr>
          <p:spPr bwMode="auto">
            <a:xfrm>
              <a:off x="5786438" y="2022475"/>
              <a:ext cx="53975" cy="90488"/>
            </a:xfrm>
            <a:custGeom>
              <a:avLst/>
              <a:gdLst>
                <a:gd name="T0" fmla="*/ 115 w 343"/>
                <a:gd name="T1" fmla="*/ 115 h 572"/>
                <a:gd name="T2" fmla="*/ 115 w 343"/>
                <a:gd name="T3" fmla="*/ 458 h 572"/>
                <a:gd name="T4" fmla="*/ 230 w 343"/>
                <a:gd name="T5" fmla="*/ 458 h 572"/>
                <a:gd name="T6" fmla="*/ 230 w 343"/>
                <a:gd name="T7" fmla="*/ 115 h 572"/>
                <a:gd name="T8" fmla="*/ 115 w 343"/>
                <a:gd name="T9" fmla="*/ 115 h 572"/>
                <a:gd name="T10" fmla="*/ 58 w 343"/>
                <a:gd name="T11" fmla="*/ 0 h 572"/>
                <a:gd name="T12" fmla="*/ 287 w 343"/>
                <a:gd name="T13" fmla="*/ 0 h 572"/>
                <a:gd name="T14" fmla="*/ 306 w 343"/>
                <a:gd name="T15" fmla="*/ 3 h 572"/>
                <a:gd name="T16" fmla="*/ 321 w 343"/>
                <a:gd name="T17" fmla="*/ 10 h 572"/>
                <a:gd name="T18" fmla="*/ 334 w 343"/>
                <a:gd name="T19" fmla="*/ 23 h 572"/>
                <a:gd name="T20" fmla="*/ 341 w 343"/>
                <a:gd name="T21" fmla="*/ 38 h 572"/>
                <a:gd name="T22" fmla="*/ 343 w 343"/>
                <a:gd name="T23" fmla="*/ 57 h 572"/>
                <a:gd name="T24" fmla="*/ 343 w 343"/>
                <a:gd name="T25" fmla="*/ 515 h 572"/>
                <a:gd name="T26" fmla="*/ 341 w 343"/>
                <a:gd name="T27" fmla="*/ 535 h 572"/>
                <a:gd name="T28" fmla="*/ 334 w 343"/>
                <a:gd name="T29" fmla="*/ 550 h 572"/>
                <a:gd name="T30" fmla="*/ 321 w 343"/>
                <a:gd name="T31" fmla="*/ 562 h 572"/>
                <a:gd name="T32" fmla="*/ 306 w 343"/>
                <a:gd name="T33" fmla="*/ 570 h 572"/>
                <a:gd name="T34" fmla="*/ 287 w 343"/>
                <a:gd name="T35" fmla="*/ 572 h 572"/>
                <a:gd name="T36" fmla="*/ 58 w 343"/>
                <a:gd name="T37" fmla="*/ 572 h 572"/>
                <a:gd name="T38" fmla="*/ 39 w 343"/>
                <a:gd name="T39" fmla="*/ 570 h 572"/>
                <a:gd name="T40" fmla="*/ 22 w 343"/>
                <a:gd name="T41" fmla="*/ 562 h 572"/>
                <a:gd name="T42" fmla="*/ 11 w 343"/>
                <a:gd name="T43" fmla="*/ 550 h 572"/>
                <a:gd name="T44" fmla="*/ 3 w 343"/>
                <a:gd name="T45" fmla="*/ 535 h 572"/>
                <a:gd name="T46" fmla="*/ 0 w 343"/>
                <a:gd name="T47" fmla="*/ 515 h 572"/>
                <a:gd name="T48" fmla="*/ 0 w 343"/>
                <a:gd name="T49" fmla="*/ 57 h 572"/>
                <a:gd name="T50" fmla="*/ 3 w 343"/>
                <a:gd name="T51" fmla="*/ 38 h 572"/>
                <a:gd name="T52" fmla="*/ 11 w 343"/>
                <a:gd name="T53" fmla="*/ 23 h 572"/>
                <a:gd name="T54" fmla="*/ 22 w 343"/>
                <a:gd name="T55" fmla="*/ 10 h 572"/>
                <a:gd name="T56" fmla="*/ 39 w 343"/>
                <a:gd name="T57" fmla="*/ 3 h 572"/>
                <a:gd name="T58" fmla="*/ 58 w 343"/>
                <a:gd name="T59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3" h="572">
                  <a:moveTo>
                    <a:pt x="115" y="115"/>
                  </a:moveTo>
                  <a:lnTo>
                    <a:pt x="115" y="458"/>
                  </a:lnTo>
                  <a:lnTo>
                    <a:pt x="230" y="458"/>
                  </a:lnTo>
                  <a:lnTo>
                    <a:pt x="230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287" y="0"/>
                  </a:lnTo>
                  <a:lnTo>
                    <a:pt x="306" y="3"/>
                  </a:lnTo>
                  <a:lnTo>
                    <a:pt x="321" y="10"/>
                  </a:lnTo>
                  <a:lnTo>
                    <a:pt x="334" y="23"/>
                  </a:lnTo>
                  <a:lnTo>
                    <a:pt x="341" y="38"/>
                  </a:lnTo>
                  <a:lnTo>
                    <a:pt x="343" y="57"/>
                  </a:lnTo>
                  <a:lnTo>
                    <a:pt x="343" y="515"/>
                  </a:lnTo>
                  <a:lnTo>
                    <a:pt x="341" y="535"/>
                  </a:lnTo>
                  <a:lnTo>
                    <a:pt x="334" y="550"/>
                  </a:lnTo>
                  <a:lnTo>
                    <a:pt x="321" y="562"/>
                  </a:lnTo>
                  <a:lnTo>
                    <a:pt x="306" y="570"/>
                  </a:lnTo>
                  <a:lnTo>
                    <a:pt x="287" y="572"/>
                  </a:lnTo>
                  <a:lnTo>
                    <a:pt x="58" y="572"/>
                  </a:lnTo>
                  <a:lnTo>
                    <a:pt x="39" y="570"/>
                  </a:lnTo>
                  <a:lnTo>
                    <a:pt x="22" y="562"/>
                  </a:lnTo>
                  <a:lnTo>
                    <a:pt x="11" y="550"/>
                  </a:lnTo>
                  <a:lnTo>
                    <a:pt x="3" y="535"/>
                  </a:lnTo>
                  <a:lnTo>
                    <a:pt x="0" y="51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39"/>
            <p:cNvSpPr>
              <a:spLocks noEditPoints="1"/>
            </p:cNvSpPr>
            <p:nvPr/>
          </p:nvSpPr>
          <p:spPr bwMode="auto">
            <a:xfrm>
              <a:off x="5822951" y="1982788"/>
              <a:ext cx="90488" cy="169863"/>
            </a:xfrm>
            <a:custGeom>
              <a:avLst/>
              <a:gdLst>
                <a:gd name="T0" fmla="*/ 154 w 568"/>
                <a:gd name="T1" fmla="*/ 255 h 1073"/>
                <a:gd name="T2" fmla="*/ 130 w 568"/>
                <a:gd name="T3" fmla="*/ 269 h 1073"/>
                <a:gd name="T4" fmla="*/ 115 w 568"/>
                <a:gd name="T5" fmla="*/ 293 h 1073"/>
                <a:gd name="T6" fmla="*/ 113 w 568"/>
                <a:gd name="T7" fmla="*/ 764 h 1073"/>
                <a:gd name="T8" fmla="*/ 125 w 568"/>
                <a:gd name="T9" fmla="*/ 796 h 1073"/>
                <a:gd name="T10" fmla="*/ 148 w 568"/>
                <a:gd name="T11" fmla="*/ 816 h 1073"/>
                <a:gd name="T12" fmla="*/ 400 w 568"/>
                <a:gd name="T13" fmla="*/ 844 h 1073"/>
                <a:gd name="T14" fmla="*/ 371 w 568"/>
                <a:gd name="T15" fmla="*/ 741 h 1073"/>
                <a:gd name="T16" fmla="*/ 351 w 568"/>
                <a:gd name="T17" fmla="*/ 652 h 1073"/>
                <a:gd name="T18" fmla="*/ 341 w 568"/>
                <a:gd name="T19" fmla="*/ 574 h 1073"/>
                <a:gd name="T20" fmla="*/ 341 w 568"/>
                <a:gd name="T21" fmla="*/ 498 h 1073"/>
                <a:gd name="T22" fmla="*/ 351 w 568"/>
                <a:gd name="T23" fmla="*/ 420 h 1073"/>
                <a:gd name="T24" fmla="*/ 371 w 568"/>
                <a:gd name="T25" fmla="*/ 333 h 1073"/>
                <a:gd name="T26" fmla="*/ 400 w 568"/>
                <a:gd name="T27" fmla="*/ 232 h 1073"/>
                <a:gd name="T28" fmla="*/ 518 w 568"/>
                <a:gd name="T29" fmla="*/ 0 h 1073"/>
                <a:gd name="T30" fmla="*/ 541 w 568"/>
                <a:gd name="T31" fmla="*/ 6 h 1073"/>
                <a:gd name="T32" fmla="*/ 560 w 568"/>
                <a:gd name="T33" fmla="*/ 28 h 1073"/>
                <a:gd name="T34" fmla="*/ 568 w 568"/>
                <a:gd name="T35" fmla="*/ 58 h 1073"/>
                <a:gd name="T36" fmla="*/ 566 w 568"/>
                <a:gd name="T37" fmla="*/ 72 h 1073"/>
                <a:gd name="T38" fmla="*/ 494 w 568"/>
                <a:gd name="T39" fmla="*/ 309 h 1073"/>
                <a:gd name="T40" fmla="*/ 471 w 568"/>
                <a:gd name="T41" fmla="*/ 395 h 1073"/>
                <a:gd name="T42" fmla="*/ 457 w 568"/>
                <a:gd name="T43" fmla="*/ 468 h 1073"/>
                <a:gd name="T44" fmla="*/ 453 w 568"/>
                <a:gd name="T45" fmla="*/ 536 h 1073"/>
                <a:gd name="T46" fmla="*/ 457 w 568"/>
                <a:gd name="T47" fmla="*/ 602 h 1073"/>
                <a:gd name="T48" fmla="*/ 471 w 568"/>
                <a:gd name="T49" fmla="*/ 675 h 1073"/>
                <a:gd name="T50" fmla="*/ 494 w 568"/>
                <a:gd name="T51" fmla="*/ 761 h 1073"/>
                <a:gd name="T52" fmla="*/ 566 w 568"/>
                <a:gd name="T53" fmla="*/ 998 h 1073"/>
                <a:gd name="T54" fmla="*/ 567 w 568"/>
                <a:gd name="T55" fmla="*/ 1025 h 1073"/>
                <a:gd name="T56" fmla="*/ 558 w 568"/>
                <a:gd name="T57" fmla="*/ 1047 h 1073"/>
                <a:gd name="T58" fmla="*/ 543 w 568"/>
                <a:gd name="T59" fmla="*/ 1063 h 1073"/>
                <a:gd name="T60" fmla="*/ 524 w 568"/>
                <a:gd name="T61" fmla="*/ 1072 h 1073"/>
                <a:gd name="T62" fmla="*/ 509 w 568"/>
                <a:gd name="T63" fmla="*/ 1073 h 1073"/>
                <a:gd name="T64" fmla="*/ 492 w 568"/>
                <a:gd name="T65" fmla="*/ 1067 h 1073"/>
                <a:gd name="T66" fmla="*/ 82 w 568"/>
                <a:gd name="T67" fmla="*/ 912 h 1073"/>
                <a:gd name="T68" fmla="*/ 39 w 568"/>
                <a:gd name="T69" fmla="*/ 873 h 1073"/>
                <a:gd name="T70" fmla="*/ 10 w 568"/>
                <a:gd name="T71" fmla="*/ 822 h 1073"/>
                <a:gd name="T72" fmla="*/ 0 w 568"/>
                <a:gd name="T73" fmla="*/ 764 h 1073"/>
                <a:gd name="T74" fmla="*/ 2 w 568"/>
                <a:gd name="T75" fmla="*/ 277 h 1073"/>
                <a:gd name="T76" fmla="*/ 23 w 568"/>
                <a:gd name="T77" fmla="*/ 222 h 1073"/>
                <a:gd name="T78" fmla="*/ 59 w 568"/>
                <a:gd name="T79" fmla="*/ 176 h 1073"/>
                <a:gd name="T80" fmla="*/ 108 w 568"/>
                <a:gd name="T81" fmla="*/ 146 h 1073"/>
                <a:gd name="T82" fmla="*/ 505 w 568"/>
                <a:gd name="T83" fmla="*/ 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8" h="1073">
                  <a:moveTo>
                    <a:pt x="428" y="152"/>
                  </a:moveTo>
                  <a:lnTo>
                    <a:pt x="154" y="255"/>
                  </a:lnTo>
                  <a:lnTo>
                    <a:pt x="140" y="260"/>
                  </a:lnTo>
                  <a:lnTo>
                    <a:pt x="130" y="269"/>
                  </a:lnTo>
                  <a:lnTo>
                    <a:pt x="122" y="280"/>
                  </a:lnTo>
                  <a:lnTo>
                    <a:pt x="115" y="293"/>
                  </a:lnTo>
                  <a:lnTo>
                    <a:pt x="113" y="306"/>
                  </a:lnTo>
                  <a:lnTo>
                    <a:pt x="113" y="764"/>
                  </a:lnTo>
                  <a:lnTo>
                    <a:pt x="116" y="781"/>
                  </a:lnTo>
                  <a:lnTo>
                    <a:pt x="125" y="796"/>
                  </a:lnTo>
                  <a:lnTo>
                    <a:pt x="135" y="809"/>
                  </a:lnTo>
                  <a:lnTo>
                    <a:pt x="148" y="816"/>
                  </a:lnTo>
                  <a:lnTo>
                    <a:pt x="423" y="919"/>
                  </a:lnTo>
                  <a:lnTo>
                    <a:pt x="400" y="844"/>
                  </a:lnTo>
                  <a:lnTo>
                    <a:pt x="384" y="790"/>
                  </a:lnTo>
                  <a:lnTo>
                    <a:pt x="371" y="741"/>
                  </a:lnTo>
                  <a:lnTo>
                    <a:pt x="359" y="695"/>
                  </a:lnTo>
                  <a:lnTo>
                    <a:pt x="351" y="652"/>
                  </a:lnTo>
                  <a:lnTo>
                    <a:pt x="345" y="613"/>
                  </a:lnTo>
                  <a:lnTo>
                    <a:pt x="341" y="574"/>
                  </a:lnTo>
                  <a:lnTo>
                    <a:pt x="340" y="536"/>
                  </a:lnTo>
                  <a:lnTo>
                    <a:pt x="341" y="498"/>
                  </a:lnTo>
                  <a:lnTo>
                    <a:pt x="345" y="459"/>
                  </a:lnTo>
                  <a:lnTo>
                    <a:pt x="351" y="420"/>
                  </a:lnTo>
                  <a:lnTo>
                    <a:pt x="359" y="378"/>
                  </a:lnTo>
                  <a:lnTo>
                    <a:pt x="371" y="333"/>
                  </a:lnTo>
                  <a:lnTo>
                    <a:pt x="384" y="284"/>
                  </a:lnTo>
                  <a:lnTo>
                    <a:pt x="400" y="232"/>
                  </a:lnTo>
                  <a:lnTo>
                    <a:pt x="428" y="152"/>
                  </a:lnTo>
                  <a:close/>
                  <a:moveTo>
                    <a:pt x="518" y="0"/>
                  </a:moveTo>
                  <a:lnTo>
                    <a:pt x="530" y="2"/>
                  </a:lnTo>
                  <a:lnTo>
                    <a:pt x="541" y="6"/>
                  </a:lnTo>
                  <a:lnTo>
                    <a:pt x="549" y="14"/>
                  </a:lnTo>
                  <a:lnTo>
                    <a:pt x="560" y="28"/>
                  </a:lnTo>
                  <a:lnTo>
                    <a:pt x="566" y="44"/>
                  </a:lnTo>
                  <a:lnTo>
                    <a:pt x="568" y="58"/>
                  </a:lnTo>
                  <a:lnTo>
                    <a:pt x="568" y="58"/>
                  </a:lnTo>
                  <a:lnTo>
                    <a:pt x="566" y="72"/>
                  </a:lnTo>
                  <a:lnTo>
                    <a:pt x="509" y="260"/>
                  </a:lnTo>
                  <a:lnTo>
                    <a:pt x="494" y="309"/>
                  </a:lnTo>
                  <a:lnTo>
                    <a:pt x="481" y="354"/>
                  </a:lnTo>
                  <a:lnTo>
                    <a:pt x="471" y="395"/>
                  </a:lnTo>
                  <a:lnTo>
                    <a:pt x="463" y="432"/>
                  </a:lnTo>
                  <a:lnTo>
                    <a:pt x="457" y="468"/>
                  </a:lnTo>
                  <a:lnTo>
                    <a:pt x="454" y="502"/>
                  </a:lnTo>
                  <a:lnTo>
                    <a:pt x="453" y="536"/>
                  </a:lnTo>
                  <a:lnTo>
                    <a:pt x="454" y="569"/>
                  </a:lnTo>
                  <a:lnTo>
                    <a:pt x="457" y="602"/>
                  </a:lnTo>
                  <a:lnTo>
                    <a:pt x="463" y="638"/>
                  </a:lnTo>
                  <a:lnTo>
                    <a:pt x="471" y="675"/>
                  </a:lnTo>
                  <a:lnTo>
                    <a:pt x="481" y="717"/>
                  </a:lnTo>
                  <a:lnTo>
                    <a:pt x="494" y="761"/>
                  </a:lnTo>
                  <a:lnTo>
                    <a:pt x="509" y="810"/>
                  </a:lnTo>
                  <a:lnTo>
                    <a:pt x="566" y="998"/>
                  </a:lnTo>
                  <a:lnTo>
                    <a:pt x="568" y="1012"/>
                  </a:lnTo>
                  <a:lnTo>
                    <a:pt x="567" y="1025"/>
                  </a:lnTo>
                  <a:lnTo>
                    <a:pt x="564" y="1038"/>
                  </a:lnTo>
                  <a:lnTo>
                    <a:pt x="558" y="1047"/>
                  </a:lnTo>
                  <a:lnTo>
                    <a:pt x="549" y="1056"/>
                  </a:lnTo>
                  <a:lnTo>
                    <a:pt x="543" y="1063"/>
                  </a:lnTo>
                  <a:lnTo>
                    <a:pt x="534" y="1069"/>
                  </a:lnTo>
                  <a:lnTo>
                    <a:pt x="524" y="1072"/>
                  </a:lnTo>
                  <a:lnTo>
                    <a:pt x="515" y="1073"/>
                  </a:lnTo>
                  <a:lnTo>
                    <a:pt x="509" y="1073"/>
                  </a:lnTo>
                  <a:lnTo>
                    <a:pt x="501" y="1071"/>
                  </a:lnTo>
                  <a:lnTo>
                    <a:pt x="492" y="1067"/>
                  </a:lnTo>
                  <a:lnTo>
                    <a:pt x="108" y="924"/>
                  </a:lnTo>
                  <a:lnTo>
                    <a:pt x="82" y="912"/>
                  </a:lnTo>
                  <a:lnTo>
                    <a:pt x="59" y="894"/>
                  </a:lnTo>
                  <a:lnTo>
                    <a:pt x="39" y="873"/>
                  </a:lnTo>
                  <a:lnTo>
                    <a:pt x="23" y="849"/>
                  </a:lnTo>
                  <a:lnTo>
                    <a:pt x="10" y="822"/>
                  </a:lnTo>
                  <a:lnTo>
                    <a:pt x="2" y="793"/>
                  </a:lnTo>
                  <a:lnTo>
                    <a:pt x="0" y="764"/>
                  </a:lnTo>
                  <a:lnTo>
                    <a:pt x="0" y="306"/>
                  </a:lnTo>
                  <a:lnTo>
                    <a:pt x="2" y="277"/>
                  </a:lnTo>
                  <a:lnTo>
                    <a:pt x="10" y="249"/>
                  </a:lnTo>
                  <a:lnTo>
                    <a:pt x="23" y="222"/>
                  </a:lnTo>
                  <a:lnTo>
                    <a:pt x="39" y="197"/>
                  </a:lnTo>
                  <a:lnTo>
                    <a:pt x="59" y="176"/>
                  </a:lnTo>
                  <a:lnTo>
                    <a:pt x="82" y="158"/>
                  </a:lnTo>
                  <a:lnTo>
                    <a:pt x="108" y="146"/>
                  </a:lnTo>
                  <a:lnTo>
                    <a:pt x="492" y="3"/>
                  </a:lnTo>
                  <a:lnTo>
                    <a:pt x="505" y="1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40"/>
            <p:cNvSpPr>
              <a:spLocks/>
            </p:cNvSpPr>
            <p:nvPr/>
          </p:nvSpPr>
          <p:spPr bwMode="auto">
            <a:xfrm>
              <a:off x="5405438" y="2030413"/>
              <a:ext cx="44450" cy="19050"/>
            </a:xfrm>
            <a:custGeom>
              <a:avLst/>
              <a:gdLst>
                <a:gd name="T0" fmla="*/ 57 w 286"/>
                <a:gd name="T1" fmla="*/ 0 h 115"/>
                <a:gd name="T2" fmla="*/ 229 w 286"/>
                <a:gd name="T3" fmla="*/ 0 h 115"/>
                <a:gd name="T4" fmla="*/ 248 w 286"/>
                <a:gd name="T5" fmla="*/ 3 h 115"/>
                <a:gd name="T6" fmla="*/ 264 w 286"/>
                <a:gd name="T7" fmla="*/ 11 h 115"/>
                <a:gd name="T8" fmla="*/ 276 w 286"/>
                <a:gd name="T9" fmla="*/ 22 h 115"/>
                <a:gd name="T10" fmla="*/ 283 w 286"/>
                <a:gd name="T11" fmla="*/ 39 h 115"/>
                <a:gd name="T12" fmla="*/ 286 w 286"/>
                <a:gd name="T13" fmla="*/ 58 h 115"/>
                <a:gd name="T14" fmla="*/ 283 w 286"/>
                <a:gd name="T15" fmla="*/ 76 h 115"/>
                <a:gd name="T16" fmla="*/ 276 w 286"/>
                <a:gd name="T17" fmla="*/ 93 h 115"/>
                <a:gd name="T18" fmla="*/ 264 w 286"/>
                <a:gd name="T19" fmla="*/ 104 h 115"/>
                <a:gd name="T20" fmla="*/ 248 w 286"/>
                <a:gd name="T21" fmla="*/ 112 h 115"/>
                <a:gd name="T22" fmla="*/ 229 w 286"/>
                <a:gd name="T23" fmla="*/ 115 h 115"/>
                <a:gd name="T24" fmla="*/ 57 w 286"/>
                <a:gd name="T25" fmla="*/ 115 h 115"/>
                <a:gd name="T26" fmla="*/ 38 w 286"/>
                <a:gd name="T27" fmla="*/ 112 h 115"/>
                <a:gd name="T28" fmla="*/ 22 w 286"/>
                <a:gd name="T29" fmla="*/ 104 h 115"/>
                <a:gd name="T30" fmla="*/ 10 w 286"/>
                <a:gd name="T31" fmla="*/ 93 h 115"/>
                <a:gd name="T32" fmla="*/ 2 w 286"/>
                <a:gd name="T33" fmla="*/ 76 h 115"/>
                <a:gd name="T34" fmla="*/ 0 w 286"/>
                <a:gd name="T35" fmla="*/ 58 h 115"/>
                <a:gd name="T36" fmla="*/ 2 w 286"/>
                <a:gd name="T37" fmla="*/ 39 h 115"/>
                <a:gd name="T38" fmla="*/ 10 w 286"/>
                <a:gd name="T39" fmla="*/ 22 h 115"/>
                <a:gd name="T40" fmla="*/ 22 w 286"/>
                <a:gd name="T41" fmla="*/ 11 h 115"/>
                <a:gd name="T42" fmla="*/ 38 w 286"/>
                <a:gd name="T43" fmla="*/ 3 h 115"/>
                <a:gd name="T44" fmla="*/ 57 w 286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6" h="115">
                  <a:moveTo>
                    <a:pt x="57" y="0"/>
                  </a:moveTo>
                  <a:lnTo>
                    <a:pt x="229" y="0"/>
                  </a:lnTo>
                  <a:lnTo>
                    <a:pt x="248" y="3"/>
                  </a:lnTo>
                  <a:lnTo>
                    <a:pt x="264" y="11"/>
                  </a:lnTo>
                  <a:lnTo>
                    <a:pt x="276" y="22"/>
                  </a:lnTo>
                  <a:lnTo>
                    <a:pt x="283" y="39"/>
                  </a:lnTo>
                  <a:lnTo>
                    <a:pt x="286" y="58"/>
                  </a:lnTo>
                  <a:lnTo>
                    <a:pt x="283" y="76"/>
                  </a:lnTo>
                  <a:lnTo>
                    <a:pt x="276" y="93"/>
                  </a:lnTo>
                  <a:lnTo>
                    <a:pt x="264" y="104"/>
                  </a:lnTo>
                  <a:lnTo>
                    <a:pt x="248" y="112"/>
                  </a:lnTo>
                  <a:lnTo>
                    <a:pt x="229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41"/>
            <p:cNvSpPr>
              <a:spLocks/>
            </p:cNvSpPr>
            <p:nvPr/>
          </p:nvSpPr>
          <p:spPr bwMode="auto">
            <a:xfrm>
              <a:off x="5405438" y="2066925"/>
              <a:ext cx="63500" cy="19050"/>
            </a:xfrm>
            <a:custGeom>
              <a:avLst/>
              <a:gdLst>
                <a:gd name="T0" fmla="*/ 57 w 401"/>
                <a:gd name="T1" fmla="*/ 0 h 114"/>
                <a:gd name="T2" fmla="*/ 343 w 401"/>
                <a:gd name="T3" fmla="*/ 0 h 114"/>
                <a:gd name="T4" fmla="*/ 362 w 401"/>
                <a:gd name="T5" fmla="*/ 2 h 114"/>
                <a:gd name="T6" fmla="*/ 378 w 401"/>
                <a:gd name="T7" fmla="*/ 10 h 114"/>
                <a:gd name="T8" fmla="*/ 390 w 401"/>
                <a:gd name="T9" fmla="*/ 21 h 114"/>
                <a:gd name="T10" fmla="*/ 398 w 401"/>
                <a:gd name="T11" fmla="*/ 37 h 114"/>
                <a:gd name="T12" fmla="*/ 401 w 401"/>
                <a:gd name="T13" fmla="*/ 57 h 114"/>
                <a:gd name="T14" fmla="*/ 398 w 401"/>
                <a:gd name="T15" fmla="*/ 76 h 114"/>
                <a:gd name="T16" fmla="*/ 390 w 401"/>
                <a:gd name="T17" fmla="*/ 91 h 114"/>
                <a:gd name="T18" fmla="*/ 378 w 401"/>
                <a:gd name="T19" fmla="*/ 104 h 114"/>
                <a:gd name="T20" fmla="*/ 362 w 401"/>
                <a:gd name="T21" fmla="*/ 111 h 114"/>
                <a:gd name="T22" fmla="*/ 343 w 401"/>
                <a:gd name="T23" fmla="*/ 114 h 114"/>
                <a:gd name="T24" fmla="*/ 57 w 401"/>
                <a:gd name="T25" fmla="*/ 114 h 114"/>
                <a:gd name="T26" fmla="*/ 38 w 401"/>
                <a:gd name="T27" fmla="*/ 111 h 114"/>
                <a:gd name="T28" fmla="*/ 22 w 401"/>
                <a:gd name="T29" fmla="*/ 104 h 114"/>
                <a:gd name="T30" fmla="*/ 10 w 401"/>
                <a:gd name="T31" fmla="*/ 91 h 114"/>
                <a:gd name="T32" fmla="*/ 2 w 401"/>
                <a:gd name="T33" fmla="*/ 76 h 114"/>
                <a:gd name="T34" fmla="*/ 0 w 401"/>
                <a:gd name="T35" fmla="*/ 57 h 114"/>
                <a:gd name="T36" fmla="*/ 2 w 401"/>
                <a:gd name="T37" fmla="*/ 37 h 114"/>
                <a:gd name="T38" fmla="*/ 10 w 401"/>
                <a:gd name="T39" fmla="*/ 21 h 114"/>
                <a:gd name="T40" fmla="*/ 22 w 401"/>
                <a:gd name="T41" fmla="*/ 10 h 114"/>
                <a:gd name="T42" fmla="*/ 38 w 401"/>
                <a:gd name="T43" fmla="*/ 2 h 114"/>
                <a:gd name="T44" fmla="*/ 57 w 40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4">
                  <a:moveTo>
                    <a:pt x="57" y="0"/>
                  </a:moveTo>
                  <a:lnTo>
                    <a:pt x="343" y="0"/>
                  </a:lnTo>
                  <a:lnTo>
                    <a:pt x="362" y="2"/>
                  </a:lnTo>
                  <a:lnTo>
                    <a:pt x="378" y="10"/>
                  </a:lnTo>
                  <a:lnTo>
                    <a:pt x="390" y="21"/>
                  </a:lnTo>
                  <a:lnTo>
                    <a:pt x="398" y="37"/>
                  </a:lnTo>
                  <a:lnTo>
                    <a:pt x="401" y="57"/>
                  </a:lnTo>
                  <a:lnTo>
                    <a:pt x="398" y="76"/>
                  </a:lnTo>
                  <a:lnTo>
                    <a:pt x="390" y="91"/>
                  </a:lnTo>
                  <a:lnTo>
                    <a:pt x="378" y="104"/>
                  </a:lnTo>
                  <a:lnTo>
                    <a:pt x="362" y="111"/>
                  </a:lnTo>
                  <a:lnTo>
                    <a:pt x="343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42"/>
            <p:cNvSpPr>
              <a:spLocks/>
            </p:cNvSpPr>
            <p:nvPr/>
          </p:nvSpPr>
          <p:spPr bwMode="auto">
            <a:xfrm>
              <a:off x="5405438" y="2103438"/>
              <a:ext cx="80963" cy="19050"/>
            </a:xfrm>
            <a:custGeom>
              <a:avLst/>
              <a:gdLst>
                <a:gd name="T0" fmla="*/ 57 w 516"/>
                <a:gd name="T1" fmla="*/ 0 h 115"/>
                <a:gd name="T2" fmla="*/ 458 w 516"/>
                <a:gd name="T3" fmla="*/ 0 h 115"/>
                <a:gd name="T4" fmla="*/ 477 w 516"/>
                <a:gd name="T5" fmla="*/ 3 h 115"/>
                <a:gd name="T6" fmla="*/ 493 w 516"/>
                <a:gd name="T7" fmla="*/ 10 h 115"/>
                <a:gd name="T8" fmla="*/ 505 w 516"/>
                <a:gd name="T9" fmla="*/ 23 h 115"/>
                <a:gd name="T10" fmla="*/ 512 w 516"/>
                <a:gd name="T11" fmla="*/ 38 h 115"/>
                <a:gd name="T12" fmla="*/ 516 w 516"/>
                <a:gd name="T13" fmla="*/ 57 h 115"/>
                <a:gd name="T14" fmla="*/ 512 w 516"/>
                <a:gd name="T15" fmla="*/ 77 h 115"/>
                <a:gd name="T16" fmla="*/ 505 w 516"/>
                <a:gd name="T17" fmla="*/ 93 h 115"/>
                <a:gd name="T18" fmla="*/ 493 w 516"/>
                <a:gd name="T19" fmla="*/ 104 h 115"/>
                <a:gd name="T20" fmla="*/ 477 w 516"/>
                <a:gd name="T21" fmla="*/ 112 h 115"/>
                <a:gd name="T22" fmla="*/ 458 w 516"/>
                <a:gd name="T23" fmla="*/ 115 h 115"/>
                <a:gd name="T24" fmla="*/ 57 w 516"/>
                <a:gd name="T25" fmla="*/ 115 h 115"/>
                <a:gd name="T26" fmla="*/ 38 w 516"/>
                <a:gd name="T27" fmla="*/ 112 h 115"/>
                <a:gd name="T28" fmla="*/ 22 w 516"/>
                <a:gd name="T29" fmla="*/ 104 h 115"/>
                <a:gd name="T30" fmla="*/ 10 w 516"/>
                <a:gd name="T31" fmla="*/ 93 h 115"/>
                <a:gd name="T32" fmla="*/ 2 w 516"/>
                <a:gd name="T33" fmla="*/ 77 h 115"/>
                <a:gd name="T34" fmla="*/ 0 w 516"/>
                <a:gd name="T35" fmla="*/ 57 h 115"/>
                <a:gd name="T36" fmla="*/ 2 w 516"/>
                <a:gd name="T37" fmla="*/ 38 h 115"/>
                <a:gd name="T38" fmla="*/ 10 w 516"/>
                <a:gd name="T39" fmla="*/ 23 h 115"/>
                <a:gd name="T40" fmla="*/ 22 w 516"/>
                <a:gd name="T41" fmla="*/ 10 h 115"/>
                <a:gd name="T42" fmla="*/ 38 w 516"/>
                <a:gd name="T43" fmla="*/ 3 h 115"/>
                <a:gd name="T44" fmla="*/ 57 w 516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5">
                  <a:moveTo>
                    <a:pt x="57" y="0"/>
                  </a:moveTo>
                  <a:lnTo>
                    <a:pt x="458" y="0"/>
                  </a:lnTo>
                  <a:lnTo>
                    <a:pt x="477" y="3"/>
                  </a:lnTo>
                  <a:lnTo>
                    <a:pt x="493" y="10"/>
                  </a:lnTo>
                  <a:lnTo>
                    <a:pt x="505" y="23"/>
                  </a:lnTo>
                  <a:lnTo>
                    <a:pt x="512" y="38"/>
                  </a:lnTo>
                  <a:lnTo>
                    <a:pt x="516" y="57"/>
                  </a:lnTo>
                  <a:lnTo>
                    <a:pt x="512" y="77"/>
                  </a:lnTo>
                  <a:lnTo>
                    <a:pt x="505" y="93"/>
                  </a:lnTo>
                  <a:lnTo>
                    <a:pt x="493" y="104"/>
                  </a:lnTo>
                  <a:lnTo>
                    <a:pt x="477" y="112"/>
                  </a:lnTo>
                  <a:lnTo>
                    <a:pt x="458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7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43"/>
            <p:cNvSpPr>
              <a:spLocks noEditPoints="1"/>
            </p:cNvSpPr>
            <p:nvPr/>
          </p:nvSpPr>
          <p:spPr bwMode="auto">
            <a:xfrm>
              <a:off x="5522913" y="2012950"/>
              <a:ext cx="55563" cy="53975"/>
            </a:xfrm>
            <a:custGeom>
              <a:avLst/>
              <a:gdLst>
                <a:gd name="T0" fmla="*/ 115 w 344"/>
                <a:gd name="T1" fmla="*/ 114 h 344"/>
                <a:gd name="T2" fmla="*/ 115 w 344"/>
                <a:gd name="T3" fmla="*/ 229 h 344"/>
                <a:gd name="T4" fmla="*/ 229 w 344"/>
                <a:gd name="T5" fmla="*/ 229 h 344"/>
                <a:gd name="T6" fmla="*/ 229 w 344"/>
                <a:gd name="T7" fmla="*/ 114 h 344"/>
                <a:gd name="T8" fmla="*/ 115 w 344"/>
                <a:gd name="T9" fmla="*/ 114 h 344"/>
                <a:gd name="T10" fmla="*/ 115 w 344"/>
                <a:gd name="T11" fmla="*/ 0 h 344"/>
                <a:gd name="T12" fmla="*/ 229 w 344"/>
                <a:gd name="T13" fmla="*/ 0 h 344"/>
                <a:gd name="T14" fmla="*/ 255 w 344"/>
                <a:gd name="T15" fmla="*/ 3 h 344"/>
                <a:gd name="T16" fmla="*/ 279 w 344"/>
                <a:gd name="T17" fmla="*/ 12 h 344"/>
                <a:gd name="T18" fmla="*/ 300 w 344"/>
                <a:gd name="T19" fmla="*/ 26 h 344"/>
                <a:gd name="T20" fmla="*/ 318 w 344"/>
                <a:gd name="T21" fmla="*/ 43 h 344"/>
                <a:gd name="T22" fmla="*/ 332 w 344"/>
                <a:gd name="T23" fmla="*/ 64 h 344"/>
                <a:gd name="T24" fmla="*/ 341 w 344"/>
                <a:gd name="T25" fmla="*/ 88 h 344"/>
                <a:gd name="T26" fmla="*/ 344 w 344"/>
                <a:gd name="T27" fmla="*/ 114 h 344"/>
                <a:gd name="T28" fmla="*/ 344 w 344"/>
                <a:gd name="T29" fmla="*/ 229 h 344"/>
                <a:gd name="T30" fmla="*/ 341 w 344"/>
                <a:gd name="T31" fmla="*/ 255 h 344"/>
                <a:gd name="T32" fmla="*/ 332 w 344"/>
                <a:gd name="T33" fmla="*/ 279 h 344"/>
                <a:gd name="T34" fmla="*/ 318 w 344"/>
                <a:gd name="T35" fmla="*/ 300 h 344"/>
                <a:gd name="T36" fmla="*/ 300 w 344"/>
                <a:gd name="T37" fmla="*/ 319 h 344"/>
                <a:gd name="T38" fmla="*/ 279 w 344"/>
                <a:gd name="T39" fmla="*/ 332 h 344"/>
                <a:gd name="T40" fmla="*/ 255 w 344"/>
                <a:gd name="T41" fmla="*/ 340 h 344"/>
                <a:gd name="T42" fmla="*/ 229 w 344"/>
                <a:gd name="T43" fmla="*/ 344 h 344"/>
                <a:gd name="T44" fmla="*/ 115 w 344"/>
                <a:gd name="T45" fmla="*/ 344 h 344"/>
                <a:gd name="T46" fmla="*/ 89 w 344"/>
                <a:gd name="T47" fmla="*/ 340 h 344"/>
                <a:gd name="T48" fmla="*/ 65 w 344"/>
                <a:gd name="T49" fmla="*/ 332 h 344"/>
                <a:gd name="T50" fmla="*/ 43 w 344"/>
                <a:gd name="T51" fmla="*/ 319 h 344"/>
                <a:gd name="T52" fmla="*/ 25 w 344"/>
                <a:gd name="T53" fmla="*/ 300 h 344"/>
                <a:gd name="T54" fmla="*/ 11 w 344"/>
                <a:gd name="T55" fmla="*/ 279 h 344"/>
                <a:gd name="T56" fmla="*/ 3 w 344"/>
                <a:gd name="T57" fmla="*/ 255 h 344"/>
                <a:gd name="T58" fmla="*/ 0 w 344"/>
                <a:gd name="T59" fmla="*/ 229 h 344"/>
                <a:gd name="T60" fmla="*/ 0 w 344"/>
                <a:gd name="T61" fmla="*/ 114 h 344"/>
                <a:gd name="T62" fmla="*/ 3 w 344"/>
                <a:gd name="T63" fmla="*/ 88 h 344"/>
                <a:gd name="T64" fmla="*/ 11 w 344"/>
                <a:gd name="T65" fmla="*/ 64 h 344"/>
                <a:gd name="T66" fmla="*/ 25 w 344"/>
                <a:gd name="T67" fmla="*/ 43 h 344"/>
                <a:gd name="T68" fmla="*/ 43 w 344"/>
                <a:gd name="T69" fmla="*/ 26 h 344"/>
                <a:gd name="T70" fmla="*/ 65 w 344"/>
                <a:gd name="T71" fmla="*/ 12 h 344"/>
                <a:gd name="T72" fmla="*/ 89 w 344"/>
                <a:gd name="T73" fmla="*/ 3 h 344"/>
                <a:gd name="T74" fmla="*/ 115 w 344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4">
                  <a:moveTo>
                    <a:pt x="115" y="114"/>
                  </a:moveTo>
                  <a:lnTo>
                    <a:pt x="115" y="229"/>
                  </a:lnTo>
                  <a:lnTo>
                    <a:pt x="229" y="229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29" y="0"/>
                  </a:lnTo>
                  <a:lnTo>
                    <a:pt x="255" y="3"/>
                  </a:lnTo>
                  <a:lnTo>
                    <a:pt x="279" y="12"/>
                  </a:lnTo>
                  <a:lnTo>
                    <a:pt x="300" y="26"/>
                  </a:lnTo>
                  <a:lnTo>
                    <a:pt x="318" y="43"/>
                  </a:lnTo>
                  <a:lnTo>
                    <a:pt x="332" y="64"/>
                  </a:lnTo>
                  <a:lnTo>
                    <a:pt x="341" y="88"/>
                  </a:lnTo>
                  <a:lnTo>
                    <a:pt x="344" y="114"/>
                  </a:lnTo>
                  <a:lnTo>
                    <a:pt x="344" y="229"/>
                  </a:lnTo>
                  <a:lnTo>
                    <a:pt x="341" y="255"/>
                  </a:lnTo>
                  <a:lnTo>
                    <a:pt x="332" y="279"/>
                  </a:lnTo>
                  <a:lnTo>
                    <a:pt x="318" y="300"/>
                  </a:lnTo>
                  <a:lnTo>
                    <a:pt x="300" y="319"/>
                  </a:lnTo>
                  <a:lnTo>
                    <a:pt x="279" y="332"/>
                  </a:lnTo>
                  <a:lnTo>
                    <a:pt x="255" y="340"/>
                  </a:lnTo>
                  <a:lnTo>
                    <a:pt x="229" y="344"/>
                  </a:lnTo>
                  <a:lnTo>
                    <a:pt x="115" y="344"/>
                  </a:lnTo>
                  <a:lnTo>
                    <a:pt x="89" y="340"/>
                  </a:lnTo>
                  <a:lnTo>
                    <a:pt x="65" y="332"/>
                  </a:lnTo>
                  <a:lnTo>
                    <a:pt x="43" y="319"/>
                  </a:lnTo>
                  <a:lnTo>
                    <a:pt x="25" y="300"/>
                  </a:lnTo>
                  <a:lnTo>
                    <a:pt x="11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1" y="64"/>
                  </a:lnTo>
                  <a:lnTo>
                    <a:pt x="25" y="43"/>
                  </a:lnTo>
                  <a:lnTo>
                    <a:pt x="43" y="26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44"/>
            <p:cNvSpPr>
              <a:spLocks noEditPoints="1"/>
            </p:cNvSpPr>
            <p:nvPr/>
          </p:nvSpPr>
          <p:spPr bwMode="auto">
            <a:xfrm>
              <a:off x="5595938" y="2012950"/>
              <a:ext cx="53975" cy="53975"/>
            </a:xfrm>
            <a:custGeom>
              <a:avLst/>
              <a:gdLst>
                <a:gd name="T0" fmla="*/ 114 w 344"/>
                <a:gd name="T1" fmla="*/ 114 h 344"/>
                <a:gd name="T2" fmla="*/ 114 w 344"/>
                <a:gd name="T3" fmla="*/ 229 h 344"/>
                <a:gd name="T4" fmla="*/ 229 w 344"/>
                <a:gd name="T5" fmla="*/ 229 h 344"/>
                <a:gd name="T6" fmla="*/ 229 w 344"/>
                <a:gd name="T7" fmla="*/ 114 h 344"/>
                <a:gd name="T8" fmla="*/ 114 w 344"/>
                <a:gd name="T9" fmla="*/ 114 h 344"/>
                <a:gd name="T10" fmla="*/ 114 w 344"/>
                <a:gd name="T11" fmla="*/ 0 h 344"/>
                <a:gd name="T12" fmla="*/ 229 w 344"/>
                <a:gd name="T13" fmla="*/ 0 h 344"/>
                <a:gd name="T14" fmla="*/ 255 w 344"/>
                <a:gd name="T15" fmla="*/ 3 h 344"/>
                <a:gd name="T16" fmla="*/ 279 w 344"/>
                <a:gd name="T17" fmla="*/ 12 h 344"/>
                <a:gd name="T18" fmla="*/ 300 w 344"/>
                <a:gd name="T19" fmla="*/ 26 h 344"/>
                <a:gd name="T20" fmla="*/ 318 w 344"/>
                <a:gd name="T21" fmla="*/ 43 h 344"/>
                <a:gd name="T22" fmla="*/ 331 w 344"/>
                <a:gd name="T23" fmla="*/ 64 h 344"/>
                <a:gd name="T24" fmla="*/ 341 w 344"/>
                <a:gd name="T25" fmla="*/ 88 h 344"/>
                <a:gd name="T26" fmla="*/ 344 w 344"/>
                <a:gd name="T27" fmla="*/ 114 h 344"/>
                <a:gd name="T28" fmla="*/ 344 w 344"/>
                <a:gd name="T29" fmla="*/ 229 h 344"/>
                <a:gd name="T30" fmla="*/ 341 w 344"/>
                <a:gd name="T31" fmla="*/ 255 h 344"/>
                <a:gd name="T32" fmla="*/ 331 w 344"/>
                <a:gd name="T33" fmla="*/ 279 h 344"/>
                <a:gd name="T34" fmla="*/ 318 w 344"/>
                <a:gd name="T35" fmla="*/ 300 h 344"/>
                <a:gd name="T36" fmla="*/ 300 w 344"/>
                <a:gd name="T37" fmla="*/ 319 h 344"/>
                <a:gd name="T38" fmla="*/ 279 w 344"/>
                <a:gd name="T39" fmla="*/ 332 h 344"/>
                <a:gd name="T40" fmla="*/ 255 w 344"/>
                <a:gd name="T41" fmla="*/ 340 h 344"/>
                <a:gd name="T42" fmla="*/ 229 w 344"/>
                <a:gd name="T43" fmla="*/ 344 h 344"/>
                <a:gd name="T44" fmla="*/ 114 w 344"/>
                <a:gd name="T45" fmla="*/ 344 h 344"/>
                <a:gd name="T46" fmla="*/ 88 w 344"/>
                <a:gd name="T47" fmla="*/ 340 h 344"/>
                <a:gd name="T48" fmla="*/ 64 w 344"/>
                <a:gd name="T49" fmla="*/ 332 h 344"/>
                <a:gd name="T50" fmla="*/ 44 w 344"/>
                <a:gd name="T51" fmla="*/ 319 h 344"/>
                <a:gd name="T52" fmla="*/ 25 w 344"/>
                <a:gd name="T53" fmla="*/ 300 h 344"/>
                <a:gd name="T54" fmla="*/ 11 w 344"/>
                <a:gd name="T55" fmla="*/ 279 h 344"/>
                <a:gd name="T56" fmla="*/ 3 w 344"/>
                <a:gd name="T57" fmla="*/ 255 h 344"/>
                <a:gd name="T58" fmla="*/ 0 w 344"/>
                <a:gd name="T59" fmla="*/ 229 h 344"/>
                <a:gd name="T60" fmla="*/ 0 w 344"/>
                <a:gd name="T61" fmla="*/ 114 h 344"/>
                <a:gd name="T62" fmla="*/ 3 w 344"/>
                <a:gd name="T63" fmla="*/ 88 h 344"/>
                <a:gd name="T64" fmla="*/ 11 w 344"/>
                <a:gd name="T65" fmla="*/ 64 h 344"/>
                <a:gd name="T66" fmla="*/ 25 w 344"/>
                <a:gd name="T67" fmla="*/ 43 h 344"/>
                <a:gd name="T68" fmla="*/ 44 w 344"/>
                <a:gd name="T69" fmla="*/ 26 h 344"/>
                <a:gd name="T70" fmla="*/ 64 w 344"/>
                <a:gd name="T71" fmla="*/ 12 h 344"/>
                <a:gd name="T72" fmla="*/ 88 w 344"/>
                <a:gd name="T73" fmla="*/ 3 h 344"/>
                <a:gd name="T74" fmla="*/ 114 w 344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4">
                  <a:moveTo>
                    <a:pt x="114" y="114"/>
                  </a:moveTo>
                  <a:lnTo>
                    <a:pt x="114" y="229"/>
                  </a:lnTo>
                  <a:lnTo>
                    <a:pt x="229" y="229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114" y="0"/>
                  </a:moveTo>
                  <a:lnTo>
                    <a:pt x="229" y="0"/>
                  </a:lnTo>
                  <a:lnTo>
                    <a:pt x="255" y="3"/>
                  </a:lnTo>
                  <a:lnTo>
                    <a:pt x="279" y="12"/>
                  </a:lnTo>
                  <a:lnTo>
                    <a:pt x="300" y="26"/>
                  </a:lnTo>
                  <a:lnTo>
                    <a:pt x="318" y="43"/>
                  </a:lnTo>
                  <a:lnTo>
                    <a:pt x="331" y="64"/>
                  </a:lnTo>
                  <a:lnTo>
                    <a:pt x="341" y="88"/>
                  </a:lnTo>
                  <a:lnTo>
                    <a:pt x="344" y="114"/>
                  </a:lnTo>
                  <a:lnTo>
                    <a:pt x="344" y="229"/>
                  </a:lnTo>
                  <a:lnTo>
                    <a:pt x="341" y="255"/>
                  </a:lnTo>
                  <a:lnTo>
                    <a:pt x="331" y="279"/>
                  </a:lnTo>
                  <a:lnTo>
                    <a:pt x="318" y="300"/>
                  </a:lnTo>
                  <a:lnTo>
                    <a:pt x="300" y="319"/>
                  </a:lnTo>
                  <a:lnTo>
                    <a:pt x="279" y="332"/>
                  </a:lnTo>
                  <a:lnTo>
                    <a:pt x="255" y="340"/>
                  </a:lnTo>
                  <a:lnTo>
                    <a:pt x="229" y="344"/>
                  </a:lnTo>
                  <a:lnTo>
                    <a:pt x="114" y="344"/>
                  </a:lnTo>
                  <a:lnTo>
                    <a:pt x="88" y="340"/>
                  </a:lnTo>
                  <a:lnTo>
                    <a:pt x="64" y="332"/>
                  </a:lnTo>
                  <a:lnTo>
                    <a:pt x="44" y="319"/>
                  </a:lnTo>
                  <a:lnTo>
                    <a:pt x="25" y="300"/>
                  </a:lnTo>
                  <a:lnTo>
                    <a:pt x="11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1" y="64"/>
                  </a:lnTo>
                  <a:lnTo>
                    <a:pt x="25" y="43"/>
                  </a:lnTo>
                  <a:lnTo>
                    <a:pt x="44" y="26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45"/>
            <p:cNvSpPr>
              <a:spLocks noEditPoints="1"/>
            </p:cNvSpPr>
            <p:nvPr/>
          </p:nvSpPr>
          <p:spPr bwMode="auto">
            <a:xfrm>
              <a:off x="5513388" y="2085975"/>
              <a:ext cx="163513" cy="71438"/>
            </a:xfrm>
            <a:custGeom>
              <a:avLst/>
              <a:gdLst>
                <a:gd name="T0" fmla="*/ 172 w 1030"/>
                <a:gd name="T1" fmla="*/ 114 h 458"/>
                <a:gd name="T2" fmla="*/ 153 w 1030"/>
                <a:gd name="T3" fmla="*/ 117 h 458"/>
                <a:gd name="T4" fmla="*/ 136 w 1030"/>
                <a:gd name="T5" fmla="*/ 124 h 458"/>
                <a:gd name="T6" fmla="*/ 125 w 1030"/>
                <a:gd name="T7" fmla="*/ 137 h 458"/>
                <a:gd name="T8" fmla="*/ 117 w 1030"/>
                <a:gd name="T9" fmla="*/ 152 h 458"/>
                <a:gd name="T10" fmla="*/ 114 w 1030"/>
                <a:gd name="T11" fmla="*/ 171 h 458"/>
                <a:gd name="T12" fmla="*/ 114 w 1030"/>
                <a:gd name="T13" fmla="*/ 343 h 458"/>
                <a:gd name="T14" fmla="*/ 916 w 1030"/>
                <a:gd name="T15" fmla="*/ 343 h 458"/>
                <a:gd name="T16" fmla="*/ 916 w 1030"/>
                <a:gd name="T17" fmla="*/ 171 h 458"/>
                <a:gd name="T18" fmla="*/ 913 w 1030"/>
                <a:gd name="T19" fmla="*/ 152 h 458"/>
                <a:gd name="T20" fmla="*/ 906 w 1030"/>
                <a:gd name="T21" fmla="*/ 137 h 458"/>
                <a:gd name="T22" fmla="*/ 893 w 1030"/>
                <a:gd name="T23" fmla="*/ 124 h 458"/>
                <a:gd name="T24" fmla="*/ 878 w 1030"/>
                <a:gd name="T25" fmla="*/ 117 h 458"/>
                <a:gd name="T26" fmla="*/ 859 w 1030"/>
                <a:gd name="T27" fmla="*/ 114 h 458"/>
                <a:gd name="T28" fmla="*/ 172 w 1030"/>
                <a:gd name="T29" fmla="*/ 114 h 458"/>
                <a:gd name="T30" fmla="*/ 172 w 1030"/>
                <a:gd name="T31" fmla="*/ 0 h 458"/>
                <a:gd name="T32" fmla="*/ 859 w 1030"/>
                <a:gd name="T33" fmla="*/ 0 h 458"/>
                <a:gd name="T34" fmla="*/ 890 w 1030"/>
                <a:gd name="T35" fmla="*/ 2 h 458"/>
                <a:gd name="T36" fmla="*/ 919 w 1030"/>
                <a:gd name="T37" fmla="*/ 11 h 458"/>
                <a:gd name="T38" fmla="*/ 946 w 1030"/>
                <a:gd name="T39" fmla="*/ 22 h 458"/>
                <a:gd name="T40" fmla="*/ 970 w 1030"/>
                <a:gd name="T41" fmla="*/ 39 h 458"/>
                <a:gd name="T42" fmla="*/ 990 w 1030"/>
                <a:gd name="T43" fmla="*/ 60 h 458"/>
                <a:gd name="T44" fmla="*/ 1007 w 1030"/>
                <a:gd name="T45" fmla="*/ 84 h 458"/>
                <a:gd name="T46" fmla="*/ 1019 w 1030"/>
                <a:gd name="T47" fmla="*/ 111 h 458"/>
                <a:gd name="T48" fmla="*/ 1028 w 1030"/>
                <a:gd name="T49" fmla="*/ 140 h 458"/>
                <a:gd name="T50" fmla="*/ 1030 w 1030"/>
                <a:gd name="T51" fmla="*/ 171 h 458"/>
                <a:gd name="T52" fmla="*/ 1030 w 1030"/>
                <a:gd name="T53" fmla="*/ 401 h 458"/>
                <a:gd name="T54" fmla="*/ 1028 w 1030"/>
                <a:gd name="T55" fmla="*/ 419 h 458"/>
                <a:gd name="T56" fmla="*/ 1019 w 1030"/>
                <a:gd name="T57" fmla="*/ 435 h 458"/>
                <a:gd name="T58" fmla="*/ 1008 w 1030"/>
                <a:gd name="T59" fmla="*/ 447 h 458"/>
                <a:gd name="T60" fmla="*/ 992 w 1030"/>
                <a:gd name="T61" fmla="*/ 455 h 458"/>
                <a:gd name="T62" fmla="*/ 973 w 1030"/>
                <a:gd name="T63" fmla="*/ 458 h 458"/>
                <a:gd name="T64" fmla="*/ 57 w 1030"/>
                <a:gd name="T65" fmla="*/ 458 h 458"/>
                <a:gd name="T66" fmla="*/ 38 w 1030"/>
                <a:gd name="T67" fmla="*/ 455 h 458"/>
                <a:gd name="T68" fmla="*/ 23 w 1030"/>
                <a:gd name="T69" fmla="*/ 447 h 458"/>
                <a:gd name="T70" fmla="*/ 10 w 1030"/>
                <a:gd name="T71" fmla="*/ 435 h 458"/>
                <a:gd name="T72" fmla="*/ 3 w 1030"/>
                <a:gd name="T73" fmla="*/ 419 h 458"/>
                <a:gd name="T74" fmla="*/ 0 w 1030"/>
                <a:gd name="T75" fmla="*/ 401 h 458"/>
                <a:gd name="T76" fmla="*/ 0 w 1030"/>
                <a:gd name="T77" fmla="*/ 171 h 458"/>
                <a:gd name="T78" fmla="*/ 3 w 1030"/>
                <a:gd name="T79" fmla="*/ 140 h 458"/>
                <a:gd name="T80" fmla="*/ 10 w 1030"/>
                <a:gd name="T81" fmla="*/ 111 h 458"/>
                <a:gd name="T82" fmla="*/ 23 w 1030"/>
                <a:gd name="T83" fmla="*/ 84 h 458"/>
                <a:gd name="T84" fmla="*/ 39 w 1030"/>
                <a:gd name="T85" fmla="*/ 60 h 458"/>
                <a:gd name="T86" fmla="*/ 60 w 1030"/>
                <a:gd name="T87" fmla="*/ 39 h 458"/>
                <a:gd name="T88" fmla="*/ 84 w 1030"/>
                <a:gd name="T89" fmla="*/ 22 h 458"/>
                <a:gd name="T90" fmla="*/ 111 w 1030"/>
                <a:gd name="T91" fmla="*/ 11 h 458"/>
                <a:gd name="T92" fmla="*/ 140 w 1030"/>
                <a:gd name="T93" fmla="*/ 2 h 458"/>
                <a:gd name="T94" fmla="*/ 172 w 1030"/>
                <a:gd name="T95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0" h="458">
                  <a:moveTo>
                    <a:pt x="172" y="114"/>
                  </a:moveTo>
                  <a:lnTo>
                    <a:pt x="153" y="117"/>
                  </a:lnTo>
                  <a:lnTo>
                    <a:pt x="136" y="124"/>
                  </a:lnTo>
                  <a:lnTo>
                    <a:pt x="125" y="137"/>
                  </a:lnTo>
                  <a:lnTo>
                    <a:pt x="117" y="152"/>
                  </a:lnTo>
                  <a:lnTo>
                    <a:pt x="114" y="171"/>
                  </a:lnTo>
                  <a:lnTo>
                    <a:pt x="114" y="343"/>
                  </a:lnTo>
                  <a:lnTo>
                    <a:pt x="916" y="343"/>
                  </a:lnTo>
                  <a:lnTo>
                    <a:pt x="916" y="171"/>
                  </a:lnTo>
                  <a:lnTo>
                    <a:pt x="913" y="152"/>
                  </a:lnTo>
                  <a:lnTo>
                    <a:pt x="906" y="137"/>
                  </a:lnTo>
                  <a:lnTo>
                    <a:pt x="893" y="124"/>
                  </a:lnTo>
                  <a:lnTo>
                    <a:pt x="878" y="117"/>
                  </a:lnTo>
                  <a:lnTo>
                    <a:pt x="859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859" y="0"/>
                  </a:lnTo>
                  <a:lnTo>
                    <a:pt x="890" y="2"/>
                  </a:lnTo>
                  <a:lnTo>
                    <a:pt x="919" y="11"/>
                  </a:lnTo>
                  <a:lnTo>
                    <a:pt x="946" y="22"/>
                  </a:lnTo>
                  <a:lnTo>
                    <a:pt x="970" y="39"/>
                  </a:lnTo>
                  <a:lnTo>
                    <a:pt x="990" y="60"/>
                  </a:lnTo>
                  <a:lnTo>
                    <a:pt x="1007" y="84"/>
                  </a:lnTo>
                  <a:lnTo>
                    <a:pt x="1019" y="111"/>
                  </a:lnTo>
                  <a:lnTo>
                    <a:pt x="1028" y="140"/>
                  </a:lnTo>
                  <a:lnTo>
                    <a:pt x="1030" y="171"/>
                  </a:lnTo>
                  <a:lnTo>
                    <a:pt x="1030" y="401"/>
                  </a:lnTo>
                  <a:lnTo>
                    <a:pt x="1028" y="419"/>
                  </a:lnTo>
                  <a:lnTo>
                    <a:pt x="1019" y="435"/>
                  </a:lnTo>
                  <a:lnTo>
                    <a:pt x="1008" y="447"/>
                  </a:lnTo>
                  <a:lnTo>
                    <a:pt x="992" y="455"/>
                  </a:lnTo>
                  <a:lnTo>
                    <a:pt x="973" y="458"/>
                  </a:lnTo>
                  <a:lnTo>
                    <a:pt x="57" y="458"/>
                  </a:lnTo>
                  <a:lnTo>
                    <a:pt x="38" y="455"/>
                  </a:lnTo>
                  <a:lnTo>
                    <a:pt x="23" y="447"/>
                  </a:lnTo>
                  <a:lnTo>
                    <a:pt x="10" y="435"/>
                  </a:lnTo>
                  <a:lnTo>
                    <a:pt x="3" y="419"/>
                  </a:lnTo>
                  <a:lnTo>
                    <a:pt x="0" y="401"/>
                  </a:lnTo>
                  <a:lnTo>
                    <a:pt x="0" y="171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3" y="84"/>
                  </a:lnTo>
                  <a:lnTo>
                    <a:pt x="39" y="60"/>
                  </a:lnTo>
                  <a:lnTo>
                    <a:pt x="60" y="39"/>
                  </a:lnTo>
                  <a:lnTo>
                    <a:pt x="84" y="22"/>
                  </a:lnTo>
                  <a:lnTo>
                    <a:pt x="111" y="11"/>
                  </a:lnTo>
                  <a:lnTo>
                    <a:pt x="140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8" name="Group 787"/>
          <p:cNvGrpSpPr/>
          <p:nvPr/>
        </p:nvGrpSpPr>
        <p:grpSpPr>
          <a:xfrm>
            <a:off x="4451595" y="1921045"/>
            <a:ext cx="473075" cy="546101"/>
            <a:chOff x="4451350" y="1920875"/>
            <a:chExt cx="473075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150"/>
            <p:cNvSpPr>
              <a:spLocks/>
            </p:cNvSpPr>
            <p:nvPr/>
          </p:nvSpPr>
          <p:spPr bwMode="auto">
            <a:xfrm>
              <a:off x="4759325" y="2103438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3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3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51"/>
            <p:cNvSpPr>
              <a:spLocks/>
            </p:cNvSpPr>
            <p:nvPr/>
          </p:nvSpPr>
          <p:spPr bwMode="auto">
            <a:xfrm>
              <a:off x="4722813" y="2103438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152"/>
            <p:cNvSpPr>
              <a:spLocks/>
            </p:cNvSpPr>
            <p:nvPr/>
          </p:nvSpPr>
          <p:spPr bwMode="auto">
            <a:xfrm>
              <a:off x="4687888" y="2103438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53"/>
            <p:cNvSpPr>
              <a:spLocks/>
            </p:cNvSpPr>
            <p:nvPr/>
          </p:nvSpPr>
          <p:spPr bwMode="auto">
            <a:xfrm>
              <a:off x="4541838" y="2174875"/>
              <a:ext cx="200025" cy="292100"/>
            </a:xfrm>
            <a:custGeom>
              <a:avLst/>
              <a:gdLst>
                <a:gd name="T0" fmla="*/ 1204 w 1260"/>
                <a:gd name="T1" fmla="*/ 0 h 1839"/>
                <a:gd name="T2" fmla="*/ 1218 w 1260"/>
                <a:gd name="T3" fmla="*/ 3 h 1839"/>
                <a:gd name="T4" fmla="*/ 1233 w 1260"/>
                <a:gd name="T5" fmla="*/ 11 h 1839"/>
                <a:gd name="T6" fmla="*/ 1245 w 1260"/>
                <a:gd name="T7" fmla="*/ 20 h 1839"/>
                <a:gd name="T8" fmla="*/ 1254 w 1260"/>
                <a:gd name="T9" fmla="*/ 32 h 1839"/>
                <a:gd name="T10" fmla="*/ 1259 w 1260"/>
                <a:gd name="T11" fmla="*/ 46 h 1839"/>
                <a:gd name="T12" fmla="*/ 1260 w 1260"/>
                <a:gd name="T13" fmla="*/ 61 h 1839"/>
                <a:gd name="T14" fmla="*/ 1257 w 1260"/>
                <a:gd name="T15" fmla="*/ 75 h 1839"/>
                <a:gd name="T16" fmla="*/ 1250 w 1260"/>
                <a:gd name="T17" fmla="*/ 90 h 1839"/>
                <a:gd name="T18" fmla="*/ 107 w 1260"/>
                <a:gd name="T19" fmla="*/ 1810 h 1839"/>
                <a:gd name="T20" fmla="*/ 94 w 1260"/>
                <a:gd name="T21" fmla="*/ 1825 h 1839"/>
                <a:gd name="T22" fmla="*/ 78 w 1260"/>
                <a:gd name="T23" fmla="*/ 1836 h 1839"/>
                <a:gd name="T24" fmla="*/ 62 w 1260"/>
                <a:gd name="T25" fmla="*/ 1839 h 1839"/>
                <a:gd name="T26" fmla="*/ 50 w 1260"/>
                <a:gd name="T27" fmla="*/ 1837 h 1839"/>
                <a:gd name="T28" fmla="*/ 39 w 1260"/>
                <a:gd name="T29" fmla="*/ 1833 h 1839"/>
                <a:gd name="T30" fmla="*/ 27 w 1260"/>
                <a:gd name="T31" fmla="*/ 1828 h 1839"/>
                <a:gd name="T32" fmla="*/ 15 w 1260"/>
                <a:gd name="T33" fmla="*/ 1817 h 1839"/>
                <a:gd name="T34" fmla="*/ 7 w 1260"/>
                <a:gd name="T35" fmla="*/ 1806 h 1839"/>
                <a:gd name="T36" fmla="*/ 1 w 1260"/>
                <a:gd name="T37" fmla="*/ 1792 h 1839"/>
                <a:gd name="T38" fmla="*/ 0 w 1260"/>
                <a:gd name="T39" fmla="*/ 1777 h 1839"/>
                <a:gd name="T40" fmla="*/ 3 w 1260"/>
                <a:gd name="T41" fmla="*/ 1762 h 1839"/>
                <a:gd name="T42" fmla="*/ 10 w 1260"/>
                <a:gd name="T43" fmla="*/ 1747 h 1839"/>
                <a:gd name="T44" fmla="*/ 1153 w 1260"/>
                <a:gd name="T45" fmla="*/ 27 h 1839"/>
                <a:gd name="T46" fmla="*/ 1163 w 1260"/>
                <a:gd name="T47" fmla="*/ 15 h 1839"/>
                <a:gd name="T48" fmla="*/ 1175 w 1260"/>
                <a:gd name="T49" fmla="*/ 6 h 1839"/>
                <a:gd name="T50" fmla="*/ 1189 w 1260"/>
                <a:gd name="T51" fmla="*/ 1 h 1839"/>
                <a:gd name="T52" fmla="*/ 1204 w 1260"/>
                <a:gd name="T53" fmla="*/ 0 h 1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0" h="1839">
                  <a:moveTo>
                    <a:pt x="1204" y="0"/>
                  </a:moveTo>
                  <a:lnTo>
                    <a:pt x="1218" y="3"/>
                  </a:lnTo>
                  <a:lnTo>
                    <a:pt x="1233" y="11"/>
                  </a:lnTo>
                  <a:lnTo>
                    <a:pt x="1245" y="20"/>
                  </a:lnTo>
                  <a:lnTo>
                    <a:pt x="1254" y="32"/>
                  </a:lnTo>
                  <a:lnTo>
                    <a:pt x="1259" y="46"/>
                  </a:lnTo>
                  <a:lnTo>
                    <a:pt x="1260" y="61"/>
                  </a:lnTo>
                  <a:lnTo>
                    <a:pt x="1257" y="75"/>
                  </a:lnTo>
                  <a:lnTo>
                    <a:pt x="1250" y="90"/>
                  </a:lnTo>
                  <a:lnTo>
                    <a:pt x="107" y="1810"/>
                  </a:lnTo>
                  <a:lnTo>
                    <a:pt x="94" y="1825"/>
                  </a:lnTo>
                  <a:lnTo>
                    <a:pt x="78" y="1836"/>
                  </a:lnTo>
                  <a:lnTo>
                    <a:pt x="62" y="1839"/>
                  </a:lnTo>
                  <a:lnTo>
                    <a:pt x="50" y="1837"/>
                  </a:lnTo>
                  <a:lnTo>
                    <a:pt x="39" y="1833"/>
                  </a:lnTo>
                  <a:lnTo>
                    <a:pt x="27" y="1828"/>
                  </a:lnTo>
                  <a:lnTo>
                    <a:pt x="15" y="1817"/>
                  </a:lnTo>
                  <a:lnTo>
                    <a:pt x="7" y="1806"/>
                  </a:lnTo>
                  <a:lnTo>
                    <a:pt x="1" y="1792"/>
                  </a:lnTo>
                  <a:lnTo>
                    <a:pt x="0" y="1777"/>
                  </a:lnTo>
                  <a:lnTo>
                    <a:pt x="3" y="1762"/>
                  </a:lnTo>
                  <a:lnTo>
                    <a:pt x="10" y="1747"/>
                  </a:lnTo>
                  <a:lnTo>
                    <a:pt x="1153" y="27"/>
                  </a:lnTo>
                  <a:lnTo>
                    <a:pt x="1163" y="15"/>
                  </a:lnTo>
                  <a:lnTo>
                    <a:pt x="1175" y="6"/>
                  </a:lnTo>
                  <a:lnTo>
                    <a:pt x="1189" y="1"/>
                  </a:lnTo>
                  <a:lnTo>
                    <a:pt x="1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54"/>
            <p:cNvSpPr>
              <a:spLocks/>
            </p:cNvSpPr>
            <p:nvPr/>
          </p:nvSpPr>
          <p:spPr bwMode="auto">
            <a:xfrm>
              <a:off x="4724400" y="2176463"/>
              <a:ext cx="200025" cy="290513"/>
            </a:xfrm>
            <a:custGeom>
              <a:avLst/>
              <a:gdLst>
                <a:gd name="T0" fmla="*/ 56 w 1259"/>
                <a:gd name="T1" fmla="*/ 0 h 1833"/>
                <a:gd name="T2" fmla="*/ 70 w 1259"/>
                <a:gd name="T3" fmla="*/ 1 h 1833"/>
                <a:gd name="T4" fmla="*/ 84 w 1259"/>
                <a:gd name="T5" fmla="*/ 6 h 1833"/>
                <a:gd name="T6" fmla="*/ 96 w 1259"/>
                <a:gd name="T7" fmla="*/ 15 h 1833"/>
                <a:gd name="T8" fmla="*/ 105 w 1259"/>
                <a:gd name="T9" fmla="*/ 28 h 1833"/>
                <a:gd name="T10" fmla="*/ 1248 w 1259"/>
                <a:gd name="T11" fmla="*/ 1748 h 1833"/>
                <a:gd name="T12" fmla="*/ 1256 w 1259"/>
                <a:gd name="T13" fmla="*/ 1762 h 1833"/>
                <a:gd name="T14" fmla="*/ 1259 w 1259"/>
                <a:gd name="T15" fmla="*/ 1777 h 1833"/>
                <a:gd name="T16" fmla="*/ 1258 w 1259"/>
                <a:gd name="T17" fmla="*/ 1791 h 1833"/>
                <a:gd name="T18" fmla="*/ 1253 w 1259"/>
                <a:gd name="T19" fmla="*/ 1805 h 1833"/>
                <a:gd name="T20" fmla="*/ 1244 w 1259"/>
                <a:gd name="T21" fmla="*/ 1817 h 1833"/>
                <a:gd name="T22" fmla="*/ 1232 w 1259"/>
                <a:gd name="T23" fmla="*/ 1828 h 1833"/>
                <a:gd name="T24" fmla="*/ 1220 w 1259"/>
                <a:gd name="T25" fmla="*/ 1829 h 1833"/>
                <a:gd name="T26" fmla="*/ 1209 w 1259"/>
                <a:gd name="T27" fmla="*/ 1832 h 1833"/>
                <a:gd name="T28" fmla="*/ 1198 w 1259"/>
                <a:gd name="T29" fmla="*/ 1833 h 1833"/>
                <a:gd name="T30" fmla="*/ 1181 w 1259"/>
                <a:gd name="T31" fmla="*/ 1830 h 1833"/>
                <a:gd name="T32" fmla="*/ 1165 w 1259"/>
                <a:gd name="T33" fmla="*/ 1822 h 1833"/>
                <a:gd name="T34" fmla="*/ 1152 w 1259"/>
                <a:gd name="T35" fmla="*/ 1810 h 1833"/>
                <a:gd name="T36" fmla="*/ 9 w 1259"/>
                <a:gd name="T37" fmla="*/ 90 h 1833"/>
                <a:gd name="T38" fmla="*/ 3 w 1259"/>
                <a:gd name="T39" fmla="*/ 75 h 1833"/>
                <a:gd name="T40" fmla="*/ 0 w 1259"/>
                <a:gd name="T41" fmla="*/ 60 h 1833"/>
                <a:gd name="T42" fmla="*/ 1 w 1259"/>
                <a:gd name="T43" fmla="*/ 45 h 1833"/>
                <a:gd name="T44" fmla="*/ 5 w 1259"/>
                <a:gd name="T45" fmla="*/ 32 h 1833"/>
                <a:gd name="T46" fmla="*/ 14 w 1259"/>
                <a:gd name="T47" fmla="*/ 20 h 1833"/>
                <a:gd name="T48" fmla="*/ 25 w 1259"/>
                <a:gd name="T49" fmla="*/ 10 h 1833"/>
                <a:gd name="T50" fmla="*/ 41 w 1259"/>
                <a:gd name="T51" fmla="*/ 4 h 1833"/>
                <a:gd name="T52" fmla="*/ 56 w 1259"/>
                <a:gd name="T53" fmla="*/ 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9" h="1833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248" y="1748"/>
                  </a:lnTo>
                  <a:lnTo>
                    <a:pt x="1256" y="1762"/>
                  </a:lnTo>
                  <a:lnTo>
                    <a:pt x="1259" y="1777"/>
                  </a:lnTo>
                  <a:lnTo>
                    <a:pt x="1258" y="1791"/>
                  </a:lnTo>
                  <a:lnTo>
                    <a:pt x="1253" y="1805"/>
                  </a:lnTo>
                  <a:lnTo>
                    <a:pt x="1244" y="1817"/>
                  </a:lnTo>
                  <a:lnTo>
                    <a:pt x="1232" y="1828"/>
                  </a:lnTo>
                  <a:lnTo>
                    <a:pt x="1220" y="1829"/>
                  </a:lnTo>
                  <a:lnTo>
                    <a:pt x="1209" y="1832"/>
                  </a:lnTo>
                  <a:lnTo>
                    <a:pt x="1198" y="1833"/>
                  </a:lnTo>
                  <a:lnTo>
                    <a:pt x="1181" y="1830"/>
                  </a:lnTo>
                  <a:lnTo>
                    <a:pt x="1165" y="1822"/>
                  </a:lnTo>
                  <a:lnTo>
                    <a:pt x="1152" y="1810"/>
                  </a:lnTo>
                  <a:lnTo>
                    <a:pt x="9" y="90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5"/>
                  </a:lnTo>
                  <a:lnTo>
                    <a:pt x="5" y="32"/>
                  </a:lnTo>
                  <a:lnTo>
                    <a:pt x="14" y="20"/>
                  </a:lnTo>
                  <a:lnTo>
                    <a:pt x="25" y="10"/>
                  </a:lnTo>
                  <a:lnTo>
                    <a:pt x="41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55"/>
            <p:cNvSpPr>
              <a:spLocks/>
            </p:cNvSpPr>
            <p:nvPr/>
          </p:nvSpPr>
          <p:spPr bwMode="auto">
            <a:xfrm>
              <a:off x="4722813" y="2176463"/>
              <a:ext cx="19050" cy="290513"/>
            </a:xfrm>
            <a:custGeom>
              <a:avLst/>
              <a:gdLst>
                <a:gd name="T0" fmla="*/ 58 w 115"/>
                <a:gd name="T1" fmla="*/ 0 h 1835"/>
                <a:gd name="T2" fmla="*/ 76 w 115"/>
                <a:gd name="T3" fmla="*/ 3 h 1835"/>
                <a:gd name="T4" fmla="*/ 93 w 115"/>
                <a:gd name="T5" fmla="*/ 11 h 1835"/>
                <a:gd name="T6" fmla="*/ 104 w 115"/>
                <a:gd name="T7" fmla="*/ 22 h 1835"/>
                <a:gd name="T8" fmla="*/ 112 w 115"/>
                <a:gd name="T9" fmla="*/ 39 h 1835"/>
                <a:gd name="T10" fmla="*/ 115 w 115"/>
                <a:gd name="T11" fmla="*/ 58 h 1835"/>
                <a:gd name="T12" fmla="*/ 115 w 115"/>
                <a:gd name="T13" fmla="*/ 1778 h 1835"/>
                <a:gd name="T14" fmla="*/ 112 w 115"/>
                <a:gd name="T15" fmla="*/ 1796 h 1835"/>
                <a:gd name="T16" fmla="*/ 104 w 115"/>
                <a:gd name="T17" fmla="*/ 1813 h 1835"/>
                <a:gd name="T18" fmla="*/ 93 w 115"/>
                <a:gd name="T19" fmla="*/ 1825 h 1835"/>
                <a:gd name="T20" fmla="*/ 76 w 115"/>
                <a:gd name="T21" fmla="*/ 1832 h 1835"/>
                <a:gd name="T22" fmla="*/ 58 w 115"/>
                <a:gd name="T23" fmla="*/ 1835 h 1835"/>
                <a:gd name="T24" fmla="*/ 39 w 115"/>
                <a:gd name="T25" fmla="*/ 1832 h 1835"/>
                <a:gd name="T26" fmla="*/ 22 w 115"/>
                <a:gd name="T27" fmla="*/ 1825 h 1835"/>
                <a:gd name="T28" fmla="*/ 11 w 115"/>
                <a:gd name="T29" fmla="*/ 1813 h 1835"/>
                <a:gd name="T30" fmla="*/ 3 w 115"/>
                <a:gd name="T31" fmla="*/ 1796 h 1835"/>
                <a:gd name="T32" fmla="*/ 0 w 115"/>
                <a:gd name="T33" fmla="*/ 1778 h 1835"/>
                <a:gd name="T34" fmla="*/ 0 w 115"/>
                <a:gd name="T35" fmla="*/ 58 h 1835"/>
                <a:gd name="T36" fmla="*/ 3 w 115"/>
                <a:gd name="T37" fmla="*/ 39 h 1835"/>
                <a:gd name="T38" fmla="*/ 11 w 115"/>
                <a:gd name="T39" fmla="*/ 22 h 1835"/>
                <a:gd name="T40" fmla="*/ 22 w 115"/>
                <a:gd name="T41" fmla="*/ 11 h 1835"/>
                <a:gd name="T42" fmla="*/ 39 w 115"/>
                <a:gd name="T43" fmla="*/ 3 h 1835"/>
                <a:gd name="T44" fmla="*/ 58 w 115"/>
                <a:gd name="T45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5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1778"/>
                  </a:lnTo>
                  <a:lnTo>
                    <a:pt x="112" y="1796"/>
                  </a:lnTo>
                  <a:lnTo>
                    <a:pt x="104" y="1813"/>
                  </a:lnTo>
                  <a:lnTo>
                    <a:pt x="93" y="1825"/>
                  </a:lnTo>
                  <a:lnTo>
                    <a:pt x="76" y="1832"/>
                  </a:lnTo>
                  <a:lnTo>
                    <a:pt x="58" y="1835"/>
                  </a:lnTo>
                  <a:lnTo>
                    <a:pt x="39" y="1832"/>
                  </a:lnTo>
                  <a:lnTo>
                    <a:pt x="22" y="1825"/>
                  </a:lnTo>
                  <a:lnTo>
                    <a:pt x="11" y="1813"/>
                  </a:lnTo>
                  <a:lnTo>
                    <a:pt x="3" y="1796"/>
                  </a:lnTo>
                  <a:lnTo>
                    <a:pt x="0" y="1778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56"/>
            <p:cNvSpPr>
              <a:spLocks noEditPoints="1"/>
            </p:cNvSpPr>
            <p:nvPr/>
          </p:nvSpPr>
          <p:spPr bwMode="auto">
            <a:xfrm>
              <a:off x="4678363" y="2139950"/>
              <a:ext cx="107950" cy="53975"/>
            </a:xfrm>
            <a:custGeom>
              <a:avLst/>
              <a:gdLst>
                <a:gd name="T0" fmla="*/ 114 w 685"/>
                <a:gd name="T1" fmla="*/ 115 h 344"/>
                <a:gd name="T2" fmla="*/ 114 w 685"/>
                <a:gd name="T3" fmla="*/ 132 h 344"/>
                <a:gd name="T4" fmla="*/ 343 w 685"/>
                <a:gd name="T5" fmla="*/ 224 h 344"/>
                <a:gd name="T6" fmla="*/ 571 w 685"/>
                <a:gd name="T7" fmla="*/ 132 h 344"/>
                <a:gd name="T8" fmla="*/ 571 w 685"/>
                <a:gd name="T9" fmla="*/ 115 h 344"/>
                <a:gd name="T10" fmla="*/ 114 w 685"/>
                <a:gd name="T11" fmla="*/ 115 h 344"/>
                <a:gd name="T12" fmla="*/ 57 w 685"/>
                <a:gd name="T13" fmla="*/ 0 h 344"/>
                <a:gd name="T14" fmla="*/ 628 w 685"/>
                <a:gd name="T15" fmla="*/ 0 h 344"/>
                <a:gd name="T16" fmla="*/ 647 w 685"/>
                <a:gd name="T17" fmla="*/ 3 h 344"/>
                <a:gd name="T18" fmla="*/ 664 w 685"/>
                <a:gd name="T19" fmla="*/ 10 h 344"/>
                <a:gd name="T20" fmla="*/ 675 w 685"/>
                <a:gd name="T21" fmla="*/ 22 h 344"/>
                <a:gd name="T22" fmla="*/ 682 w 685"/>
                <a:gd name="T23" fmla="*/ 39 h 344"/>
                <a:gd name="T24" fmla="*/ 685 w 685"/>
                <a:gd name="T25" fmla="*/ 57 h 344"/>
                <a:gd name="T26" fmla="*/ 685 w 685"/>
                <a:gd name="T27" fmla="*/ 172 h 344"/>
                <a:gd name="T28" fmla="*/ 684 w 685"/>
                <a:gd name="T29" fmla="*/ 186 h 344"/>
                <a:gd name="T30" fmla="*/ 680 w 685"/>
                <a:gd name="T31" fmla="*/ 198 h 344"/>
                <a:gd name="T32" fmla="*/ 673 w 685"/>
                <a:gd name="T33" fmla="*/ 210 h 344"/>
                <a:gd name="T34" fmla="*/ 664 w 685"/>
                <a:gd name="T35" fmla="*/ 218 h 344"/>
                <a:gd name="T36" fmla="*/ 651 w 685"/>
                <a:gd name="T37" fmla="*/ 224 h 344"/>
                <a:gd name="T38" fmla="*/ 365 w 685"/>
                <a:gd name="T39" fmla="*/ 339 h 344"/>
                <a:gd name="T40" fmla="*/ 358 w 685"/>
                <a:gd name="T41" fmla="*/ 342 h 344"/>
                <a:gd name="T42" fmla="*/ 350 w 685"/>
                <a:gd name="T43" fmla="*/ 343 h 344"/>
                <a:gd name="T44" fmla="*/ 343 w 685"/>
                <a:gd name="T45" fmla="*/ 344 h 344"/>
                <a:gd name="T46" fmla="*/ 335 w 685"/>
                <a:gd name="T47" fmla="*/ 343 h 344"/>
                <a:gd name="T48" fmla="*/ 327 w 685"/>
                <a:gd name="T49" fmla="*/ 342 h 344"/>
                <a:gd name="T50" fmla="*/ 320 w 685"/>
                <a:gd name="T51" fmla="*/ 339 h 344"/>
                <a:gd name="T52" fmla="*/ 34 w 685"/>
                <a:gd name="T53" fmla="*/ 224 h 344"/>
                <a:gd name="T54" fmla="*/ 22 w 685"/>
                <a:gd name="T55" fmla="*/ 218 h 344"/>
                <a:gd name="T56" fmla="*/ 12 w 685"/>
                <a:gd name="T57" fmla="*/ 210 h 344"/>
                <a:gd name="T58" fmla="*/ 5 w 685"/>
                <a:gd name="T59" fmla="*/ 198 h 344"/>
                <a:gd name="T60" fmla="*/ 1 w 685"/>
                <a:gd name="T61" fmla="*/ 186 h 344"/>
                <a:gd name="T62" fmla="*/ 0 w 685"/>
                <a:gd name="T63" fmla="*/ 172 h 344"/>
                <a:gd name="T64" fmla="*/ 0 w 685"/>
                <a:gd name="T65" fmla="*/ 57 h 344"/>
                <a:gd name="T66" fmla="*/ 2 w 685"/>
                <a:gd name="T67" fmla="*/ 39 h 344"/>
                <a:gd name="T68" fmla="*/ 10 w 685"/>
                <a:gd name="T69" fmla="*/ 22 h 344"/>
                <a:gd name="T70" fmla="*/ 22 w 685"/>
                <a:gd name="T71" fmla="*/ 10 h 344"/>
                <a:gd name="T72" fmla="*/ 38 w 685"/>
                <a:gd name="T73" fmla="*/ 3 h 344"/>
                <a:gd name="T74" fmla="*/ 57 w 685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5" h="344">
                  <a:moveTo>
                    <a:pt x="114" y="115"/>
                  </a:moveTo>
                  <a:lnTo>
                    <a:pt x="114" y="132"/>
                  </a:lnTo>
                  <a:lnTo>
                    <a:pt x="343" y="224"/>
                  </a:lnTo>
                  <a:lnTo>
                    <a:pt x="571" y="132"/>
                  </a:lnTo>
                  <a:lnTo>
                    <a:pt x="571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628" y="0"/>
                  </a:lnTo>
                  <a:lnTo>
                    <a:pt x="647" y="3"/>
                  </a:lnTo>
                  <a:lnTo>
                    <a:pt x="664" y="10"/>
                  </a:lnTo>
                  <a:lnTo>
                    <a:pt x="675" y="22"/>
                  </a:lnTo>
                  <a:lnTo>
                    <a:pt x="682" y="39"/>
                  </a:lnTo>
                  <a:lnTo>
                    <a:pt x="685" y="57"/>
                  </a:lnTo>
                  <a:lnTo>
                    <a:pt x="685" y="172"/>
                  </a:lnTo>
                  <a:lnTo>
                    <a:pt x="684" y="186"/>
                  </a:lnTo>
                  <a:lnTo>
                    <a:pt x="680" y="198"/>
                  </a:lnTo>
                  <a:lnTo>
                    <a:pt x="673" y="210"/>
                  </a:lnTo>
                  <a:lnTo>
                    <a:pt x="664" y="218"/>
                  </a:lnTo>
                  <a:lnTo>
                    <a:pt x="651" y="224"/>
                  </a:lnTo>
                  <a:lnTo>
                    <a:pt x="365" y="339"/>
                  </a:lnTo>
                  <a:lnTo>
                    <a:pt x="358" y="342"/>
                  </a:lnTo>
                  <a:lnTo>
                    <a:pt x="350" y="343"/>
                  </a:lnTo>
                  <a:lnTo>
                    <a:pt x="343" y="344"/>
                  </a:lnTo>
                  <a:lnTo>
                    <a:pt x="335" y="343"/>
                  </a:lnTo>
                  <a:lnTo>
                    <a:pt x="327" y="342"/>
                  </a:lnTo>
                  <a:lnTo>
                    <a:pt x="320" y="339"/>
                  </a:lnTo>
                  <a:lnTo>
                    <a:pt x="34" y="224"/>
                  </a:lnTo>
                  <a:lnTo>
                    <a:pt x="22" y="218"/>
                  </a:lnTo>
                  <a:lnTo>
                    <a:pt x="12" y="210"/>
                  </a:lnTo>
                  <a:lnTo>
                    <a:pt x="5" y="198"/>
                  </a:lnTo>
                  <a:lnTo>
                    <a:pt x="1" y="186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57"/>
            <p:cNvSpPr>
              <a:spLocks noEditPoints="1"/>
            </p:cNvSpPr>
            <p:nvPr/>
          </p:nvSpPr>
          <p:spPr bwMode="auto">
            <a:xfrm>
              <a:off x="4651375" y="1920875"/>
              <a:ext cx="163513" cy="163513"/>
            </a:xfrm>
            <a:custGeom>
              <a:avLst/>
              <a:gdLst>
                <a:gd name="T0" fmla="*/ 464 w 1029"/>
                <a:gd name="T1" fmla="*/ 118 h 1032"/>
                <a:gd name="T2" fmla="*/ 369 w 1029"/>
                <a:gd name="T3" fmla="*/ 142 h 1032"/>
                <a:gd name="T4" fmla="*/ 285 w 1029"/>
                <a:gd name="T5" fmla="*/ 186 h 1032"/>
                <a:gd name="T6" fmla="*/ 214 w 1029"/>
                <a:gd name="T7" fmla="*/ 249 h 1032"/>
                <a:gd name="T8" fmla="*/ 161 w 1029"/>
                <a:gd name="T9" fmla="*/ 326 h 1032"/>
                <a:gd name="T10" fmla="*/ 127 w 1029"/>
                <a:gd name="T11" fmla="*/ 417 h 1032"/>
                <a:gd name="T12" fmla="*/ 115 w 1029"/>
                <a:gd name="T13" fmla="*/ 516 h 1032"/>
                <a:gd name="T14" fmla="*/ 127 w 1029"/>
                <a:gd name="T15" fmla="*/ 615 h 1032"/>
                <a:gd name="T16" fmla="*/ 161 w 1029"/>
                <a:gd name="T17" fmla="*/ 706 h 1032"/>
                <a:gd name="T18" fmla="*/ 214 w 1029"/>
                <a:gd name="T19" fmla="*/ 783 h 1032"/>
                <a:gd name="T20" fmla="*/ 285 w 1029"/>
                <a:gd name="T21" fmla="*/ 846 h 1032"/>
                <a:gd name="T22" fmla="*/ 369 w 1029"/>
                <a:gd name="T23" fmla="*/ 890 h 1032"/>
                <a:gd name="T24" fmla="*/ 464 w 1029"/>
                <a:gd name="T25" fmla="*/ 914 h 1032"/>
                <a:gd name="T26" fmla="*/ 565 w 1029"/>
                <a:gd name="T27" fmla="*/ 914 h 1032"/>
                <a:gd name="T28" fmla="*/ 660 w 1029"/>
                <a:gd name="T29" fmla="*/ 890 h 1032"/>
                <a:gd name="T30" fmla="*/ 744 w 1029"/>
                <a:gd name="T31" fmla="*/ 846 h 1032"/>
                <a:gd name="T32" fmla="*/ 814 w 1029"/>
                <a:gd name="T33" fmla="*/ 783 h 1032"/>
                <a:gd name="T34" fmla="*/ 868 w 1029"/>
                <a:gd name="T35" fmla="*/ 706 h 1032"/>
                <a:gd name="T36" fmla="*/ 902 w 1029"/>
                <a:gd name="T37" fmla="*/ 615 h 1032"/>
                <a:gd name="T38" fmla="*/ 915 w 1029"/>
                <a:gd name="T39" fmla="*/ 516 h 1032"/>
                <a:gd name="T40" fmla="*/ 902 w 1029"/>
                <a:gd name="T41" fmla="*/ 417 h 1032"/>
                <a:gd name="T42" fmla="*/ 868 w 1029"/>
                <a:gd name="T43" fmla="*/ 326 h 1032"/>
                <a:gd name="T44" fmla="*/ 814 w 1029"/>
                <a:gd name="T45" fmla="*/ 249 h 1032"/>
                <a:gd name="T46" fmla="*/ 744 w 1029"/>
                <a:gd name="T47" fmla="*/ 186 h 1032"/>
                <a:gd name="T48" fmla="*/ 660 w 1029"/>
                <a:gd name="T49" fmla="*/ 142 h 1032"/>
                <a:gd name="T50" fmla="*/ 565 w 1029"/>
                <a:gd name="T51" fmla="*/ 118 h 1032"/>
                <a:gd name="T52" fmla="*/ 515 w 1029"/>
                <a:gd name="T53" fmla="*/ 0 h 1032"/>
                <a:gd name="T54" fmla="*/ 626 w 1029"/>
                <a:gd name="T55" fmla="*/ 11 h 1032"/>
                <a:gd name="T56" fmla="*/ 728 w 1029"/>
                <a:gd name="T57" fmla="*/ 46 h 1032"/>
                <a:gd name="T58" fmla="*/ 819 w 1029"/>
                <a:gd name="T59" fmla="*/ 99 h 1032"/>
                <a:gd name="T60" fmla="*/ 897 w 1029"/>
                <a:gd name="T61" fmla="*/ 170 h 1032"/>
                <a:gd name="T62" fmla="*/ 959 w 1029"/>
                <a:gd name="T63" fmla="*/ 254 h 1032"/>
                <a:gd name="T64" fmla="*/ 1003 w 1029"/>
                <a:gd name="T65" fmla="*/ 352 h 1032"/>
                <a:gd name="T66" fmla="*/ 1026 w 1029"/>
                <a:gd name="T67" fmla="*/ 460 h 1032"/>
                <a:gd name="T68" fmla="*/ 1026 w 1029"/>
                <a:gd name="T69" fmla="*/ 572 h 1032"/>
                <a:gd name="T70" fmla="*/ 1003 w 1029"/>
                <a:gd name="T71" fmla="*/ 680 h 1032"/>
                <a:gd name="T72" fmla="*/ 959 w 1029"/>
                <a:gd name="T73" fmla="*/ 778 h 1032"/>
                <a:gd name="T74" fmla="*/ 897 w 1029"/>
                <a:gd name="T75" fmla="*/ 862 h 1032"/>
                <a:gd name="T76" fmla="*/ 819 w 1029"/>
                <a:gd name="T77" fmla="*/ 933 h 1032"/>
                <a:gd name="T78" fmla="*/ 728 w 1029"/>
                <a:gd name="T79" fmla="*/ 986 h 1032"/>
                <a:gd name="T80" fmla="*/ 626 w 1029"/>
                <a:gd name="T81" fmla="*/ 1021 h 1032"/>
                <a:gd name="T82" fmla="*/ 515 w 1029"/>
                <a:gd name="T83" fmla="*/ 1032 h 1032"/>
                <a:gd name="T84" fmla="*/ 403 w 1029"/>
                <a:gd name="T85" fmla="*/ 1021 h 1032"/>
                <a:gd name="T86" fmla="*/ 302 w 1029"/>
                <a:gd name="T87" fmla="*/ 986 h 1032"/>
                <a:gd name="T88" fmla="*/ 210 w 1029"/>
                <a:gd name="T89" fmla="*/ 933 h 1032"/>
                <a:gd name="T90" fmla="*/ 132 w 1029"/>
                <a:gd name="T91" fmla="*/ 862 h 1032"/>
                <a:gd name="T92" fmla="*/ 70 w 1029"/>
                <a:gd name="T93" fmla="*/ 778 h 1032"/>
                <a:gd name="T94" fmla="*/ 26 w 1029"/>
                <a:gd name="T95" fmla="*/ 680 h 1032"/>
                <a:gd name="T96" fmla="*/ 3 w 1029"/>
                <a:gd name="T97" fmla="*/ 572 h 1032"/>
                <a:gd name="T98" fmla="*/ 3 w 1029"/>
                <a:gd name="T99" fmla="*/ 460 h 1032"/>
                <a:gd name="T100" fmla="*/ 26 w 1029"/>
                <a:gd name="T101" fmla="*/ 352 h 1032"/>
                <a:gd name="T102" fmla="*/ 70 w 1029"/>
                <a:gd name="T103" fmla="*/ 254 h 1032"/>
                <a:gd name="T104" fmla="*/ 132 w 1029"/>
                <a:gd name="T105" fmla="*/ 170 h 1032"/>
                <a:gd name="T106" fmla="*/ 210 w 1029"/>
                <a:gd name="T107" fmla="*/ 99 h 1032"/>
                <a:gd name="T108" fmla="*/ 302 w 1029"/>
                <a:gd name="T109" fmla="*/ 46 h 1032"/>
                <a:gd name="T110" fmla="*/ 403 w 1029"/>
                <a:gd name="T111" fmla="*/ 11 h 1032"/>
                <a:gd name="T112" fmla="*/ 515 w 1029"/>
                <a:gd name="T1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9" h="1032">
                  <a:moveTo>
                    <a:pt x="515" y="115"/>
                  </a:moveTo>
                  <a:lnTo>
                    <a:pt x="464" y="118"/>
                  </a:lnTo>
                  <a:lnTo>
                    <a:pt x="416" y="127"/>
                  </a:lnTo>
                  <a:lnTo>
                    <a:pt x="369" y="142"/>
                  </a:lnTo>
                  <a:lnTo>
                    <a:pt x="325" y="162"/>
                  </a:lnTo>
                  <a:lnTo>
                    <a:pt x="285" y="186"/>
                  </a:lnTo>
                  <a:lnTo>
                    <a:pt x="248" y="216"/>
                  </a:lnTo>
                  <a:lnTo>
                    <a:pt x="214" y="249"/>
                  </a:lnTo>
                  <a:lnTo>
                    <a:pt x="185" y="286"/>
                  </a:lnTo>
                  <a:lnTo>
                    <a:pt x="161" y="326"/>
                  </a:lnTo>
                  <a:lnTo>
                    <a:pt x="142" y="370"/>
                  </a:lnTo>
                  <a:lnTo>
                    <a:pt x="127" y="417"/>
                  </a:lnTo>
                  <a:lnTo>
                    <a:pt x="118" y="465"/>
                  </a:lnTo>
                  <a:lnTo>
                    <a:pt x="115" y="516"/>
                  </a:lnTo>
                  <a:lnTo>
                    <a:pt x="118" y="567"/>
                  </a:lnTo>
                  <a:lnTo>
                    <a:pt x="127" y="615"/>
                  </a:lnTo>
                  <a:lnTo>
                    <a:pt x="142" y="662"/>
                  </a:lnTo>
                  <a:lnTo>
                    <a:pt x="161" y="706"/>
                  </a:lnTo>
                  <a:lnTo>
                    <a:pt x="185" y="746"/>
                  </a:lnTo>
                  <a:lnTo>
                    <a:pt x="214" y="783"/>
                  </a:lnTo>
                  <a:lnTo>
                    <a:pt x="248" y="816"/>
                  </a:lnTo>
                  <a:lnTo>
                    <a:pt x="285" y="846"/>
                  </a:lnTo>
                  <a:lnTo>
                    <a:pt x="325" y="870"/>
                  </a:lnTo>
                  <a:lnTo>
                    <a:pt x="369" y="890"/>
                  </a:lnTo>
                  <a:lnTo>
                    <a:pt x="416" y="905"/>
                  </a:lnTo>
                  <a:lnTo>
                    <a:pt x="464" y="914"/>
                  </a:lnTo>
                  <a:lnTo>
                    <a:pt x="515" y="917"/>
                  </a:lnTo>
                  <a:lnTo>
                    <a:pt x="565" y="914"/>
                  </a:lnTo>
                  <a:lnTo>
                    <a:pt x="613" y="905"/>
                  </a:lnTo>
                  <a:lnTo>
                    <a:pt x="660" y="890"/>
                  </a:lnTo>
                  <a:lnTo>
                    <a:pt x="704" y="870"/>
                  </a:lnTo>
                  <a:lnTo>
                    <a:pt x="744" y="846"/>
                  </a:lnTo>
                  <a:lnTo>
                    <a:pt x="781" y="816"/>
                  </a:lnTo>
                  <a:lnTo>
                    <a:pt x="814" y="783"/>
                  </a:lnTo>
                  <a:lnTo>
                    <a:pt x="843" y="746"/>
                  </a:lnTo>
                  <a:lnTo>
                    <a:pt x="868" y="706"/>
                  </a:lnTo>
                  <a:lnTo>
                    <a:pt x="888" y="662"/>
                  </a:lnTo>
                  <a:lnTo>
                    <a:pt x="902" y="615"/>
                  </a:lnTo>
                  <a:lnTo>
                    <a:pt x="912" y="567"/>
                  </a:lnTo>
                  <a:lnTo>
                    <a:pt x="915" y="516"/>
                  </a:lnTo>
                  <a:lnTo>
                    <a:pt x="912" y="465"/>
                  </a:lnTo>
                  <a:lnTo>
                    <a:pt x="902" y="417"/>
                  </a:lnTo>
                  <a:lnTo>
                    <a:pt x="888" y="370"/>
                  </a:lnTo>
                  <a:lnTo>
                    <a:pt x="868" y="326"/>
                  </a:lnTo>
                  <a:lnTo>
                    <a:pt x="843" y="286"/>
                  </a:lnTo>
                  <a:lnTo>
                    <a:pt x="814" y="249"/>
                  </a:lnTo>
                  <a:lnTo>
                    <a:pt x="781" y="216"/>
                  </a:lnTo>
                  <a:lnTo>
                    <a:pt x="744" y="186"/>
                  </a:lnTo>
                  <a:lnTo>
                    <a:pt x="704" y="162"/>
                  </a:lnTo>
                  <a:lnTo>
                    <a:pt x="660" y="142"/>
                  </a:lnTo>
                  <a:lnTo>
                    <a:pt x="613" y="127"/>
                  </a:lnTo>
                  <a:lnTo>
                    <a:pt x="565" y="118"/>
                  </a:lnTo>
                  <a:lnTo>
                    <a:pt x="515" y="115"/>
                  </a:lnTo>
                  <a:close/>
                  <a:moveTo>
                    <a:pt x="515" y="0"/>
                  </a:moveTo>
                  <a:lnTo>
                    <a:pt x="571" y="3"/>
                  </a:lnTo>
                  <a:lnTo>
                    <a:pt x="626" y="11"/>
                  </a:lnTo>
                  <a:lnTo>
                    <a:pt x="678" y="26"/>
                  </a:lnTo>
                  <a:lnTo>
                    <a:pt x="728" y="46"/>
                  </a:lnTo>
                  <a:lnTo>
                    <a:pt x="774" y="70"/>
                  </a:lnTo>
                  <a:lnTo>
                    <a:pt x="819" y="99"/>
                  </a:lnTo>
                  <a:lnTo>
                    <a:pt x="860" y="132"/>
                  </a:lnTo>
                  <a:lnTo>
                    <a:pt x="897" y="170"/>
                  </a:lnTo>
                  <a:lnTo>
                    <a:pt x="930" y="211"/>
                  </a:lnTo>
                  <a:lnTo>
                    <a:pt x="959" y="254"/>
                  </a:lnTo>
                  <a:lnTo>
                    <a:pt x="983" y="302"/>
                  </a:lnTo>
                  <a:lnTo>
                    <a:pt x="1003" y="352"/>
                  </a:lnTo>
                  <a:lnTo>
                    <a:pt x="1017" y="404"/>
                  </a:lnTo>
                  <a:lnTo>
                    <a:pt x="1026" y="460"/>
                  </a:lnTo>
                  <a:lnTo>
                    <a:pt x="1029" y="516"/>
                  </a:lnTo>
                  <a:lnTo>
                    <a:pt x="1026" y="572"/>
                  </a:lnTo>
                  <a:lnTo>
                    <a:pt x="1017" y="628"/>
                  </a:lnTo>
                  <a:lnTo>
                    <a:pt x="1003" y="680"/>
                  </a:lnTo>
                  <a:lnTo>
                    <a:pt x="983" y="730"/>
                  </a:lnTo>
                  <a:lnTo>
                    <a:pt x="959" y="778"/>
                  </a:lnTo>
                  <a:lnTo>
                    <a:pt x="930" y="821"/>
                  </a:lnTo>
                  <a:lnTo>
                    <a:pt x="897" y="862"/>
                  </a:lnTo>
                  <a:lnTo>
                    <a:pt x="860" y="900"/>
                  </a:lnTo>
                  <a:lnTo>
                    <a:pt x="819" y="933"/>
                  </a:lnTo>
                  <a:lnTo>
                    <a:pt x="774" y="962"/>
                  </a:lnTo>
                  <a:lnTo>
                    <a:pt x="728" y="986"/>
                  </a:lnTo>
                  <a:lnTo>
                    <a:pt x="678" y="1006"/>
                  </a:lnTo>
                  <a:lnTo>
                    <a:pt x="626" y="1021"/>
                  </a:lnTo>
                  <a:lnTo>
                    <a:pt x="571" y="1029"/>
                  </a:lnTo>
                  <a:lnTo>
                    <a:pt x="515" y="1032"/>
                  </a:lnTo>
                  <a:lnTo>
                    <a:pt x="458" y="1029"/>
                  </a:lnTo>
                  <a:lnTo>
                    <a:pt x="403" y="1021"/>
                  </a:lnTo>
                  <a:lnTo>
                    <a:pt x="351" y="1006"/>
                  </a:lnTo>
                  <a:lnTo>
                    <a:pt x="302" y="986"/>
                  </a:lnTo>
                  <a:lnTo>
                    <a:pt x="254" y="962"/>
                  </a:lnTo>
                  <a:lnTo>
                    <a:pt x="210" y="933"/>
                  </a:lnTo>
                  <a:lnTo>
                    <a:pt x="170" y="900"/>
                  </a:lnTo>
                  <a:lnTo>
                    <a:pt x="132" y="862"/>
                  </a:lnTo>
                  <a:lnTo>
                    <a:pt x="99" y="821"/>
                  </a:lnTo>
                  <a:lnTo>
                    <a:pt x="70" y="778"/>
                  </a:lnTo>
                  <a:lnTo>
                    <a:pt x="46" y="730"/>
                  </a:lnTo>
                  <a:lnTo>
                    <a:pt x="26" y="680"/>
                  </a:lnTo>
                  <a:lnTo>
                    <a:pt x="12" y="628"/>
                  </a:lnTo>
                  <a:lnTo>
                    <a:pt x="3" y="572"/>
                  </a:lnTo>
                  <a:lnTo>
                    <a:pt x="0" y="516"/>
                  </a:lnTo>
                  <a:lnTo>
                    <a:pt x="3" y="460"/>
                  </a:lnTo>
                  <a:lnTo>
                    <a:pt x="12" y="404"/>
                  </a:lnTo>
                  <a:lnTo>
                    <a:pt x="26" y="352"/>
                  </a:lnTo>
                  <a:lnTo>
                    <a:pt x="46" y="302"/>
                  </a:lnTo>
                  <a:lnTo>
                    <a:pt x="70" y="254"/>
                  </a:lnTo>
                  <a:lnTo>
                    <a:pt x="99" y="211"/>
                  </a:lnTo>
                  <a:lnTo>
                    <a:pt x="132" y="170"/>
                  </a:lnTo>
                  <a:lnTo>
                    <a:pt x="170" y="132"/>
                  </a:lnTo>
                  <a:lnTo>
                    <a:pt x="210" y="99"/>
                  </a:lnTo>
                  <a:lnTo>
                    <a:pt x="254" y="70"/>
                  </a:lnTo>
                  <a:lnTo>
                    <a:pt x="302" y="46"/>
                  </a:lnTo>
                  <a:lnTo>
                    <a:pt x="351" y="26"/>
                  </a:lnTo>
                  <a:lnTo>
                    <a:pt x="403" y="11"/>
                  </a:lnTo>
                  <a:lnTo>
                    <a:pt x="458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158"/>
            <p:cNvSpPr>
              <a:spLocks noEditPoints="1"/>
            </p:cNvSpPr>
            <p:nvPr/>
          </p:nvSpPr>
          <p:spPr bwMode="auto">
            <a:xfrm>
              <a:off x="4651375" y="1993900"/>
              <a:ext cx="163513" cy="163513"/>
            </a:xfrm>
            <a:custGeom>
              <a:avLst/>
              <a:gdLst>
                <a:gd name="T0" fmla="*/ 115 w 1029"/>
                <a:gd name="T1" fmla="*/ 860 h 1032"/>
                <a:gd name="T2" fmla="*/ 125 w 1029"/>
                <a:gd name="T3" fmla="*/ 895 h 1032"/>
                <a:gd name="T4" fmla="*/ 153 w 1029"/>
                <a:gd name="T5" fmla="*/ 914 h 1032"/>
                <a:gd name="T6" fmla="*/ 857 w 1029"/>
                <a:gd name="T7" fmla="*/ 917 h 1032"/>
                <a:gd name="T8" fmla="*/ 893 w 1029"/>
                <a:gd name="T9" fmla="*/ 907 h 1032"/>
                <a:gd name="T10" fmla="*/ 912 w 1029"/>
                <a:gd name="T11" fmla="*/ 878 h 1032"/>
                <a:gd name="T12" fmla="*/ 915 w 1029"/>
                <a:gd name="T13" fmla="*/ 384 h 1032"/>
                <a:gd name="T14" fmla="*/ 843 w 1029"/>
                <a:gd name="T15" fmla="*/ 454 h 1032"/>
                <a:gd name="T16" fmla="*/ 761 w 1029"/>
                <a:gd name="T17" fmla="*/ 509 h 1032"/>
                <a:gd name="T18" fmla="*/ 667 w 1029"/>
                <a:gd name="T19" fmla="*/ 549 h 1032"/>
                <a:gd name="T20" fmla="*/ 568 w 1029"/>
                <a:gd name="T21" fmla="*/ 570 h 1032"/>
                <a:gd name="T22" fmla="*/ 462 w 1029"/>
                <a:gd name="T23" fmla="*/ 570 h 1032"/>
                <a:gd name="T24" fmla="*/ 361 w 1029"/>
                <a:gd name="T25" fmla="*/ 549 h 1032"/>
                <a:gd name="T26" fmla="*/ 268 w 1029"/>
                <a:gd name="T27" fmla="*/ 509 h 1032"/>
                <a:gd name="T28" fmla="*/ 185 w 1029"/>
                <a:gd name="T29" fmla="*/ 454 h 1032"/>
                <a:gd name="T30" fmla="*/ 115 w 1029"/>
                <a:gd name="T31" fmla="*/ 384 h 1032"/>
                <a:gd name="T32" fmla="*/ 76 w 1029"/>
                <a:gd name="T33" fmla="*/ 3 h 1032"/>
                <a:gd name="T34" fmla="*/ 104 w 1029"/>
                <a:gd name="T35" fmla="*/ 22 h 1032"/>
                <a:gd name="T36" fmla="*/ 115 w 1029"/>
                <a:gd name="T37" fmla="*/ 57 h 1032"/>
                <a:gd name="T38" fmla="*/ 127 w 1029"/>
                <a:gd name="T39" fmla="*/ 156 h 1032"/>
                <a:gd name="T40" fmla="*/ 161 w 1029"/>
                <a:gd name="T41" fmla="*/ 247 h 1032"/>
                <a:gd name="T42" fmla="*/ 214 w 1029"/>
                <a:gd name="T43" fmla="*/ 324 h 1032"/>
                <a:gd name="T44" fmla="*/ 285 w 1029"/>
                <a:gd name="T45" fmla="*/ 387 h 1032"/>
                <a:gd name="T46" fmla="*/ 369 w 1029"/>
                <a:gd name="T47" fmla="*/ 431 h 1032"/>
                <a:gd name="T48" fmla="*/ 464 w 1029"/>
                <a:gd name="T49" fmla="*/ 455 h 1032"/>
                <a:gd name="T50" fmla="*/ 565 w 1029"/>
                <a:gd name="T51" fmla="*/ 455 h 1032"/>
                <a:gd name="T52" fmla="*/ 660 w 1029"/>
                <a:gd name="T53" fmla="*/ 431 h 1032"/>
                <a:gd name="T54" fmla="*/ 744 w 1029"/>
                <a:gd name="T55" fmla="*/ 387 h 1032"/>
                <a:gd name="T56" fmla="*/ 814 w 1029"/>
                <a:gd name="T57" fmla="*/ 324 h 1032"/>
                <a:gd name="T58" fmla="*/ 868 w 1029"/>
                <a:gd name="T59" fmla="*/ 247 h 1032"/>
                <a:gd name="T60" fmla="*/ 902 w 1029"/>
                <a:gd name="T61" fmla="*/ 156 h 1032"/>
                <a:gd name="T62" fmla="*/ 915 w 1029"/>
                <a:gd name="T63" fmla="*/ 57 h 1032"/>
                <a:gd name="T64" fmla="*/ 925 w 1029"/>
                <a:gd name="T65" fmla="*/ 22 h 1032"/>
                <a:gd name="T66" fmla="*/ 953 w 1029"/>
                <a:gd name="T67" fmla="*/ 3 h 1032"/>
                <a:gd name="T68" fmla="*/ 990 w 1029"/>
                <a:gd name="T69" fmla="*/ 3 h 1032"/>
                <a:gd name="T70" fmla="*/ 1019 w 1029"/>
                <a:gd name="T71" fmla="*/ 22 h 1032"/>
                <a:gd name="T72" fmla="*/ 1029 w 1029"/>
                <a:gd name="T73" fmla="*/ 57 h 1032"/>
                <a:gd name="T74" fmla="*/ 1026 w 1029"/>
                <a:gd name="T75" fmla="*/ 891 h 1032"/>
                <a:gd name="T76" fmla="*/ 1006 w 1029"/>
                <a:gd name="T77" fmla="*/ 947 h 1032"/>
                <a:gd name="T78" fmla="*/ 969 w 1029"/>
                <a:gd name="T79" fmla="*/ 992 h 1032"/>
                <a:gd name="T80" fmla="*/ 918 w 1029"/>
                <a:gd name="T81" fmla="*/ 1021 h 1032"/>
                <a:gd name="T82" fmla="*/ 857 w 1029"/>
                <a:gd name="T83" fmla="*/ 1032 h 1032"/>
                <a:gd name="T84" fmla="*/ 141 w 1029"/>
                <a:gd name="T85" fmla="*/ 1029 h 1032"/>
                <a:gd name="T86" fmla="*/ 84 w 1029"/>
                <a:gd name="T87" fmla="*/ 1009 h 1032"/>
                <a:gd name="T88" fmla="*/ 40 w 1029"/>
                <a:gd name="T89" fmla="*/ 971 h 1032"/>
                <a:gd name="T90" fmla="*/ 11 w 1029"/>
                <a:gd name="T91" fmla="*/ 921 h 1032"/>
                <a:gd name="T92" fmla="*/ 0 w 1029"/>
                <a:gd name="T93" fmla="*/ 860 h 1032"/>
                <a:gd name="T94" fmla="*/ 2 w 1029"/>
                <a:gd name="T95" fmla="*/ 38 h 1032"/>
                <a:gd name="T96" fmla="*/ 22 w 1029"/>
                <a:gd name="T97" fmla="*/ 10 h 1032"/>
                <a:gd name="T98" fmla="*/ 57 w 1029"/>
                <a:gd name="T9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9" h="1032">
                  <a:moveTo>
                    <a:pt x="115" y="384"/>
                  </a:moveTo>
                  <a:lnTo>
                    <a:pt x="115" y="860"/>
                  </a:lnTo>
                  <a:lnTo>
                    <a:pt x="117" y="878"/>
                  </a:lnTo>
                  <a:lnTo>
                    <a:pt x="125" y="895"/>
                  </a:lnTo>
                  <a:lnTo>
                    <a:pt x="136" y="907"/>
                  </a:lnTo>
                  <a:lnTo>
                    <a:pt x="153" y="914"/>
                  </a:lnTo>
                  <a:lnTo>
                    <a:pt x="172" y="917"/>
                  </a:lnTo>
                  <a:lnTo>
                    <a:pt x="857" y="917"/>
                  </a:lnTo>
                  <a:lnTo>
                    <a:pt x="876" y="914"/>
                  </a:lnTo>
                  <a:lnTo>
                    <a:pt x="893" y="907"/>
                  </a:lnTo>
                  <a:lnTo>
                    <a:pt x="904" y="895"/>
                  </a:lnTo>
                  <a:lnTo>
                    <a:pt x="912" y="878"/>
                  </a:lnTo>
                  <a:lnTo>
                    <a:pt x="915" y="860"/>
                  </a:lnTo>
                  <a:lnTo>
                    <a:pt x="915" y="384"/>
                  </a:lnTo>
                  <a:lnTo>
                    <a:pt x="880" y="421"/>
                  </a:lnTo>
                  <a:lnTo>
                    <a:pt x="843" y="454"/>
                  </a:lnTo>
                  <a:lnTo>
                    <a:pt x="803" y="483"/>
                  </a:lnTo>
                  <a:lnTo>
                    <a:pt x="761" y="509"/>
                  </a:lnTo>
                  <a:lnTo>
                    <a:pt x="715" y="532"/>
                  </a:lnTo>
                  <a:lnTo>
                    <a:pt x="667" y="549"/>
                  </a:lnTo>
                  <a:lnTo>
                    <a:pt x="618" y="563"/>
                  </a:lnTo>
                  <a:lnTo>
                    <a:pt x="568" y="570"/>
                  </a:lnTo>
                  <a:lnTo>
                    <a:pt x="515" y="573"/>
                  </a:lnTo>
                  <a:lnTo>
                    <a:pt x="462" y="570"/>
                  </a:lnTo>
                  <a:lnTo>
                    <a:pt x="411" y="563"/>
                  </a:lnTo>
                  <a:lnTo>
                    <a:pt x="361" y="549"/>
                  </a:lnTo>
                  <a:lnTo>
                    <a:pt x="314" y="532"/>
                  </a:lnTo>
                  <a:lnTo>
                    <a:pt x="268" y="509"/>
                  </a:lnTo>
                  <a:lnTo>
                    <a:pt x="226" y="483"/>
                  </a:lnTo>
                  <a:lnTo>
                    <a:pt x="185" y="454"/>
                  </a:lnTo>
                  <a:lnTo>
                    <a:pt x="149" y="421"/>
                  </a:lnTo>
                  <a:lnTo>
                    <a:pt x="115" y="384"/>
                  </a:lnTo>
                  <a:close/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8" y="108"/>
                  </a:lnTo>
                  <a:lnTo>
                    <a:pt x="127" y="156"/>
                  </a:lnTo>
                  <a:lnTo>
                    <a:pt x="142" y="203"/>
                  </a:lnTo>
                  <a:lnTo>
                    <a:pt x="161" y="247"/>
                  </a:lnTo>
                  <a:lnTo>
                    <a:pt x="185" y="287"/>
                  </a:lnTo>
                  <a:lnTo>
                    <a:pt x="214" y="324"/>
                  </a:lnTo>
                  <a:lnTo>
                    <a:pt x="248" y="357"/>
                  </a:lnTo>
                  <a:lnTo>
                    <a:pt x="285" y="387"/>
                  </a:lnTo>
                  <a:lnTo>
                    <a:pt x="325" y="411"/>
                  </a:lnTo>
                  <a:lnTo>
                    <a:pt x="369" y="431"/>
                  </a:lnTo>
                  <a:lnTo>
                    <a:pt x="416" y="446"/>
                  </a:lnTo>
                  <a:lnTo>
                    <a:pt x="464" y="455"/>
                  </a:lnTo>
                  <a:lnTo>
                    <a:pt x="515" y="458"/>
                  </a:lnTo>
                  <a:lnTo>
                    <a:pt x="565" y="455"/>
                  </a:lnTo>
                  <a:lnTo>
                    <a:pt x="613" y="446"/>
                  </a:lnTo>
                  <a:lnTo>
                    <a:pt x="660" y="431"/>
                  </a:lnTo>
                  <a:lnTo>
                    <a:pt x="704" y="411"/>
                  </a:lnTo>
                  <a:lnTo>
                    <a:pt x="744" y="387"/>
                  </a:lnTo>
                  <a:lnTo>
                    <a:pt x="781" y="357"/>
                  </a:lnTo>
                  <a:lnTo>
                    <a:pt x="814" y="324"/>
                  </a:lnTo>
                  <a:lnTo>
                    <a:pt x="843" y="287"/>
                  </a:lnTo>
                  <a:lnTo>
                    <a:pt x="868" y="247"/>
                  </a:lnTo>
                  <a:lnTo>
                    <a:pt x="888" y="203"/>
                  </a:lnTo>
                  <a:lnTo>
                    <a:pt x="902" y="156"/>
                  </a:lnTo>
                  <a:lnTo>
                    <a:pt x="912" y="108"/>
                  </a:lnTo>
                  <a:lnTo>
                    <a:pt x="915" y="57"/>
                  </a:lnTo>
                  <a:lnTo>
                    <a:pt x="917" y="38"/>
                  </a:lnTo>
                  <a:lnTo>
                    <a:pt x="925" y="22"/>
                  </a:lnTo>
                  <a:lnTo>
                    <a:pt x="936" y="10"/>
                  </a:lnTo>
                  <a:lnTo>
                    <a:pt x="953" y="3"/>
                  </a:lnTo>
                  <a:lnTo>
                    <a:pt x="972" y="0"/>
                  </a:lnTo>
                  <a:lnTo>
                    <a:pt x="990" y="3"/>
                  </a:lnTo>
                  <a:lnTo>
                    <a:pt x="1007" y="10"/>
                  </a:lnTo>
                  <a:lnTo>
                    <a:pt x="1019" y="22"/>
                  </a:lnTo>
                  <a:lnTo>
                    <a:pt x="1026" y="38"/>
                  </a:lnTo>
                  <a:lnTo>
                    <a:pt x="1029" y="57"/>
                  </a:lnTo>
                  <a:lnTo>
                    <a:pt x="1029" y="860"/>
                  </a:lnTo>
                  <a:lnTo>
                    <a:pt x="1026" y="891"/>
                  </a:lnTo>
                  <a:lnTo>
                    <a:pt x="1019" y="921"/>
                  </a:lnTo>
                  <a:lnTo>
                    <a:pt x="1006" y="947"/>
                  </a:lnTo>
                  <a:lnTo>
                    <a:pt x="989" y="971"/>
                  </a:lnTo>
                  <a:lnTo>
                    <a:pt x="969" y="992"/>
                  </a:lnTo>
                  <a:lnTo>
                    <a:pt x="945" y="1009"/>
                  </a:lnTo>
                  <a:lnTo>
                    <a:pt x="918" y="1021"/>
                  </a:lnTo>
                  <a:lnTo>
                    <a:pt x="889" y="1029"/>
                  </a:lnTo>
                  <a:lnTo>
                    <a:pt x="857" y="1032"/>
                  </a:lnTo>
                  <a:lnTo>
                    <a:pt x="172" y="1032"/>
                  </a:lnTo>
                  <a:lnTo>
                    <a:pt x="141" y="1029"/>
                  </a:lnTo>
                  <a:lnTo>
                    <a:pt x="110" y="1021"/>
                  </a:lnTo>
                  <a:lnTo>
                    <a:pt x="84" y="1009"/>
                  </a:lnTo>
                  <a:lnTo>
                    <a:pt x="61" y="992"/>
                  </a:lnTo>
                  <a:lnTo>
                    <a:pt x="40" y="971"/>
                  </a:lnTo>
                  <a:lnTo>
                    <a:pt x="23" y="947"/>
                  </a:lnTo>
                  <a:lnTo>
                    <a:pt x="11" y="921"/>
                  </a:lnTo>
                  <a:lnTo>
                    <a:pt x="2" y="891"/>
                  </a:lnTo>
                  <a:lnTo>
                    <a:pt x="0" y="860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159"/>
            <p:cNvSpPr>
              <a:spLocks noEditPoints="1"/>
            </p:cNvSpPr>
            <p:nvPr/>
          </p:nvSpPr>
          <p:spPr bwMode="auto">
            <a:xfrm>
              <a:off x="4695825" y="1966913"/>
              <a:ext cx="73025" cy="73025"/>
            </a:xfrm>
            <a:custGeom>
              <a:avLst/>
              <a:gdLst>
                <a:gd name="T0" fmla="*/ 203 w 457"/>
                <a:gd name="T1" fmla="*/ 117 h 458"/>
                <a:gd name="T2" fmla="*/ 157 w 457"/>
                <a:gd name="T3" fmla="*/ 139 h 458"/>
                <a:gd name="T4" fmla="*/ 126 w 457"/>
                <a:gd name="T5" fmla="*/ 179 h 458"/>
                <a:gd name="T6" fmla="*/ 114 w 457"/>
                <a:gd name="T7" fmla="*/ 229 h 458"/>
                <a:gd name="T8" fmla="*/ 126 w 457"/>
                <a:gd name="T9" fmla="*/ 279 h 458"/>
                <a:gd name="T10" fmla="*/ 157 w 457"/>
                <a:gd name="T11" fmla="*/ 319 h 458"/>
                <a:gd name="T12" fmla="*/ 203 w 457"/>
                <a:gd name="T13" fmla="*/ 341 h 458"/>
                <a:gd name="T14" fmla="*/ 255 w 457"/>
                <a:gd name="T15" fmla="*/ 341 h 458"/>
                <a:gd name="T16" fmla="*/ 300 w 457"/>
                <a:gd name="T17" fmla="*/ 319 h 458"/>
                <a:gd name="T18" fmla="*/ 331 w 457"/>
                <a:gd name="T19" fmla="*/ 279 h 458"/>
                <a:gd name="T20" fmla="*/ 343 w 457"/>
                <a:gd name="T21" fmla="*/ 229 h 458"/>
                <a:gd name="T22" fmla="*/ 331 w 457"/>
                <a:gd name="T23" fmla="*/ 179 h 458"/>
                <a:gd name="T24" fmla="*/ 300 w 457"/>
                <a:gd name="T25" fmla="*/ 139 h 458"/>
                <a:gd name="T26" fmla="*/ 255 w 457"/>
                <a:gd name="T27" fmla="*/ 117 h 458"/>
                <a:gd name="T28" fmla="*/ 229 w 457"/>
                <a:gd name="T29" fmla="*/ 0 h 458"/>
                <a:gd name="T30" fmla="*/ 300 w 457"/>
                <a:gd name="T31" fmla="*/ 11 h 458"/>
                <a:gd name="T32" fmla="*/ 364 w 457"/>
                <a:gd name="T33" fmla="*/ 44 h 458"/>
                <a:gd name="T34" fmla="*/ 412 w 457"/>
                <a:gd name="T35" fmla="*/ 93 h 458"/>
                <a:gd name="T36" fmla="*/ 446 w 457"/>
                <a:gd name="T37" fmla="*/ 157 h 458"/>
                <a:gd name="T38" fmla="*/ 457 w 457"/>
                <a:gd name="T39" fmla="*/ 229 h 458"/>
                <a:gd name="T40" fmla="*/ 446 w 457"/>
                <a:gd name="T41" fmla="*/ 301 h 458"/>
                <a:gd name="T42" fmla="*/ 412 w 457"/>
                <a:gd name="T43" fmla="*/ 365 h 458"/>
                <a:gd name="T44" fmla="*/ 364 w 457"/>
                <a:gd name="T45" fmla="*/ 414 h 458"/>
                <a:gd name="T46" fmla="*/ 300 w 457"/>
                <a:gd name="T47" fmla="*/ 447 h 458"/>
                <a:gd name="T48" fmla="*/ 229 w 457"/>
                <a:gd name="T49" fmla="*/ 458 h 458"/>
                <a:gd name="T50" fmla="*/ 157 w 457"/>
                <a:gd name="T51" fmla="*/ 447 h 458"/>
                <a:gd name="T52" fmla="*/ 94 w 457"/>
                <a:gd name="T53" fmla="*/ 414 h 458"/>
                <a:gd name="T54" fmla="*/ 45 w 457"/>
                <a:gd name="T55" fmla="*/ 365 h 458"/>
                <a:gd name="T56" fmla="*/ 11 w 457"/>
                <a:gd name="T57" fmla="*/ 301 h 458"/>
                <a:gd name="T58" fmla="*/ 0 w 457"/>
                <a:gd name="T59" fmla="*/ 229 h 458"/>
                <a:gd name="T60" fmla="*/ 11 w 457"/>
                <a:gd name="T61" fmla="*/ 157 h 458"/>
                <a:gd name="T62" fmla="*/ 45 w 457"/>
                <a:gd name="T63" fmla="*/ 93 h 458"/>
                <a:gd name="T64" fmla="*/ 94 w 457"/>
                <a:gd name="T65" fmla="*/ 44 h 458"/>
                <a:gd name="T66" fmla="*/ 157 w 457"/>
                <a:gd name="T67" fmla="*/ 11 h 458"/>
                <a:gd name="T68" fmla="*/ 229 w 457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7" h="458">
                  <a:moveTo>
                    <a:pt x="229" y="114"/>
                  </a:moveTo>
                  <a:lnTo>
                    <a:pt x="203" y="117"/>
                  </a:lnTo>
                  <a:lnTo>
                    <a:pt x="179" y="126"/>
                  </a:lnTo>
                  <a:lnTo>
                    <a:pt x="157" y="139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7" y="255"/>
                  </a:lnTo>
                  <a:lnTo>
                    <a:pt x="126" y="279"/>
                  </a:lnTo>
                  <a:lnTo>
                    <a:pt x="139" y="301"/>
                  </a:lnTo>
                  <a:lnTo>
                    <a:pt x="157" y="319"/>
                  </a:lnTo>
                  <a:lnTo>
                    <a:pt x="179" y="332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255" y="341"/>
                  </a:lnTo>
                  <a:lnTo>
                    <a:pt x="278" y="332"/>
                  </a:lnTo>
                  <a:lnTo>
                    <a:pt x="300" y="319"/>
                  </a:lnTo>
                  <a:lnTo>
                    <a:pt x="318" y="301"/>
                  </a:lnTo>
                  <a:lnTo>
                    <a:pt x="331" y="279"/>
                  </a:lnTo>
                  <a:lnTo>
                    <a:pt x="340" y="255"/>
                  </a:lnTo>
                  <a:lnTo>
                    <a:pt x="343" y="229"/>
                  </a:lnTo>
                  <a:lnTo>
                    <a:pt x="340" y="203"/>
                  </a:lnTo>
                  <a:lnTo>
                    <a:pt x="331" y="179"/>
                  </a:lnTo>
                  <a:lnTo>
                    <a:pt x="318" y="157"/>
                  </a:lnTo>
                  <a:lnTo>
                    <a:pt x="300" y="139"/>
                  </a:lnTo>
                  <a:lnTo>
                    <a:pt x="278" y="126"/>
                  </a:lnTo>
                  <a:lnTo>
                    <a:pt x="255" y="117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5" y="3"/>
                  </a:lnTo>
                  <a:lnTo>
                    <a:pt x="300" y="11"/>
                  </a:lnTo>
                  <a:lnTo>
                    <a:pt x="334" y="26"/>
                  </a:lnTo>
                  <a:lnTo>
                    <a:pt x="364" y="44"/>
                  </a:lnTo>
                  <a:lnTo>
                    <a:pt x="390" y="67"/>
                  </a:lnTo>
                  <a:lnTo>
                    <a:pt x="412" y="93"/>
                  </a:lnTo>
                  <a:lnTo>
                    <a:pt x="431" y="124"/>
                  </a:lnTo>
                  <a:lnTo>
                    <a:pt x="446" y="157"/>
                  </a:lnTo>
                  <a:lnTo>
                    <a:pt x="454" y="191"/>
                  </a:lnTo>
                  <a:lnTo>
                    <a:pt x="457" y="229"/>
                  </a:lnTo>
                  <a:lnTo>
                    <a:pt x="454" y="267"/>
                  </a:lnTo>
                  <a:lnTo>
                    <a:pt x="446" y="301"/>
                  </a:lnTo>
                  <a:lnTo>
                    <a:pt x="431" y="334"/>
                  </a:lnTo>
                  <a:lnTo>
                    <a:pt x="412" y="365"/>
                  </a:lnTo>
                  <a:lnTo>
                    <a:pt x="390" y="391"/>
                  </a:lnTo>
                  <a:lnTo>
                    <a:pt x="364" y="414"/>
                  </a:lnTo>
                  <a:lnTo>
                    <a:pt x="334" y="432"/>
                  </a:lnTo>
                  <a:lnTo>
                    <a:pt x="300" y="447"/>
                  </a:lnTo>
                  <a:lnTo>
                    <a:pt x="265" y="455"/>
                  </a:lnTo>
                  <a:lnTo>
                    <a:pt x="229" y="458"/>
                  </a:lnTo>
                  <a:lnTo>
                    <a:pt x="191" y="455"/>
                  </a:lnTo>
                  <a:lnTo>
                    <a:pt x="157" y="447"/>
                  </a:lnTo>
                  <a:lnTo>
                    <a:pt x="124" y="432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5"/>
                  </a:lnTo>
                  <a:lnTo>
                    <a:pt x="26" y="334"/>
                  </a:lnTo>
                  <a:lnTo>
                    <a:pt x="11" y="301"/>
                  </a:lnTo>
                  <a:lnTo>
                    <a:pt x="3" y="267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5" y="93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7" y="11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160"/>
            <p:cNvSpPr>
              <a:spLocks noEditPoints="1"/>
            </p:cNvSpPr>
            <p:nvPr/>
          </p:nvSpPr>
          <p:spPr bwMode="auto">
            <a:xfrm>
              <a:off x="4605338" y="2030413"/>
              <a:ext cx="63500" cy="90488"/>
            </a:xfrm>
            <a:custGeom>
              <a:avLst/>
              <a:gdLst>
                <a:gd name="T0" fmla="*/ 114 w 400"/>
                <a:gd name="T1" fmla="*/ 115 h 573"/>
                <a:gd name="T2" fmla="*/ 114 w 400"/>
                <a:gd name="T3" fmla="*/ 459 h 573"/>
                <a:gd name="T4" fmla="*/ 285 w 400"/>
                <a:gd name="T5" fmla="*/ 459 h 573"/>
                <a:gd name="T6" fmla="*/ 285 w 400"/>
                <a:gd name="T7" fmla="*/ 115 h 573"/>
                <a:gd name="T8" fmla="*/ 114 w 400"/>
                <a:gd name="T9" fmla="*/ 115 h 573"/>
                <a:gd name="T10" fmla="*/ 57 w 400"/>
                <a:gd name="T11" fmla="*/ 0 h 573"/>
                <a:gd name="T12" fmla="*/ 342 w 400"/>
                <a:gd name="T13" fmla="*/ 0 h 573"/>
                <a:gd name="T14" fmla="*/ 361 w 400"/>
                <a:gd name="T15" fmla="*/ 3 h 573"/>
                <a:gd name="T16" fmla="*/ 378 w 400"/>
                <a:gd name="T17" fmla="*/ 10 h 573"/>
                <a:gd name="T18" fmla="*/ 389 w 400"/>
                <a:gd name="T19" fmla="*/ 22 h 573"/>
                <a:gd name="T20" fmla="*/ 396 w 400"/>
                <a:gd name="T21" fmla="*/ 39 h 573"/>
                <a:gd name="T22" fmla="*/ 400 w 400"/>
                <a:gd name="T23" fmla="*/ 57 h 573"/>
                <a:gd name="T24" fmla="*/ 400 w 400"/>
                <a:gd name="T25" fmla="*/ 516 h 573"/>
                <a:gd name="T26" fmla="*/ 396 w 400"/>
                <a:gd name="T27" fmla="*/ 535 h 573"/>
                <a:gd name="T28" fmla="*/ 389 w 400"/>
                <a:gd name="T29" fmla="*/ 551 h 573"/>
                <a:gd name="T30" fmla="*/ 378 w 400"/>
                <a:gd name="T31" fmla="*/ 563 h 573"/>
                <a:gd name="T32" fmla="*/ 361 w 400"/>
                <a:gd name="T33" fmla="*/ 570 h 573"/>
                <a:gd name="T34" fmla="*/ 342 w 400"/>
                <a:gd name="T35" fmla="*/ 573 h 573"/>
                <a:gd name="T36" fmla="*/ 57 w 400"/>
                <a:gd name="T37" fmla="*/ 573 h 573"/>
                <a:gd name="T38" fmla="*/ 38 w 400"/>
                <a:gd name="T39" fmla="*/ 570 h 573"/>
                <a:gd name="T40" fmla="*/ 21 w 400"/>
                <a:gd name="T41" fmla="*/ 563 h 573"/>
                <a:gd name="T42" fmla="*/ 10 w 400"/>
                <a:gd name="T43" fmla="*/ 551 h 573"/>
                <a:gd name="T44" fmla="*/ 2 w 400"/>
                <a:gd name="T45" fmla="*/ 535 h 573"/>
                <a:gd name="T46" fmla="*/ 0 w 400"/>
                <a:gd name="T47" fmla="*/ 516 h 573"/>
                <a:gd name="T48" fmla="*/ 0 w 400"/>
                <a:gd name="T49" fmla="*/ 57 h 573"/>
                <a:gd name="T50" fmla="*/ 2 w 400"/>
                <a:gd name="T51" fmla="*/ 39 h 573"/>
                <a:gd name="T52" fmla="*/ 10 w 400"/>
                <a:gd name="T53" fmla="*/ 22 h 573"/>
                <a:gd name="T54" fmla="*/ 21 w 400"/>
                <a:gd name="T55" fmla="*/ 10 h 573"/>
                <a:gd name="T56" fmla="*/ 38 w 400"/>
                <a:gd name="T57" fmla="*/ 3 h 573"/>
                <a:gd name="T58" fmla="*/ 57 w 400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0" h="573">
                  <a:moveTo>
                    <a:pt x="114" y="115"/>
                  </a:moveTo>
                  <a:lnTo>
                    <a:pt x="114" y="459"/>
                  </a:lnTo>
                  <a:lnTo>
                    <a:pt x="285" y="459"/>
                  </a:lnTo>
                  <a:lnTo>
                    <a:pt x="285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342" y="0"/>
                  </a:lnTo>
                  <a:lnTo>
                    <a:pt x="361" y="3"/>
                  </a:lnTo>
                  <a:lnTo>
                    <a:pt x="378" y="10"/>
                  </a:lnTo>
                  <a:lnTo>
                    <a:pt x="389" y="22"/>
                  </a:lnTo>
                  <a:lnTo>
                    <a:pt x="396" y="39"/>
                  </a:lnTo>
                  <a:lnTo>
                    <a:pt x="400" y="57"/>
                  </a:lnTo>
                  <a:lnTo>
                    <a:pt x="400" y="516"/>
                  </a:lnTo>
                  <a:lnTo>
                    <a:pt x="396" y="535"/>
                  </a:lnTo>
                  <a:lnTo>
                    <a:pt x="389" y="551"/>
                  </a:lnTo>
                  <a:lnTo>
                    <a:pt x="378" y="563"/>
                  </a:lnTo>
                  <a:lnTo>
                    <a:pt x="361" y="570"/>
                  </a:lnTo>
                  <a:lnTo>
                    <a:pt x="342" y="573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1" y="563"/>
                  </a:lnTo>
                  <a:lnTo>
                    <a:pt x="10" y="551"/>
                  </a:lnTo>
                  <a:lnTo>
                    <a:pt x="2" y="535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61"/>
            <p:cNvSpPr>
              <a:spLocks noEditPoints="1"/>
            </p:cNvSpPr>
            <p:nvPr/>
          </p:nvSpPr>
          <p:spPr bwMode="auto">
            <a:xfrm>
              <a:off x="4451350" y="2020888"/>
              <a:ext cx="173038" cy="109538"/>
            </a:xfrm>
            <a:custGeom>
              <a:avLst/>
              <a:gdLst>
                <a:gd name="T0" fmla="*/ 114 w 1086"/>
                <a:gd name="T1" fmla="*/ 114 h 688"/>
                <a:gd name="T2" fmla="*/ 114 w 1086"/>
                <a:gd name="T3" fmla="*/ 573 h 688"/>
                <a:gd name="T4" fmla="*/ 972 w 1086"/>
                <a:gd name="T5" fmla="*/ 573 h 688"/>
                <a:gd name="T6" fmla="*/ 972 w 1086"/>
                <a:gd name="T7" fmla="*/ 114 h 688"/>
                <a:gd name="T8" fmla="*/ 114 w 1086"/>
                <a:gd name="T9" fmla="*/ 114 h 688"/>
                <a:gd name="T10" fmla="*/ 57 w 1086"/>
                <a:gd name="T11" fmla="*/ 0 h 688"/>
                <a:gd name="T12" fmla="*/ 1029 w 1086"/>
                <a:gd name="T13" fmla="*/ 0 h 688"/>
                <a:gd name="T14" fmla="*/ 1047 w 1086"/>
                <a:gd name="T15" fmla="*/ 3 h 688"/>
                <a:gd name="T16" fmla="*/ 1064 w 1086"/>
                <a:gd name="T17" fmla="*/ 10 h 688"/>
                <a:gd name="T18" fmla="*/ 1075 w 1086"/>
                <a:gd name="T19" fmla="*/ 22 h 688"/>
                <a:gd name="T20" fmla="*/ 1083 w 1086"/>
                <a:gd name="T21" fmla="*/ 38 h 688"/>
                <a:gd name="T22" fmla="*/ 1086 w 1086"/>
                <a:gd name="T23" fmla="*/ 57 h 688"/>
                <a:gd name="T24" fmla="*/ 1086 w 1086"/>
                <a:gd name="T25" fmla="*/ 630 h 688"/>
                <a:gd name="T26" fmla="*/ 1083 w 1086"/>
                <a:gd name="T27" fmla="*/ 649 h 688"/>
                <a:gd name="T28" fmla="*/ 1075 w 1086"/>
                <a:gd name="T29" fmla="*/ 666 h 688"/>
                <a:gd name="T30" fmla="*/ 1064 w 1086"/>
                <a:gd name="T31" fmla="*/ 677 h 688"/>
                <a:gd name="T32" fmla="*/ 1047 w 1086"/>
                <a:gd name="T33" fmla="*/ 685 h 688"/>
                <a:gd name="T34" fmla="*/ 1029 w 1086"/>
                <a:gd name="T35" fmla="*/ 688 h 688"/>
                <a:gd name="T36" fmla="*/ 57 w 1086"/>
                <a:gd name="T37" fmla="*/ 688 h 688"/>
                <a:gd name="T38" fmla="*/ 38 w 1086"/>
                <a:gd name="T39" fmla="*/ 685 h 688"/>
                <a:gd name="T40" fmla="*/ 22 w 1086"/>
                <a:gd name="T41" fmla="*/ 677 h 688"/>
                <a:gd name="T42" fmla="*/ 10 w 1086"/>
                <a:gd name="T43" fmla="*/ 666 h 688"/>
                <a:gd name="T44" fmla="*/ 2 w 1086"/>
                <a:gd name="T45" fmla="*/ 649 h 688"/>
                <a:gd name="T46" fmla="*/ 0 w 1086"/>
                <a:gd name="T47" fmla="*/ 630 h 688"/>
                <a:gd name="T48" fmla="*/ 0 w 1086"/>
                <a:gd name="T49" fmla="*/ 57 h 688"/>
                <a:gd name="T50" fmla="*/ 2 w 1086"/>
                <a:gd name="T51" fmla="*/ 38 h 688"/>
                <a:gd name="T52" fmla="*/ 10 w 1086"/>
                <a:gd name="T53" fmla="*/ 22 h 688"/>
                <a:gd name="T54" fmla="*/ 22 w 1086"/>
                <a:gd name="T55" fmla="*/ 10 h 688"/>
                <a:gd name="T56" fmla="*/ 38 w 1086"/>
                <a:gd name="T57" fmla="*/ 3 h 688"/>
                <a:gd name="T58" fmla="*/ 57 w 1086"/>
                <a:gd name="T5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86" h="688">
                  <a:moveTo>
                    <a:pt x="114" y="114"/>
                  </a:moveTo>
                  <a:lnTo>
                    <a:pt x="114" y="573"/>
                  </a:lnTo>
                  <a:lnTo>
                    <a:pt x="972" y="573"/>
                  </a:lnTo>
                  <a:lnTo>
                    <a:pt x="972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1029" y="0"/>
                  </a:lnTo>
                  <a:lnTo>
                    <a:pt x="1047" y="3"/>
                  </a:lnTo>
                  <a:lnTo>
                    <a:pt x="1064" y="10"/>
                  </a:lnTo>
                  <a:lnTo>
                    <a:pt x="1075" y="22"/>
                  </a:lnTo>
                  <a:lnTo>
                    <a:pt x="1083" y="38"/>
                  </a:lnTo>
                  <a:lnTo>
                    <a:pt x="1086" y="57"/>
                  </a:lnTo>
                  <a:lnTo>
                    <a:pt x="1086" y="630"/>
                  </a:lnTo>
                  <a:lnTo>
                    <a:pt x="1083" y="649"/>
                  </a:lnTo>
                  <a:lnTo>
                    <a:pt x="1075" y="666"/>
                  </a:lnTo>
                  <a:lnTo>
                    <a:pt x="1064" y="677"/>
                  </a:lnTo>
                  <a:lnTo>
                    <a:pt x="1047" y="685"/>
                  </a:lnTo>
                  <a:lnTo>
                    <a:pt x="1029" y="688"/>
                  </a:lnTo>
                  <a:lnTo>
                    <a:pt x="57" y="688"/>
                  </a:lnTo>
                  <a:lnTo>
                    <a:pt x="38" y="685"/>
                  </a:lnTo>
                  <a:lnTo>
                    <a:pt x="22" y="677"/>
                  </a:lnTo>
                  <a:lnTo>
                    <a:pt x="10" y="666"/>
                  </a:lnTo>
                  <a:lnTo>
                    <a:pt x="2" y="649"/>
                  </a:lnTo>
                  <a:lnTo>
                    <a:pt x="0" y="630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1" name="Group 810"/>
          <p:cNvGrpSpPr/>
          <p:nvPr/>
        </p:nvGrpSpPr>
        <p:grpSpPr>
          <a:xfrm>
            <a:off x="3562139" y="1921045"/>
            <a:ext cx="380999" cy="546100"/>
            <a:chOff x="3560763" y="1920875"/>
            <a:chExt cx="380999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2" name="Freeform 166"/>
            <p:cNvSpPr>
              <a:spLocks/>
            </p:cNvSpPr>
            <p:nvPr/>
          </p:nvSpPr>
          <p:spPr bwMode="auto">
            <a:xfrm>
              <a:off x="3560763" y="2193925"/>
              <a:ext cx="200025" cy="273050"/>
            </a:xfrm>
            <a:custGeom>
              <a:avLst/>
              <a:gdLst>
                <a:gd name="T0" fmla="*/ 1194 w 1263"/>
                <a:gd name="T1" fmla="*/ 0 h 1722"/>
                <a:gd name="T2" fmla="*/ 1210 w 1263"/>
                <a:gd name="T3" fmla="*/ 0 h 1722"/>
                <a:gd name="T4" fmla="*/ 1224 w 1263"/>
                <a:gd name="T5" fmla="*/ 4 h 1722"/>
                <a:gd name="T6" fmla="*/ 1239 w 1263"/>
                <a:gd name="T7" fmla="*/ 13 h 1722"/>
                <a:gd name="T8" fmla="*/ 1249 w 1263"/>
                <a:gd name="T9" fmla="*/ 24 h 1722"/>
                <a:gd name="T10" fmla="*/ 1258 w 1263"/>
                <a:gd name="T11" fmla="*/ 35 h 1722"/>
                <a:gd name="T12" fmla="*/ 1262 w 1263"/>
                <a:gd name="T13" fmla="*/ 49 h 1722"/>
                <a:gd name="T14" fmla="*/ 1263 w 1263"/>
                <a:gd name="T15" fmla="*/ 64 h 1722"/>
                <a:gd name="T16" fmla="*/ 1259 w 1263"/>
                <a:gd name="T17" fmla="*/ 79 h 1722"/>
                <a:gd name="T18" fmla="*/ 1250 w 1263"/>
                <a:gd name="T19" fmla="*/ 94 h 1722"/>
                <a:gd name="T20" fmla="*/ 104 w 1263"/>
                <a:gd name="T21" fmla="*/ 1699 h 1722"/>
                <a:gd name="T22" fmla="*/ 95 w 1263"/>
                <a:gd name="T23" fmla="*/ 1709 h 1722"/>
                <a:gd name="T24" fmla="*/ 83 w 1263"/>
                <a:gd name="T25" fmla="*/ 1717 h 1722"/>
                <a:gd name="T26" fmla="*/ 71 w 1263"/>
                <a:gd name="T27" fmla="*/ 1721 h 1722"/>
                <a:gd name="T28" fmla="*/ 58 w 1263"/>
                <a:gd name="T29" fmla="*/ 1722 h 1722"/>
                <a:gd name="T30" fmla="*/ 47 w 1263"/>
                <a:gd name="T31" fmla="*/ 1720 h 1722"/>
                <a:gd name="T32" fmla="*/ 35 w 1263"/>
                <a:gd name="T33" fmla="*/ 1716 h 1722"/>
                <a:gd name="T34" fmla="*/ 24 w 1263"/>
                <a:gd name="T35" fmla="*/ 1711 h 1722"/>
                <a:gd name="T36" fmla="*/ 14 w 1263"/>
                <a:gd name="T37" fmla="*/ 1700 h 1722"/>
                <a:gd name="T38" fmla="*/ 6 w 1263"/>
                <a:gd name="T39" fmla="*/ 1689 h 1722"/>
                <a:gd name="T40" fmla="*/ 1 w 1263"/>
                <a:gd name="T41" fmla="*/ 1675 h 1722"/>
                <a:gd name="T42" fmla="*/ 0 w 1263"/>
                <a:gd name="T43" fmla="*/ 1660 h 1722"/>
                <a:gd name="T44" fmla="*/ 4 w 1263"/>
                <a:gd name="T45" fmla="*/ 1645 h 1722"/>
                <a:gd name="T46" fmla="*/ 12 w 1263"/>
                <a:gd name="T47" fmla="*/ 1630 h 1722"/>
                <a:gd name="T48" fmla="*/ 1159 w 1263"/>
                <a:gd name="T49" fmla="*/ 25 h 1722"/>
                <a:gd name="T50" fmla="*/ 1169 w 1263"/>
                <a:gd name="T51" fmla="*/ 12 h 1722"/>
                <a:gd name="T52" fmla="*/ 1180 w 1263"/>
                <a:gd name="T53" fmla="*/ 4 h 1722"/>
                <a:gd name="T54" fmla="*/ 1194 w 1263"/>
                <a:gd name="T55" fmla="*/ 0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3" h="1722">
                  <a:moveTo>
                    <a:pt x="1194" y="0"/>
                  </a:moveTo>
                  <a:lnTo>
                    <a:pt x="1210" y="0"/>
                  </a:lnTo>
                  <a:lnTo>
                    <a:pt x="1224" y="4"/>
                  </a:lnTo>
                  <a:lnTo>
                    <a:pt x="1239" y="13"/>
                  </a:lnTo>
                  <a:lnTo>
                    <a:pt x="1249" y="24"/>
                  </a:lnTo>
                  <a:lnTo>
                    <a:pt x="1258" y="35"/>
                  </a:lnTo>
                  <a:lnTo>
                    <a:pt x="1262" y="49"/>
                  </a:lnTo>
                  <a:lnTo>
                    <a:pt x="1263" y="64"/>
                  </a:lnTo>
                  <a:lnTo>
                    <a:pt x="1259" y="79"/>
                  </a:lnTo>
                  <a:lnTo>
                    <a:pt x="1250" y="94"/>
                  </a:lnTo>
                  <a:lnTo>
                    <a:pt x="104" y="1699"/>
                  </a:lnTo>
                  <a:lnTo>
                    <a:pt x="95" y="1709"/>
                  </a:lnTo>
                  <a:lnTo>
                    <a:pt x="83" y="1717"/>
                  </a:lnTo>
                  <a:lnTo>
                    <a:pt x="71" y="1721"/>
                  </a:lnTo>
                  <a:lnTo>
                    <a:pt x="58" y="1722"/>
                  </a:lnTo>
                  <a:lnTo>
                    <a:pt x="47" y="1720"/>
                  </a:lnTo>
                  <a:lnTo>
                    <a:pt x="35" y="1716"/>
                  </a:lnTo>
                  <a:lnTo>
                    <a:pt x="24" y="1711"/>
                  </a:lnTo>
                  <a:lnTo>
                    <a:pt x="14" y="1700"/>
                  </a:lnTo>
                  <a:lnTo>
                    <a:pt x="6" y="1689"/>
                  </a:lnTo>
                  <a:lnTo>
                    <a:pt x="1" y="1675"/>
                  </a:lnTo>
                  <a:lnTo>
                    <a:pt x="0" y="1660"/>
                  </a:lnTo>
                  <a:lnTo>
                    <a:pt x="4" y="1645"/>
                  </a:lnTo>
                  <a:lnTo>
                    <a:pt x="12" y="1630"/>
                  </a:lnTo>
                  <a:lnTo>
                    <a:pt x="1159" y="25"/>
                  </a:lnTo>
                  <a:lnTo>
                    <a:pt x="1169" y="12"/>
                  </a:lnTo>
                  <a:lnTo>
                    <a:pt x="1180" y="4"/>
                  </a:lnTo>
                  <a:lnTo>
                    <a:pt x="1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67"/>
            <p:cNvSpPr>
              <a:spLocks/>
            </p:cNvSpPr>
            <p:nvPr/>
          </p:nvSpPr>
          <p:spPr bwMode="auto">
            <a:xfrm>
              <a:off x="3743325" y="2193925"/>
              <a:ext cx="198437" cy="273050"/>
            </a:xfrm>
            <a:custGeom>
              <a:avLst/>
              <a:gdLst>
                <a:gd name="T0" fmla="*/ 48 w 1257"/>
                <a:gd name="T1" fmla="*/ 0 h 1718"/>
                <a:gd name="T2" fmla="*/ 64 w 1257"/>
                <a:gd name="T3" fmla="*/ 0 h 1718"/>
                <a:gd name="T4" fmla="*/ 78 w 1257"/>
                <a:gd name="T5" fmla="*/ 4 h 1718"/>
                <a:gd name="T6" fmla="*/ 91 w 1257"/>
                <a:gd name="T7" fmla="*/ 11 h 1718"/>
                <a:gd name="T8" fmla="*/ 101 w 1257"/>
                <a:gd name="T9" fmla="*/ 21 h 1718"/>
                <a:gd name="T10" fmla="*/ 1247 w 1257"/>
                <a:gd name="T11" fmla="*/ 1626 h 1718"/>
                <a:gd name="T12" fmla="*/ 1254 w 1257"/>
                <a:gd name="T13" fmla="*/ 1639 h 1718"/>
                <a:gd name="T14" fmla="*/ 1257 w 1257"/>
                <a:gd name="T15" fmla="*/ 1653 h 1718"/>
                <a:gd name="T16" fmla="*/ 1257 w 1257"/>
                <a:gd name="T17" fmla="*/ 1669 h 1718"/>
                <a:gd name="T18" fmla="*/ 1253 w 1257"/>
                <a:gd name="T19" fmla="*/ 1684 h 1718"/>
                <a:gd name="T20" fmla="*/ 1246 w 1257"/>
                <a:gd name="T21" fmla="*/ 1696 h 1718"/>
                <a:gd name="T22" fmla="*/ 1236 w 1257"/>
                <a:gd name="T23" fmla="*/ 1707 h 1718"/>
                <a:gd name="T24" fmla="*/ 1224 w 1257"/>
                <a:gd name="T25" fmla="*/ 1712 h 1718"/>
                <a:gd name="T26" fmla="*/ 1213 w 1257"/>
                <a:gd name="T27" fmla="*/ 1716 h 1718"/>
                <a:gd name="T28" fmla="*/ 1202 w 1257"/>
                <a:gd name="T29" fmla="*/ 1718 h 1718"/>
                <a:gd name="T30" fmla="*/ 1189 w 1257"/>
                <a:gd name="T31" fmla="*/ 1717 h 1718"/>
                <a:gd name="T32" fmla="*/ 1177 w 1257"/>
                <a:gd name="T33" fmla="*/ 1713 h 1718"/>
                <a:gd name="T34" fmla="*/ 1165 w 1257"/>
                <a:gd name="T35" fmla="*/ 1705 h 1718"/>
                <a:gd name="T36" fmla="*/ 1156 w 1257"/>
                <a:gd name="T37" fmla="*/ 1695 h 1718"/>
                <a:gd name="T38" fmla="*/ 10 w 1257"/>
                <a:gd name="T39" fmla="*/ 90 h 1718"/>
                <a:gd name="T40" fmla="*/ 3 w 1257"/>
                <a:gd name="T41" fmla="*/ 77 h 1718"/>
                <a:gd name="T42" fmla="*/ 0 w 1257"/>
                <a:gd name="T43" fmla="*/ 63 h 1718"/>
                <a:gd name="T44" fmla="*/ 0 w 1257"/>
                <a:gd name="T45" fmla="*/ 47 h 1718"/>
                <a:gd name="T46" fmla="*/ 4 w 1257"/>
                <a:gd name="T47" fmla="*/ 32 h 1718"/>
                <a:gd name="T48" fmla="*/ 11 w 1257"/>
                <a:gd name="T49" fmla="*/ 20 h 1718"/>
                <a:gd name="T50" fmla="*/ 21 w 1257"/>
                <a:gd name="T51" fmla="*/ 9 h 1718"/>
                <a:gd name="T52" fmla="*/ 34 w 1257"/>
                <a:gd name="T53" fmla="*/ 3 h 1718"/>
                <a:gd name="T54" fmla="*/ 48 w 1257"/>
                <a:gd name="T55" fmla="*/ 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7" h="1718">
                  <a:moveTo>
                    <a:pt x="48" y="0"/>
                  </a:moveTo>
                  <a:lnTo>
                    <a:pt x="64" y="0"/>
                  </a:lnTo>
                  <a:lnTo>
                    <a:pt x="78" y="4"/>
                  </a:lnTo>
                  <a:lnTo>
                    <a:pt x="91" y="11"/>
                  </a:lnTo>
                  <a:lnTo>
                    <a:pt x="101" y="21"/>
                  </a:lnTo>
                  <a:lnTo>
                    <a:pt x="1247" y="1626"/>
                  </a:lnTo>
                  <a:lnTo>
                    <a:pt x="1254" y="1639"/>
                  </a:lnTo>
                  <a:lnTo>
                    <a:pt x="1257" y="1653"/>
                  </a:lnTo>
                  <a:lnTo>
                    <a:pt x="1257" y="1669"/>
                  </a:lnTo>
                  <a:lnTo>
                    <a:pt x="1253" y="1684"/>
                  </a:lnTo>
                  <a:lnTo>
                    <a:pt x="1246" y="1696"/>
                  </a:lnTo>
                  <a:lnTo>
                    <a:pt x="1236" y="1707"/>
                  </a:lnTo>
                  <a:lnTo>
                    <a:pt x="1224" y="1712"/>
                  </a:lnTo>
                  <a:lnTo>
                    <a:pt x="1213" y="1716"/>
                  </a:lnTo>
                  <a:lnTo>
                    <a:pt x="1202" y="1718"/>
                  </a:lnTo>
                  <a:lnTo>
                    <a:pt x="1189" y="1717"/>
                  </a:lnTo>
                  <a:lnTo>
                    <a:pt x="1177" y="1713"/>
                  </a:lnTo>
                  <a:lnTo>
                    <a:pt x="1165" y="1705"/>
                  </a:lnTo>
                  <a:lnTo>
                    <a:pt x="1156" y="1695"/>
                  </a:lnTo>
                  <a:lnTo>
                    <a:pt x="10" y="90"/>
                  </a:lnTo>
                  <a:lnTo>
                    <a:pt x="3" y="77"/>
                  </a:lnTo>
                  <a:lnTo>
                    <a:pt x="0" y="63"/>
                  </a:lnTo>
                  <a:lnTo>
                    <a:pt x="0" y="47"/>
                  </a:lnTo>
                  <a:lnTo>
                    <a:pt x="4" y="32"/>
                  </a:lnTo>
                  <a:lnTo>
                    <a:pt x="11" y="20"/>
                  </a:lnTo>
                  <a:lnTo>
                    <a:pt x="21" y="9"/>
                  </a:lnTo>
                  <a:lnTo>
                    <a:pt x="34" y="3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168"/>
            <p:cNvSpPr>
              <a:spLocks/>
            </p:cNvSpPr>
            <p:nvPr/>
          </p:nvSpPr>
          <p:spPr bwMode="auto">
            <a:xfrm>
              <a:off x="3743325" y="2193925"/>
              <a:ext cx="17462" cy="273050"/>
            </a:xfrm>
            <a:custGeom>
              <a:avLst/>
              <a:gdLst>
                <a:gd name="T0" fmla="*/ 57 w 115"/>
                <a:gd name="T1" fmla="*/ 0 h 1720"/>
                <a:gd name="T2" fmla="*/ 76 w 115"/>
                <a:gd name="T3" fmla="*/ 3 h 1720"/>
                <a:gd name="T4" fmla="*/ 93 w 115"/>
                <a:gd name="T5" fmla="*/ 10 h 1720"/>
                <a:gd name="T6" fmla="*/ 104 w 115"/>
                <a:gd name="T7" fmla="*/ 22 h 1720"/>
                <a:gd name="T8" fmla="*/ 113 w 115"/>
                <a:gd name="T9" fmla="*/ 39 h 1720"/>
                <a:gd name="T10" fmla="*/ 115 w 115"/>
                <a:gd name="T11" fmla="*/ 57 h 1720"/>
                <a:gd name="T12" fmla="*/ 115 w 115"/>
                <a:gd name="T13" fmla="*/ 1663 h 1720"/>
                <a:gd name="T14" fmla="*/ 113 w 115"/>
                <a:gd name="T15" fmla="*/ 1681 h 1720"/>
                <a:gd name="T16" fmla="*/ 104 w 115"/>
                <a:gd name="T17" fmla="*/ 1698 h 1720"/>
                <a:gd name="T18" fmla="*/ 93 w 115"/>
                <a:gd name="T19" fmla="*/ 1710 h 1720"/>
                <a:gd name="T20" fmla="*/ 76 w 115"/>
                <a:gd name="T21" fmla="*/ 1717 h 1720"/>
                <a:gd name="T22" fmla="*/ 57 w 115"/>
                <a:gd name="T23" fmla="*/ 1720 h 1720"/>
                <a:gd name="T24" fmla="*/ 39 w 115"/>
                <a:gd name="T25" fmla="*/ 1717 h 1720"/>
                <a:gd name="T26" fmla="*/ 22 w 115"/>
                <a:gd name="T27" fmla="*/ 1710 h 1720"/>
                <a:gd name="T28" fmla="*/ 11 w 115"/>
                <a:gd name="T29" fmla="*/ 1698 h 1720"/>
                <a:gd name="T30" fmla="*/ 3 w 115"/>
                <a:gd name="T31" fmla="*/ 1681 h 1720"/>
                <a:gd name="T32" fmla="*/ 0 w 115"/>
                <a:gd name="T33" fmla="*/ 1663 h 1720"/>
                <a:gd name="T34" fmla="*/ 0 w 115"/>
                <a:gd name="T35" fmla="*/ 57 h 1720"/>
                <a:gd name="T36" fmla="*/ 3 w 115"/>
                <a:gd name="T37" fmla="*/ 39 h 1720"/>
                <a:gd name="T38" fmla="*/ 11 w 115"/>
                <a:gd name="T39" fmla="*/ 22 h 1720"/>
                <a:gd name="T40" fmla="*/ 22 w 115"/>
                <a:gd name="T41" fmla="*/ 10 h 1720"/>
                <a:gd name="T42" fmla="*/ 39 w 115"/>
                <a:gd name="T43" fmla="*/ 3 h 1720"/>
                <a:gd name="T44" fmla="*/ 57 w 115"/>
                <a:gd name="T45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0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5" y="1663"/>
                  </a:lnTo>
                  <a:lnTo>
                    <a:pt x="113" y="1681"/>
                  </a:lnTo>
                  <a:lnTo>
                    <a:pt x="104" y="1698"/>
                  </a:lnTo>
                  <a:lnTo>
                    <a:pt x="93" y="1710"/>
                  </a:lnTo>
                  <a:lnTo>
                    <a:pt x="76" y="1717"/>
                  </a:lnTo>
                  <a:lnTo>
                    <a:pt x="57" y="1720"/>
                  </a:lnTo>
                  <a:lnTo>
                    <a:pt x="39" y="1717"/>
                  </a:lnTo>
                  <a:lnTo>
                    <a:pt x="22" y="1710"/>
                  </a:lnTo>
                  <a:lnTo>
                    <a:pt x="11" y="1698"/>
                  </a:lnTo>
                  <a:lnTo>
                    <a:pt x="3" y="1681"/>
                  </a:lnTo>
                  <a:lnTo>
                    <a:pt x="0" y="166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69"/>
            <p:cNvSpPr>
              <a:spLocks noEditPoints="1"/>
            </p:cNvSpPr>
            <p:nvPr/>
          </p:nvSpPr>
          <p:spPr bwMode="auto">
            <a:xfrm>
              <a:off x="3697288" y="2157413"/>
              <a:ext cx="109537" cy="53975"/>
            </a:xfrm>
            <a:custGeom>
              <a:avLst/>
              <a:gdLst>
                <a:gd name="T0" fmla="*/ 114 w 687"/>
                <a:gd name="T1" fmla="*/ 114 h 344"/>
                <a:gd name="T2" fmla="*/ 114 w 687"/>
                <a:gd name="T3" fmla="*/ 131 h 344"/>
                <a:gd name="T4" fmla="*/ 343 w 687"/>
                <a:gd name="T5" fmla="*/ 224 h 344"/>
                <a:gd name="T6" fmla="*/ 573 w 687"/>
                <a:gd name="T7" fmla="*/ 131 h 344"/>
                <a:gd name="T8" fmla="*/ 573 w 687"/>
                <a:gd name="T9" fmla="*/ 114 h 344"/>
                <a:gd name="T10" fmla="*/ 114 w 687"/>
                <a:gd name="T11" fmla="*/ 114 h 344"/>
                <a:gd name="T12" fmla="*/ 57 w 687"/>
                <a:gd name="T13" fmla="*/ 0 h 344"/>
                <a:gd name="T14" fmla="*/ 630 w 687"/>
                <a:gd name="T15" fmla="*/ 0 h 344"/>
                <a:gd name="T16" fmla="*/ 649 w 687"/>
                <a:gd name="T17" fmla="*/ 3 h 344"/>
                <a:gd name="T18" fmla="*/ 665 w 687"/>
                <a:gd name="T19" fmla="*/ 10 h 344"/>
                <a:gd name="T20" fmla="*/ 677 w 687"/>
                <a:gd name="T21" fmla="*/ 22 h 344"/>
                <a:gd name="T22" fmla="*/ 685 w 687"/>
                <a:gd name="T23" fmla="*/ 38 h 344"/>
                <a:gd name="T24" fmla="*/ 687 w 687"/>
                <a:gd name="T25" fmla="*/ 57 h 344"/>
                <a:gd name="T26" fmla="*/ 687 w 687"/>
                <a:gd name="T27" fmla="*/ 172 h 344"/>
                <a:gd name="T28" fmla="*/ 686 w 687"/>
                <a:gd name="T29" fmla="*/ 185 h 344"/>
                <a:gd name="T30" fmla="*/ 682 w 687"/>
                <a:gd name="T31" fmla="*/ 198 h 344"/>
                <a:gd name="T32" fmla="*/ 675 w 687"/>
                <a:gd name="T33" fmla="*/ 209 h 344"/>
                <a:gd name="T34" fmla="*/ 665 w 687"/>
                <a:gd name="T35" fmla="*/ 218 h 344"/>
                <a:gd name="T36" fmla="*/ 653 w 687"/>
                <a:gd name="T37" fmla="*/ 224 h 344"/>
                <a:gd name="T38" fmla="*/ 366 w 687"/>
                <a:gd name="T39" fmla="*/ 337 h 344"/>
                <a:gd name="T40" fmla="*/ 359 w 687"/>
                <a:gd name="T41" fmla="*/ 342 h 344"/>
                <a:gd name="T42" fmla="*/ 351 w 687"/>
                <a:gd name="T43" fmla="*/ 344 h 344"/>
                <a:gd name="T44" fmla="*/ 343 w 687"/>
                <a:gd name="T45" fmla="*/ 344 h 344"/>
                <a:gd name="T46" fmla="*/ 336 w 687"/>
                <a:gd name="T47" fmla="*/ 344 h 344"/>
                <a:gd name="T48" fmla="*/ 328 w 687"/>
                <a:gd name="T49" fmla="*/ 342 h 344"/>
                <a:gd name="T50" fmla="*/ 321 w 687"/>
                <a:gd name="T51" fmla="*/ 337 h 344"/>
                <a:gd name="T52" fmla="*/ 34 w 687"/>
                <a:gd name="T53" fmla="*/ 224 h 344"/>
                <a:gd name="T54" fmla="*/ 21 w 687"/>
                <a:gd name="T55" fmla="*/ 218 h 344"/>
                <a:gd name="T56" fmla="*/ 12 w 687"/>
                <a:gd name="T57" fmla="*/ 209 h 344"/>
                <a:gd name="T58" fmla="*/ 5 w 687"/>
                <a:gd name="T59" fmla="*/ 198 h 344"/>
                <a:gd name="T60" fmla="*/ 1 w 687"/>
                <a:gd name="T61" fmla="*/ 185 h 344"/>
                <a:gd name="T62" fmla="*/ 0 w 687"/>
                <a:gd name="T63" fmla="*/ 172 h 344"/>
                <a:gd name="T64" fmla="*/ 0 w 687"/>
                <a:gd name="T65" fmla="*/ 57 h 344"/>
                <a:gd name="T66" fmla="*/ 3 w 687"/>
                <a:gd name="T67" fmla="*/ 38 h 344"/>
                <a:gd name="T68" fmla="*/ 10 w 687"/>
                <a:gd name="T69" fmla="*/ 22 h 344"/>
                <a:gd name="T70" fmla="*/ 21 w 687"/>
                <a:gd name="T71" fmla="*/ 10 h 344"/>
                <a:gd name="T72" fmla="*/ 38 w 687"/>
                <a:gd name="T73" fmla="*/ 3 h 344"/>
                <a:gd name="T74" fmla="*/ 57 w 687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7" h="344">
                  <a:moveTo>
                    <a:pt x="114" y="114"/>
                  </a:moveTo>
                  <a:lnTo>
                    <a:pt x="114" y="131"/>
                  </a:lnTo>
                  <a:lnTo>
                    <a:pt x="343" y="224"/>
                  </a:lnTo>
                  <a:lnTo>
                    <a:pt x="573" y="131"/>
                  </a:lnTo>
                  <a:lnTo>
                    <a:pt x="573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630" y="0"/>
                  </a:lnTo>
                  <a:lnTo>
                    <a:pt x="649" y="3"/>
                  </a:lnTo>
                  <a:lnTo>
                    <a:pt x="665" y="10"/>
                  </a:lnTo>
                  <a:lnTo>
                    <a:pt x="677" y="22"/>
                  </a:lnTo>
                  <a:lnTo>
                    <a:pt x="685" y="38"/>
                  </a:lnTo>
                  <a:lnTo>
                    <a:pt x="687" y="57"/>
                  </a:lnTo>
                  <a:lnTo>
                    <a:pt x="687" y="172"/>
                  </a:lnTo>
                  <a:lnTo>
                    <a:pt x="686" y="185"/>
                  </a:lnTo>
                  <a:lnTo>
                    <a:pt x="682" y="198"/>
                  </a:lnTo>
                  <a:lnTo>
                    <a:pt x="675" y="209"/>
                  </a:lnTo>
                  <a:lnTo>
                    <a:pt x="665" y="218"/>
                  </a:lnTo>
                  <a:lnTo>
                    <a:pt x="653" y="224"/>
                  </a:lnTo>
                  <a:lnTo>
                    <a:pt x="366" y="337"/>
                  </a:lnTo>
                  <a:lnTo>
                    <a:pt x="359" y="342"/>
                  </a:lnTo>
                  <a:lnTo>
                    <a:pt x="351" y="344"/>
                  </a:lnTo>
                  <a:lnTo>
                    <a:pt x="343" y="344"/>
                  </a:lnTo>
                  <a:lnTo>
                    <a:pt x="336" y="344"/>
                  </a:lnTo>
                  <a:lnTo>
                    <a:pt x="328" y="342"/>
                  </a:lnTo>
                  <a:lnTo>
                    <a:pt x="321" y="337"/>
                  </a:lnTo>
                  <a:lnTo>
                    <a:pt x="34" y="224"/>
                  </a:lnTo>
                  <a:lnTo>
                    <a:pt x="21" y="218"/>
                  </a:lnTo>
                  <a:lnTo>
                    <a:pt x="12" y="209"/>
                  </a:lnTo>
                  <a:lnTo>
                    <a:pt x="5" y="198"/>
                  </a:lnTo>
                  <a:lnTo>
                    <a:pt x="1" y="185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70"/>
            <p:cNvSpPr>
              <a:spLocks noEditPoints="1"/>
            </p:cNvSpPr>
            <p:nvPr/>
          </p:nvSpPr>
          <p:spPr bwMode="auto">
            <a:xfrm>
              <a:off x="3660775" y="1966913"/>
              <a:ext cx="182562" cy="163513"/>
            </a:xfrm>
            <a:custGeom>
              <a:avLst/>
              <a:gdLst>
                <a:gd name="T0" fmla="*/ 115 w 1147"/>
                <a:gd name="T1" fmla="*/ 114 h 1032"/>
                <a:gd name="T2" fmla="*/ 115 w 1147"/>
                <a:gd name="T3" fmla="*/ 917 h 1032"/>
                <a:gd name="T4" fmla="*/ 1032 w 1147"/>
                <a:gd name="T5" fmla="*/ 917 h 1032"/>
                <a:gd name="T6" fmla="*/ 1032 w 1147"/>
                <a:gd name="T7" fmla="*/ 114 h 1032"/>
                <a:gd name="T8" fmla="*/ 115 w 1147"/>
                <a:gd name="T9" fmla="*/ 114 h 1032"/>
                <a:gd name="T10" fmla="*/ 58 w 1147"/>
                <a:gd name="T11" fmla="*/ 0 h 1032"/>
                <a:gd name="T12" fmla="*/ 1089 w 1147"/>
                <a:gd name="T13" fmla="*/ 0 h 1032"/>
                <a:gd name="T14" fmla="*/ 1108 w 1147"/>
                <a:gd name="T15" fmla="*/ 3 h 1032"/>
                <a:gd name="T16" fmla="*/ 1125 w 1147"/>
                <a:gd name="T17" fmla="*/ 10 h 1032"/>
                <a:gd name="T18" fmla="*/ 1136 w 1147"/>
                <a:gd name="T19" fmla="*/ 22 h 1032"/>
                <a:gd name="T20" fmla="*/ 1144 w 1147"/>
                <a:gd name="T21" fmla="*/ 38 h 1032"/>
                <a:gd name="T22" fmla="*/ 1147 w 1147"/>
                <a:gd name="T23" fmla="*/ 57 h 1032"/>
                <a:gd name="T24" fmla="*/ 1147 w 1147"/>
                <a:gd name="T25" fmla="*/ 974 h 1032"/>
                <a:gd name="T26" fmla="*/ 1144 w 1147"/>
                <a:gd name="T27" fmla="*/ 993 h 1032"/>
                <a:gd name="T28" fmla="*/ 1136 w 1147"/>
                <a:gd name="T29" fmla="*/ 1010 h 1032"/>
                <a:gd name="T30" fmla="*/ 1125 w 1147"/>
                <a:gd name="T31" fmla="*/ 1021 h 1032"/>
                <a:gd name="T32" fmla="*/ 1108 w 1147"/>
                <a:gd name="T33" fmla="*/ 1029 h 1032"/>
                <a:gd name="T34" fmla="*/ 1089 w 1147"/>
                <a:gd name="T35" fmla="*/ 1032 h 1032"/>
                <a:gd name="T36" fmla="*/ 58 w 1147"/>
                <a:gd name="T37" fmla="*/ 1032 h 1032"/>
                <a:gd name="T38" fmla="*/ 39 w 1147"/>
                <a:gd name="T39" fmla="*/ 1029 h 1032"/>
                <a:gd name="T40" fmla="*/ 22 w 1147"/>
                <a:gd name="T41" fmla="*/ 1021 h 1032"/>
                <a:gd name="T42" fmla="*/ 11 w 1147"/>
                <a:gd name="T43" fmla="*/ 1010 h 1032"/>
                <a:gd name="T44" fmla="*/ 3 w 1147"/>
                <a:gd name="T45" fmla="*/ 993 h 1032"/>
                <a:gd name="T46" fmla="*/ 0 w 1147"/>
                <a:gd name="T47" fmla="*/ 974 h 1032"/>
                <a:gd name="T48" fmla="*/ 0 w 1147"/>
                <a:gd name="T49" fmla="*/ 57 h 1032"/>
                <a:gd name="T50" fmla="*/ 3 w 1147"/>
                <a:gd name="T51" fmla="*/ 38 h 1032"/>
                <a:gd name="T52" fmla="*/ 11 w 1147"/>
                <a:gd name="T53" fmla="*/ 22 h 1032"/>
                <a:gd name="T54" fmla="*/ 22 w 1147"/>
                <a:gd name="T55" fmla="*/ 10 h 1032"/>
                <a:gd name="T56" fmla="*/ 39 w 1147"/>
                <a:gd name="T57" fmla="*/ 3 h 1032"/>
                <a:gd name="T58" fmla="*/ 58 w 1147"/>
                <a:gd name="T5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7" h="1032">
                  <a:moveTo>
                    <a:pt x="115" y="114"/>
                  </a:moveTo>
                  <a:lnTo>
                    <a:pt x="115" y="917"/>
                  </a:lnTo>
                  <a:lnTo>
                    <a:pt x="1032" y="917"/>
                  </a:lnTo>
                  <a:lnTo>
                    <a:pt x="1032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1089" y="0"/>
                  </a:lnTo>
                  <a:lnTo>
                    <a:pt x="1108" y="3"/>
                  </a:lnTo>
                  <a:lnTo>
                    <a:pt x="1125" y="10"/>
                  </a:lnTo>
                  <a:lnTo>
                    <a:pt x="1136" y="22"/>
                  </a:lnTo>
                  <a:lnTo>
                    <a:pt x="1144" y="38"/>
                  </a:lnTo>
                  <a:lnTo>
                    <a:pt x="1147" y="57"/>
                  </a:lnTo>
                  <a:lnTo>
                    <a:pt x="1147" y="974"/>
                  </a:lnTo>
                  <a:lnTo>
                    <a:pt x="1144" y="993"/>
                  </a:lnTo>
                  <a:lnTo>
                    <a:pt x="1136" y="1010"/>
                  </a:lnTo>
                  <a:lnTo>
                    <a:pt x="1125" y="1021"/>
                  </a:lnTo>
                  <a:lnTo>
                    <a:pt x="1108" y="1029"/>
                  </a:lnTo>
                  <a:lnTo>
                    <a:pt x="1089" y="1032"/>
                  </a:lnTo>
                  <a:lnTo>
                    <a:pt x="58" y="1032"/>
                  </a:lnTo>
                  <a:lnTo>
                    <a:pt x="39" y="1029"/>
                  </a:lnTo>
                  <a:lnTo>
                    <a:pt x="22" y="1021"/>
                  </a:lnTo>
                  <a:lnTo>
                    <a:pt x="11" y="1010"/>
                  </a:lnTo>
                  <a:lnTo>
                    <a:pt x="3" y="993"/>
                  </a:lnTo>
                  <a:lnTo>
                    <a:pt x="0" y="9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71"/>
            <p:cNvSpPr>
              <a:spLocks noEditPoints="1"/>
            </p:cNvSpPr>
            <p:nvPr/>
          </p:nvSpPr>
          <p:spPr bwMode="auto">
            <a:xfrm>
              <a:off x="3706813" y="2003425"/>
              <a:ext cx="90487" cy="90488"/>
            </a:xfrm>
            <a:custGeom>
              <a:avLst/>
              <a:gdLst>
                <a:gd name="T0" fmla="*/ 255 w 573"/>
                <a:gd name="T1" fmla="*/ 118 h 573"/>
                <a:gd name="T2" fmla="*/ 199 w 573"/>
                <a:gd name="T3" fmla="*/ 138 h 573"/>
                <a:gd name="T4" fmla="*/ 154 w 573"/>
                <a:gd name="T5" fmla="*/ 175 h 573"/>
                <a:gd name="T6" fmla="*/ 125 w 573"/>
                <a:gd name="T7" fmla="*/ 225 h 573"/>
                <a:gd name="T8" fmla="*/ 115 w 573"/>
                <a:gd name="T9" fmla="*/ 287 h 573"/>
                <a:gd name="T10" fmla="*/ 125 w 573"/>
                <a:gd name="T11" fmla="*/ 348 h 573"/>
                <a:gd name="T12" fmla="*/ 154 w 573"/>
                <a:gd name="T13" fmla="*/ 398 h 573"/>
                <a:gd name="T14" fmla="*/ 199 w 573"/>
                <a:gd name="T15" fmla="*/ 436 h 573"/>
                <a:gd name="T16" fmla="*/ 255 w 573"/>
                <a:gd name="T17" fmla="*/ 456 h 573"/>
                <a:gd name="T18" fmla="*/ 318 w 573"/>
                <a:gd name="T19" fmla="*/ 456 h 573"/>
                <a:gd name="T20" fmla="*/ 374 w 573"/>
                <a:gd name="T21" fmla="*/ 436 h 573"/>
                <a:gd name="T22" fmla="*/ 419 w 573"/>
                <a:gd name="T23" fmla="*/ 398 h 573"/>
                <a:gd name="T24" fmla="*/ 448 w 573"/>
                <a:gd name="T25" fmla="*/ 348 h 573"/>
                <a:gd name="T26" fmla="*/ 458 w 573"/>
                <a:gd name="T27" fmla="*/ 287 h 573"/>
                <a:gd name="T28" fmla="*/ 448 w 573"/>
                <a:gd name="T29" fmla="*/ 225 h 573"/>
                <a:gd name="T30" fmla="*/ 419 w 573"/>
                <a:gd name="T31" fmla="*/ 175 h 573"/>
                <a:gd name="T32" fmla="*/ 374 w 573"/>
                <a:gd name="T33" fmla="*/ 138 h 573"/>
                <a:gd name="T34" fmla="*/ 318 w 573"/>
                <a:gd name="T35" fmla="*/ 118 h 573"/>
                <a:gd name="T36" fmla="*/ 286 w 573"/>
                <a:gd name="T37" fmla="*/ 0 h 573"/>
                <a:gd name="T38" fmla="*/ 370 w 573"/>
                <a:gd name="T39" fmla="*/ 11 h 573"/>
                <a:gd name="T40" fmla="*/ 444 w 573"/>
                <a:gd name="T41" fmla="*/ 46 h 573"/>
                <a:gd name="T42" fmla="*/ 503 w 573"/>
                <a:gd name="T43" fmla="*/ 98 h 573"/>
                <a:gd name="T44" fmla="*/ 547 w 573"/>
                <a:gd name="T45" fmla="*/ 165 h 573"/>
                <a:gd name="T46" fmla="*/ 570 w 573"/>
                <a:gd name="T47" fmla="*/ 244 h 573"/>
                <a:gd name="T48" fmla="*/ 570 w 573"/>
                <a:gd name="T49" fmla="*/ 329 h 573"/>
                <a:gd name="T50" fmla="*/ 547 w 573"/>
                <a:gd name="T51" fmla="*/ 409 h 573"/>
                <a:gd name="T52" fmla="*/ 503 w 573"/>
                <a:gd name="T53" fmla="*/ 475 h 573"/>
                <a:gd name="T54" fmla="*/ 444 w 573"/>
                <a:gd name="T55" fmla="*/ 527 h 573"/>
                <a:gd name="T56" fmla="*/ 370 w 573"/>
                <a:gd name="T57" fmla="*/ 562 h 573"/>
                <a:gd name="T58" fmla="*/ 286 w 573"/>
                <a:gd name="T59" fmla="*/ 573 h 573"/>
                <a:gd name="T60" fmla="*/ 203 w 573"/>
                <a:gd name="T61" fmla="*/ 562 h 573"/>
                <a:gd name="T62" fmla="*/ 129 w 573"/>
                <a:gd name="T63" fmla="*/ 527 h 573"/>
                <a:gd name="T64" fmla="*/ 70 w 573"/>
                <a:gd name="T65" fmla="*/ 475 h 573"/>
                <a:gd name="T66" fmla="*/ 26 w 573"/>
                <a:gd name="T67" fmla="*/ 409 h 573"/>
                <a:gd name="T68" fmla="*/ 3 w 573"/>
                <a:gd name="T69" fmla="*/ 329 h 573"/>
                <a:gd name="T70" fmla="*/ 3 w 573"/>
                <a:gd name="T71" fmla="*/ 244 h 573"/>
                <a:gd name="T72" fmla="*/ 26 w 573"/>
                <a:gd name="T73" fmla="*/ 165 h 573"/>
                <a:gd name="T74" fmla="*/ 70 w 573"/>
                <a:gd name="T75" fmla="*/ 98 h 573"/>
                <a:gd name="T76" fmla="*/ 129 w 573"/>
                <a:gd name="T77" fmla="*/ 46 h 573"/>
                <a:gd name="T78" fmla="*/ 203 w 573"/>
                <a:gd name="T79" fmla="*/ 11 h 573"/>
                <a:gd name="T80" fmla="*/ 286 w 573"/>
                <a:gd name="T81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3" h="573">
                  <a:moveTo>
                    <a:pt x="286" y="115"/>
                  </a:moveTo>
                  <a:lnTo>
                    <a:pt x="255" y="118"/>
                  </a:lnTo>
                  <a:lnTo>
                    <a:pt x="226" y="125"/>
                  </a:lnTo>
                  <a:lnTo>
                    <a:pt x="199" y="138"/>
                  </a:lnTo>
                  <a:lnTo>
                    <a:pt x="175" y="154"/>
                  </a:lnTo>
                  <a:lnTo>
                    <a:pt x="154" y="175"/>
                  </a:lnTo>
                  <a:lnTo>
                    <a:pt x="137" y="199"/>
                  </a:lnTo>
                  <a:lnTo>
                    <a:pt x="125" y="225"/>
                  </a:lnTo>
                  <a:lnTo>
                    <a:pt x="118" y="255"/>
                  </a:lnTo>
                  <a:lnTo>
                    <a:pt x="115" y="287"/>
                  </a:lnTo>
                  <a:lnTo>
                    <a:pt x="118" y="318"/>
                  </a:lnTo>
                  <a:lnTo>
                    <a:pt x="125" y="348"/>
                  </a:lnTo>
                  <a:lnTo>
                    <a:pt x="137" y="374"/>
                  </a:lnTo>
                  <a:lnTo>
                    <a:pt x="154" y="398"/>
                  </a:lnTo>
                  <a:lnTo>
                    <a:pt x="175" y="419"/>
                  </a:lnTo>
                  <a:lnTo>
                    <a:pt x="199" y="436"/>
                  </a:lnTo>
                  <a:lnTo>
                    <a:pt x="226" y="448"/>
                  </a:lnTo>
                  <a:lnTo>
                    <a:pt x="255" y="456"/>
                  </a:lnTo>
                  <a:lnTo>
                    <a:pt x="286" y="459"/>
                  </a:lnTo>
                  <a:lnTo>
                    <a:pt x="318" y="456"/>
                  </a:lnTo>
                  <a:lnTo>
                    <a:pt x="348" y="448"/>
                  </a:lnTo>
                  <a:lnTo>
                    <a:pt x="374" y="436"/>
                  </a:lnTo>
                  <a:lnTo>
                    <a:pt x="398" y="419"/>
                  </a:lnTo>
                  <a:lnTo>
                    <a:pt x="419" y="398"/>
                  </a:lnTo>
                  <a:lnTo>
                    <a:pt x="435" y="374"/>
                  </a:lnTo>
                  <a:lnTo>
                    <a:pt x="448" y="348"/>
                  </a:lnTo>
                  <a:lnTo>
                    <a:pt x="455" y="318"/>
                  </a:lnTo>
                  <a:lnTo>
                    <a:pt x="458" y="287"/>
                  </a:lnTo>
                  <a:lnTo>
                    <a:pt x="455" y="255"/>
                  </a:lnTo>
                  <a:lnTo>
                    <a:pt x="448" y="225"/>
                  </a:lnTo>
                  <a:lnTo>
                    <a:pt x="435" y="199"/>
                  </a:lnTo>
                  <a:lnTo>
                    <a:pt x="419" y="175"/>
                  </a:lnTo>
                  <a:lnTo>
                    <a:pt x="398" y="154"/>
                  </a:lnTo>
                  <a:lnTo>
                    <a:pt x="374" y="138"/>
                  </a:lnTo>
                  <a:lnTo>
                    <a:pt x="348" y="125"/>
                  </a:lnTo>
                  <a:lnTo>
                    <a:pt x="318" y="118"/>
                  </a:lnTo>
                  <a:lnTo>
                    <a:pt x="286" y="115"/>
                  </a:lnTo>
                  <a:close/>
                  <a:moveTo>
                    <a:pt x="286" y="0"/>
                  </a:moveTo>
                  <a:lnTo>
                    <a:pt x="329" y="3"/>
                  </a:lnTo>
                  <a:lnTo>
                    <a:pt x="370" y="11"/>
                  </a:lnTo>
                  <a:lnTo>
                    <a:pt x="408" y="26"/>
                  </a:lnTo>
                  <a:lnTo>
                    <a:pt x="444" y="46"/>
                  </a:lnTo>
                  <a:lnTo>
                    <a:pt x="475" y="70"/>
                  </a:lnTo>
                  <a:lnTo>
                    <a:pt x="503" y="98"/>
                  </a:lnTo>
                  <a:lnTo>
                    <a:pt x="527" y="129"/>
                  </a:lnTo>
                  <a:lnTo>
                    <a:pt x="547" y="165"/>
                  </a:lnTo>
                  <a:lnTo>
                    <a:pt x="562" y="203"/>
                  </a:lnTo>
                  <a:lnTo>
                    <a:pt x="570" y="244"/>
                  </a:lnTo>
                  <a:lnTo>
                    <a:pt x="573" y="287"/>
                  </a:lnTo>
                  <a:lnTo>
                    <a:pt x="570" y="329"/>
                  </a:lnTo>
                  <a:lnTo>
                    <a:pt x="562" y="370"/>
                  </a:lnTo>
                  <a:lnTo>
                    <a:pt x="547" y="409"/>
                  </a:lnTo>
                  <a:lnTo>
                    <a:pt x="527" y="444"/>
                  </a:lnTo>
                  <a:lnTo>
                    <a:pt x="503" y="475"/>
                  </a:lnTo>
                  <a:lnTo>
                    <a:pt x="475" y="503"/>
                  </a:lnTo>
                  <a:lnTo>
                    <a:pt x="444" y="527"/>
                  </a:lnTo>
                  <a:lnTo>
                    <a:pt x="408" y="547"/>
                  </a:lnTo>
                  <a:lnTo>
                    <a:pt x="370" y="562"/>
                  </a:lnTo>
                  <a:lnTo>
                    <a:pt x="329" y="570"/>
                  </a:lnTo>
                  <a:lnTo>
                    <a:pt x="286" y="573"/>
                  </a:lnTo>
                  <a:lnTo>
                    <a:pt x="244" y="570"/>
                  </a:lnTo>
                  <a:lnTo>
                    <a:pt x="203" y="562"/>
                  </a:lnTo>
                  <a:lnTo>
                    <a:pt x="165" y="547"/>
                  </a:lnTo>
                  <a:lnTo>
                    <a:pt x="129" y="527"/>
                  </a:lnTo>
                  <a:lnTo>
                    <a:pt x="98" y="503"/>
                  </a:lnTo>
                  <a:lnTo>
                    <a:pt x="70" y="475"/>
                  </a:lnTo>
                  <a:lnTo>
                    <a:pt x="46" y="444"/>
                  </a:lnTo>
                  <a:lnTo>
                    <a:pt x="26" y="409"/>
                  </a:lnTo>
                  <a:lnTo>
                    <a:pt x="12" y="370"/>
                  </a:lnTo>
                  <a:lnTo>
                    <a:pt x="3" y="329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5" y="26"/>
                  </a:lnTo>
                  <a:lnTo>
                    <a:pt x="203" y="11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172"/>
            <p:cNvSpPr>
              <a:spLocks noEditPoints="1"/>
            </p:cNvSpPr>
            <p:nvPr/>
          </p:nvSpPr>
          <p:spPr bwMode="auto">
            <a:xfrm>
              <a:off x="3670300" y="1920875"/>
              <a:ext cx="163512" cy="63500"/>
            </a:xfrm>
            <a:custGeom>
              <a:avLst/>
              <a:gdLst>
                <a:gd name="T0" fmla="*/ 172 w 1031"/>
                <a:gd name="T1" fmla="*/ 115 h 401"/>
                <a:gd name="T2" fmla="*/ 153 w 1031"/>
                <a:gd name="T3" fmla="*/ 118 h 401"/>
                <a:gd name="T4" fmla="*/ 136 w 1031"/>
                <a:gd name="T5" fmla="*/ 125 h 401"/>
                <a:gd name="T6" fmla="*/ 125 w 1031"/>
                <a:gd name="T7" fmla="*/ 137 h 401"/>
                <a:gd name="T8" fmla="*/ 117 w 1031"/>
                <a:gd name="T9" fmla="*/ 153 h 401"/>
                <a:gd name="T10" fmla="*/ 114 w 1031"/>
                <a:gd name="T11" fmla="*/ 172 h 401"/>
                <a:gd name="T12" fmla="*/ 114 w 1031"/>
                <a:gd name="T13" fmla="*/ 287 h 401"/>
                <a:gd name="T14" fmla="*/ 917 w 1031"/>
                <a:gd name="T15" fmla="*/ 287 h 401"/>
                <a:gd name="T16" fmla="*/ 917 w 1031"/>
                <a:gd name="T17" fmla="*/ 172 h 401"/>
                <a:gd name="T18" fmla="*/ 914 w 1031"/>
                <a:gd name="T19" fmla="*/ 153 h 401"/>
                <a:gd name="T20" fmla="*/ 906 w 1031"/>
                <a:gd name="T21" fmla="*/ 137 h 401"/>
                <a:gd name="T22" fmla="*/ 895 w 1031"/>
                <a:gd name="T23" fmla="*/ 125 h 401"/>
                <a:gd name="T24" fmla="*/ 878 w 1031"/>
                <a:gd name="T25" fmla="*/ 118 h 401"/>
                <a:gd name="T26" fmla="*/ 859 w 1031"/>
                <a:gd name="T27" fmla="*/ 115 h 401"/>
                <a:gd name="T28" fmla="*/ 172 w 1031"/>
                <a:gd name="T29" fmla="*/ 115 h 401"/>
                <a:gd name="T30" fmla="*/ 172 w 1031"/>
                <a:gd name="T31" fmla="*/ 0 h 401"/>
                <a:gd name="T32" fmla="*/ 859 w 1031"/>
                <a:gd name="T33" fmla="*/ 0 h 401"/>
                <a:gd name="T34" fmla="*/ 891 w 1031"/>
                <a:gd name="T35" fmla="*/ 3 h 401"/>
                <a:gd name="T36" fmla="*/ 921 w 1031"/>
                <a:gd name="T37" fmla="*/ 10 h 401"/>
                <a:gd name="T38" fmla="*/ 947 w 1031"/>
                <a:gd name="T39" fmla="*/ 23 h 401"/>
                <a:gd name="T40" fmla="*/ 971 w 1031"/>
                <a:gd name="T41" fmla="*/ 40 h 401"/>
                <a:gd name="T42" fmla="*/ 992 w 1031"/>
                <a:gd name="T43" fmla="*/ 60 h 401"/>
                <a:gd name="T44" fmla="*/ 1008 w 1031"/>
                <a:gd name="T45" fmla="*/ 84 h 401"/>
                <a:gd name="T46" fmla="*/ 1021 w 1031"/>
                <a:gd name="T47" fmla="*/ 110 h 401"/>
                <a:gd name="T48" fmla="*/ 1028 w 1031"/>
                <a:gd name="T49" fmla="*/ 141 h 401"/>
                <a:gd name="T50" fmla="*/ 1031 w 1031"/>
                <a:gd name="T51" fmla="*/ 172 h 401"/>
                <a:gd name="T52" fmla="*/ 1031 w 1031"/>
                <a:gd name="T53" fmla="*/ 344 h 401"/>
                <a:gd name="T54" fmla="*/ 1029 w 1031"/>
                <a:gd name="T55" fmla="*/ 363 h 401"/>
                <a:gd name="T56" fmla="*/ 1021 w 1031"/>
                <a:gd name="T57" fmla="*/ 379 h 401"/>
                <a:gd name="T58" fmla="*/ 1009 w 1031"/>
                <a:gd name="T59" fmla="*/ 391 h 401"/>
                <a:gd name="T60" fmla="*/ 993 w 1031"/>
                <a:gd name="T61" fmla="*/ 398 h 401"/>
                <a:gd name="T62" fmla="*/ 974 w 1031"/>
                <a:gd name="T63" fmla="*/ 401 h 401"/>
                <a:gd name="T64" fmla="*/ 57 w 1031"/>
                <a:gd name="T65" fmla="*/ 401 h 401"/>
                <a:gd name="T66" fmla="*/ 38 w 1031"/>
                <a:gd name="T67" fmla="*/ 398 h 401"/>
                <a:gd name="T68" fmla="*/ 22 w 1031"/>
                <a:gd name="T69" fmla="*/ 391 h 401"/>
                <a:gd name="T70" fmla="*/ 10 w 1031"/>
                <a:gd name="T71" fmla="*/ 379 h 401"/>
                <a:gd name="T72" fmla="*/ 3 w 1031"/>
                <a:gd name="T73" fmla="*/ 363 h 401"/>
                <a:gd name="T74" fmla="*/ 0 w 1031"/>
                <a:gd name="T75" fmla="*/ 344 h 401"/>
                <a:gd name="T76" fmla="*/ 0 w 1031"/>
                <a:gd name="T77" fmla="*/ 172 h 401"/>
                <a:gd name="T78" fmla="*/ 3 w 1031"/>
                <a:gd name="T79" fmla="*/ 141 h 401"/>
                <a:gd name="T80" fmla="*/ 10 w 1031"/>
                <a:gd name="T81" fmla="*/ 110 h 401"/>
                <a:gd name="T82" fmla="*/ 23 w 1031"/>
                <a:gd name="T83" fmla="*/ 84 h 401"/>
                <a:gd name="T84" fmla="*/ 39 w 1031"/>
                <a:gd name="T85" fmla="*/ 60 h 401"/>
                <a:gd name="T86" fmla="*/ 60 w 1031"/>
                <a:gd name="T87" fmla="*/ 40 h 401"/>
                <a:gd name="T88" fmla="*/ 84 w 1031"/>
                <a:gd name="T89" fmla="*/ 23 h 401"/>
                <a:gd name="T90" fmla="*/ 111 w 1031"/>
                <a:gd name="T91" fmla="*/ 10 h 401"/>
                <a:gd name="T92" fmla="*/ 140 w 1031"/>
                <a:gd name="T93" fmla="*/ 3 h 401"/>
                <a:gd name="T94" fmla="*/ 172 w 1031"/>
                <a:gd name="T9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1" h="401">
                  <a:moveTo>
                    <a:pt x="172" y="115"/>
                  </a:moveTo>
                  <a:lnTo>
                    <a:pt x="153" y="118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7" y="153"/>
                  </a:lnTo>
                  <a:lnTo>
                    <a:pt x="114" y="172"/>
                  </a:lnTo>
                  <a:lnTo>
                    <a:pt x="114" y="287"/>
                  </a:lnTo>
                  <a:lnTo>
                    <a:pt x="917" y="287"/>
                  </a:lnTo>
                  <a:lnTo>
                    <a:pt x="917" y="172"/>
                  </a:lnTo>
                  <a:lnTo>
                    <a:pt x="914" y="153"/>
                  </a:lnTo>
                  <a:lnTo>
                    <a:pt x="906" y="137"/>
                  </a:lnTo>
                  <a:lnTo>
                    <a:pt x="895" y="125"/>
                  </a:lnTo>
                  <a:lnTo>
                    <a:pt x="878" y="118"/>
                  </a:lnTo>
                  <a:lnTo>
                    <a:pt x="859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859" y="0"/>
                  </a:lnTo>
                  <a:lnTo>
                    <a:pt x="891" y="3"/>
                  </a:lnTo>
                  <a:lnTo>
                    <a:pt x="921" y="10"/>
                  </a:lnTo>
                  <a:lnTo>
                    <a:pt x="947" y="23"/>
                  </a:lnTo>
                  <a:lnTo>
                    <a:pt x="971" y="40"/>
                  </a:lnTo>
                  <a:lnTo>
                    <a:pt x="992" y="60"/>
                  </a:lnTo>
                  <a:lnTo>
                    <a:pt x="1008" y="84"/>
                  </a:lnTo>
                  <a:lnTo>
                    <a:pt x="1021" y="110"/>
                  </a:lnTo>
                  <a:lnTo>
                    <a:pt x="1028" y="141"/>
                  </a:lnTo>
                  <a:lnTo>
                    <a:pt x="1031" y="172"/>
                  </a:lnTo>
                  <a:lnTo>
                    <a:pt x="1031" y="344"/>
                  </a:lnTo>
                  <a:lnTo>
                    <a:pt x="1029" y="363"/>
                  </a:lnTo>
                  <a:lnTo>
                    <a:pt x="1021" y="379"/>
                  </a:lnTo>
                  <a:lnTo>
                    <a:pt x="1009" y="391"/>
                  </a:lnTo>
                  <a:lnTo>
                    <a:pt x="993" y="398"/>
                  </a:lnTo>
                  <a:lnTo>
                    <a:pt x="974" y="401"/>
                  </a:lnTo>
                  <a:lnTo>
                    <a:pt x="57" y="401"/>
                  </a:lnTo>
                  <a:lnTo>
                    <a:pt x="38" y="398"/>
                  </a:lnTo>
                  <a:lnTo>
                    <a:pt x="22" y="391"/>
                  </a:lnTo>
                  <a:lnTo>
                    <a:pt x="10" y="379"/>
                  </a:lnTo>
                  <a:lnTo>
                    <a:pt x="3" y="363"/>
                  </a:lnTo>
                  <a:lnTo>
                    <a:pt x="0" y="344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39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1" y="10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173"/>
            <p:cNvSpPr>
              <a:spLocks noEditPoints="1"/>
            </p:cNvSpPr>
            <p:nvPr/>
          </p:nvSpPr>
          <p:spPr bwMode="auto">
            <a:xfrm>
              <a:off x="3670300" y="2111375"/>
              <a:ext cx="163512" cy="65088"/>
            </a:xfrm>
            <a:custGeom>
              <a:avLst/>
              <a:gdLst>
                <a:gd name="T0" fmla="*/ 114 w 1031"/>
                <a:gd name="T1" fmla="*/ 115 h 401"/>
                <a:gd name="T2" fmla="*/ 114 w 1031"/>
                <a:gd name="T3" fmla="*/ 229 h 401"/>
                <a:gd name="T4" fmla="*/ 117 w 1031"/>
                <a:gd name="T5" fmla="*/ 248 h 401"/>
                <a:gd name="T6" fmla="*/ 125 w 1031"/>
                <a:gd name="T7" fmla="*/ 265 h 401"/>
                <a:gd name="T8" fmla="*/ 136 w 1031"/>
                <a:gd name="T9" fmla="*/ 276 h 401"/>
                <a:gd name="T10" fmla="*/ 153 w 1031"/>
                <a:gd name="T11" fmla="*/ 284 h 401"/>
                <a:gd name="T12" fmla="*/ 172 w 1031"/>
                <a:gd name="T13" fmla="*/ 287 h 401"/>
                <a:gd name="T14" fmla="*/ 859 w 1031"/>
                <a:gd name="T15" fmla="*/ 287 h 401"/>
                <a:gd name="T16" fmla="*/ 878 w 1031"/>
                <a:gd name="T17" fmla="*/ 284 h 401"/>
                <a:gd name="T18" fmla="*/ 895 w 1031"/>
                <a:gd name="T19" fmla="*/ 276 h 401"/>
                <a:gd name="T20" fmla="*/ 906 w 1031"/>
                <a:gd name="T21" fmla="*/ 265 h 401"/>
                <a:gd name="T22" fmla="*/ 914 w 1031"/>
                <a:gd name="T23" fmla="*/ 248 h 401"/>
                <a:gd name="T24" fmla="*/ 917 w 1031"/>
                <a:gd name="T25" fmla="*/ 229 h 401"/>
                <a:gd name="T26" fmla="*/ 917 w 1031"/>
                <a:gd name="T27" fmla="*/ 115 h 401"/>
                <a:gd name="T28" fmla="*/ 114 w 1031"/>
                <a:gd name="T29" fmla="*/ 115 h 401"/>
                <a:gd name="T30" fmla="*/ 57 w 1031"/>
                <a:gd name="T31" fmla="*/ 0 h 401"/>
                <a:gd name="T32" fmla="*/ 974 w 1031"/>
                <a:gd name="T33" fmla="*/ 0 h 401"/>
                <a:gd name="T34" fmla="*/ 993 w 1031"/>
                <a:gd name="T35" fmla="*/ 3 h 401"/>
                <a:gd name="T36" fmla="*/ 1009 w 1031"/>
                <a:gd name="T37" fmla="*/ 10 h 401"/>
                <a:gd name="T38" fmla="*/ 1021 w 1031"/>
                <a:gd name="T39" fmla="*/ 22 h 401"/>
                <a:gd name="T40" fmla="*/ 1029 w 1031"/>
                <a:gd name="T41" fmla="*/ 39 h 401"/>
                <a:gd name="T42" fmla="*/ 1031 w 1031"/>
                <a:gd name="T43" fmla="*/ 57 h 401"/>
                <a:gd name="T44" fmla="*/ 1031 w 1031"/>
                <a:gd name="T45" fmla="*/ 229 h 401"/>
                <a:gd name="T46" fmla="*/ 1028 w 1031"/>
                <a:gd name="T47" fmla="*/ 261 h 401"/>
                <a:gd name="T48" fmla="*/ 1021 w 1031"/>
                <a:gd name="T49" fmla="*/ 291 h 401"/>
                <a:gd name="T50" fmla="*/ 1008 w 1031"/>
                <a:gd name="T51" fmla="*/ 317 h 401"/>
                <a:gd name="T52" fmla="*/ 992 w 1031"/>
                <a:gd name="T53" fmla="*/ 341 h 401"/>
                <a:gd name="T54" fmla="*/ 971 w 1031"/>
                <a:gd name="T55" fmla="*/ 362 h 401"/>
                <a:gd name="T56" fmla="*/ 947 w 1031"/>
                <a:gd name="T57" fmla="*/ 378 h 401"/>
                <a:gd name="T58" fmla="*/ 921 w 1031"/>
                <a:gd name="T59" fmla="*/ 391 h 401"/>
                <a:gd name="T60" fmla="*/ 891 w 1031"/>
                <a:gd name="T61" fmla="*/ 398 h 401"/>
                <a:gd name="T62" fmla="*/ 859 w 1031"/>
                <a:gd name="T63" fmla="*/ 401 h 401"/>
                <a:gd name="T64" fmla="*/ 172 w 1031"/>
                <a:gd name="T65" fmla="*/ 401 h 401"/>
                <a:gd name="T66" fmla="*/ 140 w 1031"/>
                <a:gd name="T67" fmla="*/ 398 h 401"/>
                <a:gd name="T68" fmla="*/ 111 w 1031"/>
                <a:gd name="T69" fmla="*/ 391 h 401"/>
                <a:gd name="T70" fmla="*/ 84 w 1031"/>
                <a:gd name="T71" fmla="*/ 378 h 401"/>
                <a:gd name="T72" fmla="*/ 60 w 1031"/>
                <a:gd name="T73" fmla="*/ 362 h 401"/>
                <a:gd name="T74" fmla="*/ 39 w 1031"/>
                <a:gd name="T75" fmla="*/ 341 h 401"/>
                <a:gd name="T76" fmla="*/ 23 w 1031"/>
                <a:gd name="T77" fmla="*/ 317 h 401"/>
                <a:gd name="T78" fmla="*/ 10 w 1031"/>
                <a:gd name="T79" fmla="*/ 291 h 401"/>
                <a:gd name="T80" fmla="*/ 3 w 1031"/>
                <a:gd name="T81" fmla="*/ 261 h 401"/>
                <a:gd name="T82" fmla="*/ 0 w 1031"/>
                <a:gd name="T83" fmla="*/ 229 h 401"/>
                <a:gd name="T84" fmla="*/ 0 w 1031"/>
                <a:gd name="T85" fmla="*/ 57 h 401"/>
                <a:gd name="T86" fmla="*/ 3 w 1031"/>
                <a:gd name="T87" fmla="*/ 39 h 401"/>
                <a:gd name="T88" fmla="*/ 10 w 1031"/>
                <a:gd name="T89" fmla="*/ 22 h 401"/>
                <a:gd name="T90" fmla="*/ 22 w 1031"/>
                <a:gd name="T91" fmla="*/ 10 h 401"/>
                <a:gd name="T92" fmla="*/ 38 w 1031"/>
                <a:gd name="T93" fmla="*/ 3 h 401"/>
                <a:gd name="T94" fmla="*/ 57 w 1031"/>
                <a:gd name="T9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1" h="401">
                  <a:moveTo>
                    <a:pt x="114" y="115"/>
                  </a:moveTo>
                  <a:lnTo>
                    <a:pt x="114" y="229"/>
                  </a:lnTo>
                  <a:lnTo>
                    <a:pt x="117" y="248"/>
                  </a:lnTo>
                  <a:lnTo>
                    <a:pt x="125" y="265"/>
                  </a:lnTo>
                  <a:lnTo>
                    <a:pt x="136" y="276"/>
                  </a:lnTo>
                  <a:lnTo>
                    <a:pt x="153" y="284"/>
                  </a:lnTo>
                  <a:lnTo>
                    <a:pt x="172" y="287"/>
                  </a:lnTo>
                  <a:lnTo>
                    <a:pt x="859" y="287"/>
                  </a:lnTo>
                  <a:lnTo>
                    <a:pt x="878" y="284"/>
                  </a:lnTo>
                  <a:lnTo>
                    <a:pt x="895" y="276"/>
                  </a:lnTo>
                  <a:lnTo>
                    <a:pt x="906" y="265"/>
                  </a:lnTo>
                  <a:lnTo>
                    <a:pt x="914" y="248"/>
                  </a:lnTo>
                  <a:lnTo>
                    <a:pt x="917" y="229"/>
                  </a:lnTo>
                  <a:lnTo>
                    <a:pt x="917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974" y="0"/>
                  </a:lnTo>
                  <a:lnTo>
                    <a:pt x="993" y="3"/>
                  </a:lnTo>
                  <a:lnTo>
                    <a:pt x="1009" y="10"/>
                  </a:lnTo>
                  <a:lnTo>
                    <a:pt x="1021" y="22"/>
                  </a:lnTo>
                  <a:lnTo>
                    <a:pt x="1029" y="39"/>
                  </a:lnTo>
                  <a:lnTo>
                    <a:pt x="1031" y="57"/>
                  </a:lnTo>
                  <a:lnTo>
                    <a:pt x="1031" y="229"/>
                  </a:lnTo>
                  <a:lnTo>
                    <a:pt x="1028" y="261"/>
                  </a:lnTo>
                  <a:lnTo>
                    <a:pt x="1021" y="291"/>
                  </a:lnTo>
                  <a:lnTo>
                    <a:pt x="1008" y="317"/>
                  </a:lnTo>
                  <a:lnTo>
                    <a:pt x="992" y="341"/>
                  </a:lnTo>
                  <a:lnTo>
                    <a:pt x="971" y="362"/>
                  </a:lnTo>
                  <a:lnTo>
                    <a:pt x="947" y="378"/>
                  </a:lnTo>
                  <a:lnTo>
                    <a:pt x="921" y="391"/>
                  </a:lnTo>
                  <a:lnTo>
                    <a:pt x="891" y="398"/>
                  </a:lnTo>
                  <a:lnTo>
                    <a:pt x="859" y="401"/>
                  </a:lnTo>
                  <a:lnTo>
                    <a:pt x="172" y="401"/>
                  </a:lnTo>
                  <a:lnTo>
                    <a:pt x="140" y="398"/>
                  </a:lnTo>
                  <a:lnTo>
                    <a:pt x="111" y="391"/>
                  </a:lnTo>
                  <a:lnTo>
                    <a:pt x="84" y="378"/>
                  </a:lnTo>
                  <a:lnTo>
                    <a:pt x="60" y="362"/>
                  </a:lnTo>
                  <a:lnTo>
                    <a:pt x="39" y="341"/>
                  </a:lnTo>
                  <a:lnTo>
                    <a:pt x="23" y="317"/>
                  </a:lnTo>
                  <a:lnTo>
                    <a:pt x="10" y="291"/>
                  </a:lnTo>
                  <a:lnTo>
                    <a:pt x="3" y="261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174"/>
            <p:cNvSpPr>
              <a:spLocks noEditPoints="1"/>
            </p:cNvSpPr>
            <p:nvPr/>
          </p:nvSpPr>
          <p:spPr bwMode="auto">
            <a:xfrm>
              <a:off x="3587750" y="1984375"/>
              <a:ext cx="90487" cy="127000"/>
            </a:xfrm>
            <a:custGeom>
              <a:avLst/>
              <a:gdLst>
                <a:gd name="T0" fmla="*/ 115 w 573"/>
                <a:gd name="T1" fmla="*/ 115 h 803"/>
                <a:gd name="T2" fmla="*/ 115 w 573"/>
                <a:gd name="T3" fmla="*/ 688 h 803"/>
                <a:gd name="T4" fmla="*/ 458 w 573"/>
                <a:gd name="T5" fmla="*/ 688 h 803"/>
                <a:gd name="T6" fmla="*/ 458 w 573"/>
                <a:gd name="T7" fmla="*/ 115 h 803"/>
                <a:gd name="T8" fmla="*/ 115 w 573"/>
                <a:gd name="T9" fmla="*/ 115 h 803"/>
                <a:gd name="T10" fmla="*/ 57 w 573"/>
                <a:gd name="T11" fmla="*/ 0 h 803"/>
                <a:gd name="T12" fmla="*/ 516 w 573"/>
                <a:gd name="T13" fmla="*/ 0 h 803"/>
                <a:gd name="T14" fmla="*/ 534 w 573"/>
                <a:gd name="T15" fmla="*/ 3 h 803"/>
                <a:gd name="T16" fmla="*/ 551 w 573"/>
                <a:gd name="T17" fmla="*/ 11 h 803"/>
                <a:gd name="T18" fmla="*/ 563 w 573"/>
                <a:gd name="T19" fmla="*/ 22 h 803"/>
                <a:gd name="T20" fmla="*/ 571 w 573"/>
                <a:gd name="T21" fmla="*/ 39 h 803"/>
                <a:gd name="T22" fmla="*/ 573 w 573"/>
                <a:gd name="T23" fmla="*/ 58 h 803"/>
                <a:gd name="T24" fmla="*/ 573 w 573"/>
                <a:gd name="T25" fmla="*/ 746 h 803"/>
                <a:gd name="T26" fmla="*/ 571 w 573"/>
                <a:gd name="T27" fmla="*/ 764 h 803"/>
                <a:gd name="T28" fmla="*/ 563 w 573"/>
                <a:gd name="T29" fmla="*/ 781 h 803"/>
                <a:gd name="T30" fmla="*/ 551 w 573"/>
                <a:gd name="T31" fmla="*/ 793 h 803"/>
                <a:gd name="T32" fmla="*/ 534 w 573"/>
                <a:gd name="T33" fmla="*/ 800 h 803"/>
                <a:gd name="T34" fmla="*/ 516 w 573"/>
                <a:gd name="T35" fmla="*/ 803 h 803"/>
                <a:gd name="T36" fmla="*/ 57 w 573"/>
                <a:gd name="T37" fmla="*/ 803 h 803"/>
                <a:gd name="T38" fmla="*/ 38 w 573"/>
                <a:gd name="T39" fmla="*/ 800 h 803"/>
                <a:gd name="T40" fmla="*/ 22 w 573"/>
                <a:gd name="T41" fmla="*/ 793 h 803"/>
                <a:gd name="T42" fmla="*/ 10 w 573"/>
                <a:gd name="T43" fmla="*/ 781 h 803"/>
                <a:gd name="T44" fmla="*/ 3 w 573"/>
                <a:gd name="T45" fmla="*/ 764 h 803"/>
                <a:gd name="T46" fmla="*/ 0 w 573"/>
                <a:gd name="T47" fmla="*/ 746 h 803"/>
                <a:gd name="T48" fmla="*/ 0 w 573"/>
                <a:gd name="T49" fmla="*/ 58 h 803"/>
                <a:gd name="T50" fmla="*/ 3 w 573"/>
                <a:gd name="T51" fmla="*/ 39 h 803"/>
                <a:gd name="T52" fmla="*/ 10 w 573"/>
                <a:gd name="T53" fmla="*/ 22 h 803"/>
                <a:gd name="T54" fmla="*/ 22 w 573"/>
                <a:gd name="T55" fmla="*/ 11 h 803"/>
                <a:gd name="T56" fmla="*/ 38 w 573"/>
                <a:gd name="T57" fmla="*/ 3 h 803"/>
                <a:gd name="T58" fmla="*/ 57 w 573"/>
                <a:gd name="T5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3" h="803">
                  <a:moveTo>
                    <a:pt x="115" y="115"/>
                  </a:moveTo>
                  <a:lnTo>
                    <a:pt x="115" y="688"/>
                  </a:lnTo>
                  <a:lnTo>
                    <a:pt x="458" y="688"/>
                  </a:lnTo>
                  <a:lnTo>
                    <a:pt x="458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1"/>
                  </a:lnTo>
                  <a:lnTo>
                    <a:pt x="563" y="22"/>
                  </a:lnTo>
                  <a:lnTo>
                    <a:pt x="571" y="39"/>
                  </a:lnTo>
                  <a:lnTo>
                    <a:pt x="573" y="58"/>
                  </a:lnTo>
                  <a:lnTo>
                    <a:pt x="573" y="746"/>
                  </a:lnTo>
                  <a:lnTo>
                    <a:pt x="571" y="764"/>
                  </a:lnTo>
                  <a:lnTo>
                    <a:pt x="563" y="781"/>
                  </a:lnTo>
                  <a:lnTo>
                    <a:pt x="551" y="793"/>
                  </a:lnTo>
                  <a:lnTo>
                    <a:pt x="534" y="800"/>
                  </a:lnTo>
                  <a:lnTo>
                    <a:pt x="516" y="803"/>
                  </a:lnTo>
                  <a:lnTo>
                    <a:pt x="57" y="803"/>
                  </a:lnTo>
                  <a:lnTo>
                    <a:pt x="38" y="800"/>
                  </a:lnTo>
                  <a:lnTo>
                    <a:pt x="22" y="793"/>
                  </a:lnTo>
                  <a:lnTo>
                    <a:pt x="10" y="781"/>
                  </a:lnTo>
                  <a:lnTo>
                    <a:pt x="3" y="764"/>
                  </a:lnTo>
                  <a:lnTo>
                    <a:pt x="0" y="74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175"/>
            <p:cNvSpPr>
              <a:spLocks/>
            </p:cNvSpPr>
            <p:nvPr/>
          </p:nvSpPr>
          <p:spPr bwMode="auto">
            <a:xfrm>
              <a:off x="3824288" y="1984375"/>
              <a:ext cx="26987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3 h 115"/>
                <a:gd name="T6" fmla="*/ 150 w 172"/>
                <a:gd name="T7" fmla="*/ 11 h 115"/>
                <a:gd name="T8" fmla="*/ 161 w 172"/>
                <a:gd name="T9" fmla="*/ 22 h 115"/>
                <a:gd name="T10" fmla="*/ 170 w 172"/>
                <a:gd name="T11" fmla="*/ 39 h 115"/>
                <a:gd name="T12" fmla="*/ 172 w 172"/>
                <a:gd name="T13" fmla="*/ 58 h 115"/>
                <a:gd name="T14" fmla="*/ 170 w 172"/>
                <a:gd name="T15" fmla="*/ 76 h 115"/>
                <a:gd name="T16" fmla="*/ 161 w 172"/>
                <a:gd name="T17" fmla="*/ 93 h 115"/>
                <a:gd name="T18" fmla="*/ 150 w 172"/>
                <a:gd name="T19" fmla="*/ 105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8 w 172"/>
                <a:gd name="T27" fmla="*/ 112 h 115"/>
                <a:gd name="T28" fmla="*/ 22 w 172"/>
                <a:gd name="T29" fmla="*/ 105 h 115"/>
                <a:gd name="T30" fmla="*/ 10 w 172"/>
                <a:gd name="T31" fmla="*/ 93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39 h 115"/>
                <a:gd name="T38" fmla="*/ 10 w 172"/>
                <a:gd name="T39" fmla="*/ 22 h 115"/>
                <a:gd name="T40" fmla="*/ 22 w 172"/>
                <a:gd name="T41" fmla="*/ 11 h 115"/>
                <a:gd name="T42" fmla="*/ 38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50" y="11"/>
                  </a:lnTo>
                  <a:lnTo>
                    <a:pt x="161" y="22"/>
                  </a:lnTo>
                  <a:lnTo>
                    <a:pt x="170" y="39"/>
                  </a:lnTo>
                  <a:lnTo>
                    <a:pt x="172" y="58"/>
                  </a:lnTo>
                  <a:lnTo>
                    <a:pt x="170" y="76"/>
                  </a:lnTo>
                  <a:lnTo>
                    <a:pt x="161" y="93"/>
                  </a:lnTo>
                  <a:lnTo>
                    <a:pt x="150" y="105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176"/>
            <p:cNvSpPr>
              <a:spLocks/>
            </p:cNvSpPr>
            <p:nvPr/>
          </p:nvSpPr>
          <p:spPr bwMode="auto">
            <a:xfrm>
              <a:off x="3824288" y="2020888"/>
              <a:ext cx="26987" cy="19050"/>
            </a:xfrm>
            <a:custGeom>
              <a:avLst/>
              <a:gdLst>
                <a:gd name="T0" fmla="*/ 57 w 172"/>
                <a:gd name="T1" fmla="*/ 0 h 114"/>
                <a:gd name="T2" fmla="*/ 115 w 172"/>
                <a:gd name="T3" fmla="*/ 0 h 114"/>
                <a:gd name="T4" fmla="*/ 133 w 172"/>
                <a:gd name="T5" fmla="*/ 3 h 114"/>
                <a:gd name="T6" fmla="*/ 150 w 172"/>
                <a:gd name="T7" fmla="*/ 10 h 114"/>
                <a:gd name="T8" fmla="*/ 161 w 172"/>
                <a:gd name="T9" fmla="*/ 22 h 114"/>
                <a:gd name="T10" fmla="*/ 170 w 172"/>
                <a:gd name="T11" fmla="*/ 38 h 114"/>
                <a:gd name="T12" fmla="*/ 172 w 172"/>
                <a:gd name="T13" fmla="*/ 57 h 114"/>
                <a:gd name="T14" fmla="*/ 170 w 172"/>
                <a:gd name="T15" fmla="*/ 76 h 114"/>
                <a:gd name="T16" fmla="*/ 161 w 172"/>
                <a:gd name="T17" fmla="*/ 92 h 114"/>
                <a:gd name="T18" fmla="*/ 150 w 172"/>
                <a:gd name="T19" fmla="*/ 104 h 114"/>
                <a:gd name="T20" fmla="*/ 133 w 172"/>
                <a:gd name="T21" fmla="*/ 111 h 114"/>
                <a:gd name="T22" fmla="*/ 115 w 172"/>
                <a:gd name="T23" fmla="*/ 114 h 114"/>
                <a:gd name="T24" fmla="*/ 57 w 172"/>
                <a:gd name="T25" fmla="*/ 114 h 114"/>
                <a:gd name="T26" fmla="*/ 38 w 172"/>
                <a:gd name="T27" fmla="*/ 111 h 114"/>
                <a:gd name="T28" fmla="*/ 22 w 172"/>
                <a:gd name="T29" fmla="*/ 104 h 114"/>
                <a:gd name="T30" fmla="*/ 10 w 172"/>
                <a:gd name="T31" fmla="*/ 92 h 114"/>
                <a:gd name="T32" fmla="*/ 3 w 172"/>
                <a:gd name="T33" fmla="*/ 76 h 114"/>
                <a:gd name="T34" fmla="*/ 0 w 172"/>
                <a:gd name="T35" fmla="*/ 57 h 114"/>
                <a:gd name="T36" fmla="*/ 3 w 172"/>
                <a:gd name="T37" fmla="*/ 38 h 114"/>
                <a:gd name="T38" fmla="*/ 10 w 172"/>
                <a:gd name="T39" fmla="*/ 22 h 114"/>
                <a:gd name="T40" fmla="*/ 22 w 172"/>
                <a:gd name="T41" fmla="*/ 10 h 114"/>
                <a:gd name="T42" fmla="*/ 38 w 172"/>
                <a:gd name="T43" fmla="*/ 3 h 114"/>
                <a:gd name="T44" fmla="*/ 57 w 1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4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50" y="10"/>
                  </a:lnTo>
                  <a:lnTo>
                    <a:pt x="161" y="22"/>
                  </a:lnTo>
                  <a:lnTo>
                    <a:pt x="170" y="38"/>
                  </a:lnTo>
                  <a:lnTo>
                    <a:pt x="172" y="57"/>
                  </a:lnTo>
                  <a:lnTo>
                    <a:pt x="170" y="76"/>
                  </a:lnTo>
                  <a:lnTo>
                    <a:pt x="161" y="92"/>
                  </a:lnTo>
                  <a:lnTo>
                    <a:pt x="150" y="104"/>
                  </a:lnTo>
                  <a:lnTo>
                    <a:pt x="133" y="111"/>
                  </a:lnTo>
                  <a:lnTo>
                    <a:pt x="115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177"/>
            <p:cNvSpPr>
              <a:spLocks/>
            </p:cNvSpPr>
            <p:nvPr/>
          </p:nvSpPr>
          <p:spPr bwMode="auto">
            <a:xfrm>
              <a:off x="3824288" y="2057400"/>
              <a:ext cx="26987" cy="17463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3 h 115"/>
                <a:gd name="T6" fmla="*/ 150 w 172"/>
                <a:gd name="T7" fmla="*/ 10 h 115"/>
                <a:gd name="T8" fmla="*/ 161 w 172"/>
                <a:gd name="T9" fmla="*/ 22 h 115"/>
                <a:gd name="T10" fmla="*/ 170 w 172"/>
                <a:gd name="T11" fmla="*/ 39 h 115"/>
                <a:gd name="T12" fmla="*/ 172 w 172"/>
                <a:gd name="T13" fmla="*/ 57 h 115"/>
                <a:gd name="T14" fmla="*/ 170 w 172"/>
                <a:gd name="T15" fmla="*/ 76 h 115"/>
                <a:gd name="T16" fmla="*/ 161 w 172"/>
                <a:gd name="T17" fmla="*/ 93 h 115"/>
                <a:gd name="T18" fmla="*/ 150 w 172"/>
                <a:gd name="T19" fmla="*/ 104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8 w 172"/>
                <a:gd name="T27" fmla="*/ 112 h 115"/>
                <a:gd name="T28" fmla="*/ 22 w 172"/>
                <a:gd name="T29" fmla="*/ 104 h 115"/>
                <a:gd name="T30" fmla="*/ 10 w 172"/>
                <a:gd name="T31" fmla="*/ 93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9 h 115"/>
                <a:gd name="T38" fmla="*/ 10 w 172"/>
                <a:gd name="T39" fmla="*/ 22 h 115"/>
                <a:gd name="T40" fmla="*/ 22 w 172"/>
                <a:gd name="T41" fmla="*/ 10 h 115"/>
                <a:gd name="T42" fmla="*/ 38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50" y="10"/>
                  </a:lnTo>
                  <a:lnTo>
                    <a:pt x="161" y="22"/>
                  </a:lnTo>
                  <a:lnTo>
                    <a:pt x="170" y="39"/>
                  </a:lnTo>
                  <a:lnTo>
                    <a:pt x="172" y="57"/>
                  </a:lnTo>
                  <a:lnTo>
                    <a:pt x="170" y="76"/>
                  </a:lnTo>
                  <a:lnTo>
                    <a:pt x="161" y="93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178"/>
            <p:cNvSpPr>
              <a:spLocks/>
            </p:cNvSpPr>
            <p:nvPr/>
          </p:nvSpPr>
          <p:spPr bwMode="auto">
            <a:xfrm>
              <a:off x="3824288" y="2093913"/>
              <a:ext cx="26987" cy="17463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3 h 115"/>
                <a:gd name="T6" fmla="*/ 150 w 172"/>
                <a:gd name="T7" fmla="*/ 11 h 115"/>
                <a:gd name="T8" fmla="*/ 161 w 172"/>
                <a:gd name="T9" fmla="*/ 22 h 115"/>
                <a:gd name="T10" fmla="*/ 170 w 172"/>
                <a:gd name="T11" fmla="*/ 39 h 115"/>
                <a:gd name="T12" fmla="*/ 172 w 172"/>
                <a:gd name="T13" fmla="*/ 58 h 115"/>
                <a:gd name="T14" fmla="*/ 170 w 172"/>
                <a:gd name="T15" fmla="*/ 76 h 115"/>
                <a:gd name="T16" fmla="*/ 161 w 172"/>
                <a:gd name="T17" fmla="*/ 93 h 115"/>
                <a:gd name="T18" fmla="*/ 150 w 172"/>
                <a:gd name="T19" fmla="*/ 105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8 w 172"/>
                <a:gd name="T27" fmla="*/ 112 h 115"/>
                <a:gd name="T28" fmla="*/ 22 w 172"/>
                <a:gd name="T29" fmla="*/ 105 h 115"/>
                <a:gd name="T30" fmla="*/ 10 w 172"/>
                <a:gd name="T31" fmla="*/ 93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39 h 115"/>
                <a:gd name="T38" fmla="*/ 10 w 172"/>
                <a:gd name="T39" fmla="*/ 22 h 115"/>
                <a:gd name="T40" fmla="*/ 22 w 172"/>
                <a:gd name="T41" fmla="*/ 11 h 115"/>
                <a:gd name="T42" fmla="*/ 38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50" y="11"/>
                  </a:lnTo>
                  <a:lnTo>
                    <a:pt x="161" y="22"/>
                  </a:lnTo>
                  <a:lnTo>
                    <a:pt x="170" y="39"/>
                  </a:lnTo>
                  <a:lnTo>
                    <a:pt x="172" y="58"/>
                  </a:lnTo>
                  <a:lnTo>
                    <a:pt x="170" y="76"/>
                  </a:lnTo>
                  <a:lnTo>
                    <a:pt x="161" y="93"/>
                  </a:lnTo>
                  <a:lnTo>
                    <a:pt x="150" y="105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7" name="Group 826"/>
          <p:cNvGrpSpPr/>
          <p:nvPr/>
        </p:nvGrpSpPr>
        <p:grpSpPr>
          <a:xfrm>
            <a:off x="2544888" y="1984545"/>
            <a:ext cx="544512" cy="419101"/>
            <a:chOff x="2544763" y="1984375"/>
            <a:chExt cx="544512" cy="419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183"/>
            <p:cNvSpPr>
              <a:spLocks noEditPoints="1"/>
            </p:cNvSpPr>
            <p:nvPr/>
          </p:nvSpPr>
          <p:spPr bwMode="auto">
            <a:xfrm>
              <a:off x="2544763" y="2057400"/>
              <a:ext cx="544512" cy="273050"/>
            </a:xfrm>
            <a:custGeom>
              <a:avLst/>
              <a:gdLst>
                <a:gd name="T0" fmla="*/ 114 w 3430"/>
                <a:gd name="T1" fmla="*/ 114 h 1719"/>
                <a:gd name="T2" fmla="*/ 114 w 3430"/>
                <a:gd name="T3" fmla="*/ 1605 h 1719"/>
                <a:gd name="T4" fmla="*/ 3316 w 3430"/>
                <a:gd name="T5" fmla="*/ 1605 h 1719"/>
                <a:gd name="T6" fmla="*/ 3316 w 3430"/>
                <a:gd name="T7" fmla="*/ 114 h 1719"/>
                <a:gd name="T8" fmla="*/ 114 w 3430"/>
                <a:gd name="T9" fmla="*/ 114 h 1719"/>
                <a:gd name="T10" fmla="*/ 57 w 3430"/>
                <a:gd name="T11" fmla="*/ 0 h 1719"/>
                <a:gd name="T12" fmla="*/ 3373 w 3430"/>
                <a:gd name="T13" fmla="*/ 0 h 1719"/>
                <a:gd name="T14" fmla="*/ 3392 w 3430"/>
                <a:gd name="T15" fmla="*/ 2 h 1719"/>
                <a:gd name="T16" fmla="*/ 3408 w 3430"/>
                <a:gd name="T17" fmla="*/ 9 h 1719"/>
                <a:gd name="T18" fmla="*/ 3420 w 3430"/>
                <a:gd name="T19" fmla="*/ 22 h 1719"/>
                <a:gd name="T20" fmla="*/ 3427 w 3430"/>
                <a:gd name="T21" fmla="*/ 37 h 1719"/>
                <a:gd name="T22" fmla="*/ 3430 w 3430"/>
                <a:gd name="T23" fmla="*/ 57 h 1719"/>
                <a:gd name="T24" fmla="*/ 3430 w 3430"/>
                <a:gd name="T25" fmla="*/ 1662 h 1719"/>
                <a:gd name="T26" fmla="*/ 3427 w 3430"/>
                <a:gd name="T27" fmla="*/ 1681 h 1719"/>
                <a:gd name="T28" fmla="*/ 3420 w 3430"/>
                <a:gd name="T29" fmla="*/ 1696 h 1719"/>
                <a:gd name="T30" fmla="*/ 3408 w 3430"/>
                <a:gd name="T31" fmla="*/ 1709 h 1719"/>
                <a:gd name="T32" fmla="*/ 3392 w 3430"/>
                <a:gd name="T33" fmla="*/ 1716 h 1719"/>
                <a:gd name="T34" fmla="*/ 3373 w 3430"/>
                <a:gd name="T35" fmla="*/ 1719 h 1719"/>
                <a:gd name="T36" fmla="*/ 57 w 3430"/>
                <a:gd name="T37" fmla="*/ 1719 h 1719"/>
                <a:gd name="T38" fmla="*/ 38 w 3430"/>
                <a:gd name="T39" fmla="*/ 1716 h 1719"/>
                <a:gd name="T40" fmla="*/ 22 w 3430"/>
                <a:gd name="T41" fmla="*/ 1709 h 1719"/>
                <a:gd name="T42" fmla="*/ 10 w 3430"/>
                <a:gd name="T43" fmla="*/ 1696 h 1719"/>
                <a:gd name="T44" fmla="*/ 3 w 3430"/>
                <a:gd name="T45" fmla="*/ 1681 h 1719"/>
                <a:gd name="T46" fmla="*/ 0 w 3430"/>
                <a:gd name="T47" fmla="*/ 1662 h 1719"/>
                <a:gd name="T48" fmla="*/ 0 w 3430"/>
                <a:gd name="T49" fmla="*/ 57 h 1719"/>
                <a:gd name="T50" fmla="*/ 3 w 3430"/>
                <a:gd name="T51" fmla="*/ 37 h 1719"/>
                <a:gd name="T52" fmla="*/ 10 w 3430"/>
                <a:gd name="T53" fmla="*/ 22 h 1719"/>
                <a:gd name="T54" fmla="*/ 22 w 3430"/>
                <a:gd name="T55" fmla="*/ 9 h 1719"/>
                <a:gd name="T56" fmla="*/ 38 w 3430"/>
                <a:gd name="T57" fmla="*/ 2 h 1719"/>
                <a:gd name="T58" fmla="*/ 57 w 3430"/>
                <a:gd name="T59" fmla="*/ 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30" h="1719">
                  <a:moveTo>
                    <a:pt x="114" y="114"/>
                  </a:moveTo>
                  <a:lnTo>
                    <a:pt x="114" y="1605"/>
                  </a:lnTo>
                  <a:lnTo>
                    <a:pt x="3316" y="1605"/>
                  </a:lnTo>
                  <a:lnTo>
                    <a:pt x="3316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3373" y="0"/>
                  </a:lnTo>
                  <a:lnTo>
                    <a:pt x="3392" y="2"/>
                  </a:lnTo>
                  <a:lnTo>
                    <a:pt x="3408" y="9"/>
                  </a:lnTo>
                  <a:lnTo>
                    <a:pt x="3420" y="22"/>
                  </a:lnTo>
                  <a:lnTo>
                    <a:pt x="3427" y="37"/>
                  </a:lnTo>
                  <a:lnTo>
                    <a:pt x="3430" y="57"/>
                  </a:lnTo>
                  <a:lnTo>
                    <a:pt x="3430" y="1662"/>
                  </a:lnTo>
                  <a:lnTo>
                    <a:pt x="3427" y="1681"/>
                  </a:lnTo>
                  <a:lnTo>
                    <a:pt x="3420" y="1696"/>
                  </a:lnTo>
                  <a:lnTo>
                    <a:pt x="3408" y="1709"/>
                  </a:lnTo>
                  <a:lnTo>
                    <a:pt x="3392" y="1716"/>
                  </a:lnTo>
                  <a:lnTo>
                    <a:pt x="3373" y="1719"/>
                  </a:lnTo>
                  <a:lnTo>
                    <a:pt x="57" y="1719"/>
                  </a:lnTo>
                  <a:lnTo>
                    <a:pt x="38" y="1716"/>
                  </a:lnTo>
                  <a:lnTo>
                    <a:pt x="22" y="1709"/>
                  </a:lnTo>
                  <a:lnTo>
                    <a:pt x="10" y="1696"/>
                  </a:lnTo>
                  <a:lnTo>
                    <a:pt x="3" y="1681"/>
                  </a:lnTo>
                  <a:lnTo>
                    <a:pt x="0" y="1662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184"/>
            <p:cNvSpPr>
              <a:spLocks noEditPoints="1"/>
            </p:cNvSpPr>
            <p:nvPr/>
          </p:nvSpPr>
          <p:spPr bwMode="auto">
            <a:xfrm>
              <a:off x="2552700" y="1984375"/>
              <a:ext cx="166687" cy="92075"/>
            </a:xfrm>
            <a:custGeom>
              <a:avLst/>
              <a:gdLst>
                <a:gd name="T0" fmla="*/ 197 w 1055"/>
                <a:gd name="T1" fmla="*/ 115 h 573"/>
                <a:gd name="T2" fmla="*/ 540 w 1055"/>
                <a:gd name="T3" fmla="*/ 459 h 573"/>
                <a:gd name="T4" fmla="*/ 867 w 1055"/>
                <a:gd name="T5" fmla="*/ 459 h 573"/>
                <a:gd name="T6" fmla="*/ 524 w 1055"/>
                <a:gd name="T7" fmla="*/ 115 h 573"/>
                <a:gd name="T8" fmla="*/ 197 w 1055"/>
                <a:gd name="T9" fmla="*/ 115 h 573"/>
                <a:gd name="T10" fmla="*/ 55 w 1055"/>
                <a:gd name="T11" fmla="*/ 0 h 573"/>
                <a:gd name="T12" fmla="*/ 540 w 1055"/>
                <a:gd name="T13" fmla="*/ 0 h 573"/>
                <a:gd name="T14" fmla="*/ 556 w 1055"/>
                <a:gd name="T15" fmla="*/ 1 h 573"/>
                <a:gd name="T16" fmla="*/ 569 w 1055"/>
                <a:gd name="T17" fmla="*/ 7 h 573"/>
                <a:gd name="T18" fmla="*/ 581 w 1055"/>
                <a:gd name="T19" fmla="*/ 17 h 573"/>
                <a:gd name="T20" fmla="*/ 1038 w 1055"/>
                <a:gd name="T21" fmla="*/ 475 h 573"/>
                <a:gd name="T22" fmla="*/ 1049 w 1055"/>
                <a:gd name="T23" fmla="*/ 489 h 573"/>
                <a:gd name="T24" fmla="*/ 1055 w 1055"/>
                <a:gd name="T25" fmla="*/ 505 h 573"/>
                <a:gd name="T26" fmla="*/ 1055 w 1055"/>
                <a:gd name="T27" fmla="*/ 521 h 573"/>
                <a:gd name="T28" fmla="*/ 1050 w 1055"/>
                <a:gd name="T29" fmla="*/ 539 h 573"/>
                <a:gd name="T30" fmla="*/ 1044 w 1055"/>
                <a:gd name="T31" fmla="*/ 550 h 573"/>
                <a:gd name="T32" fmla="*/ 1036 w 1055"/>
                <a:gd name="T33" fmla="*/ 561 h 573"/>
                <a:gd name="T34" fmla="*/ 1025 w 1055"/>
                <a:gd name="T35" fmla="*/ 567 h 573"/>
                <a:gd name="T36" fmla="*/ 1012 w 1055"/>
                <a:gd name="T37" fmla="*/ 571 h 573"/>
                <a:gd name="T38" fmla="*/ 999 w 1055"/>
                <a:gd name="T39" fmla="*/ 573 h 573"/>
                <a:gd name="T40" fmla="*/ 512 w 1055"/>
                <a:gd name="T41" fmla="*/ 573 h 573"/>
                <a:gd name="T42" fmla="*/ 497 w 1055"/>
                <a:gd name="T43" fmla="*/ 571 h 573"/>
                <a:gd name="T44" fmla="*/ 484 w 1055"/>
                <a:gd name="T45" fmla="*/ 565 h 573"/>
                <a:gd name="T46" fmla="*/ 472 w 1055"/>
                <a:gd name="T47" fmla="*/ 556 h 573"/>
                <a:gd name="T48" fmla="*/ 14 w 1055"/>
                <a:gd name="T49" fmla="*/ 97 h 573"/>
                <a:gd name="T50" fmla="*/ 6 w 1055"/>
                <a:gd name="T51" fmla="*/ 86 h 573"/>
                <a:gd name="T52" fmla="*/ 2 w 1055"/>
                <a:gd name="T53" fmla="*/ 74 h 573"/>
                <a:gd name="T54" fmla="*/ 0 w 1055"/>
                <a:gd name="T55" fmla="*/ 62 h 573"/>
                <a:gd name="T56" fmla="*/ 1 w 1055"/>
                <a:gd name="T57" fmla="*/ 48 h 573"/>
                <a:gd name="T58" fmla="*/ 3 w 1055"/>
                <a:gd name="T59" fmla="*/ 35 h 573"/>
                <a:gd name="T60" fmla="*/ 13 w 1055"/>
                <a:gd name="T61" fmla="*/ 19 h 573"/>
                <a:gd name="T62" fmla="*/ 25 w 1055"/>
                <a:gd name="T63" fmla="*/ 8 h 573"/>
                <a:gd name="T64" fmla="*/ 39 w 1055"/>
                <a:gd name="T65" fmla="*/ 2 h 573"/>
                <a:gd name="T66" fmla="*/ 55 w 1055"/>
                <a:gd name="T67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5" h="573">
                  <a:moveTo>
                    <a:pt x="197" y="115"/>
                  </a:moveTo>
                  <a:lnTo>
                    <a:pt x="540" y="459"/>
                  </a:lnTo>
                  <a:lnTo>
                    <a:pt x="867" y="459"/>
                  </a:lnTo>
                  <a:lnTo>
                    <a:pt x="524" y="115"/>
                  </a:lnTo>
                  <a:lnTo>
                    <a:pt x="197" y="115"/>
                  </a:lnTo>
                  <a:close/>
                  <a:moveTo>
                    <a:pt x="55" y="0"/>
                  </a:moveTo>
                  <a:lnTo>
                    <a:pt x="540" y="0"/>
                  </a:lnTo>
                  <a:lnTo>
                    <a:pt x="556" y="1"/>
                  </a:lnTo>
                  <a:lnTo>
                    <a:pt x="569" y="7"/>
                  </a:lnTo>
                  <a:lnTo>
                    <a:pt x="581" y="17"/>
                  </a:lnTo>
                  <a:lnTo>
                    <a:pt x="1038" y="475"/>
                  </a:lnTo>
                  <a:lnTo>
                    <a:pt x="1049" y="489"/>
                  </a:lnTo>
                  <a:lnTo>
                    <a:pt x="1055" y="505"/>
                  </a:lnTo>
                  <a:lnTo>
                    <a:pt x="1055" y="521"/>
                  </a:lnTo>
                  <a:lnTo>
                    <a:pt x="1050" y="539"/>
                  </a:lnTo>
                  <a:lnTo>
                    <a:pt x="1044" y="550"/>
                  </a:lnTo>
                  <a:lnTo>
                    <a:pt x="1036" y="561"/>
                  </a:lnTo>
                  <a:lnTo>
                    <a:pt x="1025" y="567"/>
                  </a:lnTo>
                  <a:lnTo>
                    <a:pt x="1012" y="571"/>
                  </a:lnTo>
                  <a:lnTo>
                    <a:pt x="999" y="573"/>
                  </a:lnTo>
                  <a:lnTo>
                    <a:pt x="512" y="573"/>
                  </a:lnTo>
                  <a:lnTo>
                    <a:pt x="497" y="571"/>
                  </a:lnTo>
                  <a:lnTo>
                    <a:pt x="484" y="565"/>
                  </a:lnTo>
                  <a:lnTo>
                    <a:pt x="472" y="556"/>
                  </a:lnTo>
                  <a:lnTo>
                    <a:pt x="14" y="97"/>
                  </a:lnTo>
                  <a:lnTo>
                    <a:pt x="6" y="86"/>
                  </a:lnTo>
                  <a:lnTo>
                    <a:pt x="2" y="74"/>
                  </a:lnTo>
                  <a:lnTo>
                    <a:pt x="0" y="62"/>
                  </a:lnTo>
                  <a:lnTo>
                    <a:pt x="1" y="48"/>
                  </a:lnTo>
                  <a:lnTo>
                    <a:pt x="3" y="35"/>
                  </a:lnTo>
                  <a:lnTo>
                    <a:pt x="13" y="19"/>
                  </a:lnTo>
                  <a:lnTo>
                    <a:pt x="25" y="8"/>
                  </a:lnTo>
                  <a:lnTo>
                    <a:pt x="39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185"/>
            <p:cNvSpPr>
              <a:spLocks noEditPoints="1"/>
            </p:cNvSpPr>
            <p:nvPr/>
          </p:nvSpPr>
          <p:spPr bwMode="auto">
            <a:xfrm>
              <a:off x="2544763" y="1984375"/>
              <a:ext cx="544512" cy="92075"/>
            </a:xfrm>
            <a:custGeom>
              <a:avLst/>
              <a:gdLst>
                <a:gd name="T0" fmla="*/ 114 w 3430"/>
                <a:gd name="T1" fmla="*/ 115 h 573"/>
                <a:gd name="T2" fmla="*/ 114 w 3430"/>
                <a:gd name="T3" fmla="*/ 459 h 573"/>
                <a:gd name="T4" fmla="*/ 3316 w 3430"/>
                <a:gd name="T5" fmla="*/ 459 h 573"/>
                <a:gd name="T6" fmla="*/ 3316 w 3430"/>
                <a:gd name="T7" fmla="*/ 115 h 573"/>
                <a:gd name="T8" fmla="*/ 114 w 3430"/>
                <a:gd name="T9" fmla="*/ 115 h 573"/>
                <a:gd name="T10" fmla="*/ 57 w 3430"/>
                <a:gd name="T11" fmla="*/ 0 h 573"/>
                <a:gd name="T12" fmla="*/ 3373 w 3430"/>
                <a:gd name="T13" fmla="*/ 0 h 573"/>
                <a:gd name="T14" fmla="*/ 3392 w 3430"/>
                <a:gd name="T15" fmla="*/ 2 h 573"/>
                <a:gd name="T16" fmla="*/ 3408 w 3430"/>
                <a:gd name="T17" fmla="*/ 10 h 573"/>
                <a:gd name="T18" fmla="*/ 3420 w 3430"/>
                <a:gd name="T19" fmla="*/ 22 h 573"/>
                <a:gd name="T20" fmla="*/ 3427 w 3430"/>
                <a:gd name="T21" fmla="*/ 38 h 573"/>
                <a:gd name="T22" fmla="*/ 3430 w 3430"/>
                <a:gd name="T23" fmla="*/ 57 h 573"/>
                <a:gd name="T24" fmla="*/ 3430 w 3430"/>
                <a:gd name="T25" fmla="*/ 516 h 573"/>
                <a:gd name="T26" fmla="*/ 3427 w 3430"/>
                <a:gd name="T27" fmla="*/ 535 h 573"/>
                <a:gd name="T28" fmla="*/ 3420 w 3430"/>
                <a:gd name="T29" fmla="*/ 550 h 573"/>
                <a:gd name="T30" fmla="*/ 3408 w 3430"/>
                <a:gd name="T31" fmla="*/ 563 h 573"/>
                <a:gd name="T32" fmla="*/ 3392 w 3430"/>
                <a:gd name="T33" fmla="*/ 570 h 573"/>
                <a:gd name="T34" fmla="*/ 3373 w 3430"/>
                <a:gd name="T35" fmla="*/ 573 h 573"/>
                <a:gd name="T36" fmla="*/ 57 w 3430"/>
                <a:gd name="T37" fmla="*/ 573 h 573"/>
                <a:gd name="T38" fmla="*/ 38 w 3430"/>
                <a:gd name="T39" fmla="*/ 570 h 573"/>
                <a:gd name="T40" fmla="*/ 22 w 3430"/>
                <a:gd name="T41" fmla="*/ 563 h 573"/>
                <a:gd name="T42" fmla="*/ 10 w 3430"/>
                <a:gd name="T43" fmla="*/ 550 h 573"/>
                <a:gd name="T44" fmla="*/ 3 w 3430"/>
                <a:gd name="T45" fmla="*/ 535 h 573"/>
                <a:gd name="T46" fmla="*/ 0 w 3430"/>
                <a:gd name="T47" fmla="*/ 516 h 573"/>
                <a:gd name="T48" fmla="*/ 0 w 3430"/>
                <a:gd name="T49" fmla="*/ 57 h 573"/>
                <a:gd name="T50" fmla="*/ 3 w 3430"/>
                <a:gd name="T51" fmla="*/ 38 h 573"/>
                <a:gd name="T52" fmla="*/ 10 w 3430"/>
                <a:gd name="T53" fmla="*/ 22 h 573"/>
                <a:gd name="T54" fmla="*/ 22 w 3430"/>
                <a:gd name="T55" fmla="*/ 10 h 573"/>
                <a:gd name="T56" fmla="*/ 38 w 3430"/>
                <a:gd name="T57" fmla="*/ 2 h 573"/>
                <a:gd name="T58" fmla="*/ 57 w 3430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30" h="573">
                  <a:moveTo>
                    <a:pt x="114" y="115"/>
                  </a:moveTo>
                  <a:lnTo>
                    <a:pt x="114" y="459"/>
                  </a:lnTo>
                  <a:lnTo>
                    <a:pt x="3316" y="459"/>
                  </a:lnTo>
                  <a:lnTo>
                    <a:pt x="3316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3373" y="0"/>
                  </a:lnTo>
                  <a:lnTo>
                    <a:pt x="3392" y="2"/>
                  </a:lnTo>
                  <a:lnTo>
                    <a:pt x="3408" y="10"/>
                  </a:lnTo>
                  <a:lnTo>
                    <a:pt x="3420" y="22"/>
                  </a:lnTo>
                  <a:lnTo>
                    <a:pt x="3427" y="38"/>
                  </a:lnTo>
                  <a:lnTo>
                    <a:pt x="3430" y="57"/>
                  </a:lnTo>
                  <a:lnTo>
                    <a:pt x="3430" y="516"/>
                  </a:lnTo>
                  <a:lnTo>
                    <a:pt x="3427" y="535"/>
                  </a:lnTo>
                  <a:lnTo>
                    <a:pt x="3420" y="550"/>
                  </a:lnTo>
                  <a:lnTo>
                    <a:pt x="3408" y="563"/>
                  </a:lnTo>
                  <a:lnTo>
                    <a:pt x="3392" y="570"/>
                  </a:lnTo>
                  <a:lnTo>
                    <a:pt x="3373" y="573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0" y="550"/>
                  </a:lnTo>
                  <a:lnTo>
                    <a:pt x="3" y="535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186"/>
            <p:cNvSpPr>
              <a:spLocks noEditPoints="1"/>
            </p:cNvSpPr>
            <p:nvPr/>
          </p:nvSpPr>
          <p:spPr bwMode="auto">
            <a:xfrm>
              <a:off x="2706688" y="1984375"/>
              <a:ext cx="166687" cy="92075"/>
            </a:xfrm>
            <a:custGeom>
              <a:avLst/>
              <a:gdLst>
                <a:gd name="T0" fmla="*/ 194 w 1057"/>
                <a:gd name="T1" fmla="*/ 115 h 573"/>
                <a:gd name="T2" fmla="*/ 537 w 1057"/>
                <a:gd name="T3" fmla="*/ 459 h 573"/>
                <a:gd name="T4" fmla="*/ 863 w 1057"/>
                <a:gd name="T5" fmla="*/ 459 h 573"/>
                <a:gd name="T6" fmla="*/ 520 w 1057"/>
                <a:gd name="T7" fmla="*/ 115 h 573"/>
                <a:gd name="T8" fmla="*/ 194 w 1057"/>
                <a:gd name="T9" fmla="*/ 115 h 573"/>
                <a:gd name="T10" fmla="*/ 57 w 1057"/>
                <a:gd name="T11" fmla="*/ 0 h 573"/>
                <a:gd name="T12" fmla="*/ 543 w 1057"/>
                <a:gd name="T13" fmla="*/ 0 h 573"/>
                <a:gd name="T14" fmla="*/ 558 w 1057"/>
                <a:gd name="T15" fmla="*/ 1 h 573"/>
                <a:gd name="T16" fmla="*/ 571 w 1057"/>
                <a:gd name="T17" fmla="*/ 7 h 573"/>
                <a:gd name="T18" fmla="*/ 583 w 1057"/>
                <a:gd name="T19" fmla="*/ 17 h 573"/>
                <a:gd name="T20" fmla="*/ 1040 w 1057"/>
                <a:gd name="T21" fmla="*/ 475 h 573"/>
                <a:gd name="T22" fmla="*/ 1050 w 1057"/>
                <a:gd name="T23" fmla="*/ 489 h 573"/>
                <a:gd name="T24" fmla="*/ 1057 w 1057"/>
                <a:gd name="T25" fmla="*/ 505 h 573"/>
                <a:gd name="T26" fmla="*/ 1057 w 1057"/>
                <a:gd name="T27" fmla="*/ 521 h 573"/>
                <a:gd name="T28" fmla="*/ 1051 w 1057"/>
                <a:gd name="T29" fmla="*/ 539 h 573"/>
                <a:gd name="T30" fmla="*/ 1046 w 1057"/>
                <a:gd name="T31" fmla="*/ 550 h 573"/>
                <a:gd name="T32" fmla="*/ 1038 w 1057"/>
                <a:gd name="T33" fmla="*/ 561 h 573"/>
                <a:gd name="T34" fmla="*/ 1026 w 1057"/>
                <a:gd name="T35" fmla="*/ 567 h 573"/>
                <a:gd name="T36" fmla="*/ 1014 w 1057"/>
                <a:gd name="T37" fmla="*/ 571 h 573"/>
                <a:gd name="T38" fmla="*/ 1001 w 1057"/>
                <a:gd name="T39" fmla="*/ 573 h 573"/>
                <a:gd name="T40" fmla="*/ 514 w 1057"/>
                <a:gd name="T41" fmla="*/ 573 h 573"/>
                <a:gd name="T42" fmla="*/ 498 w 1057"/>
                <a:gd name="T43" fmla="*/ 571 h 573"/>
                <a:gd name="T44" fmla="*/ 486 w 1057"/>
                <a:gd name="T45" fmla="*/ 565 h 573"/>
                <a:gd name="T46" fmla="*/ 475 w 1057"/>
                <a:gd name="T47" fmla="*/ 556 h 573"/>
                <a:gd name="T48" fmla="*/ 16 w 1057"/>
                <a:gd name="T49" fmla="*/ 97 h 573"/>
                <a:gd name="T50" fmla="*/ 6 w 1057"/>
                <a:gd name="T51" fmla="*/ 84 h 573"/>
                <a:gd name="T52" fmla="*/ 1 w 1057"/>
                <a:gd name="T53" fmla="*/ 68 h 573"/>
                <a:gd name="T54" fmla="*/ 0 w 1057"/>
                <a:gd name="T55" fmla="*/ 51 h 573"/>
                <a:gd name="T56" fmla="*/ 6 w 1057"/>
                <a:gd name="T57" fmla="*/ 35 h 573"/>
                <a:gd name="T58" fmla="*/ 11 w 1057"/>
                <a:gd name="T59" fmla="*/ 22 h 573"/>
                <a:gd name="T60" fmla="*/ 19 w 1057"/>
                <a:gd name="T61" fmla="*/ 12 h 573"/>
                <a:gd name="T62" fmla="*/ 31 w 1057"/>
                <a:gd name="T63" fmla="*/ 5 h 573"/>
                <a:gd name="T64" fmla="*/ 43 w 1057"/>
                <a:gd name="T65" fmla="*/ 1 h 573"/>
                <a:gd name="T66" fmla="*/ 57 w 1057"/>
                <a:gd name="T67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7" h="573">
                  <a:moveTo>
                    <a:pt x="194" y="115"/>
                  </a:moveTo>
                  <a:lnTo>
                    <a:pt x="537" y="459"/>
                  </a:lnTo>
                  <a:lnTo>
                    <a:pt x="863" y="459"/>
                  </a:lnTo>
                  <a:lnTo>
                    <a:pt x="520" y="115"/>
                  </a:lnTo>
                  <a:lnTo>
                    <a:pt x="194" y="115"/>
                  </a:lnTo>
                  <a:close/>
                  <a:moveTo>
                    <a:pt x="57" y="0"/>
                  </a:moveTo>
                  <a:lnTo>
                    <a:pt x="543" y="0"/>
                  </a:lnTo>
                  <a:lnTo>
                    <a:pt x="558" y="1"/>
                  </a:lnTo>
                  <a:lnTo>
                    <a:pt x="571" y="7"/>
                  </a:lnTo>
                  <a:lnTo>
                    <a:pt x="583" y="17"/>
                  </a:lnTo>
                  <a:lnTo>
                    <a:pt x="1040" y="475"/>
                  </a:lnTo>
                  <a:lnTo>
                    <a:pt x="1050" y="489"/>
                  </a:lnTo>
                  <a:lnTo>
                    <a:pt x="1057" y="505"/>
                  </a:lnTo>
                  <a:lnTo>
                    <a:pt x="1057" y="521"/>
                  </a:lnTo>
                  <a:lnTo>
                    <a:pt x="1051" y="539"/>
                  </a:lnTo>
                  <a:lnTo>
                    <a:pt x="1046" y="550"/>
                  </a:lnTo>
                  <a:lnTo>
                    <a:pt x="1038" y="561"/>
                  </a:lnTo>
                  <a:lnTo>
                    <a:pt x="1026" y="567"/>
                  </a:lnTo>
                  <a:lnTo>
                    <a:pt x="1014" y="571"/>
                  </a:lnTo>
                  <a:lnTo>
                    <a:pt x="1001" y="573"/>
                  </a:lnTo>
                  <a:lnTo>
                    <a:pt x="514" y="573"/>
                  </a:lnTo>
                  <a:lnTo>
                    <a:pt x="498" y="571"/>
                  </a:lnTo>
                  <a:lnTo>
                    <a:pt x="486" y="565"/>
                  </a:lnTo>
                  <a:lnTo>
                    <a:pt x="475" y="556"/>
                  </a:lnTo>
                  <a:lnTo>
                    <a:pt x="16" y="97"/>
                  </a:lnTo>
                  <a:lnTo>
                    <a:pt x="6" y="84"/>
                  </a:lnTo>
                  <a:lnTo>
                    <a:pt x="1" y="68"/>
                  </a:lnTo>
                  <a:lnTo>
                    <a:pt x="0" y="51"/>
                  </a:lnTo>
                  <a:lnTo>
                    <a:pt x="6" y="35"/>
                  </a:lnTo>
                  <a:lnTo>
                    <a:pt x="11" y="22"/>
                  </a:lnTo>
                  <a:lnTo>
                    <a:pt x="19" y="12"/>
                  </a:lnTo>
                  <a:lnTo>
                    <a:pt x="31" y="5"/>
                  </a:lnTo>
                  <a:lnTo>
                    <a:pt x="43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87"/>
            <p:cNvSpPr>
              <a:spLocks noEditPoints="1"/>
            </p:cNvSpPr>
            <p:nvPr/>
          </p:nvSpPr>
          <p:spPr bwMode="auto">
            <a:xfrm>
              <a:off x="2860675" y="1984375"/>
              <a:ext cx="168275" cy="92075"/>
            </a:xfrm>
            <a:custGeom>
              <a:avLst/>
              <a:gdLst>
                <a:gd name="T0" fmla="*/ 195 w 1057"/>
                <a:gd name="T1" fmla="*/ 115 h 573"/>
                <a:gd name="T2" fmla="*/ 538 w 1057"/>
                <a:gd name="T3" fmla="*/ 459 h 573"/>
                <a:gd name="T4" fmla="*/ 863 w 1057"/>
                <a:gd name="T5" fmla="*/ 459 h 573"/>
                <a:gd name="T6" fmla="*/ 520 w 1057"/>
                <a:gd name="T7" fmla="*/ 115 h 573"/>
                <a:gd name="T8" fmla="*/ 195 w 1057"/>
                <a:gd name="T9" fmla="*/ 115 h 573"/>
                <a:gd name="T10" fmla="*/ 58 w 1057"/>
                <a:gd name="T11" fmla="*/ 0 h 573"/>
                <a:gd name="T12" fmla="*/ 544 w 1057"/>
                <a:gd name="T13" fmla="*/ 0 h 573"/>
                <a:gd name="T14" fmla="*/ 559 w 1057"/>
                <a:gd name="T15" fmla="*/ 1 h 573"/>
                <a:gd name="T16" fmla="*/ 572 w 1057"/>
                <a:gd name="T17" fmla="*/ 7 h 573"/>
                <a:gd name="T18" fmla="*/ 584 w 1057"/>
                <a:gd name="T19" fmla="*/ 17 h 573"/>
                <a:gd name="T20" fmla="*/ 1041 w 1057"/>
                <a:gd name="T21" fmla="*/ 475 h 573"/>
                <a:gd name="T22" fmla="*/ 1051 w 1057"/>
                <a:gd name="T23" fmla="*/ 489 h 573"/>
                <a:gd name="T24" fmla="*/ 1057 w 1057"/>
                <a:gd name="T25" fmla="*/ 505 h 573"/>
                <a:gd name="T26" fmla="*/ 1057 w 1057"/>
                <a:gd name="T27" fmla="*/ 521 h 573"/>
                <a:gd name="T28" fmla="*/ 1052 w 1057"/>
                <a:gd name="T29" fmla="*/ 539 h 573"/>
                <a:gd name="T30" fmla="*/ 1043 w 1057"/>
                <a:gd name="T31" fmla="*/ 554 h 573"/>
                <a:gd name="T32" fmla="*/ 1030 w 1057"/>
                <a:gd name="T33" fmla="*/ 564 h 573"/>
                <a:gd name="T34" fmla="*/ 1017 w 1057"/>
                <a:gd name="T35" fmla="*/ 570 h 573"/>
                <a:gd name="T36" fmla="*/ 1000 w 1057"/>
                <a:gd name="T37" fmla="*/ 573 h 573"/>
                <a:gd name="T38" fmla="*/ 515 w 1057"/>
                <a:gd name="T39" fmla="*/ 573 h 573"/>
                <a:gd name="T40" fmla="*/ 499 w 1057"/>
                <a:gd name="T41" fmla="*/ 571 h 573"/>
                <a:gd name="T42" fmla="*/ 487 w 1057"/>
                <a:gd name="T43" fmla="*/ 565 h 573"/>
                <a:gd name="T44" fmla="*/ 475 w 1057"/>
                <a:gd name="T45" fmla="*/ 556 h 573"/>
                <a:gd name="T46" fmla="*/ 17 w 1057"/>
                <a:gd name="T47" fmla="*/ 97 h 573"/>
                <a:gd name="T48" fmla="*/ 7 w 1057"/>
                <a:gd name="T49" fmla="*/ 84 h 573"/>
                <a:gd name="T50" fmla="*/ 1 w 1057"/>
                <a:gd name="T51" fmla="*/ 68 h 573"/>
                <a:gd name="T52" fmla="*/ 0 w 1057"/>
                <a:gd name="T53" fmla="*/ 51 h 573"/>
                <a:gd name="T54" fmla="*/ 6 w 1057"/>
                <a:gd name="T55" fmla="*/ 35 h 573"/>
                <a:gd name="T56" fmla="*/ 12 w 1057"/>
                <a:gd name="T57" fmla="*/ 22 h 573"/>
                <a:gd name="T58" fmla="*/ 20 w 1057"/>
                <a:gd name="T59" fmla="*/ 12 h 573"/>
                <a:gd name="T60" fmla="*/ 32 w 1057"/>
                <a:gd name="T61" fmla="*/ 5 h 573"/>
                <a:gd name="T62" fmla="*/ 44 w 1057"/>
                <a:gd name="T63" fmla="*/ 1 h 573"/>
                <a:gd name="T64" fmla="*/ 58 w 1057"/>
                <a:gd name="T6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7" h="573">
                  <a:moveTo>
                    <a:pt x="195" y="115"/>
                  </a:moveTo>
                  <a:lnTo>
                    <a:pt x="538" y="459"/>
                  </a:lnTo>
                  <a:lnTo>
                    <a:pt x="863" y="459"/>
                  </a:lnTo>
                  <a:lnTo>
                    <a:pt x="520" y="115"/>
                  </a:lnTo>
                  <a:lnTo>
                    <a:pt x="195" y="115"/>
                  </a:lnTo>
                  <a:close/>
                  <a:moveTo>
                    <a:pt x="58" y="0"/>
                  </a:moveTo>
                  <a:lnTo>
                    <a:pt x="544" y="0"/>
                  </a:lnTo>
                  <a:lnTo>
                    <a:pt x="559" y="1"/>
                  </a:lnTo>
                  <a:lnTo>
                    <a:pt x="572" y="7"/>
                  </a:lnTo>
                  <a:lnTo>
                    <a:pt x="584" y="17"/>
                  </a:lnTo>
                  <a:lnTo>
                    <a:pt x="1041" y="475"/>
                  </a:lnTo>
                  <a:lnTo>
                    <a:pt x="1051" y="489"/>
                  </a:lnTo>
                  <a:lnTo>
                    <a:pt x="1057" y="505"/>
                  </a:lnTo>
                  <a:lnTo>
                    <a:pt x="1057" y="521"/>
                  </a:lnTo>
                  <a:lnTo>
                    <a:pt x="1052" y="539"/>
                  </a:lnTo>
                  <a:lnTo>
                    <a:pt x="1043" y="554"/>
                  </a:lnTo>
                  <a:lnTo>
                    <a:pt x="1030" y="564"/>
                  </a:lnTo>
                  <a:lnTo>
                    <a:pt x="1017" y="570"/>
                  </a:lnTo>
                  <a:lnTo>
                    <a:pt x="1000" y="573"/>
                  </a:lnTo>
                  <a:lnTo>
                    <a:pt x="515" y="573"/>
                  </a:lnTo>
                  <a:lnTo>
                    <a:pt x="499" y="571"/>
                  </a:lnTo>
                  <a:lnTo>
                    <a:pt x="487" y="565"/>
                  </a:lnTo>
                  <a:lnTo>
                    <a:pt x="475" y="556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1" y="68"/>
                  </a:lnTo>
                  <a:lnTo>
                    <a:pt x="0" y="51"/>
                  </a:lnTo>
                  <a:lnTo>
                    <a:pt x="6" y="35"/>
                  </a:lnTo>
                  <a:lnTo>
                    <a:pt x="12" y="22"/>
                  </a:lnTo>
                  <a:lnTo>
                    <a:pt x="20" y="12"/>
                  </a:lnTo>
                  <a:lnTo>
                    <a:pt x="32" y="5"/>
                  </a:lnTo>
                  <a:lnTo>
                    <a:pt x="44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88"/>
            <p:cNvSpPr>
              <a:spLocks noEditPoints="1"/>
            </p:cNvSpPr>
            <p:nvPr/>
          </p:nvSpPr>
          <p:spPr bwMode="auto">
            <a:xfrm>
              <a:off x="3014663" y="1984375"/>
              <a:ext cx="74612" cy="74613"/>
            </a:xfrm>
            <a:custGeom>
              <a:avLst/>
              <a:gdLst>
                <a:gd name="T0" fmla="*/ 200 w 474"/>
                <a:gd name="T1" fmla="*/ 115 h 470"/>
                <a:gd name="T2" fmla="*/ 360 w 474"/>
                <a:gd name="T3" fmla="*/ 275 h 470"/>
                <a:gd name="T4" fmla="*/ 360 w 474"/>
                <a:gd name="T5" fmla="*/ 115 h 470"/>
                <a:gd name="T6" fmla="*/ 200 w 474"/>
                <a:gd name="T7" fmla="*/ 115 h 470"/>
                <a:gd name="T8" fmla="*/ 62 w 474"/>
                <a:gd name="T9" fmla="*/ 0 h 470"/>
                <a:gd name="T10" fmla="*/ 417 w 474"/>
                <a:gd name="T11" fmla="*/ 0 h 470"/>
                <a:gd name="T12" fmla="*/ 436 w 474"/>
                <a:gd name="T13" fmla="*/ 2 h 470"/>
                <a:gd name="T14" fmla="*/ 452 w 474"/>
                <a:gd name="T15" fmla="*/ 10 h 470"/>
                <a:gd name="T16" fmla="*/ 464 w 474"/>
                <a:gd name="T17" fmla="*/ 22 h 470"/>
                <a:gd name="T18" fmla="*/ 471 w 474"/>
                <a:gd name="T19" fmla="*/ 38 h 470"/>
                <a:gd name="T20" fmla="*/ 474 w 474"/>
                <a:gd name="T21" fmla="*/ 57 h 470"/>
                <a:gd name="T22" fmla="*/ 474 w 474"/>
                <a:gd name="T23" fmla="*/ 413 h 470"/>
                <a:gd name="T24" fmla="*/ 473 w 474"/>
                <a:gd name="T25" fmla="*/ 426 h 470"/>
                <a:gd name="T26" fmla="*/ 469 w 474"/>
                <a:gd name="T27" fmla="*/ 439 h 470"/>
                <a:gd name="T28" fmla="*/ 462 w 474"/>
                <a:gd name="T29" fmla="*/ 450 h 470"/>
                <a:gd name="T30" fmla="*/ 452 w 474"/>
                <a:gd name="T31" fmla="*/ 459 h 470"/>
                <a:gd name="T32" fmla="*/ 440 w 474"/>
                <a:gd name="T33" fmla="*/ 464 h 470"/>
                <a:gd name="T34" fmla="*/ 432 w 474"/>
                <a:gd name="T35" fmla="*/ 468 h 470"/>
                <a:gd name="T36" fmla="*/ 424 w 474"/>
                <a:gd name="T37" fmla="*/ 469 h 470"/>
                <a:gd name="T38" fmla="*/ 417 w 474"/>
                <a:gd name="T39" fmla="*/ 470 h 470"/>
                <a:gd name="T40" fmla="*/ 401 w 474"/>
                <a:gd name="T41" fmla="*/ 468 h 470"/>
                <a:gd name="T42" fmla="*/ 389 w 474"/>
                <a:gd name="T43" fmla="*/ 462 h 470"/>
                <a:gd name="T44" fmla="*/ 376 w 474"/>
                <a:gd name="T45" fmla="*/ 452 h 470"/>
                <a:gd name="T46" fmla="*/ 17 w 474"/>
                <a:gd name="T47" fmla="*/ 97 h 470"/>
                <a:gd name="T48" fmla="*/ 6 w 474"/>
                <a:gd name="T49" fmla="*/ 84 h 470"/>
                <a:gd name="T50" fmla="*/ 0 w 474"/>
                <a:gd name="T51" fmla="*/ 68 h 470"/>
                <a:gd name="T52" fmla="*/ 0 w 474"/>
                <a:gd name="T53" fmla="*/ 51 h 470"/>
                <a:gd name="T54" fmla="*/ 5 w 474"/>
                <a:gd name="T55" fmla="*/ 35 h 470"/>
                <a:gd name="T56" fmla="*/ 13 w 474"/>
                <a:gd name="T57" fmla="*/ 22 h 470"/>
                <a:gd name="T58" fmla="*/ 22 w 474"/>
                <a:gd name="T59" fmla="*/ 12 h 470"/>
                <a:gd name="T60" fmla="*/ 33 w 474"/>
                <a:gd name="T61" fmla="*/ 5 h 470"/>
                <a:gd name="T62" fmla="*/ 47 w 474"/>
                <a:gd name="T63" fmla="*/ 1 h 470"/>
                <a:gd name="T64" fmla="*/ 62 w 474"/>
                <a:gd name="T65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4" h="470">
                  <a:moveTo>
                    <a:pt x="200" y="115"/>
                  </a:moveTo>
                  <a:lnTo>
                    <a:pt x="360" y="275"/>
                  </a:lnTo>
                  <a:lnTo>
                    <a:pt x="360" y="115"/>
                  </a:lnTo>
                  <a:lnTo>
                    <a:pt x="200" y="115"/>
                  </a:lnTo>
                  <a:close/>
                  <a:moveTo>
                    <a:pt x="62" y="0"/>
                  </a:moveTo>
                  <a:lnTo>
                    <a:pt x="417" y="0"/>
                  </a:lnTo>
                  <a:lnTo>
                    <a:pt x="436" y="2"/>
                  </a:lnTo>
                  <a:lnTo>
                    <a:pt x="452" y="10"/>
                  </a:lnTo>
                  <a:lnTo>
                    <a:pt x="464" y="22"/>
                  </a:lnTo>
                  <a:lnTo>
                    <a:pt x="471" y="38"/>
                  </a:lnTo>
                  <a:lnTo>
                    <a:pt x="474" y="57"/>
                  </a:lnTo>
                  <a:lnTo>
                    <a:pt x="474" y="413"/>
                  </a:lnTo>
                  <a:lnTo>
                    <a:pt x="473" y="426"/>
                  </a:lnTo>
                  <a:lnTo>
                    <a:pt x="469" y="439"/>
                  </a:lnTo>
                  <a:lnTo>
                    <a:pt x="462" y="450"/>
                  </a:lnTo>
                  <a:lnTo>
                    <a:pt x="452" y="459"/>
                  </a:lnTo>
                  <a:lnTo>
                    <a:pt x="440" y="464"/>
                  </a:lnTo>
                  <a:lnTo>
                    <a:pt x="432" y="468"/>
                  </a:lnTo>
                  <a:lnTo>
                    <a:pt x="424" y="469"/>
                  </a:lnTo>
                  <a:lnTo>
                    <a:pt x="417" y="470"/>
                  </a:lnTo>
                  <a:lnTo>
                    <a:pt x="401" y="468"/>
                  </a:lnTo>
                  <a:lnTo>
                    <a:pt x="389" y="462"/>
                  </a:lnTo>
                  <a:lnTo>
                    <a:pt x="376" y="452"/>
                  </a:lnTo>
                  <a:lnTo>
                    <a:pt x="17" y="97"/>
                  </a:lnTo>
                  <a:lnTo>
                    <a:pt x="6" y="84"/>
                  </a:lnTo>
                  <a:lnTo>
                    <a:pt x="0" y="68"/>
                  </a:lnTo>
                  <a:lnTo>
                    <a:pt x="0" y="51"/>
                  </a:lnTo>
                  <a:lnTo>
                    <a:pt x="5" y="35"/>
                  </a:lnTo>
                  <a:lnTo>
                    <a:pt x="13" y="22"/>
                  </a:lnTo>
                  <a:lnTo>
                    <a:pt x="22" y="12"/>
                  </a:lnTo>
                  <a:lnTo>
                    <a:pt x="33" y="5"/>
                  </a:lnTo>
                  <a:lnTo>
                    <a:pt x="47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89"/>
            <p:cNvSpPr>
              <a:spLocks noEditPoints="1"/>
            </p:cNvSpPr>
            <p:nvPr/>
          </p:nvSpPr>
          <p:spPr bwMode="auto">
            <a:xfrm>
              <a:off x="2552700" y="2312988"/>
              <a:ext cx="166687" cy="90488"/>
            </a:xfrm>
            <a:custGeom>
              <a:avLst/>
              <a:gdLst>
                <a:gd name="T0" fmla="*/ 199 w 1057"/>
                <a:gd name="T1" fmla="*/ 114 h 573"/>
                <a:gd name="T2" fmla="*/ 542 w 1057"/>
                <a:gd name="T3" fmla="*/ 458 h 573"/>
                <a:gd name="T4" fmla="*/ 869 w 1057"/>
                <a:gd name="T5" fmla="*/ 458 h 573"/>
                <a:gd name="T6" fmla="*/ 526 w 1057"/>
                <a:gd name="T7" fmla="*/ 114 h 573"/>
                <a:gd name="T8" fmla="*/ 199 w 1057"/>
                <a:gd name="T9" fmla="*/ 114 h 573"/>
                <a:gd name="T10" fmla="*/ 57 w 1057"/>
                <a:gd name="T11" fmla="*/ 0 h 573"/>
                <a:gd name="T12" fmla="*/ 542 w 1057"/>
                <a:gd name="T13" fmla="*/ 0 h 573"/>
                <a:gd name="T14" fmla="*/ 558 w 1057"/>
                <a:gd name="T15" fmla="*/ 1 h 573"/>
                <a:gd name="T16" fmla="*/ 571 w 1057"/>
                <a:gd name="T17" fmla="*/ 7 h 573"/>
                <a:gd name="T18" fmla="*/ 583 w 1057"/>
                <a:gd name="T19" fmla="*/ 16 h 573"/>
                <a:gd name="T20" fmla="*/ 1040 w 1057"/>
                <a:gd name="T21" fmla="*/ 475 h 573"/>
                <a:gd name="T22" fmla="*/ 1051 w 1057"/>
                <a:gd name="T23" fmla="*/ 489 h 573"/>
                <a:gd name="T24" fmla="*/ 1057 w 1057"/>
                <a:gd name="T25" fmla="*/ 504 h 573"/>
                <a:gd name="T26" fmla="*/ 1057 w 1057"/>
                <a:gd name="T27" fmla="*/ 521 h 573"/>
                <a:gd name="T28" fmla="*/ 1052 w 1057"/>
                <a:gd name="T29" fmla="*/ 539 h 573"/>
                <a:gd name="T30" fmla="*/ 1042 w 1057"/>
                <a:gd name="T31" fmla="*/ 553 h 573"/>
                <a:gd name="T32" fmla="*/ 1030 w 1057"/>
                <a:gd name="T33" fmla="*/ 564 h 573"/>
                <a:gd name="T34" fmla="*/ 1016 w 1057"/>
                <a:gd name="T35" fmla="*/ 570 h 573"/>
                <a:gd name="T36" fmla="*/ 1001 w 1057"/>
                <a:gd name="T37" fmla="*/ 573 h 573"/>
                <a:gd name="T38" fmla="*/ 514 w 1057"/>
                <a:gd name="T39" fmla="*/ 573 h 573"/>
                <a:gd name="T40" fmla="*/ 499 w 1057"/>
                <a:gd name="T41" fmla="*/ 571 h 573"/>
                <a:gd name="T42" fmla="*/ 486 w 1057"/>
                <a:gd name="T43" fmla="*/ 565 h 573"/>
                <a:gd name="T44" fmla="*/ 474 w 1057"/>
                <a:gd name="T45" fmla="*/ 555 h 573"/>
                <a:gd name="T46" fmla="*/ 16 w 1057"/>
                <a:gd name="T47" fmla="*/ 97 h 573"/>
                <a:gd name="T48" fmla="*/ 6 w 1057"/>
                <a:gd name="T49" fmla="*/ 83 h 573"/>
                <a:gd name="T50" fmla="*/ 1 w 1057"/>
                <a:gd name="T51" fmla="*/ 68 h 573"/>
                <a:gd name="T52" fmla="*/ 0 w 1057"/>
                <a:gd name="T53" fmla="*/ 51 h 573"/>
                <a:gd name="T54" fmla="*/ 5 w 1057"/>
                <a:gd name="T55" fmla="*/ 34 h 573"/>
                <a:gd name="T56" fmla="*/ 15 w 1057"/>
                <a:gd name="T57" fmla="*/ 19 h 573"/>
                <a:gd name="T58" fmla="*/ 27 w 1057"/>
                <a:gd name="T59" fmla="*/ 8 h 573"/>
                <a:gd name="T60" fmla="*/ 41 w 1057"/>
                <a:gd name="T61" fmla="*/ 2 h 573"/>
                <a:gd name="T62" fmla="*/ 57 w 1057"/>
                <a:gd name="T6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7" h="573">
                  <a:moveTo>
                    <a:pt x="199" y="114"/>
                  </a:moveTo>
                  <a:lnTo>
                    <a:pt x="542" y="458"/>
                  </a:lnTo>
                  <a:lnTo>
                    <a:pt x="869" y="458"/>
                  </a:lnTo>
                  <a:lnTo>
                    <a:pt x="526" y="114"/>
                  </a:lnTo>
                  <a:lnTo>
                    <a:pt x="199" y="114"/>
                  </a:lnTo>
                  <a:close/>
                  <a:moveTo>
                    <a:pt x="57" y="0"/>
                  </a:moveTo>
                  <a:lnTo>
                    <a:pt x="542" y="0"/>
                  </a:lnTo>
                  <a:lnTo>
                    <a:pt x="558" y="1"/>
                  </a:lnTo>
                  <a:lnTo>
                    <a:pt x="571" y="7"/>
                  </a:lnTo>
                  <a:lnTo>
                    <a:pt x="583" y="16"/>
                  </a:lnTo>
                  <a:lnTo>
                    <a:pt x="1040" y="475"/>
                  </a:lnTo>
                  <a:lnTo>
                    <a:pt x="1051" y="489"/>
                  </a:lnTo>
                  <a:lnTo>
                    <a:pt x="1057" y="504"/>
                  </a:lnTo>
                  <a:lnTo>
                    <a:pt x="1057" y="521"/>
                  </a:lnTo>
                  <a:lnTo>
                    <a:pt x="1052" y="539"/>
                  </a:lnTo>
                  <a:lnTo>
                    <a:pt x="1042" y="553"/>
                  </a:lnTo>
                  <a:lnTo>
                    <a:pt x="1030" y="564"/>
                  </a:lnTo>
                  <a:lnTo>
                    <a:pt x="1016" y="570"/>
                  </a:lnTo>
                  <a:lnTo>
                    <a:pt x="1001" y="573"/>
                  </a:lnTo>
                  <a:lnTo>
                    <a:pt x="514" y="573"/>
                  </a:lnTo>
                  <a:lnTo>
                    <a:pt x="499" y="571"/>
                  </a:lnTo>
                  <a:lnTo>
                    <a:pt x="486" y="565"/>
                  </a:lnTo>
                  <a:lnTo>
                    <a:pt x="474" y="555"/>
                  </a:lnTo>
                  <a:lnTo>
                    <a:pt x="16" y="97"/>
                  </a:lnTo>
                  <a:lnTo>
                    <a:pt x="6" y="83"/>
                  </a:lnTo>
                  <a:lnTo>
                    <a:pt x="1" y="68"/>
                  </a:lnTo>
                  <a:lnTo>
                    <a:pt x="0" y="51"/>
                  </a:lnTo>
                  <a:lnTo>
                    <a:pt x="5" y="34"/>
                  </a:lnTo>
                  <a:lnTo>
                    <a:pt x="15" y="19"/>
                  </a:lnTo>
                  <a:lnTo>
                    <a:pt x="27" y="8"/>
                  </a:lnTo>
                  <a:lnTo>
                    <a:pt x="41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90"/>
            <p:cNvSpPr>
              <a:spLocks noEditPoints="1"/>
            </p:cNvSpPr>
            <p:nvPr/>
          </p:nvSpPr>
          <p:spPr bwMode="auto">
            <a:xfrm>
              <a:off x="2544763" y="2312988"/>
              <a:ext cx="544512" cy="90488"/>
            </a:xfrm>
            <a:custGeom>
              <a:avLst/>
              <a:gdLst>
                <a:gd name="T0" fmla="*/ 114 w 3430"/>
                <a:gd name="T1" fmla="*/ 114 h 573"/>
                <a:gd name="T2" fmla="*/ 114 w 3430"/>
                <a:gd name="T3" fmla="*/ 458 h 573"/>
                <a:gd name="T4" fmla="*/ 3316 w 3430"/>
                <a:gd name="T5" fmla="*/ 458 h 573"/>
                <a:gd name="T6" fmla="*/ 3316 w 3430"/>
                <a:gd name="T7" fmla="*/ 114 h 573"/>
                <a:gd name="T8" fmla="*/ 114 w 3430"/>
                <a:gd name="T9" fmla="*/ 114 h 573"/>
                <a:gd name="T10" fmla="*/ 57 w 3430"/>
                <a:gd name="T11" fmla="*/ 0 h 573"/>
                <a:gd name="T12" fmla="*/ 3373 w 3430"/>
                <a:gd name="T13" fmla="*/ 0 h 573"/>
                <a:gd name="T14" fmla="*/ 3392 w 3430"/>
                <a:gd name="T15" fmla="*/ 2 h 573"/>
                <a:gd name="T16" fmla="*/ 3408 w 3430"/>
                <a:gd name="T17" fmla="*/ 9 h 573"/>
                <a:gd name="T18" fmla="*/ 3420 w 3430"/>
                <a:gd name="T19" fmla="*/ 22 h 573"/>
                <a:gd name="T20" fmla="*/ 3427 w 3430"/>
                <a:gd name="T21" fmla="*/ 37 h 573"/>
                <a:gd name="T22" fmla="*/ 3430 w 3430"/>
                <a:gd name="T23" fmla="*/ 57 h 573"/>
                <a:gd name="T24" fmla="*/ 3430 w 3430"/>
                <a:gd name="T25" fmla="*/ 516 h 573"/>
                <a:gd name="T26" fmla="*/ 3427 w 3430"/>
                <a:gd name="T27" fmla="*/ 534 h 573"/>
                <a:gd name="T28" fmla="*/ 3420 w 3430"/>
                <a:gd name="T29" fmla="*/ 550 h 573"/>
                <a:gd name="T30" fmla="*/ 3408 w 3430"/>
                <a:gd name="T31" fmla="*/ 563 h 573"/>
                <a:gd name="T32" fmla="*/ 3392 w 3430"/>
                <a:gd name="T33" fmla="*/ 570 h 573"/>
                <a:gd name="T34" fmla="*/ 3373 w 3430"/>
                <a:gd name="T35" fmla="*/ 573 h 573"/>
                <a:gd name="T36" fmla="*/ 57 w 3430"/>
                <a:gd name="T37" fmla="*/ 573 h 573"/>
                <a:gd name="T38" fmla="*/ 38 w 3430"/>
                <a:gd name="T39" fmla="*/ 570 h 573"/>
                <a:gd name="T40" fmla="*/ 22 w 3430"/>
                <a:gd name="T41" fmla="*/ 563 h 573"/>
                <a:gd name="T42" fmla="*/ 10 w 3430"/>
                <a:gd name="T43" fmla="*/ 550 h 573"/>
                <a:gd name="T44" fmla="*/ 3 w 3430"/>
                <a:gd name="T45" fmla="*/ 534 h 573"/>
                <a:gd name="T46" fmla="*/ 0 w 3430"/>
                <a:gd name="T47" fmla="*/ 516 h 573"/>
                <a:gd name="T48" fmla="*/ 0 w 3430"/>
                <a:gd name="T49" fmla="*/ 57 h 573"/>
                <a:gd name="T50" fmla="*/ 3 w 3430"/>
                <a:gd name="T51" fmla="*/ 37 h 573"/>
                <a:gd name="T52" fmla="*/ 10 w 3430"/>
                <a:gd name="T53" fmla="*/ 22 h 573"/>
                <a:gd name="T54" fmla="*/ 22 w 3430"/>
                <a:gd name="T55" fmla="*/ 9 h 573"/>
                <a:gd name="T56" fmla="*/ 38 w 3430"/>
                <a:gd name="T57" fmla="*/ 2 h 573"/>
                <a:gd name="T58" fmla="*/ 57 w 3430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30" h="573">
                  <a:moveTo>
                    <a:pt x="114" y="114"/>
                  </a:moveTo>
                  <a:lnTo>
                    <a:pt x="114" y="458"/>
                  </a:lnTo>
                  <a:lnTo>
                    <a:pt x="3316" y="458"/>
                  </a:lnTo>
                  <a:lnTo>
                    <a:pt x="3316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3373" y="0"/>
                  </a:lnTo>
                  <a:lnTo>
                    <a:pt x="3392" y="2"/>
                  </a:lnTo>
                  <a:lnTo>
                    <a:pt x="3408" y="9"/>
                  </a:lnTo>
                  <a:lnTo>
                    <a:pt x="3420" y="22"/>
                  </a:lnTo>
                  <a:lnTo>
                    <a:pt x="3427" y="37"/>
                  </a:lnTo>
                  <a:lnTo>
                    <a:pt x="3430" y="57"/>
                  </a:lnTo>
                  <a:lnTo>
                    <a:pt x="3430" y="516"/>
                  </a:lnTo>
                  <a:lnTo>
                    <a:pt x="3427" y="534"/>
                  </a:lnTo>
                  <a:lnTo>
                    <a:pt x="3420" y="550"/>
                  </a:lnTo>
                  <a:lnTo>
                    <a:pt x="3408" y="563"/>
                  </a:lnTo>
                  <a:lnTo>
                    <a:pt x="3392" y="570"/>
                  </a:lnTo>
                  <a:lnTo>
                    <a:pt x="3373" y="573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0" y="550"/>
                  </a:lnTo>
                  <a:lnTo>
                    <a:pt x="3" y="534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191"/>
            <p:cNvSpPr>
              <a:spLocks noEditPoints="1"/>
            </p:cNvSpPr>
            <p:nvPr/>
          </p:nvSpPr>
          <p:spPr bwMode="auto">
            <a:xfrm>
              <a:off x="2706688" y="2312988"/>
              <a:ext cx="166687" cy="90488"/>
            </a:xfrm>
            <a:custGeom>
              <a:avLst/>
              <a:gdLst>
                <a:gd name="T0" fmla="*/ 194 w 1057"/>
                <a:gd name="T1" fmla="*/ 114 h 573"/>
                <a:gd name="T2" fmla="*/ 537 w 1057"/>
                <a:gd name="T3" fmla="*/ 458 h 573"/>
                <a:gd name="T4" fmla="*/ 863 w 1057"/>
                <a:gd name="T5" fmla="*/ 458 h 573"/>
                <a:gd name="T6" fmla="*/ 520 w 1057"/>
                <a:gd name="T7" fmla="*/ 114 h 573"/>
                <a:gd name="T8" fmla="*/ 194 w 1057"/>
                <a:gd name="T9" fmla="*/ 114 h 573"/>
                <a:gd name="T10" fmla="*/ 57 w 1057"/>
                <a:gd name="T11" fmla="*/ 0 h 573"/>
                <a:gd name="T12" fmla="*/ 543 w 1057"/>
                <a:gd name="T13" fmla="*/ 0 h 573"/>
                <a:gd name="T14" fmla="*/ 558 w 1057"/>
                <a:gd name="T15" fmla="*/ 1 h 573"/>
                <a:gd name="T16" fmla="*/ 571 w 1057"/>
                <a:gd name="T17" fmla="*/ 7 h 573"/>
                <a:gd name="T18" fmla="*/ 583 w 1057"/>
                <a:gd name="T19" fmla="*/ 16 h 573"/>
                <a:gd name="T20" fmla="*/ 1040 w 1057"/>
                <a:gd name="T21" fmla="*/ 475 h 573"/>
                <a:gd name="T22" fmla="*/ 1050 w 1057"/>
                <a:gd name="T23" fmla="*/ 489 h 573"/>
                <a:gd name="T24" fmla="*/ 1057 w 1057"/>
                <a:gd name="T25" fmla="*/ 504 h 573"/>
                <a:gd name="T26" fmla="*/ 1057 w 1057"/>
                <a:gd name="T27" fmla="*/ 521 h 573"/>
                <a:gd name="T28" fmla="*/ 1051 w 1057"/>
                <a:gd name="T29" fmla="*/ 539 h 573"/>
                <a:gd name="T30" fmla="*/ 1046 w 1057"/>
                <a:gd name="T31" fmla="*/ 550 h 573"/>
                <a:gd name="T32" fmla="*/ 1038 w 1057"/>
                <a:gd name="T33" fmla="*/ 560 h 573"/>
                <a:gd name="T34" fmla="*/ 1026 w 1057"/>
                <a:gd name="T35" fmla="*/ 567 h 573"/>
                <a:gd name="T36" fmla="*/ 1014 w 1057"/>
                <a:gd name="T37" fmla="*/ 571 h 573"/>
                <a:gd name="T38" fmla="*/ 1001 w 1057"/>
                <a:gd name="T39" fmla="*/ 573 h 573"/>
                <a:gd name="T40" fmla="*/ 514 w 1057"/>
                <a:gd name="T41" fmla="*/ 573 h 573"/>
                <a:gd name="T42" fmla="*/ 498 w 1057"/>
                <a:gd name="T43" fmla="*/ 571 h 573"/>
                <a:gd name="T44" fmla="*/ 486 w 1057"/>
                <a:gd name="T45" fmla="*/ 565 h 573"/>
                <a:gd name="T46" fmla="*/ 475 w 1057"/>
                <a:gd name="T47" fmla="*/ 555 h 573"/>
                <a:gd name="T48" fmla="*/ 16 w 1057"/>
                <a:gd name="T49" fmla="*/ 97 h 573"/>
                <a:gd name="T50" fmla="*/ 6 w 1057"/>
                <a:gd name="T51" fmla="*/ 83 h 573"/>
                <a:gd name="T52" fmla="*/ 1 w 1057"/>
                <a:gd name="T53" fmla="*/ 68 h 573"/>
                <a:gd name="T54" fmla="*/ 0 w 1057"/>
                <a:gd name="T55" fmla="*/ 51 h 573"/>
                <a:gd name="T56" fmla="*/ 6 w 1057"/>
                <a:gd name="T57" fmla="*/ 34 h 573"/>
                <a:gd name="T58" fmla="*/ 15 w 1057"/>
                <a:gd name="T59" fmla="*/ 19 h 573"/>
                <a:gd name="T60" fmla="*/ 27 w 1057"/>
                <a:gd name="T61" fmla="*/ 8 h 573"/>
                <a:gd name="T62" fmla="*/ 41 w 1057"/>
                <a:gd name="T63" fmla="*/ 2 h 573"/>
                <a:gd name="T64" fmla="*/ 57 w 1057"/>
                <a:gd name="T6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7" h="573">
                  <a:moveTo>
                    <a:pt x="194" y="114"/>
                  </a:moveTo>
                  <a:lnTo>
                    <a:pt x="537" y="458"/>
                  </a:lnTo>
                  <a:lnTo>
                    <a:pt x="863" y="458"/>
                  </a:lnTo>
                  <a:lnTo>
                    <a:pt x="520" y="114"/>
                  </a:lnTo>
                  <a:lnTo>
                    <a:pt x="194" y="114"/>
                  </a:lnTo>
                  <a:close/>
                  <a:moveTo>
                    <a:pt x="57" y="0"/>
                  </a:moveTo>
                  <a:lnTo>
                    <a:pt x="543" y="0"/>
                  </a:lnTo>
                  <a:lnTo>
                    <a:pt x="558" y="1"/>
                  </a:lnTo>
                  <a:lnTo>
                    <a:pt x="571" y="7"/>
                  </a:lnTo>
                  <a:lnTo>
                    <a:pt x="583" y="16"/>
                  </a:lnTo>
                  <a:lnTo>
                    <a:pt x="1040" y="475"/>
                  </a:lnTo>
                  <a:lnTo>
                    <a:pt x="1050" y="489"/>
                  </a:lnTo>
                  <a:lnTo>
                    <a:pt x="1057" y="504"/>
                  </a:lnTo>
                  <a:lnTo>
                    <a:pt x="1057" y="521"/>
                  </a:lnTo>
                  <a:lnTo>
                    <a:pt x="1051" y="539"/>
                  </a:lnTo>
                  <a:lnTo>
                    <a:pt x="1046" y="550"/>
                  </a:lnTo>
                  <a:lnTo>
                    <a:pt x="1038" y="560"/>
                  </a:lnTo>
                  <a:lnTo>
                    <a:pt x="1026" y="567"/>
                  </a:lnTo>
                  <a:lnTo>
                    <a:pt x="1014" y="571"/>
                  </a:lnTo>
                  <a:lnTo>
                    <a:pt x="1001" y="573"/>
                  </a:lnTo>
                  <a:lnTo>
                    <a:pt x="514" y="573"/>
                  </a:lnTo>
                  <a:lnTo>
                    <a:pt x="498" y="571"/>
                  </a:lnTo>
                  <a:lnTo>
                    <a:pt x="486" y="565"/>
                  </a:lnTo>
                  <a:lnTo>
                    <a:pt x="475" y="555"/>
                  </a:lnTo>
                  <a:lnTo>
                    <a:pt x="16" y="97"/>
                  </a:lnTo>
                  <a:lnTo>
                    <a:pt x="6" y="83"/>
                  </a:lnTo>
                  <a:lnTo>
                    <a:pt x="1" y="68"/>
                  </a:lnTo>
                  <a:lnTo>
                    <a:pt x="0" y="51"/>
                  </a:lnTo>
                  <a:lnTo>
                    <a:pt x="6" y="34"/>
                  </a:lnTo>
                  <a:lnTo>
                    <a:pt x="15" y="19"/>
                  </a:lnTo>
                  <a:lnTo>
                    <a:pt x="27" y="8"/>
                  </a:lnTo>
                  <a:lnTo>
                    <a:pt x="41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192"/>
            <p:cNvSpPr>
              <a:spLocks noEditPoints="1"/>
            </p:cNvSpPr>
            <p:nvPr/>
          </p:nvSpPr>
          <p:spPr bwMode="auto">
            <a:xfrm>
              <a:off x="2860675" y="2312988"/>
              <a:ext cx="168275" cy="90488"/>
            </a:xfrm>
            <a:custGeom>
              <a:avLst/>
              <a:gdLst>
                <a:gd name="T0" fmla="*/ 195 w 1057"/>
                <a:gd name="T1" fmla="*/ 114 h 573"/>
                <a:gd name="T2" fmla="*/ 538 w 1057"/>
                <a:gd name="T3" fmla="*/ 458 h 573"/>
                <a:gd name="T4" fmla="*/ 863 w 1057"/>
                <a:gd name="T5" fmla="*/ 458 h 573"/>
                <a:gd name="T6" fmla="*/ 520 w 1057"/>
                <a:gd name="T7" fmla="*/ 114 h 573"/>
                <a:gd name="T8" fmla="*/ 195 w 1057"/>
                <a:gd name="T9" fmla="*/ 114 h 573"/>
                <a:gd name="T10" fmla="*/ 58 w 1057"/>
                <a:gd name="T11" fmla="*/ 0 h 573"/>
                <a:gd name="T12" fmla="*/ 544 w 1057"/>
                <a:gd name="T13" fmla="*/ 0 h 573"/>
                <a:gd name="T14" fmla="*/ 559 w 1057"/>
                <a:gd name="T15" fmla="*/ 1 h 573"/>
                <a:gd name="T16" fmla="*/ 572 w 1057"/>
                <a:gd name="T17" fmla="*/ 7 h 573"/>
                <a:gd name="T18" fmla="*/ 584 w 1057"/>
                <a:gd name="T19" fmla="*/ 16 h 573"/>
                <a:gd name="T20" fmla="*/ 1041 w 1057"/>
                <a:gd name="T21" fmla="*/ 475 h 573"/>
                <a:gd name="T22" fmla="*/ 1051 w 1057"/>
                <a:gd name="T23" fmla="*/ 489 h 573"/>
                <a:gd name="T24" fmla="*/ 1057 w 1057"/>
                <a:gd name="T25" fmla="*/ 504 h 573"/>
                <a:gd name="T26" fmla="*/ 1057 w 1057"/>
                <a:gd name="T27" fmla="*/ 521 h 573"/>
                <a:gd name="T28" fmla="*/ 1052 w 1057"/>
                <a:gd name="T29" fmla="*/ 539 h 573"/>
                <a:gd name="T30" fmla="*/ 1043 w 1057"/>
                <a:gd name="T31" fmla="*/ 553 h 573"/>
                <a:gd name="T32" fmla="*/ 1030 w 1057"/>
                <a:gd name="T33" fmla="*/ 564 h 573"/>
                <a:gd name="T34" fmla="*/ 1017 w 1057"/>
                <a:gd name="T35" fmla="*/ 570 h 573"/>
                <a:gd name="T36" fmla="*/ 1000 w 1057"/>
                <a:gd name="T37" fmla="*/ 573 h 573"/>
                <a:gd name="T38" fmla="*/ 515 w 1057"/>
                <a:gd name="T39" fmla="*/ 573 h 573"/>
                <a:gd name="T40" fmla="*/ 499 w 1057"/>
                <a:gd name="T41" fmla="*/ 571 h 573"/>
                <a:gd name="T42" fmla="*/ 487 w 1057"/>
                <a:gd name="T43" fmla="*/ 565 h 573"/>
                <a:gd name="T44" fmla="*/ 475 w 1057"/>
                <a:gd name="T45" fmla="*/ 555 h 573"/>
                <a:gd name="T46" fmla="*/ 17 w 1057"/>
                <a:gd name="T47" fmla="*/ 97 h 573"/>
                <a:gd name="T48" fmla="*/ 7 w 1057"/>
                <a:gd name="T49" fmla="*/ 83 h 573"/>
                <a:gd name="T50" fmla="*/ 1 w 1057"/>
                <a:gd name="T51" fmla="*/ 68 h 573"/>
                <a:gd name="T52" fmla="*/ 0 w 1057"/>
                <a:gd name="T53" fmla="*/ 51 h 573"/>
                <a:gd name="T54" fmla="*/ 6 w 1057"/>
                <a:gd name="T55" fmla="*/ 34 h 573"/>
                <a:gd name="T56" fmla="*/ 16 w 1057"/>
                <a:gd name="T57" fmla="*/ 19 h 573"/>
                <a:gd name="T58" fmla="*/ 27 w 1057"/>
                <a:gd name="T59" fmla="*/ 8 h 573"/>
                <a:gd name="T60" fmla="*/ 42 w 1057"/>
                <a:gd name="T61" fmla="*/ 2 h 573"/>
                <a:gd name="T62" fmla="*/ 58 w 1057"/>
                <a:gd name="T6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7" h="573">
                  <a:moveTo>
                    <a:pt x="195" y="114"/>
                  </a:moveTo>
                  <a:lnTo>
                    <a:pt x="538" y="458"/>
                  </a:lnTo>
                  <a:lnTo>
                    <a:pt x="863" y="458"/>
                  </a:lnTo>
                  <a:lnTo>
                    <a:pt x="520" y="114"/>
                  </a:lnTo>
                  <a:lnTo>
                    <a:pt x="195" y="114"/>
                  </a:lnTo>
                  <a:close/>
                  <a:moveTo>
                    <a:pt x="58" y="0"/>
                  </a:moveTo>
                  <a:lnTo>
                    <a:pt x="544" y="0"/>
                  </a:lnTo>
                  <a:lnTo>
                    <a:pt x="559" y="1"/>
                  </a:lnTo>
                  <a:lnTo>
                    <a:pt x="572" y="7"/>
                  </a:lnTo>
                  <a:lnTo>
                    <a:pt x="584" y="16"/>
                  </a:lnTo>
                  <a:lnTo>
                    <a:pt x="1041" y="475"/>
                  </a:lnTo>
                  <a:lnTo>
                    <a:pt x="1051" y="489"/>
                  </a:lnTo>
                  <a:lnTo>
                    <a:pt x="1057" y="504"/>
                  </a:lnTo>
                  <a:lnTo>
                    <a:pt x="1057" y="521"/>
                  </a:lnTo>
                  <a:lnTo>
                    <a:pt x="1052" y="539"/>
                  </a:lnTo>
                  <a:lnTo>
                    <a:pt x="1043" y="553"/>
                  </a:lnTo>
                  <a:lnTo>
                    <a:pt x="1030" y="564"/>
                  </a:lnTo>
                  <a:lnTo>
                    <a:pt x="1017" y="570"/>
                  </a:lnTo>
                  <a:lnTo>
                    <a:pt x="1000" y="573"/>
                  </a:lnTo>
                  <a:lnTo>
                    <a:pt x="515" y="573"/>
                  </a:lnTo>
                  <a:lnTo>
                    <a:pt x="499" y="571"/>
                  </a:lnTo>
                  <a:lnTo>
                    <a:pt x="487" y="565"/>
                  </a:lnTo>
                  <a:lnTo>
                    <a:pt x="475" y="555"/>
                  </a:lnTo>
                  <a:lnTo>
                    <a:pt x="17" y="97"/>
                  </a:lnTo>
                  <a:lnTo>
                    <a:pt x="7" y="83"/>
                  </a:lnTo>
                  <a:lnTo>
                    <a:pt x="1" y="68"/>
                  </a:lnTo>
                  <a:lnTo>
                    <a:pt x="0" y="51"/>
                  </a:lnTo>
                  <a:lnTo>
                    <a:pt x="6" y="34"/>
                  </a:lnTo>
                  <a:lnTo>
                    <a:pt x="16" y="19"/>
                  </a:lnTo>
                  <a:lnTo>
                    <a:pt x="27" y="8"/>
                  </a:lnTo>
                  <a:lnTo>
                    <a:pt x="42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193"/>
            <p:cNvSpPr>
              <a:spLocks noEditPoints="1"/>
            </p:cNvSpPr>
            <p:nvPr/>
          </p:nvSpPr>
          <p:spPr bwMode="auto">
            <a:xfrm>
              <a:off x="3014663" y="2312988"/>
              <a:ext cx="74612" cy="74613"/>
            </a:xfrm>
            <a:custGeom>
              <a:avLst/>
              <a:gdLst>
                <a:gd name="T0" fmla="*/ 200 w 474"/>
                <a:gd name="T1" fmla="*/ 114 h 470"/>
                <a:gd name="T2" fmla="*/ 360 w 474"/>
                <a:gd name="T3" fmla="*/ 275 h 470"/>
                <a:gd name="T4" fmla="*/ 360 w 474"/>
                <a:gd name="T5" fmla="*/ 114 h 470"/>
                <a:gd name="T6" fmla="*/ 200 w 474"/>
                <a:gd name="T7" fmla="*/ 114 h 470"/>
                <a:gd name="T8" fmla="*/ 57 w 474"/>
                <a:gd name="T9" fmla="*/ 0 h 470"/>
                <a:gd name="T10" fmla="*/ 417 w 474"/>
                <a:gd name="T11" fmla="*/ 0 h 470"/>
                <a:gd name="T12" fmla="*/ 436 w 474"/>
                <a:gd name="T13" fmla="*/ 2 h 470"/>
                <a:gd name="T14" fmla="*/ 452 w 474"/>
                <a:gd name="T15" fmla="*/ 9 h 470"/>
                <a:gd name="T16" fmla="*/ 464 w 474"/>
                <a:gd name="T17" fmla="*/ 22 h 470"/>
                <a:gd name="T18" fmla="*/ 471 w 474"/>
                <a:gd name="T19" fmla="*/ 37 h 470"/>
                <a:gd name="T20" fmla="*/ 474 w 474"/>
                <a:gd name="T21" fmla="*/ 57 h 470"/>
                <a:gd name="T22" fmla="*/ 474 w 474"/>
                <a:gd name="T23" fmla="*/ 412 h 470"/>
                <a:gd name="T24" fmla="*/ 473 w 474"/>
                <a:gd name="T25" fmla="*/ 426 h 470"/>
                <a:gd name="T26" fmla="*/ 469 w 474"/>
                <a:gd name="T27" fmla="*/ 439 h 470"/>
                <a:gd name="T28" fmla="*/ 462 w 474"/>
                <a:gd name="T29" fmla="*/ 450 h 470"/>
                <a:gd name="T30" fmla="*/ 452 w 474"/>
                <a:gd name="T31" fmla="*/ 458 h 470"/>
                <a:gd name="T32" fmla="*/ 440 w 474"/>
                <a:gd name="T33" fmla="*/ 464 h 470"/>
                <a:gd name="T34" fmla="*/ 432 w 474"/>
                <a:gd name="T35" fmla="*/ 468 h 470"/>
                <a:gd name="T36" fmla="*/ 424 w 474"/>
                <a:gd name="T37" fmla="*/ 469 h 470"/>
                <a:gd name="T38" fmla="*/ 417 w 474"/>
                <a:gd name="T39" fmla="*/ 470 h 470"/>
                <a:gd name="T40" fmla="*/ 401 w 474"/>
                <a:gd name="T41" fmla="*/ 468 h 470"/>
                <a:gd name="T42" fmla="*/ 389 w 474"/>
                <a:gd name="T43" fmla="*/ 461 h 470"/>
                <a:gd name="T44" fmla="*/ 376 w 474"/>
                <a:gd name="T45" fmla="*/ 452 h 470"/>
                <a:gd name="T46" fmla="*/ 17 w 474"/>
                <a:gd name="T47" fmla="*/ 97 h 470"/>
                <a:gd name="T48" fmla="*/ 6 w 474"/>
                <a:gd name="T49" fmla="*/ 83 h 470"/>
                <a:gd name="T50" fmla="*/ 0 w 474"/>
                <a:gd name="T51" fmla="*/ 68 h 470"/>
                <a:gd name="T52" fmla="*/ 0 w 474"/>
                <a:gd name="T53" fmla="*/ 51 h 470"/>
                <a:gd name="T54" fmla="*/ 5 w 474"/>
                <a:gd name="T55" fmla="*/ 34 h 470"/>
                <a:gd name="T56" fmla="*/ 15 w 474"/>
                <a:gd name="T57" fmla="*/ 19 h 470"/>
                <a:gd name="T58" fmla="*/ 27 w 474"/>
                <a:gd name="T59" fmla="*/ 8 h 470"/>
                <a:gd name="T60" fmla="*/ 41 w 474"/>
                <a:gd name="T61" fmla="*/ 2 h 470"/>
                <a:gd name="T62" fmla="*/ 57 w 474"/>
                <a:gd name="T63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4" h="470">
                  <a:moveTo>
                    <a:pt x="200" y="114"/>
                  </a:moveTo>
                  <a:lnTo>
                    <a:pt x="360" y="275"/>
                  </a:lnTo>
                  <a:lnTo>
                    <a:pt x="360" y="114"/>
                  </a:lnTo>
                  <a:lnTo>
                    <a:pt x="200" y="114"/>
                  </a:lnTo>
                  <a:close/>
                  <a:moveTo>
                    <a:pt x="57" y="0"/>
                  </a:moveTo>
                  <a:lnTo>
                    <a:pt x="417" y="0"/>
                  </a:lnTo>
                  <a:lnTo>
                    <a:pt x="436" y="2"/>
                  </a:lnTo>
                  <a:lnTo>
                    <a:pt x="452" y="9"/>
                  </a:lnTo>
                  <a:lnTo>
                    <a:pt x="464" y="22"/>
                  </a:lnTo>
                  <a:lnTo>
                    <a:pt x="471" y="37"/>
                  </a:lnTo>
                  <a:lnTo>
                    <a:pt x="474" y="57"/>
                  </a:lnTo>
                  <a:lnTo>
                    <a:pt x="474" y="412"/>
                  </a:lnTo>
                  <a:lnTo>
                    <a:pt x="473" y="426"/>
                  </a:lnTo>
                  <a:lnTo>
                    <a:pt x="469" y="439"/>
                  </a:lnTo>
                  <a:lnTo>
                    <a:pt x="462" y="450"/>
                  </a:lnTo>
                  <a:lnTo>
                    <a:pt x="452" y="458"/>
                  </a:lnTo>
                  <a:lnTo>
                    <a:pt x="440" y="464"/>
                  </a:lnTo>
                  <a:lnTo>
                    <a:pt x="432" y="468"/>
                  </a:lnTo>
                  <a:lnTo>
                    <a:pt x="424" y="469"/>
                  </a:lnTo>
                  <a:lnTo>
                    <a:pt x="417" y="470"/>
                  </a:lnTo>
                  <a:lnTo>
                    <a:pt x="401" y="468"/>
                  </a:lnTo>
                  <a:lnTo>
                    <a:pt x="389" y="461"/>
                  </a:lnTo>
                  <a:lnTo>
                    <a:pt x="376" y="452"/>
                  </a:lnTo>
                  <a:lnTo>
                    <a:pt x="17" y="97"/>
                  </a:lnTo>
                  <a:lnTo>
                    <a:pt x="6" y="83"/>
                  </a:lnTo>
                  <a:lnTo>
                    <a:pt x="0" y="68"/>
                  </a:lnTo>
                  <a:lnTo>
                    <a:pt x="0" y="51"/>
                  </a:lnTo>
                  <a:lnTo>
                    <a:pt x="5" y="34"/>
                  </a:lnTo>
                  <a:lnTo>
                    <a:pt x="15" y="19"/>
                  </a:lnTo>
                  <a:lnTo>
                    <a:pt x="27" y="8"/>
                  </a:lnTo>
                  <a:lnTo>
                    <a:pt x="41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194"/>
            <p:cNvSpPr>
              <a:spLocks noEditPoints="1"/>
            </p:cNvSpPr>
            <p:nvPr/>
          </p:nvSpPr>
          <p:spPr bwMode="auto">
            <a:xfrm>
              <a:off x="2725738" y="2093913"/>
              <a:ext cx="182562" cy="200025"/>
            </a:xfrm>
            <a:custGeom>
              <a:avLst/>
              <a:gdLst>
                <a:gd name="T0" fmla="*/ 115 w 1144"/>
                <a:gd name="T1" fmla="*/ 157 h 1264"/>
                <a:gd name="T2" fmla="*/ 115 w 1144"/>
                <a:gd name="T3" fmla="*/ 1109 h 1264"/>
                <a:gd name="T4" fmla="*/ 966 w 1144"/>
                <a:gd name="T5" fmla="*/ 634 h 1264"/>
                <a:gd name="T6" fmla="*/ 115 w 1144"/>
                <a:gd name="T7" fmla="*/ 157 h 1264"/>
                <a:gd name="T8" fmla="*/ 58 w 1144"/>
                <a:gd name="T9" fmla="*/ 0 h 1264"/>
                <a:gd name="T10" fmla="*/ 72 w 1144"/>
                <a:gd name="T11" fmla="*/ 2 h 1264"/>
                <a:gd name="T12" fmla="*/ 87 w 1144"/>
                <a:gd name="T13" fmla="*/ 8 h 1264"/>
                <a:gd name="T14" fmla="*/ 1116 w 1144"/>
                <a:gd name="T15" fmla="*/ 581 h 1264"/>
                <a:gd name="T16" fmla="*/ 1127 w 1144"/>
                <a:gd name="T17" fmla="*/ 591 h 1264"/>
                <a:gd name="T18" fmla="*/ 1135 w 1144"/>
                <a:gd name="T19" fmla="*/ 603 h 1264"/>
                <a:gd name="T20" fmla="*/ 1142 w 1144"/>
                <a:gd name="T21" fmla="*/ 617 h 1264"/>
                <a:gd name="T22" fmla="*/ 1144 w 1144"/>
                <a:gd name="T23" fmla="*/ 634 h 1264"/>
                <a:gd name="T24" fmla="*/ 1142 w 1144"/>
                <a:gd name="T25" fmla="*/ 649 h 1264"/>
                <a:gd name="T26" fmla="*/ 1135 w 1144"/>
                <a:gd name="T27" fmla="*/ 663 h 1264"/>
                <a:gd name="T28" fmla="*/ 1127 w 1144"/>
                <a:gd name="T29" fmla="*/ 675 h 1264"/>
                <a:gd name="T30" fmla="*/ 1116 w 1144"/>
                <a:gd name="T31" fmla="*/ 685 h 1264"/>
                <a:gd name="T32" fmla="*/ 87 w 1144"/>
                <a:gd name="T33" fmla="*/ 1258 h 1264"/>
                <a:gd name="T34" fmla="*/ 76 w 1144"/>
                <a:gd name="T35" fmla="*/ 1262 h 1264"/>
                <a:gd name="T36" fmla="*/ 68 w 1144"/>
                <a:gd name="T37" fmla="*/ 1263 h 1264"/>
                <a:gd name="T38" fmla="*/ 58 w 1144"/>
                <a:gd name="T39" fmla="*/ 1264 h 1264"/>
                <a:gd name="T40" fmla="*/ 46 w 1144"/>
                <a:gd name="T41" fmla="*/ 1263 h 1264"/>
                <a:gd name="T42" fmla="*/ 37 w 1144"/>
                <a:gd name="T43" fmla="*/ 1262 h 1264"/>
                <a:gd name="T44" fmla="*/ 28 w 1144"/>
                <a:gd name="T45" fmla="*/ 1258 h 1264"/>
                <a:gd name="T46" fmla="*/ 17 w 1144"/>
                <a:gd name="T47" fmla="*/ 1248 h 1264"/>
                <a:gd name="T48" fmla="*/ 9 w 1144"/>
                <a:gd name="T49" fmla="*/ 1236 h 1264"/>
                <a:gd name="T50" fmla="*/ 2 w 1144"/>
                <a:gd name="T51" fmla="*/ 1222 h 1264"/>
                <a:gd name="T52" fmla="*/ 0 w 1144"/>
                <a:gd name="T53" fmla="*/ 1207 h 1264"/>
                <a:gd name="T54" fmla="*/ 0 w 1144"/>
                <a:gd name="T55" fmla="*/ 60 h 1264"/>
                <a:gd name="T56" fmla="*/ 2 w 1144"/>
                <a:gd name="T57" fmla="*/ 44 h 1264"/>
                <a:gd name="T58" fmla="*/ 9 w 1144"/>
                <a:gd name="T59" fmla="*/ 30 h 1264"/>
                <a:gd name="T60" fmla="*/ 17 w 1144"/>
                <a:gd name="T61" fmla="*/ 18 h 1264"/>
                <a:gd name="T62" fmla="*/ 28 w 1144"/>
                <a:gd name="T63" fmla="*/ 8 h 1264"/>
                <a:gd name="T64" fmla="*/ 43 w 1144"/>
                <a:gd name="T65" fmla="*/ 2 h 1264"/>
                <a:gd name="T66" fmla="*/ 58 w 1144"/>
                <a:gd name="T67" fmla="*/ 0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4" h="1264">
                  <a:moveTo>
                    <a:pt x="115" y="157"/>
                  </a:moveTo>
                  <a:lnTo>
                    <a:pt x="115" y="1109"/>
                  </a:lnTo>
                  <a:lnTo>
                    <a:pt x="966" y="634"/>
                  </a:lnTo>
                  <a:lnTo>
                    <a:pt x="115" y="157"/>
                  </a:lnTo>
                  <a:close/>
                  <a:moveTo>
                    <a:pt x="58" y="0"/>
                  </a:moveTo>
                  <a:lnTo>
                    <a:pt x="72" y="2"/>
                  </a:lnTo>
                  <a:lnTo>
                    <a:pt x="87" y="8"/>
                  </a:lnTo>
                  <a:lnTo>
                    <a:pt x="1116" y="581"/>
                  </a:lnTo>
                  <a:lnTo>
                    <a:pt x="1127" y="591"/>
                  </a:lnTo>
                  <a:lnTo>
                    <a:pt x="1135" y="603"/>
                  </a:lnTo>
                  <a:lnTo>
                    <a:pt x="1142" y="617"/>
                  </a:lnTo>
                  <a:lnTo>
                    <a:pt x="1144" y="634"/>
                  </a:lnTo>
                  <a:lnTo>
                    <a:pt x="1142" y="649"/>
                  </a:lnTo>
                  <a:lnTo>
                    <a:pt x="1135" y="663"/>
                  </a:lnTo>
                  <a:lnTo>
                    <a:pt x="1127" y="675"/>
                  </a:lnTo>
                  <a:lnTo>
                    <a:pt x="1116" y="685"/>
                  </a:lnTo>
                  <a:lnTo>
                    <a:pt x="87" y="1258"/>
                  </a:lnTo>
                  <a:lnTo>
                    <a:pt x="76" y="1262"/>
                  </a:lnTo>
                  <a:lnTo>
                    <a:pt x="68" y="1263"/>
                  </a:lnTo>
                  <a:lnTo>
                    <a:pt x="58" y="1264"/>
                  </a:lnTo>
                  <a:lnTo>
                    <a:pt x="46" y="1263"/>
                  </a:lnTo>
                  <a:lnTo>
                    <a:pt x="37" y="1262"/>
                  </a:lnTo>
                  <a:lnTo>
                    <a:pt x="28" y="1258"/>
                  </a:lnTo>
                  <a:lnTo>
                    <a:pt x="17" y="1248"/>
                  </a:lnTo>
                  <a:lnTo>
                    <a:pt x="9" y="1236"/>
                  </a:lnTo>
                  <a:lnTo>
                    <a:pt x="2" y="1222"/>
                  </a:lnTo>
                  <a:lnTo>
                    <a:pt x="0" y="1207"/>
                  </a:lnTo>
                  <a:lnTo>
                    <a:pt x="0" y="60"/>
                  </a:lnTo>
                  <a:lnTo>
                    <a:pt x="2" y="44"/>
                  </a:lnTo>
                  <a:lnTo>
                    <a:pt x="9" y="30"/>
                  </a:lnTo>
                  <a:lnTo>
                    <a:pt x="17" y="18"/>
                  </a:lnTo>
                  <a:lnTo>
                    <a:pt x="28" y="8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3" name="Group 842"/>
          <p:cNvGrpSpPr/>
          <p:nvPr/>
        </p:nvGrpSpPr>
        <p:grpSpPr>
          <a:xfrm>
            <a:off x="1608600" y="2011533"/>
            <a:ext cx="546100" cy="365125"/>
            <a:chOff x="1641475" y="2011363"/>
            <a:chExt cx="546100" cy="365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1" name="Freeform 199"/>
            <p:cNvSpPr>
              <a:spLocks noEditPoints="1"/>
            </p:cNvSpPr>
            <p:nvPr/>
          </p:nvSpPr>
          <p:spPr bwMode="auto">
            <a:xfrm>
              <a:off x="1641475" y="2011363"/>
              <a:ext cx="546100" cy="365125"/>
            </a:xfrm>
            <a:custGeom>
              <a:avLst/>
              <a:gdLst>
                <a:gd name="T0" fmla="*/ 153 w 3440"/>
                <a:gd name="T1" fmla="*/ 118 h 2296"/>
                <a:gd name="T2" fmla="*/ 125 w 3440"/>
                <a:gd name="T3" fmla="*/ 138 h 2296"/>
                <a:gd name="T4" fmla="*/ 115 w 3440"/>
                <a:gd name="T5" fmla="*/ 172 h 2296"/>
                <a:gd name="T6" fmla="*/ 118 w 3440"/>
                <a:gd name="T7" fmla="*/ 2144 h 2296"/>
                <a:gd name="T8" fmla="*/ 137 w 3440"/>
                <a:gd name="T9" fmla="*/ 2171 h 2296"/>
                <a:gd name="T10" fmla="*/ 172 w 3440"/>
                <a:gd name="T11" fmla="*/ 2181 h 2296"/>
                <a:gd name="T12" fmla="*/ 3287 w 3440"/>
                <a:gd name="T13" fmla="*/ 2179 h 2296"/>
                <a:gd name="T14" fmla="*/ 3315 w 3440"/>
                <a:gd name="T15" fmla="*/ 2159 h 2296"/>
                <a:gd name="T16" fmla="*/ 3325 w 3440"/>
                <a:gd name="T17" fmla="*/ 2124 h 2296"/>
                <a:gd name="T18" fmla="*/ 3322 w 3440"/>
                <a:gd name="T19" fmla="*/ 154 h 2296"/>
                <a:gd name="T20" fmla="*/ 3303 w 3440"/>
                <a:gd name="T21" fmla="*/ 125 h 2296"/>
                <a:gd name="T22" fmla="*/ 3268 w 3440"/>
                <a:gd name="T23" fmla="*/ 115 h 2296"/>
                <a:gd name="T24" fmla="*/ 172 w 3440"/>
                <a:gd name="T25" fmla="*/ 0 h 2296"/>
                <a:gd name="T26" fmla="*/ 3299 w 3440"/>
                <a:gd name="T27" fmla="*/ 3 h 2296"/>
                <a:gd name="T28" fmla="*/ 3356 w 3440"/>
                <a:gd name="T29" fmla="*/ 23 h 2296"/>
                <a:gd name="T30" fmla="*/ 3400 w 3440"/>
                <a:gd name="T31" fmla="*/ 61 h 2296"/>
                <a:gd name="T32" fmla="*/ 3430 w 3440"/>
                <a:gd name="T33" fmla="*/ 112 h 2296"/>
                <a:gd name="T34" fmla="*/ 3440 w 3440"/>
                <a:gd name="T35" fmla="*/ 172 h 2296"/>
                <a:gd name="T36" fmla="*/ 3437 w 3440"/>
                <a:gd name="T37" fmla="*/ 2155 h 2296"/>
                <a:gd name="T38" fmla="*/ 3417 w 3440"/>
                <a:gd name="T39" fmla="*/ 2211 h 2296"/>
                <a:gd name="T40" fmla="*/ 3380 w 3440"/>
                <a:gd name="T41" fmla="*/ 2256 h 2296"/>
                <a:gd name="T42" fmla="*/ 3330 w 3440"/>
                <a:gd name="T43" fmla="*/ 2286 h 2296"/>
                <a:gd name="T44" fmla="*/ 3268 w 3440"/>
                <a:gd name="T45" fmla="*/ 2296 h 2296"/>
                <a:gd name="T46" fmla="*/ 141 w 3440"/>
                <a:gd name="T47" fmla="*/ 2294 h 2296"/>
                <a:gd name="T48" fmla="*/ 84 w 3440"/>
                <a:gd name="T49" fmla="*/ 2273 h 2296"/>
                <a:gd name="T50" fmla="*/ 40 w 3440"/>
                <a:gd name="T51" fmla="*/ 2235 h 2296"/>
                <a:gd name="T52" fmla="*/ 10 w 3440"/>
                <a:gd name="T53" fmla="*/ 2185 h 2296"/>
                <a:gd name="T54" fmla="*/ 0 w 3440"/>
                <a:gd name="T55" fmla="*/ 2124 h 2296"/>
                <a:gd name="T56" fmla="*/ 3 w 3440"/>
                <a:gd name="T57" fmla="*/ 141 h 2296"/>
                <a:gd name="T58" fmla="*/ 23 w 3440"/>
                <a:gd name="T59" fmla="*/ 85 h 2296"/>
                <a:gd name="T60" fmla="*/ 60 w 3440"/>
                <a:gd name="T61" fmla="*/ 40 h 2296"/>
                <a:gd name="T62" fmla="*/ 110 w 3440"/>
                <a:gd name="T63" fmla="*/ 11 h 2296"/>
                <a:gd name="T64" fmla="*/ 172 w 3440"/>
                <a:gd name="T65" fmla="*/ 0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0" h="2296">
                  <a:moveTo>
                    <a:pt x="172" y="115"/>
                  </a:moveTo>
                  <a:lnTo>
                    <a:pt x="153" y="118"/>
                  </a:lnTo>
                  <a:lnTo>
                    <a:pt x="137" y="125"/>
                  </a:lnTo>
                  <a:lnTo>
                    <a:pt x="125" y="138"/>
                  </a:lnTo>
                  <a:lnTo>
                    <a:pt x="118" y="154"/>
                  </a:lnTo>
                  <a:lnTo>
                    <a:pt x="115" y="172"/>
                  </a:lnTo>
                  <a:lnTo>
                    <a:pt x="115" y="2124"/>
                  </a:lnTo>
                  <a:lnTo>
                    <a:pt x="118" y="2144"/>
                  </a:lnTo>
                  <a:lnTo>
                    <a:pt x="125" y="2159"/>
                  </a:lnTo>
                  <a:lnTo>
                    <a:pt x="137" y="2171"/>
                  </a:lnTo>
                  <a:lnTo>
                    <a:pt x="153" y="2179"/>
                  </a:lnTo>
                  <a:lnTo>
                    <a:pt x="172" y="2181"/>
                  </a:lnTo>
                  <a:lnTo>
                    <a:pt x="3268" y="2181"/>
                  </a:lnTo>
                  <a:lnTo>
                    <a:pt x="3287" y="2179"/>
                  </a:lnTo>
                  <a:lnTo>
                    <a:pt x="3303" y="2171"/>
                  </a:lnTo>
                  <a:lnTo>
                    <a:pt x="3315" y="2159"/>
                  </a:lnTo>
                  <a:lnTo>
                    <a:pt x="3322" y="2144"/>
                  </a:lnTo>
                  <a:lnTo>
                    <a:pt x="3325" y="2124"/>
                  </a:lnTo>
                  <a:lnTo>
                    <a:pt x="3325" y="172"/>
                  </a:lnTo>
                  <a:lnTo>
                    <a:pt x="3322" y="154"/>
                  </a:lnTo>
                  <a:lnTo>
                    <a:pt x="3315" y="138"/>
                  </a:lnTo>
                  <a:lnTo>
                    <a:pt x="3303" y="125"/>
                  </a:lnTo>
                  <a:lnTo>
                    <a:pt x="3287" y="118"/>
                  </a:lnTo>
                  <a:lnTo>
                    <a:pt x="3268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3268" y="0"/>
                  </a:lnTo>
                  <a:lnTo>
                    <a:pt x="3299" y="3"/>
                  </a:lnTo>
                  <a:lnTo>
                    <a:pt x="3330" y="11"/>
                  </a:lnTo>
                  <a:lnTo>
                    <a:pt x="3356" y="23"/>
                  </a:lnTo>
                  <a:lnTo>
                    <a:pt x="3380" y="40"/>
                  </a:lnTo>
                  <a:lnTo>
                    <a:pt x="3400" y="61"/>
                  </a:lnTo>
                  <a:lnTo>
                    <a:pt x="3417" y="85"/>
                  </a:lnTo>
                  <a:lnTo>
                    <a:pt x="3430" y="112"/>
                  </a:lnTo>
                  <a:lnTo>
                    <a:pt x="3437" y="141"/>
                  </a:lnTo>
                  <a:lnTo>
                    <a:pt x="3440" y="172"/>
                  </a:lnTo>
                  <a:lnTo>
                    <a:pt x="3440" y="2124"/>
                  </a:lnTo>
                  <a:lnTo>
                    <a:pt x="3437" y="2155"/>
                  </a:lnTo>
                  <a:lnTo>
                    <a:pt x="3430" y="2185"/>
                  </a:lnTo>
                  <a:lnTo>
                    <a:pt x="3417" y="2211"/>
                  </a:lnTo>
                  <a:lnTo>
                    <a:pt x="3400" y="2235"/>
                  </a:lnTo>
                  <a:lnTo>
                    <a:pt x="3380" y="2256"/>
                  </a:lnTo>
                  <a:lnTo>
                    <a:pt x="3356" y="2273"/>
                  </a:lnTo>
                  <a:lnTo>
                    <a:pt x="3330" y="2286"/>
                  </a:lnTo>
                  <a:lnTo>
                    <a:pt x="3299" y="2294"/>
                  </a:lnTo>
                  <a:lnTo>
                    <a:pt x="3268" y="2296"/>
                  </a:lnTo>
                  <a:lnTo>
                    <a:pt x="172" y="2296"/>
                  </a:lnTo>
                  <a:lnTo>
                    <a:pt x="141" y="2294"/>
                  </a:lnTo>
                  <a:lnTo>
                    <a:pt x="110" y="2286"/>
                  </a:lnTo>
                  <a:lnTo>
                    <a:pt x="84" y="2273"/>
                  </a:lnTo>
                  <a:lnTo>
                    <a:pt x="60" y="2256"/>
                  </a:lnTo>
                  <a:lnTo>
                    <a:pt x="40" y="2235"/>
                  </a:lnTo>
                  <a:lnTo>
                    <a:pt x="23" y="2211"/>
                  </a:lnTo>
                  <a:lnTo>
                    <a:pt x="10" y="2185"/>
                  </a:lnTo>
                  <a:lnTo>
                    <a:pt x="3" y="2155"/>
                  </a:lnTo>
                  <a:lnTo>
                    <a:pt x="0" y="2124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0" y="112"/>
                  </a:lnTo>
                  <a:lnTo>
                    <a:pt x="23" y="85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1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00"/>
            <p:cNvSpPr>
              <a:spLocks noEditPoints="1"/>
            </p:cNvSpPr>
            <p:nvPr/>
          </p:nvSpPr>
          <p:spPr bwMode="auto">
            <a:xfrm>
              <a:off x="1677988" y="2047876"/>
              <a:ext cx="90488" cy="55563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29 h 344"/>
                <a:gd name="T4" fmla="*/ 459 w 574"/>
                <a:gd name="T5" fmla="*/ 229 h 344"/>
                <a:gd name="T6" fmla="*/ 459 w 574"/>
                <a:gd name="T7" fmla="*/ 115 h 344"/>
                <a:gd name="T8" fmla="*/ 115 w 574"/>
                <a:gd name="T9" fmla="*/ 115 h 344"/>
                <a:gd name="T10" fmla="*/ 58 w 574"/>
                <a:gd name="T11" fmla="*/ 0 h 344"/>
                <a:gd name="T12" fmla="*/ 516 w 574"/>
                <a:gd name="T13" fmla="*/ 0 h 344"/>
                <a:gd name="T14" fmla="*/ 535 w 574"/>
                <a:gd name="T15" fmla="*/ 3 h 344"/>
                <a:gd name="T16" fmla="*/ 552 w 574"/>
                <a:gd name="T17" fmla="*/ 10 h 344"/>
                <a:gd name="T18" fmla="*/ 563 w 574"/>
                <a:gd name="T19" fmla="*/ 23 h 344"/>
                <a:gd name="T20" fmla="*/ 571 w 574"/>
                <a:gd name="T21" fmla="*/ 38 h 344"/>
                <a:gd name="T22" fmla="*/ 574 w 574"/>
                <a:gd name="T23" fmla="*/ 57 h 344"/>
                <a:gd name="T24" fmla="*/ 574 w 574"/>
                <a:gd name="T25" fmla="*/ 287 h 344"/>
                <a:gd name="T26" fmla="*/ 571 w 574"/>
                <a:gd name="T27" fmla="*/ 307 h 344"/>
                <a:gd name="T28" fmla="*/ 563 w 574"/>
                <a:gd name="T29" fmla="*/ 322 h 344"/>
                <a:gd name="T30" fmla="*/ 552 w 574"/>
                <a:gd name="T31" fmla="*/ 334 h 344"/>
                <a:gd name="T32" fmla="*/ 535 w 574"/>
                <a:gd name="T33" fmla="*/ 342 h 344"/>
                <a:gd name="T34" fmla="*/ 516 w 574"/>
                <a:gd name="T35" fmla="*/ 344 h 344"/>
                <a:gd name="T36" fmla="*/ 58 w 574"/>
                <a:gd name="T37" fmla="*/ 344 h 344"/>
                <a:gd name="T38" fmla="*/ 39 w 574"/>
                <a:gd name="T39" fmla="*/ 342 h 344"/>
                <a:gd name="T40" fmla="*/ 22 w 574"/>
                <a:gd name="T41" fmla="*/ 334 h 344"/>
                <a:gd name="T42" fmla="*/ 11 w 574"/>
                <a:gd name="T43" fmla="*/ 322 h 344"/>
                <a:gd name="T44" fmla="*/ 3 w 574"/>
                <a:gd name="T45" fmla="*/ 307 h 344"/>
                <a:gd name="T46" fmla="*/ 0 w 574"/>
                <a:gd name="T47" fmla="*/ 287 h 344"/>
                <a:gd name="T48" fmla="*/ 0 w 574"/>
                <a:gd name="T49" fmla="*/ 57 h 344"/>
                <a:gd name="T50" fmla="*/ 3 w 574"/>
                <a:gd name="T51" fmla="*/ 38 h 344"/>
                <a:gd name="T52" fmla="*/ 11 w 574"/>
                <a:gd name="T53" fmla="*/ 23 h 344"/>
                <a:gd name="T54" fmla="*/ 22 w 574"/>
                <a:gd name="T55" fmla="*/ 10 h 344"/>
                <a:gd name="T56" fmla="*/ 39 w 574"/>
                <a:gd name="T57" fmla="*/ 3 h 344"/>
                <a:gd name="T58" fmla="*/ 58 w 574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29"/>
                  </a:lnTo>
                  <a:lnTo>
                    <a:pt x="459" y="229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3"/>
                  </a:lnTo>
                  <a:lnTo>
                    <a:pt x="571" y="38"/>
                  </a:lnTo>
                  <a:lnTo>
                    <a:pt x="574" y="57"/>
                  </a:lnTo>
                  <a:lnTo>
                    <a:pt x="574" y="287"/>
                  </a:lnTo>
                  <a:lnTo>
                    <a:pt x="571" y="307"/>
                  </a:lnTo>
                  <a:lnTo>
                    <a:pt x="563" y="322"/>
                  </a:lnTo>
                  <a:lnTo>
                    <a:pt x="552" y="334"/>
                  </a:lnTo>
                  <a:lnTo>
                    <a:pt x="535" y="342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01"/>
            <p:cNvSpPr>
              <a:spLocks noEditPoints="1"/>
            </p:cNvSpPr>
            <p:nvPr/>
          </p:nvSpPr>
          <p:spPr bwMode="auto">
            <a:xfrm>
              <a:off x="1787525" y="2047876"/>
              <a:ext cx="90488" cy="55563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29 h 344"/>
                <a:gd name="T4" fmla="*/ 459 w 574"/>
                <a:gd name="T5" fmla="*/ 229 h 344"/>
                <a:gd name="T6" fmla="*/ 459 w 574"/>
                <a:gd name="T7" fmla="*/ 115 h 344"/>
                <a:gd name="T8" fmla="*/ 115 w 574"/>
                <a:gd name="T9" fmla="*/ 115 h 344"/>
                <a:gd name="T10" fmla="*/ 58 w 574"/>
                <a:gd name="T11" fmla="*/ 0 h 344"/>
                <a:gd name="T12" fmla="*/ 516 w 574"/>
                <a:gd name="T13" fmla="*/ 0 h 344"/>
                <a:gd name="T14" fmla="*/ 535 w 574"/>
                <a:gd name="T15" fmla="*/ 3 h 344"/>
                <a:gd name="T16" fmla="*/ 552 w 574"/>
                <a:gd name="T17" fmla="*/ 10 h 344"/>
                <a:gd name="T18" fmla="*/ 563 w 574"/>
                <a:gd name="T19" fmla="*/ 23 h 344"/>
                <a:gd name="T20" fmla="*/ 571 w 574"/>
                <a:gd name="T21" fmla="*/ 38 h 344"/>
                <a:gd name="T22" fmla="*/ 574 w 574"/>
                <a:gd name="T23" fmla="*/ 57 h 344"/>
                <a:gd name="T24" fmla="*/ 574 w 574"/>
                <a:gd name="T25" fmla="*/ 287 h 344"/>
                <a:gd name="T26" fmla="*/ 571 w 574"/>
                <a:gd name="T27" fmla="*/ 307 h 344"/>
                <a:gd name="T28" fmla="*/ 563 w 574"/>
                <a:gd name="T29" fmla="*/ 322 h 344"/>
                <a:gd name="T30" fmla="*/ 552 w 574"/>
                <a:gd name="T31" fmla="*/ 334 h 344"/>
                <a:gd name="T32" fmla="*/ 535 w 574"/>
                <a:gd name="T33" fmla="*/ 342 h 344"/>
                <a:gd name="T34" fmla="*/ 516 w 574"/>
                <a:gd name="T35" fmla="*/ 344 h 344"/>
                <a:gd name="T36" fmla="*/ 58 w 574"/>
                <a:gd name="T37" fmla="*/ 344 h 344"/>
                <a:gd name="T38" fmla="*/ 39 w 574"/>
                <a:gd name="T39" fmla="*/ 342 h 344"/>
                <a:gd name="T40" fmla="*/ 22 w 574"/>
                <a:gd name="T41" fmla="*/ 334 h 344"/>
                <a:gd name="T42" fmla="*/ 11 w 574"/>
                <a:gd name="T43" fmla="*/ 322 h 344"/>
                <a:gd name="T44" fmla="*/ 3 w 574"/>
                <a:gd name="T45" fmla="*/ 307 h 344"/>
                <a:gd name="T46" fmla="*/ 0 w 574"/>
                <a:gd name="T47" fmla="*/ 287 h 344"/>
                <a:gd name="T48" fmla="*/ 0 w 574"/>
                <a:gd name="T49" fmla="*/ 57 h 344"/>
                <a:gd name="T50" fmla="*/ 3 w 574"/>
                <a:gd name="T51" fmla="*/ 38 h 344"/>
                <a:gd name="T52" fmla="*/ 11 w 574"/>
                <a:gd name="T53" fmla="*/ 23 h 344"/>
                <a:gd name="T54" fmla="*/ 22 w 574"/>
                <a:gd name="T55" fmla="*/ 10 h 344"/>
                <a:gd name="T56" fmla="*/ 39 w 574"/>
                <a:gd name="T57" fmla="*/ 3 h 344"/>
                <a:gd name="T58" fmla="*/ 58 w 574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29"/>
                  </a:lnTo>
                  <a:lnTo>
                    <a:pt x="459" y="229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3"/>
                  </a:lnTo>
                  <a:lnTo>
                    <a:pt x="571" y="38"/>
                  </a:lnTo>
                  <a:lnTo>
                    <a:pt x="574" y="57"/>
                  </a:lnTo>
                  <a:lnTo>
                    <a:pt x="574" y="287"/>
                  </a:lnTo>
                  <a:lnTo>
                    <a:pt x="571" y="307"/>
                  </a:lnTo>
                  <a:lnTo>
                    <a:pt x="563" y="322"/>
                  </a:lnTo>
                  <a:lnTo>
                    <a:pt x="552" y="334"/>
                  </a:lnTo>
                  <a:lnTo>
                    <a:pt x="535" y="342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02"/>
            <p:cNvSpPr>
              <a:spLocks noEditPoints="1"/>
            </p:cNvSpPr>
            <p:nvPr/>
          </p:nvSpPr>
          <p:spPr bwMode="auto">
            <a:xfrm>
              <a:off x="1897063" y="2047876"/>
              <a:ext cx="90488" cy="55563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29 h 344"/>
                <a:gd name="T4" fmla="*/ 459 w 574"/>
                <a:gd name="T5" fmla="*/ 229 h 344"/>
                <a:gd name="T6" fmla="*/ 459 w 574"/>
                <a:gd name="T7" fmla="*/ 115 h 344"/>
                <a:gd name="T8" fmla="*/ 115 w 574"/>
                <a:gd name="T9" fmla="*/ 115 h 344"/>
                <a:gd name="T10" fmla="*/ 58 w 574"/>
                <a:gd name="T11" fmla="*/ 0 h 344"/>
                <a:gd name="T12" fmla="*/ 516 w 574"/>
                <a:gd name="T13" fmla="*/ 0 h 344"/>
                <a:gd name="T14" fmla="*/ 535 w 574"/>
                <a:gd name="T15" fmla="*/ 3 h 344"/>
                <a:gd name="T16" fmla="*/ 552 w 574"/>
                <a:gd name="T17" fmla="*/ 10 h 344"/>
                <a:gd name="T18" fmla="*/ 563 w 574"/>
                <a:gd name="T19" fmla="*/ 23 h 344"/>
                <a:gd name="T20" fmla="*/ 571 w 574"/>
                <a:gd name="T21" fmla="*/ 38 h 344"/>
                <a:gd name="T22" fmla="*/ 574 w 574"/>
                <a:gd name="T23" fmla="*/ 57 h 344"/>
                <a:gd name="T24" fmla="*/ 574 w 574"/>
                <a:gd name="T25" fmla="*/ 287 h 344"/>
                <a:gd name="T26" fmla="*/ 571 w 574"/>
                <a:gd name="T27" fmla="*/ 307 h 344"/>
                <a:gd name="T28" fmla="*/ 563 w 574"/>
                <a:gd name="T29" fmla="*/ 322 h 344"/>
                <a:gd name="T30" fmla="*/ 552 w 574"/>
                <a:gd name="T31" fmla="*/ 334 h 344"/>
                <a:gd name="T32" fmla="*/ 535 w 574"/>
                <a:gd name="T33" fmla="*/ 342 h 344"/>
                <a:gd name="T34" fmla="*/ 516 w 574"/>
                <a:gd name="T35" fmla="*/ 344 h 344"/>
                <a:gd name="T36" fmla="*/ 58 w 574"/>
                <a:gd name="T37" fmla="*/ 344 h 344"/>
                <a:gd name="T38" fmla="*/ 39 w 574"/>
                <a:gd name="T39" fmla="*/ 342 h 344"/>
                <a:gd name="T40" fmla="*/ 22 w 574"/>
                <a:gd name="T41" fmla="*/ 334 h 344"/>
                <a:gd name="T42" fmla="*/ 11 w 574"/>
                <a:gd name="T43" fmla="*/ 322 h 344"/>
                <a:gd name="T44" fmla="*/ 3 w 574"/>
                <a:gd name="T45" fmla="*/ 307 h 344"/>
                <a:gd name="T46" fmla="*/ 0 w 574"/>
                <a:gd name="T47" fmla="*/ 287 h 344"/>
                <a:gd name="T48" fmla="*/ 0 w 574"/>
                <a:gd name="T49" fmla="*/ 57 h 344"/>
                <a:gd name="T50" fmla="*/ 3 w 574"/>
                <a:gd name="T51" fmla="*/ 38 h 344"/>
                <a:gd name="T52" fmla="*/ 11 w 574"/>
                <a:gd name="T53" fmla="*/ 23 h 344"/>
                <a:gd name="T54" fmla="*/ 22 w 574"/>
                <a:gd name="T55" fmla="*/ 10 h 344"/>
                <a:gd name="T56" fmla="*/ 39 w 574"/>
                <a:gd name="T57" fmla="*/ 3 h 344"/>
                <a:gd name="T58" fmla="*/ 58 w 574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29"/>
                  </a:lnTo>
                  <a:lnTo>
                    <a:pt x="459" y="229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3"/>
                  </a:lnTo>
                  <a:lnTo>
                    <a:pt x="571" y="38"/>
                  </a:lnTo>
                  <a:lnTo>
                    <a:pt x="574" y="57"/>
                  </a:lnTo>
                  <a:lnTo>
                    <a:pt x="574" y="287"/>
                  </a:lnTo>
                  <a:lnTo>
                    <a:pt x="571" y="307"/>
                  </a:lnTo>
                  <a:lnTo>
                    <a:pt x="563" y="322"/>
                  </a:lnTo>
                  <a:lnTo>
                    <a:pt x="552" y="334"/>
                  </a:lnTo>
                  <a:lnTo>
                    <a:pt x="535" y="342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03"/>
            <p:cNvSpPr>
              <a:spLocks noEditPoints="1"/>
            </p:cNvSpPr>
            <p:nvPr/>
          </p:nvSpPr>
          <p:spPr bwMode="auto">
            <a:xfrm>
              <a:off x="2005013" y="2047876"/>
              <a:ext cx="92075" cy="55563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29 h 344"/>
                <a:gd name="T4" fmla="*/ 459 w 574"/>
                <a:gd name="T5" fmla="*/ 229 h 344"/>
                <a:gd name="T6" fmla="*/ 459 w 574"/>
                <a:gd name="T7" fmla="*/ 115 h 344"/>
                <a:gd name="T8" fmla="*/ 115 w 574"/>
                <a:gd name="T9" fmla="*/ 115 h 344"/>
                <a:gd name="T10" fmla="*/ 58 w 574"/>
                <a:gd name="T11" fmla="*/ 0 h 344"/>
                <a:gd name="T12" fmla="*/ 516 w 574"/>
                <a:gd name="T13" fmla="*/ 0 h 344"/>
                <a:gd name="T14" fmla="*/ 535 w 574"/>
                <a:gd name="T15" fmla="*/ 3 h 344"/>
                <a:gd name="T16" fmla="*/ 552 w 574"/>
                <a:gd name="T17" fmla="*/ 10 h 344"/>
                <a:gd name="T18" fmla="*/ 563 w 574"/>
                <a:gd name="T19" fmla="*/ 23 h 344"/>
                <a:gd name="T20" fmla="*/ 571 w 574"/>
                <a:gd name="T21" fmla="*/ 38 h 344"/>
                <a:gd name="T22" fmla="*/ 574 w 574"/>
                <a:gd name="T23" fmla="*/ 57 h 344"/>
                <a:gd name="T24" fmla="*/ 574 w 574"/>
                <a:gd name="T25" fmla="*/ 287 h 344"/>
                <a:gd name="T26" fmla="*/ 571 w 574"/>
                <a:gd name="T27" fmla="*/ 307 h 344"/>
                <a:gd name="T28" fmla="*/ 563 w 574"/>
                <a:gd name="T29" fmla="*/ 322 h 344"/>
                <a:gd name="T30" fmla="*/ 552 w 574"/>
                <a:gd name="T31" fmla="*/ 334 h 344"/>
                <a:gd name="T32" fmla="*/ 535 w 574"/>
                <a:gd name="T33" fmla="*/ 342 h 344"/>
                <a:gd name="T34" fmla="*/ 516 w 574"/>
                <a:gd name="T35" fmla="*/ 344 h 344"/>
                <a:gd name="T36" fmla="*/ 58 w 574"/>
                <a:gd name="T37" fmla="*/ 344 h 344"/>
                <a:gd name="T38" fmla="*/ 39 w 574"/>
                <a:gd name="T39" fmla="*/ 342 h 344"/>
                <a:gd name="T40" fmla="*/ 22 w 574"/>
                <a:gd name="T41" fmla="*/ 334 h 344"/>
                <a:gd name="T42" fmla="*/ 11 w 574"/>
                <a:gd name="T43" fmla="*/ 322 h 344"/>
                <a:gd name="T44" fmla="*/ 3 w 574"/>
                <a:gd name="T45" fmla="*/ 307 h 344"/>
                <a:gd name="T46" fmla="*/ 0 w 574"/>
                <a:gd name="T47" fmla="*/ 287 h 344"/>
                <a:gd name="T48" fmla="*/ 0 w 574"/>
                <a:gd name="T49" fmla="*/ 57 h 344"/>
                <a:gd name="T50" fmla="*/ 3 w 574"/>
                <a:gd name="T51" fmla="*/ 38 h 344"/>
                <a:gd name="T52" fmla="*/ 11 w 574"/>
                <a:gd name="T53" fmla="*/ 23 h 344"/>
                <a:gd name="T54" fmla="*/ 22 w 574"/>
                <a:gd name="T55" fmla="*/ 10 h 344"/>
                <a:gd name="T56" fmla="*/ 39 w 574"/>
                <a:gd name="T57" fmla="*/ 3 h 344"/>
                <a:gd name="T58" fmla="*/ 58 w 574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29"/>
                  </a:lnTo>
                  <a:lnTo>
                    <a:pt x="459" y="229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3"/>
                  </a:lnTo>
                  <a:lnTo>
                    <a:pt x="571" y="38"/>
                  </a:lnTo>
                  <a:lnTo>
                    <a:pt x="574" y="57"/>
                  </a:lnTo>
                  <a:lnTo>
                    <a:pt x="574" y="287"/>
                  </a:lnTo>
                  <a:lnTo>
                    <a:pt x="571" y="307"/>
                  </a:lnTo>
                  <a:lnTo>
                    <a:pt x="563" y="322"/>
                  </a:lnTo>
                  <a:lnTo>
                    <a:pt x="552" y="334"/>
                  </a:lnTo>
                  <a:lnTo>
                    <a:pt x="535" y="342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04"/>
            <p:cNvSpPr>
              <a:spLocks noEditPoints="1"/>
            </p:cNvSpPr>
            <p:nvPr/>
          </p:nvSpPr>
          <p:spPr bwMode="auto">
            <a:xfrm>
              <a:off x="2114550" y="2047876"/>
              <a:ext cx="73025" cy="55563"/>
            </a:xfrm>
            <a:custGeom>
              <a:avLst/>
              <a:gdLst>
                <a:gd name="T0" fmla="*/ 115 w 459"/>
                <a:gd name="T1" fmla="*/ 115 h 344"/>
                <a:gd name="T2" fmla="*/ 115 w 459"/>
                <a:gd name="T3" fmla="*/ 229 h 344"/>
                <a:gd name="T4" fmla="*/ 344 w 459"/>
                <a:gd name="T5" fmla="*/ 229 h 344"/>
                <a:gd name="T6" fmla="*/ 344 w 459"/>
                <a:gd name="T7" fmla="*/ 115 h 344"/>
                <a:gd name="T8" fmla="*/ 115 w 459"/>
                <a:gd name="T9" fmla="*/ 115 h 344"/>
                <a:gd name="T10" fmla="*/ 58 w 459"/>
                <a:gd name="T11" fmla="*/ 0 h 344"/>
                <a:gd name="T12" fmla="*/ 402 w 459"/>
                <a:gd name="T13" fmla="*/ 0 h 344"/>
                <a:gd name="T14" fmla="*/ 420 w 459"/>
                <a:gd name="T15" fmla="*/ 3 h 344"/>
                <a:gd name="T16" fmla="*/ 437 w 459"/>
                <a:gd name="T17" fmla="*/ 10 h 344"/>
                <a:gd name="T18" fmla="*/ 449 w 459"/>
                <a:gd name="T19" fmla="*/ 23 h 344"/>
                <a:gd name="T20" fmla="*/ 456 w 459"/>
                <a:gd name="T21" fmla="*/ 38 h 344"/>
                <a:gd name="T22" fmla="*/ 459 w 459"/>
                <a:gd name="T23" fmla="*/ 57 h 344"/>
                <a:gd name="T24" fmla="*/ 459 w 459"/>
                <a:gd name="T25" fmla="*/ 287 h 344"/>
                <a:gd name="T26" fmla="*/ 456 w 459"/>
                <a:gd name="T27" fmla="*/ 307 h 344"/>
                <a:gd name="T28" fmla="*/ 449 w 459"/>
                <a:gd name="T29" fmla="*/ 322 h 344"/>
                <a:gd name="T30" fmla="*/ 437 w 459"/>
                <a:gd name="T31" fmla="*/ 334 h 344"/>
                <a:gd name="T32" fmla="*/ 420 w 459"/>
                <a:gd name="T33" fmla="*/ 342 h 344"/>
                <a:gd name="T34" fmla="*/ 402 w 459"/>
                <a:gd name="T35" fmla="*/ 344 h 344"/>
                <a:gd name="T36" fmla="*/ 58 w 459"/>
                <a:gd name="T37" fmla="*/ 344 h 344"/>
                <a:gd name="T38" fmla="*/ 39 w 459"/>
                <a:gd name="T39" fmla="*/ 342 h 344"/>
                <a:gd name="T40" fmla="*/ 22 w 459"/>
                <a:gd name="T41" fmla="*/ 334 h 344"/>
                <a:gd name="T42" fmla="*/ 11 w 459"/>
                <a:gd name="T43" fmla="*/ 322 h 344"/>
                <a:gd name="T44" fmla="*/ 3 w 459"/>
                <a:gd name="T45" fmla="*/ 307 h 344"/>
                <a:gd name="T46" fmla="*/ 0 w 459"/>
                <a:gd name="T47" fmla="*/ 287 h 344"/>
                <a:gd name="T48" fmla="*/ 0 w 459"/>
                <a:gd name="T49" fmla="*/ 57 h 344"/>
                <a:gd name="T50" fmla="*/ 3 w 459"/>
                <a:gd name="T51" fmla="*/ 38 h 344"/>
                <a:gd name="T52" fmla="*/ 11 w 459"/>
                <a:gd name="T53" fmla="*/ 23 h 344"/>
                <a:gd name="T54" fmla="*/ 22 w 459"/>
                <a:gd name="T55" fmla="*/ 10 h 344"/>
                <a:gd name="T56" fmla="*/ 39 w 459"/>
                <a:gd name="T57" fmla="*/ 3 h 344"/>
                <a:gd name="T58" fmla="*/ 58 w 459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9" h="344">
                  <a:moveTo>
                    <a:pt x="115" y="115"/>
                  </a:moveTo>
                  <a:lnTo>
                    <a:pt x="115" y="229"/>
                  </a:lnTo>
                  <a:lnTo>
                    <a:pt x="344" y="229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3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9" y="287"/>
                  </a:lnTo>
                  <a:lnTo>
                    <a:pt x="456" y="307"/>
                  </a:lnTo>
                  <a:lnTo>
                    <a:pt x="449" y="322"/>
                  </a:lnTo>
                  <a:lnTo>
                    <a:pt x="437" y="334"/>
                  </a:lnTo>
                  <a:lnTo>
                    <a:pt x="420" y="342"/>
                  </a:lnTo>
                  <a:lnTo>
                    <a:pt x="402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05"/>
            <p:cNvSpPr>
              <a:spLocks noEditPoints="1"/>
            </p:cNvSpPr>
            <p:nvPr/>
          </p:nvSpPr>
          <p:spPr bwMode="auto">
            <a:xfrm>
              <a:off x="1677988" y="2286001"/>
              <a:ext cx="90488" cy="53975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30 h 344"/>
                <a:gd name="T4" fmla="*/ 459 w 574"/>
                <a:gd name="T5" fmla="*/ 230 h 344"/>
                <a:gd name="T6" fmla="*/ 459 w 574"/>
                <a:gd name="T7" fmla="*/ 115 h 344"/>
                <a:gd name="T8" fmla="*/ 115 w 574"/>
                <a:gd name="T9" fmla="*/ 115 h 344"/>
                <a:gd name="T10" fmla="*/ 58 w 574"/>
                <a:gd name="T11" fmla="*/ 0 h 344"/>
                <a:gd name="T12" fmla="*/ 516 w 574"/>
                <a:gd name="T13" fmla="*/ 0 h 344"/>
                <a:gd name="T14" fmla="*/ 535 w 574"/>
                <a:gd name="T15" fmla="*/ 3 h 344"/>
                <a:gd name="T16" fmla="*/ 552 w 574"/>
                <a:gd name="T17" fmla="*/ 10 h 344"/>
                <a:gd name="T18" fmla="*/ 563 w 574"/>
                <a:gd name="T19" fmla="*/ 23 h 344"/>
                <a:gd name="T20" fmla="*/ 571 w 574"/>
                <a:gd name="T21" fmla="*/ 39 h 344"/>
                <a:gd name="T22" fmla="*/ 574 w 574"/>
                <a:gd name="T23" fmla="*/ 57 h 344"/>
                <a:gd name="T24" fmla="*/ 574 w 574"/>
                <a:gd name="T25" fmla="*/ 287 h 344"/>
                <a:gd name="T26" fmla="*/ 571 w 574"/>
                <a:gd name="T27" fmla="*/ 307 h 344"/>
                <a:gd name="T28" fmla="*/ 563 w 574"/>
                <a:gd name="T29" fmla="*/ 323 h 344"/>
                <a:gd name="T30" fmla="*/ 552 w 574"/>
                <a:gd name="T31" fmla="*/ 334 h 344"/>
                <a:gd name="T32" fmla="*/ 535 w 574"/>
                <a:gd name="T33" fmla="*/ 342 h 344"/>
                <a:gd name="T34" fmla="*/ 516 w 574"/>
                <a:gd name="T35" fmla="*/ 344 h 344"/>
                <a:gd name="T36" fmla="*/ 58 w 574"/>
                <a:gd name="T37" fmla="*/ 344 h 344"/>
                <a:gd name="T38" fmla="*/ 39 w 574"/>
                <a:gd name="T39" fmla="*/ 342 h 344"/>
                <a:gd name="T40" fmla="*/ 22 w 574"/>
                <a:gd name="T41" fmla="*/ 334 h 344"/>
                <a:gd name="T42" fmla="*/ 11 w 574"/>
                <a:gd name="T43" fmla="*/ 323 h 344"/>
                <a:gd name="T44" fmla="*/ 3 w 574"/>
                <a:gd name="T45" fmla="*/ 307 h 344"/>
                <a:gd name="T46" fmla="*/ 0 w 574"/>
                <a:gd name="T47" fmla="*/ 287 h 344"/>
                <a:gd name="T48" fmla="*/ 0 w 574"/>
                <a:gd name="T49" fmla="*/ 57 h 344"/>
                <a:gd name="T50" fmla="*/ 3 w 574"/>
                <a:gd name="T51" fmla="*/ 39 h 344"/>
                <a:gd name="T52" fmla="*/ 11 w 574"/>
                <a:gd name="T53" fmla="*/ 23 h 344"/>
                <a:gd name="T54" fmla="*/ 22 w 574"/>
                <a:gd name="T55" fmla="*/ 10 h 344"/>
                <a:gd name="T56" fmla="*/ 39 w 574"/>
                <a:gd name="T57" fmla="*/ 3 h 344"/>
                <a:gd name="T58" fmla="*/ 58 w 574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30"/>
                  </a:lnTo>
                  <a:lnTo>
                    <a:pt x="459" y="230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3"/>
                  </a:lnTo>
                  <a:lnTo>
                    <a:pt x="571" y="39"/>
                  </a:lnTo>
                  <a:lnTo>
                    <a:pt x="574" y="57"/>
                  </a:lnTo>
                  <a:lnTo>
                    <a:pt x="574" y="287"/>
                  </a:lnTo>
                  <a:lnTo>
                    <a:pt x="571" y="307"/>
                  </a:lnTo>
                  <a:lnTo>
                    <a:pt x="563" y="323"/>
                  </a:lnTo>
                  <a:lnTo>
                    <a:pt x="552" y="334"/>
                  </a:lnTo>
                  <a:lnTo>
                    <a:pt x="535" y="342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3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06"/>
            <p:cNvSpPr>
              <a:spLocks noEditPoints="1"/>
            </p:cNvSpPr>
            <p:nvPr/>
          </p:nvSpPr>
          <p:spPr bwMode="auto">
            <a:xfrm>
              <a:off x="1787525" y="2286001"/>
              <a:ext cx="90488" cy="53975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30 h 344"/>
                <a:gd name="T4" fmla="*/ 459 w 574"/>
                <a:gd name="T5" fmla="*/ 230 h 344"/>
                <a:gd name="T6" fmla="*/ 459 w 574"/>
                <a:gd name="T7" fmla="*/ 115 h 344"/>
                <a:gd name="T8" fmla="*/ 115 w 574"/>
                <a:gd name="T9" fmla="*/ 115 h 344"/>
                <a:gd name="T10" fmla="*/ 58 w 574"/>
                <a:gd name="T11" fmla="*/ 0 h 344"/>
                <a:gd name="T12" fmla="*/ 516 w 574"/>
                <a:gd name="T13" fmla="*/ 0 h 344"/>
                <a:gd name="T14" fmla="*/ 535 w 574"/>
                <a:gd name="T15" fmla="*/ 3 h 344"/>
                <a:gd name="T16" fmla="*/ 552 w 574"/>
                <a:gd name="T17" fmla="*/ 10 h 344"/>
                <a:gd name="T18" fmla="*/ 563 w 574"/>
                <a:gd name="T19" fmla="*/ 23 h 344"/>
                <a:gd name="T20" fmla="*/ 571 w 574"/>
                <a:gd name="T21" fmla="*/ 39 h 344"/>
                <a:gd name="T22" fmla="*/ 574 w 574"/>
                <a:gd name="T23" fmla="*/ 57 h 344"/>
                <a:gd name="T24" fmla="*/ 574 w 574"/>
                <a:gd name="T25" fmla="*/ 287 h 344"/>
                <a:gd name="T26" fmla="*/ 571 w 574"/>
                <a:gd name="T27" fmla="*/ 307 h 344"/>
                <a:gd name="T28" fmla="*/ 563 w 574"/>
                <a:gd name="T29" fmla="*/ 323 h 344"/>
                <a:gd name="T30" fmla="*/ 552 w 574"/>
                <a:gd name="T31" fmla="*/ 334 h 344"/>
                <a:gd name="T32" fmla="*/ 535 w 574"/>
                <a:gd name="T33" fmla="*/ 342 h 344"/>
                <a:gd name="T34" fmla="*/ 516 w 574"/>
                <a:gd name="T35" fmla="*/ 344 h 344"/>
                <a:gd name="T36" fmla="*/ 58 w 574"/>
                <a:gd name="T37" fmla="*/ 344 h 344"/>
                <a:gd name="T38" fmla="*/ 39 w 574"/>
                <a:gd name="T39" fmla="*/ 342 h 344"/>
                <a:gd name="T40" fmla="*/ 22 w 574"/>
                <a:gd name="T41" fmla="*/ 334 h 344"/>
                <a:gd name="T42" fmla="*/ 11 w 574"/>
                <a:gd name="T43" fmla="*/ 323 h 344"/>
                <a:gd name="T44" fmla="*/ 3 w 574"/>
                <a:gd name="T45" fmla="*/ 307 h 344"/>
                <a:gd name="T46" fmla="*/ 0 w 574"/>
                <a:gd name="T47" fmla="*/ 287 h 344"/>
                <a:gd name="T48" fmla="*/ 0 w 574"/>
                <a:gd name="T49" fmla="*/ 57 h 344"/>
                <a:gd name="T50" fmla="*/ 3 w 574"/>
                <a:gd name="T51" fmla="*/ 39 h 344"/>
                <a:gd name="T52" fmla="*/ 11 w 574"/>
                <a:gd name="T53" fmla="*/ 23 h 344"/>
                <a:gd name="T54" fmla="*/ 22 w 574"/>
                <a:gd name="T55" fmla="*/ 10 h 344"/>
                <a:gd name="T56" fmla="*/ 39 w 574"/>
                <a:gd name="T57" fmla="*/ 3 h 344"/>
                <a:gd name="T58" fmla="*/ 58 w 574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30"/>
                  </a:lnTo>
                  <a:lnTo>
                    <a:pt x="459" y="230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3"/>
                  </a:lnTo>
                  <a:lnTo>
                    <a:pt x="571" y="39"/>
                  </a:lnTo>
                  <a:lnTo>
                    <a:pt x="574" y="57"/>
                  </a:lnTo>
                  <a:lnTo>
                    <a:pt x="574" y="287"/>
                  </a:lnTo>
                  <a:lnTo>
                    <a:pt x="571" y="307"/>
                  </a:lnTo>
                  <a:lnTo>
                    <a:pt x="563" y="323"/>
                  </a:lnTo>
                  <a:lnTo>
                    <a:pt x="552" y="334"/>
                  </a:lnTo>
                  <a:lnTo>
                    <a:pt x="535" y="342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3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07"/>
            <p:cNvSpPr>
              <a:spLocks noEditPoints="1"/>
            </p:cNvSpPr>
            <p:nvPr/>
          </p:nvSpPr>
          <p:spPr bwMode="auto">
            <a:xfrm>
              <a:off x="1897063" y="2286001"/>
              <a:ext cx="90488" cy="53975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30 h 344"/>
                <a:gd name="T4" fmla="*/ 459 w 574"/>
                <a:gd name="T5" fmla="*/ 230 h 344"/>
                <a:gd name="T6" fmla="*/ 459 w 574"/>
                <a:gd name="T7" fmla="*/ 115 h 344"/>
                <a:gd name="T8" fmla="*/ 115 w 574"/>
                <a:gd name="T9" fmla="*/ 115 h 344"/>
                <a:gd name="T10" fmla="*/ 58 w 574"/>
                <a:gd name="T11" fmla="*/ 0 h 344"/>
                <a:gd name="T12" fmla="*/ 516 w 574"/>
                <a:gd name="T13" fmla="*/ 0 h 344"/>
                <a:gd name="T14" fmla="*/ 535 w 574"/>
                <a:gd name="T15" fmla="*/ 3 h 344"/>
                <a:gd name="T16" fmla="*/ 552 w 574"/>
                <a:gd name="T17" fmla="*/ 10 h 344"/>
                <a:gd name="T18" fmla="*/ 563 w 574"/>
                <a:gd name="T19" fmla="*/ 23 h 344"/>
                <a:gd name="T20" fmla="*/ 571 w 574"/>
                <a:gd name="T21" fmla="*/ 39 h 344"/>
                <a:gd name="T22" fmla="*/ 574 w 574"/>
                <a:gd name="T23" fmla="*/ 57 h 344"/>
                <a:gd name="T24" fmla="*/ 574 w 574"/>
                <a:gd name="T25" fmla="*/ 287 h 344"/>
                <a:gd name="T26" fmla="*/ 571 w 574"/>
                <a:gd name="T27" fmla="*/ 307 h 344"/>
                <a:gd name="T28" fmla="*/ 563 w 574"/>
                <a:gd name="T29" fmla="*/ 323 h 344"/>
                <a:gd name="T30" fmla="*/ 552 w 574"/>
                <a:gd name="T31" fmla="*/ 334 h 344"/>
                <a:gd name="T32" fmla="*/ 535 w 574"/>
                <a:gd name="T33" fmla="*/ 342 h 344"/>
                <a:gd name="T34" fmla="*/ 516 w 574"/>
                <a:gd name="T35" fmla="*/ 344 h 344"/>
                <a:gd name="T36" fmla="*/ 58 w 574"/>
                <a:gd name="T37" fmla="*/ 344 h 344"/>
                <a:gd name="T38" fmla="*/ 39 w 574"/>
                <a:gd name="T39" fmla="*/ 342 h 344"/>
                <a:gd name="T40" fmla="*/ 22 w 574"/>
                <a:gd name="T41" fmla="*/ 334 h 344"/>
                <a:gd name="T42" fmla="*/ 11 w 574"/>
                <a:gd name="T43" fmla="*/ 323 h 344"/>
                <a:gd name="T44" fmla="*/ 3 w 574"/>
                <a:gd name="T45" fmla="*/ 307 h 344"/>
                <a:gd name="T46" fmla="*/ 0 w 574"/>
                <a:gd name="T47" fmla="*/ 287 h 344"/>
                <a:gd name="T48" fmla="*/ 0 w 574"/>
                <a:gd name="T49" fmla="*/ 57 h 344"/>
                <a:gd name="T50" fmla="*/ 3 w 574"/>
                <a:gd name="T51" fmla="*/ 39 h 344"/>
                <a:gd name="T52" fmla="*/ 11 w 574"/>
                <a:gd name="T53" fmla="*/ 23 h 344"/>
                <a:gd name="T54" fmla="*/ 22 w 574"/>
                <a:gd name="T55" fmla="*/ 10 h 344"/>
                <a:gd name="T56" fmla="*/ 39 w 574"/>
                <a:gd name="T57" fmla="*/ 3 h 344"/>
                <a:gd name="T58" fmla="*/ 58 w 574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30"/>
                  </a:lnTo>
                  <a:lnTo>
                    <a:pt x="459" y="230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3"/>
                  </a:lnTo>
                  <a:lnTo>
                    <a:pt x="571" y="39"/>
                  </a:lnTo>
                  <a:lnTo>
                    <a:pt x="574" y="57"/>
                  </a:lnTo>
                  <a:lnTo>
                    <a:pt x="574" y="287"/>
                  </a:lnTo>
                  <a:lnTo>
                    <a:pt x="571" y="307"/>
                  </a:lnTo>
                  <a:lnTo>
                    <a:pt x="563" y="323"/>
                  </a:lnTo>
                  <a:lnTo>
                    <a:pt x="552" y="334"/>
                  </a:lnTo>
                  <a:lnTo>
                    <a:pt x="535" y="342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3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08"/>
            <p:cNvSpPr>
              <a:spLocks noEditPoints="1"/>
            </p:cNvSpPr>
            <p:nvPr/>
          </p:nvSpPr>
          <p:spPr bwMode="auto">
            <a:xfrm>
              <a:off x="2005013" y="2286001"/>
              <a:ext cx="92075" cy="53975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30 h 344"/>
                <a:gd name="T4" fmla="*/ 459 w 574"/>
                <a:gd name="T5" fmla="*/ 230 h 344"/>
                <a:gd name="T6" fmla="*/ 459 w 574"/>
                <a:gd name="T7" fmla="*/ 115 h 344"/>
                <a:gd name="T8" fmla="*/ 115 w 574"/>
                <a:gd name="T9" fmla="*/ 115 h 344"/>
                <a:gd name="T10" fmla="*/ 58 w 574"/>
                <a:gd name="T11" fmla="*/ 0 h 344"/>
                <a:gd name="T12" fmla="*/ 516 w 574"/>
                <a:gd name="T13" fmla="*/ 0 h 344"/>
                <a:gd name="T14" fmla="*/ 535 w 574"/>
                <a:gd name="T15" fmla="*/ 3 h 344"/>
                <a:gd name="T16" fmla="*/ 552 w 574"/>
                <a:gd name="T17" fmla="*/ 10 h 344"/>
                <a:gd name="T18" fmla="*/ 563 w 574"/>
                <a:gd name="T19" fmla="*/ 23 h 344"/>
                <a:gd name="T20" fmla="*/ 571 w 574"/>
                <a:gd name="T21" fmla="*/ 39 h 344"/>
                <a:gd name="T22" fmla="*/ 574 w 574"/>
                <a:gd name="T23" fmla="*/ 57 h 344"/>
                <a:gd name="T24" fmla="*/ 574 w 574"/>
                <a:gd name="T25" fmla="*/ 287 h 344"/>
                <a:gd name="T26" fmla="*/ 571 w 574"/>
                <a:gd name="T27" fmla="*/ 307 h 344"/>
                <a:gd name="T28" fmla="*/ 563 w 574"/>
                <a:gd name="T29" fmla="*/ 323 h 344"/>
                <a:gd name="T30" fmla="*/ 552 w 574"/>
                <a:gd name="T31" fmla="*/ 334 h 344"/>
                <a:gd name="T32" fmla="*/ 535 w 574"/>
                <a:gd name="T33" fmla="*/ 342 h 344"/>
                <a:gd name="T34" fmla="*/ 516 w 574"/>
                <a:gd name="T35" fmla="*/ 344 h 344"/>
                <a:gd name="T36" fmla="*/ 58 w 574"/>
                <a:gd name="T37" fmla="*/ 344 h 344"/>
                <a:gd name="T38" fmla="*/ 39 w 574"/>
                <a:gd name="T39" fmla="*/ 342 h 344"/>
                <a:gd name="T40" fmla="*/ 22 w 574"/>
                <a:gd name="T41" fmla="*/ 334 h 344"/>
                <a:gd name="T42" fmla="*/ 11 w 574"/>
                <a:gd name="T43" fmla="*/ 323 h 344"/>
                <a:gd name="T44" fmla="*/ 3 w 574"/>
                <a:gd name="T45" fmla="*/ 307 h 344"/>
                <a:gd name="T46" fmla="*/ 0 w 574"/>
                <a:gd name="T47" fmla="*/ 287 h 344"/>
                <a:gd name="T48" fmla="*/ 0 w 574"/>
                <a:gd name="T49" fmla="*/ 57 h 344"/>
                <a:gd name="T50" fmla="*/ 3 w 574"/>
                <a:gd name="T51" fmla="*/ 39 h 344"/>
                <a:gd name="T52" fmla="*/ 11 w 574"/>
                <a:gd name="T53" fmla="*/ 23 h 344"/>
                <a:gd name="T54" fmla="*/ 22 w 574"/>
                <a:gd name="T55" fmla="*/ 10 h 344"/>
                <a:gd name="T56" fmla="*/ 39 w 574"/>
                <a:gd name="T57" fmla="*/ 3 h 344"/>
                <a:gd name="T58" fmla="*/ 58 w 574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30"/>
                  </a:lnTo>
                  <a:lnTo>
                    <a:pt x="459" y="230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3"/>
                  </a:lnTo>
                  <a:lnTo>
                    <a:pt x="571" y="39"/>
                  </a:lnTo>
                  <a:lnTo>
                    <a:pt x="574" y="57"/>
                  </a:lnTo>
                  <a:lnTo>
                    <a:pt x="574" y="287"/>
                  </a:lnTo>
                  <a:lnTo>
                    <a:pt x="571" y="307"/>
                  </a:lnTo>
                  <a:lnTo>
                    <a:pt x="563" y="323"/>
                  </a:lnTo>
                  <a:lnTo>
                    <a:pt x="552" y="334"/>
                  </a:lnTo>
                  <a:lnTo>
                    <a:pt x="535" y="342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3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09"/>
            <p:cNvSpPr>
              <a:spLocks noEditPoints="1"/>
            </p:cNvSpPr>
            <p:nvPr/>
          </p:nvSpPr>
          <p:spPr bwMode="auto">
            <a:xfrm>
              <a:off x="2114550" y="2286001"/>
              <a:ext cx="73025" cy="53975"/>
            </a:xfrm>
            <a:custGeom>
              <a:avLst/>
              <a:gdLst>
                <a:gd name="T0" fmla="*/ 115 w 459"/>
                <a:gd name="T1" fmla="*/ 115 h 344"/>
                <a:gd name="T2" fmla="*/ 115 w 459"/>
                <a:gd name="T3" fmla="*/ 230 h 344"/>
                <a:gd name="T4" fmla="*/ 344 w 459"/>
                <a:gd name="T5" fmla="*/ 230 h 344"/>
                <a:gd name="T6" fmla="*/ 344 w 459"/>
                <a:gd name="T7" fmla="*/ 115 h 344"/>
                <a:gd name="T8" fmla="*/ 115 w 459"/>
                <a:gd name="T9" fmla="*/ 115 h 344"/>
                <a:gd name="T10" fmla="*/ 58 w 459"/>
                <a:gd name="T11" fmla="*/ 0 h 344"/>
                <a:gd name="T12" fmla="*/ 402 w 459"/>
                <a:gd name="T13" fmla="*/ 0 h 344"/>
                <a:gd name="T14" fmla="*/ 420 w 459"/>
                <a:gd name="T15" fmla="*/ 3 h 344"/>
                <a:gd name="T16" fmla="*/ 437 w 459"/>
                <a:gd name="T17" fmla="*/ 10 h 344"/>
                <a:gd name="T18" fmla="*/ 449 w 459"/>
                <a:gd name="T19" fmla="*/ 23 h 344"/>
                <a:gd name="T20" fmla="*/ 456 w 459"/>
                <a:gd name="T21" fmla="*/ 39 h 344"/>
                <a:gd name="T22" fmla="*/ 459 w 459"/>
                <a:gd name="T23" fmla="*/ 57 h 344"/>
                <a:gd name="T24" fmla="*/ 459 w 459"/>
                <a:gd name="T25" fmla="*/ 287 h 344"/>
                <a:gd name="T26" fmla="*/ 456 w 459"/>
                <a:gd name="T27" fmla="*/ 307 h 344"/>
                <a:gd name="T28" fmla="*/ 449 w 459"/>
                <a:gd name="T29" fmla="*/ 323 h 344"/>
                <a:gd name="T30" fmla="*/ 437 w 459"/>
                <a:gd name="T31" fmla="*/ 334 h 344"/>
                <a:gd name="T32" fmla="*/ 420 w 459"/>
                <a:gd name="T33" fmla="*/ 342 h 344"/>
                <a:gd name="T34" fmla="*/ 402 w 459"/>
                <a:gd name="T35" fmla="*/ 344 h 344"/>
                <a:gd name="T36" fmla="*/ 58 w 459"/>
                <a:gd name="T37" fmla="*/ 344 h 344"/>
                <a:gd name="T38" fmla="*/ 39 w 459"/>
                <a:gd name="T39" fmla="*/ 342 h 344"/>
                <a:gd name="T40" fmla="*/ 22 w 459"/>
                <a:gd name="T41" fmla="*/ 334 h 344"/>
                <a:gd name="T42" fmla="*/ 11 w 459"/>
                <a:gd name="T43" fmla="*/ 323 h 344"/>
                <a:gd name="T44" fmla="*/ 3 w 459"/>
                <a:gd name="T45" fmla="*/ 307 h 344"/>
                <a:gd name="T46" fmla="*/ 0 w 459"/>
                <a:gd name="T47" fmla="*/ 287 h 344"/>
                <a:gd name="T48" fmla="*/ 0 w 459"/>
                <a:gd name="T49" fmla="*/ 57 h 344"/>
                <a:gd name="T50" fmla="*/ 3 w 459"/>
                <a:gd name="T51" fmla="*/ 39 h 344"/>
                <a:gd name="T52" fmla="*/ 11 w 459"/>
                <a:gd name="T53" fmla="*/ 23 h 344"/>
                <a:gd name="T54" fmla="*/ 22 w 459"/>
                <a:gd name="T55" fmla="*/ 10 h 344"/>
                <a:gd name="T56" fmla="*/ 39 w 459"/>
                <a:gd name="T57" fmla="*/ 3 h 344"/>
                <a:gd name="T58" fmla="*/ 58 w 459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9" h="344">
                  <a:moveTo>
                    <a:pt x="115" y="115"/>
                  </a:moveTo>
                  <a:lnTo>
                    <a:pt x="115" y="230"/>
                  </a:lnTo>
                  <a:lnTo>
                    <a:pt x="344" y="230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3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9" y="287"/>
                  </a:lnTo>
                  <a:lnTo>
                    <a:pt x="456" y="307"/>
                  </a:lnTo>
                  <a:lnTo>
                    <a:pt x="449" y="323"/>
                  </a:lnTo>
                  <a:lnTo>
                    <a:pt x="437" y="334"/>
                  </a:lnTo>
                  <a:lnTo>
                    <a:pt x="420" y="342"/>
                  </a:lnTo>
                  <a:lnTo>
                    <a:pt x="402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4"/>
                  </a:lnTo>
                  <a:lnTo>
                    <a:pt x="11" y="323"/>
                  </a:lnTo>
                  <a:lnTo>
                    <a:pt x="3" y="307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10"/>
            <p:cNvSpPr>
              <a:spLocks noEditPoints="1"/>
            </p:cNvSpPr>
            <p:nvPr/>
          </p:nvSpPr>
          <p:spPr bwMode="auto">
            <a:xfrm>
              <a:off x="1841500" y="2120901"/>
              <a:ext cx="146050" cy="146050"/>
            </a:xfrm>
            <a:custGeom>
              <a:avLst/>
              <a:gdLst>
                <a:gd name="T0" fmla="*/ 115 w 924"/>
                <a:gd name="T1" fmla="*/ 152 h 921"/>
                <a:gd name="T2" fmla="*/ 115 w 924"/>
                <a:gd name="T3" fmla="*/ 772 h 921"/>
                <a:gd name="T4" fmla="*/ 734 w 924"/>
                <a:gd name="T5" fmla="*/ 462 h 921"/>
                <a:gd name="T6" fmla="*/ 115 w 924"/>
                <a:gd name="T7" fmla="*/ 152 h 921"/>
                <a:gd name="T8" fmla="*/ 58 w 924"/>
                <a:gd name="T9" fmla="*/ 0 h 921"/>
                <a:gd name="T10" fmla="*/ 72 w 924"/>
                <a:gd name="T11" fmla="*/ 2 h 921"/>
                <a:gd name="T12" fmla="*/ 86 w 924"/>
                <a:gd name="T13" fmla="*/ 9 h 921"/>
                <a:gd name="T14" fmla="*/ 890 w 924"/>
                <a:gd name="T15" fmla="*/ 411 h 921"/>
                <a:gd name="T16" fmla="*/ 899 w 924"/>
                <a:gd name="T17" fmla="*/ 418 h 921"/>
                <a:gd name="T18" fmla="*/ 908 w 924"/>
                <a:gd name="T19" fmla="*/ 427 h 921"/>
                <a:gd name="T20" fmla="*/ 917 w 924"/>
                <a:gd name="T21" fmla="*/ 437 h 921"/>
                <a:gd name="T22" fmla="*/ 922 w 924"/>
                <a:gd name="T23" fmla="*/ 450 h 921"/>
                <a:gd name="T24" fmla="*/ 924 w 924"/>
                <a:gd name="T25" fmla="*/ 462 h 921"/>
                <a:gd name="T26" fmla="*/ 921 w 924"/>
                <a:gd name="T27" fmla="*/ 479 h 921"/>
                <a:gd name="T28" fmla="*/ 915 w 924"/>
                <a:gd name="T29" fmla="*/ 492 h 921"/>
                <a:gd name="T30" fmla="*/ 904 w 924"/>
                <a:gd name="T31" fmla="*/ 504 h 921"/>
                <a:gd name="T32" fmla="*/ 890 w 924"/>
                <a:gd name="T33" fmla="*/ 514 h 921"/>
                <a:gd name="T34" fmla="*/ 86 w 924"/>
                <a:gd name="T35" fmla="*/ 916 h 921"/>
                <a:gd name="T36" fmla="*/ 76 w 924"/>
                <a:gd name="T37" fmla="*/ 920 h 921"/>
                <a:gd name="T38" fmla="*/ 68 w 924"/>
                <a:gd name="T39" fmla="*/ 921 h 921"/>
                <a:gd name="T40" fmla="*/ 58 w 924"/>
                <a:gd name="T41" fmla="*/ 921 h 921"/>
                <a:gd name="T42" fmla="*/ 46 w 924"/>
                <a:gd name="T43" fmla="*/ 921 h 921"/>
                <a:gd name="T44" fmla="*/ 37 w 924"/>
                <a:gd name="T45" fmla="*/ 920 h 921"/>
                <a:gd name="T46" fmla="*/ 30 w 924"/>
                <a:gd name="T47" fmla="*/ 916 h 921"/>
                <a:gd name="T48" fmla="*/ 17 w 924"/>
                <a:gd name="T49" fmla="*/ 906 h 921"/>
                <a:gd name="T50" fmla="*/ 9 w 924"/>
                <a:gd name="T51" fmla="*/ 892 h 921"/>
                <a:gd name="T52" fmla="*/ 2 w 924"/>
                <a:gd name="T53" fmla="*/ 877 h 921"/>
                <a:gd name="T54" fmla="*/ 0 w 924"/>
                <a:gd name="T55" fmla="*/ 864 h 921"/>
                <a:gd name="T56" fmla="*/ 0 w 924"/>
                <a:gd name="T57" fmla="*/ 60 h 921"/>
                <a:gd name="T58" fmla="*/ 2 w 924"/>
                <a:gd name="T59" fmla="*/ 47 h 921"/>
                <a:gd name="T60" fmla="*/ 9 w 924"/>
                <a:gd name="T61" fmla="*/ 32 h 921"/>
                <a:gd name="T62" fmla="*/ 17 w 924"/>
                <a:gd name="T63" fmla="*/ 20 h 921"/>
                <a:gd name="T64" fmla="*/ 30 w 924"/>
                <a:gd name="T65" fmla="*/ 9 h 921"/>
                <a:gd name="T66" fmla="*/ 43 w 924"/>
                <a:gd name="T67" fmla="*/ 2 h 921"/>
                <a:gd name="T68" fmla="*/ 58 w 924"/>
                <a:gd name="T69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4" h="921">
                  <a:moveTo>
                    <a:pt x="115" y="152"/>
                  </a:moveTo>
                  <a:lnTo>
                    <a:pt x="115" y="772"/>
                  </a:lnTo>
                  <a:lnTo>
                    <a:pt x="734" y="462"/>
                  </a:lnTo>
                  <a:lnTo>
                    <a:pt x="115" y="152"/>
                  </a:lnTo>
                  <a:close/>
                  <a:moveTo>
                    <a:pt x="58" y="0"/>
                  </a:moveTo>
                  <a:lnTo>
                    <a:pt x="72" y="2"/>
                  </a:lnTo>
                  <a:lnTo>
                    <a:pt x="86" y="9"/>
                  </a:lnTo>
                  <a:lnTo>
                    <a:pt x="890" y="411"/>
                  </a:lnTo>
                  <a:lnTo>
                    <a:pt x="899" y="418"/>
                  </a:lnTo>
                  <a:lnTo>
                    <a:pt x="908" y="427"/>
                  </a:lnTo>
                  <a:lnTo>
                    <a:pt x="917" y="437"/>
                  </a:lnTo>
                  <a:lnTo>
                    <a:pt x="922" y="450"/>
                  </a:lnTo>
                  <a:lnTo>
                    <a:pt x="924" y="462"/>
                  </a:lnTo>
                  <a:lnTo>
                    <a:pt x="921" y="479"/>
                  </a:lnTo>
                  <a:lnTo>
                    <a:pt x="915" y="492"/>
                  </a:lnTo>
                  <a:lnTo>
                    <a:pt x="904" y="504"/>
                  </a:lnTo>
                  <a:lnTo>
                    <a:pt x="890" y="514"/>
                  </a:lnTo>
                  <a:lnTo>
                    <a:pt x="86" y="916"/>
                  </a:lnTo>
                  <a:lnTo>
                    <a:pt x="76" y="920"/>
                  </a:lnTo>
                  <a:lnTo>
                    <a:pt x="68" y="921"/>
                  </a:lnTo>
                  <a:lnTo>
                    <a:pt x="58" y="921"/>
                  </a:lnTo>
                  <a:lnTo>
                    <a:pt x="46" y="921"/>
                  </a:lnTo>
                  <a:lnTo>
                    <a:pt x="37" y="920"/>
                  </a:lnTo>
                  <a:lnTo>
                    <a:pt x="30" y="916"/>
                  </a:lnTo>
                  <a:lnTo>
                    <a:pt x="17" y="906"/>
                  </a:lnTo>
                  <a:lnTo>
                    <a:pt x="9" y="892"/>
                  </a:lnTo>
                  <a:lnTo>
                    <a:pt x="2" y="877"/>
                  </a:lnTo>
                  <a:lnTo>
                    <a:pt x="0" y="864"/>
                  </a:lnTo>
                  <a:lnTo>
                    <a:pt x="0" y="60"/>
                  </a:lnTo>
                  <a:lnTo>
                    <a:pt x="2" y="47"/>
                  </a:lnTo>
                  <a:lnTo>
                    <a:pt x="9" y="32"/>
                  </a:lnTo>
                  <a:lnTo>
                    <a:pt x="17" y="20"/>
                  </a:lnTo>
                  <a:lnTo>
                    <a:pt x="30" y="9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6" name="Group 855"/>
          <p:cNvGrpSpPr/>
          <p:nvPr/>
        </p:nvGrpSpPr>
        <p:grpSpPr>
          <a:xfrm>
            <a:off x="673900" y="1921045"/>
            <a:ext cx="544513" cy="546100"/>
            <a:chOff x="720725" y="1920875"/>
            <a:chExt cx="544513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7" name="Freeform 215"/>
            <p:cNvSpPr>
              <a:spLocks noEditPoints="1"/>
            </p:cNvSpPr>
            <p:nvPr/>
          </p:nvSpPr>
          <p:spPr bwMode="auto">
            <a:xfrm>
              <a:off x="720725" y="1920875"/>
              <a:ext cx="544513" cy="546100"/>
            </a:xfrm>
            <a:custGeom>
              <a:avLst/>
              <a:gdLst>
                <a:gd name="T0" fmla="*/ 2076 w 3430"/>
                <a:gd name="T1" fmla="*/ 115 h 3440"/>
                <a:gd name="T2" fmla="*/ 114 w 3430"/>
                <a:gd name="T3" fmla="*/ 2082 h 3440"/>
                <a:gd name="T4" fmla="*/ 1355 w 3430"/>
                <a:gd name="T5" fmla="*/ 3325 h 3440"/>
                <a:gd name="T6" fmla="*/ 3316 w 3430"/>
                <a:gd name="T7" fmla="*/ 1359 h 3440"/>
                <a:gd name="T8" fmla="*/ 2076 w 3430"/>
                <a:gd name="T9" fmla="*/ 115 h 3440"/>
                <a:gd name="T10" fmla="*/ 2076 w 3430"/>
                <a:gd name="T11" fmla="*/ 0 h 3440"/>
                <a:gd name="T12" fmla="*/ 2096 w 3430"/>
                <a:gd name="T13" fmla="*/ 2 h 3440"/>
                <a:gd name="T14" fmla="*/ 2117 w 3430"/>
                <a:gd name="T15" fmla="*/ 8 h 3440"/>
                <a:gd name="T16" fmla="*/ 2137 w 3430"/>
                <a:gd name="T17" fmla="*/ 20 h 3440"/>
                <a:gd name="T18" fmla="*/ 2156 w 3430"/>
                <a:gd name="T19" fmla="*/ 34 h 3440"/>
                <a:gd name="T20" fmla="*/ 3396 w 3430"/>
                <a:gd name="T21" fmla="*/ 1278 h 3440"/>
                <a:gd name="T22" fmla="*/ 3410 w 3430"/>
                <a:gd name="T23" fmla="*/ 1297 h 3440"/>
                <a:gd name="T24" fmla="*/ 3422 w 3430"/>
                <a:gd name="T25" fmla="*/ 1317 h 3440"/>
                <a:gd name="T26" fmla="*/ 3428 w 3430"/>
                <a:gd name="T27" fmla="*/ 1337 h 3440"/>
                <a:gd name="T28" fmla="*/ 3430 w 3430"/>
                <a:gd name="T29" fmla="*/ 1359 h 3440"/>
                <a:gd name="T30" fmla="*/ 3428 w 3430"/>
                <a:gd name="T31" fmla="*/ 1380 h 3440"/>
                <a:gd name="T32" fmla="*/ 3422 w 3430"/>
                <a:gd name="T33" fmla="*/ 1401 h 3440"/>
                <a:gd name="T34" fmla="*/ 3410 w 3430"/>
                <a:gd name="T35" fmla="*/ 1421 h 3440"/>
                <a:gd name="T36" fmla="*/ 3396 w 3430"/>
                <a:gd name="T37" fmla="*/ 1440 h 3440"/>
                <a:gd name="T38" fmla="*/ 1435 w 3430"/>
                <a:gd name="T39" fmla="*/ 3406 h 3440"/>
                <a:gd name="T40" fmla="*/ 1417 w 3430"/>
                <a:gd name="T41" fmla="*/ 3420 h 3440"/>
                <a:gd name="T42" fmla="*/ 1397 w 3430"/>
                <a:gd name="T43" fmla="*/ 3432 h 3440"/>
                <a:gd name="T44" fmla="*/ 1376 w 3430"/>
                <a:gd name="T45" fmla="*/ 3438 h 3440"/>
                <a:gd name="T46" fmla="*/ 1355 w 3430"/>
                <a:gd name="T47" fmla="*/ 3440 h 3440"/>
                <a:gd name="T48" fmla="*/ 1334 w 3430"/>
                <a:gd name="T49" fmla="*/ 3438 h 3440"/>
                <a:gd name="T50" fmla="*/ 1313 w 3430"/>
                <a:gd name="T51" fmla="*/ 3432 h 3440"/>
                <a:gd name="T52" fmla="*/ 1293 w 3430"/>
                <a:gd name="T53" fmla="*/ 3420 h 3440"/>
                <a:gd name="T54" fmla="*/ 1274 w 3430"/>
                <a:gd name="T55" fmla="*/ 3406 h 3440"/>
                <a:gd name="T56" fmla="*/ 34 w 3430"/>
                <a:gd name="T57" fmla="*/ 2162 h 3440"/>
                <a:gd name="T58" fmla="*/ 20 w 3430"/>
                <a:gd name="T59" fmla="*/ 2143 h 3440"/>
                <a:gd name="T60" fmla="*/ 8 w 3430"/>
                <a:gd name="T61" fmla="*/ 2123 h 3440"/>
                <a:gd name="T62" fmla="*/ 2 w 3430"/>
                <a:gd name="T63" fmla="*/ 2103 h 3440"/>
                <a:gd name="T64" fmla="*/ 0 w 3430"/>
                <a:gd name="T65" fmla="*/ 2082 h 3440"/>
                <a:gd name="T66" fmla="*/ 2 w 3430"/>
                <a:gd name="T67" fmla="*/ 2060 h 3440"/>
                <a:gd name="T68" fmla="*/ 8 w 3430"/>
                <a:gd name="T69" fmla="*/ 2039 h 3440"/>
                <a:gd name="T70" fmla="*/ 20 w 3430"/>
                <a:gd name="T71" fmla="*/ 2019 h 3440"/>
                <a:gd name="T72" fmla="*/ 34 w 3430"/>
                <a:gd name="T73" fmla="*/ 2000 h 3440"/>
                <a:gd name="T74" fmla="*/ 1995 w 3430"/>
                <a:gd name="T75" fmla="*/ 34 h 3440"/>
                <a:gd name="T76" fmla="*/ 2013 w 3430"/>
                <a:gd name="T77" fmla="*/ 20 h 3440"/>
                <a:gd name="T78" fmla="*/ 2033 w 3430"/>
                <a:gd name="T79" fmla="*/ 8 h 3440"/>
                <a:gd name="T80" fmla="*/ 2054 w 3430"/>
                <a:gd name="T81" fmla="*/ 2 h 3440"/>
                <a:gd name="T82" fmla="*/ 2076 w 3430"/>
                <a:gd name="T83" fmla="*/ 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30" h="3440">
                  <a:moveTo>
                    <a:pt x="2076" y="115"/>
                  </a:moveTo>
                  <a:lnTo>
                    <a:pt x="114" y="2082"/>
                  </a:lnTo>
                  <a:lnTo>
                    <a:pt x="1355" y="3325"/>
                  </a:lnTo>
                  <a:lnTo>
                    <a:pt x="3316" y="1359"/>
                  </a:lnTo>
                  <a:lnTo>
                    <a:pt x="2076" y="115"/>
                  </a:lnTo>
                  <a:close/>
                  <a:moveTo>
                    <a:pt x="2076" y="0"/>
                  </a:moveTo>
                  <a:lnTo>
                    <a:pt x="2096" y="2"/>
                  </a:lnTo>
                  <a:lnTo>
                    <a:pt x="2117" y="8"/>
                  </a:lnTo>
                  <a:lnTo>
                    <a:pt x="2137" y="20"/>
                  </a:lnTo>
                  <a:lnTo>
                    <a:pt x="2156" y="34"/>
                  </a:lnTo>
                  <a:lnTo>
                    <a:pt x="3396" y="1278"/>
                  </a:lnTo>
                  <a:lnTo>
                    <a:pt x="3410" y="1297"/>
                  </a:lnTo>
                  <a:lnTo>
                    <a:pt x="3422" y="1317"/>
                  </a:lnTo>
                  <a:lnTo>
                    <a:pt x="3428" y="1337"/>
                  </a:lnTo>
                  <a:lnTo>
                    <a:pt x="3430" y="1359"/>
                  </a:lnTo>
                  <a:lnTo>
                    <a:pt x="3428" y="1380"/>
                  </a:lnTo>
                  <a:lnTo>
                    <a:pt x="3422" y="1401"/>
                  </a:lnTo>
                  <a:lnTo>
                    <a:pt x="3410" y="1421"/>
                  </a:lnTo>
                  <a:lnTo>
                    <a:pt x="3396" y="1440"/>
                  </a:lnTo>
                  <a:lnTo>
                    <a:pt x="1435" y="3406"/>
                  </a:lnTo>
                  <a:lnTo>
                    <a:pt x="1417" y="3420"/>
                  </a:lnTo>
                  <a:lnTo>
                    <a:pt x="1397" y="3432"/>
                  </a:lnTo>
                  <a:lnTo>
                    <a:pt x="1376" y="3438"/>
                  </a:lnTo>
                  <a:lnTo>
                    <a:pt x="1355" y="3440"/>
                  </a:lnTo>
                  <a:lnTo>
                    <a:pt x="1334" y="3438"/>
                  </a:lnTo>
                  <a:lnTo>
                    <a:pt x="1313" y="3432"/>
                  </a:lnTo>
                  <a:lnTo>
                    <a:pt x="1293" y="3420"/>
                  </a:lnTo>
                  <a:lnTo>
                    <a:pt x="1274" y="3406"/>
                  </a:lnTo>
                  <a:lnTo>
                    <a:pt x="34" y="2162"/>
                  </a:lnTo>
                  <a:lnTo>
                    <a:pt x="20" y="2143"/>
                  </a:lnTo>
                  <a:lnTo>
                    <a:pt x="8" y="2123"/>
                  </a:lnTo>
                  <a:lnTo>
                    <a:pt x="2" y="2103"/>
                  </a:lnTo>
                  <a:lnTo>
                    <a:pt x="0" y="2082"/>
                  </a:lnTo>
                  <a:lnTo>
                    <a:pt x="2" y="2060"/>
                  </a:lnTo>
                  <a:lnTo>
                    <a:pt x="8" y="2039"/>
                  </a:lnTo>
                  <a:lnTo>
                    <a:pt x="20" y="2019"/>
                  </a:lnTo>
                  <a:lnTo>
                    <a:pt x="34" y="2000"/>
                  </a:lnTo>
                  <a:lnTo>
                    <a:pt x="1995" y="34"/>
                  </a:lnTo>
                  <a:lnTo>
                    <a:pt x="2013" y="20"/>
                  </a:lnTo>
                  <a:lnTo>
                    <a:pt x="2033" y="8"/>
                  </a:lnTo>
                  <a:lnTo>
                    <a:pt x="2054" y="2"/>
                  </a:lnTo>
                  <a:lnTo>
                    <a:pt x="20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16"/>
            <p:cNvSpPr>
              <a:spLocks noEditPoints="1"/>
            </p:cNvSpPr>
            <p:nvPr/>
          </p:nvSpPr>
          <p:spPr bwMode="auto">
            <a:xfrm>
              <a:off x="804863" y="2228850"/>
              <a:ext cx="153988" cy="153988"/>
            </a:xfrm>
            <a:custGeom>
              <a:avLst/>
              <a:gdLst>
                <a:gd name="T0" fmla="*/ 416 w 973"/>
                <a:gd name="T1" fmla="*/ 117 h 976"/>
                <a:gd name="T2" fmla="*/ 329 w 973"/>
                <a:gd name="T3" fmla="*/ 135 h 976"/>
                <a:gd name="T4" fmla="*/ 249 w 973"/>
                <a:gd name="T5" fmla="*/ 173 h 976"/>
                <a:gd name="T6" fmla="*/ 178 w 973"/>
                <a:gd name="T7" fmla="*/ 230 h 976"/>
                <a:gd name="T8" fmla="*/ 704 w 973"/>
                <a:gd name="T9" fmla="*/ 838 h 976"/>
                <a:gd name="T10" fmla="*/ 774 w 973"/>
                <a:gd name="T11" fmla="*/ 763 h 976"/>
                <a:gd name="T12" fmla="*/ 821 w 973"/>
                <a:gd name="T13" fmla="*/ 686 h 976"/>
                <a:gd name="T14" fmla="*/ 849 w 973"/>
                <a:gd name="T15" fmla="*/ 602 h 976"/>
                <a:gd name="T16" fmla="*/ 858 w 973"/>
                <a:gd name="T17" fmla="*/ 514 h 976"/>
                <a:gd name="T18" fmla="*/ 849 w 973"/>
                <a:gd name="T19" fmla="*/ 426 h 976"/>
                <a:gd name="T20" fmla="*/ 821 w 973"/>
                <a:gd name="T21" fmla="*/ 342 h 976"/>
                <a:gd name="T22" fmla="*/ 774 w 973"/>
                <a:gd name="T23" fmla="*/ 265 h 976"/>
                <a:gd name="T24" fmla="*/ 709 w 973"/>
                <a:gd name="T25" fmla="*/ 199 h 976"/>
                <a:gd name="T26" fmla="*/ 632 w 973"/>
                <a:gd name="T27" fmla="*/ 152 h 976"/>
                <a:gd name="T28" fmla="*/ 548 w 973"/>
                <a:gd name="T29" fmla="*/ 124 h 976"/>
                <a:gd name="T30" fmla="*/ 460 w 973"/>
                <a:gd name="T31" fmla="*/ 114 h 976"/>
                <a:gd name="T32" fmla="*/ 509 w 973"/>
                <a:gd name="T33" fmla="*/ 2 h 976"/>
                <a:gd name="T34" fmla="*/ 606 w 973"/>
                <a:gd name="T35" fmla="*/ 21 h 976"/>
                <a:gd name="T36" fmla="*/ 699 w 973"/>
                <a:gd name="T37" fmla="*/ 58 h 976"/>
                <a:gd name="T38" fmla="*/ 785 w 973"/>
                <a:gd name="T39" fmla="*/ 114 h 976"/>
                <a:gd name="T40" fmla="*/ 858 w 973"/>
                <a:gd name="T41" fmla="*/ 189 h 976"/>
                <a:gd name="T42" fmla="*/ 915 w 973"/>
                <a:gd name="T43" fmla="*/ 274 h 976"/>
                <a:gd name="T44" fmla="*/ 952 w 973"/>
                <a:gd name="T45" fmla="*/ 368 h 976"/>
                <a:gd name="T46" fmla="*/ 971 w 973"/>
                <a:gd name="T47" fmla="*/ 465 h 976"/>
                <a:gd name="T48" fmla="*/ 971 w 973"/>
                <a:gd name="T49" fmla="*/ 564 h 976"/>
                <a:gd name="T50" fmla="*/ 952 w 973"/>
                <a:gd name="T51" fmla="*/ 661 h 976"/>
                <a:gd name="T52" fmla="*/ 915 w 973"/>
                <a:gd name="T53" fmla="*/ 753 h 976"/>
                <a:gd name="T54" fmla="*/ 858 w 973"/>
                <a:gd name="T55" fmla="*/ 839 h 976"/>
                <a:gd name="T56" fmla="*/ 743 w 973"/>
                <a:gd name="T57" fmla="*/ 958 h 976"/>
                <a:gd name="T58" fmla="*/ 718 w 973"/>
                <a:gd name="T59" fmla="*/ 973 h 976"/>
                <a:gd name="T60" fmla="*/ 688 w 973"/>
                <a:gd name="T61" fmla="*/ 973 h 976"/>
                <a:gd name="T62" fmla="*/ 663 w 973"/>
                <a:gd name="T63" fmla="*/ 958 h 976"/>
                <a:gd name="T64" fmla="*/ 7 w 973"/>
                <a:gd name="T65" fmla="*/ 299 h 976"/>
                <a:gd name="T66" fmla="*/ 0 w 973"/>
                <a:gd name="T67" fmla="*/ 270 h 976"/>
                <a:gd name="T68" fmla="*/ 7 w 973"/>
                <a:gd name="T69" fmla="*/ 242 h 976"/>
                <a:gd name="T70" fmla="*/ 97 w 973"/>
                <a:gd name="T71" fmla="*/ 150 h 976"/>
                <a:gd name="T72" fmla="*/ 178 w 973"/>
                <a:gd name="T73" fmla="*/ 84 h 976"/>
                <a:gd name="T74" fmla="*/ 267 w 973"/>
                <a:gd name="T75" fmla="*/ 37 h 976"/>
                <a:gd name="T76" fmla="*/ 362 w 973"/>
                <a:gd name="T77" fmla="*/ 9 h 976"/>
                <a:gd name="T78" fmla="*/ 460 w 973"/>
                <a:gd name="T79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3" h="976">
                  <a:moveTo>
                    <a:pt x="460" y="114"/>
                  </a:moveTo>
                  <a:lnTo>
                    <a:pt x="416" y="117"/>
                  </a:lnTo>
                  <a:lnTo>
                    <a:pt x="372" y="124"/>
                  </a:lnTo>
                  <a:lnTo>
                    <a:pt x="329" y="135"/>
                  </a:lnTo>
                  <a:lnTo>
                    <a:pt x="289" y="152"/>
                  </a:lnTo>
                  <a:lnTo>
                    <a:pt x="249" y="173"/>
                  </a:lnTo>
                  <a:lnTo>
                    <a:pt x="212" y="199"/>
                  </a:lnTo>
                  <a:lnTo>
                    <a:pt x="178" y="230"/>
                  </a:lnTo>
                  <a:lnTo>
                    <a:pt x="137" y="270"/>
                  </a:lnTo>
                  <a:lnTo>
                    <a:pt x="704" y="838"/>
                  </a:lnTo>
                  <a:lnTo>
                    <a:pt x="743" y="798"/>
                  </a:lnTo>
                  <a:lnTo>
                    <a:pt x="774" y="763"/>
                  </a:lnTo>
                  <a:lnTo>
                    <a:pt x="800" y="725"/>
                  </a:lnTo>
                  <a:lnTo>
                    <a:pt x="821" y="686"/>
                  </a:lnTo>
                  <a:lnTo>
                    <a:pt x="838" y="645"/>
                  </a:lnTo>
                  <a:lnTo>
                    <a:pt x="849" y="602"/>
                  </a:lnTo>
                  <a:lnTo>
                    <a:pt x="856" y="559"/>
                  </a:lnTo>
                  <a:lnTo>
                    <a:pt x="858" y="514"/>
                  </a:lnTo>
                  <a:lnTo>
                    <a:pt x="856" y="470"/>
                  </a:lnTo>
                  <a:lnTo>
                    <a:pt x="849" y="426"/>
                  </a:lnTo>
                  <a:lnTo>
                    <a:pt x="838" y="383"/>
                  </a:lnTo>
                  <a:lnTo>
                    <a:pt x="821" y="342"/>
                  </a:lnTo>
                  <a:lnTo>
                    <a:pt x="800" y="302"/>
                  </a:lnTo>
                  <a:lnTo>
                    <a:pt x="774" y="265"/>
                  </a:lnTo>
                  <a:lnTo>
                    <a:pt x="743" y="230"/>
                  </a:lnTo>
                  <a:lnTo>
                    <a:pt x="709" y="199"/>
                  </a:lnTo>
                  <a:lnTo>
                    <a:pt x="671" y="173"/>
                  </a:lnTo>
                  <a:lnTo>
                    <a:pt x="632" y="152"/>
                  </a:lnTo>
                  <a:lnTo>
                    <a:pt x="590" y="135"/>
                  </a:lnTo>
                  <a:lnTo>
                    <a:pt x="548" y="124"/>
                  </a:lnTo>
                  <a:lnTo>
                    <a:pt x="504" y="117"/>
                  </a:lnTo>
                  <a:lnTo>
                    <a:pt x="460" y="114"/>
                  </a:lnTo>
                  <a:close/>
                  <a:moveTo>
                    <a:pt x="460" y="0"/>
                  </a:moveTo>
                  <a:lnTo>
                    <a:pt x="509" y="2"/>
                  </a:lnTo>
                  <a:lnTo>
                    <a:pt x="558" y="9"/>
                  </a:lnTo>
                  <a:lnTo>
                    <a:pt x="606" y="21"/>
                  </a:lnTo>
                  <a:lnTo>
                    <a:pt x="654" y="37"/>
                  </a:lnTo>
                  <a:lnTo>
                    <a:pt x="699" y="58"/>
                  </a:lnTo>
                  <a:lnTo>
                    <a:pt x="743" y="84"/>
                  </a:lnTo>
                  <a:lnTo>
                    <a:pt x="785" y="114"/>
                  </a:lnTo>
                  <a:lnTo>
                    <a:pt x="823" y="150"/>
                  </a:lnTo>
                  <a:lnTo>
                    <a:pt x="858" y="189"/>
                  </a:lnTo>
                  <a:lnTo>
                    <a:pt x="889" y="230"/>
                  </a:lnTo>
                  <a:lnTo>
                    <a:pt x="915" y="274"/>
                  </a:lnTo>
                  <a:lnTo>
                    <a:pt x="935" y="320"/>
                  </a:lnTo>
                  <a:lnTo>
                    <a:pt x="952" y="368"/>
                  </a:lnTo>
                  <a:lnTo>
                    <a:pt x="963" y="416"/>
                  </a:lnTo>
                  <a:lnTo>
                    <a:pt x="971" y="465"/>
                  </a:lnTo>
                  <a:lnTo>
                    <a:pt x="973" y="514"/>
                  </a:lnTo>
                  <a:lnTo>
                    <a:pt x="971" y="564"/>
                  </a:lnTo>
                  <a:lnTo>
                    <a:pt x="963" y="613"/>
                  </a:lnTo>
                  <a:lnTo>
                    <a:pt x="952" y="661"/>
                  </a:lnTo>
                  <a:lnTo>
                    <a:pt x="935" y="708"/>
                  </a:lnTo>
                  <a:lnTo>
                    <a:pt x="915" y="753"/>
                  </a:lnTo>
                  <a:lnTo>
                    <a:pt x="889" y="797"/>
                  </a:lnTo>
                  <a:lnTo>
                    <a:pt x="858" y="839"/>
                  </a:lnTo>
                  <a:lnTo>
                    <a:pt x="823" y="879"/>
                  </a:lnTo>
                  <a:lnTo>
                    <a:pt x="743" y="958"/>
                  </a:lnTo>
                  <a:lnTo>
                    <a:pt x="732" y="968"/>
                  </a:lnTo>
                  <a:lnTo>
                    <a:pt x="718" y="973"/>
                  </a:lnTo>
                  <a:lnTo>
                    <a:pt x="704" y="976"/>
                  </a:lnTo>
                  <a:lnTo>
                    <a:pt x="688" y="973"/>
                  </a:lnTo>
                  <a:lnTo>
                    <a:pt x="675" y="968"/>
                  </a:lnTo>
                  <a:lnTo>
                    <a:pt x="663" y="958"/>
                  </a:lnTo>
                  <a:lnTo>
                    <a:pt x="18" y="310"/>
                  </a:lnTo>
                  <a:lnTo>
                    <a:pt x="7" y="299"/>
                  </a:lnTo>
                  <a:lnTo>
                    <a:pt x="2" y="285"/>
                  </a:lnTo>
                  <a:lnTo>
                    <a:pt x="0" y="270"/>
                  </a:lnTo>
                  <a:lnTo>
                    <a:pt x="2" y="255"/>
                  </a:lnTo>
                  <a:lnTo>
                    <a:pt x="7" y="242"/>
                  </a:lnTo>
                  <a:lnTo>
                    <a:pt x="18" y="230"/>
                  </a:lnTo>
                  <a:lnTo>
                    <a:pt x="97" y="150"/>
                  </a:lnTo>
                  <a:lnTo>
                    <a:pt x="136" y="114"/>
                  </a:lnTo>
                  <a:lnTo>
                    <a:pt x="178" y="84"/>
                  </a:lnTo>
                  <a:lnTo>
                    <a:pt x="221" y="58"/>
                  </a:lnTo>
                  <a:lnTo>
                    <a:pt x="267" y="37"/>
                  </a:lnTo>
                  <a:lnTo>
                    <a:pt x="314" y="21"/>
                  </a:lnTo>
                  <a:lnTo>
                    <a:pt x="362" y="9"/>
                  </a:lnTo>
                  <a:lnTo>
                    <a:pt x="410" y="2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17"/>
            <p:cNvSpPr>
              <a:spLocks noEditPoints="1"/>
            </p:cNvSpPr>
            <p:nvPr/>
          </p:nvSpPr>
          <p:spPr bwMode="auto">
            <a:xfrm>
              <a:off x="1027113" y="2005013"/>
              <a:ext cx="153988" cy="155575"/>
            </a:xfrm>
            <a:custGeom>
              <a:avLst/>
              <a:gdLst>
                <a:gd name="T0" fmla="*/ 235 w 972"/>
                <a:gd name="T1" fmla="*/ 177 h 979"/>
                <a:gd name="T2" fmla="*/ 180 w 972"/>
                <a:gd name="T3" fmla="*/ 247 h 979"/>
                <a:gd name="T4" fmla="*/ 142 w 972"/>
                <a:gd name="T5" fmla="*/ 327 h 979"/>
                <a:gd name="T6" fmla="*/ 123 w 972"/>
                <a:gd name="T7" fmla="*/ 413 h 979"/>
                <a:gd name="T8" fmla="*/ 123 w 972"/>
                <a:gd name="T9" fmla="*/ 501 h 979"/>
                <a:gd name="T10" fmla="*/ 142 w 972"/>
                <a:gd name="T11" fmla="*/ 588 h 979"/>
                <a:gd name="T12" fmla="*/ 180 w 972"/>
                <a:gd name="T13" fmla="*/ 670 h 979"/>
                <a:gd name="T14" fmla="*/ 235 w 972"/>
                <a:gd name="T15" fmla="*/ 744 h 979"/>
                <a:gd name="T16" fmla="*/ 307 w 972"/>
                <a:gd name="T17" fmla="*/ 801 h 979"/>
                <a:gd name="T18" fmla="*/ 388 w 972"/>
                <a:gd name="T19" fmla="*/ 839 h 979"/>
                <a:gd name="T20" fmla="*/ 474 w 972"/>
                <a:gd name="T21" fmla="*/ 857 h 979"/>
                <a:gd name="T22" fmla="*/ 562 w 972"/>
                <a:gd name="T23" fmla="*/ 857 h 979"/>
                <a:gd name="T24" fmla="*/ 649 w 972"/>
                <a:gd name="T25" fmla="*/ 839 h 979"/>
                <a:gd name="T26" fmla="*/ 729 w 972"/>
                <a:gd name="T27" fmla="*/ 801 h 979"/>
                <a:gd name="T28" fmla="*/ 801 w 972"/>
                <a:gd name="T29" fmla="*/ 744 h 979"/>
                <a:gd name="T30" fmla="*/ 274 w 972"/>
                <a:gd name="T31" fmla="*/ 136 h 979"/>
                <a:gd name="T32" fmla="*/ 278 w 972"/>
                <a:gd name="T33" fmla="*/ 0 h 979"/>
                <a:gd name="T34" fmla="*/ 309 w 972"/>
                <a:gd name="T35" fmla="*/ 16 h 979"/>
                <a:gd name="T36" fmla="*/ 967 w 972"/>
                <a:gd name="T37" fmla="*/ 678 h 979"/>
                <a:gd name="T38" fmla="*/ 972 w 972"/>
                <a:gd name="T39" fmla="*/ 713 h 979"/>
                <a:gd name="T40" fmla="*/ 955 w 972"/>
                <a:gd name="T41" fmla="*/ 744 h 979"/>
                <a:gd name="T42" fmla="*/ 837 w 972"/>
                <a:gd name="T43" fmla="*/ 861 h 979"/>
                <a:gd name="T44" fmla="*/ 754 w 972"/>
                <a:gd name="T45" fmla="*/ 918 h 979"/>
                <a:gd name="T46" fmla="*/ 661 w 972"/>
                <a:gd name="T47" fmla="*/ 957 h 979"/>
                <a:gd name="T48" fmla="*/ 564 w 972"/>
                <a:gd name="T49" fmla="*/ 976 h 979"/>
                <a:gd name="T50" fmla="*/ 466 w 972"/>
                <a:gd name="T51" fmla="*/ 976 h 979"/>
                <a:gd name="T52" fmla="*/ 369 w 972"/>
                <a:gd name="T53" fmla="*/ 957 h 979"/>
                <a:gd name="T54" fmla="*/ 275 w 972"/>
                <a:gd name="T55" fmla="*/ 920 h 979"/>
                <a:gd name="T56" fmla="*/ 189 w 972"/>
                <a:gd name="T57" fmla="*/ 864 h 979"/>
                <a:gd name="T58" fmla="*/ 115 w 972"/>
                <a:gd name="T59" fmla="*/ 792 h 979"/>
                <a:gd name="T60" fmla="*/ 59 w 972"/>
                <a:gd name="T61" fmla="*/ 707 h 979"/>
                <a:gd name="T62" fmla="*/ 22 w 972"/>
                <a:gd name="T63" fmla="*/ 613 h 979"/>
                <a:gd name="T64" fmla="*/ 3 w 972"/>
                <a:gd name="T65" fmla="*/ 514 h 979"/>
                <a:gd name="T66" fmla="*/ 3 w 972"/>
                <a:gd name="T67" fmla="*/ 411 h 979"/>
                <a:gd name="T68" fmla="*/ 22 w 972"/>
                <a:gd name="T69" fmla="*/ 312 h 979"/>
                <a:gd name="T70" fmla="*/ 59 w 972"/>
                <a:gd name="T71" fmla="*/ 218 h 979"/>
                <a:gd name="T72" fmla="*/ 115 w 972"/>
                <a:gd name="T73" fmla="*/ 134 h 979"/>
                <a:gd name="T74" fmla="*/ 230 w 972"/>
                <a:gd name="T75" fmla="*/ 16 h 979"/>
                <a:gd name="T76" fmla="*/ 261 w 972"/>
                <a:gd name="T77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72" h="979">
                  <a:moveTo>
                    <a:pt x="274" y="136"/>
                  </a:moveTo>
                  <a:lnTo>
                    <a:pt x="235" y="177"/>
                  </a:lnTo>
                  <a:lnTo>
                    <a:pt x="205" y="210"/>
                  </a:lnTo>
                  <a:lnTo>
                    <a:pt x="180" y="247"/>
                  </a:lnTo>
                  <a:lnTo>
                    <a:pt x="159" y="285"/>
                  </a:lnTo>
                  <a:lnTo>
                    <a:pt x="142" y="327"/>
                  </a:lnTo>
                  <a:lnTo>
                    <a:pt x="130" y="370"/>
                  </a:lnTo>
                  <a:lnTo>
                    <a:pt x="123" y="413"/>
                  </a:lnTo>
                  <a:lnTo>
                    <a:pt x="121" y="457"/>
                  </a:lnTo>
                  <a:lnTo>
                    <a:pt x="123" y="501"/>
                  </a:lnTo>
                  <a:lnTo>
                    <a:pt x="130" y="545"/>
                  </a:lnTo>
                  <a:lnTo>
                    <a:pt x="142" y="588"/>
                  </a:lnTo>
                  <a:lnTo>
                    <a:pt x="159" y="630"/>
                  </a:lnTo>
                  <a:lnTo>
                    <a:pt x="180" y="670"/>
                  </a:lnTo>
                  <a:lnTo>
                    <a:pt x="205" y="708"/>
                  </a:lnTo>
                  <a:lnTo>
                    <a:pt x="235" y="744"/>
                  </a:lnTo>
                  <a:lnTo>
                    <a:pt x="269" y="775"/>
                  </a:lnTo>
                  <a:lnTo>
                    <a:pt x="307" y="801"/>
                  </a:lnTo>
                  <a:lnTo>
                    <a:pt x="346" y="822"/>
                  </a:lnTo>
                  <a:lnTo>
                    <a:pt x="388" y="839"/>
                  </a:lnTo>
                  <a:lnTo>
                    <a:pt x="430" y="850"/>
                  </a:lnTo>
                  <a:lnTo>
                    <a:pt x="474" y="857"/>
                  </a:lnTo>
                  <a:lnTo>
                    <a:pt x="518" y="860"/>
                  </a:lnTo>
                  <a:lnTo>
                    <a:pt x="562" y="857"/>
                  </a:lnTo>
                  <a:lnTo>
                    <a:pt x="606" y="850"/>
                  </a:lnTo>
                  <a:lnTo>
                    <a:pt x="649" y="839"/>
                  </a:lnTo>
                  <a:lnTo>
                    <a:pt x="689" y="822"/>
                  </a:lnTo>
                  <a:lnTo>
                    <a:pt x="729" y="801"/>
                  </a:lnTo>
                  <a:lnTo>
                    <a:pt x="766" y="775"/>
                  </a:lnTo>
                  <a:lnTo>
                    <a:pt x="801" y="744"/>
                  </a:lnTo>
                  <a:lnTo>
                    <a:pt x="841" y="704"/>
                  </a:lnTo>
                  <a:lnTo>
                    <a:pt x="274" y="136"/>
                  </a:lnTo>
                  <a:close/>
                  <a:moveTo>
                    <a:pt x="261" y="0"/>
                  </a:moveTo>
                  <a:lnTo>
                    <a:pt x="278" y="0"/>
                  </a:lnTo>
                  <a:lnTo>
                    <a:pt x="294" y="5"/>
                  </a:lnTo>
                  <a:lnTo>
                    <a:pt x="309" y="16"/>
                  </a:lnTo>
                  <a:lnTo>
                    <a:pt x="955" y="664"/>
                  </a:lnTo>
                  <a:lnTo>
                    <a:pt x="967" y="678"/>
                  </a:lnTo>
                  <a:lnTo>
                    <a:pt x="972" y="695"/>
                  </a:lnTo>
                  <a:lnTo>
                    <a:pt x="972" y="713"/>
                  </a:lnTo>
                  <a:lnTo>
                    <a:pt x="967" y="729"/>
                  </a:lnTo>
                  <a:lnTo>
                    <a:pt x="955" y="744"/>
                  </a:lnTo>
                  <a:lnTo>
                    <a:pt x="875" y="824"/>
                  </a:lnTo>
                  <a:lnTo>
                    <a:pt x="837" y="861"/>
                  </a:lnTo>
                  <a:lnTo>
                    <a:pt x="796" y="892"/>
                  </a:lnTo>
                  <a:lnTo>
                    <a:pt x="754" y="918"/>
                  </a:lnTo>
                  <a:lnTo>
                    <a:pt x="708" y="940"/>
                  </a:lnTo>
                  <a:lnTo>
                    <a:pt x="661" y="957"/>
                  </a:lnTo>
                  <a:lnTo>
                    <a:pt x="613" y="969"/>
                  </a:lnTo>
                  <a:lnTo>
                    <a:pt x="564" y="976"/>
                  </a:lnTo>
                  <a:lnTo>
                    <a:pt x="514" y="979"/>
                  </a:lnTo>
                  <a:lnTo>
                    <a:pt x="466" y="976"/>
                  </a:lnTo>
                  <a:lnTo>
                    <a:pt x="417" y="969"/>
                  </a:lnTo>
                  <a:lnTo>
                    <a:pt x="369" y="957"/>
                  </a:lnTo>
                  <a:lnTo>
                    <a:pt x="321" y="941"/>
                  </a:lnTo>
                  <a:lnTo>
                    <a:pt x="275" y="920"/>
                  </a:lnTo>
                  <a:lnTo>
                    <a:pt x="231" y="894"/>
                  </a:lnTo>
                  <a:lnTo>
                    <a:pt x="189" y="864"/>
                  </a:lnTo>
                  <a:lnTo>
                    <a:pt x="150" y="830"/>
                  </a:lnTo>
                  <a:lnTo>
                    <a:pt x="115" y="792"/>
                  </a:lnTo>
                  <a:lnTo>
                    <a:pt x="85" y="751"/>
                  </a:lnTo>
                  <a:lnTo>
                    <a:pt x="59" y="707"/>
                  </a:lnTo>
                  <a:lnTo>
                    <a:pt x="38" y="661"/>
                  </a:lnTo>
                  <a:lnTo>
                    <a:pt x="22" y="613"/>
                  </a:lnTo>
                  <a:lnTo>
                    <a:pt x="10" y="565"/>
                  </a:lnTo>
                  <a:lnTo>
                    <a:pt x="3" y="514"/>
                  </a:lnTo>
                  <a:lnTo>
                    <a:pt x="0" y="463"/>
                  </a:lnTo>
                  <a:lnTo>
                    <a:pt x="3" y="411"/>
                  </a:lnTo>
                  <a:lnTo>
                    <a:pt x="10" y="361"/>
                  </a:lnTo>
                  <a:lnTo>
                    <a:pt x="22" y="312"/>
                  </a:lnTo>
                  <a:lnTo>
                    <a:pt x="38" y="264"/>
                  </a:lnTo>
                  <a:lnTo>
                    <a:pt x="59" y="218"/>
                  </a:lnTo>
                  <a:lnTo>
                    <a:pt x="85" y="175"/>
                  </a:lnTo>
                  <a:lnTo>
                    <a:pt x="115" y="134"/>
                  </a:lnTo>
                  <a:lnTo>
                    <a:pt x="150" y="95"/>
                  </a:lnTo>
                  <a:lnTo>
                    <a:pt x="230" y="16"/>
                  </a:lnTo>
                  <a:lnTo>
                    <a:pt x="244" y="5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18"/>
            <p:cNvSpPr>
              <a:spLocks noEditPoints="1"/>
            </p:cNvSpPr>
            <p:nvPr/>
          </p:nvSpPr>
          <p:spPr bwMode="auto">
            <a:xfrm>
              <a:off x="804863" y="2005013"/>
              <a:ext cx="376238" cy="377825"/>
            </a:xfrm>
            <a:custGeom>
              <a:avLst/>
              <a:gdLst>
                <a:gd name="T0" fmla="*/ 1674 w 2377"/>
                <a:gd name="T1" fmla="*/ 136 h 2384"/>
                <a:gd name="T2" fmla="*/ 137 w 2377"/>
                <a:gd name="T3" fmla="*/ 1678 h 2384"/>
                <a:gd name="T4" fmla="*/ 704 w 2377"/>
                <a:gd name="T5" fmla="*/ 2246 h 2384"/>
                <a:gd name="T6" fmla="*/ 2241 w 2377"/>
                <a:gd name="T7" fmla="*/ 704 h 2384"/>
                <a:gd name="T8" fmla="*/ 1674 w 2377"/>
                <a:gd name="T9" fmla="*/ 136 h 2384"/>
                <a:gd name="T10" fmla="*/ 1666 w 2377"/>
                <a:gd name="T11" fmla="*/ 0 h 2384"/>
                <a:gd name="T12" fmla="*/ 1684 w 2377"/>
                <a:gd name="T13" fmla="*/ 0 h 2384"/>
                <a:gd name="T14" fmla="*/ 1700 w 2377"/>
                <a:gd name="T15" fmla="*/ 5 h 2384"/>
                <a:gd name="T16" fmla="*/ 1715 w 2377"/>
                <a:gd name="T17" fmla="*/ 16 h 2384"/>
                <a:gd name="T18" fmla="*/ 2360 w 2377"/>
                <a:gd name="T19" fmla="*/ 664 h 2384"/>
                <a:gd name="T20" fmla="*/ 2372 w 2377"/>
                <a:gd name="T21" fmla="*/ 678 h 2384"/>
                <a:gd name="T22" fmla="*/ 2377 w 2377"/>
                <a:gd name="T23" fmla="*/ 695 h 2384"/>
                <a:gd name="T24" fmla="*/ 2377 w 2377"/>
                <a:gd name="T25" fmla="*/ 713 h 2384"/>
                <a:gd name="T26" fmla="*/ 2372 w 2377"/>
                <a:gd name="T27" fmla="*/ 729 h 2384"/>
                <a:gd name="T28" fmla="*/ 2360 w 2377"/>
                <a:gd name="T29" fmla="*/ 744 h 2384"/>
                <a:gd name="T30" fmla="*/ 743 w 2377"/>
                <a:gd name="T31" fmla="*/ 2366 h 2384"/>
                <a:gd name="T32" fmla="*/ 732 w 2377"/>
                <a:gd name="T33" fmla="*/ 2376 h 2384"/>
                <a:gd name="T34" fmla="*/ 718 w 2377"/>
                <a:gd name="T35" fmla="*/ 2381 h 2384"/>
                <a:gd name="T36" fmla="*/ 704 w 2377"/>
                <a:gd name="T37" fmla="*/ 2384 h 2384"/>
                <a:gd name="T38" fmla="*/ 688 w 2377"/>
                <a:gd name="T39" fmla="*/ 2381 h 2384"/>
                <a:gd name="T40" fmla="*/ 675 w 2377"/>
                <a:gd name="T41" fmla="*/ 2376 h 2384"/>
                <a:gd name="T42" fmla="*/ 663 w 2377"/>
                <a:gd name="T43" fmla="*/ 2366 h 2384"/>
                <a:gd name="T44" fmla="*/ 18 w 2377"/>
                <a:gd name="T45" fmla="*/ 1718 h 2384"/>
                <a:gd name="T46" fmla="*/ 7 w 2377"/>
                <a:gd name="T47" fmla="*/ 1707 h 2384"/>
                <a:gd name="T48" fmla="*/ 2 w 2377"/>
                <a:gd name="T49" fmla="*/ 1693 h 2384"/>
                <a:gd name="T50" fmla="*/ 0 w 2377"/>
                <a:gd name="T51" fmla="*/ 1678 h 2384"/>
                <a:gd name="T52" fmla="*/ 2 w 2377"/>
                <a:gd name="T53" fmla="*/ 1663 h 2384"/>
                <a:gd name="T54" fmla="*/ 7 w 2377"/>
                <a:gd name="T55" fmla="*/ 1650 h 2384"/>
                <a:gd name="T56" fmla="*/ 18 w 2377"/>
                <a:gd name="T57" fmla="*/ 1638 h 2384"/>
                <a:gd name="T58" fmla="*/ 1635 w 2377"/>
                <a:gd name="T59" fmla="*/ 16 h 2384"/>
                <a:gd name="T60" fmla="*/ 1649 w 2377"/>
                <a:gd name="T61" fmla="*/ 5 h 2384"/>
                <a:gd name="T62" fmla="*/ 1666 w 2377"/>
                <a:gd name="T63" fmla="*/ 0 h 2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7" h="2384">
                  <a:moveTo>
                    <a:pt x="1674" y="136"/>
                  </a:moveTo>
                  <a:lnTo>
                    <a:pt x="137" y="1678"/>
                  </a:lnTo>
                  <a:lnTo>
                    <a:pt x="704" y="2246"/>
                  </a:lnTo>
                  <a:lnTo>
                    <a:pt x="2241" y="704"/>
                  </a:lnTo>
                  <a:lnTo>
                    <a:pt x="1674" y="136"/>
                  </a:lnTo>
                  <a:close/>
                  <a:moveTo>
                    <a:pt x="1666" y="0"/>
                  </a:moveTo>
                  <a:lnTo>
                    <a:pt x="1684" y="0"/>
                  </a:lnTo>
                  <a:lnTo>
                    <a:pt x="1700" y="5"/>
                  </a:lnTo>
                  <a:lnTo>
                    <a:pt x="1715" y="16"/>
                  </a:lnTo>
                  <a:lnTo>
                    <a:pt x="2360" y="664"/>
                  </a:lnTo>
                  <a:lnTo>
                    <a:pt x="2372" y="678"/>
                  </a:lnTo>
                  <a:lnTo>
                    <a:pt x="2377" y="695"/>
                  </a:lnTo>
                  <a:lnTo>
                    <a:pt x="2377" y="713"/>
                  </a:lnTo>
                  <a:lnTo>
                    <a:pt x="2372" y="729"/>
                  </a:lnTo>
                  <a:lnTo>
                    <a:pt x="2360" y="744"/>
                  </a:lnTo>
                  <a:lnTo>
                    <a:pt x="743" y="2366"/>
                  </a:lnTo>
                  <a:lnTo>
                    <a:pt x="732" y="2376"/>
                  </a:lnTo>
                  <a:lnTo>
                    <a:pt x="718" y="2381"/>
                  </a:lnTo>
                  <a:lnTo>
                    <a:pt x="704" y="2384"/>
                  </a:lnTo>
                  <a:lnTo>
                    <a:pt x="688" y="2381"/>
                  </a:lnTo>
                  <a:lnTo>
                    <a:pt x="675" y="2376"/>
                  </a:lnTo>
                  <a:lnTo>
                    <a:pt x="663" y="2366"/>
                  </a:lnTo>
                  <a:lnTo>
                    <a:pt x="18" y="1718"/>
                  </a:lnTo>
                  <a:lnTo>
                    <a:pt x="7" y="1707"/>
                  </a:lnTo>
                  <a:lnTo>
                    <a:pt x="2" y="1693"/>
                  </a:lnTo>
                  <a:lnTo>
                    <a:pt x="0" y="1678"/>
                  </a:lnTo>
                  <a:lnTo>
                    <a:pt x="2" y="1663"/>
                  </a:lnTo>
                  <a:lnTo>
                    <a:pt x="7" y="1650"/>
                  </a:lnTo>
                  <a:lnTo>
                    <a:pt x="18" y="1638"/>
                  </a:lnTo>
                  <a:lnTo>
                    <a:pt x="1635" y="16"/>
                  </a:lnTo>
                  <a:lnTo>
                    <a:pt x="1649" y="5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19"/>
            <p:cNvSpPr>
              <a:spLocks noEditPoints="1"/>
            </p:cNvSpPr>
            <p:nvPr/>
          </p:nvSpPr>
          <p:spPr bwMode="auto">
            <a:xfrm>
              <a:off x="842963" y="2284413"/>
              <a:ext cx="61913" cy="60325"/>
            </a:xfrm>
            <a:custGeom>
              <a:avLst/>
              <a:gdLst>
                <a:gd name="T0" fmla="*/ 209 w 390"/>
                <a:gd name="T1" fmla="*/ 105 h 386"/>
                <a:gd name="T2" fmla="*/ 193 w 390"/>
                <a:gd name="T3" fmla="*/ 111 h 386"/>
                <a:gd name="T4" fmla="*/ 178 w 390"/>
                <a:gd name="T5" fmla="*/ 122 h 386"/>
                <a:gd name="T6" fmla="*/ 137 w 390"/>
                <a:gd name="T7" fmla="*/ 162 h 386"/>
                <a:gd name="T8" fmla="*/ 219 w 390"/>
                <a:gd name="T9" fmla="*/ 243 h 386"/>
                <a:gd name="T10" fmla="*/ 258 w 390"/>
                <a:gd name="T11" fmla="*/ 202 h 386"/>
                <a:gd name="T12" fmla="*/ 267 w 390"/>
                <a:gd name="T13" fmla="*/ 191 h 386"/>
                <a:gd name="T14" fmla="*/ 274 w 390"/>
                <a:gd name="T15" fmla="*/ 177 h 386"/>
                <a:gd name="T16" fmla="*/ 276 w 390"/>
                <a:gd name="T17" fmla="*/ 162 h 386"/>
                <a:gd name="T18" fmla="*/ 274 w 390"/>
                <a:gd name="T19" fmla="*/ 147 h 386"/>
                <a:gd name="T20" fmla="*/ 267 w 390"/>
                <a:gd name="T21" fmla="*/ 133 h 386"/>
                <a:gd name="T22" fmla="*/ 258 w 390"/>
                <a:gd name="T23" fmla="*/ 122 h 386"/>
                <a:gd name="T24" fmla="*/ 243 w 390"/>
                <a:gd name="T25" fmla="*/ 111 h 386"/>
                <a:gd name="T26" fmla="*/ 227 w 390"/>
                <a:gd name="T27" fmla="*/ 105 h 386"/>
                <a:gd name="T28" fmla="*/ 209 w 390"/>
                <a:gd name="T29" fmla="*/ 105 h 386"/>
                <a:gd name="T30" fmla="*/ 217 w 390"/>
                <a:gd name="T31" fmla="*/ 0 h 386"/>
                <a:gd name="T32" fmla="*/ 244 w 390"/>
                <a:gd name="T33" fmla="*/ 2 h 386"/>
                <a:gd name="T34" fmla="*/ 270 w 390"/>
                <a:gd name="T35" fmla="*/ 7 h 386"/>
                <a:gd name="T36" fmla="*/ 295 w 390"/>
                <a:gd name="T37" fmla="*/ 17 h 386"/>
                <a:gd name="T38" fmla="*/ 317 w 390"/>
                <a:gd name="T39" fmla="*/ 30 h 386"/>
                <a:gd name="T40" fmla="*/ 338 w 390"/>
                <a:gd name="T41" fmla="*/ 48 h 386"/>
                <a:gd name="T42" fmla="*/ 357 w 390"/>
                <a:gd name="T43" fmla="*/ 69 h 386"/>
                <a:gd name="T44" fmla="*/ 371 w 390"/>
                <a:gd name="T45" fmla="*/ 92 h 386"/>
                <a:gd name="T46" fmla="*/ 382 w 390"/>
                <a:gd name="T47" fmla="*/ 116 h 386"/>
                <a:gd name="T48" fmla="*/ 388 w 390"/>
                <a:gd name="T49" fmla="*/ 141 h 386"/>
                <a:gd name="T50" fmla="*/ 390 w 390"/>
                <a:gd name="T51" fmla="*/ 168 h 386"/>
                <a:gd name="T52" fmla="*/ 388 w 390"/>
                <a:gd name="T53" fmla="*/ 195 h 386"/>
                <a:gd name="T54" fmla="*/ 382 w 390"/>
                <a:gd name="T55" fmla="*/ 222 h 386"/>
                <a:gd name="T56" fmla="*/ 371 w 390"/>
                <a:gd name="T57" fmla="*/ 247 h 386"/>
                <a:gd name="T58" fmla="*/ 357 w 390"/>
                <a:gd name="T59" fmla="*/ 269 h 386"/>
                <a:gd name="T60" fmla="*/ 338 w 390"/>
                <a:gd name="T61" fmla="*/ 289 h 386"/>
                <a:gd name="T62" fmla="*/ 258 w 390"/>
                <a:gd name="T63" fmla="*/ 368 h 386"/>
                <a:gd name="T64" fmla="*/ 246 w 390"/>
                <a:gd name="T65" fmla="*/ 378 h 386"/>
                <a:gd name="T66" fmla="*/ 231 w 390"/>
                <a:gd name="T67" fmla="*/ 384 h 386"/>
                <a:gd name="T68" fmla="*/ 219 w 390"/>
                <a:gd name="T69" fmla="*/ 386 h 386"/>
                <a:gd name="T70" fmla="*/ 203 w 390"/>
                <a:gd name="T71" fmla="*/ 384 h 386"/>
                <a:gd name="T72" fmla="*/ 189 w 390"/>
                <a:gd name="T73" fmla="*/ 378 h 386"/>
                <a:gd name="T74" fmla="*/ 178 w 390"/>
                <a:gd name="T75" fmla="*/ 368 h 386"/>
                <a:gd name="T76" fmla="*/ 18 w 390"/>
                <a:gd name="T77" fmla="*/ 209 h 386"/>
                <a:gd name="T78" fmla="*/ 9 w 390"/>
                <a:gd name="T79" fmla="*/ 196 h 386"/>
                <a:gd name="T80" fmla="*/ 2 w 390"/>
                <a:gd name="T81" fmla="*/ 184 h 386"/>
                <a:gd name="T82" fmla="*/ 0 w 390"/>
                <a:gd name="T83" fmla="*/ 168 h 386"/>
                <a:gd name="T84" fmla="*/ 2 w 390"/>
                <a:gd name="T85" fmla="*/ 152 h 386"/>
                <a:gd name="T86" fmla="*/ 9 w 390"/>
                <a:gd name="T87" fmla="*/ 140 h 386"/>
                <a:gd name="T88" fmla="*/ 18 w 390"/>
                <a:gd name="T89" fmla="*/ 127 h 386"/>
                <a:gd name="T90" fmla="*/ 98 w 390"/>
                <a:gd name="T91" fmla="*/ 48 h 386"/>
                <a:gd name="T92" fmla="*/ 119 w 390"/>
                <a:gd name="T93" fmla="*/ 30 h 386"/>
                <a:gd name="T94" fmla="*/ 141 w 390"/>
                <a:gd name="T95" fmla="*/ 17 h 386"/>
                <a:gd name="T96" fmla="*/ 165 w 390"/>
                <a:gd name="T97" fmla="*/ 7 h 386"/>
                <a:gd name="T98" fmla="*/ 191 w 390"/>
                <a:gd name="T99" fmla="*/ 2 h 386"/>
                <a:gd name="T100" fmla="*/ 217 w 390"/>
                <a:gd name="T101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0" h="386">
                  <a:moveTo>
                    <a:pt x="209" y="105"/>
                  </a:moveTo>
                  <a:lnTo>
                    <a:pt x="193" y="111"/>
                  </a:lnTo>
                  <a:lnTo>
                    <a:pt x="178" y="122"/>
                  </a:lnTo>
                  <a:lnTo>
                    <a:pt x="137" y="162"/>
                  </a:lnTo>
                  <a:lnTo>
                    <a:pt x="219" y="243"/>
                  </a:lnTo>
                  <a:lnTo>
                    <a:pt x="258" y="202"/>
                  </a:lnTo>
                  <a:lnTo>
                    <a:pt x="267" y="191"/>
                  </a:lnTo>
                  <a:lnTo>
                    <a:pt x="274" y="177"/>
                  </a:lnTo>
                  <a:lnTo>
                    <a:pt x="276" y="162"/>
                  </a:lnTo>
                  <a:lnTo>
                    <a:pt x="274" y="147"/>
                  </a:lnTo>
                  <a:lnTo>
                    <a:pt x="267" y="133"/>
                  </a:lnTo>
                  <a:lnTo>
                    <a:pt x="258" y="122"/>
                  </a:lnTo>
                  <a:lnTo>
                    <a:pt x="243" y="111"/>
                  </a:lnTo>
                  <a:lnTo>
                    <a:pt x="227" y="105"/>
                  </a:lnTo>
                  <a:lnTo>
                    <a:pt x="209" y="105"/>
                  </a:lnTo>
                  <a:close/>
                  <a:moveTo>
                    <a:pt x="217" y="0"/>
                  </a:moveTo>
                  <a:lnTo>
                    <a:pt x="244" y="2"/>
                  </a:lnTo>
                  <a:lnTo>
                    <a:pt x="270" y="7"/>
                  </a:lnTo>
                  <a:lnTo>
                    <a:pt x="295" y="17"/>
                  </a:lnTo>
                  <a:lnTo>
                    <a:pt x="317" y="30"/>
                  </a:lnTo>
                  <a:lnTo>
                    <a:pt x="338" y="48"/>
                  </a:lnTo>
                  <a:lnTo>
                    <a:pt x="357" y="69"/>
                  </a:lnTo>
                  <a:lnTo>
                    <a:pt x="371" y="92"/>
                  </a:lnTo>
                  <a:lnTo>
                    <a:pt x="382" y="116"/>
                  </a:lnTo>
                  <a:lnTo>
                    <a:pt x="388" y="141"/>
                  </a:lnTo>
                  <a:lnTo>
                    <a:pt x="390" y="168"/>
                  </a:lnTo>
                  <a:lnTo>
                    <a:pt x="388" y="195"/>
                  </a:lnTo>
                  <a:lnTo>
                    <a:pt x="382" y="222"/>
                  </a:lnTo>
                  <a:lnTo>
                    <a:pt x="371" y="247"/>
                  </a:lnTo>
                  <a:lnTo>
                    <a:pt x="357" y="269"/>
                  </a:lnTo>
                  <a:lnTo>
                    <a:pt x="338" y="289"/>
                  </a:lnTo>
                  <a:lnTo>
                    <a:pt x="258" y="368"/>
                  </a:lnTo>
                  <a:lnTo>
                    <a:pt x="246" y="378"/>
                  </a:lnTo>
                  <a:lnTo>
                    <a:pt x="231" y="384"/>
                  </a:lnTo>
                  <a:lnTo>
                    <a:pt x="219" y="386"/>
                  </a:lnTo>
                  <a:lnTo>
                    <a:pt x="203" y="384"/>
                  </a:lnTo>
                  <a:lnTo>
                    <a:pt x="189" y="378"/>
                  </a:lnTo>
                  <a:lnTo>
                    <a:pt x="178" y="368"/>
                  </a:lnTo>
                  <a:lnTo>
                    <a:pt x="18" y="209"/>
                  </a:lnTo>
                  <a:lnTo>
                    <a:pt x="9" y="196"/>
                  </a:lnTo>
                  <a:lnTo>
                    <a:pt x="2" y="184"/>
                  </a:lnTo>
                  <a:lnTo>
                    <a:pt x="0" y="168"/>
                  </a:lnTo>
                  <a:lnTo>
                    <a:pt x="2" y="152"/>
                  </a:lnTo>
                  <a:lnTo>
                    <a:pt x="9" y="140"/>
                  </a:lnTo>
                  <a:lnTo>
                    <a:pt x="18" y="127"/>
                  </a:lnTo>
                  <a:lnTo>
                    <a:pt x="98" y="48"/>
                  </a:lnTo>
                  <a:lnTo>
                    <a:pt x="119" y="30"/>
                  </a:lnTo>
                  <a:lnTo>
                    <a:pt x="141" y="17"/>
                  </a:lnTo>
                  <a:lnTo>
                    <a:pt x="165" y="7"/>
                  </a:lnTo>
                  <a:lnTo>
                    <a:pt x="191" y="2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20"/>
            <p:cNvSpPr>
              <a:spLocks noEditPoints="1"/>
            </p:cNvSpPr>
            <p:nvPr/>
          </p:nvSpPr>
          <p:spPr bwMode="auto">
            <a:xfrm>
              <a:off x="1081088" y="2043113"/>
              <a:ext cx="61913" cy="61913"/>
            </a:xfrm>
            <a:custGeom>
              <a:avLst/>
              <a:gdLst>
                <a:gd name="T0" fmla="*/ 171 w 390"/>
                <a:gd name="T1" fmla="*/ 136 h 389"/>
                <a:gd name="T2" fmla="*/ 132 w 390"/>
                <a:gd name="T3" fmla="*/ 177 h 389"/>
                <a:gd name="T4" fmla="*/ 123 w 390"/>
                <a:gd name="T5" fmla="*/ 188 h 389"/>
                <a:gd name="T6" fmla="*/ 116 w 390"/>
                <a:gd name="T7" fmla="*/ 202 h 389"/>
                <a:gd name="T8" fmla="*/ 115 w 390"/>
                <a:gd name="T9" fmla="*/ 217 h 389"/>
                <a:gd name="T10" fmla="*/ 116 w 390"/>
                <a:gd name="T11" fmla="*/ 232 h 389"/>
                <a:gd name="T12" fmla="*/ 123 w 390"/>
                <a:gd name="T13" fmla="*/ 246 h 389"/>
                <a:gd name="T14" fmla="*/ 132 w 390"/>
                <a:gd name="T15" fmla="*/ 257 h 389"/>
                <a:gd name="T16" fmla="*/ 147 w 390"/>
                <a:gd name="T17" fmla="*/ 268 h 389"/>
                <a:gd name="T18" fmla="*/ 163 w 390"/>
                <a:gd name="T19" fmla="*/ 274 h 389"/>
                <a:gd name="T20" fmla="*/ 181 w 390"/>
                <a:gd name="T21" fmla="*/ 274 h 389"/>
                <a:gd name="T22" fmla="*/ 197 w 390"/>
                <a:gd name="T23" fmla="*/ 268 h 389"/>
                <a:gd name="T24" fmla="*/ 212 w 390"/>
                <a:gd name="T25" fmla="*/ 257 h 389"/>
                <a:gd name="T26" fmla="*/ 253 w 390"/>
                <a:gd name="T27" fmla="*/ 217 h 389"/>
                <a:gd name="T28" fmla="*/ 171 w 390"/>
                <a:gd name="T29" fmla="*/ 136 h 389"/>
                <a:gd name="T30" fmla="*/ 181 w 390"/>
                <a:gd name="T31" fmla="*/ 0 h 389"/>
                <a:gd name="T32" fmla="*/ 197 w 390"/>
                <a:gd name="T33" fmla="*/ 5 h 389"/>
                <a:gd name="T34" fmla="*/ 212 w 390"/>
                <a:gd name="T35" fmla="*/ 16 h 389"/>
                <a:gd name="T36" fmla="*/ 372 w 390"/>
                <a:gd name="T37" fmla="*/ 177 h 389"/>
                <a:gd name="T38" fmla="*/ 381 w 390"/>
                <a:gd name="T39" fmla="*/ 188 h 389"/>
                <a:gd name="T40" fmla="*/ 388 w 390"/>
                <a:gd name="T41" fmla="*/ 202 h 389"/>
                <a:gd name="T42" fmla="*/ 390 w 390"/>
                <a:gd name="T43" fmla="*/ 217 h 389"/>
                <a:gd name="T44" fmla="*/ 388 w 390"/>
                <a:gd name="T45" fmla="*/ 232 h 389"/>
                <a:gd name="T46" fmla="*/ 381 w 390"/>
                <a:gd name="T47" fmla="*/ 246 h 389"/>
                <a:gd name="T48" fmla="*/ 372 w 390"/>
                <a:gd name="T49" fmla="*/ 257 h 389"/>
                <a:gd name="T50" fmla="*/ 292 w 390"/>
                <a:gd name="T51" fmla="*/ 337 h 389"/>
                <a:gd name="T52" fmla="*/ 273 w 390"/>
                <a:gd name="T53" fmla="*/ 356 h 389"/>
                <a:gd name="T54" fmla="*/ 250 w 390"/>
                <a:gd name="T55" fmla="*/ 371 h 389"/>
                <a:gd name="T56" fmla="*/ 226 w 390"/>
                <a:gd name="T57" fmla="*/ 381 h 389"/>
                <a:gd name="T58" fmla="*/ 200 w 390"/>
                <a:gd name="T59" fmla="*/ 387 h 389"/>
                <a:gd name="T60" fmla="*/ 171 w 390"/>
                <a:gd name="T61" fmla="*/ 389 h 389"/>
                <a:gd name="T62" fmla="*/ 146 w 390"/>
                <a:gd name="T63" fmla="*/ 387 h 389"/>
                <a:gd name="T64" fmla="*/ 120 w 390"/>
                <a:gd name="T65" fmla="*/ 381 h 389"/>
                <a:gd name="T66" fmla="*/ 96 w 390"/>
                <a:gd name="T67" fmla="*/ 371 h 389"/>
                <a:gd name="T68" fmla="*/ 73 w 390"/>
                <a:gd name="T69" fmla="*/ 356 h 389"/>
                <a:gd name="T70" fmla="*/ 52 w 390"/>
                <a:gd name="T71" fmla="*/ 337 h 389"/>
                <a:gd name="T72" fmla="*/ 33 w 390"/>
                <a:gd name="T73" fmla="*/ 316 h 389"/>
                <a:gd name="T74" fmla="*/ 19 w 390"/>
                <a:gd name="T75" fmla="*/ 293 h 389"/>
                <a:gd name="T76" fmla="*/ 8 w 390"/>
                <a:gd name="T77" fmla="*/ 270 h 389"/>
                <a:gd name="T78" fmla="*/ 2 w 390"/>
                <a:gd name="T79" fmla="*/ 243 h 389"/>
                <a:gd name="T80" fmla="*/ 0 w 390"/>
                <a:gd name="T81" fmla="*/ 217 h 389"/>
                <a:gd name="T82" fmla="*/ 2 w 390"/>
                <a:gd name="T83" fmla="*/ 189 h 389"/>
                <a:gd name="T84" fmla="*/ 8 w 390"/>
                <a:gd name="T85" fmla="*/ 163 h 389"/>
                <a:gd name="T86" fmla="*/ 19 w 390"/>
                <a:gd name="T87" fmla="*/ 138 h 389"/>
                <a:gd name="T88" fmla="*/ 33 w 390"/>
                <a:gd name="T89" fmla="*/ 115 h 389"/>
                <a:gd name="T90" fmla="*/ 52 w 390"/>
                <a:gd name="T91" fmla="*/ 96 h 389"/>
                <a:gd name="T92" fmla="*/ 132 w 390"/>
                <a:gd name="T93" fmla="*/ 16 h 389"/>
                <a:gd name="T94" fmla="*/ 147 w 390"/>
                <a:gd name="T95" fmla="*/ 5 h 389"/>
                <a:gd name="T96" fmla="*/ 163 w 390"/>
                <a:gd name="T97" fmla="*/ 0 h 389"/>
                <a:gd name="T98" fmla="*/ 181 w 390"/>
                <a:gd name="T9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0" h="389">
                  <a:moveTo>
                    <a:pt x="171" y="136"/>
                  </a:moveTo>
                  <a:lnTo>
                    <a:pt x="132" y="177"/>
                  </a:lnTo>
                  <a:lnTo>
                    <a:pt x="123" y="188"/>
                  </a:lnTo>
                  <a:lnTo>
                    <a:pt x="116" y="202"/>
                  </a:lnTo>
                  <a:lnTo>
                    <a:pt x="115" y="217"/>
                  </a:lnTo>
                  <a:lnTo>
                    <a:pt x="116" y="232"/>
                  </a:lnTo>
                  <a:lnTo>
                    <a:pt x="123" y="246"/>
                  </a:lnTo>
                  <a:lnTo>
                    <a:pt x="132" y="257"/>
                  </a:lnTo>
                  <a:lnTo>
                    <a:pt x="147" y="268"/>
                  </a:lnTo>
                  <a:lnTo>
                    <a:pt x="163" y="274"/>
                  </a:lnTo>
                  <a:lnTo>
                    <a:pt x="181" y="274"/>
                  </a:lnTo>
                  <a:lnTo>
                    <a:pt x="197" y="268"/>
                  </a:lnTo>
                  <a:lnTo>
                    <a:pt x="212" y="257"/>
                  </a:lnTo>
                  <a:lnTo>
                    <a:pt x="253" y="217"/>
                  </a:lnTo>
                  <a:lnTo>
                    <a:pt x="171" y="136"/>
                  </a:lnTo>
                  <a:close/>
                  <a:moveTo>
                    <a:pt x="181" y="0"/>
                  </a:moveTo>
                  <a:lnTo>
                    <a:pt x="197" y="5"/>
                  </a:lnTo>
                  <a:lnTo>
                    <a:pt x="212" y="16"/>
                  </a:lnTo>
                  <a:lnTo>
                    <a:pt x="372" y="177"/>
                  </a:lnTo>
                  <a:lnTo>
                    <a:pt x="381" y="188"/>
                  </a:lnTo>
                  <a:lnTo>
                    <a:pt x="388" y="202"/>
                  </a:lnTo>
                  <a:lnTo>
                    <a:pt x="390" y="217"/>
                  </a:lnTo>
                  <a:lnTo>
                    <a:pt x="388" y="232"/>
                  </a:lnTo>
                  <a:lnTo>
                    <a:pt x="381" y="246"/>
                  </a:lnTo>
                  <a:lnTo>
                    <a:pt x="372" y="257"/>
                  </a:lnTo>
                  <a:lnTo>
                    <a:pt x="292" y="337"/>
                  </a:lnTo>
                  <a:lnTo>
                    <a:pt x="273" y="356"/>
                  </a:lnTo>
                  <a:lnTo>
                    <a:pt x="250" y="371"/>
                  </a:lnTo>
                  <a:lnTo>
                    <a:pt x="226" y="381"/>
                  </a:lnTo>
                  <a:lnTo>
                    <a:pt x="200" y="387"/>
                  </a:lnTo>
                  <a:lnTo>
                    <a:pt x="171" y="389"/>
                  </a:lnTo>
                  <a:lnTo>
                    <a:pt x="146" y="387"/>
                  </a:lnTo>
                  <a:lnTo>
                    <a:pt x="120" y="381"/>
                  </a:lnTo>
                  <a:lnTo>
                    <a:pt x="96" y="371"/>
                  </a:lnTo>
                  <a:lnTo>
                    <a:pt x="73" y="356"/>
                  </a:lnTo>
                  <a:lnTo>
                    <a:pt x="52" y="337"/>
                  </a:lnTo>
                  <a:lnTo>
                    <a:pt x="33" y="316"/>
                  </a:lnTo>
                  <a:lnTo>
                    <a:pt x="19" y="293"/>
                  </a:lnTo>
                  <a:lnTo>
                    <a:pt x="8" y="270"/>
                  </a:lnTo>
                  <a:lnTo>
                    <a:pt x="2" y="243"/>
                  </a:lnTo>
                  <a:lnTo>
                    <a:pt x="0" y="217"/>
                  </a:lnTo>
                  <a:lnTo>
                    <a:pt x="2" y="189"/>
                  </a:lnTo>
                  <a:lnTo>
                    <a:pt x="8" y="163"/>
                  </a:lnTo>
                  <a:lnTo>
                    <a:pt x="19" y="138"/>
                  </a:lnTo>
                  <a:lnTo>
                    <a:pt x="33" y="115"/>
                  </a:lnTo>
                  <a:lnTo>
                    <a:pt x="52" y="96"/>
                  </a:lnTo>
                  <a:lnTo>
                    <a:pt x="132" y="16"/>
                  </a:lnTo>
                  <a:lnTo>
                    <a:pt x="147" y="5"/>
                  </a:lnTo>
                  <a:lnTo>
                    <a:pt x="163" y="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21"/>
            <p:cNvSpPr>
              <a:spLocks noEditPoints="1"/>
            </p:cNvSpPr>
            <p:nvPr/>
          </p:nvSpPr>
          <p:spPr bwMode="auto">
            <a:xfrm>
              <a:off x="919163" y="2120900"/>
              <a:ext cx="147638" cy="146050"/>
            </a:xfrm>
            <a:custGeom>
              <a:avLst/>
              <a:gdLst>
                <a:gd name="T0" fmla="*/ 543 w 927"/>
                <a:gd name="T1" fmla="*/ 138 h 929"/>
                <a:gd name="T2" fmla="*/ 138 w 927"/>
                <a:gd name="T3" fmla="*/ 544 h 929"/>
                <a:gd name="T4" fmla="*/ 378 w 927"/>
                <a:gd name="T5" fmla="*/ 785 h 929"/>
                <a:gd name="T6" fmla="*/ 783 w 927"/>
                <a:gd name="T7" fmla="*/ 379 h 929"/>
                <a:gd name="T8" fmla="*/ 543 w 927"/>
                <a:gd name="T9" fmla="*/ 138 h 929"/>
                <a:gd name="T10" fmla="*/ 535 w 927"/>
                <a:gd name="T11" fmla="*/ 0 h 929"/>
                <a:gd name="T12" fmla="*/ 551 w 927"/>
                <a:gd name="T13" fmla="*/ 0 h 929"/>
                <a:gd name="T14" fmla="*/ 568 w 927"/>
                <a:gd name="T15" fmla="*/ 5 h 929"/>
                <a:gd name="T16" fmla="*/ 584 w 927"/>
                <a:gd name="T17" fmla="*/ 17 h 929"/>
                <a:gd name="T18" fmla="*/ 909 w 927"/>
                <a:gd name="T19" fmla="*/ 344 h 929"/>
                <a:gd name="T20" fmla="*/ 918 w 927"/>
                <a:gd name="T21" fmla="*/ 356 h 929"/>
                <a:gd name="T22" fmla="*/ 924 w 927"/>
                <a:gd name="T23" fmla="*/ 368 h 929"/>
                <a:gd name="T24" fmla="*/ 927 w 927"/>
                <a:gd name="T25" fmla="*/ 384 h 929"/>
                <a:gd name="T26" fmla="*/ 924 w 927"/>
                <a:gd name="T27" fmla="*/ 399 h 929"/>
                <a:gd name="T28" fmla="*/ 918 w 927"/>
                <a:gd name="T29" fmla="*/ 412 h 929"/>
                <a:gd name="T30" fmla="*/ 909 w 927"/>
                <a:gd name="T31" fmla="*/ 424 h 929"/>
                <a:gd name="T32" fmla="*/ 424 w 927"/>
                <a:gd name="T33" fmla="*/ 911 h 929"/>
                <a:gd name="T34" fmla="*/ 410 w 927"/>
                <a:gd name="T35" fmla="*/ 921 h 929"/>
                <a:gd name="T36" fmla="*/ 395 w 927"/>
                <a:gd name="T37" fmla="*/ 927 h 929"/>
                <a:gd name="T38" fmla="*/ 383 w 927"/>
                <a:gd name="T39" fmla="*/ 929 h 929"/>
                <a:gd name="T40" fmla="*/ 367 w 927"/>
                <a:gd name="T41" fmla="*/ 927 h 929"/>
                <a:gd name="T42" fmla="*/ 355 w 927"/>
                <a:gd name="T43" fmla="*/ 921 h 929"/>
                <a:gd name="T44" fmla="*/ 343 w 927"/>
                <a:gd name="T45" fmla="*/ 911 h 929"/>
                <a:gd name="T46" fmla="*/ 17 w 927"/>
                <a:gd name="T47" fmla="*/ 585 h 929"/>
                <a:gd name="T48" fmla="*/ 8 w 927"/>
                <a:gd name="T49" fmla="*/ 572 h 929"/>
                <a:gd name="T50" fmla="*/ 2 w 927"/>
                <a:gd name="T51" fmla="*/ 560 h 929"/>
                <a:gd name="T52" fmla="*/ 0 w 927"/>
                <a:gd name="T53" fmla="*/ 544 h 929"/>
                <a:gd name="T54" fmla="*/ 2 w 927"/>
                <a:gd name="T55" fmla="*/ 529 h 929"/>
                <a:gd name="T56" fmla="*/ 8 w 927"/>
                <a:gd name="T57" fmla="*/ 516 h 929"/>
                <a:gd name="T58" fmla="*/ 17 w 927"/>
                <a:gd name="T59" fmla="*/ 504 h 929"/>
                <a:gd name="T60" fmla="*/ 502 w 927"/>
                <a:gd name="T61" fmla="*/ 17 h 929"/>
                <a:gd name="T62" fmla="*/ 518 w 927"/>
                <a:gd name="T63" fmla="*/ 5 h 929"/>
                <a:gd name="T64" fmla="*/ 535 w 927"/>
                <a:gd name="T65" fmla="*/ 0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7" h="929">
                  <a:moveTo>
                    <a:pt x="543" y="138"/>
                  </a:moveTo>
                  <a:lnTo>
                    <a:pt x="138" y="544"/>
                  </a:lnTo>
                  <a:lnTo>
                    <a:pt x="378" y="785"/>
                  </a:lnTo>
                  <a:lnTo>
                    <a:pt x="783" y="379"/>
                  </a:lnTo>
                  <a:lnTo>
                    <a:pt x="543" y="138"/>
                  </a:lnTo>
                  <a:close/>
                  <a:moveTo>
                    <a:pt x="535" y="0"/>
                  </a:moveTo>
                  <a:lnTo>
                    <a:pt x="551" y="0"/>
                  </a:lnTo>
                  <a:lnTo>
                    <a:pt x="568" y="5"/>
                  </a:lnTo>
                  <a:lnTo>
                    <a:pt x="584" y="17"/>
                  </a:lnTo>
                  <a:lnTo>
                    <a:pt x="909" y="344"/>
                  </a:lnTo>
                  <a:lnTo>
                    <a:pt x="918" y="356"/>
                  </a:lnTo>
                  <a:lnTo>
                    <a:pt x="924" y="368"/>
                  </a:lnTo>
                  <a:lnTo>
                    <a:pt x="927" y="384"/>
                  </a:lnTo>
                  <a:lnTo>
                    <a:pt x="924" y="399"/>
                  </a:lnTo>
                  <a:lnTo>
                    <a:pt x="918" y="412"/>
                  </a:lnTo>
                  <a:lnTo>
                    <a:pt x="909" y="424"/>
                  </a:lnTo>
                  <a:lnTo>
                    <a:pt x="424" y="911"/>
                  </a:lnTo>
                  <a:lnTo>
                    <a:pt x="410" y="921"/>
                  </a:lnTo>
                  <a:lnTo>
                    <a:pt x="395" y="927"/>
                  </a:lnTo>
                  <a:lnTo>
                    <a:pt x="383" y="929"/>
                  </a:lnTo>
                  <a:lnTo>
                    <a:pt x="367" y="927"/>
                  </a:lnTo>
                  <a:lnTo>
                    <a:pt x="355" y="921"/>
                  </a:lnTo>
                  <a:lnTo>
                    <a:pt x="343" y="911"/>
                  </a:lnTo>
                  <a:lnTo>
                    <a:pt x="17" y="585"/>
                  </a:lnTo>
                  <a:lnTo>
                    <a:pt x="8" y="572"/>
                  </a:lnTo>
                  <a:lnTo>
                    <a:pt x="2" y="560"/>
                  </a:lnTo>
                  <a:lnTo>
                    <a:pt x="0" y="544"/>
                  </a:lnTo>
                  <a:lnTo>
                    <a:pt x="2" y="529"/>
                  </a:lnTo>
                  <a:lnTo>
                    <a:pt x="8" y="516"/>
                  </a:lnTo>
                  <a:lnTo>
                    <a:pt x="17" y="504"/>
                  </a:lnTo>
                  <a:lnTo>
                    <a:pt x="502" y="17"/>
                  </a:lnTo>
                  <a:lnTo>
                    <a:pt x="518" y="5"/>
                  </a:lnTo>
                  <a:lnTo>
                    <a:pt x="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22"/>
            <p:cNvSpPr>
              <a:spLocks/>
            </p:cNvSpPr>
            <p:nvPr/>
          </p:nvSpPr>
          <p:spPr bwMode="auto">
            <a:xfrm>
              <a:off x="965200" y="2190750"/>
              <a:ext cx="30163" cy="31750"/>
            </a:xfrm>
            <a:custGeom>
              <a:avLst/>
              <a:gdLst>
                <a:gd name="T0" fmla="*/ 48 w 194"/>
                <a:gd name="T1" fmla="*/ 0 h 194"/>
                <a:gd name="T2" fmla="*/ 66 w 194"/>
                <a:gd name="T3" fmla="*/ 0 h 194"/>
                <a:gd name="T4" fmla="*/ 82 w 194"/>
                <a:gd name="T5" fmla="*/ 6 h 194"/>
                <a:gd name="T6" fmla="*/ 97 w 194"/>
                <a:gd name="T7" fmla="*/ 17 h 194"/>
                <a:gd name="T8" fmla="*/ 177 w 194"/>
                <a:gd name="T9" fmla="*/ 97 h 194"/>
                <a:gd name="T10" fmla="*/ 188 w 194"/>
                <a:gd name="T11" fmla="*/ 112 h 194"/>
                <a:gd name="T12" fmla="*/ 194 w 194"/>
                <a:gd name="T13" fmla="*/ 129 h 194"/>
                <a:gd name="T14" fmla="*/ 194 w 194"/>
                <a:gd name="T15" fmla="*/ 146 h 194"/>
                <a:gd name="T16" fmla="*/ 188 w 194"/>
                <a:gd name="T17" fmla="*/ 163 h 194"/>
                <a:gd name="T18" fmla="*/ 177 w 194"/>
                <a:gd name="T19" fmla="*/ 178 h 194"/>
                <a:gd name="T20" fmla="*/ 165 w 194"/>
                <a:gd name="T21" fmla="*/ 187 h 194"/>
                <a:gd name="T22" fmla="*/ 150 w 194"/>
                <a:gd name="T23" fmla="*/ 193 h 194"/>
                <a:gd name="T24" fmla="*/ 138 w 194"/>
                <a:gd name="T25" fmla="*/ 194 h 194"/>
                <a:gd name="T26" fmla="*/ 122 w 194"/>
                <a:gd name="T27" fmla="*/ 193 h 194"/>
                <a:gd name="T28" fmla="*/ 108 w 194"/>
                <a:gd name="T29" fmla="*/ 187 h 194"/>
                <a:gd name="T30" fmla="*/ 97 w 194"/>
                <a:gd name="T31" fmla="*/ 178 h 194"/>
                <a:gd name="T32" fmla="*/ 17 w 194"/>
                <a:gd name="T33" fmla="*/ 97 h 194"/>
                <a:gd name="T34" fmla="*/ 6 w 194"/>
                <a:gd name="T35" fmla="*/ 83 h 194"/>
                <a:gd name="T36" fmla="*/ 0 w 194"/>
                <a:gd name="T37" fmla="*/ 66 h 194"/>
                <a:gd name="T38" fmla="*/ 0 w 194"/>
                <a:gd name="T39" fmla="*/ 48 h 194"/>
                <a:gd name="T40" fmla="*/ 6 w 194"/>
                <a:gd name="T41" fmla="*/ 32 h 194"/>
                <a:gd name="T42" fmla="*/ 17 w 194"/>
                <a:gd name="T43" fmla="*/ 17 h 194"/>
                <a:gd name="T44" fmla="*/ 31 w 194"/>
                <a:gd name="T45" fmla="*/ 6 h 194"/>
                <a:gd name="T46" fmla="*/ 48 w 194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194">
                  <a:moveTo>
                    <a:pt x="48" y="0"/>
                  </a:moveTo>
                  <a:lnTo>
                    <a:pt x="66" y="0"/>
                  </a:lnTo>
                  <a:lnTo>
                    <a:pt x="82" y="6"/>
                  </a:lnTo>
                  <a:lnTo>
                    <a:pt x="97" y="17"/>
                  </a:lnTo>
                  <a:lnTo>
                    <a:pt x="177" y="97"/>
                  </a:lnTo>
                  <a:lnTo>
                    <a:pt x="188" y="112"/>
                  </a:lnTo>
                  <a:lnTo>
                    <a:pt x="194" y="129"/>
                  </a:lnTo>
                  <a:lnTo>
                    <a:pt x="194" y="146"/>
                  </a:lnTo>
                  <a:lnTo>
                    <a:pt x="188" y="163"/>
                  </a:lnTo>
                  <a:lnTo>
                    <a:pt x="177" y="178"/>
                  </a:lnTo>
                  <a:lnTo>
                    <a:pt x="165" y="187"/>
                  </a:lnTo>
                  <a:lnTo>
                    <a:pt x="150" y="193"/>
                  </a:lnTo>
                  <a:lnTo>
                    <a:pt x="138" y="194"/>
                  </a:lnTo>
                  <a:lnTo>
                    <a:pt x="122" y="193"/>
                  </a:lnTo>
                  <a:lnTo>
                    <a:pt x="108" y="187"/>
                  </a:lnTo>
                  <a:lnTo>
                    <a:pt x="97" y="178"/>
                  </a:lnTo>
                  <a:lnTo>
                    <a:pt x="17" y="97"/>
                  </a:lnTo>
                  <a:lnTo>
                    <a:pt x="6" y="83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6" y="32"/>
                  </a:lnTo>
                  <a:lnTo>
                    <a:pt x="17" y="17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23"/>
            <p:cNvSpPr>
              <a:spLocks/>
            </p:cNvSpPr>
            <p:nvPr/>
          </p:nvSpPr>
          <p:spPr bwMode="auto">
            <a:xfrm>
              <a:off x="990600" y="2165350"/>
              <a:ext cx="30163" cy="31750"/>
            </a:xfrm>
            <a:custGeom>
              <a:avLst/>
              <a:gdLst>
                <a:gd name="T0" fmla="*/ 48 w 194"/>
                <a:gd name="T1" fmla="*/ 0 h 194"/>
                <a:gd name="T2" fmla="*/ 66 w 194"/>
                <a:gd name="T3" fmla="*/ 0 h 194"/>
                <a:gd name="T4" fmla="*/ 82 w 194"/>
                <a:gd name="T5" fmla="*/ 5 h 194"/>
                <a:gd name="T6" fmla="*/ 97 w 194"/>
                <a:gd name="T7" fmla="*/ 16 h 194"/>
                <a:gd name="T8" fmla="*/ 177 w 194"/>
                <a:gd name="T9" fmla="*/ 97 h 194"/>
                <a:gd name="T10" fmla="*/ 189 w 194"/>
                <a:gd name="T11" fmla="*/ 111 h 194"/>
                <a:gd name="T12" fmla="*/ 194 w 194"/>
                <a:gd name="T13" fmla="*/ 128 h 194"/>
                <a:gd name="T14" fmla="*/ 194 w 194"/>
                <a:gd name="T15" fmla="*/ 146 h 194"/>
                <a:gd name="T16" fmla="*/ 189 w 194"/>
                <a:gd name="T17" fmla="*/ 162 h 194"/>
                <a:gd name="T18" fmla="*/ 177 w 194"/>
                <a:gd name="T19" fmla="*/ 177 h 194"/>
                <a:gd name="T20" fmla="*/ 166 w 194"/>
                <a:gd name="T21" fmla="*/ 186 h 194"/>
                <a:gd name="T22" fmla="*/ 152 w 194"/>
                <a:gd name="T23" fmla="*/ 193 h 194"/>
                <a:gd name="T24" fmla="*/ 138 w 194"/>
                <a:gd name="T25" fmla="*/ 194 h 194"/>
                <a:gd name="T26" fmla="*/ 122 w 194"/>
                <a:gd name="T27" fmla="*/ 193 h 194"/>
                <a:gd name="T28" fmla="*/ 108 w 194"/>
                <a:gd name="T29" fmla="*/ 186 h 194"/>
                <a:gd name="T30" fmla="*/ 97 w 194"/>
                <a:gd name="T31" fmla="*/ 177 h 194"/>
                <a:gd name="T32" fmla="*/ 17 w 194"/>
                <a:gd name="T33" fmla="*/ 97 h 194"/>
                <a:gd name="T34" fmla="*/ 6 w 194"/>
                <a:gd name="T35" fmla="*/ 82 h 194"/>
                <a:gd name="T36" fmla="*/ 0 w 194"/>
                <a:gd name="T37" fmla="*/ 65 h 194"/>
                <a:gd name="T38" fmla="*/ 0 w 194"/>
                <a:gd name="T39" fmla="*/ 48 h 194"/>
                <a:gd name="T40" fmla="*/ 6 w 194"/>
                <a:gd name="T41" fmla="*/ 31 h 194"/>
                <a:gd name="T42" fmla="*/ 17 w 194"/>
                <a:gd name="T43" fmla="*/ 16 h 194"/>
                <a:gd name="T44" fmla="*/ 32 w 194"/>
                <a:gd name="T45" fmla="*/ 5 h 194"/>
                <a:gd name="T46" fmla="*/ 48 w 194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194">
                  <a:moveTo>
                    <a:pt x="48" y="0"/>
                  </a:moveTo>
                  <a:lnTo>
                    <a:pt x="66" y="0"/>
                  </a:lnTo>
                  <a:lnTo>
                    <a:pt x="82" y="5"/>
                  </a:lnTo>
                  <a:lnTo>
                    <a:pt x="97" y="16"/>
                  </a:lnTo>
                  <a:lnTo>
                    <a:pt x="177" y="97"/>
                  </a:lnTo>
                  <a:lnTo>
                    <a:pt x="189" y="111"/>
                  </a:lnTo>
                  <a:lnTo>
                    <a:pt x="194" y="128"/>
                  </a:lnTo>
                  <a:lnTo>
                    <a:pt x="194" y="146"/>
                  </a:lnTo>
                  <a:lnTo>
                    <a:pt x="189" y="162"/>
                  </a:lnTo>
                  <a:lnTo>
                    <a:pt x="177" y="177"/>
                  </a:lnTo>
                  <a:lnTo>
                    <a:pt x="166" y="186"/>
                  </a:lnTo>
                  <a:lnTo>
                    <a:pt x="152" y="193"/>
                  </a:lnTo>
                  <a:lnTo>
                    <a:pt x="138" y="194"/>
                  </a:lnTo>
                  <a:lnTo>
                    <a:pt x="122" y="193"/>
                  </a:lnTo>
                  <a:lnTo>
                    <a:pt x="108" y="186"/>
                  </a:lnTo>
                  <a:lnTo>
                    <a:pt x="97" y="177"/>
                  </a:lnTo>
                  <a:lnTo>
                    <a:pt x="17" y="97"/>
                  </a:lnTo>
                  <a:lnTo>
                    <a:pt x="6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6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4" name="Group 873"/>
          <p:cNvGrpSpPr/>
          <p:nvPr/>
        </p:nvGrpSpPr>
        <p:grpSpPr>
          <a:xfrm>
            <a:off x="10963545" y="2693988"/>
            <a:ext cx="546100" cy="544512"/>
            <a:chOff x="10966450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2" name="Freeform 228"/>
            <p:cNvSpPr>
              <a:spLocks noEditPoints="1"/>
            </p:cNvSpPr>
            <p:nvPr/>
          </p:nvSpPr>
          <p:spPr bwMode="auto">
            <a:xfrm>
              <a:off x="10966450" y="2693988"/>
              <a:ext cx="546100" cy="544512"/>
            </a:xfrm>
            <a:custGeom>
              <a:avLst/>
              <a:gdLst>
                <a:gd name="T0" fmla="*/ 1422 w 3440"/>
                <a:gd name="T1" fmla="*/ 142 h 3430"/>
                <a:gd name="T2" fmla="*/ 1053 w 3440"/>
                <a:gd name="T3" fmla="*/ 260 h 3430"/>
                <a:gd name="T4" fmla="*/ 728 w 3440"/>
                <a:gd name="T5" fmla="*/ 458 h 3430"/>
                <a:gd name="T6" fmla="*/ 460 w 3440"/>
                <a:gd name="T7" fmla="*/ 725 h 3430"/>
                <a:gd name="T8" fmla="*/ 261 w 3440"/>
                <a:gd name="T9" fmla="*/ 1050 h 3430"/>
                <a:gd name="T10" fmla="*/ 143 w 3440"/>
                <a:gd name="T11" fmla="*/ 1418 h 3430"/>
                <a:gd name="T12" fmla="*/ 118 w 3440"/>
                <a:gd name="T13" fmla="*/ 1816 h 3430"/>
                <a:gd name="T14" fmla="*/ 191 w 3440"/>
                <a:gd name="T15" fmla="*/ 2201 h 3430"/>
                <a:gd name="T16" fmla="*/ 351 w 3440"/>
                <a:gd name="T17" fmla="*/ 2549 h 3430"/>
                <a:gd name="T18" fmla="*/ 586 w 3440"/>
                <a:gd name="T19" fmla="*/ 2846 h 3430"/>
                <a:gd name="T20" fmla="*/ 884 w 3440"/>
                <a:gd name="T21" fmla="*/ 3080 h 3430"/>
                <a:gd name="T22" fmla="*/ 1232 w 3440"/>
                <a:gd name="T23" fmla="*/ 3240 h 3430"/>
                <a:gd name="T24" fmla="*/ 1619 w 3440"/>
                <a:gd name="T25" fmla="*/ 3313 h 3430"/>
                <a:gd name="T26" fmla="*/ 2018 w 3440"/>
                <a:gd name="T27" fmla="*/ 3288 h 3430"/>
                <a:gd name="T28" fmla="*/ 2387 w 3440"/>
                <a:gd name="T29" fmla="*/ 3170 h 3430"/>
                <a:gd name="T30" fmla="*/ 2712 w 3440"/>
                <a:gd name="T31" fmla="*/ 2972 h 3430"/>
                <a:gd name="T32" fmla="*/ 2980 w 3440"/>
                <a:gd name="T33" fmla="*/ 2705 h 3430"/>
                <a:gd name="T34" fmla="*/ 3179 w 3440"/>
                <a:gd name="T35" fmla="*/ 2380 h 3430"/>
                <a:gd name="T36" fmla="*/ 3297 w 3440"/>
                <a:gd name="T37" fmla="*/ 2012 h 3430"/>
                <a:gd name="T38" fmla="*/ 3322 w 3440"/>
                <a:gd name="T39" fmla="*/ 1614 h 3430"/>
                <a:gd name="T40" fmla="*/ 3249 w 3440"/>
                <a:gd name="T41" fmla="*/ 1229 h 3430"/>
                <a:gd name="T42" fmla="*/ 3089 w 3440"/>
                <a:gd name="T43" fmla="*/ 881 h 3430"/>
                <a:gd name="T44" fmla="*/ 2854 w 3440"/>
                <a:gd name="T45" fmla="*/ 584 h 3430"/>
                <a:gd name="T46" fmla="*/ 2556 w 3440"/>
                <a:gd name="T47" fmla="*/ 350 h 3430"/>
                <a:gd name="T48" fmla="*/ 2208 w 3440"/>
                <a:gd name="T49" fmla="*/ 190 h 3430"/>
                <a:gd name="T50" fmla="*/ 1821 w 3440"/>
                <a:gd name="T51" fmla="*/ 117 h 3430"/>
                <a:gd name="T52" fmla="*/ 1927 w 3440"/>
                <a:gd name="T53" fmla="*/ 12 h 3430"/>
                <a:gd name="T54" fmla="*/ 2318 w 3440"/>
                <a:gd name="T55" fmla="*/ 108 h 3430"/>
                <a:gd name="T56" fmla="*/ 2670 w 3440"/>
                <a:gd name="T57" fmla="*/ 287 h 3430"/>
                <a:gd name="T58" fmla="*/ 2969 w 3440"/>
                <a:gd name="T59" fmla="*/ 538 h 3430"/>
                <a:gd name="T60" fmla="*/ 3204 w 3440"/>
                <a:gd name="T61" fmla="*/ 851 h 3430"/>
                <a:gd name="T62" fmla="*/ 3364 w 3440"/>
                <a:gd name="T63" fmla="*/ 1212 h 3430"/>
                <a:gd name="T64" fmla="*/ 3437 w 3440"/>
                <a:gd name="T65" fmla="*/ 1611 h 3430"/>
                <a:gd name="T66" fmla="*/ 3412 w 3440"/>
                <a:gd name="T67" fmla="*/ 2023 h 3430"/>
                <a:gd name="T68" fmla="*/ 3294 w 3440"/>
                <a:gd name="T69" fmla="*/ 2403 h 3430"/>
                <a:gd name="T70" fmla="*/ 3095 w 3440"/>
                <a:gd name="T71" fmla="*/ 2742 h 3430"/>
                <a:gd name="T72" fmla="*/ 2827 w 3440"/>
                <a:gd name="T73" fmla="*/ 3026 h 3430"/>
                <a:gd name="T74" fmla="*/ 2500 w 3440"/>
                <a:gd name="T75" fmla="*/ 3242 h 3430"/>
                <a:gd name="T76" fmla="*/ 2128 w 3440"/>
                <a:gd name="T77" fmla="*/ 3381 h 3430"/>
                <a:gd name="T78" fmla="*/ 1720 w 3440"/>
                <a:gd name="T79" fmla="*/ 3430 h 3430"/>
                <a:gd name="T80" fmla="*/ 1312 w 3440"/>
                <a:gd name="T81" fmla="*/ 3381 h 3430"/>
                <a:gd name="T82" fmla="*/ 940 w 3440"/>
                <a:gd name="T83" fmla="*/ 3242 h 3430"/>
                <a:gd name="T84" fmla="*/ 613 w 3440"/>
                <a:gd name="T85" fmla="*/ 3026 h 3430"/>
                <a:gd name="T86" fmla="*/ 345 w 3440"/>
                <a:gd name="T87" fmla="*/ 2742 h 3430"/>
                <a:gd name="T88" fmla="*/ 146 w 3440"/>
                <a:gd name="T89" fmla="*/ 2403 h 3430"/>
                <a:gd name="T90" fmla="*/ 28 w 3440"/>
                <a:gd name="T91" fmla="*/ 2023 h 3430"/>
                <a:gd name="T92" fmla="*/ 3 w 3440"/>
                <a:gd name="T93" fmla="*/ 1611 h 3430"/>
                <a:gd name="T94" fmla="*/ 76 w 3440"/>
                <a:gd name="T95" fmla="*/ 1212 h 3430"/>
                <a:gd name="T96" fmla="*/ 236 w 3440"/>
                <a:gd name="T97" fmla="*/ 851 h 3430"/>
                <a:gd name="T98" fmla="*/ 471 w 3440"/>
                <a:gd name="T99" fmla="*/ 538 h 3430"/>
                <a:gd name="T100" fmla="*/ 770 w 3440"/>
                <a:gd name="T101" fmla="*/ 287 h 3430"/>
                <a:gd name="T102" fmla="*/ 1122 w 3440"/>
                <a:gd name="T103" fmla="*/ 108 h 3430"/>
                <a:gd name="T104" fmla="*/ 1513 w 3440"/>
                <a:gd name="T105" fmla="*/ 12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3430">
                  <a:moveTo>
                    <a:pt x="1720" y="114"/>
                  </a:moveTo>
                  <a:lnTo>
                    <a:pt x="1619" y="117"/>
                  </a:lnTo>
                  <a:lnTo>
                    <a:pt x="1520" y="127"/>
                  </a:lnTo>
                  <a:lnTo>
                    <a:pt x="1422" y="142"/>
                  </a:lnTo>
                  <a:lnTo>
                    <a:pt x="1326" y="163"/>
                  </a:lnTo>
                  <a:lnTo>
                    <a:pt x="1232" y="190"/>
                  </a:lnTo>
                  <a:lnTo>
                    <a:pt x="1141" y="222"/>
                  </a:lnTo>
                  <a:lnTo>
                    <a:pt x="1053" y="260"/>
                  </a:lnTo>
                  <a:lnTo>
                    <a:pt x="967" y="302"/>
                  </a:lnTo>
                  <a:lnTo>
                    <a:pt x="884" y="350"/>
                  </a:lnTo>
                  <a:lnTo>
                    <a:pt x="805" y="402"/>
                  </a:lnTo>
                  <a:lnTo>
                    <a:pt x="728" y="458"/>
                  </a:lnTo>
                  <a:lnTo>
                    <a:pt x="656" y="520"/>
                  </a:lnTo>
                  <a:lnTo>
                    <a:pt x="586" y="584"/>
                  </a:lnTo>
                  <a:lnTo>
                    <a:pt x="521" y="654"/>
                  </a:lnTo>
                  <a:lnTo>
                    <a:pt x="460" y="725"/>
                  </a:lnTo>
                  <a:lnTo>
                    <a:pt x="403" y="802"/>
                  </a:lnTo>
                  <a:lnTo>
                    <a:pt x="351" y="881"/>
                  </a:lnTo>
                  <a:lnTo>
                    <a:pt x="303" y="965"/>
                  </a:lnTo>
                  <a:lnTo>
                    <a:pt x="261" y="1050"/>
                  </a:lnTo>
                  <a:lnTo>
                    <a:pt x="223" y="1138"/>
                  </a:lnTo>
                  <a:lnTo>
                    <a:pt x="191" y="1229"/>
                  </a:lnTo>
                  <a:lnTo>
                    <a:pt x="164" y="1322"/>
                  </a:lnTo>
                  <a:lnTo>
                    <a:pt x="143" y="1418"/>
                  </a:lnTo>
                  <a:lnTo>
                    <a:pt x="127" y="1515"/>
                  </a:lnTo>
                  <a:lnTo>
                    <a:pt x="118" y="1614"/>
                  </a:lnTo>
                  <a:lnTo>
                    <a:pt x="115" y="1715"/>
                  </a:lnTo>
                  <a:lnTo>
                    <a:pt x="118" y="1816"/>
                  </a:lnTo>
                  <a:lnTo>
                    <a:pt x="127" y="1915"/>
                  </a:lnTo>
                  <a:lnTo>
                    <a:pt x="143" y="2012"/>
                  </a:lnTo>
                  <a:lnTo>
                    <a:pt x="164" y="2108"/>
                  </a:lnTo>
                  <a:lnTo>
                    <a:pt x="191" y="2201"/>
                  </a:lnTo>
                  <a:lnTo>
                    <a:pt x="223" y="2292"/>
                  </a:lnTo>
                  <a:lnTo>
                    <a:pt x="261" y="2380"/>
                  </a:lnTo>
                  <a:lnTo>
                    <a:pt x="303" y="2465"/>
                  </a:lnTo>
                  <a:lnTo>
                    <a:pt x="351" y="2549"/>
                  </a:lnTo>
                  <a:lnTo>
                    <a:pt x="403" y="2628"/>
                  </a:lnTo>
                  <a:lnTo>
                    <a:pt x="460" y="2705"/>
                  </a:lnTo>
                  <a:lnTo>
                    <a:pt x="521" y="2776"/>
                  </a:lnTo>
                  <a:lnTo>
                    <a:pt x="586" y="2846"/>
                  </a:lnTo>
                  <a:lnTo>
                    <a:pt x="656" y="2910"/>
                  </a:lnTo>
                  <a:lnTo>
                    <a:pt x="728" y="2972"/>
                  </a:lnTo>
                  <a:lnTo>
                    <a:pt x="805" y="3028"/>
                  </a:lnTo>
                  <a:lnTo>
                    <a:pt x="884" y="3080"/>
                  </a:lnTo>
                  <a:lnTo>
                    <a:pt x="967" y="3128"/>
                  </a:lnTo>
                  <a:lnTo>
                    <a:pt x="1053" y="3170"/>
                  </a:lnTo>
                  <a:lnTo>
                    <a:pt x="1141" y="3208"/>
                  </a:lnTo>
                  <a:lnTo>
                    <a:pt x="1232" y="3240"/>
                  </a:lnTo>
                  <a:lnTo>
                    <a:pt x="1326" y="3267"/>
                  </a:lnTo>
                  <a:lnTo>
                    <a:pt x="1422" y="3288"/>
                  </a:lnTo>
                  <a:lnTo>
                    <a:pt x="1520" y="3303"/>
                  </a:lnTo>
                  <a:lnTo>
                    <a:pt x="1619" y="3313"/>
                  </a:lnTo>
                  <a:lnTo>
                    <a:pt x="1720" y="3316"/>
                  </a:lnTo>
                  <a:lnTo>
                    <a:pt x="1821" y="3313"/>
                  </a:lnTo>
                  <a:lnTo>
                    <a:pt x="1920" y="3303"/>
                  </a:lnTo>
                  <a:lnTo>
                    <a:pt x="2018" y="3288"/>
                  </a:lnTo>
                  <a:lnTo>
                    <a:pt x="2114" y="3267"/>
                  </a:lnTo>
                  <a:lnTo>
                    <a:pt x="2208" y="3240"/>
                  </a:lnTo>
                  <a:lnTo>
                    <a:pt x="2299" y="3208"/>
                  </a:lnTo>
                  <a:lnTo>
                    <a:pt x="2387" y="3170"/>
                  </a:lnTo>
                  <a:lnTo>
                    <a:pt x="2473" y="3128"/>
                  </a:lnTo>
                  <a:lnTo>
                    <a:pt x="2556" y="3080"/>
                  </a:lnTo>
                  <a:lnTo>
                    <a:pt x="2635" y="3028"/>
                  </a:lnTo>
                  <a:lnTo>
                    <a:pt x="2712" y="2972"/>
                  </a:lnTo>
                  <a:lnTo>
                    <a:pt x="2784" y="2910"/>
                  </a:lnTo>
                  <a:lnTo>
                    <a:pt x="2854" y="2846"/>
                  </a:lnTo>
                  <a:lnTo>
                    <a:pt x="2919" y="2776"/>
                  </a:lnTo>
                  <a:lnTo>
                    <a:pt x="2980" y="2705"/>
                  </a:lnTo>
                  <a:lnTo>
                    <a:pt x="3037" y="2628"/>
                  </a:lnTo>
                  <a:lnTo>
                    <a:pt x="3089" y="2549"/>
                  </a:lnTo>
                  <a:lnTo>
                    <a:pt x="3137" y="2465"/>
                  </a:lnTo>
                  <a:lnTo>
                    <a:pt x="3179" y="2380"/>
                  </a:lnTo>
                  <a:lnTo>
                    <a:pt x="3217" y="2292"/>
                  </a:lnTo>
                  <a:lnTo>
                    <a:pt x="3249" y="2201"/>
                  </a:lnTo>
                  <a:lnTo>
                    <a:pt x="3276" y="2108"/>
                  </a:lnTo>
                  <a:lnTo>
                    <a:pt x="3297" y="2012"/>
                  </a:lnTo>
                  <a:lnTo>
                    <a:pt x="3313" y="1915"/>
                  </a:lnTo>
                  <a:lnTo>
                    <a:pt x="3322" y="1816"/>
                  </a:lnTo>
                  <a:lnTo>
                    <a:pt x="3325" y="1715"/>
                  </a:lnTo>
                  <a:lnTo>
                    <a:pt x="3322" y="1614"/>
                  </a:lnTo>
                  <a:lnTo>
                    <a:pt x="3313" y="1515"/>
                  </a:lnTo>
                  <a:lnTo>
                    <a:pt x="3297" y="1418"/>
                  </a:lnTo>
                  <a:lnTo>
                    <a:pt x="3276" y="1322"/>
                  </a:lnTo>
                  <a:lnTo>
                    <a:pt x="3249" y="1229"/>
                  </a:lnTo>
                  <a:lnTo>
                    <a:pt x="3217" y="1138"/>
                  </a:lnTo>
                  <a:lnTo>
                    <a:pt x="3179" y="1050"/>
                  </a:lnTo>
                  <a:lnTo>
                    <a:pt x="3137" y="965"/>
                  </a:lnTo>
                  <a:lnTo>
                    <a:pt x="3089" y="881"/>
                  </a:lnTo>
                  <a:lnTo>
                    <a:pt x="3037" y="802"/>
                  </a:lnTo>
                  <a:lnTo>
                    <a:pt x="2980" y="725"/>
                  </a:lnTo>
                  <a:lnTo>
                    <a:pt x="2919" y="654"/>
                  </a:lnTo>
                  <a:lnTo>
                    <a:pt x="2854" y="584"/>
                  </a:lnTo>
                  <a:lnTo>
                    <a:pt x="2784" y="520"/>
                  </a:lnTo>
                  <a:lnTo>
                    <a:pt x="2712" y="458"/>
                  </a:lnTo>
                  <a:lnTo>
                    <a:pt x="2635" y="402"/>
                  </a:lnTo>
                  <a:lnTo>
                    <a:pt x="2556" y="350"/>
                  </a:lnTo>
                  <a:lnTo>
                    <a:pt x="2473" y="302"/>
                  </a:lnTo>
                  <a:lnTo>
                    <a:pt x="2387" y="260"/>
                  </a:lnTo>
                  <a:lnTo>
                    <a:pt x="2299" y="222"/>
                  </a:lnTo>
                  <a:lnTo>
                    <a:pt x="2208" y="190"/>
                  </a:lnTo>
                  <a:lnTo>
                    <a:pt x="2114" y="163"/>
                  </a:lnTo>
                  <a:lnTo>
                    <a:pt x="2018" y="142"/>
                  </a:lnTo>
                  <a:lnTo>
                    <a:pt x="1920" y="127"/>
                  </a:lnTo>
                  <a:lnTo>
                    <a:pt x="1821" y="117"/>
                  </a:lnTo>
                  <a:lnTo>
                    <a:pt x="1720" y="114"/>
                  </a:lnTo>
                  <a:close/>
                  <a:moveTo>
                    <a:pt x="1720" y="0"/>
                  </a:moveTo>
                  <a:lnTo>
                    <a:pt x="1824" y="3"/>
                  </a:lnTo>
                  <a:lnTo>
                    <a:pt x="1927" y="12"/>
                  </a:lnTo>
                  <a:lnTo>
                    <a:pt x="2029" y="28"/>
                  </a:lnTo>
                  <a:lnTo>
                    <a:pt x="2128" y="49"/>
                  </a:lnTo>
                  <a:lnTo>
                    <a:pt x="2225" y="76"/>
                  </a:lnTo>
                  <a:lnTo>
                    <a:pt x="2318" y="108"/>
                  </a:lnTo>
                  <a:lnTo>
                    <a:pt x="2410" y="146"/>
                  </a:lnTo>
                  <a:lnTo>
                    <a:pt x="2500" y="188"/>
                  </a:lnTo>
                  <a:lnTo>
                    <a:pt x="2586" y="235"/>
                  </a:lnTo>
                  <a:lnTo>
                    <a:pt x="2670" y="287"/>
                  </a:lnTo>
                  <a:lnTo>
                    <a:pt x="2750" y="344"/>
                  </a:lnTo>
                  <a:lnTo>
                    <a:pt x="2827" y="404"/>
                  </a:lnTo>
                  <a:lnTo>
                    <a:pt x="2900" y="470"/>
                  </a:lnTo>
                  <a:lnTo>
                    <a:pt x="2969" y="538"/>
                  </a:lnTo>
                  <a:lnTo>
                    <a:pt x="3034" y="611"/>
                  </a:lnTo>
                  <a:lnTo>
                    <a:pt x="3095" y="688"/>
                  </a:lnTo>
                  <a:lnTo>
                    <a:pt x="3152" y="768"/>
                  </a:lnTo>
                  <a:lnTo>
                    <a:pt x="3204" y="851"/>
                  </a:lnTo>
                  <a:lnTo>
                    <a:pt x="3251" y="938"/>
                  </a:lnTo>
                  <a:lnTo>
                    <a:pt x="3294" y="1027"/>
                  </a:lnTo>
                  <a:lnTo>
                    <a:pt x="3332" y="1118"/>
                  </a:lnTo>
                  <a:lnTo>
                    <a:pt x="3364" y="1212"/>
                  </a:lnTo>
                  <a:lnTo>
                    <a:pt x="3391" y="1309"/>
                  </a:lnTo>
                  <a:lnTo>
                    <a:pt x="3412" y="1407"/>
                  </a:lnTo>
                  <a:lnTo>
                    <a:pt x="3427" y="1508"/>
                  </a:lnTo>
                  <a:lnTo>
                    <a:pt x="3437" y="1611"/>
                  </a:lnTo>
                  <a:lnTo>
                    <a:pt x="3440" y="1715"/>
                  </a:lnTo>
                  <a:lnTo>
                    <a:pt x="3437" y="1819"/>
                  </a:lnTo>
                  <a:lnTo>
                    <a:pt x="3427" y="1922"/>
                  </a:lnTo>
                  <a:lnTo>
                    <a:pt x="3412" y="2023"/>
                  </a:lnTo>
                  <a:lnTo>
                    <a:pt x="3391" y="2121"/>
                  </a:lnTo>
                  <a:lnTo>
                    <a:pt x="3364" y="2218"/>
                  </a:lnTo>
                  <a:lnTo>
                    <a:pt x="3332" y="2312"/>
                  </a:lnTo>
                  <a:lnTo>
                    <a:pt x="3294" y="2403"/>
                  </a:lnTo>
                  <a:lnTo>
                    <a:pt x="3251" y="2492"/>
                  </a:lnTo>
                  <a:lnTo>
                    <a:pt x="3204" y="2579"/>
                  </a:lnTo>
                  <a:lnTo>
                    <a:pt x="3152" y="2662"/>
                  </a:lnTo>
                  <a:lnTo>
                    <a:pt x="3095" y="2742"/>
                  </a:lnTo>
                  <a:lnTo>
                    <a:pt x="3034" y="2819"/>
                  </a:lnTo>
                  <a:lnTo>
                    <a:pt x="2969" y="2892"/>
                  </a:lnTo>
                  <a:lnTo>
                    <a:pt x="2900" y="2960"/>
                  </a:lnTo>
                  <a:lnTo>
                    <a:pt x="2827" y="3026"/>
                  </a:lnTo>
                  <a:lnTo>
                    <a:pt x="2750" y="3086"/>
                  </a:lnTo>
                  <a:lnTo>
                    <a:pt x="2670" y="3143"/>
                  </a:lnTo>
                  <a:lnTo>
                    <a:pt x="2586" y="3195"/>
                  </a:lnTo>
                  <a:lnTo>
                    <a:pt x="2500" y="3242"/>
                  </a:lnTo>
                  <a:lnTo>
                    <a:pt x="2410" y="3284"/>
                  </a:lnTo>
                  <a:lnTo>
                    <a:pt x="2318" y="3322"/>
                  </a:lnTo>
                  <a:lnTo>
                    <a:pt x="2225" y="3354"/>
                  </a:lnTo>
                  <a:lnTo>
                    <a:pt x="2128" y="3381"/>
                  </a:lnTo>
                  <a:lnTo>
                    <a:pt x="2029" y="3402"/>
                  </a:lnTo>
                  <a:lnTo>
                    <a:pt x="1927" y="3418"/>
                  </a:lnTo>
                  <a:lnTo>
                    <a:pt x="1824" y="3427"/>
                  </a:lnTo>
                  <a:lnTo>
                    <a:pt x="1720" y="3430"/>
                  </a:lnTo>
                  <a:lnTo>
                    <a:pt x="1616" y="3427"/>
                  </a:lnTo>
                  <a:lnTo>
                    <a:pt x="1513" y="3418"/>
                  </a:lnTo>
                  <a:lnTo>
                    <a:pt x="1411" y="3402"/>
                  </a:lnTo>
                  <a:lnTo>
                    <a:pt x="1312" y="3381"/>
                  </a:lnTo>
                  <a:lnTo>
                    <a:pt x="1215" y="3354"/>
                  </a:lnTo>
                  <a:lnTo>
                    <a:pt x="1122" y="3322"/>
                  </a:lnTo>
                  <a:lnTo>
                    <a:pt x="1030" y="3284"/>
                  </a:lnTo>
                  <a:lnTo>
                    <a:pt x="940" y="3242"/>
                  </a:lnTo>
                  <a:lnTo>
                    <a:pt x="854" y="3195"/>
                  </a:lnTo>
                  <a:lnTo>
                    <a:pt x="770" y="3143"/>
                  </a:lnTo>
                  <a:lnTo>
                    <a:pt x="690" y="3086"/>
                  </a:lnTo>
                  <a:lnTo>
                    <a:pt x="613" y="3026"/>
                  </a:lnTo>
                  <a:lnTo>
                    <a:pt x="540" y="2960"/>
                  </a:lnTo>
                  <a:lnTo>
                    <a:pt x="471" y="2892"/>
                  </a:lnTo>
                  <a:lnTo>
                    <a:pt x="406" y="2819"/>
                  </a:lnTo>
                  <a:lnTo>
                    <a:pt x="345" y="2742"/>
                  </a:lnTo>
                  <a:lnTo>
                    <a:pt x="288" y="2662"/>
                  </a:lnTo>
                  <a:lnTo>
                    <a:pt x="236" y="2579"/>
                  </a:lnTo>
                  <a:lnTo>
                    <a:pt x="189" y="2492"/>
                  </a:lnTo>
                  <a:lnTo>
                    <a:pt x="146" y="2403"/>
                  </a:lnTo>
                  <a:lnTo>
                    <a:pt x="108" y="2312"/>
                  </a:lnTo>
                  <a:lnTo>
                    <a:pt x="76" y="2218"/>
                  </a:lnTo>
                  <a:lnTo>
                    <a:pt x="49" y="2121"/>
                  </a:lnTo>
                  <a:lnTo>
                    <a:pt x="28" y="2023"/>
                  </a:lnTo>
                  <a:lnTo>
                    <a:pt x="13" y="1922"/>
                  </a:lnTo>
                  <a:lnTo>
                    <a:pt x="3" y="1819"/>
                  </a:lnTo>
                  <a:lnTo>
                    <a:pt x="0" y="1715"/>
                  </a:lnTo>
                  <a:lnTo>
                    <a:pt x="3" y="1611"/>
                  </a:lnTo>
                  <a:lnTo>
                    <a:pt x="13" y="1508"/>
                  </a:lnTo>
                  <a:lnTo>
                    <a:pt x="28" y="1407"/>
                  </a:lnTo>
                  <a:lnTo>
                    <a:pt x="49" y="1309"/>
                  </a:lnTo>
                  <a:lnTo>
                    <a:pt x="76" y="1212"/>
                  </a:lnTo>
                  <a:lnTo>
                    <a:pt x="108" y="1118"/>
                  </a:lnTo>
                  <a:lnTo>
                    <a:pt x="146" y="1027"/>
                  </a:lnTo>
                  <a:lnTo>
                    <a:pt x="189" y="938"/>
                  </a:lnTo>
                  <a:lnTo>
                    <a:pt x="236" y="851"/>
                  </a:lnTo>
                  <a:lnTo>
                    <a:pt x="288" y="768"/>
                  </a:lnTo>
                  <a:lnTo>
                    <a:pt x="345" y="688"/>
                  </a:lnTo>
                  <a:lnTo>
                    <a:pt x="406" y="611"/>
                  </a:lnTo>
                  <a:lnTo>
                    <a:pt x="471" y="538"/>
                  </a:lnTo>
                  <a:lnTo>
                    <a:pt x="540" y="470"/>
                  </a:lnTo>
                  <a:lnTo>
                    <a:pt x="613" y="404"/>
                  </a:lnTo>
                  <a:lnTo>
                    <a:pt x="690" y="344"/>
                  </a:lnTo>
                  <a:lnTo>
                    <a:pt x="770" y="287"/>
                  </a:lnTo>
                  <a:lnTo>
                    <a:pt x="854" y="235"/>
                  </a:lnTo>
                  <a:lnTo>
                    <a:pt x="940" y="188"/>
                  </a:lnTo>
                  <a:lnTo>
                    <a:pt x="1030" y="146"/>
                  </a:lnTo>
                  <a:lnTo>
                    <a:pt x="1122" y="108"/>
                  </a:lnTo>
                  <a:lnTo>
                    <a:pt x="1215" y="76"/>
                  </a:lnTo>
                  <a:lnTo>
                    <a:pt x="1312" y="49"/>
                  </a:lnTo>
                  <a:lnTo>
                    <a:pt x="1411" y="28"/>
                  </a:lnTo>
                  <a:lnTo>
                    <a:pt x="1513" y="12"/>
                  </a:lnTo>
                  <a:lnTo>
                    <a:pt x="1616" y="3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29"/>
            <p:cNvSpPr>
              <a:spLocks noEditPoints="1"/>
            </p:cNvSpPr>
            <p:nvPr/>
          </p:nvSpPr>
          <p:spPr bwMode="auto">
            <a:xfrm>
              <a:off x="11112500" y="2838450"/>
              <a:ext cx="254000" cy="255587"/>
            </a:xfrm>
            <a:custGeom>
              <a:avLst/>
              <a:gdLst>
                <a:gd name="T0" fmla="*/ 673 w 1606"/>
                <a:gd name="T1" fmla="*/ 126 h 1600"/>
                <a:gd name="T2" fmla="*/ 493 w 1606"/>
                <a:gd name="T3" fmla="*/ 188 h 1600"/>
                <a:gd name="T4" fmla="*/ 339 w 1606"/>
                <a:gd name="T5" fmla="*/ 294 h 1600"/>
                <a:gd name="T6" fmla="*/ 220 w 1606"/>
                <a:gd name="T7" fmla="*/ 436 h 1600"/>
                <a:gd name="T8" fmla="*/ 142 w 1606"/>
                <a:gd name="T9" fmla="*/ 608 h 1600"/>
                <a:gd name="T10" fmla="*/ 115 w 1606"/>
                <a:gd name="T11" fmla="*/ 800 h 1600"/>
                <a:gd name="T12" fmla="*/ 142 w 1606"/>
                <a:gd name="T13" fmla="*/ 992 h 1600"/>
                <a:gd name="T14" fmla="*/ 220 w 1606"/>
                <a:gd name="T15" fmla="*/ 1164 h 1600"/>
                <a:gd name="T16" fmla="*/ 339 w 1606"/>
                <a:gd name="T17" fmla="*/ 1306 h 1600"/>
                <a:gd name="T18" fmla="*/ 493 w 1606"/>
                <a:gd name="T19" fmla="*/ 1412 h 1600"/>
                <a:gd name="T20" fmla="*/ 673 w 1606"/>
                <a:gd name="T21" fmla="*/ 1474 h 1600"/>
                <a:gd name="T22" fmla="*/ 869 w 1606"/>
                <a:gd name="T23" fmla="*/ 1483 h 1600"/>
                <a:gd name="T24" fmla="*/ 1055 w 1606"/>
                <a:gd name="T25" fmla="*/ 1438 h 1600"/>
                <a:gd name="T26" fmla="*/ 1219 w 1606"/>
                <a:gd name="T27" fmla="*/ 1346 h 1600"/>
                <a:gd name="T28" fmla="*/ 1350 w 1606"/>
                <a:gd name="T29" fmla="*/ 1215 h 1600"/>
                <a:gd name="T30" fmla="*/ 1443 w 1606"/>
                <a:gd name="T31" fmla="*/ 1052 h 1600"/>
                <a:gd name="T32" fmla="*/ 1488 w 1606"/>
                <a:gd name="T33" fmla="*/ 865 h 1600"/>
                <a:gd name="T34" fmla="*/ 1478 w 1606"/>
                <a:gd name="T35" fmla="*/ 670 h 1600"/>
                <a:gd name="T36" fmla="*/ 1417 w 1606"/>
                <a:gd name="T37" fmla="*/ 491 h 1600"/>
                <a:gd name="T38" fmla="*/ 1311 w 1606"/>
                <a:gd name="T39" fmla="*/ 337 h 1600"/>
                <a:gd name="T40" fmla="*/ 1168 w 1606"/>
                <a:gd name="T41" fmla="*/ 219 h 1600"/>
                <a:gd name="T42" fmla="*/ 996 w 1606"/>
                <a:gd name="T43" fmla="*/ 141 h 1600"/>
                <a:gd name="T44" fmla="*/ 803 w 1606"/>
                <a:gd name="T45" fmla="*/ 114 h 1600"/>
                <a:gd name="T46" fmla="*/ 947 w 1606"/>
                <a:gd name="T47" fmla="*/ 12 h 1600"/>
                <a:gd name="T48" fmla="*/ 1146 w 1606"/>
                <a:gd name="T49" fmla="*/ 77 h 1600"/>
                <a:gd name="T50" fmla="*/ 1319 w 1606"/>
                <a:gd name="T51" fmla="*/ 189 h 1600"/>
                <a:gd name="T52" fmla="*/ 1459 w 1606"/>
                <a:gd name="T53" fmla="*/ 340 h 1600"/>
                <a:gd name="T54" fmla="*/ 1556 w 1606"/>
                <a:gd name="T55" fmla="*/ 521 h 1600"/>
                <a:gd name="T56" fmla="*/ 1603 w 1606"/>
                <a:gd name="T57" fmla="*/ 727 h 1600"/>
                <a:gd name="T58" fmla="*/ 1593 w 1606"/>
                <a:gd name="T59" fmla="*/ 943 h 1600"/>
                <a:gd name="T60" fmla="*/ 1529 w 1606"/>
                <a:gd name="T61" fmla="*/ 1142 h 1600"/>
                <a:gd name="T62" fmla="*/ 1416 w 1606"/>
                <a:gd name="T63" fmla="*/ 1315 h 1600"/>
                <a:gd name="T64" fmla="*/ 1265 w 1606"/>
                <a:gd name="T65" fmla="*/ 1454 h 1600"/>
                <a:gd name="T66" fmla="*/ 1082 w 1606"/>
                <a:gd name="T67" fmla="*/ 1550 h 1600"/>
                <a:gd name="T68" fmla="*/ 876 w 1606"/>
                <a:gd name="T69" fmla="*/ 1597 h 1600"/>
                <a:gd name="T70" fmla="*/ 659 w 1606"/>
                <a:gd name="T71" fmla="*/ 1588 h 1600"/>
                <a:gd name="T72" fmla="*/ 460 w 1606"/>
                <a:gd name="T73" fmla="*/ 1523 h 1600"/>
                <a:gd name="T74" fmla="*/ 287 w 1606"/>
                <a:gd name="T75" fmla="*/ 1411 h 1600"/>
                <a:gd name="T76" fmla="*/ 147 w 1606"/>
                <a:gd name="T77" fmla="*/ 1260 h 1600"/>
                <a:gd name="T78" fmla="*/ 50 w 1606"/>
                <a:gd name="T79" fmla="*/ 1079 h 1600"/>
                <a:gd name="T80" fmla="*/ 3 w 1606"/>
                <a:gd name="T81" fmla="*/ 873 h 1600"/>
                <a:gd name="T82" fmla="*/ 13 w 1606"/>
                <a:gd name="T83" fmla="*/ 657 h 1600"/>
                <a:gd name="T84" fmla="*/ 77 w 1606"/>
                <a:gd name="T85" fmla="*/ 458 h 1600"/>
                <a:gd name="T86" fmla="*/ 190 w 1606"/>
                <a:gd name="T87" fmla="*/ 286 h 1600"/>
                <a:gd name="T88" fmla="*/ 341 w 1606"/>
                <a:gd name="T89" fmla="*/ 146 h 1600"/>
                <a:gd name="T90" fmla="*/ 524 w 1606"/>
                <a:gd name="T91" fmla="*/ 50 h 1600"/>
                <a:gd name="T92" fmla="*/ 730 w 1606"/>
                <a:gd name="T93" fmla="*/ 3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6" h="1600">
                  <a:moveTo>
                    <a:pt x="803" y="114"/>
                  </a:moveTo>
                  <a:lnTo>
                    <a:pt x="737" y="117"/>
                  </a:lnTo>
                  <a:lnTo>
                    <a:pt x="673" y="126"/>
                  </a:lnTo>
                  <a:lnTo>
                    <a:pt x="610" y="141"/>
                  </a:lnTo>
                  <a:lnTo>
                    <a:pt x="551" y="162"/>
                  </a:lnTo>
                  <a:lnTo>
                    <a:pt x="493" y="188"/>
                  </a:lnTo>
                  <a:lnTo>
                    <a:pt x="438" y="219"/>
                  </a:lnTo>
                  <a:lnTo>
                    <a:pt x="387" y="254"/>
                  </a:lnTo>
                  <a:lnTo>
                    <a:pt x="339" y="294"/>
                  </a:lnTo>
                  <a:lnTo>
                    <a:pt x="295" y="337"/>
                  </a:lnTo>
                  <a:lnTo>
                    <a:pt x="256" y="385"/>
                  </a:lnTo>
                  <a:lnTo>
                    <a:pt x="220" y="436"/>
                  </a:lnTo>
                  <a:lnTo>
                    <a:pt x="189" y="491"/>
                  </a:lnTo>
                  <a:lnTo>
                    <a:pt x="163" y="548"/>
                  </a:lnTo>
                  <a:lnTo>
                    <a:pt x="142" y="608"/>
                  </a:lnTo>
                  <a:lnTo>
                    <a:pt x="128" y="670"/>
                  </a:lnTo>
                  <a:lnTo>
                    <a:pt x="118" y="735"/>
                  </a:lnTo>
                  <a:lnTo>
                    <a:pt x="115" y="800"/>
                  </a:lnTo>
                  <a:lnTo>
                    <a:pt x="118" y="865"/>
                  </a:lnTo>
                  <a:lnTo>
                    <a:pt x="128" y="930"/>
                  </a:lnTo>
                  <a:lnTo>
                    <a:pt x="142" y="992"/>
                  </a:lnTo>
                  <a:lnTo>
                    <a:pt x="163" y="1052"/>
                  </a:lnTo>
                  <a:lnTo>
                    <a:pt x="189" y="1109"/>
                  </a:lnTo>
                  <a:lnTo>
                    <a:pt x="220" y="1164"/>
                  </a:lnTo>
                  <a:lnTo>
                    <a:pt x="256" y="1215"/>
                  </a:lnTo>
                  <a:lnTo>
                    <a:pt x="295" y="1263"/>
                  </a:lnTo>
                  <a:lnTo>
                    <a:pt x="339" y="1306"/>
                  </a:lnTo>
                  <a:lnTo>
                    <a:pt x="387" y="1346"/>
                  </a:lnTo>
                  <a:lnTo>
                    <a:pt x="438" y="1381"/>
                  </a:lnTo>
                  <a:lnTo>
                    <a:pt x="493" y="1412"/>
                  </a:lnTo>
                  <a:lnTo>
                    <a:pt x="551" y="1438"/>
                  </a:lnTo>
                  <a:lnTo>
                    <a:pt x="610" y="1459"/>
                  </a:lnTo>
                  <a:lnTo>
                    <a:pt x="673" y="1474"/>
                  </a:lnTo>
                  <a:lnTo>
                    <a:pt x="737" y="1483"/>
                  </a:lnTo>
                  <a:lnTo>
                    <a:pt x="803" y="1486"/>
                  </a:lnTo>
                  <a:lnTo>
                    <a:pt x="869" y="1483"/>
                  </a:lnTo>
                  <a:lnTo>
                    <a:pt x="933" y="1474"/>
                  </a:lnTo>
                  <a:lnTo>
                    <a:pt x="996" y="1459"/>
                  </a:lnTo>
                  <a:lnTo>
                    <a:pt x="1055" y="1438"/>
                  </a:lnTo>
                  <a:lnTo>
                    <a:pt x="1113" y="1412"/>
                  </a:lnTo>
                  <a:lnTo>
                    <a:pt x="1168" y="1381"/>
                  </a:lnTo>
                  <a:lnTo>
                    <a:pt x="1219" y="1346"/>
                  </a:lnTo>
                  <a:lnTo>
                    <a:pt x="1267" y="1306"/>
                  </a:lnTo>
                  <a:lnTo>
                    <a:pt x="1311" y="1263"/>
                  </a:lnTo>
                  <a:lnTo>
                    <a:pt x="1350" y="1215"/>
                  </a:lnTo>
                  <a:lnTo>
                    <a:pt x="1386" y="1164"/>
                  </a:lnTo>
                  <a:lnTo>
                    <a:pt x="1417" y="1109"/>
                  </a:lnTo>
                  <a:lnTo>
                    <a:pt x="1443" y="1052"/>
                  </a:lnTo>
                  <a:lnTo>
                    <a:pt x="1464" y="992"/>
                  </a:lnTo>
                  <a:lnTo>
                    <a:pt x="1478" y="930"/>
                  </a:lnTo>
                  <a:lnTo>
                    <a:pt x="1488" y="865"/>
                  </a:lnTo>
                  <a:lnTo>
                    <a:pt x="1491" y="800"/>
                  </a:lnTo>
                  <a:lnTo>
                    <a:pt x="1488" y="735"/>
                  </a:lnTo>
                  <a:lnTo>
                    <a:pt x="1478" y="670"/>
                  </a:lnTo>
                  <a:lnTo>
                    <a:pt x="1464" y="608"/>
                  </a:lnTo>
                  <a:lnTo>
                    <a:pt x="1443" y="548"/>
                  </a:lnTo>
                  <a:lnTo>
                    <a:pt x="1417" y="491"/>
                  </a:lnTo>
                  <a:lnTo>
                    <a:pt x="1386" y="436"/>
                  </a:lnTo>
                  <a:lnTo>
                    <a:pt x="1350" y="385"/>
                  </a:lnTo>
                  <a:lnTo>
                    <a:pt x="1311" y="337"/>
                  </a:lnTo>
                  <a:lnTo>
                    <a:pt x="1267" y="294"/>
                  </a:lnTo>
                  <a:lnTo>
                    <a:pt x="1219" y="254"/>
                  </a:lnTo>
                  <a:lnTo>
                    <a:pt x="1168" y="219"/>
                  </a:lnTo>
                  <a:lnTo>
                    <a:pt x="1113" y="188"/>
                  </a:lnTo>
                  <a:lnTo>
                    <a:pt x="1055" y="162"/>
                  </a:lnTo>
                  <a:lnTo>
                    <a:pt x="996" y="141"/>
                  </a:lnTo>
                  <a:lnTo>
                    <a:pt x="933" y="126"/>
                  </a:lnTo>
                  <a:lnTo>
                    <a:pt x="869" y="117"/>
                  </a:lnTo>
                  <a:lnTo>
                    <a:pt x="803" y="114"/>
                  </a:lnTo>
                  <a:close/>
                  <a:moveTo>
                    <a:pt x="803" y="0"/>
                  </a:moveTo>
                  <a:lnTo>
                    <a:pt x="876" y="3"/>
                  </a:lnTo>
                  <a:lnTo>
                    <a:pt x="947" y="12"/>
                  </a:lnTo>
                  <a:lnTo>
                    <a:pt x="1016" y="29"/>
                  </a:lnTo>
                  <a:lnTo>
                    <a:pt x="1082" y="50"/>
                  </a:lnTo>
                  <a:lnTo>
                    <a:pt x="1146" y="77"/>
                  </a:lnTo>
                  <a:lnTo>
                    <a:pt x="1207" y="110"/>
                  </a:lnTo>
                  <a:lnTo>
                    <a:pt x="1265" y="146"/>
                  </a:lnTo>
                  <a:lnTo>
                    <a:pt x="1319" y="189"/>
                  </a:lnTo>
                  <a:lnTo>
                    <a:pt x="1370" y="235"/>
                  </a:lnTo>
                  <a:lnTo>
                    <a:pt x="1416" y="286"/>
                  </a:lnTo>
                  <a:lnTo>
                    <a:pt x="1459" y="340"/>
                  </a:lnTo>
                  <a:lnTo>
                    <a:pt x="1495" y="397"/>
                  </a:lnTo>
                  <a:lnTo>
                    <a:pt x="1529" y="458"/>
                  </a:lnTo>
                  <a:lnTo>
                    <a:pt x="1556" y="521"/>
                  </a:lnTo>
                  <a:lnTo>
                    <a:pt x="1576" y="588"/>
                  </a:lnTo>
                  <a:lnTo>
                    <a:pt x="1593" y="657"/>
                  </a:lnTo>
                  <a:lnTo>
                    <a:pt x="1603" y="727"/>
                  </a:lnTo>
                  <a:lnTo>
                    <a:pt x="1606" y="800"/>
                  </a:lnTo>
                  <a:lnTo>
                    <a:pt x="1603" y="873"/>
                  </a:lnTo>
                  <a:lnTo>
                    <a:pt x="1593" y="943"/>
                  </a:lnTo>
                  <a:lnTo>
                    <a:pt x="1576" y="1012"/>
                  </a:lnTo>
                  <a:lnTo>
                    <a:pt x="1556" y="1079"/>
                  </a:lnTo>
                  <a:lnTo>
                    <a:pt x="1529" y="1142"/>
                  </a:lnTo>
                  <a:lnTo>
                    <a:pt x="1495" y="1203"/>
                  </a:lnTo>
                  <a:lnTo>
                    <a:pt x="1459" y="1260"/>
                  </a:lnTo>
                  <a:lnTo>
                    <a:pt x="1416" y="1315"/>
                  </a:lnTo>
                  <a:lnTo>
                    <a:pt x="1370" y="1365"/>
                  </a:lnTo>
                  <a:lnTo>
                    <a:pt x="1319" y="1411"/>
                  </a:lnTo>
                  <a:lnTo>
                    <a:pt x="1265" y="1454"/>
                  </a:lnTo>
                  <a:lnTo>
                    <a:pt x="1207" y="1490"/>
                  </a:lnTo>
                  <a:lnTo>
                    <a:pt x="1146" y="1523"/>
                  </a:lnTo>
                  <a:lnTo>
                    <a:pt x="1082" y="1550"/>
                  </a:lnTo>
                  <a:lnTo>
                    <a:pt x="1016" y="1571"/>
                  </a:lnTo>
                  <a:lnTo>
                    <a:pt x="947" y="1588"/>
                  </a:lnTo>
                  <a:lnTo>
                    <a:pt x="876" y="1597"/>
                  </a:lnTo>
                  <a:lnTo>
                    <a:pt x="803" y="1600"/>
                  </a:lnTo>
                  <a:lnTo>
                    <a:pt x="730" y="1597"/>
                  </a:lnTo>
                  <a:lnTo>
                    <a:pt x="659" y="1588"/>
                  </a:lnTo>
                  <a:lnTo>
                    <a:pt x="590" y="1571"/>
                  </a:lnTo>
                  <a:lnTo>
                    <a:pt x="524" y="1550"/>
                  </a:lnTo>
                  <a:lnTo>
                    <a:pt x="460" y="1523"/>
                  </a:lnTo>
                  <a:lnTo>
                    <a:pt x="399" y="1490"/>
                  </a:lnTo>
                  <a:lnTo>
                    <a:pt x="341" y="1454"/>
                  </a:lnTo>
                  <a:lnTo>
                    <a:pt x="287" y="1411"/>
                  </a:lnTo>
                  <a:lnTo>
                    <a:pt x="236" y="1365"/>
                  </a:lnTo>
                  <a:lnTo>
                    <a:pt x="190" y="1315"/>
                  </a:lnTo>
                  <a:lnTo>
                    <a:pt x="147" y="1260"/>
                  </a:lnTo>
                  <a:lnTo>
                    <a:pt x="111" y="1203"/>
                  </a:lnTo>
                  <a:lnTo>
                    <a:pt x="77" y="1142"/>
                  </a:lnTo>
                  <a:lnTo>
                    <a:pt x="50" y="1079"/>
                  </a:lnTo>
                  <a:lnTo>
                    <a:pt x="30" y="1012"/>
                  </a:lnTo>
                  <a:lnTo>
                    <a:pt x="13" y="943"/>
                  </a:lnTo>
                  <a:lnTo>
                    <a:pt x="3" y="873"/>
                  </a:lnTo>
                  <a:lnTo>
                    <a:pt x="0" y="800"/>
                  </a:lnTo>
                  <a:lnTo>
                    <a:pt x="3" y="727"/>
                  </a:lnTo>
                  <a:lnTo>
                    <a:pt x="13" y="657"/>
                  </a:lnTo>
                  <a:lnTo>
                    <a:pt x="30" y="588"/>
                  </a:lnTo>
                  <a:lnTo>
                    <a:pt x="50" y="521"/>
                  </a:lnTo>
                  <a:lnTo>
                    <a:pt x="77" y="458"/>
                  </a:lnTo>
                  <a:lnTo>
                    <a:pt x="111" y="397"/>
                  </a:lnTo>
                  <a:lnTo>
                    <a:pt x="147" y="340"/>
                  </a:lnTo>
                  <a:lnTo>
                    <a:pt x="190" y="286"/>
                  </a:lnTo>
                  <a:lnTo>
                    <a:pt x="236" y="235"/>
                  </a:lnTo>
                  <a:lnTo>
                    <a:pt x="287" y="189"/>
                  </a:lnTo>
                  <a:lnTo>
                    <a:pt x="341" y="146"/>
                  </a:lnTo>
                  <a:lnTo>
                    <a:pt x="399" y="110"/>
                  </a:lnTo>
                  <a:lnTo>
                    <a:pt x="460" y="77"/>
                  </a:lnTo>
                  <a:lnTo>
                    <a:pt x="524" y="50"/>
                  </a:lnTo>
                  <a:lnTo>
                    <a:pt x="590" y="29"/>
                  </a:lnTo>
                  <a:lnTo>
                    <a:pt x="659" y="12"/>
                  </a:lnTo>
                  <a:lnTo>
                    <a:pt x="730" y="3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30"/>
            <p:cNvSpPr>
              <a:spLocks/>
            </p:cNvSpPr>
            <p:nvPr/>
          </p:nvSpPr>
          <p:spPr bwMode="auto">
            <a:xfrm>
              <a:off x="11229975" y="2722563"/>
              <a:ext cx="138113" cy="134937"/>
            </a:xfrm>
            <a:custGeom>
              <a:avLst/>
              <a:gdLst>
                <a:gd name="T0" fmla="*/ 809 w 866"/>
                <a:gd name="T1" fmla="*/ 0 h 852"/>
                <a:gd name="T2" fmla="*/ 827 w 866"/>
                <a:gd name="T3" fmla="*/ 3 h 852"/>
                <a:gd name="T4" fmla="*/ 843 w 866"/>
                <a:gd name="T5" fmla="*/ 10 h 852"/>
                <a:gd name="T6" fmla="*/ 855 w 866"/>
                <a:gd name="T7" fmla="*/ 23 h 852"/>
                <a:gd name="T8" fmla="*/ 863 w 866"/>
                <a:gd name="T9" fmla="*/ 38 h 852"/>
                <a:gd name="T10" fmla="*/ 866 w 866"/>
                <a:gd name="T11" fmla="*/ 58 h 852"/>
                <a:gd name="T12" fmla="*/ 863 w 866"/>
                <a:gd name="T13" fmla="*/ 77 h 852"/>
                <a:gd name="T14" fmla="*/ 855 w 866"/>
                <a:gd name="T15" fmla="*/ 92 h 852"/>
                <a:gd name="T16" fmla="*/ 843 w 866"/>
                <a:gd name="T17" fmla="*/ 105 h 852"/>
                <a:gd name="T18" fmla="*/ 827 w 866"/>
                <a:gd name="T19" fmla="*/ 112 h 852"/>
                <a:gd name="T20" fmla="*/ 809 w 866"/>
                <a:gd name="T21" fmla="*/ 114 h 852"/>
                <a:gd name="T22" fmla="*/ 741 w 866"/>
                <a:gd name="T23" fmla="*/ 117 h 852"/>
                <a:gd name="T24" fmla="*/ 676 w 866"/>
                <a:gd name="T25" fmla="*/ 127 h 852"/>
                <a:gd name="T26" fmla="*/ 613 w 866"/>
                <a:gd name="T27" fmla="*/ 142 h 852"/>
                <a:gd name="T28" fmla="*/ 552 w 866"/>
                <a:gd name="T29" fmla="*/ 162 h 852"/>
                <a:gd name="T30" fmla="*/ 495 w 866"/>
                <a:gd name="T31" fmla="*/ 188 h 852"/>
                <a:gd name="T32" fmla="*/ 440 w 866"/>
                <a:gd name="T33" fmla="*/ 218 h 852"/>
                <a:gd name="T34" fmla="*/ 387 w 866"/>
                <a:gd name="T35" fmla="*/ 252 h 852"/>
                <a:gd name="T36" fmla="*/ 339 w 866"/>
                <a:gd name="T37" fmla="*/ 292 h 852"/>
                <a:gd name="T38" fmla="*/ 296 w 866"/>
                <a:gd name="T39" fmla="*/ 335 h 852"/>
                <a:gd name="T40" fmla="*/ 255 w 866"/>
                <a:gd name="T41" fmla="*/ 382 h 852"/>
                <a:gd name="T42" fmla="*/ 220 w 866"/>
                <a:gd name="T43" fmla="*/ 433 h 852"/>
                <a:gd name="T44" fmla="*/ 188 w 866"/>
                <a:gd name="T45" fmla="*/ 487 h 852"/>
                <a:gd name="T46" fmla="*/ 162 w 866"/>
                <a:gd name="T47" fmla="*/ 544 h 852"/>
                <a:gd name="T48" fmla="*/ 142 w 866"/>
                <a:gd name="T49" fmla="*/ 604 h 852"/>
                <a:gd name="T50" fmla="*/ 127 w 866"/>
                <a:gd name="T51" fmla="*/ 665 h 852"/>
                <a:gd name="T52" fmla="*/ 117 w 866"/>
                <a:gd name="T53" fmla="*/ 729 h 852"/>
                <a:gd name="T54" fmla="*/ 114 w 866"/>
                <a:gd name="T55" fmla="*/ 795 h 852"/>
                <a:gd name="T56" fmla="*/ 111 w 866"/>
                <a:gd name="T57" fmla="*/ 814 h 852"/>
                <a:gd name="T58" fmla="*/ 104 w 866"/>
                <a:gd name="T59" fmla="*/ 830 h 852"/>
                <a:gd name="T60" fmla="*/ 92 w 866"/>
                <a:gd name="T61" fmla="*/ 842 h 852"/>
                <a:gd name="T62" fmla="*/ 76 w 866"/>
                <a:gd name="T63" fmla="*/ 849 h 852"/>
                <a:gd name="T64" fmla="*/ 57 w 866"/>
                <a:gd name="T65" fmla="*/ 852 h 852"/>
                <a:gd name="T66" fmla="*/ 38 w 866"/>
                <a:gd name="T67" fmla="*/ 849 h 852"/>
                <a:gd name="T68" fmla="*/ 22 w 866"/>
                <a:gd name="T69" fmla="*/ 842 h 852"/>
                <a:gd name="T70" fmla="*/ 10 w 866"/>
                <a:gd name="T71" fmla="*/ 830 h 852"/>
                <a:gd name="T72" fmla="*/ 3 w 866"/>
                <a:gd name="T73" fmla="*/ 814 h 852"/>
                <a:gd name="T74" fmla="*/ 0 w 866"/>
                <a:gd name="T75" fmla="*/ 795 h 852"/>
                <a:gd name="T76" fmla="*/ 3 w 866"/>
                <a:gd name="T77" fmla="*/ 722 h 852"/>
                <a:gd name="T78" fmla="*/ 12 w 866"/>
                <a:gd name="T79" fmla="*/ 651 h 852"/>
                <a:gd name="T80" fmla="*/ 29 w 866"/>
                <a:gd name="T81" fmla="*/ 583 h 852"/>
                <a:gd name="T82" fmla="*/ 50 w 866"/>
                <a:gd name="T83" fmla="*/ 517 h 852"/>
                <a:gd name="T84" fmla="*/ 78 w 866"/>
                <a:gd name="T85" fmla="*/ 454 h 852"/>
                <a:gd name="T86" fmla="*/ 110 w 866"/>
                <a:gd name="T87" fmla="*/ 394 h 852"/>
                <a:gd name="T88" fmla="*/ 148 w 866"/>
                <a:gd name="T89" fmla="*/ 336 h 852"/>
                <a:gd name="T90" fmla="*/ 189 w 866"/>
                <a:gd name="T91" fmla="*/ 282 h 852"/>
                <a:gd name="T92" fmla="*/ 236 w 866"/>
                <a:gd name="T93" fmla="*/ 233 h 852"/>
                <a:gd name="T94" fmla="*/ 287 w 866"/>
                <a:gd name="T95" fmla="*/ 187 h 852"/>
                <a:gd name="T96" fmla="*/ 342 w 866"/>
                <a:gd name="T97" fmla="*/ 145 h 852"/>
                <a:gd name="T98" fmla="*/ 400 w 866"/>
                <a:gd name="T99" fmla="*/ 109 h 852"/>
                <a:gd name="T100" fmla="*/ 461 w 866"/>
                <a:gd name="T101" fmla="*/ 77 h 852"/>
                <a:gd name="T102" fmla="*/ 526 w 866"/>
                <a:gd name="T103" fmla="*/ 50 h 852"/>
                <a:gd name="T104" fmla="*/ 593 w 866"/>
                <a:gd name="T105" fmla="*/ 29 h 852"/>
                <a:gd name="T106" fmla="*/ 663 w 866"/>
                <a:gd name="T107" fmla="*/ 13 h 852"/>
                <a:gd name="T108" fmla="*/ 735 w 866"/>
                <a:gd name="T109" fmla="*/ 4 h 852"/>
                <a:gd name="T110" fmla="*/ 809 w 866"/>
                <a:gd name="T111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6" h="852">
                  <a:moveTo>
                    <a:pt x="809" y="0"/>
                  </a:moveTo>
                  <a:lnTo>
                    <a:pt x="827" y="3"/>
                  </a:lnTo>
                  <a:lnTo>
                    <a:pt x="843" y="10"/>
                  </a:lnTo>
                  <a:lnTo>
                    <a:pt x="855" y="23"/>
                  </a:lnTo>
                  <a:lnTo>
                    <a:pt x="863" y="38"/>
                  </a:lnTo>
                  <a:lnTo>
                    <a:pt x="866" y="58"/>
                  </a:lnTo>
                  <a:lnTo>
                    <a:pt x="863" y="77"/>
                  </a:lnTo>
                  <a:lnTo>
                    <a:pt x="855" y="92"/>
                  </a:lnTo>
                  <a:lnTo>
                    <a:pt x="843" y="105"/>
                  </a:lnTo>
                  <a:lnTo>
                    <a:pt x="827" y="112"/>
                  </a:lnTo>
                  <a:lnTo>
                    <a:pt x="809" y="114"/>
                  </a:lnTo>
                  <a:lnTo>
                    <a:pt x="741" y="117"/>
                  </a:lnTo>
                  <a:lnTo>
                    <a:pt x="676" y="127"/>
                  </a:lnTo>
                  <a:lnTo>
                    <a:pt x="613" y="142"/>
                  </a:lnTo>
                  <a:lnTo>
                    <a:pt x="552" y="162"/>
                  </a:lnTo>
                  <a:lnTo>
                    <a:pt x="495" y="188"/>
                  </a:lnTo>
                  <a:lnTo>
                    <a:pt x="440" y="218"/>
                  </a:lnTo>
                  <a:lnTo>
                    <a:pt x="387" y="252"/>
                  </a:lnTo>
                  <a:lnTo>
                    <a:pt x="339" y="292"/>
                  </a:lnTo>
                  <a:lnTo>
                    <a:pt x="296" y="335"/>
                  </a:lnTo>
                  <a:lnTo>
                    <a:pt x="255" y="382"/>
                  </a:lnTo>
                  <a:lnTo>
                    <a:pt x="220" y="433"/>
                  </a:lnTo>
                  <a:lnTo>
                    <a:pt x="188" y="487"/>
                  </a:lnTo>
                  <a:lnTo>
                    <a:pt x="162" y="544"/>
                  </a:lnTo>
                  <a:lnTo>
                    <a:pt x="142" y="604"/>
                  </a:lnTo>
                  <a:lnTo>
                    <a:pt x="127" y="665"/>
                  </a:lnTo>
                  <a:lnTo>
                    <a:pt x="117" y="729"/>
                  </a:lnTo>
                  <a:lnTo>
                    <a:pt x="114" y="795"/>
                  </a:lnTo>
                  <a:lnTo>
                    <a:pt x="111" y="814"/>
                  </a:lnTo>
                  <a:lnTo>
                    <a:pt x="104" y="830"/>
                  </a:lnTo>
                  <a:lnTo>
                    <a:pt x="92" y="842"/>
                  </a:lnTo>
                  <a:lnTo>
                    <a:pt x="76" y="849"/>
                  </a:lnTo>
                  <a:lnTo>
                    <a:pt x="57" y="852"/>
                  </a:lnTo>
                  <a:lnTo>
                    <a:pt x="38" y="849"/>
                  </a:lnTo>
                  <a:lnTo>
                    <a:pt x="22" y="842"/>
                  </a:lnTo>
                  <a:lnTo>
                    <a:pt x="10" y="830"/>
                  </a:lnTo>
                  <a:lnTo>
                    <a:pt x="3" y="814"/>
                  </a:lnTo>
                  <a:lnTo>
                    <a:pt x="0" y="795"/>
                  </a:lnTo>
                  <a:lnTo>
                    <a:pt x="3" y="722"/>
                  </a:lnTo>
                  <a:lnTo>
                    <a:pt x="12" y="651"/>
                  </a:lnTo>
                  <a:lnTo>
                    <a:pt x="29" y="583"/>
                  </a:lnTo>
                  <a:lnTo>
                    <a:pt x="50" y="517"/>
                  </a:lnTo>
                  <a:lnTo>
                    <a:pt x="78" y="454"/>
                  </a:lnTo>
                  <a:lnTo>
                    <a:pt x="110" y="394"/>
                  </a:lnTo>
                  <a:lnTo>
                    <a:pt x="148" y="336"/>
                  </a:lnTo>
                  <a:lnTo>
                    <a:pt x="189" y="282"/>
                  </a:lnTo>
                  <a:lnTo>
                    <a:pt x="236" y="233"/>
                  </a:lnTo>
                  <a:lnTo>
                    <a:pt x="287" y="187"/>
                  </a:lnTo>
                  <a:lnTo>
                    <a:pt x="342" y="145"/>
                  </a:lnTo>
                  <a:lnTo>
                    <a:pt x="400" y="109"/>
                  </a:lnTo>
                  <a:lnTo>
                    <a:pt x="461" y="77"/>
                  </a:lnTo>
                  <a:lnTo>
                    <a:pt x="526" y="50"/>
                  </a:lnTo>
                  <a:lnTo>
                    <a:pt x="593" y="29"/>
                  </a:lnTo>
                  <a:lnTo>
                    <a:pt x="663" y="13"/>
                  </a:lnTo>
                  <a:lnTo>
                    <a:pt x="735" y="4"/>
                  </a:lnTo>
                  <a:lnTo>
                    <a:pt x="8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31"/>
            <p:cNvSpPr>
              <a:spLocks/>
            </p:cNvSpPr>
            <p:nvPr/>
          </p:nvSpPr>
          <p:spPr bwMode="auto">
            <a:xfrm>
              <a:off x="11112500" y="3074988"/>
              <a:ext cx="136525" cy="136525"/>
            </a:xfrm>
            <a:custGeom>
              <a:avLst/>
              <a:gdLst>
                <a:gd name="T0" fmla="*/ 796 w 853"/>
                <a:gd name="T1" fmla="*/ 0 h 858"/>
                <a:gd name="T2" fmla="*/ 815 w 853"/>
                <a:gd name="T3" fmla="*/ 3 h 858"/>
                <a:gd name="T4" fmla="*/ 831 w 853"/>
                <a:gd name="T5" fmla="*/ 10 h 858"/>
                <a:gd name="T6" fmla="*/ 843 w 853"/>
                <a:gd name="T7" fmla="*/ 22 h 858"/>
                <a:gd name="T8" fmla="*/ 850 w 853"/>
                <a:gd name="T9" fmla="*/ 38 h 858"/>
                <a:gd name="T10" fmla="*/ 853 w 853"/>
                <a:gd name="T11" fmla="*/ 57 h 858"/>
                <a:gd name="T12" fmla="*/ 850 w 853"/>
                <a:gd name="T13" fmla="*/ 130 h 858"/>
                <a:gd name="T14" fmla="*/ 841 w 853"/>
                <a:gd name="T15" fmla="*/ 201 h 858"/>
                <a:gd name="T16" fmla="*/ 825 w 853"/>
                <a:gd name="T17" fmla="*/ 269 h 858"/>
                <a:gd name="T18" fmla="*/ 803 w 853"/>
                <a:gd name="T19" fmla="*/ 336 h 858"/>
                <a:gd name="T20" fmla="*/ 777 w 853"/>
                <a:gd name="T21" fmla="*/ 399 h 858"/>
                <a:gd name="T22" fmla="*/ 745 w 853"/>
                <a:gd name="T23" fmla="*/ 460 h 858"/>
                <a:gd name="T24" fmla="*/ 707 w 853"/>
                <a:gd name="T25" fmla="*/ 518 h 858"/>
                <a:gd name="T26" fmla="*/ 667 w 853"/>
                <a:gd name="T27" fmla="*/ 572 h 858"/>
                <a:gd name="T28" fmla="*/ 621 w 853"/>
                <a:gd name="T29" fmla="*/ 623 h 858"/>
                <a:gd name="T30" fmla="*/ 571 w 853"/>
                <a:gd name="T31" fmla="*/ 668 h 858"/>
                <a:gd name="T32" fmla="*/ 517 w 853"/>
                <a:gd name="T33" fmla="*/ 711 h 858"/>
                <a:gd name="T34" fmla="*/ 459 w 853"/>
                <a:gd name="T35" fmla="*/ 747 h 858"/>
                <a:gd name="T36" fmla="*/ 399 w 853"/>
                <a:gd name="T37" fmla="*/ 781 h 858"/>
                <a:gd name="T38" fmla="*/ 335 w 853"/>
                <a:gd name="T39" fmla="*/ 808 h 858"/>
                <a:gd name="T40" fmla="*/ 269 w 853"/>
                <a:gd name="T41" fmla="*/ 828 h 858"/>
                <a:gd name="T42" fmla="*/ 200 w 853"/>
                <a:gd name="T43" fmla="*/ 845 h 858"/>
                <a:gd name="T44" fmla="*/ 129 w 853"/>
                <a:gd name="T45" fmla="*/ 854 h 858"/>
                <a:gd name="T46" fmla="*/ 57 w 853"/>
                <a:gd name="T47" fmla="*/ 858 h 858"/>
                <a:gd name="T48" fmla="*/ 37 w 853"/>
                <a:gd name="T49" fmla="*/ 854 h 858"/>
                <a:gd name="T50" fmla="*/ 21 w 853"/>
                <a:gd name="T51" fmla="*/ 847 h 858"/>
                <a:gd name="T52" fmla="*/ 9 w 853"/>
                <a:gd name="T53" fmla="*/ 836 h 858"/>
                <a:gd name="T54" fmla="*/ 2 w 853"/>
                <a:gd name="T55" fmla="*/ 819 h 858"/>
                <a:gd name="T56" fmla="*/ 0 w 853"/>
                <a:gd name="T57" fmla="*/ 800 h 858"/>
                <a:gd name="T58" fmla="*/ 2 w 853"/>
                <a:gd name="T59" fmla="*/ 782 h 858"/>
                <a:gd name="T60" fmla="*/ 9 w 853"/>
                <a:gd name="T61" fmla="*/ 765 h 858"/>
                <a:gd name="T62" fmla="*/ 21 w 853"/>
                <a:gd name="T63" fmla="*/ 754 h 858"/>
                <a:gd name="T64" fmla="*/ 37 w 853"/>
                <a:gd name="T65" fmla="*/ 746 h 858"/>
                <a:gd name="T66" fmla="*/ 57 w 853"/>
                <a:gd name="T67" fmla="*/ 743 h 858"/>
                <a:gd name="T68" fmla="*/ 123 w 853"/>
                <a:gd name="T69" fmla="*/ 740 h 858"/>
                <a:gd name="T70" fmla="*/ 186 w 853"/>
                <a:gd name="T71" fmla="*/ 731 h 858"/>
                <a:gd name="T72" fmla="*/ 249 w 853"/>
                <a:gd name="T73" fmla="*/ 716 h 858"/>
                <a:gd name="T74" fmla="*/ 308 w 853"/>
                <a:gd name="T75" fmla="*/ 695 h 858"/>
                <a:gd name="T76" fmla="*/ 365 w 853"/>
                <a:gd name="T77" fmla="*/ 669 h 858"/>
                <a:gd name="T78" fmla="*/ 419 w 853"/>
                <a:gd name="T79" fmla="*/ 638 h 858"/>
                <a:gd name="T80" fmla="*/ 470 w 853"/>
                <a:gd name="T81" fmla="*/ 603 h 858"/>
                <a:gd name="T82" fmla="*/ 518 w 853"/>
                <a:gd name="T83" fmla="*/ 563 h 858"/>
                <a:gd name="T84" fmla="*/ 560 w 853"/>
                <a:gd name="T85" fmla="*/ 520 h 858"/>
                <a:gd name="T86" fmla="*/ 600 w 853"/>
                <a:gd name="T87" fmla="*/ 472 h 858"/>
                <a:gd name="T88" fmla="*/ 635 w 853"/>
                <a:gd name="T89" fmla="*/ 421 h 858"/>
                <a:gd name="T90" fmla="*/ 666 w 853"/>
                <a:gd name="T91" fmla="*/ 366 h 858"/>
                <a:gd name="T92" fmla="*/ 691 w 853"/>
                <a:gd name="T93" fmla="*/ 309 h 858"/>
                <a:gd name="T94" fmla="*/ 712 w 853"/>
                <a:gd name="T95" fmla="*/ 249 h 858"/>
                <a:gd name="T96" fmla="*/ 726 w 853"/>
                <a:gd name="T97" fmla="*/ 187 h 858"/>
                <a:gd name="T98" fmla="*/ 736 w 853"/>
                <a:gd name="T99" fmla="*/ 123 h 858"/>
                <a:gd name="T100" fmla="*/ 739 w 853"/>
                <a:gd name="T101" fmla="*/ 57 h 858"/>
                <a:gd name="T102" fmla="*/ 742 w 853"/>
                <a:gd name="T103" fmla="*/ 38 h 858"/>
                <a:gd name="T104" fmla="*/ 749 w 853"/>
                <a:gd name="T105" fmla="*/ 22 h 858"/>
                <a:gd name="T106" fmla="*/ 761 w 853"/>
                <a:gd name="T107" fmla="*/ 10 h 858"/>
                <a:gd name="T108" fmla="*/ 777 w 853"/>
                <a:gd name="T109" fmla="*/ 3 h 858"/>
                <a:gd name="T110" fmla="*/ 796 w 853"/>
                <a:gd name="T111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3" h="858">
                  <a:moveTo>
                    <a:pt x="796" y="0"/>
                  </a:moveTo>
                  <a:lnTo>
                    <a:pt x="815" y="3"/>
                  </a:lnTo>
                  <a:lnTo>
                    <a:pt x="831" y="10"/>
                  </a:lnTo>
                  <a:lnTo>
                    <a:pt x="843" y="22"/>
                  </a:lnTo>
                  <a:lnTo>
                    <a:pt x="850" y="38"/>
                  </a:lnTo>
                  <a:lnTo>
                    <a:pt x="853" y="57"/>
                  </a:lnTo>
                  <a:lnTo>
                    <a:pt x="850" y="130"/>
                  </a:lnTo>
                  <a:lnTo>
                    <a:pt x="841" y="201"/>
                  </a:lnTo>
                  <a:lnTo>
                    <a:pt x="825" y="269"/>
                  </a:lnTo>
                  <a:lnTo>
                    <a:pt x="803" y="336"/>
                  </a:lnTo>
                  <a:lnTo>
                    <a:pt x="777" y="399"/>
                  </a:lnTo>
                  <a:lnTo>
                    <a:pt x="745" y="460"/>
                  </a:lnTo>
                  <a:lnTo>
                    <a:pt x="707" y="518"/>
                  </a:lnTo>
                  <a:lnTo>
                    <a:pt x="667" y="572"/>
                  </a:lnTo>
                  <a:lnTo>
                    <a:pt x="621" y="623"/>
                  </a:lnTo>
                  <a:lnTo>
                    <a:pt x="571" y="668"/>
                  </a:lnTo>
                  <a:lnTo>
                    <a:pt x="517" y="711"/>
                  </a:lnTo>
                  <a:lnTo>
                    <a:pt x="459" y="747"/>
                  </a:lnTo>
                  <a:lnTo>
                    <a:pt x="399" y="781"/>
                  </a:lnTo>
                  <a:lnTo>
                    <a:pt x="335" y="808"/>
                  </a:lnTo>
                  <a:lnTo>
                    <a:pt x="269" y="828"/>
                  </a:lnTo>
                  <a:lnTo>
                    <a:pt x="200" y="845"/>
                  </a:lnTo>
                  <a:lnTo>
                    <a:pt x="129" y="854"/>
                  </a:lnTo>
                  <a:lnTo>
                    <a:pt x="57" y="858"/>
                  </a:lnTo>
                  <a:lnTo>
                    <a:pt x="37" y="854"/>
                  </a:lnTo>
                  <a:lnTo>
                    <a:pt x="21" y="847"/>
                  </a:lnTo>
                  <a:lnTo>
                    <a:pt x="9" y="836"/>
                  </a:lnTo>
                  <a:lnTo>
                    <a:pt x="2" y="819"/>
                  </a:lnTo>
                  <a:lnTo>
                    <a:pt x="0" y="800"/>
                  </a:lnTo>
                  <a:lnTo>
                    <a:pt x="2" y="782"/>
                  </a:lnTo>
                  <a:lnTo>
                    <a:pt x="9" y="765"/>
                  </a:lnTo>
                  <a:lnTo>
                    <a:pt x="21" y="754"/>
                  </a:lnTo>
                  <a:lnTo>
                    <a:pt x="37" y="746"/>
                  </a:lnTo>
                  <a:lnTo>
                    <a:pt x="57" y="743"/>
                  </a:lnTo>
                  <a:lnTo>
                    <a:pt x="123" y="740"/>
                  </a:lnTo>
                  <a:lnTo>
                    <a:pt x="186" y="731"/>
                  </a:lnTo>
                  <a:lnTo>
                    <a:pt x="249" y="716"/>
                  </a:lnTo>
                  <a:lnTo>
                    <a:pt x="308" y="695"/>
                  </a:lnTo>
                  <a:lnTo>
                    <a:pt x="365" y="669"/>
                  </a:lnTo>
                  <a:lnTo>
                    <a:pt x="419" y="638"/>
                  </a:lnTo>
                  <a:lnTo>
                    <a:pt x="470" y="603"/>
                  </a:lnTo>
                  <a:lnTo>
                    <a:pt x="518" y="563"/>
                  </a:lnTo>
                  <a:lnTo>
                    <a:pt x="560" y="520"/>
                  </a:lnTo>
                  <a:lnTo>
                    <a:pt x="600" y="472"/>
                  </a:lnTo>
                  <a:lnTo>
                    <a:pt x="635" y="421"/>
                  </a:lnTo>
                  <a:lnTo>
                    <a:pt x="666" y="366"/>
                  </a:lnTo>
                  <a:lnTo>
                    <a:pt x="691" y="309"/>
                  </a:lnTo>
                  <a:lnTo>
                    <a:pt x="712" y="249"/>
                  </a:lnTo>
                  <a:lnTo>
                    <a:pt x="726" y="187"/>
                  </a:lnTo>
                  <a:lnTo>
                    <a:pt x="736" y="123"/>
                  </a:lnTo>
                  <a:lnTo>
                    <a:pt x="739" y="57"/>
                  </a:lnTo>
                  <a:lnTo>
                    <a:pt x="742" y="38"/>
                  </a:lnTo>
                  <a:lnTo>
                    <a:pt x="749" y="22"/>
                  </a:lnTo>
                  <a:lnTo>
                    <a:pt x="761" y="10"/>
                  </a:lnTo>
                  <a:lnTo>
                    <a:pt x="777" y="3"/>
                  </a:lnTo>
                  <a:lnTo>
                    <a:pt x="7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32"/>
            <p:cNvSpPr>
              <a:spLocks/>
            </p:cNvSpPr>
            <p:nvPr/>
          </p:nvSpPr>
          <p:spPr bwMode="auto">
            <a:xfrm>
              <a:off x="11349038" y="2957513"/>
              <a:ext cx="136525" cy="133350"/>
            </a:xfrm>
            <a:custGeom>
              <a:avLst/>
              <a:gdLst>
                <a:gd name="T0" fmla="*/ 57 w 860"/>
                <a:gd name="T1" fmla="*/ 0 h 846"/>
                <a:gd name="T2" fmla="*/ 128 w 860"/>
                <a:gd name="T3" fmla="*/ 3 h 846"/>
                <a:gd name="T4" fmla="*/ 197 w 860"/>
                <a:gd name="T5" fmla="*/ 11 h 846"/>
                <a:gd name="T6" fmla="*/ 263 w 860"/>
                <a:gd name="T7" fmla="*/ 25 h 846"/>
                <a:gd name="T8" fmla="*/ 327 w 860"/>
                <a:gd name="T9" fmla="*/ 43 h 846"/>
                <a:gd name="T10" fmla="*/ 389 w 860"/>
                <a:gd name="T11" fmla="*/ 67 h 846"/>
                <a:gd name="T12" fmla="*/ 448 w 860"/>
                <a:gd name="T13" fmla="*/ 96 h 846"/>
                <a:gd name="T14" fmla="*/ 503 w 860"/>
                <a:gd name="T15" fmla="*/ 129 h 846"/>
                <a:gd name="T16" fmla="*/ 557 w 860"/>
                <a:gd name="T17" fmla="*/ 166 h 846"/>
                <a:gd name="T18" fmla="*/ 606 w 860"/>
                <a:gd name="T19" fmla="*/ 208 h 846"/>
                <a:gd name="T20" fmla="*/ 650 w 860"/>
                <a:gd name="T21" fmla="*/ 252 h 846"/>
                <a:gd name="T22" fmla="*/ 692 w 860"/>
                <a:gd name="T23" fmla="*/ 300 h 846"/>
                <a:gd name="T24" fmla="*/ 730 w 860"/>
                <a:gd name="T25" fmla="*/ 352 h 846"/>
                <a:gd name="T26" fmla="*/ 763 w 860"/>
                <a:gd name="T27" fmla="*/ 407 h 846"/>
                <a:gd name="T28" fmla="*/ 792 w 860"/>
                <a:gd name="T29" fmla="*/ 464 h 846"/>
                <a:gd name="T30" fmla="*/ 816 w 860"/>
                <a:gd name="T31" fmla="*/ 526 h 846"/>
                <a:gd name="T32" fmla="*/ 835 w 860"/>
                <a:gd name="T33" fmla="*/ 588 h 846"/>
                <a:gd name="T34" fmla="*/ 849 w 860"/>
                <a:gd name="T35" fmla="*/ 653 h 846"/>
                <a:gd name="T36" fmla="*/ 857 w 860"/>
                <a:gd name="T37" fmla="*/ 720 h 846"/>
                <a:gd name="T38" fmla="*/ 860 w 860"/>
                <a:gd name="T39" fmla="*/ 789 h 846"/>
                <a:gd name="T40" fmla="*/ 857 w 860"/>
                <a:gd name="T41" fmla="*/ 807 h 846"/>
                <a:gd name="T42" fmla="*/ 850 w 860"/>
                <a:gd name="T43" fmla="*/ 824 h 846"/>
                <a:gd name="T44" fmla="*/ 838 w 860"/>
                <a:gd name="T45" fmla="*/ 836 h 846"/>
                <a:gd name="T46" fmla="*/ 821 w 860"/>
                <a:gd name="T47" fmla="*/ 843 h 846"/>
                <a:gd name="T48" fmla="*/ 803 w 860"/>
                <a:gd name="T49" fmla="*/ 846 h 846"/>
                <a:gd name="T50" fmla="*/ 784 w 860"/>
                <a:gd name="T51" fmla="*/ 843 h 846"/>
                <a:gd name="T52" fmla="*/ 767 w 860"/>
                <a:gd name="T53" fmla="*/ 836 h 846"/>
                <a:gd name="T54" fmla="*/ 756 w 860"/>
                <a:gd name="T55" fmla="*/ 824 h 846"/>
                <a:gd name="T56" fmla="*/ 748 w 860"/>
                <a:gd name="T57" fmla="*/ 807 h 846"/>
                <a:gd name="T58" fmla="*/ 745 w 860"/>
                <a:gd name="T59" fmla="*/ 789 h 846"/>
                <a:gd name="T60" fmla="*/ 742 w 860"/>
                <a:gd name="T61" fmla="*/ 723 h 846"/>
                <a:gd name="T62" fmla="*/ 733 w 860"/>
                <a:gd name="T63" fmla="*/ 659 h 846"/>
                <a:gd name="T64" fmla="*/ 718 w 860"/>
                <a:gd name="T65" fmla="*/ 597 h 846"/>
                <a:gd name="T66" fmla="*/ 697 w 860"/>
                <a:gd name="T67" fmla="*/ 538 h 846"/>
                <a:gd name="T68" fmla="*/ 672 w 860"/>
                <a:gd name="T69" fmla="*/ 482 h 846"/>
                <a:gd name="T70" fmla="*/ 641 w 860"/>
                <a:gd name="T71" fmla="*/ 429 h 846"/>
                <a:gd name="T72" fmla="*/ 607 w 860"/>
                <a:gd name="T73" fmla="*/ 378 h 846"/>
                <a:gd name="T74" fmla="*/ 567 w 860"/>
                <a:gd name="T75" fmla="*/ 331 h 846"/>
                <a:gd name="T76" fmla="*/ 523 w 860"/>
                <a:gd name="T77" fmla="*/ 289 h 846"/>
                <a:gd name="T78" fmla="*/ 475 w 860"/>
                <a:gd name="T79" fmla="*/ 250 h 846"/>
                <a:gd name="T80" fmla="*/ 424 w 860"/>
                <a:gd name="T81" fmla="*/ 216 h 846"/>
                <a:gd name="T82" fmla="*/ 370 w 860"/>
                <a:gd name="T83" fmla="*/ 186 h 846"/>
                <a:gd name="T84" fmla="*/ 313 w 860"/>
                <a:gd name="T85" fmla="*/ 161 h 846"/>
                <a:gd name="T86" fmla="*/ 252 w 860"/>
                <a:gd name="T87" fmla="*/ 141 h 846"/>
                <a:gd name="T88" fmla="*/ 190 w 860"/>
                <a:gd name="T89" fmla="*/ 127 h 846"/>
                <a:gd name="T90" fmla="*/ 124 w 860"/>
                <a:gd name="T91" fmla="*/ 117 h 846"/>
                <a:gd name="T92" fmla="*/ 57 w 860"/>
                <a:gd name="T93" fmla="*/ 114 h 846"/>
                <a:gd name="T94" fmla="*/ 39 w 860"/>
                <a:gd name="T95" fmla="*/ 111 h 846"/>
                <a:gd name="T96" fmla="*/ 22 w 860"/>
                <a:gd name="T97" fmla="*/ 104 h 846"/>
                <a:gd name="T98" fmla="*/ 10 w 860"/>
                <a:gd name="T99" fmla="*/ 92 h 846"/>
                <a:gd name="T100" fmla="*/ 3 w 860"/>
                <a:gd name="T101" fmla="*/ 76 h 846"/>
                <a:gd name="T102" fmla="*/ 0 w 860"/>
                <a:gd name="T103" fmla="*/ 57 h 846"/>
                <a:gd name="T104" fmla="*/ 3 w 860"/>
                <a:gd name="T105" fmla="*/ 38 h 846"/>
                <a:gd name="T106" fmla="*/ 10 w 860"/>
                <a:gd name="T107" fmla="*/ 22 h 846"/>
                <a:gd name="T108" fmla="*/ 22 w 860"/>
                <a:gd name="T109" fmla="*/ 10 h 846"/>
                <a:gd name="T110" fmla="*/ 39 w 860"/>
                <a:gd name="T111" fmla="*/ 3 h 846"/>
                <a:gd name="T112" fmla="*/ 57 w 860"/>
                <a:gd name="T113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60" h="846">
                  <a:moveTo>
                    <a:pt x="57" y="0"/>
                  </a:moveTo>
                  <a:lnTo>
                    <a:pt x="128" y="3"/>
                  </a:lnTo>
                  <a:lnTo>
                    <a:pt x="197" y="11"/>
                  </a:lnTo>
                  <a:lnTo>
                    <a:pt x="263" y="25"/>
                  </a:lnTo>
                  <a:lnTo>
                    <a:pt x="327" y="43"/>
                  </a:lnTo>
                  <a:lnTo>
                    <a:pt x="389" y="67"/>
                  </a:lnTo>
                  <a:lnTo>
                    <a:pt x="448" y="96"/>
                  </a:lnTo>
                  <a:lnTo>
                    <a:pt x="503" y="129"/>
                  </a:lnTo>
                  <a:lnTo>
                    <a:pt x="557" y="166"/>
                  </a:lnTo>
                  <a:lnTo>
                    <a:pt x="606" y="208"/>
                  </a:lnTo>
                  <a:lnTo>
                    <a:pt x="650" y="252"/>
                  </a:lnTo>
                  <a:lnTo>
                    <a:pt x="692" y="300"/>
                  </a:lnTo>
                  <a:lnTo>
                    <a:pt x="730" y="352"/>
                  </a:lnTo>
                  <a:lnTo>
                    <a:pt x="763" y="407"/>
                  </a:lnTo>
                  <a:lnTo>
                    <a:pt x="792" y="464"/>
                  </a:lnTo>
                  <a:lnTo>
                    <a:pt x="816" y="526"/>
                  </a:lnTo>
                  <a:lnTo>
                    <a:pt x="835" y="588"/>
                  </a:lnTo>
                  <a:lnTo>
                    <a:pt x="849" y="653"/>
                  </a:lnTo>
                  <a:lnTo>
                    <a:pt x="857" y="720"/>
                  </a:lnTo>
                  <a:lnTo>
                    <a:pt x="860" y="789"/>
                  </a:lnTo>
                  <a:lnTo>
                    <a:pt x="857" y="807"/>
                  </a:lnTo>
                  <a:lnTo>
                    <a:pt x="850" y="824"/>
                  </a:lnTo>
                  <a:lnTo>
                    <a:pt x="838" y="836"/>
                  </a:lnTo>
                  <a:lnTo>
                    <a:pt x="821" y="843"/>
                  </a:lnTo>
                  <a:lnTo>
                    <a:pt x="803" y="846"/>
                  </a:lnTo>
                  <a:lnTo>
                    <a:pt x="784" y="843"/>
                  </a:lnTo>
                  <a:lnTo>
                    <a:pt x="767" y="836"/>
                  </a:lnTo>
                  <a:lnTo>
                    <a:pt x="756" y="824"/>
                  </a:lnTo>
                  <a:lnTo>
                    <a:pt x="748" y="807"/>
                  </a:lnTo>
                  <a:lnTo>
                    <a:pt x="745" y="789"/>
                  </a:lnTo>
                  <a:lnTo>
                    <a:pt x="742" y="723"/>
                  </a:lnTo>
                  <a:lnTo>
                    <a:pt x="733" y="659"/>
                  </a:lnTo>
                  <a:lnTo>
                    <a:pt x="718" y="597"/>
                  </a:lnTo>
                  <a:lnTo>
                    <a:pt x="697" y="538"/>
                  </a:lnTo>
                  <a:lnTo>
                    <a:pt x="672" y="482"/>
                  </a:lnTo>
                  <a:lnTo>
                    <a:pt x="641" y="429"/>
                  </a:lnTo>
                  <a:lnTo>
                    <a:pt x="607" y="378"/>
                  </a:lnTo>
                  <a:lnTo>
                    <a:pt x="567" y="331"/>
                  </a:lnTo>
                  <a:lnTo>
                    <a:pt x="523" y="289"/>
                  </a:lnTo>
                  <a:lnTo>
                    <a:pt x="475" y="250"/>
                  </a:lnTo>
                  <a:lnTo>
                    <a:pt x="424" y="216"/>
                  </a:lnTo>
                  <a:lnTo>
                    <a:pt x="370" y="186"/>
                  </a:lnTo>
                  <a:lnTo>
                    <a:pt x="313" y="161"/>
                  </a:lnTo>
                  <a:lnTo>
                    <a:pt x="252" y="141"/>
                  </a:lnTo>
                  <a:lnTo>
                    <a:pt x="190" y="127"/>
                  </a:lnTo>
                  <a:lnTo>
                    <a:pt x="124" y="117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33"/>
            <p:cNvSpPr>
              <a:spLocks/>
            </p:cNvSpPr>
            <p:nvPr/>
          </p:nvSpPr>
          <p:spPr bwMode="auto">
            <a:xfrm>
              <a:off x="10993438" y="2838450"/>
              <a:ext cx="136525" cy="136525"/>
            </a:xfrm>
            <a:custGeom>
              <a:avLst/>
              <a:gdLst>
                <a:gd name="T0" fmla="*/ 57 w 860"/>
                <a:gd name="T1" fmla="*/ 0 h 857"/>
                <a:gd name="T2" fmla="*/ 76 w 860"/>
                <a:gd name="T3" fmla="*/ 3 h 857"/>
                <a:gd name="T4" fmla="*/ 93 w 860"/>
                <a:gd name="T5" fmla="*/ 10 h 857"/>
                <a:gd name="T6" fmla="*/ 104 w 860"/>
                <a:gd name="T7" fmla="*/ 21 h 857"/>
                <a:gd name="T8" fmla="*/ 112 w 860"/>
                <a:gd name="T9" fmla="*/ 38 h 857"/>
                <a:gd name="T10" fmla="*/ 115 w 860"/>
                <a:gd name="T11" fmla="*/ 57 h 857"/>
                <a:gd name="T12" fmla="*/ 118 w 860"/>
                <a:gd name="T13" fmla="*/ 122 h 857"/>
                <a:gd name="T14" fmla="*/ 127 w 860"/>
                <a:gd name="T15" fmla="*/ 187 h 857"/>
                <a:gd name="T16" fmla="*/ 142 w 860"/>
                <a:gd name="T17" fmla="*/ 249 h 857"/>
                <a:gd name="T18" fmla="*/ 163 w 860"/>
                <a:gd name="T19" fmla="*/ 308 h 857"/>
                <a:gd name="T20" fmla="*/ 189 w 860"/>
                <a:gd name="T21" fmla="*/ 366 h 857"/>
                <a:gd name="T22" fmla="*/ 220 w 860"/>
                <a:gd name="T23" fmla="*/ 421 h 857"/>
                <a:gd name="T24" fmla="*/ 255 w 860"/>
                <a:gd name="T25" fmla="*/ 472 h 857"/>
                <a:gd name="T26" fmla="*/ 295 w 860"/>
                <a:gd name="T27" fmla="*/ 519 h 857"/>
                <a:gd name="T28" fmla="*/ 339 w 860"/>
                <a:gd name="T29" fmla="*/ 563 h 857"/>
                <a:gd name="T30" fmla="*/ 387 w 860"/>
                <a:gd name="T31" fmla="*/ 603 h 857"/>
                <a:gd name="T32" fmla="*/ 438 w 860"/>
                <a:gd name="T33" fmla="*/ 638 h 857"/>
                <a:gd name="T34" fmla="*/ 493 w 860"/>
                <a:gd name="T35" fmla="*/ 669 h 857"/>
                <a:gd name="T36" fmla="*/ 550 w 860"/>
                <a:gd name="T37" fmla="*/ 695 h 857"/>
                <a:gd name="T38" fmla="*/ 610 w 860"/>
                <a:gd name="T39" fmla="*/ 716 h 857"/>
                <a:gd name="T40" fmla="*/ 672 w 860"/>
                <a:gd name="T41" fmla="*/ 730 h 857"/>
                <a:gd name="T42" fmla="*/ 737 w 860"/>
                <a:gd name="T43" fmla="*/ 740 h 857"/>
                <a:gd name="T44" fmla="*/ 803 w 860"/>
                <a:gd name="T45" fmla="*/ 743 h 857"/>
                <a:gd name="T46" fmla="*/ 821 w 860"/>
                <a:gd name="T47" fmla="*/ 746 h 857"/>
                <a:gd name="T48" fmla="*/ 838 w 860"/>
                <a:gd name="T49" fmla="*/ 753 h 857"/>
                <a:gd name="T50" fmla="*/ 850 w 860"/>
                <a:gd name="T51" fmla="*/ 765 h 857"/>
                <a:gd name="T52" fmla="*/ 857 w 860"/>
                <a:gd name="T53" fmla="*/ 781 h 857"/>
                <a:gd name="T54" fmla="*/ 860 w 860"/>
                <a:gd name="T55" fmla="*/ 800 h 857"/>
                <a:gd name="T56" fmla="*/ 857 w 860"/>
                <a:gd name="T57" fmla="*/ 819 h 857"/>
                <a:gd name="T58" fmla="*/ 850 w 860"/>
                <a:gd name="T59" fmla="*/ 835 h 857"/>
                <a:gd name="T60" fmla="*/ 838 w 860"/>
                <a:gd name="T61" fmla="*/ 847 h 857"/>
                <a:gd name="T62" fmla="*/ 821 w 860"/>
                <a:gd name="T63" fmla="*/ 854 h 857"/>
                <a:gd name="T64" fmla="*/ 803 w 860"/>
                <a:gd name="T65" fmla="*/ 857 h 857"/>
                <a:gd name="T66" fmla="*/ 730 w 860"/>
                <a:gd name="T67" fmla="*/ 854 h 857"/>
                <a:gd name="T68" fmla="*/ 659 w 860"/>
                <a:gd name="T69" fmla="*/ 845 h 857"/>
                <a:gd name="T70" fmla="*/ 590 w 860"/>
                <a:gd name="T71" fmla="*/ 828 h 857"/>
                <a:gd name="T72" fmla="*/ 523 w 860"/>
                <a:gd name="T73" fmla="*/ 807 h 857"/>
                <a:gd name="T74" fmla="*/ 460 w 860"/>
                <a:gd name="T75" fmla="*/ 780 h 857"/>
                <a:gd name="T76" fmla="*/ 398 w 860"/>
                <a:gd name="T77" fmla="*/ 747 h 857"/>
                <a:gd name="T78" fmla="*/ 341 w 860"/>
                <a:gd name="T79" fmla="*/ 711 h 857"/>
                <a:gd name="T80" fmla="*/ 287 w 860"/>
                <a:gd name="T81" fmla="*/ 668 h 857"/>
                <a:gd name="T82" fmla="*/ 236 w 860"/>
                <a:gd name="T83" fmla="*/ 622 h 857"/>
                <a:gd name="T84" fmla="*/ 190 w 860"/>
                <a:gd name="T85" fmla="*/ 571 h 857"/>
                <a:gd name="T86" fmla="*/ 147 w 860"/>
                <a:gd name="T87" fmla="*/ 517 h 857"/>
                <a:gd name="T88" fmla="*/ 110 w 860"/>
                <a:gd name="T89" fmla="*/ 460 h 857"/>
                <a:gd name="T90" fmla="*/ 77 w 860"/>
                <a:gd name="T91" fmla="*/ 399 h 857"/>
                <a:gd name="T92" fmla="*/ 50 w 860"/>
                <a:gd name="T93" fmla="*/ 335 h 857"/>
                <a:gd name="T94" fmla="*/ 29 w 860"/>
                <a:gd name="T95" fmla="*/ 269 h 857"/>
                <a:gd name="T96" fmla="*/ 13 w 860"/>
                <a:gd name="T97" fmla="*/ 200 h 857"/>
                <a:gd name="T98" fmla="*/ 3 w 860"/>
                <a:gd name="T99" fmla="*/ 130 h 857"/>
                <a:gd name="T100" fmla="*/ 0 w 860"/>
                <a:gd name="T101" fmla="*/ 57 h 857"/>
                <a:gd name="T102" fmla="*/ 3 w 860"/>
                <a:gd name="T103" fmla="*/ 38 h 857"/>
                <a:gd name="T104" fmla="*/ 10 w 860"/>
                <a:gd name="T105" fmla="*/ 21 h 857"/>
                <a:gd name="T106" fmla="*/ 22 w 860"/>
                <a:gd name="T107" fmla="*/ 10 h 857"/>
                <a:gd name="T108" fmla="*/ 39 w 860"/>
                <a:gd name="T109" fmla="*/ 3 h 857"/>
                <a:gd name="T110" fmla="*/ 57 w 860"/>
                <a:gd name="T111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0" h="857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8" y="122"/>
                  </a:lnTo>
                  <a:lnTo>
                    <a:pt x="127" y="187"/>
                  </a:lnTo>
                  <a:lnTo>
                    <a:pt x="142" y="249"/>
                  </a:lnTo>
                  <a:lnTo>
                    <a:pt x="163" y="308"/>
                  </a:lnTo>
                  <a:lnTo>
                    <a:pt x="189" y="366"/>
                  </a:lnTo>
                  <a:lnTo>
                    <a:pt x="220" y="421"/>
                  </a:lnTo>
                  <a:lnTo>
                    <a:pt x="255" y="472"/>
                  </a:lnTo>
                  <a:lnTo>
                    <a:pt x="295" y="519"/>
                  </a:lnTo>
                  <a:lnTo>
                    <a:pt x="339" y="563"/>
                  </a:lnTo>
                  <a:lnTo>
                    <a:pt x="387" y="603"/>
                  </a:lnTo>
                  <a:lnTo>
                    <a:pt x="438" y="638"/>
                  </a:lnTo>
                  <a:lnTo>
                    <a:pt x="493" y="669"/>
                  </a:lnTo>
                  <a:lnTo>
                    <a:pt x="550" y="695"/>
                  </a:lnTo>
                  <a:lnTo>
                    <a:pt x="610" y="716"/>
                  </a:lnTo>
                  <a:lnTo>
                    <a:pt x="672" y="730"/>
                  </a:lnTo>
                  <a:lnTo>
                    <a:pt x="737" y="740"/>
                  </a:lnTo>
                  <a:lnTo>
                    <a:pt x="803" y="743"/>
                  </a:lnTo>
                  <a:lnTo>
                    <a:pt x="821" y="746"/>
                  </a:lnTo>
                  <a:lnTo>
                    <a:pt x="838" y="753"/>
                  </a:lnTo>
                  <a:lnTo>
                    <a:pt x="850" y="765"/>
                  </a:lnTo>
                  <a:lnTo>
                    <a:pt x="857" y="781"/>
                  </a:lnTo>
                  <a:lnTo>
                    <a:pt x="860" y="800"/>
                  </a:lnTo>
                  <a:lnTo>
                    <a:pt x="857" y="819"/>
                  </a:lnTo>
                  <a:lnTo>
                    <a:pt x="850" y="835"/>
                  </a:lnTo>
                  <a:lnTo>
                    <a:pt x="838" y="847"/>
                  </a:lnTo>
                  <a:lnTo>
                    <a:pt x="821" y="854"/>
                  </a:lnTo>
                  <a:lnTo>
                    <a:pt x="803" y="857"/>
                  </a:lnTo>
                  <a:lnTo>
                    <a:pt x="730" y="854"/>
                  </a:lnTo>
                  <a:lnTo>
                    <a:pt x="659" y="845"/>
                  </a:lnTo>
                  <a:lnTo>
                    <a:pt x="590" y="828"/>
                  </a:lnTo>
                  <a:lnTo>
                    <a:pt x="523" y="807"/>
                  </a:lnTo>
                  <a:lnTo>
                    <a:pt x="460" y="780"/>
                  </a:lnTo>
                  <a:lnTo>
                    <a:pt x="398" y="747"/>
                  </a:lnTo>
                  <a:lnTo>
                    <a:pt x="341" y="711"/>
                  </a:lnTo>
                  <a:lnTo>
                    <a:pt x="287" y="668"/>
                  </a:lnTo>
                  <a:lnTo>
                    <a:pt x="236" y="622"/>
                  </a:lnTo>
                  <a:lnTo>
                    <a:pt x="190" y="571"/>
                  </a:lnTo>
                  <a:lnTo>
                    <a:pt x="147" y="517"/>
                  </a:lnTo>
                  <a:lnTo>
                    <a:pt x="110" y="460"/>
                  </a:lnTo>
                  <a:lnTo>
                    <a:pt x="77" y="399"/>
                  </a:lnTo>
                  <a:lnTo>
                    <a:pt x="50" y="335"/>
                  </a:lnTo>
                  <a:lnTo>
                    <a:pt x="29" y="269"/>
                  </a:lnTo>
                  <a:lnTo>
                    <a:pt x="13" y="200"/>
                  </a:lnTo>
                  <a:lnTo>
                    <a:pt x="3" y="13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34"/>
            <p:cNvSpPr>
              <a:spLocks/>
            </p:cNvSpPr>
            <p:nvPr/>
          </p:nvSpPr>
          <p:spPr bwMode="auto">
            <a:xfrm>
              <a:off x="11314113" y="2840038"/>
              <a:ext cx="184150" cy="52387"/>
            </a:xfrm>
            <a:custGeom>
              <a:avLst/>
              <a:gdLst>
                <a:gd name="T0" fmla="*/ 581 w 1162"/>
                <a:gd name="T1" fmla="*/ 0 h 328"/>
                <a:gd name="T2" fmla="*/ 642 w 1162"/>
                <a:gd name="T3" fmla="*/ 2 h 328"/>
                <a:gd name="T4" fmla="*/ 704 w 1162"/>
                <a:gd name="T5" fmla="*/ 9 h 328"/>
                <a:gd name="T6" fmla="*/ 764 w 1162"/>
                <a:gd name="T7" fmla="*/ 21 h 328"/>
                <a:gd name="T8" fmla="*/ 824 w 1162"/>
                <a:gd name="T9" fmla="*/ 36 h 328"/>
                <a:gd name="T10" fmla="*/ 882 w 1162"/>
                <a:gd name="T11" fmla="*/ 57 h 328"/>
                <a:gd name="T12" fmla="*/ 939 w 1162"/>
                <a:gd name="T13" fmla="*/ 83 h 328"/>
                <a:gd name="T14" fmla="*/ 995 w 1162"/>
                <a:gd name="T15" fmla="*/ 113 h 328"/>
                <a:gd name="T16" fmla="*/ 1048 w 1162"/>
                <a:gd name="T17" fmla="*/ 147 h 328"/>
                <a:gd name="T18" fmla="*/ 1098 w 1162"/>
                <a:gd name="T19" fmla="*/ 187 h 328"/>
                <a:gd name="T20" fmla="*/ 1146 w 1162"/>
                <a:gd name="T21" fmla="*/ 231 h 328"/>
                <a:gd name="T22" fmla="*/ 1157 w 1162"/>
                <a:gd name="T23" fmla="*/ 246 h 328"/>
                <a:gd name="T24" fmla="*/ 1162 w 1162"/>
                <a:gd name="T25" fmla="*/ 263 h 328"/>
                <a:gd name="T26" fmla="*/ 1162 w 1162"/>
                <a:gd name="T27" fmla="*/ 279 h 328"/>
                <a:gd name="T28" fmla="*/ 1157 w 1162"/>
                <a:gd name="T29" fmla="*/ 296 h 328"/>
                <a:gd name="T30" fmla="*/ 1146 w 1162"/>
                <a:gd name="T31" fmla="*/ 312 h 328"/>
                <a:gd name="T32" fmla="*/ 1137 w 1162"/>
                <a:gd name="T33" fmla="*/ 321 h 328"/>
                <a:gd name="T34" fmla="*/ 1128 w 1162"/>
                <a:gd name="T35" fmla="*/ 326 h 328"/>
                <a:gd name="T36" fmla="*/ 1118 w 1162"/>
                <a:gd name="T37" fmla="*/ 328 h 328"/>
                <a:gd name="T38" fmla="*/ 1106 w 1162"/>
                <a:gd name="T39" fmla="*/ 328 h 328"/>
                <a:gd name="T40" fmla="*/ 1091 w 1162"/>
                <a:gd name="T41" fmla="*/ 326 h 328"/>
                <a:gd name="T42" fmla="*/ 1077 w 1162"/>
                <a:gd name="T43" fmla="*/ 321 h 328"/>
                <a:gd name="T44" fmla="*/ 1066 w 1162"/>
                <a:gd name="T45" fmla="*/ 312 h 328"/>
                <a:gd name="T46" fmla="*/ 1019 w 1162"/>
                <a:gd name="T47" fmla="*/ 269 h 328"/>
                <a:gd name="T48" fmla="*/ 970 w 1162"/>
                <a:gd name="T49" fmla="*/ 232 h 328"/>
                <a:gd name="T50" fmla="*/ 919 w 1162"/>
                <a:gd name="T51" fmla="*/ 199 h 328"/>
                <a:gd name="T52" fmla="*/ 865 w 1162"/>
                <a:gd name="T53" fmla="*/ 171 h 328"/>
                <a:gd name="T54" fmla="*/ 810 w 1162"/>
                <a:gd name="T55" fmla="*/ 149 h 328"/>
                <a:gd name="T56" fmla="*/ 753 w 1162"/>
                <a:gd name="T57" fmla="*/ 132 h 328"/>
                <a:gd name="T58" fmla="*/ 695 w 1162"/>
                <a:gd name="T59" fmla="*/ 119 h 328"/>
                <a:gd name="T60" fmla="*/ 637 w 1162"/>
                <a:gd name="T61" fmla="*/ 112 h 328"/>
                <a:gd name="T62" fmla="*/ 579 w 1162"/>
                <a:gd name="T63" fmla="*/ 110 h 328"/>
                <a:gd name="T64" fmla="*/ 520 w 1162"/>
                <a:gd name="T65" fmla="*/ 112 h 328"/>
                <a:gd name="T66" fmla="*/ 462 w 1162"/>
                <a:gd name="T67" fmla="*/ 119 h 328"/>
                <a:gd name="T68" fmla="*/ 405 w 1162"/>
                <a:gd name="T69" fmla="*/ 132 h 328"/>
                <a:gd name="T70" fmla="*/ 349 w 1162"/>
                <a:gd name="T71" fmla="*/ 149 h 328"/>
                <a:gd name="T72" fmla="*/ 294 w 1162"/>
                <a:gd name="T73" fmla="*/ 171 h 328"/>
                <a:gd name="T74" fmla="*/ 241 w 1162"/>
                <a:gd name="T75" fmla="*/ 199 h 328"/>
                <a:gd name="T76" fmla="*/ 190 w 1162"/>
                <a:gd name="T77" fmla="*/ 232 h 328"/>
                <a:gd name="T78" fmla="*/ 142 w 1162"/>
                <a:gd name="T79" fmla="*/ 269 h 328"/>
                <a:gd name="T80" fmla="*/ 97 w 1162"/>
                <a:gd name="T81" fmla="*/ 312 h 328"/>
                <a:gd name="T82" fmla="*/ 81 w 1162"/>
                <a:gd name="T83" fmla="*/ 322 h 328"/>
                <a:gd name="T84" fmla="*/ 65 w 1162"/>
                <a:gd name="T85" fmla="*/ 327 h 328"/>
                <a:gd name="T86" fmla="*/ 48 w 1162"/>
                <a:gd name="T87" fmla="*/ 327 h 328"/>
                <a:gd name="T88" fmla="*/ 31 w 1162"/>
                <a:gd name="T89" fmla="*/ 322 h 328"/>
                <a:gd name="T90" fmla="*/ 16 w 1162"/>
                <a:gd name="T91" fmla="*/ 312 h 328"/>
                <a:gd name="T92" fmla="*/ 5 w 1162"/>
                <a:gd name="T93" fmla="*/ 296 h 328"/>
                <a:gd name="T94" fmla="*/ 0 w 1162"/>
                <a:gd name="T95" fmla="*/ 279 h 328"/>
                <a:gd name="T96" fmla="*/ 0 w 1162"/>
                <a:gd name="T97" fmla="*/ 263 h 328"/>
                <a:gd name="T98" fmla="*/ 5 w 1162"/>
                <a:gd name="T99" fmla="*/ 246 h 328"/>
                <a:gd name="T100" fmla="*/ 16 w 1162"/>
                <a:gd name="T101" fmla="*/ 231 h 328"/>
                <a:gd name="T102" fmla="*/ 64 w 1162"/>
                <a:gd name="T103" fmla="*/ 187 h 328"/>
                <a:gd name="T104" fmla="*/ 115 w 1162"/>
                <a:gd name="T105" fmla="*/ 147 h 328"/>
                <a:gd name="T106" fmla="*/ 168 w 1162"/>
                <a:gd name="T107" fmla="*/ 113 h 328"/>
                <a:gd name="T108" fmla="*/ 223 w 1162"/>
                <a:gd name="T109" fmla="*/ 83 h 328"/>
                <a:gd name="T110" fmla="*/ 280 w 1162"/>
                <a:gd name="T111" fmla="*/ 57 h 328"/>
                <a:gd name="T112" fmla="*/ 338 w 1162"/>
                <a:gd name="T113" fmla="*/ 36 h 328"/>
                <a:gd name="T114" fmla="*/ 398 w 1162"/>
                <a:gd name="T115" fmla="*/ 21 h 328"/>
                <a:gd name="T116" fmla="*/ 459 w 1162"/>
                <a:gd name="T117" fmla="*/ 9 h 328"/>
                <a:gd name="T118" fmla="*/ 519 w 1162"/>
                <a:gd name="T119" fmla="*/ 2 h 328"/>
                <a:gd name="T120" fmla="*/ 581 w 1162"/>
                <a:gd name="T1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62" h="328">
                  <a:moveTo>
                    <a:pt x="581" y="0"/>
                  </a:moveTo>
                  <a:lnTo>
                    <a:pt x="642" y="2"/>
                  </a:lnTo>
                  <a:lnTo>
                    <a:pt x="704" y="9"/>
                  </a:lnTo>
                  <a:lnTo>
                    <a:pt x="764" y="21"/>
                  </a:lnTo>
                  <a:lnTo>
                    <a:pt x="824" y="36"/>
                  </a:lnTo>
                  <a:lnTo>
                    <a:pt x="882" y="57"/>
                  </a:lnTo>
                  <a:lnTo>
                    <a:pt x="939" y="83"/>
                  </a:lnTo>
                  <a:lnTo>
                    <a:pt x="995" y="113"/>
                  </a:lnTo>
                  <a:lnTo>
                    <a:pt x="1048" y="147"/>
                  </a:lnTo>
                  <a:lnTo>
                    <a:pt x="1098" y="187"/>
                  </a:lnTo>
                  <a:lnTo>
                    <a:pt x="1146" y="231"/>
                  </a:lnTo>
                  <a:lnTo>
                    <a:pt x="1157" y="246"/>
                  </a:lnTo>
                  <a:lnTo>
                    <a:pt x="1162" y="263"/>
                  </a:lnTo>
                  <a:lnTo>
                    <a:pt x="1162" y="279"/>
                  </a:lnTo>
                  <a:lnTo>
                    <a:pt x="1157" y="296"/>
                  </a:lnTo>
                  <a:lnTo>
                    <a:pt x="1146" y="312"/>
                  </a:lnTo>
                  <a:lnTo>
                    <a:pt x="1137" y="321"/>
                  </a:lnTo>
                  <a:lnTo>
                    <a:pt x="1128" y="326"/>
                  </a:lnTo>
                  <a:lnTo>
                    <a:pt x="1118" y="328"/>
                  </a:lnTo>
                  <a:lnTo>
                    <a:pt x="1106" y="328"/>
                  </a:lnTo>
                  <a:lnTo>
                    <a:pt x="1091" y="326"/>
                  </a:lnTo>
                  <a:lnTo>
                    <a:pt x="1077" y="321"/>
                  </a:lnTo>
                  <a:lnTo>
                    <a:pt x="1066" y="312"/>
                  </a:lnTo>
                  <a:lnTo>
                    <a:pt x="1019" y="269"/>
                  </a:lnTo>
                  <a:lnTo>
                    <a:pt x="970" y="232"/>
                  </a:lnTo>
                  <a:lnTo>
                    <a:pt x="919" y="199"/>
                  </a:lnTo>
                  <a:lnTo>
                    <a:pt x="865" y="171"/>
                  </a:lnTo>
                  <a:lnTo>
                    <a:pt x="810" y="149"/>
                  </a:lnTo>
                  <a:lnTo>
                    <a:pt x="753" y="132"/>
                  </a:lnTo>
                  <a:lnTo>
                    <a:pt x="695" y="119"/>
                  </a:lnTo>
                  <a:lnTo>
                    <a:pt x="637" y="112"/>
                  </a:lnTo>
                  <a:lnTo>
                    <a:pt x="579" y="110"/>
                  </a:lnTo>
                  <a:lnTo>
                    <a:pt x="520" y="112"/>
                  </a:lnTo>
                  <a:lnTo>
                    <a:pt x="462" y="119"/>
                  </a:lnTo>
                  <a:lnTo>
                    <a:pt x="405" y="132"/>
                  </a:lnTo>
                  <a:lnTo>
                    <a:pt x="349" y="149"/>
                  </a:lnTo>
                  <a:lnTo>
                    <a:pt x="294" y="171"/>
                  </a:lnTo>
                  <a:lnTo>
                    <a:pt x="241" y="199"/>
                  </a:lnTo>
                  <a:lnTo>
                    <a:pt x="190" y="232"/>
                  </a:lnTo>
                  <a:lnTo>
                    <a:pt x="142" y="269"/>
                  </a:lnTo>
                  <a:lnTo>
                    <a:pt x="97" y="312"/>
                  </a:lnTo>
                  <a:lnTo>
                    <a:pt x="81" y="322"/>
                  </a:lnTo>
                  <a:lnTo>
                    <a:pt x="65" y="327"/>
                  </a:lnTo>
                  <a:lnTo>
                    <a:pt x="48" y="327"/>
                  </a:lnTo>
                  <a:lnTo>
                    <a:pt x="31" y="322"/>
                  </a:lnTo>
                  <a:lnTo>
                    <a:pt x="16" y="312"/>
                  </a:lnTo>
                  <a:lnTo>
                    <a:pt x="5" y="296"/>
                  </a:lnTo>
                  <a:lnTo>
                    <a:pt x="0" y="279"/>
                  </a:lnTo>
                  <a:lnTo>
                    <a:pt x="0" y="263"/>
                  </a:lnTo>
                  <a:lnTo>
                    <a:pt x="5" y="246"/>
                  </a:lnTo>
                  <a:lnTo>
                    <a:pt x="16" y="231"/>
                  </a:lnTo>
                  <a:lnTo>
                    <a:pt x="64" y="187"/>
                  </a:lnTo>
                  <a:lnTo>
                    <a:pt x="115" y="147"/>
                  </a:lnTo>
                  <a:lnTo>
                    <a:pt x="168" y="113"/>
                  </a:lnTo>
                  <a:lnTo>
                    <a:pt x="223" y="83"/>
                  </a:lnTo>
                  <a:lnTo>
                    <a:pt x="280" y="57"/>
                  </a:lnTo>
                  <a:lnTo>
                    <a:pt x="338" y="36"/>
                  </a:lnTo>
                  <a:lnTo>
                    <a:pt x="398" y="21"/>
                  </a:lnTo>
                  <a:lnTo>
                    <a:pt x="459" y="9"/>
                  </a:lnTo>
                  <a:lnTo>
                    <a:pt x="519" y="2"/>
                  </a:lnTo>
                  <a:lnTo>
                    <a:pt x="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35"/>
            <p:cNvSpPr>
              <a:spLocks/>
            </p:cNvSpPr>
            <p:nvPr/>
          </p:nvSpPr>
          <p:spPr bwMode="auto">
            <a:xfrm>
              <a:off x="10980738" y="3040063"/>
              <a:ext cx="184150" cy="53975"/>
            </a:xfrm>
            <a:custGeom>
              <a:avLst/>
              <a:gdLst>
                <a:gd name="T0" fmla="*/ 65 w 1162"/>
                <a:gd name="T1" fmla="*/ 0 h 330"/>
                <a:gd name="T2" fmla="*/ 82 w 1162"/>
                <a:gd name="T3" fmla="*/ 5 h 330"/>
                <a:gd name="T4" fmla="*/ 96 w 1162"/>
                <a:gd name="T5" fmla="*/ 15 h 330"/>
                <a:gd name="T6" fmla="*/ 143 w 1162"/>
                <a:gd name="T7" fmla="*/ 58 h 330"/>
                <a:gd name="T8" fmla="*/ 192 w 1162"/>
                <a:gd name="T9" fmla="*/ 95 h 330"/>
                <a:gd name="T10" fmla="*/ 243 w 1162"/>
                <a:gd name="T11" fmla="*/ 128 h 330"/>
                <a:gd name="T12" fmla="*/ 297 w 1162"/>
                <a:gd name="T13" fmla="*/ 156 h 330"/>
                <a:gd name="T14" fmla="*/ 352 w 1162"/>
                <a:gd name="T15" fmla="*/ 178 h 330"/>
                <a:gd name="T16" fmla="*/ 409 w 1162"/>
                <a:gd name="T17" fmla="*/ 195 h 330"/>
                <a:gd name="T18" fmla="*/ 467 w 1162"/>
                <a:gd name="T19" fmla="*/ 208 h 330"/>
                <a:gd name="T20" fmla="*/ 525 w 1162"/>
                <a:gd name="T21" fmla="*/ 215 h 330"/>
                <a:gd name="T22" fmla="*/ 583 w 1162"/>
                <a:gd name="T23" fmla="*/ 217 h 330"/>
                <a:gd name="T24" fmla="*/ 642 w 1162"/>
                <a:gd name="T25" fmla="*/ 215 h 330"/>
                <a:gd name="T26" fmla="*/ 700 w 1162"/>
                <a:gd name="T27" fmla="*/ 208 h 330"/>
                <a:gd name="T28" fmla="*/ 757 w 1162"/>
                <a:gd name="T29" fmla="*/ 195 h 330"/>
                <a:gd name="T30" fmla="*/ 813 w 1162"/>
                <a:gd name="T31" fmla="*/ 178 h 330"/>
                <a:gd name="T32" fmla="*/ 868 w 1162"/>
                <a:gd name="T33" fmla="*/ 156 h 330"/>
                <a:gd name="T34" fmla="*/ 921 w 1162"/>
                <a:gd name="T35" fmla="*/ 128 h 330"/>
                <a:gd name="T36" fmla="*/ 972 w 1162"/>
                <a:gd name="T37" fmla="*/ 95 h 330"/>
                <a:gd name="T38" fmla="*/ 1020 w 1162"/>
                <a:gd name="T39" fmla="*/ 58 h 330"/>
                <a:gd name="T40" fmla="*/ 1065 w 1162"/>
                <a:gd name="T41" fmla="*/ 15 h 330"/>
                <a:gd name="T42" fmla="*/ 1081 w 1162"/>
                <a:gd name="T43" fmla="*/ 5 h 330"/>
                <a:gd name="T44" fmla="*/ 1097 w 1162"/>
                <a:gd name="T45" fmla="*/ 0 h 330"/>
                <a:gd name="T46" fmla="*/ 1114 w 1162"/>
                <a:gd name="T47" fmla="*/ 0 h 330"/>
                <a:gd name="T48" fmla="*/ 1131 w 1162"/>
                <a:gd name="T49" fmla="*/ 5 h 330"/>
                <a:gd name="T50" fmla="*/ 1146 w 1162"/>
                <a:gd name="T51" fmla="*/ 15 h 330"/>
                <a:gd name="T52" fmla="*/ 1157 w 1162"/>
                <a:gd name="T53" fmla="*/ 31 h 330"/>
                <a:gd name="T54" fmla="*/ 1162 w 1162"/>
                <a:gd name="T55" fmla="*/ 48 h 330"/>
                <a:gd name="T56" fmla="*/ 1162 w 1162"/>
                <a:gd name="T57" fmla="*/ 64 h 330"/>
                <a:gd name="T58" fmla="*/ 1157 w 1162"/>
                <a:gd name="T59" fmla="*/ 81 h 330"/>
                <a:gd name="T60" fmla="*/ 1146 w 1162"/>
                <a:gd name="T61" fmla="*/ 96 h 330"/>
                <a:gd name="T62" fmla="*/ 1098 w 1162"/>
                <a:gd name="T63" fmla="*/ 140 h 330"/>
                <a:gd name="T64" fmla="*/ 1047 w 1162"/>
                <a:gd name="T65" fmla="*/ 180 h 330"/>
                <a:gd name="T66" fmla="*/ 994 w 1162"/>
                <a:gd name="T67" fmla="*/ 215 h 330"/>
                <a:gd name="T68" fmla="*/ 939 w 1162"/>
                <a:gd name="T69" fmla="*/ 245 h 330"/>
                <a:gd name="T70" fmla="*/ 882 w 1162"/>
                <a:gd name="T71" fmla="*/ 271 h 330"/>
                <a:gd name="T72" fmla="*/ 824 w 1162"/>
                <a:gd name="T73" fmla="*/ 292 h 330"/>
                <a:gd name="T74" fmla="*/ 765 w 1162"/>
                <a:gd name="T75" fmla="*/ 309 h 330"/>
                <a:gd name="T76" fmla="*/ 704 w 1162"/>
                <a:gd name="T77" fmla="*/ 321 h 330"/>
                <a:gd name="T78" fmla="*/ 644 w 1162"/>
                <a:gd name="T79" fmla="*/ 328 h 330"/>
                <a:gd name="T80" fmla="*/ 583 w 1162"/>
                <a:gd name="T81" fmla="*/ 330 h 330"/>
                <a:gd name="T82" fmla="*/ 522 w 1162"/>
                <a:gd name="T83" fmla="*/ 328 h 330"/>
                <a:gd name="T84" fmla="*/ 460 w 1162"/>
                <a:gd name="T85" fmla="*/ 321 h 330"/>
                <a:gd name="T86" fmla="*/ 400 w 1162"/>
                <a:gd name="T87" fmla="*/ 309 h 330"/>
                <a:gd name="T88" fmla="*/ 339 w 1162"/>
                <a:gd name="T89" fmla="*/ 292 h 330"/>
                <a:gd name="T90" fmla="*/ 281 w 1162"/>
                <a:gd name="T91" fmla="*/ 271 h 330"/>
                <a:gd name="T92" fmla="*/ 224 w 1162"/>
                <a:gd name="T93" fmla="*/ 245 h 330"/>
                <a:gd name="T94" fmla="*/ 168 w 1162"/>
                <a:gd name="T95" fmla="*/ 215 h 330"/>
                <a:gd name="T96" fmla="*/ 115 w 1162"/>
                <a:gd name="T97" fmla="*/ 180 h 330"/>
                <a:gd name="T98" fmla="*/ 64 w 1162"/>
                <a:gd name="T99" fmla="*/ 140 h 330"/>
                <a:gd name="T100" fmla="*/ 16 w 1162"/>
                <a:gd name="T101" fmla="*/ 96 h 330"/>
                <a:gd name="T102" fmla="*/ 5 w 1162"/>
                <a:gd name="T103" fmla="*/ 81 h 330"/>
                <a:gd name="T104" fmla="*/ 0 w 1162"/>
                <a:gd name="T105" fmla="*/ 64 h 330"/>
                <a:gd name="T106" fmla="*/ 0 w 1162"/>
                <a:gd name="T107" fmla="*/ 48 h 330"/>
                <a:gd name="T108" fmla="*/ 5 w 1162"/>
                <a:gd name="T109" fmla="*/ 31 h 330"/>
                <a:gd name="T110" fmla="*/ 16 w 1162"/>
                <a:gd name="T111" fmla="*/ 15 h 330"/>
                <a:gd name="T112" fmla="*/ 31 w 1162"/>
                <a:gd name="T113" fmla="*/ 5 h 330"/>
                <a:gd name="T114" fmla="*/ 47 w 1162"/>
                <a:gd name="T115" fmla="*/ 0 h 330"/>
                <a:gd name="T116" fmla="*/ 65 w 1162"/>
                <a:gd name="T11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62" h="330">
                  <a:moveTo>
                    <a:pt x="65" y="0"/>
                  </a:moveTo>
                  <a:lnTo>
                    <a:pt x="82" y="5"/>
                  </a:lnTo>
                  <a:lnTo>
                    <a:pt x="96" y="15"/>
                  </a:lnTo>
                  <a:lnTo>
                    <a:pt x="143" y="58"/>
                  </a:lnTo>
                  <a:lnTo>
                    <a:pt x="192" y="95"/>
                  </a:lnTo>
                  <a:lnTo>
                    <a:pt x="243" y="128"/>
                  </a:lnTo>
                  <a:lnTo>
                    <a:pt x="297" y="156"/>
                  </a:lnTo>
                  <a:lnTo>
                    <a:pt x="352" y="178"/>
                  </a:lnTo>
                  <a:lnTo>
                    <a:pt x="409" y="195"/>
                  </a:lnTo>
                  <a:lnTo>
                    <a:pt x="467" y="208"/>
                  </a:lnTo>
                  <a:lnTo>
                    <a:pt x="525" y="215"/>
                  </a:lnTo>
                  <a:lnTo>
                    <a:pt x="583" y="217"/>
                  </a:lnTo>
                  <a:lnTo>
                    <a:pt x="642" y="215"/>
                  </a:lnTo>
                  <a:lnTo>
                    <a:pt x="700" y="208"/>
                  </a:lnTo>
                  <a:lnTo>
                    <a:pt x="757" y="195"/>
                  </a:lnTo>
                  <a:lnTo>
                    <a:pt x="813" y="178"/>
                  </a:lnTo>
                  <a:lnTo>
                    <a:pt x="868" y="156"/>
                  </a:lnTo>
                  <a:lnTo>
                    <a:pt x="921" y="128"/>
                  </a:lnTo>
                  <a:lnTo>
                    <a:pt x="972" y="95"/>
                  </a:lnTo>
                  <a:lnTo>
                    <a:pt x="1020" y="58"/>
                  </a:lnTo>
                  <a:lnTo>
                    <a:pt x="1065" y="15"/>
                  </a:lnTo>
                  <a:lnTo>
                    <a:pt x="1081" y="5"/>
                  </a:lnTo>
                  <a:lnTo>
                    <a:pt x="1097" y="0"/>
                  </a:lnTo>
                  <a:lnTo>
                    <a:pt x="1114" y="0"/>
                  </a:lnTo>
                  <a:lnTo>
                    <a:pt x="1131" y="5"/>
                  </a:lnTo>
                  <a:lnTo>
                    <a:pt x="1146" y="15"/>
                  </a:lnTo>
                  <a:lnTo>
                    <a:pt x="1157" y="31"/>
                  </a:lnTo>
                  <a:lnTo>
                    <a:pt x="1162" y="48"/>
                  </a:lnTo>
                  <a:lnTo>
                    <a:pt x="1162" y="64"/>
                  </a:lnTo>
                  <a:lnTo>
                    <a:pt x="1157" y="81"/>
                  </a:lnTo>
                  <a:lnTo>
                    <a:pt x="1146" y="96"/>
                  </a:lnTo>
                  <a:lnTo>
                    <a:pt x="1098" y="140"/>
                  </a:lnTo>
                  <a:lnTo>
                    <a:pt x="1047" y="180"/>
                  </a:lnTo>
                  <a:lnTo>
                    <a:pt x="994" y="215"/>
                  </a:lnTo>
                  <a:lnTo>
                    <a:pt x="939" y="245"/>
                  </a:lnTo>
                  <a:lnTo>
                    <a:pt x="882" y="271"/>
                  </a:lnTo>
                  <a:lnTo>
                    <a:pt x="824" y="292"/>
                  </a:lnTo>
                  <a:lnTo>
                    <a:pt x="765" y="309"/>
                  </a:lnTo>
                  <a:lnTo>
                    <a:pt x="704" y="321"/>
                  </a:lnTo>
                  <a:lnTo>
                    <a:pt x="644" y="328"/>
                  </a:lnTo>
                  <a:lnTo>
                    <a:pt x="583" y="330"/>
                  </a:lnTo>
                  <a:lnTo>
                    <a:pt x="522" y="328"/>
                  </a:lnTo>
                  <a:lnTo>
                    <a:pt x="460" y="321"/>
                  </a:lnTo>
                  <a:lnTo>
                    <a:pt x="400" y="309"/>
                  </a:lnTo>
                  <a:lnTo>
                    <a:pt x="339" y="292"/>
                  </a:lnTo>
                  <a:lnTo>
                    <a:pt x="281" y="271"/>
                  </a:lnTo>
                  <a:lnTo>
                    <a:pt x="224" y="245"/>
                  </a:lnTo>
                  <a:lnTo>
                    <a:pt x="168" y="215"/>
                  </a:lnTo>
                  <a:lnTo>
                    <a:pt x="115" y="180"/>
                  </a:lnTo>
                  <a:lnTo>
                    <a:pt x="64" y="140"/>
                  </a:lnTo>
                  <a:lnTo>
                    <a:pt x="16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5"/>
                  </a:lnTo>
                  <a:lnTo>
                    <a:pt x="31" y="5"/>
                  </a:lnTo>
                  <a:lnTo>
                    <a:pt x="47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36"/>
            <p:cNvSpPr>
              <a:spLocks/>
            </p:cNvSpPr>
            <p:nvPr/>
          </p:nvSpPr>
          <p:spPr bwMode="auto">
            <a:xfrm>
              <a:off x="11314113" y="3040063"/>
              <a:ext cx="52388" cy="184150"/>
            </a:xfrm>
            <a:custGeom>
              <a:avLst/>
              <a:gdLst>
                <a:gd name="T0" fmla="*/ 65 w 332"/>
                <a:gd name="T1" fmla="*/ 0 h 1166"/>
                <a:gd name="T2" fmla="*/ 81 w 332"/>
                <a:gd name="T3" fmla="*/ 5 h 1166"/>
                <a:gd name="T4" fmla="*/ 97 w 332"/>
                <a:gd name="T5" fmla="*/ 16 h 1166"/>
                <a:gd name="T6" fmla="*/ 140 w 332"/>
                <a:gd name="T7" fmla="*/ 63 h 1166"/>
                <a:gd name="T8" fmla="*/ 178 w 332"/>
                <a:gd name="T9" fmla="*/ 112 h 1166"/>
                <a:gd name="T10" fmla="*/ 213 w 332"/>
                <a:gd name="T11" fmla="*/ 164 h 1166"/>
                <a:gd name="T12" fmla="*/ 244 w 332"/>
                <a:gd name="T13" fmla="*/ 219 h 1166"/>
                <a:gd name="T14" fmla="*/ 270 w 332"/>
                <a:gd name="T15" fmla="*/ 276 h 1166"/>
                <a:gd name="T16" fmla="*/ 292 w 332"/>
                <a:gd name="T17" fmla="*/ 334 h 1166"/>
                <a:gd name="T18" fmla="*/ 309 w 332"/>
                <a:gd name="T19" fmla="*/ 395 h 1166"/>
                <a:gd name="T20" fmla="*/ 321 w 332"/>
                <a:gd name="T21" fmla="*/ 456 h 1166"/>
                <a:gd name="T22" fmla="*/ 330 w 332"/>
                <a:gd name="T23" fmla="*/ 519 h 1166"/>
                <a:gd name="T24" fmla="*/ 332 w 332"/>
                <a:gd name="T25" fmla="*/ 583 h 1166"/>
                <a:gd name="T26" fmla="*/ 329 w 332"/>
                <a:gd name="T27" fmla="*/ 652 h 1166"/>
                <a:gd name="T28" fmla="*/ 319 w 332"/>
                <a:gd name="T29" fmla="*/ 721 h 1166"/>
                <a:gd name="T30" fmla="*/ 304 w 332"/>
                <a:gd name="T31" fmla="*/ 788 h 1166"/>
                <a:gd name="T32" fmla="*/ 283 w 332"/>
                <a:gd name="T33" fmla="*/ 854 h 1166"/>
                <a:gd name="T34" fmla="*/ 256 w 332"/>
                <a:gd name="T35" fmla="*/ 918 h 1166"/>
                <a:gd name="T36" fmla="*/ 224 w 332"/>
                <a:gd name="T37" fmla="*/ 980 h 1166"/>
                <a:gd name="T38" fmla="*/ 187 w 332"/>
                <a:gd name="T39" fmla="*/ 1039 h 1166"/>
                <a:gd name="T40" fmla="*/ 144 w 332"/>
                <a:gd name="T41" fmla="*/ 1095 h 1166"/>
                <a:gd name="T42" fmla="*/ 97 w 332"/>
                <a:gd name="T43" fmla="*/ 1148 h 1166"/>
                <a:gd name="T44" fmla="*/ 84 w 332"/>
                <a:gd name="T45" fmla="*/ 1157 h 1166"/>
                <a:gd name="T46" fmla="*/ 69 w 332"/>
                <a:gd name="T47" fmla="*/ 1164 h 1166"/>
                <a:gd name="T48" fmla="*/ 56 w 332"/>
                <a:gd name="T49" fmla="*/ 1166 h 1166"/>
                <a:gd name="T50" fmla="*/ 41 w 332"/>
                <a:gd name="T51" fmla="*/ 1164 h 1166"/>
                <a:gd name="T52" fmla="*/ 28 w 332"/>
                <a:gd name="T53" fmla="*/ 1157 h 1166"/>
                <a:gd name="T54" fmla="*/ 16 w 332"/>
                <a:gd name="T55" fmla="*/ 1148 h 1166"/>
                <a:gd name="T56" fmla="*/ 5 w 332"/>
                <a:gd name="T57" fmla="*/ 1134 h 1166"/>
                <a:gd name="T58" fmla="*/ 0 w 332"/>
                <a:gd name="T59" fmla="*/ 1117 h 1166"/>
                <a:gd name="T60" fmla="*/ 0 w 332"/>
                <a:gd name="T61" fmla="*/ 1099 h 1166"/>
                <a:gd name="T62" fmla="*/ 5 w 332"/>
                <a:gd name="T63" fmla="*/ 1083 h 1166"/>
                <a:gd name="T64" fmla="*/ 16 w 332"/>
                <a:gd name="T65" fmla="*/ 1068 h 1166"/>
                <a:gd name="T66" fmla="*/ 58 w 332"/>
                <a:gd name="T67" fmla="*/ 1022 h 1166"/>
                <a:gd name="T68" fmla="*/ 95 w 332"/>
                <a:gd name="T69" fmla="*/ 975 h 1166"/>
                <a:gd name="T70" fmla="*/ 127 w 332"/>
                <a:gd name="T71" fmla="*/ 925 h 1166"/>
                <a:gd name="T72" fmla="*/ 154 w 332"/>
                <a:gd name="T73" fmla="*/ 872 h 1166"/>
                <a:gd name="T74" fmla="*/ 176 w 332"/>
                <a:gd name="T75" fmla="*/ 817 h 1166"/>
                <a:gd name="T76" fmla="*/ 194 w 332"/>
                <a:gd name="T77" fmla="*/ 760 h 1166"/>
                <a:gd name="T78" fmla="*/ 207 w 332"/>
                <a:gd name="T79" fmla="*/ 702 h 1166"/>
                <a:gd name="T80" fmla="*/ 215 w 332"/>
                <a:gd name="T81" fmla="*/ 643 h 1166"/>
                <a:gd name="T82" fmla="*/ 217 w 332"/>
                <a:gd name="T83" fmla="*/ 583 h 1166"/>
                <a:gd name="T84" fmla="*/ 215 w 332"/>
                <a:gd name="T85" fmla="*/ 521 h 1166"/>
                <a:gd name="T86" fmla="*/ 207 w 332"/>
                <a:gd name="T87" fmla="*/ 462 h 1166"/>
                <a:gd name="T88" fmla="*/ 194 w 332"/>
                <a:gd name="T89" fmla="*/ 404 h 1166"/>
                <a:gd name="T90" fmla="*/ 176 w 332"/>
                <a:gd name="T91" fmla="*/ 348 h 1166"/>
                <a:gd name="T92" fmla="*/ 154 w 332"/>
                <a:gd name="T93" fmla="*/ 293 h 1166"/>
                <a:gd name="T94" fmla="*/ 127 w 332"/>
                <a:gd name="T95" fmla="*/ 240 h 1166"/>
                <a:gd name="T96" fmla="*/ 95 w 332"/>
                <a:gd name="T97" fmla="*/ 190 h 1166"/>
                <a:gd name="T98" fmla="*/ 58 w 332"/>
                <a:gd name="T99" fmla="*/ 142 h 1166"/>
                <a:gd name="T100" fmla="*/ 16 w 332"/>
                <a:gd name="T101" fmla="*/ 96 h 1166"/>
                <a:gd name="T102" fmla="*/ 5 w 332"/>
                <a:gd name="T103" fmla="*/ 82 h 1166"/>
                <a:gd name="T104" fmla="*/ 0 w 332"/>
                <a:gd name="T105" fmla="*/ 65 h 1166"/>
                <a:gd name="T106" fmla="*/ 0 w 332"/>
                <a:gd name="T107" fmla="*/ 47 h 1166"/>
                <a:gd name="T108" fmla="*/ 5 w 332"/>
                <a:gd name="T109" fmla="*/ 31 h 1166"/>
                <a:gd name="T110" fmla="*/ 16 w 332"/>
                <a:gd name="T111" fmla="*/ 16 h 1166"/>
                <a:gd name="T112" fmla="*/ 31 w 332"/>
                <a:gd name="T113" fmla="*/ 5 h 1166"/>
                <a:gd name="T114" fmla="*/ 48 w 332"/>
                <a:gd name="T115" fmla="*/ 0 h 1166"/>
                <a:gd name="T116" fmla="*/ 65 w 332"/>
                <a:gd name="T117" fmla="*/ 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2" h="1166">
                  <a:moveTo>
                    <a:pt x="65" y="0"/>
                  </a:moveTo>
                  <a:lnTo>
                    <a:pt x="81" y="5"/>
                  </a:lnTo>
                  <a:lnTo>
                    <a:pt x="97" y="16"/>
                  </a:lnTo>
                  <a:lnTo>
                    <a:pt x="140" y="63"/>
                  </a:lnTo>
                  <a:lnTo>
                    <a:pt x="178" y="112"/>
                  </a:lnTo>
                  <a:lnTo>
                    <a:pt x="213" y="164"/>
                  </a:lnTo>
                  <a:lnTo>
                    <a:pt x="244" y="219"/>
                  </a:lnTo>
                  <a:lnTo>
                    <a:pt x="270" y="276"/>
                  </a:lnTo>
                  <a:lnTo>
                    <a:pt x="292" y="334"/>
                  </a:lnTo>
                  <a:lnTo>
                    <a:pt x="309" y="395"/>
                  </a:lnTo>
                  <a:lnTo>
                    <a:pt x="321" y="456"/>
                  </a:lnTo>
                  <a:lnTo>
                    <a:pt x="330" y="519"/>
                  </a:lnTo>
                  <a:lnTo>
                    <a:pt x="332" y="583"/>
                  </a:lnTo>
                  <a:lnTo>
                    <a:pt x="329" y="652"/>
                  </a:lnTo>
                  <a:lnTo>
                    <a:pt x="319" y="721"/>
                  </a:lnTo>
                  <a:lnTo>
                    <a:pt x="304" y="788"/>
                  </a:lnTo>
                  <a:lnTo>
                    <a:pt x="283" y="854"/>
                  </a:lnTo>
                  <a:lnTo>
                    <a:pt x="256" y="918"/>
                  </a:lnTo>
                  <a:lnTo>
                    <a:pt x="224" y="980"/>
                  </a:lnTo>
                  <a:lnTo>
                    <a:pt x="187" y="1039"/>
                  </a:lnTo>
                  <a:lnTo>
                    <a:pt x="144" y="1095"/>
                  </a:lnTo>
                  <a:lnTo>
                    <a:pt x="97" y="1148"/>
                  </a:lnTo>
                  <a:lnTo>
                    <a:pt x="84" y="1157"/>
                  </a:lnTo>
                  <a:lnTo>
                    <a:pt x="69" y="1164"/>
                  </a:lnTo>
                  <a:lnTo>
                    <a:pt x="56" y="1166"/>
                  </a:lnTo>
                  <a:lnTo>
                    <a:pt x="41" y="1164"/>
                  </a:lnTo>
                  <a:lnTo>
                    <a:pt x="28" y="1157"/>
                  </a:lnTo>
                  <a:lnTo>
                    <a:pt x="16" y="1148"/>
                  </a:lnTo>
                  <a:lnTo>
                    <a:pt x="5" y="1134"/>
                  </a:lnTo>
                  <a:lnTo>
                    <a:pt x="0" y="1117"/>
                  </a:lnTo>
                  <a:lnTo>
                    <a:pt x="0" y="1099"/>
                  </a:lnTo>
                  <a:lnTo>
                    <a:pt x="5" y="1083"/>
                  </a:lnTo>
                  <a:lnTo>
                    <a:pt x="16" y="1068"/>
                  </a:lnTo>
                  <a:lnTo>
                    <a:pt x="58" y="1022"/>
                  </a:lnTo>
                  <a:lnTo>
                    <a:pt x="95" y="975"/>
                  </a:lnTo>
                  <a:lnTo>
                    <a:pt x="127" y="925"/>
                  </a:lnTo>
                  <a:lnTo>
                    <a:pt x="154" y="872"/>
                  </a:lnTo>
                  <a:lnTo>
                    <a:pt x="176" y="817"/>
                  </a:lnTo>
                  <a:lnTo>
                    <a:pt x="194" y="760"/>
                  </a:lnTo>
                  <a:lnTo>
                    <a:pt x="207" y="702"/>
                  </a:lnTo>
                  <a:lnTo>
                    <a:pt x="215" y="643"/>
                  </a:lnTo>
                  <a:lnTo>
                    <a:pt x="217" y="583"/>
                  </a:lnTo>
                  <a:lnTo>
                    <a:pt x="215" y="521"/>
                  </a:lnTo>
                  <a:lnTo>
                    <a:pt x="207" y="462"/>
                  </a:lnTo>
                  <a:lnTo>
                    <a:pt x="194" y="404"/>
                  </a:lnTo>
                  <a:lnTo>
                    <a:pt x="176" y="348"/>
                  </a:lnTo>
                  <a:lnTo>
                    <a:pt x="154" y="293"/>
                  </a:lnTo>
                  <a:lnTo>
                    <a:pt x="127" y="240"/>
                  </a:lnTo>
                  <a:lnTo>
                    <a:pt x="95" y="190"/>
                  </a:lnTo>
                  <a:lnTo>
                    <a:pt x="58" y="142"/>
                  </a:lnTo>
                  <a:lnTo>
                    <a:pt x="16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7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37"/>
            <p:cNvSpPr>
              <a:spLocks/>
            </p:cNvSpPr>
            <p:nvPr/>
          </p:nvSpPr>
          <p:spPr bwMode="auto">
            <a:xfrm>
              <a:off x="11112500" y="2706688"/>
              <a:ext cx="53975" cy="185737"/>
            </a:xfrm>
            <a:custGeom>
              <a:avLst/>
              <a:gdLst>
                <a:gd name="T0" fmla="*/ 272 w 336"/>
                <a:gd name="T1" fmla="*/ 0 h 1165"/>
                <a:gd name="T2" fmla="*/ 288 w 336"/>
                <a:gd name="T3" fmla="*/ 0 h 1165"/>
                <a:gd name="T4" fmla="*/ 305 w 336"/>
                <a:gd name="T5" fmla="*/ 5 h 1165"/>
                <a:gd name="T6" fmla="*/ 320 w 336"/>
                <a:gd name="T7" fmla="*/ 17 h 1165"/>
                <a:gd name="T8" fmla="*/ 331 w 336"/>
                <a:gd name="T9" fmla="*/ 31 h 1165"/>
                <a:gd name="T10" fmla="*/ 336 w 336"/>
                <a:gd name="T11" fmla="*/ 48 h 1165"/>
                <a:gd name="T12" fmla="*/ 336 w 336"/>
                <a:gd name="T13" fmla="*/ 65 h 1165"/>
                <a:gd name="T14" fmla="*/ 331 w 336"/>
                <a:gd name="T15" fmla="*/ 81 h 1165"/>
                <a:gd name="T16" fmla="*/ 320 w 336"/>
                <a:gd name="T17" fmla="*/ 96 h 1165"/>
                <a:gd name="T18" fmla="*/ 278 w 336"/>
                <a:gd name="T19" fmla="*/ 141 h 1165"/>
                <a:gd name="T20" fmla="*/ 240 w 336"/>
                <a:gd name="T21" fmla="*/ 189 h 1165"/>
                <a:gd name="T22" fmla="*/ 208 w 336"/>
                <a:gd name="T23" fmla="*/ 240 h 1165"/>
                <a:gd name="T24" fmla="*/ 180 w 336"/>
                <a:gd name="T25" fmla="*/ 293 h 1165"/>
                <a:gd name="T26" fmla="*/ 156 w 336"/>
                <a:gd name="T27" fmla="*/ 347 h 1165"/>
                <a:gd name="T28" fmla="*/ 138 w 336"/>
                <a:gd name="T29" fmla="*/ 404 h 1165"/>
                <a:gd name="T30" fmla="*/ 125 w 336"/>
                <a:gd name="T31" fmla="*/ 463 h 1165"/>
                <a:gd name="T32" fmla="*/ 116 w 336"/>
                <a:gd name="T33" fmla="*/ 522 h 1165"/>
                <a:gd name="T34" fmla="*/ 113 w 336"/>
                <a:gd name="T35" fmla="*/ 582 h 1165"/>
                <a:gd name="T36" fmla="*/ 116 w 336"/>
                <a:gd name="T37" fmla="*/ 642 h 1165"/>
                <a:gd name="T38" fmla="*/ 124 w 336"/>
                <a:gd name="T39" fmla="*/ 702 h 1165"/>
                <a:gd name="T40" fmla="*/ 136 w 336"/>
                <a:gd name="T41" fmla="*/ 760 h 1165"/>
                <a:gd name="T42" fmla="*/ 154 w 336"/>
                <a:gd name="T43" fmla="*/ 817 h 1165"/>
                <a:gd name="T44" fmla="*/ 177 w 336"/>
                <a:gd name="T45" fmla="*/ 871 h 1165"/>
                <a:gd name="T46" fmla="*/ 204 w 336"/>
                <a:gd name="T47" fmla="*/ 924 h 1165"/>
                <a:gd name="T48" fmla="*/ 236 w 336"/>
                <a:gd name="T49" fmla="*/ 975 h 1165"/>
                <a:gd name="T50" fmla="*/ 273 w 336"/>
                <a:gd name="T51" fmla="*/ 1023 h 1165"/>
                <a:gd name="T52" fmla="*/ 314 w 336"/>
                <a:gd name="T53" fmla="*/ 1068 h 1165"/>
                <a:gd name="T54" fmla="*/ 326 w 336"/>
                <a:gd name="T55" fmla="*/ 1083 h 1165"/>
                <a:gd name="T56" fmla="*/ 331 w 336"/>
                <a:gd name="T57" fmla="*/ 1100 h 1165"/>
                <a:gd name="T58" fmla="*/ 331 w 336"/>
                <a:gd name="T59" fmla="*/ 1116 h 1165"/>
                <a:gd name="T60" fmla="*/ 326 w 336"/>
                <a:gd name="T61" fmla="*/ 1133 h 1165"/>
                <a:gd name="T62" fmla="*/ 314 w 336"/>
                <a:gd name="T63" fmla="*/ 1149 h 1165"/>
                <a:gd name="T64" fmla="*/ 299 w 336"/>
                <a:gd name="T65" fmla="*/ 1158 h 1165"/>
                <a:gd name="T66" fmla="*/ 284 w 336"/>
                <a:gd name="T67" fmla="*/ 1163 h 1165"/>
                <a:gd name="T68" fmla="*/ 269 w 336"/>
                <a:gd name="T69" fmla="*/ 1165 h 1165"/>
                <a:gd name="T70" fmla="*/ 253 w 336"/>
                <a:gd name="T71" fmla="*/ 1163 h 1165"/>
                <a:gd name="T72" fmla="*/ 240 w 336"/>
                <a:gd name="T73" fmla="*/ 1158 h 1165"/>
                <a:gd name="T74" fmla="*/ 228 w 336"/>
                <a:gd name="T75" fmla="*/ 1149 h 1165"/>
                <a:gd name="T76" fmla="*/ 185 w 336"/>
                <a:gd name="T77" fmla="*/ 1102 h 1165"/>
                <a:gd name="T78" fmla="*/ 147 w 336"/>
                <a:gd name="T79" fmla="*/ 1052 h 1165"/>
                <a:gd name="T80" fmla="*/ 112 w 336"/>
                <a:gd name="T81" fmla="*/ 1000 h 1165"/>
                <a:gd name="T82" fmla="*/ 82 w 336"/>
                <a:gd name="T83" fmla="*/ 946 h 1165"/>
                <a:gd name="T84" fmla="*/ 56 w 336"/>
                <a:gd name="T85" fmla="*/ 889 h 1165"/>
                <a:gd name="T86" fmla="*/ 34 w 336"/>
                <a:gd name="T87" fmla="*/ 830 h 1165"/>
                <a:gd name="T88" fmla="*/ 18 w 336"/>
                <a:gd name="T89" fmla="*/ 769 h 1165"/>
                <a:gd name="T90" fmla="*/ 7 w 336"/>
                <a:gd name="T91" fmla="*/ 708 h 1165"/>
                <a:gd name="T92" fmla="*/ 0 w 336"/>
                <a:gd name="T93" fmla="*/ 646 h 1165"/>
                <a:gd name="T94" fmla="*/ 0 w 336"/>
                <a:gd name="T95" fmla="*/ 582 h 1165"/>
                <a:gd name="T96" fmla="*/ 2 w 336"/>
                <a:gd name="T97" fmla="*/ 519 h 1165"/>
                <a:gd name="T98" fmla="*/ 9 w 336"/>
                <a:gd name="T99" fmla="*/ 456 h 1165"/>
                <a:gd name="T100" fmla="*/ 21 w 336"/>
                <a:gd name="T101" fmla="*/ 396 h 1165"/>
                <a:gd name="T102" fmla="*/ 39 w 336"/>
                <a:gd name="T103" fmla="*/ 336 h 1165"/>
                <a:gd name="T104" fmla="*/ 61 w 336"/>
                <a:gd name="T105" fmla="*/ 278 h 1165"/>
                <a:gd name="T106" fmla="*/ 88 w 336"/>
                <a:gd name="T107" fmla="*/ 221 h 1165"/>
                <a:gd name="T108" fmla="*/ 119 w 336"/>
                <a:gd name="T109" fmla="*/ 166 h 1165"/>
                <a:gd name="T110" fmla="*/ 155 w 336"/>
                <a:gd name="T111" fmla="*/ 114 h 1165"/>
                <a:gd name="T112" fmla="*/ 196 w 336"/>
                <a:gd name="T113" fmla="*/ 63 h 1165"/>
                <a:gd name="T114" fmla="*/ 240 w 336"/>
                <a:gd name="T115" fmla="*/ 17 h 1165"/>
                <a:gd name="T116" fmla="*/ 255 w 336"/>
                <a:gd name="T117" fmla="*/ 5 h 1165"/>
                <a:gd name="T118" fmla="*/ 272 w 336"/>
                <a:gd name="T119" fmla="*/ 0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" h="1165">
                  <a:moveTo>
                    <a:pt x="272" y="0"/>
                  </a:moveTo>
                  <a:lnTo>
                    <a:pt x="288" y="0"/>
                  </a:lnTo>
                  <a:lnTo>
                    <a:pt x="305" y="5"/>
                  </a:lnTo>
                  <a:lnTo>
                    <a:pt x="320" y="17"/>
                  </a:lnTo>
                  <a:lnTo>
                    <a:pt x="331" y="31"/>
                  </a:lnTo>
                  <a:lnTo>
                    <a:pt x="336" y="48"/>
                  </a:lnTo>
                  <a:lnTo>
                    <a:pt x="336" y="65"/>
                  </a:lnTo>
                  <a:lnTo>
                    <a:pt x="331" y="81"/>
                  </a:lnTo>
                  <a:lnTo>
                    <a:pt x="320" y="96"/>
                  </a:lnTo>
                  <a:lnTo>
                    <a:pt x="278" y="141"/>
                  </a:lnTo>
                  <a:lnTo>
                    <a:pt x="240" y="189"/>
                  </a:lnTo>
                  <a:lnTo>
                    <a:pt x="208" y="240"/>
                  </a:lnTo>
                  <a:lnTo>
                    <a:pt x="180" y="293"/>
                  </a:lnTo>
                  <a:lnTo>
                    <a:pt x="156" y="347"/>
                  </a:lnTo>
                  <a:lnTo>
                    <a:pt x="138" y="404"/>
                  </a:lnTo>
                  <a:lnTo>
                    <a:pt x="125" y="463"/>
                  </a:lnTo>
                  <a:lnTo>
                    <a:pt x="116" y="522"/>
                  </a:lnTo>
                  <a:lnTo>
                    <a:pt x="113" y="582"/>
                  </a:lnTo>
                  <a:lnTo>
                    <a:pt x="116" y="642"/>
                  </a:lnTo>
                  <a:lnTo>
                    <a:pt x="124" y="702"/>
                  </a:lnTo>
                  <a:lnTo>
                    <a:pt x="136" y="760"/>
                  </a:lnTo>
                  <a:lnTo>
                    <a:pt x="154" y="817"/>
                  </a:lnTo>
                  <a:lnTo>
                    <a:pt x="177" y="871"/>
                  </a:lnTo>
                  <a:lnTo>
                    <a:pt x="204" y="924"/>
                  </a:lnTo>
                  <a:lnTo>
                    <a:pt x="236" y="975"/>
                  </a:lnTo>
                  <a:lnTo>
                    <a:pt x="273" y="1023"/>
                  </a:lnTo>
                  <a:lnTo>
                    <a:pt x="314" y="1068"/>
                  </a:lnTo>
                  <a:lnTo>
                    <a:pt x="326" y="1083"/>
                  </a:lnTo>
                  <a:lnTo>
                    <a:pt x="331" y="1100"/>
                  </a:lnTo>
                  <a:lnTo>
                    <a:pt x="331" y="1116"/>
                  </a:lnTo>
                  <a:lnTo>
                    <a:pt x="326" y="1133"/>
                  </a:lnTo>
                  <a:lnTo>
                    <a:pt x="314" y="1149"/>
                  </a:lnTo>
                  <a:lnTo>
                    <a:pt x="299" y="1158"/>
                  </a:lnTo>
                  <a:lnTo>
                    <a:pt x="284" y="1163"/>
                  </a:lnTo>
                  <a:lnTo>
                    <a:pt x="269" y="1165"/>
                  </a:lnTo>
                  <a:lnTo>
                    <a:pt x="253" y="1163"/>
                  </a:lnTo>
                  <a:lnTo>
                    <a:pt x="240" y="1158"/>
                  </a:lnTo>
                  <a:lnTo>
                    <a:pt x="228" y="1149"/>
                  </a:lnTo>
                  <a:lnTo>
                    <a:pt x="185" y="1102"/>
                  </a:lnTo>
                  <a:lnTo>
                    <a:pt x="147" y="1052"/>
                  </a:lnTo>
                  <a:lnTo>
                    <a:pt x="112" y="1000"/>
                  </a:lnTo>
                  <a:lnTo>
                    <a:pt x="82" y="946"/>
                  </a:lnTo>
                  <a:lnTo>
                    <a:pt x="56" y="889"/>
                  </a:lnTo>
                  <a:lnTo>
                    <a:pt x="34" y="830"/>
                  </a:lnTo>
                  <a:lnTo>
                    <a:pt x="18" y="769"/>
                  </a:lnTo>
                  <a:lnTo>
                    <a:pt x="7" y="708"/>
                  </a:lnTo>
                  <a:lnTo>
                    <a:pt x="0" y="646"/>
                  </a:lnTo>
                  <a:lnTo>
                    <a:pt x="0" y="582"/>
                  </a:lnTo>
                  <a:lnTo>
                    <a:pt x="2" y="519"/>
                  </a:lnTo>
                  <a:lnTo>
                    <a:pt x="9" y="456"/>
                  </a:lnTo>
                  <a:lnTo>
                    <a:pt x="21" y="396"/>
                  </a:lnTo>
                  <a:lnTo>
                    <a:pt x="39" y="336"/>
                  </a:lnTo>
                  <a:lnTo>
                    <a:pt x="61" y="278"/>
                  </a:lnTo>
                  <a:lnTo>
                    <a:pt x="88" y="221"/>
                  </a:lnTo>
                  <a:lnTo>
                    <a:pt x="119" y="166"/>
                  </a:lnTo>
                  <a:lnTo>
                    <a:pt x="155" y="114"/>
                  </a:lnTo>
                  <a:lnTo>
                    <a:pt x="196" y="63"/>
                  </a:lnTo>
                  <a:lnTo>
                    <a:pt x="240" y="17"/>
                  </a:lnTo>
                  <a:lnTo>
                    <a:pt x="255" y="5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38"/>
            <p:cNvSpPr>
              <a:spLocks noEditPoints="1"/>
            </p:cNvSpPr>
            <p:nvPr/>
          </p:nvSpPr>
          <p:spPr bwMode="auto">
            <a:xfrm>
              <a:off x="11156950" y="2884488"/>
              <a:ext cx="165100" cy="163512"/>
            </a:xfrm>
            <a:custGeom>
              <a:avLst/>
              <a:gdLst>
                <a:gd name="T0" fmla="*/ 465 w 1032"/>
                <a:gd name="T1" fmla="*/ 117 h 1029"/>
                <a:gd name="T2" fmla="*/ 370 w 1032"/>
                <a:gd name="T3" fmla="*/ 141 h 1029"/>
                <a:gd name="T4" fmla="*/ 286 w 1032"/>
                <a:gd name="T5" fmla="*/ 185 h 1029"/>
                <a:gd name="T6" fmla="*/ 216 w 1032"/>
                <a:gd name="T7" fmla="*/ 248 h 1029"/>
                <a:gd name="T8" fmla="*/ 162 w 1032"/>
                <a:gd name="T9" fmla="*/ 325 h 1029"/>
                <a:gd name="T10" fmla="*/ 127 w 1032"/>
                <a:gd name="T11" fmla="*/ 415 h 1029"/>
                <a:gd name="T12" fmla="*/ 115 w 1032"/>
                <a:gd name="T13" fmla="*/ 514 h 1029"/>
                <a:gd name="T14" fmla="*/ 127 w 1032"/>
                <a:gd name="T15" fmla="*/ 613 h 1029"/>
                <a:gd name="T16" fmla="*/ 162 w 1032"/>
                <a:gd name="T17" fmla="*/ 703 h 1029"/>
                <a:gd name="T18" fmla="*/ 216 w 1032"/>
                <a:gd name="T19" fmla="*/ 780 h 1029"/>
                <a:gd name="T20" fmla="*/ 286 w 1032"/>
                <a:gd name="T21" fmla="*/ 843 h 1029"/>
                <a:gd name="T22" fmla="*/ 370 w 1032"/>
                <a:gd name="T23" fmla="*/ 887 h 1029"/>
                <a:gd name="T24" fmla="*/ 465 w 1032"/>
                <a:gd name="T25" fmla="*/ 911 h 1029"/>
                <a:gd name="T26" fmla="*/ 567 w 1032"/>
                <a:gd name="T27" fmla="*/ 911 h 1029"/>
                <a:gd name="T28" fmla="*/ 662 w 1032"/>
                <a:gd name="T29" fmla="*/ 887 h 1029"/>
                <a:gd name="T30" fmla="*/ 746 w 1032"/>
                <a:gd name="T31" fmla="*/ 843 h 1029"/>
                <a:gd name="T32" fmla="*/ 816 w 1032"/>
                <a:gd name="T33" fmla="*/ 780 h 1029"/>
                <a:gd name="T34" fmla="*/ 870 w 1032"/>
                <a:gd name="T35" fmla="*/ 703 h 1029"/>
                <a:gd name="T36" fmla="*/ 905 w 1032"/>
                <a:gd name="T37" fmla="*/ 613 h 1029"/>
                <a:gd name="T38" fmla="*/ 917 w 1032"/>
                <a:gd name="T39" fmla="*/ 514 h 1029"/>
                <a:gd name="T40" fmla="*/ 905 w 1032"/>
                <a:gd name="T41" fmla="*/ 415 h 1029"/>
                <a:gd name="T42" fmla="*/ 870 w 1032"/>
                <a:gd name="T43" fmla="*/ 325 h 1029"/>
                <a:gd name="T44" fmla="*/ 816 w 1032"/>
                <a:gd name="T45" fmla="*/ 248 h 1029"/>
                <a:gd name="T46" fmla="*/ 746 w 1032"/>
                <a:gd name="T47" fmla="*/ 185 h 1029"/>
                <a:gd name="T48" fmla="*/ 662 w 1032"/>
                <a:gd name="T49" fmla="*/ 141 h 1029"/>
                <a:gd name="T50" fmla="*/ 567 w 1032"/>
                <a:gd name="T51" fmla="*/ 117 h 1029"/>
                <a:gd name="T52" fmla="*/ 516 w 1032"/>
                <a:gd name="T53" fmla="*/ 0 h 1029"/>
                <a:gd name="T54" fmla="*/ 628 w 1032"/>
                <a:gd name="T55" fmla="*/ 11 h 1029"/>
                <a:gd name="T56" fmla="*/ 730 w 1032"/>
                <a:gd name="T57" fmla="*/ 45 h 1029"/>
                <a:gd name="T58" fmla="*/ 821 w 1032"/>
                <a:gd name="T59" fmla="*/ 98 h 1029"/>
                <a:gd name="T60" fmla="*/ 900 w 1032"/>
                <a:gd name="T61" fmla="*/ 169 h 1029"/>
                <a:gd name="T62" fmla="*/ 962 w 1032"/>
                <a:gd name="T63" fmla="*/ 253 h 1029"/>
                <a:gd name="T64" fmla="*/ 1006 w 1032"/>
                <a:gd name="T65" fmla="*/ 351 h 1029"/>
                <a:gd name="T66" fmla="*/ 1029 w 1032"/>
                <a:gd name="T67" fmla="*/ 458 h 1029"/>
                <a:gd name="T68" fmla="*/ 1029 w 1032"/>
                <a:gd name="T69" fmla="*/ 570 h 1029"/>
                <a:gd name="T70" fmla="*/ 1006 w 1032"/>
                <a:gd name="T71" fmla="*/ 677 h 1029"/>
                <a:gd name="T72" fmla="*/ 962 w 1032"/>
                <a:gd name="T73" fmla="*/ 775 h 1029"/>
                <a:gd name="T74" fmla="*/ 900 w 1032"/>
                <a:gd name="T75" fmla="*/ 859 h 1029"/>
                <a:gd name="T76" fmla="*/ 821 w 1032"/>
                <a:gd name="T77" fmla="*/ 930 h 1029"/>
                <a:gd name="T78" fmla="*/ 730 w 1032"/>
                <a:gd name="T79" fmla="*/ 983 h 1029"/>
                <a:gd name="T80" fmla="*/ 628 w 1032"/>
                <a:gd name="T81" fmla="*/ 1017 h 1029"/>
                <a:gd name="T82" fmla="*/ 516 w 1032"/>
                <a:gd name="T83" fmla="*/ 1029 h 1029"/>
                <a:gd name="T84" fmla="*/ 404 w 1032"/>
                <a:gd name="T85" fmla="*/ 1017 h 1029"/>
                <a:gd name="T86" fmla="*/ 302 w 1032"/>
                <a:gd name="T87" fmla="*/ 983 h 1029"/>
                <a:gd name="T88" fmla="*/ 211 w 1032"/>
                <a:gd name="T89" fmla="*/ 930 h 1029"/>
                <a:gd name="T90" fmla="*/ 132 w 1032"/>
                <a:gd name="T91" fmla="*/ 859 h 1029"/>
                <a:gd name="T92" fmla="*/ 70 w 1032"/>
                <a:gd name="T93" fmla="*/ 775 h 1029"/>
                <a:gd name="T94" fmla="*/ 26 w 1032"/>
                <a:gd name="T95" fmla="*/ 677 h 1029"/>
                <a:gd name="T96" fmla="*/ 3 w 1032"/>
                <a:gd name="T97" fmla="*/ 570 h 1029"/>
                <a:gd name="T98" fmla="*/ 3 w 1032"/>
                <a:gd name="T99" fmla="*/ 458 h 1029"/>
                <a:gd name="T100" fmla="*/ 26 w 1032"/>
                <a:gd name="T101" fmla="*/ 351 h 1029"/>
                <a:gd name="T102" fmla="*/ 70 w 1032"/>
                <a:gd name="T103" fmla="*/ 253 h 1029"/>
                <a:gd name="T104" fmla="*/ 132 w 1032"/>
                <a:gd name="T105" fmla="*/ 169 h 1029"/>
                <a:gd name="T106" fmla="*/ 211 w 1032"/>
                <a:gd name="T107" fmla="*/ 98 h 1029"/>
                <a:gd name="T108" fmla="*/ 302 w 1032"/>
                <a:gd name="T109" fmla="*/ 45 h 1029"/>
                <a:gd name="T110" fmla="*/ 404 w 1032"/>
                <a:gd name="T111" fmla="*/ 11 h 1029"/>
                <a:gd name="T112" fmla="*/ 516 w 1032"/>
                <a:gd name="T113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2" h="1029">
                  <a:moveTo>
                    <a:pt x="516" y="114"/>
                  </a:moveTo>
                  <a:lnTo>
                    <a:pt x="465" y="117"/>
                  </a:lnTo>
                  <a:lnTo>
                    <a:pt x="417" y="126"/>
                  </a:lnTo>
                  <a:lnTo>
                    <a:pt x="370" y="141"/>
                  </a:lnTo>
                  <a:lnTo>
                    <a:pt x="326" y="161"/>
                  </a:lnTo>
                  <a:lnTo>
                    <a:pt x="286" y="185"/>
                  </a:lnTo>
                  <a:lnTo>
                    <a:pt x="249" y="215"/>
                  </a:lnTo>
                  <a:lnTo>
                    <a:pt x="216" y="248"/>
                  </a:lnTo>
                  <a:lnTo>
                    <a:pt x="186" y="284"/>
                  </a:lnTo>
                  <a:lnTo>
                    <a:pt x="162" y="325"/>
                  </a:lnTo>
                  <a:lnTo>
                    <a:pt x="142" y="368"/>
                  </a:lnTo>
                  <a:lnTo>
                    <a:pt x="127" y="415"/>
                  </a:lnTo>
                  <a:lnTo>
                    <a:pt x="118" y="463"/>
                  </a:lnTo>
                  <a:lnTo>
                    <a:pt x="115" y="514"/>
                  </a:lnTo>
                  <a:lnTo>
                    <a:pt x="118" y="565"/>
                  </a:lnTo>
                  <a:lnTo>
                    <a:pt x="127" y="613"/>
                  </a:lnTo>
                  <a:lnTo>
                    <a:pt x="142" y="660"/>
                  </a:lnTo>
                  <a:lnTo>
                    <a:pt x="162" y="703"/>
                  </a:lnTo>
                  <a:lnTo>
                    <a:pt x="186" y="744"/>
                  </a:lnTo>
                  <a:lnTo>
                    <a:pt x="216" y="780"/>
                  </a:lnTo>
                  <a:lnTo>
                    <a:pt x="249" y="813"/>
                  </a:lnTo>
                  <a:lnTo>
                    <a:pt x="286" y="843"/>
                  </a:lnTo>
                  <a:lnTo>
                    <a:pt x="326" y="867"/>
                  </a:lnTo>
                  <a:lnTo>
                    <a:pt x="370" y="887"/>
                  </a:lnTo>
                  <a:lnTo>
                    <a:pt x="417" y="902"/>
                  </a:lnTo>
                  <a:lnTo>
                    <a:pt x="465" y="911"/>
                  </a:lnTo>
                  <a:lnTo>
                    <a:pt x="516" y="914"/>
                  </a:lnTo>
                  <a:lnTo>
                    <a:pt x="567" y="911"/>
                  </a:lnTo>
                  <a:lnTo>
                    <a:pt x="615" y="902"/>
                  </a:lnTo>
                  <a:lnTo>
                    <a:pt x="662" y="887"/>
                  </a:lnTo>
                  <a:lnTo>
                    <a:pt x="706" y="867"/>
                  </a:lnTo>
                  <a:lnTo>
                    <a:pt x="746" y="843"/>
                  </a:lnTo>
                  <a:lnTo>
                    <a:pt x="783" y="813"/>
                  </a:lnTo>
                  <a:lnTo>
                    <a:pt x="816" y="780"/>
                  </a:lnTo>
                  <a:lnTo>
                    <a:pt x="846" y="744"/>
                  </a:lnTo>
                  <a:lnTo>
                    <a:pt x="870" y="703"/>
                  </a:lnTo>
                  <a:lnTo>
                    <a:pt x="890" y="660"/>
                  </a:lnTo>
                  <a:lnTo>
                    <a:pt x="905" y="613"/>
                  </a:lnTo>
                  <a:lnTo>
                    <a:pt x="914" y="565"/>
                  </a:lnTo>
                  <a:lnTo>
                    <a:pt x="917" y="514"/>
                  </a:lnTo>
                  <a:lnTo>
                    <a:pt x="914" y="463"/>
                  </a:lnTo>
                  <a:lnTo>
                    <a:pt x="905" y="415"/>
                  </a:lnTo>
                  <a:lnTo>
                    <a:pt x="890" y="368"/>
                  </a:lnTo>
                  <a:lnTo>
                    <a:pt x="870" y="325"/>
                  </a:lnTo>
                  <a:lnTo>
                    <a:pt x="846" y="284"/>
                  </a:lnTo>
                  <a:lnTo>
                    <a:pt x="816" y="248"/>
                  </a:lnTo>
                  <a:lnTo>
                    <a:pt x="783" y="215"/>
                  </a:lnTo>
                  <a:lnTo>
                    <a:pt x="746" y="185"/>
                  </a:lnTo>
                  <a:lnTo>
                    <a:pt x="706" y="161"/>
                  </a:lnTo>
                  <a:lnTo>
                    <a:pt x="662" y="141"/>
                  </a:lnTo>
                  <a:lnTo>
                    <a:pt x="615" y="126"/>
                  </a:lnTo>
                  <a:lnTo>
                    <a:pt x="567" y="117"/>
                  </a:lnTo>
                  <a:lnTo>
                    <a:pt x="516" y="114"/>
                  </a:lnTo>
                  <a:close/>
                  <a:moveTo>
                    <a:pt x="516" y="0"/>
                  </a:moveTo>
                  <a:lnTo>
                    <a:pt x="572" y="3"/>
                  </a:lnTo>
                  <a:lnTo>
                    <a:pt x="628" y="11"/>
                  </a:lnTo>
                  <a:lnTo>
                    <a:pt x="680" y="25"/>
                  </a:lnTo>
                  <a:lnTo>
                    <a:pt x="730" y="45"/>
                  </a:lnTo>
                  <a:lnTo>
                    <a:pt x="778" y="69"/>
                  </a:lnTo>
                  <a:lnTo>
                    <a:pt x="821" y="98"/>
                  </a:lnTo>
                  <a:lnTo>
                    <a:pt x="862" y="132"/>
                  </a:lnTo>
                  <a:lnTo>
                    <a:pt x="900" y="169"/>
                  </a:lnTo>
                  <a:lnTo>
                    <a:pt x="933" y="209"/>
                  </a:lnTo>
                  <a:lnTo>
                    <a:pt x="962" y="253"/>
                  </a:lnTo>
                  <a:lnTo>
                    <a:pt x="986" y="301"/>
                  </a:lnTo>
                  <a:lnTo>
                    <a:pt x="1006" y="351"/>
                  </a:lnTo>
                  <a:lnTo>
                    <a:pt x="1021" y="403"/>
                  </a:lnTo>
                  <a:lnTo>
                    <a:pt x="1029" y="458"/>
                  </a:lnTo>
                  <a:lnTo>
                    <a:pt x="1032" y="514"/>
                  </a:lnTo>
                  <a:lnTo>
                    <a:pt x="1029" y="570"/>
                  </a:lnTo>
                  <a:lnTo>
                    <a:pt x="1021" y="625"/>
                  </a:lnTo>
                  <a:lnTo>
                    <a:pt x="1006" y="677"/>
                  </a:lnTo>
                  <a:lnTo>
                    <a:pt x="986" y="727"/>
                  </a:lnTo>
                  <a:lnTo>
                    <a:pt x="962" y="775"/>
                  </a:lnTo>
                  <a:lnTo>
                    <a:pt x="933" y="819"/>
                  </a:lnTo>
                  <a:lnTo>
                    <a:pt x="900" y="859"/>
                  </a:lnTo>
                  <a:lnTo>
                    <a:pt x="862" y="896"/>
                  </a:lnTo>
                  <a:lnTo>
                    <a:pt x="821" y="930"/>
                  </a:lnTo>
                  <a:lnTo>
                    <a:pt x="778" y="959"/>
                  </a:lnTo>
                  <a:lnTo>
                    <a:pt x="730" y="983"/>
                  </a:lnTo>
                  <a:lnTo>
                    <a:pt x="680" y="1003"/>
                  </a:lnTo>
                  <a:lnTo>
                    <a:pt x="628" y="1017"/>
                  </a:lnTo>
                  <a:lnTo>
                    <a:pt x="572" y="1025"/>
                  </a:lnTo>
                  <a:lnTo>
                    <a:pt x="516" y="1029"/>
                  </a:lnTo>
                  <a:lnTo>
                    <a:pt x="460" y="1025"/>
                  </a:lnTo>
                  <a:lnTo>
                    <a:pt x="404" y="1017"/>
                  </a:lnTo>
                  <a:lnTo>
                    <a:pt x="352" y="1003"/>
                  </a:lnTo>
                  <a:lnTo>
                    <a:pt x="302" y="983"/>
                  </a:lnTo>
                  <a:lnTo>
                    <a:pt x="254" y="959"/>
                  </a:lnTo>
                  <a:lnTo>
                    <a:pt x="211" y="930"/>
                  </a:lnTo>
                  <a:lnTo>
                    <a:pt x="170" y="896"/>
                  </a:lnTo>
                  <a:lnTo>
                    <a:pt x="132" y="859"/>
                  </a:lnTo>
                  <a:lnTo>
                    <a:pt x="99" y="819"/>
                  </a:lnTo>
                  <a:lnTo>
                    <a:pt x="70" y="775"/>
                  </a:lnTo>
                  <a:lnTo>
                    <a:pt x="46" y="727"/>
                  </a:lnTo>
                  <a:lnTo>
                    <a:pt x="26" y="677"/>
                  </a:lnTo>
                  <a:lnTo>
                    <a:pt x="11" y="625"/>
                  </a:lnTo>
                  <a:lnTo>
                    <a:pt x="3" y="570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1" y="403"/>
                  </a:lnTo>
                  <a:lnTo>
                    <a:pt x="26" y="351"/>
                  </a:lnTo>
                  <a:lnTo>
                    <a:pt x="46" y="301"/>
                  </a:lnTo>
                  <a:lnTo>
                    <a:pt x="70" y="253"/>
                  </a:lnTo>
                  <a:lnTo>
                    <a:pt x="99" y="209"/>
                  </a:lnTo>
                  <a:lnTo>
                    <a:pt x="132" y="169"/>
                  </a:lnTo>
                  <a:lnTo>
                    <a:pt x="170" y="132"/>
                  </a:lnTo>
                  <a:lnTo>
                    <a:pt x="211" y="98"/>
                  </a:lnTo>
                  <a:lnTo>
                    <a:pt x="254" y="69"/>
                  </a:lnTo>
                  <a:lnTo>
                    <a:pt x="302" y="45"/>
                  </a:lnTo>
                  <a:lnTo>
                    <a:pt x="352" y="25"/>
                  </a:lnTo>
                  <a:lnTo>
                    <a:pt x="404" y="11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39"/>
            <p:cNvSpPr>
              <a:spLocks/>
            </p:cNvSpPr>
            <p:nvPr/>
          </p:nvSpPr>
          <p:spPr bwMode="auto">
            <a:xfrm>
              <a:off x="11193463" y="2921000"/>
              <a:ext cx="46038" cy="46037"/>
            </a:xfrm>
            <a:custGeom>
              <a:avLst/>
              <a:gdLst>
                <a:gd name="T0" fmla="*/ 230 w 287"/>
                <a:gd name="T1" fmla="*/ 0 h 286"/>
                <a:gd name="T2" fmla="*/ 248 w 287"/>
                <a:gd name="T3" fmla="*/ 3 h 286"/>
                <a:gd name="T4" fmla="*/ 265 w 287"/>
                <a:gd name="T5" fmla="*/ 11 h 286"/>
                <a:gd name="T6" fmla="*/ 277 w 287"/>
                <a:gd name="T7" fmla="*/ 22 h 286"/>
                <a:gd name="T8" fmla="*/ 284 w 287"/>
                <a:gd name="T9" fmla="*/ 39 h 286"/>
                <a:gd name="T10" fmla="*/ 287 w 287"/>
                <a:gd name="T11" fmla="*/ 57 h 286"/>
                <a:gd name="T12" fmla="*/ 284 w 287"/>
                <a:gd name="T13" fmla="*/ 76 h 286"/>
                <a:gd name="T14" fmla="*/ 277 w 287"/>
                <a:gd name="T15" fmla="*/ 93 h 286"/>
                <a:gd name="T16" fmla="*/ 265 w 287"/>
                <a:gd name="T17" fmla="*/ 104 h 286"/>
                <a:gd name="T18" fmla="*/ 248 w 287"/>
                <a:gd name="T19" fmla="*/ 111 h 286"/>
                <a:gd name="T20" fmla="*/ 230 w 287"/>
                <a:gd name="T21" fmla="*/ 115 h 286"/>
                <a:gd name="T22" fmla="*/ 204 w 287"/>
                <a:gd name="T23" fmla="*/ 118 h 286"/>
                <a:gd name="T24" fmla="*/ 180 w 287"/>
                <a:gd name="T25" fmla="*/ 126 h 286"/>
                <a:gd name="T26" fmla="*/ 158 w 287"/>
                <a:gd name="T27" fmla="*/ 139 h 286"/>
                <a:gd name="T28" fmla="*/ 140 w 287"/>
                <a:gd name="T29" fmla="*/ 157 h 286"/>
                <a:gd name="T30" fmla="*/ 126 w 287"/>
                <a:gd name="T31" fmla="*/ 179 h 286"/>
                <a:gd name="T32" fmla="*/ 118 w 287"/>
                <a:gd name="T33" fmla="*/ 203 h 286"/>
                <a:gd name="T34" fmla="*/ 115 w 287"/>
                <a:gd name="T35" fmla="*/ 229 h 286"/>
                <a:gd name="T36" fmla="*/ 112 w 287"/>
                <a:gd name="T37" fmla="*/ 248 h 286"/>
                <a:gd name="T38" fmla="*/ 105 w 287"/>
                <a:gd name="T39" fmla="*/ 264 h 286"/>
                <a:gd name="T40" fmla="*/ 93 w 287"/>
                <a:gd name="T41" fmla="*/ 276 h 286"/>
                <a:gd name="T42" fmla="*/ 76 w 287"/>
                <a:gd name="T43" fmla="*/ 283 h 286"/>
                <a:gd name="T44" fmla="*/ 58 w 287"/>
                <a:gd name="T45" fmla="*/ 286 h 286"/>
                <a:gd name="T46" fmla="*/ 39 w 287"/>
                <a:gd name="T47" fmla="*/ 283 h 286"/>
                <a:gd name="T48" fmla="*/ 22 w 287"/>
                <a:gd name="T49" fmla="*/ 276 h 286"/>
                <a:gd name="T50" fmla="*/ 11 w 287"/>
                <a:gd name="T51" fmla="*/ 264 h 286"/>
                <a:gd name="T52" fmla="*/ 3 w 287"/>
                <a:gd name="T53" fmla="*/ 248 h 286"/>
                <a:gd name="T54" fmla="*/ 0 w 287"/>
                <a:gd name="T55" fmla="*/ 229 h 286"/>
                <a:gd name="T56" fmla="*/ 3 w 287"/>
                <a:gd name="T57" fmla="*/ 191 h 286"/>
                <a:gd name="T58" fmla="*/ 12 w 287"/>
                <a:gd name="T59" fmla="*/ 157 h 286"/>
                <a:gd name="T60" fmla="*/ 26 w 287"/>
                <a:gd name="T61" fmla="*/ 124 h 286"/>
                <a:gd name="T62" fmla="*/ 45 w 287"/>
                <a:gd name="T63" fmla="*/ 94 h 286"/>
                <a:gd name="T64" fmla="*/ 68 w 287"/>
                <a:gd name="T65" fmla="*/ 68 h 286"/>
                <a:gd name="T66" fmla="*/ 94 w 287"/>
                <a:gd name="T67" fmla="*/ 45 h 286"/>
                <a:gd name="T68" fmla="*/ 124 w 287"/>
                <a:gd name="T69" fmla="*/ 26 h 286"/>
                <a:gd name="T70" fmla="*/ 158 w 287"/>
                <a:gd name="T71" fmla="*/ 12 h 286"/>
                <a:gd name="T72" fmla="*/ 192 w 287"/>
                <a:gd name="T73" fmla="*/ 3 h 286"/>
                <a:gd name="T74" fmla="*/ 230 w 287"/>
                <a:gd name="T7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286">
                  <a:moveTo>
                    <a:pt x="230" y="0"/>
                  </a:moveTo>
                  <a:lnTo>
                    <a:pt x="248" y="3"/>
                  </a:lnTo>
                  <a:lnTo>
                    <a:pt x="265" y="11"/>
                  </a:lnTo>
                  <a:lnTo>
                    <a:pt x="277" y="22"/>
                  </a:lnTo>
                  <a:lnTo>
                    <a:pt x="284" y="39"/>
                  </a:lnTo>
                  <a:lnTo>
                    <a:pt x="287" y="57"/>
                  </a:lnTo>
                  <a:lnTo>
                    <a:pt x="284" y="76"/>
                  </a:lnTo>
                  <a:lnTo>
                    <a:pt x="277" y="93"/>
                  </a:lnTo>
                  <a:lnTo>
                    <a:pt x="265" y="104"/>
                  </a:lnTo>
                  <a:lnTo>
                    <a:pt x="248" y="111"/>
                  </a:lnTo>
                  <a:lnTo>
                    <a:pt x="230" y="115"/>
                  </a:lnTo>
                  <a:lnTo>
                    <a:pt x="204" y="118"/>
                  </a:lnTo>
                  <a:lnTo>
                    <a:pt x="180" y="126"/>
                  </a:lnTo>
                  <a:lnTo>
                    <a:pt x="158" y="139"/>
                  </a:lnTo>
                  <a:lnTo>
                    <a:pt x="140" y="157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2" y="248"/>
                  </a:lnTo>
                  <a:lnTo>
                    <a:pt x="105" y="264"/>
                  </a:lnTo>
                  <a:lnTo>
                    <a:pt x="93" y="276"/>
                  </a:lnTo>
                  <a:lnTo>
                    <a:pt x="76" y="283"/>
                  </a:lnTo>
                  <a:lnTo>
                    <a:pt x="58" y="286"/>
                  </a:lnTo>
                  <a:lnTo>
                    <a:pt x="39" y="283"/>
                  </a:lnTo>
                  <a:lnTo>
                    <a:pt x="22" y="276"/>
                  </a:lnTo>
                  <a:lnTo>
                    <a:pt x="11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2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7" name="Group 886"/>
          <p:cNvGrpSpPr/>
          <p:nvPr/>
        </p:nvGrpSpPr>
        <p:grpSpPr>
          <a:xfrm>
            <a:off x="10028046" y="2693988"/>
            <a:ext cx="546100" cy="544512"/>
            <a:chOff x="10012363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8" name="Freeform 244"/>
            <p:cNvSpPr>
              <a:spLocks noEditPoints="1"/>
            </p:cNvSpPr>
            <p:nvPr/>
          </p:nvSpPr>
          <p:spPr bwMode="auto">
            <a:xfrm>
              <a:off x="10012363" y="2693988"/>
              <a:ext cx="546100" cy="544512"/>
            </a:xfrm>
            <a:custGeom>
              <a:avLst/>
              <a:gdLst>
                <a:gd name="T0" fmla="*/ 1422 w 3440"/>
                <a:gd name="T1" fmla="*/ 142 h 3430"/>
                <a:gd name="T2" fmla="*/ 1053 w 3440"/>
                <a:gd name="T3" fmla="*/ 260 h 3430"/>
                <a:gd name="T4" fmla="*/ 728 w 3440"/>
                <a:gd name="T5" fmla="*/ 458 h 3430"/>
                <a:gd name="T6" fmla="*/ 460 w 3440"/>
                <a:gd name="T7" fmla="*/ 725 h 3430"/>
                <a:gd name="T8" fmla="*/ 261 w 3440"/>
                <a:gd name="T9" fmla="*/ 1050 h 3430"/>
                <a:gd name="T10" fmla="*/ 143 w 3440"/>
                <a:gd name="T11" fmla="*/ 1418 h 3430"/>
                <a:gd name="T12" fmla="*/ 118 w 3440"/>
                <a:gd name="T13" fmla="*/ 1816 h 3430"/>
                <a:gd name="T14" fmla="*/ 191 w 3440"/>
                <a:gd name="T15" fmla="*/ 2201 h 3430"/>
                <a:gd name="T16" fmla="*/ 351 w 3440"/>
                <a:gd name="T17" fmla="*/ 2549 h 3430"/>
                <a:gd name="T18" fmla="*/ 586 w 3440"/>
                <a:gd name="T19" fmla="*/ 2846 h 3430"/>
                <a:gd name="T20" fmla="*/ 884 w 3440"/>
                <a:gd name="T21" fmla="*/ 3080 h 3430"/>
                <a:gd name="T22" fmla="*/ 1232 w 3440"/>
                <a:gd name="T23" fmla="*/ 3240 h 3430"/>
                <a:gd name="T24" fmla="*/ 1619 w 3440"/>
                <a:gd name="T25" fmla="*/ 3313 h 3430"/>
                <a:gd name="T26" fmla="*/ 2018 w 3440"/>
                <a:gd name="T27" fmla="*/ 3288 h 3430"/>
                <a:gd name="T28" fmla="*/ 2387 w 3440"/>
                <a:gd name="T29" fmla="*/ 3170 h 3430"/>
                <a:gd name="T30" fmla="*/ 2712 w 3440"/>
                <a:gd name="T31" fmla="*/ 2972 h 3430"/>
                <a:gd name="T32" fmla="*/ 2980 w 3440"/>
                <a:gd name="T33" fmla="*/ 2705 h 3430"/>
                <a:gd name="T34" fmla="*/ 3179 w 3440"/>
                <a:gd name="T35" fmla="*/ 2380 h 3430"/>
                <a:gd name="T36" fmla="*/ 3297 w 3440"/>
                <a:gd name="T37" fmla="*/ 2012 h 3430"/>
                <a:gd name="T38" fmla="*/ 3322 w 3440"/>
                <a:gd name="T39" fmla="*/ 1614 h 3430"/>
                <a:gd name="T40" fmla="*/ 3249 w 3440"/>
                <a:gd name="T41" fmla="*/ 1229 h 3430"/>
                <a:gd name="T42" fmla="*/ 3089 w 3440"/>
                <a:gd name="T43" fmla="*/ 881 h 3430"/>
                <a:gd name="T44" fmla="*/ 2854 w 3440"/>
                <a:gd name="T45" fmla="*/ 584 h 3430"/>
                <a:gd name="T46" fmla="*/ 2556 w 3440"/>
                <a:gd name="T47" fmla="*/ 350 h 3430"/>
                <a:gd name="T48" fmla="*/ 2208 w 3440"/>
                <a:gd name="T49" fmla="*/ 190 h 3430"/>
                <a:gd name="T50" fmla="*/ 1821 w 3440"/>
                <a:gd name="T51" fmla="*/ 117 h 3430"/>
                <a:gd name="T52" fmla="*/ 1927 w 3440"/>
                <a:gd name="T53" fmla="*/ 12 h 3430"/>
                <a:gd name="T54" fmla="*/ 2318 w 3440"/>
                <a:gd name="T55" fmla="*/ 108 h 3430"/>
                <a:gd name="T56" fmla="*/ 2670 w 3440"/>
                <a:gd name="T57" fmla="*/ 287 h 3430"/>
                <a:gd name="T58" fmla="*/ 2969 w 3440"/>
                <a:gd name="T59" fmla="*/ 538 h 3430"/>
                <a:gd name="T60" fmla="*/ 3204 w 3440"/>
                <a:gd name="T61" fmla="*/ 851 h 3430"/>
                <a:gd name="T62" fmla="*/ 3364 w 3440"/>
                <a:gd name="T63" fmla="*/ 1212 h 3430"/>
                <a:gd name="T64" fmla="*/ 3437 w 3440"/>
                <a:gd name="T65" fmla="*/ 1611 h 3430"/>
                <a:gd name="T66" fmla="*/ 3412 w 3440"/>
                <a:gd name="T67" fmla="*/ 2023 h 3430"/>
                <a:gd name="T68" fmla="*/ 3294 w 3440"/>
                <a:gd name="T69" fmla="*/ 2403 h 3430"/>
                <a:gd name="T70" fmla="*/ 3095 w 3440"/>
                <a:gd name="T71" fmla="*/ 2742 h 3430"/>
                <a:gd name="T72" fmla="*/ 2827 w 3440"/>
                <a:gd name="T73" fmla="*/ 3026 h 3430"/>
                <a:gd name="T74" fmla="*/ 2500 w 3440"/>
                <a:gd name="T75" fmla="*/ 3242 h 3430"/>
                <a:gd name="T76" fmla="*/ 2128 w 3440"/>
                <a:gd name="T77" fmla="*/ 3381 h 3430"/>
                <a:gd name="T78" fmla="*/ 1720 w 3440"/>
                <a:gd name="T79" fmla="*/ 3430 h 3430"/>
                <a:gd name="T80" fmla="*/ 1312 w 3440"/>
                <a:gd name="T81" fmla="*/ 3381 h 3430"/>
                <a:gd name="T82" fmla="*/ 940 w 3440"/>
                <a:gd name="T83" fmla="*/ 3242 h 3430"/>
                <a:gd name="T84" fmla="*/ 613 w 3440"/>
                <a:gd name="T85" fmla="*/ 3026 h 3430"/>
                <a:gd name="T86" fmla="*/ 345 w 3440"/>
                <a:gd name="T87" fmla="*/ 2742 h 3430"/>
                <a:gd name="T88" fmla="*/ 146 w 3440"/>
                <a:gd name="T89" fmla="*/ 2403 h 3430"/>
                <a:gd name="T90" fmla="*/ 28 w 3440"/>
                <a:gd name="T91" fmla="*/ 2023 h 3430"/>
                <a:gd name="T92" fmla="*/ 3 w 3440"/>
                <a:gd name="T93" fmla="*/ 1611 h 3430"/>
                <a:gd name="T94" fmla="*/ 76 w 3440"/>
                <a:gd name="T95" fmla="*/ 1212 h 3430"/>
                <a:gd name="T96" fmla="*/ 236 w 3440"/>
                <a:gd name="T97" fmla="*/ 851 h 3430"/>
                <a:gd name="T98" fmla="*/ 471 w 3440"/>
                <a:gd name="T99" fmla="*/ 538 h 3430"/>
                <a:gd name="T100" fmla="*/ 770 w 3440"/>
                <a:gd name="T101" fmla="*/ 287 h 3430"/>
                <a:gd name="T102" fmla="*/ 1122 w 3440"/>
                <a:gd name="T103" fmla="*/ 108 h 3430"/>
                <a:gd name="T104" fmla="*/ 1513 w 3440"/>
                <a:gd name="T105" fmla="*/ 12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3430">
                  <a:moveTo>
                    <a:pt x="1720" y="114"/>
                  </a:moveTo>
                  <a:lnTo>
                    <a:pt x="1619" y="117"/>
                  </a:lnTo>
                  <a:lnTo>
                    <a:pt x="1520" y="127"/>
                  </a:lnTo>
                  <a:lnTo>
                    <a:pt x="1422" y="142"/>
                  </a:lnTo>
                  <a:lnTo>
                    <a:pt x="1326" y="163"/>
                  </a:lnTo>
                  <a:lnTo>
                    <a:pt x="1232" y="190"/>
                  </a:lnTo>
                  <a:lnTo>
                    <a:pt x="1141" y="222"/>
                  </a:lnTo>
                  <a:lnTo>
                    <a:pt x="1053" y="260"/>
                  </a:lnTo>
                  <a:lnTo>
                    <a:pt x="967" y="302"/>
                  </a:lnTo>
                  <a:lnTo>
                    <a:pt x="884" y="350"/>
                  </a:lnTo>
                  <a:lnTo>
                    <a:pt x="805" y="402"/>
                  </a:lnTo>
                  <a:lnTo>
                    <a:pt x="728" y="458"/>
                  </a:lnTo>
                  <a:lnTo>
                    <a:pt x="656" y="520"/>
                  </a:lnTo>
                  <a:lnTo>
                    <a:pt x="586" y="584"/>
                  </a:lnTo>
                  <a:lnTo>
                    <a:pt x="521" y="654"/>
                  </a:lnTo>
                  <a:lnTo>
                    <a:pt x="460" y="725"/>
                  </a:lnTo>
                  <a:lnTo>
                    <a:pt x="403" y="802"/>
                  </a:lnTo>
                  <a:lnTo>
                    <a:pt x="351" y="881"/>
                  </a:lnTo>
                  <a:lnTo>
                    <a:pt x="303" y="965"/>
                  </a:lnTo>
                  <a:lnTo>
                    <a:pt x="261" y="1050"/>
                  </a:lnTo>
                  <a:lnTo>
                    <a:pt x="223" y="1138"/>
                  </a:lnTo>
                  <a:lnTo>
                    <a:pt x="191" y="1229"/>
                  </a:lnTo>
                  <a:lnTo>
                    <a:pt x="164" y="1322"/>
                  </a:lnTo>
                  <a:lnTo>
                    <a:pt x="143" y="1418"/>
                  </a:lnTo>
                  <a:lnTo>
                    <a:pt x="127" y="1515"/>
                  </a:lnTo>
                  <a:lnTo>
                    <a:pt x="118" y="1614"/>
                  </a:lnTo>
                  <a:lnTo>
                    <a:pt x="115" y="1715"/>
                  </a:lnTo>
                  <a:lnTo>
                    <a:pt x="118" y="1816"/>
                  </a:lnTo>
                  <a:lnTo>
                    <a:pt x="127" y="1915"/>
                  </a:lnTo>
                  <a:lnTo>
                    <a:pt x="143" y="2012"/>
                  </a:lnTo>
                  <a:lnTo>
                    <a:pt x="164" y="2108"/>
                  </a:lnTo>
                  <a:lnTo>
                    <a:pt x="191" y="2201"/>
                  </a:lnTo>
                  <a:lnTo>
                    <a:pt x="223" y="2292"/>
                  </a:lnTo>
                  <a:lnTo>
                    <a:pt x="261" y="2380"/>
                  </a:lnTo>
                  <a:lnTo>
                    <a:pt x="303" y="2465"/>
                  </a:lnTo>
                  <a:lnTo>
                    <a:pt x="351" y="2549"/>
                  </a:lnTo>
                  <a:lnTo>
                    <a:pt x="403" y="2628"/>
                  </a:lnTo>
                  <a:lnTo>
                    <a:pt x="460" y="2705"/>
                  </a:lnTo>
                  <a:lnTo>
                    <a:pt x="521" y="2776"/>
                  </a:lnTo>
                  <a:lnTo>
                    <a:pt x="586" y="2846"/>
                  </a:lnTo>
                  <a:lnTo>
                    <a:pt x="656" y="2910"/>
                  </a:lnTo>
                  <a:lnTo>
                    <a:pt x="728" y="2972"/>
                  </a:lnTo>
                  <a:lnTo>
                    <a:pt x="805" y="3028"/>
                  </a:lnTo>
                  <a:lnTo>
                    <a:pt x="884" y="3080"/>
                  </a:lnTo>
                  <a:lnTo>
                    <a:pt x="967" y="3128"/>
                  </a:lnTo>
                  <a:lnTo>
                    <a:pt x="1053" y="3170"/>
                  </a:lnTo>
                  <a:lnTo>
                    <a:pt x="1141" y="3208"/>
                  </a:lnTo>
                  <a:lnTo>
                    <a:pt x="1232" y="3240"/>
                  </a:lnTo>
                  <a:lnTo>
                    <a:pt x="1326" y="3267"/>
                  </a:lnTo>
                  <a:lnTo>
                    <a:pt x="1422" y="3288"/>
                  </a:lnTo>
                  <a:lnTo>
                    <a:pt x="1520" y="3303"/>
                  </a:lnTo>
                  <a:lnTo>
                    <a:pt x="1619" y="3313"/>
                  </a:lnTo>
                  <a:lnTo>
                    <a:pt x="1720" y="3316"/>
                  </a:lnTo>
                  <a:lnTo>
                    <a:pt x="1821" y="3313"/>
                  </a:lnTo>
                  <a:lnTo>
                    <a:pt x="1920" y="3303"/>
                  </a:lnTo>
                  <a:lnTo>
                    <a:pt x="2018" y="3288"/>
                  </a:lnTo>
                  <a:lnTo>
                    <a:pt x="2114" y="3267"/>
                  </a:lnTo>
                  <a:lnTo>
                    <a:pt x="2208" y="3240"/>
                  </a:lnTo>
                  <a:lnTo>
                    <a:pt x="2299" y="3208"/>
                  </a:lnTo>
                  <a:lnTo>
                    <a:pt x="2387" y="3170"/>
                  </a:lnTo>
                  <a:lnTo>
                    <a:pt x="2473" y="3128"/>
                  </a:lnTo>
                  <a:lnTo>
                    <a:pt x="2556" y="3080"/>
                  </a:lnTo>
                  <a:lnTo>
                    <a:pt x="2635" y="3028"/>
                  </a:lnTo>
                  <a:lnTo>
                    <a:pt x="2712" y="2972"/>
                  </a:lnTo>
                  <a:lnTo>
                    <a:pt x="2784" y="2910"/>
                  </a:lnTo>
                  <a:lnTo>
                    <a:pt x="2854" y="2846"/>
                  </a:lnTo>
                  <a:lnTo>
                    <a:pt x="2919" y="2776"/>
                  </a:lnTo>
                  <a:lnTo>
                    <a:pt x="2980" y="2705"/>
                  </a:lnTo>
                  <a:lnTo>
                    <a:pt x="3037" y="2628"/>
                  </a:lnTo>
                  <a:lnTo>
                    <a:pt x="3089" y="2549"/>
                  </a:lnTo>
                  <a:lnTo>
                    <a:pt x="3137" y="2465"/>
                  </a:lnTo>
                  <a:lnTo>
                    <a:pt x="3179" y="2380"/>
                  </a:lnTo>
                  <a:lnTo>
                    <a:pt x="3217" y="2292"/>
                  </a:lnTo>
                  <a:lnTo>
                    <a:pt x="3249" y="2201"/>
                  </a:lnTo>
                  <a:lnTo>
                    <a:pt x="3276" y="2108"/>
                  </a:lnTo>
                  <a:lnTo>
                    <a:pt x="3297" y="2012"/>
                  </a:lnTo>
                  <a:lnTo>
                    <a:pt x="3313" y="1915"/>
                  </a:lnTo>
                  <a:lnTo>
                    <a:pt x="3322" y="1816"/>
                  </a:lnTo>
                  <a:lnTo>
                    <a:pt x="3325" y="1715"/>
                  </a:lnTo>
                  <a:lnTo>
                    <a:pt x="3322" y="1614"/>
                  </a:lnTo>
                  <a:lnTo>
                    <a:pt x="3313" y="1515"/>
                  </a:lnTo>
                  <a:lnTo>
                    <a:pt x="3297" y="1418"/>
                  </a:lnTo>
                  <a:lnTo>
                    <a:pt x="3276" y="1322"/>
                  </a:lnTo>
                  <a:lnTo>
                    <a:pt x="3249" y="1229"/>
                  </a:lnTo>
                  <a:lnTo>
                    <a:pt x="3217" y="1138"/>
                  </a:lnTo>
                  <a:lnTo>
                    <a:pt x="3179" y="1050"/>
                  </a:lnTo>
                  <a:lnTo>
                    <a:pt x="3137" y="965"/>
                  </a:lnTo>
                  <a:lnTo>
                    <a:pt x="3089" y="881"/>
                  </a:lnTo>
                  <a:lnTo>
                    <a:pt x="3037" y="802"/>
                  </a:lnTo>
                  <a:lnTo>
                    <a:pt x="2980" y="725"/>
                  </a:lnTo>
                  <a:lnTo>
                    <a:pt x="2919" y="654"/>
                  </a:lnTo>
                  <a:lnTo>
                    <a:pt x="2854" y="584"/>
                  </a:lnTo>
                  <a:lnTo>
                    <a:pt x="2784" y="520"/>
                  </a:lnTo>
                  <a:lnTo>
                    <a:pt x="2712" y="458"/>
                  </a:lnTo>
                  <a:lnTo>
                    <a:pt x="2635" y="402"/>
                  </a:lnTo>
                  <a:lnTo>
                    <a:pt x="2556" y="350"/>
                  </a:lnTo>
                  <a:lnTo>
                    <a:pt x="2473" y="302"/>
                  </a:lnTo>
                  <a:lnTo>
                    <a:pt x="2387" y="260"/>
                  </a:lnTo>
                  <a:lnTo>
                    <a:pt x="2299" y="222"/>
                  </a:lnTo>
                  <a:lnTo>
                    <a:pt x="2208" y="190"/>
                  </a:lnTo>
                  <a:lnTo>
                    <a:pt x="2114" y="163"/>
                  </a:lnTo>
                  <a:lnTo>
                    <a:pt x="2018" y="142"/>
                  </a:lnTo>
                  <a:lnTo>
                    <a:pt x="1920" y="127"/>
                  </a:lnTo>
                  <a:lnTo>
                    <a:pt x="1821" y="117"/>
                  </a:lnTo>
                  <a:lnTo>
                    <a:pt x="1720" y="114"/>
                  </a:lnTo>
                  <a:close/>
                  <a:moveTo>
                    <a:pt x="1720" y="0"/>
                  </a:moveTo>
                  <a:lnTo>
                    <a:pt x="1824" y="3"/>
                  </a:lnTo>
                  <a:lnTo>
                    <a:pt x="1927" y="12"/>
                  </a:lnTo>
                  <a:lnTo>
                    <a:pt x="2029" y="28"/>
                  </a:lnTo>
                  <a:lnTo>
                    <a:pt x="2128" y="49"/>
                  </a:lnTo>
                  <a:lnTo>
                    <a:pt x="2225" y="76"/>
                  </a:lnTo>
                  <a:lnTo>
                    <a:pt x="2318" y="108"/>
                  </a:lnTo>
                  <a:lnTo>
                    <a:pt x="2410" y="146"/>
                  </a:lnTo>
                  <a:lnTo>
                    <a:pt x="2500" y="188"/>
                  </a:lnTo>
                  <a:lnTo>
                    <a:pt x="2586" y="235"/>
                  </a:lnTo>
                  <a:lnTo>
                    <a:pt x="2670" y="287"/>
                  </a:lnTo>
                  <a:lnTo>
                    <a:pt x="2750" y="344"/>
                  </a:lnTo>
                  <a:lnTo>
                    <a:pt x="2827" y="404"/>
                  </a:lnTo>
                  <a:lnTo>
                    <a:pt x="2900" y="470"/>
                  </a:lnTo>
                  <a:lnTo>
                    <a:pt x="2969" y="538"/>
                  </a:lnTo>
                  <a:lnTo>
                    <a:pt x="3034" y="611"/>
                  </a:lnTo>
                  <a:lnTo>
                    <a:pt x="3095" y="688"/>
                  </a:lnTo>
                  <a:lnTo>
                    <a:pt x="3152" y="768"/>
                  </a:lnTo>
                  <a:lnTo>
                    <a:pt x="3204" y="851"/>
                  </a:lnTo>
                  <a:lnTo>
                    <a:pt x="3251" y="938"/>
                  </a:lnTo>
                  <a:lnTo>
                    <a:pt x="3294" y="1027"/>
                  </a:lnTo>
                  <a:lnTo>
                    <a:pt x="3332" y="1118"/>
                  </a:lnTo>
                  <a:lnTo>
                    <a:pt x="3364" y="1212"/>
                  </a:lnTo>
                  <a:lnTo>
                    <a:pt x="3391" y="1309"/>
                  </a:lnTo>
                  <a:lnTo>
                    <a:pt x="3412" y="1407"/>
                  </a:lnTo>
                  <a:lnTo>
                    <a:pt x="3427" y="1508"/>
                  </a:lnTo>
                  <a:lnTo>
                    <a:pt x="3437" y="1611"/>
                  </a:lnTo>
                  <a:lnTo>
                    <a:pt x="3440" y="1715"/>
                  </a:lnTo>
                  <a:lnTo>
                    <a:pt x="3437" y="1819"/>
                  </a:lnTo>
                  <a:lnTo>
                    <a:pt x="3427" y="1922"/>
                  </a:lnTo>
                  <a:lnTo>
                    <a:pt x="3412" y="2023"/>
                  </a:lnTo>
                  <a:lnTo>
                    <a:pt x="3391" y="2121"/>
                  </a:lnTo>
                  <a:lnTo>
                    <a:pt x="3364" y="2218"/>
                  </a:lnTo>
                  <a:lnTo>
                    <a:pt x="3332" y="2312"/>
                  </a:lnTo>
                  <a:lnTo>
                    <a:pt x="3294" y="2403"/>
                  </a:lnTo>
                  <a:lnTo>
                    <a:pt x="3251" y="2492"/>
                  </a:lnTo>
                  <a:lnTo>
                    <a:pt x="3204" y="2579"/>
                  </a:lnTo>
                  <a:lnTo>
                    <a:pt x="3152" y="2662"/>
                  </a:lnTo>
                  <a:lnTo>
                    <a:pt x="3095" y="2742"/>
                  </a:lnTo>
                  <a:lnTo>
                    <a:pt x="3034" y="2819"/>
                  </a:lnTo>
                  <a:lnTo>
                    <a:pt x="2969" y="2892"/>
                  </a:lnTo>
                  <a:lnTo>
                    <a:pt x="2900" y="2960"/>
                  </a:lnTo>
                  <a:lnTo>
                    <a:pt x="2827" y="3026"/>
                  </a:lnTo>
                  <a:lnTo>
                    <a:pt x="2750" y="3086"/>
                  </a:lnTo>
                  <a:lnTo>
                    <a:pt x="2670" y="3143"/>
                  </a:lnTo>
                  <a:lnTo>
                    <a:pt x="2586" y="3195"/>
                  </a:lnTo>
                  <a:lnTo>
                    <a:pt x="2500" y="3242"/>
                  </a:lnTo>
                  <a:lnTo>
                    <a:pt x="2410" y="3284"/>
                  </a:lnTo>
                  <a:lnTo>
                    <a:pt x="2318" y="3322"/>
                  </a:lnTo>
                  <a:lnTo>
                    <a:pt x="2225" y="3354"/>
                  </a:lnTo>
                  <a:lnTo>
                    <a:pt x="2128" y="3381"/>
                  </a:lnTo>
                  <a:lnTo>
                    <a:pt x="2029" y="3402"/>
                  </a:lnTo>
                  <a:lnTo>
                    <a:pt x="1927" y="3418"/>
                  </a:lnTo>
                  <a:lnTo>
                    <a:pt x="1824" y="3427"/>
                  </a:lnTo>
                  <a:lnTo>
                    <a:pt x="1720" y="3430"/>
                  </a:lnTo>
                  <a:lnTo>
                    <a:pt x="1616" y="3427"/>
                  </a:lnTo>
                  <a:lnTo>
                    <a:pt x="1513" y="3418"/>
                  </a:lnTo>
                  <a:lnTo>
                    <a:pt x="1411" y="3402"/>
                  </a:lnTo>
                  <a:lnTo>
                    <a:pt x="1312" y="3381"/>
                  </a:lnTo>
                  <a:lnTo>
                    <a:pt x="1215" y="3354"/>
                  </a:lnTo>
                  <a:lnTo>
                    <a:pt x="1122" y="3322"/>
                  </a:lnTo>
                  <a:lnTo>
                    <a:pt x="1030" y="3284"/>
                  </a:lnTo>
                  <a:lnTo>
                    <a:pt x="940" y="3242"/>
                  </a:lnTo>
                  <a:lnTo>
                    <a:pt x="854" y="3195"/>
                  </a:lnTo>
                  <a:lnTo>
                    <a:pt x="770" y="3143"/>
                  </a:lnTo>
                  <a:lnTo>
                    <a:pt x="690" y="3086"/>
                  </a:lnTo>
                  <a:lnTo>
                    <a:pt x="613" y="3026"/>
                  </a:lnTo>
                  <a:lnTo>
                    <a:pt x="540" y="2960"/>
                  </a:lnTo>
                  <a:lnTo>
                    <a:pt x="471" y="2892"/>
                  </a:lnTo>
                  <a:lnTo>
                    <a:pt x="406" y="2819"/>
                  </a:lnTo>
                  <a:lnTo>
                    <a:pt x="345" y="2742"/>
                  </a:lnTo>
                  <a:lnTo>
                    <a:pt x="288" y="2662"/>
                  </a:lnTo>
                  <a:lnTo>
                    <a:pt x="236" y="2579"/>
                  </a:lnTo>
                  <a:lnTo>
                    <a:pt x="189" y="2492"/>
                  </a:lnTo>
                  <a:lnTo>
                    <a:pt x="146" y="2403"/>
                  </a:lnTo>
                  <a:lnTo>
                    <a:pt x="108" y="2312"/>
                  </a:lnTo>
                  <a:lnTo>
                    <a:pt x="76" y="2218"/>
                  </a:lnTo>
                  <a:lnTo>
                    <a:pt x="49" y="2121"/>
                  </a:lnTo>
                  <a:lnTo>
                    <a:pt x="28" y="2023"/>
                  </a:lnTo>
                  <a:lnTo>
                    <a:pt x="13" y="1922"/>
                  </a:lnTo>
                  <a:lnTo>
                    <a:pt x="3" y="1819"/>
                  </a:lnTo>
                  <a:lnTo>
                    <a:pt x="0" y="1715"/>
                  </a:lnTo>
                  <a:lnTo>
                    <a:pt x="3" y="1611"/>
                  </a:lnTo>
                  <a:lnTo>
                    <a:pt x="13" y="1508"/>
                  </a:lnTo>
                  <a:lnTo>
                    <a:pt x="28" y="1407"/>
                  </a:lnTo>
                  <a:lnTo>
                    <a:pt x="49" y="1309"/>
                  </a:lnTo>
                  <a:lnTo>
                    <a:pt x="76" y="1212"/>
                  </a:lnTo>
                  <a:lnTo>
                    <a:pt x="108" y="1118"/>
                  </a:lnTo>
                  <a:lnTo>
                    <a:pt x="146" y="1027"/>
                  </a:lnTo>
                  <a:lnTo>
                    <a:pt x="189" y="938"/>
                  </a:lnTo>
                  <a:lnTo>
                    <a:pt x="236" y="851"/>
                  </a:lnTo>
                  <a:lnTo>
                    <a:pt x="288" y="768"/>
                  </a:lnTo>
                  <a:lnTo>
                    <a:pt x="345" y="688"/>
                  </a:lnTo>
                  <a:lnTo>
                    <a:pt x="406" y="611"/>
                  </a:lnTo>
                  <a:lnTo>
                    <a:pt x="471" y="538"/>
                  </a:lnTo>
                  <a:lnTo>
                    <a:pt x="540" y="470"/>
                  </a:lnTo>
                  <a:lnTo>
                    <a:pt x="613" y="404"/>
                  </a:lnTo>
                  <a:lnTo>
                    <a:pt x="690" y="344"/>
                  </a:lnTo>
                  <a:lnTo>
                    <a:pt x="770" y="287"/>
                  </a:lnTo>
                  <a:lnTo>
                    <a:pt x="854" y="235"/>
                  </a:lnTo>
                  <a:lnTo>
                    <a:pt x="940" y="188"/>
                  </a:lnTo>
                  <a:lnTo>
                    <a:pt x="1030" y="146"/>
                  </a:lnTo>
                  <a:lnTo>
                    <a:pt x="1122" y="108"/>
                  </a:lnTo>
                  <a:lnTo>
                    <a:pt x="1215" y="76"/>
                  </a:lnTo>
                  <a:lnTo>
                    <a:pt x="1312" y="49"/>
                  </a:lnTo>
                  <a:lnTo>
                    <a:pt x="1411" y="28"/>
                  </a:lnTo>
                  <a:lnTo>
                    <a:pt x="1513" y="12"/>
                  </a:lnTo>
                  <a:lnTo>
                    <a:pt x="1616" y="3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245"/>
            <p:cNvSpPr>
              <a:spLocks/>
            </p:cNvSpPr>
            <p:nvPr/>
          </p:nvSpPr>
          <p:spPr bwMode="auto">
            <a:xfrm>
              <a:off x="10212388" y="2984500"/>
              <a:ext cx="19050" cy="17462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5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246"/>
            <p:cNvSpPr>
              <a:spLocks/>
            </p:cNvSpPr>
            <p:nvPr/>
          </p:nvSpPr>
          <p:spPr bwMode="auto">
            <a:xfrm>
              <a:off x="10202863" y="2884488"/>
              <a:ext cx="92075" cy="90487"/>
            </a:xfrm>
            <a:custGeom>
              <a:avLst/>
              <a:gdLst>
                <a:gd name="T0" fmla="*/ 516 w 573"/>
                <a:gd name="T1" fmla="*/ 0 h 571"/>
                <a:gd name="T2" fmla="*/ 535 w 573"/>
                <a:gd name="T3" fmla="*/ 3 h 571"/>
                <a:gd name="T4" fmla="*/ 551 w 573"/>
                <a:gd name="T5" fmla="*/ 10 h 571"/>
                <a:gd name="T6" fmla="*/ 563 w 573"/>
                <a:gd name="T7" fmla="*/ 21 h 571"/>
                <a:gd name="T8" fmla="*/ 570 w 573"/>
                <a:gd name="T9" fmla="*/ 38 h 571"/>
                <a:gd name="T10" fmla="*/ 573 w 573"/>
                <a:gd name="T11" fmla="*/ 57 h 571"/>
                <a:gd name="T12" fmla="*/ 570 w 573"/>
                <a:gd name="T13" fmla="*/ 75 h 571"/>
                <a:gd name="T14" fmla="*/ 563 w 573"/>
                <a:gd name="T15" fmla="*/ 92 h 571"/>
                <a:gd name="T16" fmla="*/ 551 w 573"/>
                <a:gd name="T17" fmla="*/ 103 h 571"/>
                <a:gd name="T18" fmla="*/ 535 w 573"/>
                <a:gd name="T19" fmla="*/ 111 h 571"/>
                <a:gd name="T20" fmla="*/ 516 w 573"/>
                <a:gd name="T21" fmla="*/ 114 h 571"/>
                <a:gd name="T22" fmla="*/ 465 w 573"/>
                <a:gd name="T23" fmla="*/ 117 h 571"/>
                <a:gd name="T24" fmla="*/ 417 w 573"/>
                <a:gd name="T25" fmla="*/ 126 h 571"/>
                <a:gd name="T26" fmla="*/ 370 w 573"/>
                <a:gd name="T27" fmla="*/ 141 h 571"/>
                <a:gd name="T28" fmla="*/ 326 w 573"/>
                <a:gd name="T29" fmla="*/ 161 h 571"/>
                <a:gd name="T30" fmla="*/ 286 w 573"/>
                <a:gd name="T31" fmla="*/ 185 h 571"/>
                <a:gd name="T32" fmla="*/ 249 w 573"/>
                <a:gd name="T33" fmla="*/ 215 h 571"/>
                <a:gd name="T34" fmla="*/ 216 w 573"/>
                <a:gd name="T35" fmla="*/ 248 h 571"/>
                <a:gd name="T36" fmla="*/ 186 w 573"/>
                <a:gd name="T37" fmla="*/ 284 h 571"/>
                <a:gd name="T38" fmla="*/ 162 w 573"/>
                <a:gd name="T39" fmla="*/ 325 h 571"/>
                <a:gd name="T40" fmla="*/ 142 w 573"/>
                <a:gd name="T41" fmla="*/ 368 h 571"/>
                <a:gd name="T42" fmla="*/ 127 w 573"/>
                <a:gd name="T43" fmla="*/ 415 h 571"/>
                <a:gd name="T44" fmla="*/ 118 w 573"/>
                <a:gd name="T45" fmla="*/ 463 h 571"/>
                <a:gd name="T46" fmla="*/ 115 w 573"/>
                <a:gd name="T47" fmla="*/ 514 h 571"/>
                <a:gd name="T48" fmla="*/ 112 w 573"/>
                <a:gd name="T49" fmla="*/ 533 h 571"/>
                <a:gd name="T50" fmla="*/ 104 w 573"/>
                <a:gd name="T51" fmla="*/ 549 h 571"/>
                <a:gd name="T52" fmla="*/ 93 w 573"/>
                <a:gd name="T53" fmla="*/ 561 h 571"/>
                <a:gd name="T54" fmla="*/ 76 w 573"/>
                <a:gd name="T55" fmla="*/ 568 h 571"/>
                <a:gd name="T56" fmla="*/ 57 w 573"/>
                <a:gd name="T57" fmla="*/ 571 h 571"/>
                <a:gd name="T58" fmla="*/ 39 w 573"/>
                <a:gd name="T59" fmla="*/ 568 h 571"/>
                <a:gd name="T60" fmla="*/ 22 w 573"/>
                <a:gd name="T61" fmla="*/ 561 h 571"/>
                <a:gd name="T62" fmla="*/ 10 w 573"/>
                <a:gd name="T63" fmla="*/ 549 h 571"/>
                <a:gd name="T64" fmla="*/ 3 w 573"/>
                <a:gd name="T65" fmla="*/ 533 h 571"/>
                <a:gd name="T66" fmla="*/ 0 w 573"/>
                <a:gd name="T67" fmla="*/ 514 h 571"/>
                <a:gd name="T68" fmla="*/ 3 w 573"/>
                <a:gd name="T69" fmla="*/ 458 h 571"/>
                <a:gd name="T70" fmla="*/ 11 w 573"/>
                <a:gd name="T71" fmla="*/ 403 h 571"/>
                <a:gd name="T72" fmla="*/ 26 w 573"/>
                <a:gd name="T73" fmla="*/ 351 h 571"/>
                <a:gd name="T74" fmla="*/ 46 w 573"/>
                <a:gd name="T75" fmla="*/ 301 h 571"/>
                <a:gd name="T76" fmla="*/ 70 w 573"/>
                <a:gd name="T77" fmla="*/ 253 h 571"/>
                <a:gd name="T78" fmla="*/ 99 w 573"/>
                <a:gd name="T79" fmla="*/ 209 h 571"/>
                <a:gd name="T80" fmla="*/ 132 w 573"/>
                <a:gd name="T81" fmla="*/ 169 h 571"/>
                <a:gd name="T82" fmla="*/ 170 w 573"/>
                <a:gd name="T83" fmla="*/ 132 h 571"/>
                <a:gd name="T84" fmla="*/ 211 w 573"/>
                <a:gd name="T85" fmla="*/ 98 h 571"/>
                <a:gd name="T86" fmla="*/ 254 w 573"/>
                <a:gd name="T87" fmla="*/ 69 h 571"/>
                <a:gd name="T88" fmla="*/ 302 w 573"/>
                <a:gd name="T89" fmla="*/ 45 h 571"/>
                <a:gd name="T90" fmla="*/ 352 w 573"/>
                <a:gd name="T91" fmla="*/ 25 h 571"/>
                <a:gd name="T92" fmla="*/ 404 w 573"/>
                <a:gd name="T93" fmla="*/ 11 h 571"/>
                <a:gd name="T94" fmla="*/ 460 w 573"/>
                <a:gd name="T95" fmla="*/ 3 h 571"/>
                <a:gd name="T96" fmla="*/ 516 w 573"/>
                <a:gd name="T97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3" h="571">
                  <a:moveTo>
                    <a:pt x="516" y="0"/>
                  </a:moveTo>
                  <a:lnTo>
                    <a:pt x="535" y="3"/>
                  </a:lnTo>
                  <a:lnTo>
                    <a:pt x="551" y="10"/>
                  </a:lnTo>
                  <a:lnTo>
                    <a:pt x="563" y="21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5"/>
                  </a:lnTo>
                  <a:lnTo>
                    <a:pt x="563" y="92"/>
                  </a:lnTo>
                  <a:lnTo>
                    <a:pt x="551" y="103"/>
                  </a:lnTo>
                  <a:lnTo>
                    <a:pt x="535" y="111"/>
                  </a:lnTo>
                  <a:lnTo>
                    <a:pt x="516" y="114"/>
                  </a:lnTo>
                  <a:lnTo>
                    <a:pt x="465" y="117"/>
                  </a:lnTo>
                  <a:lnTo>
                    <a:pt x="417" y="126"/>
                  </a:lnTo>
                  <a:lnTo>
                    <a:pt x="370" y="141"/>
                  </a:lnTo>
                  <a:lnTo>
                    <a:pt x="326" y="161"/>
                  </a:lnTo>
                  <a:lnTo>
                    <a:pt x="286" y="185"/>
                  </a:lnTo>
                  <a:lnTo>
                    <a:pt x="249" y="215"/>
                  </a:lnTo>
                  <a:lnTo>
                    <a:pt x="216" y="248"/>
                  </a:lnTo>
                  <a:lnTo>
                    <a:pt x="186" y="284"/>
                  </a:lnTo>
                  <a:lnTo>
                    <a:pt x="162" y="325"/>
                  </a:lnTo>
                  <a:lnTo>
                    <a:pt x="142" y="368"/>
                  </a:lnTo>
                  <a:lnTo>
                    <a:pt x="127" y="415"/>
                  </a:lnTo>
                  <a:lnTo>
                    <a:pt x="118" y="463"/>
                  </a:lnTo>
                  <a:lnTo>
                    <a:pt x="115" y="514"/>
                  </a:lnTo>
                  <a:lnTo>
                    <a:pt x="112" y="533"/>
                  </a:lnTo>
                  <a:lnTo>
                    <a:pt x="104" y="549"/>
                  </a:lnTo>
                  <a:lnTo>
                    <a:pt x="93" y="561"/>
                  </a:lnTo>
                  <a:lnTo>
                    <a:pt x="76" y="568"/>
                  </a:lnTo>
                  <a:lnTo>
                    <a:pt x="57" y="571"/>
                  </a:lnTo>
                  <a:lnTo>
                    <a:pt x="39" y="568"/>
                  </a:lnTo>
                  <a:lnTo>
                    <a:pt x="22" y="561"/>
                  </a:lnTo>
                  <a:lnTo>
                    <a:pt x="10" y="549"/>
                  </a:lnTo>
                  <a:lnTo>
                    <a:pt x="3" y="533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1" y="403"/>
                  </a:lnTo>
                  <a:lnTo>
                    <a:pt x="26" y="351"/>
                  </a:lnTo>
                  <a:lnTo>
                    <a:pt x="46" y="301"/>
                  </a:lnTo>
                  <a:lnTo>
                    <a:pt x="70" y="253"/>
                  </a:lnTo>
                  <a:lnTo>
                    <a:pt x="99" y="209"/>
                  </a:lnTo>
                  <a:lnTo>
                    <a:pt x="132" y="169"/>
                  </a:lnTo>
                  <a:lnTo>
                    <a:pt x="170" y="132"/>
                  </a:lnTo>
                  <a:lnTo>
                    <a:pt x="211" y="98"/>
                  </a:lnTo>
                  <a:lnTo>
                    <a:pt x="254" y="69"/>
                  </a:lnTo>
                  <a:lnTo>
                    <a:pt x="302" y="45"/>
                  </a:lnTo>
                  <a:lnTo>
                    <a:pt x="352" y="25"/>
                  </a:lnTo>
                  <a:lnTo>
                    <a:pt x="404" y="11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47"/>
            <p:cNvSpPr>
              <a:spLocks noEditPoints="1"/>
            </p:cNvSpPr>
            <p:nvPr/>
          </p:nvSpPr>
          <p:spPr bwMode="auto">
            <a:xfrm>
              <a:off x="10231438" y="2693988"/>
              <a:ext cx="254000" cy="252412"/>
            </a:xfrm>
            <a:custGeom>
              <a:avLst/>
              <a:gdLst>
                <a:gd name="T0" fmla="*/ 251 w 1601"/>
                <a:gd name="T1" fmla="*/ 117 h 1589"/>
                <a:gd name="T2" fmla="*/ 620 w 1601"/>
                <a:gd name="T3" fmla="*/ 966 h 1589"/>
                <a:gd name="T4" fmla="*/ 739 w 1601"/>
                <a:gd name="T5" fmla="*/ 1020 h 1589"/>
                <a:gd name="T6" fmla="*/ 845 w 1601"/>
                <a:gd name="T7" fmla="*/ 1091 h 1589"/>
                <a:gd name="T8" fmla="*/ 936 w 1601"/>
                <a:gd name="T9" fmla="*/ 1178 h 1589"/>
                <a:gd name="T10" fmla="*/ 1013 w 1601"/>
                <a:gd name="T11" fmla="*/ 1277 h 1589"/>
                <a:gd name="T12" fmla="*/ 1074 w 1601"/>
                <a:gd name="T13" fmla="*/ 1390 h 1589"/>
                <a:gd name="T14" fmla="*/ 1403 w 1601"/>
                <a:gd name="T15" fmla="*/ 516 h 1589"/>
                <a:gd name="T16" fmla="*/ 1252 w 1601"/>
                <a:gd name="T17" fmla="*/ 396 h 1589"/>
                <a:gd name="T18" fmla="*/ 1088 w 1601"/>
                <a:gd name="T19" fmla="*/ 297 h 1589"/>
                <a:gd name="T20" fmla="*/ 915 w 1601"/>
                <a:gd name="T21" fmla="*/ 218 h 1589"/>
                <a:gd name="T22" fmla="*/ 734 w 1601"/>
                <a:gd name="T23" fmla="*/ 161 h 1589"/>
                <a:gd name="T24" fmla="*/ 545 w 1601"/>
                <a:gd name="T25" fmla="*/ 127 h 1589"/>
                <a:gd name="T26" fmla="*/ 350 w 1601"/>
                <a:gd name="T27" fmla="*/ 114 h 1589"/>
                <a:gd name="T28" fmla="*/ 441 w 1601"/>
                <a:gd name="T29" fmla="*/ 3 h 1589"/>
                <a:gd name="T30" fmla="*/ 640 w 1601"/>
                <a:gd name="T31" fmla="*/ 26 h 1589"/>
                <a:gd name="T32" fmla="*/ 833 w 1601"/>
                <a:gd name="T33" fmla="*/ 71 h 1589"/>
                <a:gd name="T34" fmla="*/ 1018 w 1601"/>
                <a:gd name="T35" fmla="*/ 137 h 1589"/>
                <a:gd name="T36" fmla="*/ 1194 w 1601"/>
                <a:gd name="T37" fmla="*/ 225 h 1589"/>
                <a:gd name="T38" fmla="*/ 1359 w 1601"/>
                <a:gd name="T39" fmla="*/ 333 h 1589"/>
                <a:gd name="T40" fmla="*/ 1513 w 1601"/>
                <a:gd name="T41" fmla="*/ 460 h 1589"/>
                <a:gd name="T42" fmla="*/ 1593 w 1601"/>
                <a:gd name="T43" fmla="*/ 544 h 1589"/>
                <a:gd name="T44" fmla="*/ 1601 w 1601"/>
                <a:gd name="T45" fmla="*/ 570 h 1589"/>
                <a:gd name="T46" fmla="*/ 1596 w 1601"/>
                <a:gd name="T47" fmla="*/ 595 h 1589"/>
                <a:gd name="T48" fmla="*/ 1104 w 1601"/>
                <a:gd name="T49" fmla="*/ 1569 h 1589"/>
                <a:gd name="T50" fmla="*/ 1078 w 1601"/>
                <a:gd name="T51" fmla="*/ 1587 h 1589"/>
                <a:gd name="T52" fmla="*/ 1057 w 1601"/>
                <a:gd name="T53" fmla="*/ 1589 h 1589"/>
                <a:gd name="T54" fmla="*/ 1030 w 1601"/>
                <a:gd name="T55" fmla="*/ 1582 h 1589"/>
                <a:gd name="T56" fmla="*/ 1010 w 1601"/>
                <a:gd name="T57" fmla="*/ 1562 h 1589"/>
                <a:gd name="T58" fmla="*/ 986 w 1601"/>
                <a:gd name="T59" fmla="*/ 1488 h 1589"/>
                <a:gd name="T60" fmla="*/ 935 w 1601"/>
                <a:gd name="T61" fmla="*/ 1375 h 1589"/>
                <a:gd name="T62" fmla="*/ 864 w 1601"/>
                <a:gd name="T63" fmla="*/ 1274 h 1589"/>
                <a:gd name="T64" fmla="*/ 777 w 1601"/>
                <a:gd name="T65" fmla="*/ 1188 h 1589"/>
                <a:gd name="T66" fmla="*/ 674 w 1601"/>
                <a:gd name="T67" fmla="*/ 1119 h 1589"/>
                <a:gd name="T68" fmla="*/ 558 w 1601"/>
                <a:gd name="T69" fmla="*/ 1068 h 1589"/>
                <a:gd name="T70" fmla="*/ 535 w 1601"/>
                <a:gd name="T71" fmla="*/ 1054 h 1589"/>
                <a:gd name="T72" fmla="*/ 7 w 1601"/>
                <a:gd name="T73" fmla="*/ 108 h 1589"/>
                <a:gd name="T74" fmla="*/ 0 w 1601"/>
                <a:gd name="T75" fmla="*/ 74 h 1589"/>
                <a:gd name="T76" fmla="*/ 19 w 1601"/>
                <a:gd name="T77" fmla="*/ 42 h 1589"/>
                <a:gd name="T78" fmla="*/ 48 w 1601"/>
                <a:gd name="T79" fmla="*/ 23 h 1589"/>
                <a:gd name="T80" fmla="*/ 242 w 1601"/>
                <a:gd name="T81" fmla="*/ 2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1" h="1589">
                  <a:moveTo>
                    <a:pt x="350" y="114"/>
                  </a:moveTo>
                  <a:lnTo>
                    <a:pt x="251" y="117"/>
                  </a:lnTo>
                  <a:lnTo>
                    <a:pt x="151" y="126"/>
                  </a:lnTo>
                  <a:lnTo>
                    <a:pt x="620" y="966"/>
                  </a:lnTo>
                  <a:lnTo>
                    <a:pt x="682" y="991"/>
                  </a:lnTo>
                  <a:lnTo>
                    <a:pt x="739" y="1020"/>
                  </a:lnTo>
                  <a:lnTo>
                    <a:pt x="793" y="1054"/>
                  </a:lnTo>
                  <a:lnTo>
                    <a:pt x="845" y="1091"/>
                  </a:lnTo>
                  <a:lnTo>
                    <a:pt x="892" y="1133"/>
                  </a:lnTo>
                  <a:lnTo>
                    <a:pt x="936" y="1178"/>
                  </a:lnTo>
                  <a:lnTo>
                    <a:pt x="977" y="1226"/>
                  </a:lnTo>
                  <a:lnTo>
                    <a:pt x="1013" y="1277"/>
                  </a:lnTo>
                  <a:lnTo>
                    <a:pt x="1046" y="1333"/>
                  </a:lnTo>
                  <a:lnTo>
                    <a:pt x="1074" y="1390"/>
                  </a:lnTo>
                  <a:lnTo>
                    <a:pt x="1475" y="583"/>
                  </a:lnTo>
                  <a:lnTo>
                    <a:pt x="1403" y="516"/>
                  </a:lnTo>
                  <a:lnTo>
                    <a:pt x="1329" y="453"/>
                  </a:lnTo>
                  <a:lnTo>
                    <a:pt x="1252" y="396"/>
                  </a:lnTo>
                  <a:lnTo>
                    <a:pt x="1172" y="344"/>
                  </a:lnTo>
                  <a:lnTo>
                    <a:pt x="1088" y="297"/>
                  </a:lnTo>
                  <a:lnTo>
                    <a:pt x="1003" y="255"/>
                  </a:lnTo>
                  <a:lnTo>
                    <a:pt x="915" y="218"/>
                  </a:lnTo>
                  <a:lnTo>
                    <a:pt x="826" y="187"/>
                  </a:lnTo>
                  <a:lnTo>
                    <a:pt x="734" y="161"/>
                  </a:lnTo>
                  <a:lnTo>
                    <a:pt x="640" y="141"/>
                  </a:lnTo>
                  <a:lnTo>
                    <a:pt x="545" y="127"/>
                  </a:lnTo>
                  <a:lnTo>
                    <a:pt x="448" y="117"/>
                  </a:lnTo>
                  <a:lnTo>
                    <a:pt x="350" y="114"/>
                  </a:lnTo>
                  <a:close/>
                  <a:moveTo>
                    <a:pt x="340" y="0"/>
                  </a:moveTo>
                  <a:lnTo>
                    <a:pt x="441" y="3"/>
                  </a:lnTo>
                  <a:lnTo>
                    <a:pt x="541" y="11"/>
                  </a:lnTo>
                  <a:lnTo>
                    <a:pt x="640" y="26"/>
                  </a:lnTo>
                  <a:lnTo>
                    <a:pt x="737" y="46"/>
                  </a:lnTo>
                  <a:lnTo>
                    <a:pt x="833" y="71"/>
                  </a:lnTo>
                  <a:lnTo>
                    <a:pt x="927" y="101"/>
                  </a:lnTo>
                  <a:lnTo>
                    <a:pt x="1018" y="137"/>
                  </a:lnTo>
                  <a:lnTo>
                    <a:pt x="1107" y="179"/>
                  </a:lnTo>
                  <a:lnTo>
                    <a:pt x="1194" y="225"/>
                  </a:lnTo>
                  <a:lnTo>
                    <a:pt x="1278" y="276"/>
                  </a:lnTo>
                  <a:lnTo>
                    <a:pt x="1359" y="333"/>
                  </a:lnTo>
                  <a:lnTo>
                    <a:pt x="1438" y="394"/>
                  </a:lnTo>
                  <a:lnTo>
                    <a:pt x="1513" y="460"/>
                  </a:lnTo>
                  <a:lnTo>
                    <a:pt x="1584" y="531"/>
                  </a:lnTo>
                  <a:lnTo>
                    <a:pt x="1593" y="544"/>
                  </a:lnTo>
                  <a:lnTo>
                    <a:pt x="1599" y="556"/>
                  </a:lnTo>
                  <a:lnTo>
                    <a:pt x="1601" y="570"/>
                  </a:lnTo>
                  <a:lnTo>
                    <a:pt x="1600" y="583"/>
                  </a:lnTo>
                  <a:lnTo>
                    <a:pt x="1596" y="595"/>
                  </a:lnTo>
                  <a:lnTo>
                    <a:pt x="1115" y="1555"/>
                  </a:lnTo>
                  <a:lnTo>
                    <a:pt x="1104" y="1569"/>
                  </a:lnTo>
                  <a:lnTo>
                    <a:pt x="1093" y="1581"/>
                  </a:lnTo>
                  <a:lnTo>
                    <a:pt x="1078" y="1587"/>
                  </a:lnTo>
                  <a:lnTo>
                    <a:pt x="1062" y="1589"/>
                  </a:lnTo>
                  <a:lnTo>
                    <a:pt x="1057" y="1589"/>
                  </a:lnTo>
                  <a:lnTo>
                    <a:pt x="1043" y="1587"/>
                  </a:lnTo>
                  <a:lnTo>
                    <a:pt x="1030" y="1582"/>
                  </a:lnTo>
                  <a:lnTo>
                    <a:pt x="1019" y="1574"/>
                  </a:lnTo>
                  <a:lnTo>
                    <a:pt x="1010" y="1562"/>
                  </a:lnTo>
                  <a:lnTo>
                    <a:pt x="1005" y="1549"/>
                  </a:lnTo>
                  <a:lnTo>
                    <a:pt x="986" y="1488"/>
                  </a:lnTo>
                  <a:lnTo>
                    <a:pt x="963" y="1430"/>
                  </a:lnTo>
                  <a:lnTo>
                    <a:pt x="935" y="1375"/>
                  </a:lnTo>
                  <a:lnTo>
                    <a:pt x="902" y="1323"/>
                  </a:lnTo>
                  <a:lnTo>
                    <a:pt x="864" y="1274"/>
                  </a:lnTo>
                  <a:lnTo>
                    <a:pt x="823" y="1230"/>
                  </a:lnTo>
                  <a:lnTo>
                    <a:pt x="777" y="1188"/>
                  </a:lnTo>
                  <a:lnTo>
                    <a:pt x="727" y="1152"/>
                  </a:lnTo>
                  <a:lnTo>
                    <a:pt x="674" y="1119"/>
                  </a:lnTo>
                  <a:lnTo>
                    <a:pt x="617" y="1091"/>
                  </a:lnTo>
                  <a:lnTo>
                    <a:pt x="558" y="1068"/>
                  </a:lnTo>
                  <a:lnTo>
                    <a:pt x="546" y="1063"/>
                  </a:lnTo>
                  <a:lnTo>
                    <a:pt x="535" y="1054"/>
                  </a:lnTo>
                  <a:lnTo>
                    <a:pt x="523" y="1040"/>
                  </a:lnTo>
                  <a:lnTo>
                    <a:pt x="7" y="108"/>
                  </a:lnTo>
                  <a:lnTo>
                    <a:pt x="0" y="91"/>
                  </a:lnTo>
                  <a:lnTo>
                    <a:pt x="0" y="74"/>
                  </a:lnTo>
                  <a:lnTo>
                    <a:pt x="7" y="57"/>
                  </a:lnTo>
                  <a:lnTo>
                    <a:pt x="19" y="42"/>
                  </a:lnTo>
                  <a:lnTo>
                    <a:pt x="32" y="30"/>
                  </a:lnTo>
                  <a:lnTo>
                    <a:pt x="48" y="23"/>
                  </a:lnTo>
                  <a:lnTo>
                    <a:pt x="145" y="9"/>
                  </a:lnTo>
                  <a:lnTo>
                    <a:pt x="242" y="2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48"/>
            <p:cNvSpPr>
              <a:spLocks noEditPoints="1"/>
            </p:cNvSpPr>
            <p:nvPr/>
          </p:nvSpPr>
          <p:spPr bwMode="auto">
            <a:xfrm>
              <a:off x="10025063" y="2698750"/>
              <a:ext cx="307975" cy="195262"/>
            </a:xfrm>
            <a:custGeom>
              <a:avLst/>
              <a:gdLst>
                <a:gd name="T0" fmla="*/ 1223 w 1933"/>
                <a:gd name="T1" fmla="*/ 143 h 1231"/>
                <a:gd name="T2" fmla="*/ 1042 w 1933"/>
                <a:gd name="T3" fmla="*/ 204 h 1231"/>
                <a:gd name="T4" fmla="*/ 871 w 1933"/>
                <a:gd name="T5" fmla="*/ 284 h 1231"/>
                <a:gd name="T6" fmla="*/ 711 w 1933"/>
                <a:gd name="T7" fmla="*/ 383 h 1231"/>
                <a:gd name="T8" fmla="*/ 564 w 1933"/>
                <a:gd name="T9" fmla="*/ 500 h 1231"/>
                <a:gd name="T10" fmla="*/ 432 w 1933"/>
                <a:gd name="T11" fmla="*/ 633 h 1231"/>
                <a:gd name="T12" fmla="*/ 315 w 1933"/>
                <a:gd name="T13" fmla="*/ 781 h 1231"/>
                <a:gd name="T14" fmla="*/ 216 w 1933"/>
                <a:gd name="T15" fmla="*/ 943 h 1231"/>
                <a:gd name="T16" fmla="*/ 136 w 1933"/>
                <a:gd name="T17" fmla="*/ 1116 h 1231"/>
                <a:gd name="T18" fmla="*/ 1122 w 1933"/>
                <a:gd name="T19" fmla="*/ 1074 h 1231"/>
                <a:gd name="T20" fmla="*/ 1223 w 1933"/>
                <a:gd name="T21" fmla="*/ 1001 h 1231"/>
                <a:gd name="T22" fmla="*/ 1334 w 1933"/>
                <a:gd name="T23" fmla="*/ 946 h 1231"/>
                <a:gd name="T24" fmla="*/ 1451 w 1933"/>
                <a:gd name="T25" fmla="*/ 908 h 1231"/>
                <a:gd name="T26" fmla="*/ 1574 w 1933"/>
                <a:gd name="T27" fmla="*/ 890 h 1231"/>
                <a:gd name="T28" fmla="*/ 1678 w 1933"/>
                <a:gd name="T29" fmla="*/ 890 h 1231"/>
                <a:gd name="T30" fmla="*/ 1759 w 1933"/>
                <a:gd name="T31" fmla="*/ 899 h 1231"/>
                <a:gd name="T32" fmla="*/ 1348 w 1933"/>
                <a:gd name="T33" fmla="*/ 0 h 1231"/>
                <a:gd name="T34" fmla="*/ 1373 w 1933"/>
                <a:gd name="T35" fmla="*/ 8 h 1231"/>
                <a:gd name="T36" fmla="*/ 1392 w 1933"/>
                <a:gd name="T37" fmla="*/ 30 h 1231"/>
                <a:gd name="T38" fmla="*/ 1930 w 1933"/>
                <a:gd name="T39" fmla="*/ 970 h 1231"/>
                <a:gd name="T40" fmla="*/ 1932 w 1933"/>
                <a:gd name="T41" fmla="*/ 996 h 1231"/>
                <a:gd name="T42" fmla="*/ 1918 w 1933"/>
                <a:gd name="T43" fmla="*/ 1020 h 1231"/>
                <a:gd name="T44" fmla="*/ 1889 w 1933"/>
                <a:gd name="T45" fmla="*/ 1036 h 1231"/>
                <a:gd name="T46" fmla="*/ 1856 w 1933"/>
                <a:gd name="T47" fmla="*/ 1036 h 1231"/>
                <a:gd name="T48" fmla="*/ 1750 w 1933"/>
                <a:gd name="T49" fmla="*/ 1010 h 1231"/>
                <a:gd name="T50" fmla="*/ 1638 w 1933"/>
                <a:gd name="T51" fmla="*/ 1002 h 1231"/>
                <a:gd name="T52" fmla="*/ 1526 w 1933"/>
                <a:gd name="T53" fmla="*/ 1010 h 1231"/>
                <a:gd name="T54" fmla="*/ 1419 w 1933"/>
                <a:gd name="T55" fmla="*/ 1037 h 1231"/>
                <a:gd name="T56" fmla="*/ 1318 w 1933"/>
                <a:gd name="T57" fmla="*/ 1080 h 1231"/>
                <a:gd name="T58" fmla="*/ 1226 w 1933"/>
                <a:gd name="T59" fmla="*/ 1139 h 1231"/>
                <a:gd name="T60" fmla="*/ 1145 w 1933"/>
                <a:gd name="T61" fmla="*/ 1213 h 1231"/>
                <a:gd name="T62" fmla="*/ 1116 w 1933"/>
                <a:gd name="T63" fmla="*/ 1229 h 1231"/>
                <a:gd name="T64" fmla="*/ 56 w 1933"/>
                <a:gd name="T65" fmla="*/ 1231 h 1231"/>
                <a:gd name="T66" fmla="*/ 23 w 1933"/>
                <a:gd name="T67" fmla="*/ 1219 h 1231"/>
                <a:gd name="T68" fmla="*/ 1 w 1933"/>
                <a:gd name="T69" fmla="*/ 1191 h 1231"/>
                <a:gd name="T70" fmla="*/ 5 w 1933"/>
                <a:gd name="T71" fmla="*/ 1157 h 1231"/>
                <a:gd name="T72" fmla="*/ 75 w 1933"/>
                <a:gd name="T73" fmla="*/ 972 h 1231"/>
                <a:gd name="T74" fmla="*/ 167 w 1933"/>
                <a:gd name="T75" fmla="*/ 799 h 1231"/>
                <a:gd name="T76" fmla="*/ 277 w 1933"/>
                <a:gd name="T77" fmla="*/ 639 h 1231"/>
                <a:gd name="T78" fmla="*/ 403 w 1933"/>
                <a:gd name="T79" fmla="*/ 494 h 1231"/>
                <a:gd name="T80" fmla="*/ 544 w 1933"/>
                <a:gd name="T81" fmla="*/ 364 h 1231"/>
                <a:gd name="T82" fmla="*/ 700 w 1933"/>
                <a:gd name="T83" fmla="*/ 249 h 1231"/>
                <a:gd name="T84" fmla="*/ 869 w 1933"/>
                <a:gd name="T85" fmla="*/ 154 h 1231"/>
                <a:gd name="T86" fmla="*/ 1048 w 1933"/>
                <a:gd name="T87" fmla="*/ 78 h 1231"/>
                <a:gd name="T88" fmla="*/ 1237 w 1933"/>
                <a:gd name="T89" fmla="*/ 22 h 1231"/>
                <a:gd name="T90" fmla="*/ 1348 w 1933"/>
                <a:gd name="T91" fmla="*/ 0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3" h="1231">
                  <a:moveTo>
                    <a:pt x="1317" y="122"/>
                  </a:moveTo>
                  <a:lnTo>
                    <a:pt x="1223" y="143"/>
                  </a:lnTo>
                  <a:lnTo>
                    <a:pt x="1131" y="170"/>
                  </a:lnTo>
                  <a:lnTo>
                    <a:pt x="1042" y="204"/>
                  </a:lnTo>
                  <a:lnTo>
                    <a:pt x="954" y="241"/>
                  </a:lnTo>
                  <a:lnTo>
                    <a:pt x="871" y="284"/>
                  </a:lnTo>
                  <a:lnTo>
                    <a:pt x="789" y="331"/>
                  </a:lnTo>
                  <a:lnTo>
                    <a:pt x="711" y="383"/>
                  </a:lnTo>
                  <a:lnTo>
                    <a:pt x="636" y="440"/>
                  </a:lnTo>
                  <a:lnTo>
                    <a:pt x="564" y="500"/>
                  </a:lnTo>
                  <a:lnTo>
                    <a:pt x="497" y="564"/>
                  </a:lnTo>
                  <a:lnTo>
                    <a:pt x="432" y="633"/>
                  </a:lnTo>
                  <a:lnTo>
                    <a:pt x="371" y="705"/>
                  </a:lnTo>
                  <a:lnTo>
                    <a:pt x="315" y="781"/>
                  </a:lnTo>
                  <a:lnTo>
                    <a:pt x="264" y="860"/>
                  </a:lnTo>
                  <a:lnTo>
                    <a:pt x="216" y="943"/>
                  </a:lnTo>
                  <a:lnTo>
                    <a:pt x="173" y="1028"/>
                  </a:lnTo>
                  <a:lnTo>
                    <a:pt x="136" y="1116"/>
                  </a:lnTo>
                  <a:lnTo>
                    <a:pt x="1076" y="1116"/>
                  </a:lnTo>
                  <a:lnTo>
                    <a:pt x="1122" y="1074"/>
                  </a:lnTo>
                  <a:lnTo>
                    <a:pt x="1171" y="1035"/>
                  </a:lnTo>
                  <a:lnTo>
                    <a:pt x="1223" y="1001"/>
                  </a:lnTo>
                  <a:lnTo>
                    <a:pt x="1277" y="972"/>
                  </a:lnTo>
                  <a:lnTo>
                    <a:pt x="1334" y="946"/>
                  </a:lnTo>
                  <a:lnTo>
                    <a:pt x="1392" y="925"/>
                  </a:lnTo>
                  <a:lnTo>
                    <a:pt x="1451" y="908"/>
                  </a:lnTo>
                  <a:lnTo>
                    <a:pt x="1513" y="897"/>
                  </a:lnTo>
                  <a:lnTo>
                    <a:pt x="1574" y="890"/>
                  </a:lnTo>
                  <a:lnTo>
                    <a:pt x="1638" y="888"/>
                  </a:lnTo>
                  <a:lnTo>
                    <a:pt x="1678" y="890"/>
                  </a:lnTo>
                  <a:lnTo>
                    <a:pt x="1718" y="894"/>
                  </a:lnTo>
                  <a:lnTo>
                    <a:pt x="1759" y="899"/>
                  </a:lnTo>
                  <a:lnTo>
                    <a:pt x="1317" y="122"/>
                  </a:lnTo>
                  <a:close/>
                  <a:moveTo>
                    <a:pt x="1348" y="0"/>
                  </a:moveTo>
                  <a:lnTo>
                    <a:pt x="1361" y="2"/>
                  </a:lnTo>
                  <a:lnTo>
                    <a:pt x="1373" y="8"/>
                  </a:lnTo>
                  <a:lnTo>
                    <a:pt x="1384" y="18"/>
                  </a:lnTo>
                  <a:lnTo>
                    <a:pt x="1392" y="30"/>
                  </a:lnTo>
                  <a:lnTo>
                    <a:pt x="1925" y="956"/>
                  </a:lnTo>
                  <a:lnTo>
                    <a:pt x="1930" y="970"/>
                  </a:lnTo>
                  <a:lnTo>
                    <a:pt x="1933" y="983"/>
                  </a:lnTo>
                  <a:lnTo>
                    <a:pt x="1932" y="996"/>
                  </a:lnTo>
                  <a:lnTo>
                    <a:pt x="1927" y="1008"/>
                  </a:lnTo>
                  <a:lnTo>
                    <a:pt x="1918" y="1020"/>
                  </a:lnTo>
                  <a:lnTo>
                    <a:pt x="1905" y="1030"/>
                  </a:lnTo>
                  <a:lnTo>
                    <a:pt x="1889" y="1036"/>
                  </a:lnTo>
                  <a:lnTo>
                    <a:pt x="1873" y="1038"/>
                  </a:lnTo>
                  <a:lnTo>
                    <a:pt x="1856" y="1036"/>
                  </a:lnTo>
                  <a:lnTo>
                    <a:pt x="1804" y="1022"/>
                  </a:lnTo>
                  <a:lnTo>
                    <a:pt x="1750" y="1010"/>
                  </a:lnTo>
                  <a:lnTo>
                    <a:pt x="1694" y="1004"/>
                  </a:lnTo>
                  <a:lnTo>
                    <a:pt x="1638" y="1002"/>
                  </a:lnTo>
                  <a:lnTo>
                    <a:pt x="1582" y="1004"/>
                  </a:lnTo>
                  <a:lnTo>
                    <a:pt x="1526" y="1010"/>
                  </a:lnTo>
                  <a:lnTo>
                    <a:pt x="1472" y="1022"/>
                  </a:lnTo>
                  <a:lnTo>
                    <a:pt x="1419" y="1037"/>
                  </a:lnTo>
                  <a:lnTo>
                    <a:pt x="1368" y="1056"/>
                  </a:lnTo>
                  <a:lnTo>
                    <a:pt x="1318" y="1080"/>
                  </a:lnTo>
                  <a:lnTo>
                    <a:pt x="1271" y="1107"/>
                  </a:lnTo>
                  <a:lnTo>
                    <a:pt x="1226" y="1139"/>
                  </a:lnTo>
                  <a:lnTo>
                    <a:pt x="1185" y="1175"/>
                  </a:lnTo>
                  <a:lnTo>
                    <a:pt x="1145" y="1213"/>
                  </a:lnTo>
                  <a:lnTo>
                    <a:pt x="1131" y="1223"/>
                  </a:lnTo>
                  <a:lnTo>
                    <a:pt x="1116" y="1229"/>
                  </a:lnTo>
                  <a:lnTo>
                    <a:pt x="1099" y="1231"/>
                  </a:lnTo>
                  <a:lnTo>
                    <a:pt x="56" y="1231"/>
                  </a:lnTo>
                  <a:lnTo>
                    <a:pt x="39" y="1228"/>
                  </a:lnTo>
                  <a:lnTo>
                    <a:pt x="23" y="1219"/>
                  </a:lnTo>
                  <a:lnTo>
                    <a:pt x="10" y="1208"/>
                  </a:lnTo>
                  <a:lnTo>
                    <a:pt x="1" y="1191"/>
                  </a:lnTo>
                  <a:lnTo>
                    <a:pt x="0" y="1174"/>
                  </a:lnTo>
                  <a:lnTo>
                    <a:pt x="5" y="1157"/>
                  </a:lnTo>
                  <a:lnTo>
                    <a:pt x="38" y="1063"/>
                  </a:lnTo>
                  <a:lnTo>
                    <a:pt x="75" y="972"/>
                  </a:lnTo>
                  <a:lnTo>
                    <a:pt x="119" y="885"/>
                  </a:lnTo>
                  <a:lnTo>
                    <a:pt x="167" y="799"/>
                  </a:lnTo>
                  <a:lnTo>
                    <a:pt x="219" y="718"/>
                  </a:lnTo>
                  <a:lnTo>
                    <a:pt x="277" y="639"/>
                  </a:lnTo>
                  <a:lnTo>
                    <a:pt x="338" y="564"/>
                  </a:lnTo>
                  <a:lnTo>
                    <a:pt x="403" y="494"/>
                  </a:lnTo>
                  <a:lnTo>
                    <a:pt x="472" y="427"/>
                  </a:lnTo>
                  <a:lnTo>
                    <a:pt x="544" y="364"/>
                  </a:lnTo>
                  <a:lnTo>
                    <a:pt x="621" y="305"/>
                  </a:lnTo>
                  <a:lnTo>
                    <a:pt x="700" y="249"/>
                  </a:lnTo>
                  <a:lnTo>
                    <a:pt x="783" y="200"/>
                  </a:lnTo>
                  <a:lnTo>
                    <a:pt x="869" y="154"/>
                  </a:lnTo>
                  <a:lnTo>
                    <a:pt x="956" y="113"/>
                  </a:lnTo>
                  <a:lnTo>
                    <a:pt x="1048" y="78"/>
                  </a:lnTo>
                  <a:lnTo>
                    <a:pt x="1141" y="47"/>
                  </a:lnTo>
                  <a:lnTo>
                    <a:pt x="1237" y="22"/>
                  </a:lnTo>
                  <a:lnTo>
                    <a:pt x="1334" y="2"/>
                  </a:lnTo>
                  <a:lnTo>
                    <a:pt x="1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249"/>
            <p:cNvSpPr>
              <a:spLocks noEditPoints="1"/>
            </p:cNvSpPr>
            <p:nvPr/>
          </p:nvSpPr>
          <p:spPr bwMode="auto">
            <a:xfrm>
              <a:off x="10012363" y="2874963"/>
              <a:ext cx="196850" cy="274637"/>
            </a:xfrm>
            <a:custGeom>
              <a:avLst/>
              <a:gdLst>
                <a:gd name="T0" fmla="*/ 158 w 1238"/>
                <a:gd name="T1" fmla="*/ 204 h 1727"/>
                <a:gd name="T2" fmla="*/ 126 w 1238"/>
                <a:gd name="T3" fmla="*/ 387 h 1727"/>
                <a:gd name="T4" fmla="*/ 115 w 1238"/>
                <a:gd name="T5" fmla="*/ 572 h 1727"/>
                <a:gd name="T6" fmla="*/ 127 w 1238"/>
                <a:gd name="T7" fmla="*/ 769 h 1727"/>
                <a:gd name="T8" fmla="*/ 164 w 1238"/>
                <a:gd name="T9" fmla="*/ 962 h 1727"/>
                <a:gd name="T10" fmla="*/ 223 w 1238"/>
                <a:gd name="T11" fmla="*/ 1148 h 1727"/>
                <a:gd name="T12" fmla="*/ 303 w 1238"/>
                <a:gd name="T13" fmla="*/ 1326 h 1727"/>
                <a:gd name="T14" fmla="*/ 406 w 1238"/>
                <a:gd name="T15" fmla="*/ 1493 h 1727"/>
                <a:gd name="T16" fmla="*/ 934 w 1238"/>
                <a:gd name="T17" fmla="*/ 732 h 1727"/>
                <a:gd name="T18" fmla="*/ 919 w 1238"/>
                <a:gd name="T19" fmla="*/ 625 h 1727"/>
                <a:gd name="T20" fmla="*/ 919 w 1238"/>
                <a:gd name="T21" fmla="*/ 510 h 1727"/>
                <a:gd name="T22" fmla="*/ 938 w 1238"/>
                <a:gd name="T23" fmla="*/ 389 h 1727"/>
                <a:gd name="T24" fmla="*/ 975 w 1238"/>
                <a:gd name="T25" fmla="*/ 274 h 1727"/>
                <a:gd name="T26" fmla="*/ 1028 w 1238"/>
                <a:gd name="T27" fmla="*/ 166 h 1727"/>
                <a:gd name="T28" fmla="*/ 183 w 1238"/>
                <a:gd name="T29" fmla="*/ 115 h 1727"/>
                <a:gd name="T30" fmla="*/ 1181 w 1238"/>
                <a:gd name="T31" fmla="*/ 0 h 1727"/>
                <a:gd name="T32" fmla="*/ 1207 w 1238"/>
                <a:gd name="T33" fmla="*/ 6 h 1727"/>
                <a:gd name="T34" fmla="*/ 1227 w 1238"/>
                <a:gd name="T35" fmla="*/ 22 h 1727"/>
                <a:gd name="T36" fmla="*/ 1238 w 1238"/>
                <a:gd name="T37" fmla="*/ 51 h 1727"/>
                <a:gd name="T38" fmla="*/ 1232 w 1238"/>
                <a:gd name="T39" fmla="*/ 83 h 1727"/>
                <a:gd name="T40" fmla="*/ 1183 w 1238"/>
                <a:gd name="T41" fmla="*/ 141 h 1727"/>
                <a:gd name="T42" fmla="*/ 1119 w 1238"/>
                <a:gd name="T43" fmla="*/ 237 h 1727"/>
                <a:gd name="T44" fmla="*/ 1072 w 1238"/>
                <a:gd name="T45" fmla="*/ 342 h 1727"/>
                <a:gd name="T46" fmla="*/ 1042 w 1238"/>
                <a:gd name="T47" fmla="*/ 456 h 1727"/>
                <a:gd name="T48" fmla="*/ 1032 w 1238"/>
                <a:gd name="T49" fmla="*/ 572 h 1727"/>
                <a:gd name="T50" fmla="*/ 1039 w 1238"/>
                <a:gd name="T51" fmla="*/ 675 h 1727"/>
                <a:gd name="T52" fmla="*/ 1052 w 1238"/>
                <a:gd name="T53" fmla="*/ 736 h 1727"/>
                <a:gd name="T54" fmla="*/ 1048 w 1238"/>
                <a:gd name="T55" fmla="*/ 757 h 1727"/>
                <a:gd name="T56" fmla="*/ 527 w 1238"/>
                <a:gd name="T57" fmla="*/ 1699 h 1727"/>
                <a:gd name="T58" fmla="*/ 498 w 1238"/>
                <a:gd name="T59" fmla="*/ 1724 h 1727"/>
                <a:gd name="T60" fmla="*/ 476 w 1238"/>
                <a:gd name="T61" fmla="*/ 1727 h 1727"/>
                <a:gd name="T62" fmla="*/ 451 w 1238"/>
                <a:gd name="T63" fmla="*/ 1723 h 1727"/>
                <a:gd name="T64" fmla="*/ 436 w 1238"/>
                <a:gd name="T65" fmla="*/ 1709 h 1727"/>
                <a:gd name="T66" fmla="*/ 315 w 1238"/>
                <a:gd name="T67" fmla="*/ 1558 h 1727"/>
                <a:gd name="T68" fmla="*/ 213 w 1238"/>
                <a:gd name="T69" fmla="*/ 1396 h 1727"/>
                <a:gd name="T70" fmla="*/ 130 w 1238"/>
                <a:gd name="T71" fmla="*/ 1224 h 1727"/>
                <a:gd name="T72" fmla="*/ 67 w 1238"/>
                <a:gd name="T73" fmla="*/ 1044 h 1727"/>
                <a:gd name="T74" fmla="*/ 24 w 1238"/>
                <a:gd name="T75" fmla="*/ 858 h 1727"/>
                <a:gd name="T76" fmla="*/ 3 w 1238"/>
                <a:gd name="T77" fmla="*/ 668 h 1727"/>
                <a:gd name="T78" fmla="*/ 3 w 1238"/>
                <a:gd name="T79" fmla="*/ 463 h 1727"/>
                <a:gd name="T80" fmla="*/ 31 w 1238"/>
                <a:gd name="T81" fmla="*/ 249 h 1727"/>
                <a:gd name="T82" fmla="*/ 87 w 1238"/>
                <a:gd name="T83" fmla="*/ 41 h 1727"/>
                <a:gd name="T84" fmla="*/ 100 w 1238"/>
                <a:gd name="T85" fmla="*/ 16 h 1727"/>
                <a:gd name="T86" fmla="*/ 124 w 1238"/>
                <a:gd name="T87" fmla="*/ 2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8" h="1727">
                  <a:moveTo>
                    <a:pt x="183" y="115"/>
                  </a:moveTo>
                  <a:lnTo>
                    <a:pt x="158" y="204"/>
                  </a:lnTo>
                  <a:lnTo>
                    <a:pt x="140" y="296"/>
                  </a:lnTo>
                  <a:lnTo>
                    <a:pt x="126" y="387"/>
                  </a:lnTo>
                  <a:lnTo>
                    <a:pt x="118" y="479"/>
                  </a:lnTo>
                  <a:lnTo>
                    <a:pt x="115" y="572"/>
                  </a:lnTo>
                  <a:lnTo>
                    <a:pt x="118" y="672"/>
                  </a:lnTo>
                  <a:lnTo>
                    <a:pt x="127" y="769"/>
                  </a:lnTo>
                  <a:lnTo>
                    <a:pt x="142" y="866"/>
                  </a:lnTo>
                  <a:lnTo>
                    <a:pt x="164" y="962"/>
                  </a:lnTo>
                  <a:lnTo>
                    <a:pt x="190" y="1056"/>
                  </a:lnTo>
                  <a:lnTo>
                    <a:pt x="223" y="1148"/>
                  </a:lnTo>
                  <a:lnTo>
                    <a:pt x="261" y="1238"/>
                  </a:lnTo>
                  <a:lnTo>
                    <a:pt x="303" y="1326"/>
                  </a:lnTo>
                  <a:lnTo>
                    <a:pt x="352" y="1411"/>
                  </a:lnTo>
                  <a:lnTo>
                    <a:pt x="406" y="1493"/>
                  </a:lnTo>
                  <a:lnTo>
                    <a:pt x="465" y="1572"/>
                  </a:lnTo>
                  <a:lnTo>
                    <a:pt x="934" y="732"/>
                  </a:lnTo>
                  <a:lnTo>
                    <a:pt x="925" y="679"/>
                  </a:lnTo>
                  <a:lnTo>
                    <a:pt x="919" y="625"/>
                  </a:lnTo>
                  <a:lnTo>
                    <a:pt x="917" y="572"/>
                  </a:lnTo>
                  <a:lnTo>
                    <a:pt x="919" y="510"/>
                  </a:lnTo>
                  <a:lnTo>
                    <a:pt x="927" y="449"/>
                  </a:lnTo>
                  <a:lnTo>
                    <a:pt x="938" y="389"/>
                  </a:lnTo>
                  <a:lnTo>
                    <a:pt x="955" y="331"/>
                  </a:lnTo>
                  <a:lnTo>
                    <a:pt x="975" y="274"/>
                  </a:lnTo>
                  <a:lnTo>
                    <a:pt x="1000" y="219"/>
                  </a:lnTo>
                  <a:lnTo>
                    <a:pt x="1028" y="166"/>
                  </a:lnTo>
                  <a:lnTo>
                    <a:pt x="1061" y="115"/>
                  </a:lnTo>
                  <a:lnTo>
                    <a:pt x="183" y="115"/>
                  </a:lnTo>
                  <a:close/>
                  <a:moveTo>
                    <a:pt x="138" y="0"/>
                  </a:moveTo>
                  <a:lnTo>
                    <a:pt x="1181" y="0"/>
                  </a:lnTo>
                  <a:lnTo>
                    <a:pt x="1195" y="1"/>
                  </a:lnTo>
                  <a:lnTo>
                    <a:pt x="1207" y="6"/>
                  </a:lnTo>
                  <a:lnTo>
                    <a:pt x="1219" y="13"/>
                  </a:lnTo>
                  <a:lnTo>
                    <a:pt x="1227" y="22"/>
                  </a:lnTo>
                  <a:lnTo>
                    <a:pt x="1233" y="35"/>
                  </a:lnTo>
                  <a:lnTo>
                    <a:pt x="1238" y="51"/>
                  </a:lnTo>
                  <a:lnTo>
                    <a:pt x="1237" y="68"/>
                  </a:lnTo>
                  <a:lnTo>
                    <a:pt x="1232" y="83"/>
                  </a:lnTo>
                  <a:lnTo>
                    <a:pt x="1222" y="97"/>
                  </a:lnTo>
                  <a:lnTo>
                    <a:pt x="1183" y="141"/>
                  </a:lnTo>
                  <a:lnTo>
                    <a:pt x="1149" y="187"/>
                  </a:lnTo>
                  <a:lnTo>
                    <a:pt x="1119" y="237"/>
                  </a:lnTo>
                  <a:lnTo>
                    <a:pt x="1092" y="289"/>
                  </a:lnTo>
                  <a:lnTo>
                    <a:pt x="1072" y="342"/>
                  </a:lnTo>
                  <a:lnTo>
                    <a:pt x="1054" y="398"/>
                  </a:lnTo>
                  <a:lnTo>
                    <a:pt x="1042" y="456"/>
                  </a:lnTo>
                  <a:lnTo>
                    <a:pt x="1034" y="513"/>
                  </a:lnTo>
                  <a:lnTo>
                    <a:pt x="1032" y="572"/>
                  </a:lnTo>
                  <a:lnTo>
                    <a:pt x="1034" y="623"/>
                  </a:lnTo>
                  <a:lnTo>
                    <a:pt x="1039" y="675"/>
                  </a:lnTo>
                  <a:lnTo>
                    <a:pt x="1050" y="727"/>
                  </a:lnTo>
                  <a:lnTo>
                    <a:pt x="1052" y="736"/>
                  </a:lnTo>
                  <a:lnTo>
                    <a:pt x="1051" y="747"/>
                  </a:lnTo>
                  <a:lnTo>
                    <a:pt x="1048" y="757"/>
                  </a:lnTo>
                  <a:lnTo>
                    <a:pt x="1043" y="766"/>
                  </a:lnTo>
                  <a:lnTo>
                    <a:pt x="527" y="1699"/>
                  </a:lnTo>
                  <a:lnTo>
                    <a:pt x="514" y="1713"/>
                  </a:lnTo>
                  <a:lnTo>
                    <a:pt x="498" y="1724"/>
                  </a:lnTo>
                  <a:lnTo>
                    <a:pt x="482" y="1727"/>
                  </a:lnTo>
                  <a:lnTo>
                    <a:pt x="476" y="1727"/>
                  </a:lnTo>
                  <a:lnTo>
                    <a:pt x="463" y="1726"/>
                  </a:lnTo>
                  <a:lnTo>
                    <a:pt x="451" y="1723"/>
                  </a:lnTo>
                  <a:lnTo>
                    <a:pt x="442" y="1717"/>
                  </a:lnTo>
                  <a:lnTo>
                    <a:pt x="436" y="1709"/>
                  </a:lnTo>
                  <a:lnTo>
                    <a:pt x="373" y="1635"/>
                  </a:lnTo>
                  <a:lnTo>
                    <a:pt x="315" y="1558"/>
                  </a:lnTo>
                  <a:lnTo>
                    <a:pt x="262" y="1478"/>
                  </a:lnTo>
                  <a:lnTo>
                    <a:pt x="213" y="1396"/>
                  </a:lnTo>
                  <a:lnTo>
                    <a:pt x="169" y="1311"/>
                  </a:lnTo>
                  <a:lnTo>
                    <a:pt x="130" y="1224"/>
                  </a:lnTo>
                  <a:lnTo>
                    <a:pt x="96" y="1134"/>
                  </a:lnTo>
                  <a:lnTo>
                    <a:pt x="67" y="1044"/>
                  </a:lnTo>
                  <a:lnTo>
                    <a:pt x="43" y="951"/>
                  </a:lnTo>
                  <a:lnTo>
                    <a:pt x="24" y="858"/>
                  </a:lnTo>
                  <a:lnTo>
                    <a:pt x="10" y="763"/>
                  </a:lnTo>
                  <a:lnTo>
                    <a:pt x="3" y="668"/>
                  </a:lnTo>
                  <a:lnTo>
                    <a:pt x="0" y="572"/>
                  </a:lnTo>
                  <a:lnTo>
                    <a:pt x="3" y="463"/>
                  </a:lnTo>
                  <a:lnTo>
                    <a:pt x="14" y="355"/>
                  </a:lnTo>
                  <a:lnTo>
                    <a:pt x="31" y="249"/>
                  </a:lnTo>
                  <a:lnTo>
                    <a:pt x="55" y="144"/>
                  </a:lnTo>
                  <a:lnTo>
                    <a:pt x="87" y="41"/>
                  </a:lnTo>
                  <a:lnTo>
                    <a:pt x="92" y="27"/>
                  </a:lnTo>
                  <a:lnTo>
                    <a:pt x="100" y="16"/>
                  </a:lnTo>
                  <a:lnTo>
                    <a:pt x="112" y="8"/>
                  </a:lnTo>
                  <a:lnTo>
                    <a:pt x="124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250"/>
            <p:cNvSpPr>
              <a:spLocks noEditPoints="1"/>
            </p:cNvSpPr>
            <p:nvPr/>
          </p:nvSpPr>
          <p:spPr bwMode="auto">
            <a:xfrm>
              <a:off x="10079038" y="2984500"/>
              <a:ext cx="246063" cy="254000"/>
            </a:xfrm>
            <a:custGeom>
              <a:avLst/>
              <a:gdLst>
                <a:gd name="T0" fmla="*/ 123 w 1548"/>
                <a:gd name="T1" fmla="*/ 979 h 1602"/>
                <a:gd name="T2" fmla="*/ 260 w 1548"/>
                <a:gd name="T3" fmla="*/ 1109 h 1602"/>
                <a:gd name="T4" fmla="*/ 410 w 1548"/>
                <a:gd name="T5" fmla="*/ 1223 h 1602"/>
                <a:gd name="T6" fmla="*/ 572 w 1548"/>
                <a:gd name="T7" fmla="*/ 1316 h 1602"/>
                <a:gd name="T8" fmla="*/ 743 w 1548"/>
                <a:gd name="T9" fmla="*/ 1390 h 1602"/>
                <a:gd name="T10" fmla="*/ 923 w 1548"/>
                <a:gd name="T11" fmla="*/ 1444 h 1602"/>
                <a:gd name="T12" fmla="*/ 1108 w 1548"/>
                <a:gd name="T13" fmla="*/ 1476 h 1602"/>
                <a:gd name="T14" fmla="*/ 1298 w 1548"/>
                <a:gd name="T15" fmla="*/ 1488 h 1602"/>
                <a:gd name="T16" fmla="*/ 1367 w 1548"/>
                <a:gd name="T17" fmla="*/ 1486 h 1602"/>
                <a:gd name="T18" fmla="*/ 965 w 1548"/>
                <a:gd name="T19" fmla="*/ 612 h 1602"/>
                <a:gd name="T20" fmla="*/ 849 w 1548"/>
                <a:gd name="T21" fmla="*/ 547 h 1602"/>
                <a:gd name="T22" fmla="*/ 744 w 1548"/>
                <a:gd name="T23" fmla="*/ 464 h 1602"/>
                <a:gd name="T24" fmla="*/ 655 w 1548"/>
                <a:gd name="T25" fmla="*/ 366 h 1602"/>
                <a:gd name="T26" fmla="*/ 582 w 1548"/>
                <a:gd name="T27" fmla="*/ 255 h 1602"/>
                <a:gd name="T28" fmla="*/ 567 w 1548"/>
                <a:gd name="T29" fmla="*/ 0 h 1602"/>
                <a:gd name="T30" fmla="*/ 597 w 1548"/>
                <a:gd name="T31" fmla="*/ 8 h 1602"/>
                <a:gd name="T32" fmla="*/ 620 w 1548"/>
                <a:gd name="T33" fmla="*/ 31 h 1602"/>
                <a:gd name="T34" fmla="*/ 643 w 1548"/>
                <a:gd name="T35" fmla="*/ 104 h 1602"/>
                <a:gd name="T36" fmla="*/ 690 w 1548"/>
                <a:gd name="T37" fmla="*/ 212 h 1602"/>
                <a:gd name="T38" fmla="*/ 754 w 1548"/>
                <a:gd name="T39" fmla="*/ 311 h 1602"/>
                <a:gd name="T40" fmla="*/ 834 w 1548"/>
                <a:gd name="T41" fmla="*/ 397 h 1602"/>
                <a:gd name="T42" fmla="*/ 928 w 1548"/>
                <a:gd name="T43" fmla="*/ 468 h 1602"/>
                <a:gd name="T44" fmla="*/ 1034 w 1548"/>
                <a:gd name="T45" fmla="*/ 522 h 1602"/>
                <a:gd name="T46" fmla="*/ 1055 w 1548"/>
                <a:gd name="T47" fmla="*/ 539 h 1602"/>
                <a:gd name="T48" fmla="*/ 1544 w 1548"/>
                <a:gd name="T49" fmla="*/ 1511 h 1602"/>
                <a:gd name="T50" fmla="*/ 1548 w 1548"/>
                <a:gd name="T51" fmla="*/ 1545 h 1602"/>
                <a:gd name="T52" fmla="*/ 1538 w 1548"/>
                <a:gd name="T53" fmla="*/ 1572 h 1602"/>
                <a:gd name="T54" fmla="*/ 1521 w 1548"/>
                <a:gd name="T55" fmla="*/ 1585 h 1602"/>
                <a:gd name="T56" fmla="*/ 1499 w 1548"/>
                <a:gd name="T57" fmla="*/ 1591 h 1602"/>
                <a:gd name="T58" fmla="*/ 1363 w 1548"/>
                <a:gd name="T59" fmla="*/ 1600 h 1602"/>
                <a:gd name="T60" fmla="*/ 1200 w 1548"/>
                <a:gd name="T61" fmla="*/ 1599 h 1602"/>
                <a:gd name="T62" fmla="*/ 1006 w 1548"/>
                <a:gd name="T63" fmla="*/ 1577 h 1602"/>
                <a:gd name="T64" fmla="*/ 818 w 1548"/>
                <a:gd name="T65" fmla="*/ 1533 h 1602"/>
                <a:gd name="T66" fmla="*/ 637 w 1548"/>
                <a:gd name="T67" fmla="*/ 1470 h 1602"/>
                <a:gd name="T68" fmla="*/ 465 w 1548"/>
                <a:gd name="T69" fmla="*/ 1386 h 1602"/>
                <a:gd name="T70" fmla="*/ 302 w 1548"/>
                <a:gd name="T71" fmla="*/ 1283 h 1602"/>
                <a:gd name="T72" fmla="*/ 151 w 1548"/>
                <a:gd name="T73" fmla="*/ 1162 h 1602"/>
                <a:gd name="T74" fmla="*/ 14 w 1548"/>
                <a:gd name="T75" fmla="*/ 1024 h 1602"/>
                <a:gd name="T76" fmla="*/ 1 w 1548"/>
                <a:gd name="T77" fmla="*/ 1000 h 1602"/>
                <a:gd name="T78" fmla="*/ 2 w 1548"/>
                <a:gd name="T79" fmla="*/ 973 h 1602"/>
                <a:gd name="T80" fmla="*/ 525 w 1548"/>
                <a:gd name="T81" fmla="*/ 29 h 1602"/>
                <a:gd name="T82" fmla="*/ 542 w 1548"/>
                <a:gd name="T83" fmla="*/ 9 h 1602"/>
                <a:gd name="T84" fmla="*/ 567 w 1548"/>
                <a:gd name="T85" fmla="*/ 0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8" h="1602">
                  <a:moveTo>
                    <a:pt x="553" y="196"/>
                  </a:moveTo>
                  <a:lnTo>
                    <a:pt x="123" y="979"/>
                  </a:lnTo>
                  <a:lnTo>
                    <a:pt x="190" y="1047"/>
                  </a:lnTo>
                  <a:lnTo>
                    <a:pt x="260" y="1109"/>
                  </a:lnTo>
                  <a:lnTo>
                    <a:pt x="334" y="1169"/>
                  </a:lnTo>
                  <a:lnTo>
                    <a:pt x="410" y="1223"/>
                  </a:lnTo>
                  <a:lnTo>
                    <a:pt x="490" y="1271"/>
                  </a:lnTo>
                  <a:lnTo>
                    <a:pt x="572" y="1316"/>
                  </a:lnTo>
                  <a:lnTo>
                    <a:pt x="657" y="1356"/>
                  </a:lnTo>
                  <a:lnTo>
                    <a:pt x="743" y="1390"/>
                  </a:lnTo>
                  <a:lnTo>
                    <a:pt x="832" y="1419"/>
                  </a:lnTo>
                  <a:lnTo>
                    <a:pt x="923" y="1444"/>
                  </a:lnTo>
                  <a:lnTo>
                    <a:pt x="1014" y="1463"/>
                  </a:lnTo>
                  <a:lnTo>
                    <a:pt x="1108" y="1476"/>
                  </a:lnTo>
                  <a:lnTo>
                    <a:pt x="1202" y="1485"/>
                  </a:lnTo>
                  <a:lnTo>
                    <a:pt x="1298" y="1488"/>
                  </a:lnTo>
                  <a:lnTo>
                    <a:pt x="1332" y="1488"/>
                  </a:lnTo>
                  <a:lnTo>
                    <a:pt x="1367" y="1486"/>
                  </a:lnTo>
                  <a:lnTo>
                    <a:pt x="1401" y="1482"/>
                  </a:lnTo>
                  <a:lnTo>
                    <a:pt x="965" y="612"/>
                  </a:lnTo>
                  <a:lnTo>
                    <a:pt x="906" y="582"/>
                  </a:lnTo>
                  <a:lnTo>
                    <a:pt x="849" y="547"/>
                  </a:lnTo>
                  <a:lnTo>
                    <a:pt x="795" y="508"/>
                  </a:lnTo>
                  <a:lnTo>
                    <a:pt x="744" y="464"/>
                  </a:lnTo>
                  <a:lnTo>
                    <a:pt x="698" y="417"/>
                  </a:lnTo>
                  <a:lnTo>
                    <a:pt x="655" y="366"/>
                  </a:lnTo>
                  <a:lnTo>
                    <a:pt x="616" y="312"/>
                  </a:lnTo>
                  <a:lnTo>
                    <a:pt x="582" y="255"/>
                  </a:lnTo>
                  <a:lnTo>
                    <a:pt x="553" y="196"/>
                  </a:lnTo>
                  <a:close/>
                  <a:moveTo>
                    <a:pt x="567" y="0"/>
                  </a:moveTo>
                  <a:lnTo>
                    <a:pt x="581" y="1"/>
                  </a:lnTo>
                  <a:lnTo>
                    <a:pt x="597" y="8"/>
                  </a:lnTo>
                  <a:lnTo>
                    <a:pt x="611" y="18"/>
                  </a:lnTo>
                  <a:lnTo>
                    <a:pt x="620" y="31"/>
                  </a:lnTo>
                  <a:lnTo>
                    <a:pt x="628" y="47"/>
                  </a:lnTo>
                  <a:lnTo>
                    <a:pt x="643" y="104"/>
                  </a:lnTo>
                  <a:lnTo>
                    <a:pt x="665" y="159"/>
                  </a:lnTo>
                  <a:lnTo>
                    <a:pt x="690" y="212"/>
                  </a:lnTo>
                  <a:lnTo>
                    <a:pt x="720" y="263"/>
                  </a:lnTo>
                  <a:lnTo>
                    <a:pt x="754" y="311"/>
                  </a:lnTo>
                  <a:lnTo>
                    <a:pt x="792" y="356"/>
                  </a:lnTo>
                  <a:lnTo>
                    <a:pt x="834" y="397"/>
                  </a:lnTo>
                  <a:lnTo>
                    <a:pt x="879" y="435"/>
                  </a:lnTo>
                  <a:lnTo>
                    <a:pt x="928" y="468"/>
                  </a:lnTo>
                  <a:lnTo>
                    <a:pt x="979" y="497"/>
                  </a:lnTo>
                  <a:lnTo>
                    <a:pt x="1034" y="522"/>
                  </a:lnTo>
                  <a:lnTo>
                    <a:pt x="1046" y="529"/>
                  </a:lnTo>
                  <a:lnTo>
                    <a:pt x="1055" y="539"/>
                  </a:lnTo>
                  <a:lnTo>
                    <a:pt x="1062" y="550"/>
                  </a:lnTo>
                  <a:lnTo>
                    <a:pt x="1544" y="1511"/>
                  </a:lnTo>
                  <a:lnTo>
                    <a:pt x="1548" y="1528"/>
                  </a:lnTo>
                  <a:lnTo>
                    <a:pt x="1548" y="1545"/>
                  </a:lnTo>
                  <a:lnTo>
                    <a:pt x="1544" y="1563"/>
                  </a:lnTo>
                  <a:lnTo>
                    <a:pt x="1538" y="1572"/>
                  </a:lnTo>
                  <a:lnTo>
                    <a:pt x="1530" y="1579"/>
                  </a:lnTo>
                  <a:lnTo>
                    <a:pt x="1521" y="1585"/>
                  </a:lnTo>
                  <a:lnTo>
                    <a:pt x="1511" y="1590"/>
                  </a:lnTo>
                  <a:lnTo>
                    <a:pt x="1499" y="1591"/>
                  </a:lnTo>
                  <a:lnTo>
                    <a:pt x="1430" y="1596"/>
                  </a:lnTo>
                  <a:lnTo>
                    <a:pt x="1363" y="1600"/>
                  </a:lnTo>
                  <a:lnTo>
                    <a:pt x="1298" y="1602"/>
                  </a:lnTo>
                  <a:lnTo>
                    <a:pt x="1200" y="1599"/>
                  </a:lnTo>
                  <a:lnTo>
                    <a:pt x="1103" y="1591"/>
                  </a:lnTo>
                  <a:lnTo>
                    <a:pt x="1006" y="1577"/>
                  </a:lnTo>
                  <a:lnTo>
                    <a:pt x="911" y="1558"/>
                  </a:lnTo>
                  <a:lnTo>
                    <a:pt x="818" y="1533"/>
                  </a:lnTo>
                  <a:lnTo>
                    <a:pt x="727" y="1504"/>
                  </a:lnTo>
                  <a:lnTo>
                    <a:pt x="637" y="1470"/>
                  </a:lnTo>
                  <a:lnTo>
                    <a:pt x="551" y="1431"/>
                  </a:lnTo>
                  <a:lnTo>
                    <a:pt x="465" y="1386"/>
                  </a:lnTo>
                  <a:lnTo>
                    <a:pt x="383" y="1337"/>
                  </a:lnTo>
                  <a:lnTo>
                    <a:pt x="302" y="1283"/>
                  </a:lnTo>
                  <a:lnTo>
                    <a:pt x="225" y="1225"/>
                  </a:lnTo>
                  <a:lnTo>
                    <a:pt x="151" y="1162"/>
                  </a:lnTo>
                  <a:lnTo>
                    <a:pt x="80" y="1096"/>
                  </a:lnTo>
                  <a:lnTo>
                    <a:pt x="14" y="1024"/>
                  </a:lnTo>
                  <a:lnTo>
                    <a:pt x="5" y="1013"/>
                  </a:lnTo>
                  <a:lnTo>
                    <a:pt x="1" y="1000"/>
                  </a:lnTo>
                  <a:lnTo>
                    <a:pt x="0" y="987"/>
                  </a:lnTo>
                  <a:lnTo>
                    <a:pt x="2" y="973"/>
                  </a:lnTo>
                  <a:lnTo>
                    <a:pt x="7" y="962"/>
                  </a:lnTo>
                  <a:lnTo>
                    <a:pt x="525" y="29"/>
                  </a:lnTo>
                  <a:lnTo>
                    <a:pt x="532" y="18"/>
                  </a:lnTo>
                  <a:lnTo>
                    <a:pt x="542" y="9"/>
                  </a:lnTo>
                  <a:lnTo>
                    <a:pt x="555" y="2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251"/>
            <p:cNvSpPr>
              <a:spLocks noEditPoints="1"/>
            </p:cNvSpPr>
            <p:nvPr/>
          </p:nvSpPr>
          <p:spPr bwMode="auto">
            <a:xfrm>
              <a:off x="10231438" y="3048000"/>
              <a:ext cx="309563" cy="188912"/>
            </a:xfrm>
            <a:custGeom>
              <a:avLst/>
              <a:gdLst>
                <a:gd name="T0" fmla="*/ 788 w 1959"/>
                <a:gd name="T1" fmla="*/ 152 h 1189"/>
                <a:gd name="T2" fmla="*/ 670 w 1959"/>
                <a:gd name="T3" fmla="*/ 216 h 1189"/>
                <a:gd name="T4" fmla="*/ 544 w 1959"/>
                <a:gd name="T5" fmla="*/ 259 h 1189"/>
                <a:gd name="T6" fmla="*/ 412 w 1959"/>
                <a:gd name="T7" fmla="*/ 282 h 1189"/>
                <a:gd name="T8" fmla="*/ 300 w 1959"/>
                <a:gd name="T9" fmla="*/ 284 h 1189"/>
                <a:gd name="T10" fmla="*/ 213 w 1959"/>
                <a:gd name="T11" fmla="*/ 276 h 1189"/>
                <a:gd name="T12" fmla="*/ 573 w 1959"/>
                <a:gd name="T13" fmla="*/ 1068 h 1189"/>
                <a:gd name="T14" fmla="*/ 754 w 1959"/>
                <a:gd name="T15" fmla="*/ 1032 h 1189"/>
                <a:gd name="T16" fmla="*/ 928 w 1959"/>
                <a:gd name="T17" fmla="*/ 974 h 1189"/>
                <a:gd name="T18" fmla="*/ 1094 w 1959"/>
                <a:gd name="T19" fmla="*/ 899 h 1189"/>
                <a:gd name="T20" fmla="*/ 1249 w 1959"/>
                <a:gd name="T21" fmla="*/ 805 h 1189"/>
                <a:gd name="T22" fmla="*/ 1394 w 1959"/>
                <a:gd name="T23" fmla="*/ 695 h 1189"/>
                <a:gd name="T24" fmla="*/ 1525 w 1959"/>
                <a:gd name="T25" fmla="*/ 570 h 1189"/>
                <a:gd name="T26" fmla="*/ 1641 w 1959"/>
                <a:gd name="T27" fmla="*/ 430 h 1189"/>
                <a:gd name="T28" fmla="*/ 1741 w 1959"/>
                <a:gd name="T29" fmla="*/ 278 h 1189"/>
                <a:gd name="T30" fmla="*/ 1823 w 1959"/>
                <a:gd name="T31" fmla="*/ 114 h 1189"/>
                <a:gd name="T32" fmla="*/ 820 w 1959"/>
                <a:gd name="T33" fmla="*/ 0 h 1189"/>
                <a:gd name="T34" fmla="*/ 1920 w 1959"/>
                <a:gd name="T35" fmla="*/ 3 h 1189"/>
                <a:gd name="T36" fmla="*/ 1949 w 1959"/>
                <a:gd name="T37" fmla="*/ 22 h 1189"/>
                <a:gd name="T38" fmla="*/ 1959 w 1959"/>
                <a:gd name="T39" fmla="*/ 57 h 1189"/>
                <a:gd name="T40" fmla="*/ 1917 w 1959"/>
                <a:gd name="T41" fmla="*/ 169 h 1189"/>
                <a:gd name="T42" fmla="*/ 1826 w 1959"/>
                <a:gd name="T43" fmla="*/ 349 h 1189"/>
                <a:gd name="T44" fmla="*/ 1717 w 1959"/>
                <a:gd name="T45" fmla="*/ 516 h 1189"/>
                <a:gd name="T46" fmla="*/ 1590 w 1959"/>
                <a:gd name="T47" fmla="*/ 667 h 1189"/>
                <a:gd name="T48" fmla="*/ 1447 w 1959"/>
                <a:gd name="T49" fmla="*/ 802 h 1189"/>
                <a:gd name="T50" fmla="*/ 1289 w 1959"/>
                <a:gd name="T51" fmla="*/ 919 h 1189"/>
                <a:gd name="T52" fmla="*/ 1120 w 1959"/>
                <a:gd name="T53" fmla="*/ 1017 h 1189"/>
                <a:gd name="T54" fmla="*/ 937 w 1959"/>
                <a:gd name="T55" fmla="*/ 1096 h 1189"/>
                <a:gd name="T56" fmla="*/ 745 w 1959"/>
                <a:gd name="T57" fmla="*/ 1153 h 1189"/>
                <a:gd name="T58" fmla="*/ 545 w 1959"/>
                <a:gd name="T59" fmla="*/ 1189 h 1189"/>
                <a:gd name="T60" fmla="*/ 523 w 1959"/>
                <a:gd name="T61" fmla="*/ 1186 h 1189"/>
                <a:gd name="T62" fmla="*/ 497 w 1959"/>
                <a:gd name="T63" fmla="*/ 1169 h 1189"/>
                <a:gd name="T64" fmla="*/ 5 w 1959"/>
                <a:gd name="T65" fmla="*/ 194 h 1189"/>
                <a:gd name="T66" fmla="*/ 1 w 1959"/>
                <a:gd name="T67" fmla="*/ 161 h 1189"/>
                <a:gd name="T68" fmla="*/ 18 w 1959"/>
                <a:gd name="T69" fmla="*/ 132 h 1189"/>
                <a:gd name="T70" fmla="*/ 47 w 1959"/>
                <a:gd name="T71" fmla="*/ 115 h 1189"/>
                <a:gd name="T72" fmla="*/ 80 w 1959"/>
                <a:gd name="T73" fmla="*/ 120 h 1189"/>
                <a:gd name="T74" fmla="*/ 183 w 1959"/>
                <a:gd name="T75" fmla="*/ 152 h 1189"/>
                <a:gd name="T76" fmla="*/ 290 w 1959"/>
                <a:gd name="T77" fmla="*/ 169 h 1189"/>
                <a:gd name="T78" fmla="*/ 403 w 1959"/>
                <a:gd name="T79" fmla="*/ 168 h 1189"/>
                <a:gd name="T80" fmla="*/ 521 w 1959"/>
                <a:gd name="T81" fmla="*/ 147 h 1189"/>
                <a:gd name="T82" fmla="*/ 633 w 1959"/>
                <a:gd name="T83" fmla="*/ 107 h 1189"/>
                <a:gd name="T84" fmla="*/ 737 w 1959"/>
                <a:gd name="T85" fmla="*/ 47 h 1189"/>
                <a:gd name="T86" fmla="*/ 796 w 1959"/>
                <a:gd name="T87" fmla="*/ 6 h 1189"/>
                <a:gd name="T88" fmla="*/ 820 w 1959"/>
                <a:gd name="T89" fmla="*/ 0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9" h="1189">
                  <a:moveTo>
                    <a:pt x="843" y="114"/>
                  </a:moveTo>
                  <a:lnTo>
                    <a:pt x="788" y="152"/>
                  </a:lnTo>
                  <a:lnTo>
                    <a:pt x="730" y="187"/>
                  </a:lnTo>
                  <a:lnTo>
                    <a:pt x="670" y="216"/>
                  </a:lnTo>
                  <a:lnTo>
                    <a:pt x="609" y="241"/>
                  </a:lnTo>
                  <a:lnTo>
                    <a:pt x="544" y="259"/>
                  </a:lnTo>
                  <a:lnTo>
                    <a:pt x="480" y="274"/>
                  </a:lnTo>
                  <a:lnTo>
                    <a:pt x="412" y="282"/>
                  </a:lnTo>
                  <a:lnTo>
                    <a:pt x="344" y="285"/>
                  </a:lnTo>
                  <a:lnTo>
                    <a:pt x="300" y="284"/>
                  </a:lnTo>
                  <a:lnTo>
                    <a:pt x="255" y="281"/>
                  </a:lnTo>
                  <a:lnTo>
                    <a:pt x="213" y="276"/>
                  </a:lnTo>
                  <a:lnTo>
                    <a:pt x="172" y="269"/>
                  </a:lnTo>
                  <a:lnTo>
                    <a:pt x="573" y="1068"/>
                  </a:lnTo>
                  <a:lnTo>
                    <a:pt x="664" y="1052"/>
                  </a:lnTo>
                  <a:lnTo>
                    <a:pt x="754" y="1032"/>
                  </a:lnTo>
                  <a:lnTo>
                    <a:pt x="842" y="1006"/>
                  </a:lnTo>
                  <a:lnTo>
                    <a:pt x="928" y="974"/>
                  </a:lnTo>
                  <a:lnTo>
                    <a:pt x="1012" y="939"/>
                  </a:lnTo>
                  <a:lnTo>
                    <a:pt x="1094" y="899"/>
                  </a:lnTo>
                  <a:lnTo>
                    <a:pt x="1173" y="854"/>
                  </a:lnTo>
                  <a:lnTo>
                    <a:pt x="1249" y="805"/>
                  </a:lnTo>
                  <a:lnTo>
                    <a:pt x="1323" y="752"/>
                  </a:lnTo>
                  <a:lnTo>
                    <a:pt x="1394" y="695"/>
                  </a:lnTo>
                  <a:lnTo>
                    <a:pt x="1460" y="635"/>
                  </a:lnTo>
                  <a:lnTo>
                    <a:pt x="1525" y="570"/>
                  </a:lnTo>
                  <a:lnTo>
                    <a:pt x="1584" y="502"/>
                  </a:lnTo>
                  <a:lnTo>
                    <a:pt x="1641" y="430"/>
                  </a:lnTo>
                  <a:lnTo>
                    <a:pt x="1693" y="356"/>
                  </a:lnTo>
                  <a:lnTo>
                    <a:pt x="1741" y="278"/>
                  </a:lnTo>
                  <a:lnTo>
                    <a:pt x="1785" y="197"/>
                  </a:lnTo>
                  <a:lnTo>
                    <a:pt x="1823" y="114"/>
                  </a:lnTo>
                  <a:lnTo>
                    <a:pt x="843" y="114"/>
                  </a:lnTo>
                  <a:close/>
                  <a:moveTo>
                    <a:pt x="820" y="0"/>
                  </a:moveTo>
                  <a:lnTo>
                    <a:pt x="1903" y="0"/>
                  </a:lnTo>
                  <a:lnTo>
                    <a:pt x="1920" y="3"/>
                  </a:lnTo>
                  <a:lnTo>
                    <a:pt x="1936" y="11"/>
                  </a:lnTo>
                  <a:lnTo>
                    <a:pt x="1949" y="22"/>
                  </a:lnTo>
                  <a:lnTo>
                    <a:pt x="1958" y="39"/>
                  </a:lnTo>
                  <a:lnTo>
                    <a:pt x="1959" y="57"/>
                  </a:lnTo>
                  <a:lnTo>
                    <a:pt x="1956" y="73"/>
                  </a:lnTo>
                  <a:lnTo>
                    <a:pt x="1917" y="169"/>
                  </a:lnTo>
                  <a:lnTo>
                    <a:pt x="1874" y="260"/>
                  </a:lnTo>
                  <a:lnTo>
                    <a:pt x="1826" y="349"/>
                  </a:lnTo>
                  <a:lnTo>
                    <a:pt x="1774" y="434"/>
                  </a:lnTo>
                  <a:lnTo>
                    <a:pt x="1717" y="516"/>
                  </a:lnTo>
                  <a:lnTo>
                    <a:pt x="1655" y="593"/>
                  </a:lnTo>
                  <a:lnTo>
                    <a:pt x="1590" y="667"/>
                  </a:lnTo>
                  <a:lnTo>
                    <a:pt x="1520" y="736"/>
                  </a:lnTo>
                  <a:lnTo>
                    <a:pt x="1447" y="802"/>
                  </a:lnTo>
                  <a:lnTo>
                    <a:pt x="1370" y="862"/>
                  </a:lnTo>
                  <a:lnTo>
                    <a:pt x="1289" y="919"/>
                  </a:lnTo>
                  <a:lnTo>
                    <a:pt x="1206" y="970"/>
                  </a:lnTo>
                  <a:lnTo>
                    <a:pt x="1120" y="1017"/>
                  </a:lnTo>
                  <a:lnTo>
                    <a:pt x="1030" y="1060"/>
                  </a:lnTo>
                  <a:lnTo>
                    <a:pt x="937" y="1096"/>
                  </a:lnTo>
                  <a:lnTo>
                    <a:pt x="842" y="1127"/>
                  </a:lnTo>
                  <a:lnTo>
                    <a:pt x="745" y="1153"/>
                  </a:lnTo>
                  <a:lnTo>
                    <a:pt x="646" y="1174"/>
                  </a:lnTo>
                  <a:lnTo>
                    <a:pt x="545" y="1189"/>
                  </a:lnTo>
                  <a:lnTo>
                    <a:pt x="539" y="1189"/>
                  </a:lnTo>
                  <a:lnTo>
                    <a:pt x="523" y="1186"/>
                  </a:lnTo>
                  <a:lnTo>
                    <a:pt x="509" y="1180"/>
                  </a:lnTo>
                  <a:lnTo>
                    <a:pt x="497" y="1169"/>
                  </a:lnTo>
                  <a:lnTo>
                    <a:pt x="487" y="1154"/>
                  </a:lnTo>
                  <a:lnTo>
                    <a:pt x="5" y="194"/>
                  </a:lnTo>
                  <a:lnTo>
                    <a:pt x="0" y="177"/>
                  </a:lnTo>
                  <a:lnTo>
                    <a:pt x="1" y="161"/>
                  </a:lnTo>
                  <a:lnTo>
                    <a:pt x="6" y="145"/>
                  </a:lnTo>
                  <a:lnTo>
                    <a:pt x="18" y="132"/>
                  </a:lnTo>
                  <a:lnTo>
                    <a:pt x="31" y="120"/>
                  </a:lnTo>
                  <a:lnTo>
                    <a:pt x="47" y="115"/>
                  </a:lnTo>
                  <a:lnTo>
                    <a:pt x="64" y="114"/>
                  </a:lnTo>
                  <a:lnTo>
                    <a:pt x="80" y="120"/>
                  </a:lnTo>
                  <a:lnTo>
                    <a:pt x="132" y="138"/>
                  </a:lnTo>
                  <a:lnTo>
                    <a:pt x="183" y="152"/>
                  </a:lnTo>
                  <a:lnTo>
                    <a:pt x="237" y="163"/>
                  </a:lnTo>
                  <a:lnTo>
                    <a:pt x="290" y="169"/>
                  </a:lnTo>
                  <a:lnTo>
                    <a:pt x="344" y="171"/>
                  </a:lnTo>
                  <a:lnTo>
                    <a:pt x="403" y="168"/>
                  </a:lnTo>
                  <a:lnTo>
                    <a:pt x="463" y="161"/>
                  </a:lnTo>
                  <a:lnTo>
                    <a:pt x="521" y="147"/>
                  </a:lnTo>
                  <a:lnTo>
                    <a:pt x="578" y="129"/>
                  </a:lnTo>
                  <a:lnTo>
                    <a:pt x="633" y="107"/>
                  </a:lnTo>
                  <a:lnTo>
                    <a:pt x="686" y="80"/>
                  </a:lnTo>
                  <a:lnTo>
                    <a:pt x="737" y="47"/>
                  </a:lnTo>
                  <a:lnTo>
                    <a:pt x="786" y="11"/>
                  </a:lnTo>
                  <a:lnTo>
                    <a:pt x="796" y="6"/>
                  </a:lnTo>
                  <a:lnTo>
                    <a:pt x="809" y="2"/>
                  </a:lnTo>
                  <a:lnTo>
                    <a:pt x="8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52"/>
            <p:cNvSpPr>
              <a:spLocks noEditPoints="1"/>
            </p:cNvSpPr>
            <p:nvPr/>
          </p:nvSpPr>
          <p:spPr bwMode="auto">
            <a:xfrm>
              <a:off x="10352088" y="2776538"/>
              <a:ext cx="206375" cy="288925"/>
            </a:xfrm>
            <a:custGeom>
              <a:avLst/>
              <a:gdLst>
                <a:gd name="T0" fmla="*/ 358 w 1298"/>
                <a:gd name="T1" fmla="*/ 1025 h 1825"/>
                <a:gd name="T2" fmla="*/ 379 w 1298"/>
                <a:gd name="T3" fmla="*/ 1139 h 1825"/>
                <a:gd name="T4" fmla="*/ 379 w 1298"/>
                <a:gd name="T5" fmla="*/ 1258 h 1825"/>
                <a:gd name="T6" fmla="*/ 359 w 1298"/>
                <a:gd name="T7" fmla="*/ 1381 h 1825"/>
                <a:gd name="T8" fmla="*/ 320 w 1298"/>
                <a:gd name="T9" fmla="*/ 1500 h 1825"/>
                <a:gd name="T10" fmla="*/ 264 w 1298"/>
                <a:gd name="T11" fmla="*/ 1610 h 1825"/>
                <a:gd name="T12" fmla="*/ 192 w 1298"/>
                <a:gd name="T13" fmla="*/ 1711 h 1825"/>
                <a:gd name="T14" fmla="*/ 1128 w 1298"/>
                <a:gd name="T15" fmla="*/ 1611 h 1825"/>
                <a:gd name="T16" fmla="*/ 1170 w 1298"/>
                <a:gd name="T17" fmla="*/ 1406 h 1825"/>
                <a:gd name="T18" fmla="*/ 1183 w 1298"/>
                <a:gd name="T19" fmla="*/ 1196 h 1825"/>
                <a:gd name="T20" fmla="*/ 1174 w 1298"/>
                <a:gd name="T21" fmla="*/ 1020 h 1825"/>
                <a:gd name="T22" fmla="*/ 1145 w 1298"/>
                <a:gd name="T23" fmla="*/ 848 h 1825"/>
                <a:gd name="T24" fmla="*/ 1098 w 1298"/>
                <a:gd name="T25" fmla="*/ 680 h 1825"/>
                <a:gd name="T26" fmla="*/ 1032 w 1298"/>
                <a:gd name="T27" fmla="*/ 519 h 1825"/>
                <a:gd name="T28" fmla="*/ 950 w 1298"/>
                <a:gd name="T29" fmla="*/ 367 h 1825"/>
                <a:gd name="T30" fmla="*/ 850 w 1298"/>
                <a:gd name="T31" fmla="*/ 223 h 1825"/>
                <a:gd name="T32" fmla="*/ 783 w 1298"/>
                <a:gd name="T33" fmla="*/ 0 h 1825"/>
                <a:gd name="T34" fmla="*/ 809 w 1298"/>
                <a:gd name="T35" fmla="*/ 10 h 1825"/>
                <a:gd name="T36" fmla="*/ 885 w 1298"/>
                <a:gd name="T37" fmla="*/ 88 h 1825"/>
                <a:gd name="T38" fmla="*/ 999 w 1298"/>
                <a:gd name="T39" fmla="*/ 238 h 1825"/>
                <a:gd name="T40" fmla="*/ 1096 w 1298"/>
                <a:gd name="T41" fmla="*/ 397 h 1825"/>
                <a:gd name="T42" fmla="*/ 1174 w 1298"/>
                <a:gd name="T43" fmla="*/ 565 h 1825"/>
                <a:gd name="T44" fmla="*/ 1234 w 1298"/>
                <a:gd name="T45" fmla="*/ 741 h 1825"/>
                <a:gd name="T46" fmla="*/ 1275 w 1298"/>
                <a:gd name="T47" fmla="*/ 922 h 1825"/>
                <a:gd name="T48" fmla="*/ 1295 w 1298"/>
                <a:gd name="T49" fmla="*/ 1108 h 1825"/>
                <a:gd name="T50" fmla="*/ 1295 w 1298"/>
                <a:gd name="T51" fmla="*/ 1304 h 1825"/>
                <a:gd name="T52" fmla="*/ 1272 w 1298"/>
                <a:gd name="T53" fmla="*/ 1503 h 1825"/>
                <a:gd name="T54" fmla="*/ 1226 w 1298"/>
                <a:gd name="T55" fmla="*/ 1696 h 1825"/>
                <a:gd name="T56" fmla="*/ 1184 w 1298"/>
                <a:gd name="T57" fmla="*/ 1803 h 1825"/>
                <a:gd name="T58" fmla="*/ 1154 w 1298"/>
                <a:gd name="T59" fmla="*/ 1822 h 1825"/>
                <a:gd name="T60" fmla="*/ 54 w 1298"/>
                <a:gd name="T61" fmla="*/ 1825 h 1825"/>
                <a:gd name="T62" fmla="*/ 27 w 1298"/>
                <a:gd name="T63" fmla="*/ 1818 h 1825"/>
                <a:gd name="T64" fmla="*/ 7 w 1298"/>
                <a:gd name="T65" fmla="*/ 1798 h 1825"/>
                <a:gd name="T66" fmla="*/ 0 w 1298"/>
                <a:gd name="T67" fmla="*/ 1768 h 1825"/>
                <a:gd name="T68" fmla="*/ 9 w 1298"/>
                <a:gd name="T69" fmla="*/ 1735 h 1825"/>
                <a:gd name="T70" fmla="*/ 66 w 1298"/>
                <a:gd name="T71" fmla="*/ 1680 h 1825"/>
                <a:gd name="T72" fmla="*/ 143 w 1298"/>
                <a:gd name="T73" fmla="*/ 1588 h 1825"/>
                <a:gd name="T74" fmla="*/ 203 w 1298"/>
                <a:gd name="T75" fmla="*/ 1485 h 1825"/>
                <a:gd name="T76" fmla="*/ 243 w 1298"/>
                <a:gd name="T77" fmla="*/ 1373 h 1825"/>
                <a:gd name="T78" fmla="*/ 264 w 1298"/>
                <a:gd name="T79" fmla="*/ 1256 h 1825"/>
                <a:gd name="T80" fmla="*/ 265 w 1298"/>
                <a:gd name="T81" fmla="*/ 1154 h 1825"/>
                <a:gd name="T82" fmla="*/ 253 w 1298"/>
                <a:gd name="T83" fmla="*/ 1072 h 1825"/>
                <a:gd name="T84" fmla="*/ 241 w 1298"/>
                <a:gd name="T85" fmla="*/ 1020 h 1825"/>
                <a:gd name="T86" fmla="*/ 245 w 1298"/>
                <a:gd name="T87" fmla="*/ 1000 h 1825"/>
                <a:gd name="T88" fmla="*/ 731 w 1298"/>
                <a:gd name="T89" fmla="*/ 30 h 1825"/>
                <a:gd name="T90" fmla="*/ 747 w 1298"/>
                <a:gd name="T91" fmla="*/ 9 h 1825"/>
                <a:gd name="T92" fmla="*/ 771 w 1298"/>
                <a:gd name="T93" fmla="*/ 1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98" h="1825">
                  <a:moveTo>
                    <a:pt x="793" y="156"/>
                  </a:moveTo>
                  <a:lnTo>
                    <a:pt x="358" y="1025"/>
                  </a:lnTo>
                  <a:lnTo>
                    <a:pt x="371" y="1082"/>
                  </a:lnTo>
                  <a:lnTo>
                    <a:pt x="379" y="1139"/>
                  </a:lnTo>
                  <a:lnTo>
                    <a:pt x="381" y="1196"/>
                  </a:lnTo>
                  <a:lnTo>
                    <a:pt x="379" y="1258"/>
                  </a:lnTo>
                  <a:lnTo>
                    <a:pt x="370" y="1321"/>
                  </a:lnTo>
                  <a:lnTo>
                    <a:pt x="359" y="1381"/>
                  </a:lnTo>
                  <a:lnTo>
                    <a:pt x="341" y="1441"/>
                  </a:lnTo>
                  <a:lnTo>
                    <a:pt x="320" y="1500"/>
                  </a:lnTo>
                  <a:lnTo>
                    <a:pt x="294" y="1556"/>
                  </a:lnTo>
                  <a:lnTo>
                    <a:pt x="264" y="1610"/>
                  </a:lnTo>
                  <a:lnTo>
                    <a:pt x="230" y="1662"/>
                  </a:lnTo>
                  <a:lnTo>
                    <a:pt x="192" y="1711"/>
                  </a:lnTo>
                  <a:lnTo>
                    <a:pt x="1097" y="1711"/>
                  </a:lnTo>
                  <a:lnTo>
                    <a:pt x="1128" y="1611"/>
                  </a:lnTo>
                  <a:lnTo>
                    <a:pt x="1152" y="1509"/>
                  </a:lnTo>
                  <a:lnTo>
                    <a:pt x="1170" y="1406"/>
                  </a:lnTo>
                  <a:lnTo>
                    <a:pt x="1180" y="1302"/>
                  </a:lnTo>
                  <a:lnTo>
                    <a:pt x="1183" y="1196"/>
                  </a:lnTo>
                  <a:lnTo>
                    <a:pt x="1181" y="1108"/>
                  </a:lnTo>
                  <a:lnTo>
                    <a:pt x="1174" y="1020"/>
                  </a:lnTo>
                  <a:lnTo>
                    <a:pt x="1161" y="934"/>
                  </a:lnTo>
                  <a:lnTo>
                    <a:pt x="1145" y="848"/>
                  </a:lnTo>
                  <a:lnTo>
                    <a:pt x="1124" y="764"/>
                  </a:lnTo>
                  <a:lnTo>
                    <a:pt x="1098" y="680"/>
                  </a:lnTo>
                  <a:lnTo>
                    <a:pt x="1068" y="598"/>
                  </a:lnTo>
                  <a:lnTo>
                    <a:pt x="1032" y="519"/>
                  </a:lnTo>
                  <a:lnTo>
                    <a:pt x="994" y="441"/>
                  </a:lnTo>
                  <a:lnTo>
                    <a:pt x="950" y="367"/>
                  </a:lnTo>
                  <a:lnTo>
                    <a:pt x="902" y="294"/>
                  </a:lnTo>
                  <a:lnTo>
                    <a:pt x="850" y="223"/>
                  </a:lnTo>
                  <a:lnTo>
                    <a:pt x="793" y="156"/>
                  </a:lnTo>
                  <a:close/>
                  <a:moveTo>
                    <a:pt x="783" y="0"/>
                  </a:moveTo>
                  <a:lnTo>
                    <a:pt x="797" y="4"/>
                  </a:lnTo>
                  <a:lnTo>
                    <a:pt x="809" y="10"/>
                  </a:lnTo>
                  <a:lnTo>
                    <a:pt x="822" y="18"/>
                  </a:lnTo>
                  <a:lnTo>
                    <a:pt x="885" y="88"/>
                  </a:lnTo>
                  <a:lnTo>
                    <a:pt x="945" y="162"/>
                  </a:lnTo>
                  <a:lnTo>
                    <a:pt x="999" y="238"/>
                  </a:lnTo>
                  <a:lnTo>
                    <a:pt x="1049" y="316"/>
                  </a:lnTo>
                  <a:lnTo>
                    <a:pt x="1096" y="397"/>
                  </a:lnTo>
                  <a:lnTo>
                    <a:pt x="1137" y="480"/>
                  </a:lnTo>
                  <a:lnTo>
                    <a:pt x="1174" y="565"/>
                  </a:lnTo>
                  <a:lnTo>
                    <a:pt x="1206" y="652"/>
                  </a:lnTo>
                  <a:lnTo>
                    <a:pt x="1234" y="741"/>
                  </a:lnTo>
                  <a:lnTo>
                    <a:pt x="1256" y="830"/>
                  </a:lnTo>
                  <a:lnTo>
                    <a:pt x="1275" y="922"/>
                  </a:lnTo>
                  <a:lnTo>
                    <a:pt x="1288" y="1014"/>
                  </a:lnTo>
                  <a:lnTo>
                    <a:pt x="1295" y="1108"/>
                  </a:lnTo>
                  <a:lnTo>
                    <a:pt x="1298" y="1201"/>
                  </a:lnTo>
                  <a:lnTo>
                    <a:pt x="1295" y="1304"/>
                  </a:lnTo>
                  <a:lnTo>
                    <a:pt x="1287" y="1404"/>
                  </a:lnTo>
                  <a:lnTo>
                    <a:pt x="1272" y="1503"/>
                  </a:lnTo>
                  <a:lnTo>
                    <a:pt x="1252" y="1599"/>
                  </a:lnTo>
                  <a:lnTo>
                    <a:pt x="1226" y="1696"/>
                  </a:lnTo>
                  <a:lnTo>
                    <a:pt x="1195" y="1791"/>
                  </a:lnTo>
                  <a:lnTo>
                    <a:pt x="1184" y="1803"/>
                  </a:lnTo>
                  <a:lnTo>
                    <a:pt x="1171" y="1814"/>
                  </a:lnTo>
                  <a:lnTo>
                    <a:pt x="1154" y="1822"/>
                  </a:lnTo>
                  <a:lnTo>
                    <a:pt x="1137" y="1825"/>
                  </a:lnTo>
                  <a:lnTo>
                    <a:pt x="54" y="1825"/>
                  </a:lnTo>
                  <a:lnTo>
                    <a:pt x="40" y="1823"/>
                  </a:lnTo>
                  <a:lnTo>
                    <a:pt x="27" y="1818"/>
                  </a:lnTo>
                  <a:lnTo>
                    <a:pt x="16" y="1809"/>
                  </a:lnTo>
                  <a:lnTo>
                    <a:pt x="7" y="1798"/>
                  </a:lnTo>
                  <a:lnTo>
                    <a:pt x="2" y="1784"/>
                  </a:lnTo>
                  <a:lnTo>
                    <a:pt x="0" y="1768"/>
                  </a:lnTo>
                  <a:lnTo>
                    <a:pt x="2" y="1751"/>
                  </a:lnTo>
                  <a:lnTo>
                    <a:pt x="9" y="1735"/>
                  </a:lnTo>
                  <a:lnTo>
                    <a:pt x="20" y="1722"/>
                  </a:lnTo>
                  <a:lnTo>
                    <a:pt x="66" y="1680"/>
                  </a:lnTo>
                  <a:lnTo>
                    <a:pt x="107" y="1636"/>
                  </a:lnTo>
                  <a:lnTo>
                    <a:pt x="143" y="1588"/>
                  </a:lnTo>
                  <a:lnTo>
                    <a:pt x="175" y="1538"/>
                  </a:lnTo>
                  <a:lnTo>
                    <a:pt x="203" y="1485"/>
                  </a:lnTo>
                  <a:lnTo>
                    <a:pt x="225" y="1430"/>
                  </a:lnTo>
                  <a:lnTo>
                    <a:pt x="243" y="1373"/>
                  </a:lnTo>
                  <a:lnTo>
                    <a:pt x="256" y="1314"/>
                  </a:lnTo>
                  <a:lnTo>
                    <a:pt x="264" y="1256"/>
                  </a:lnTo>
                  <a:lnTo>
                    <a:pt x="266" y="1196"/>
                  </a:lnTo>
                  <a:lnTo>
                    <a:pt x="265" y="1154"/>
                  </a:lnTo>
                  <a:lnTo>
                    <a:pt x="261" y="1113"/>
                  </a:lnTo>
                  <a:lnTo>
                    <a:pt x="253" y="1072"/>
                  </a:lnTo>
                  <a:lnTo>
                    <a:pt x="243" y="1030"/>
                  </a:lnTo>
                  <a:lnTo>
                    <a:pt x="241" y="1020"/>
                  </a:lnTo>
                  <a:lnTo>
                    <a:pt x="242" y="1010"/>
                  </a:lnTo>
                  <a:lnTo>
                    <a:pt x="245" y="1000"/>
                  </a:lnTo>
                  <a:lnTo>
                    <a:pt x="249" y="990"/>
                  </a:lnTo>
                  <a:lnTo>
                    <a:pt x="731" y="30"/>
                  </a:lnTo>
                  <a:lnTo>
                    <a:pt x="737" y="18"/>
                  </a:lnTo>
                  <a:lnTo>
                    <a:pt x="747" y="9"/>
                  </a:lnTo>
                  <a:lnTo>
                    <a:pt x="758" y="3"/>
                  </a:lnTo>
                  <a:lnTo>
                    <a:pt x="771" y="1"/>
                  </a:lnTo>
                  <a:lnTo>
                    <a:pt x="7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9" name="Group 898"/>
          <p:cNvGrpSpPr/>
          <p:nvPr/>
        </p:nvGrpSpPr>
        <p:grpSpPr>
          <a:xfrm>
            <a:off x="9092552" y="2693988"/>
            <a:ext cx="546100" cy="544512"/>
            <a:chOff x="9110663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Freeform 257"/>
            <p:cNvSpPr>
              <a:spLocks noEditPoints="1"/>
            </p:cNvSpPr>
            <p:nvPr/>
          </p:nvSpPr>
          <p:spPr bwMode="auto">
            <a:xfrm>
              <a:off x="9110663" y="2693988"/>
              <a:ext cx="546100" cy="544512"/>
            </a:xfrm>
            <a:custGeom>
              <a:avLst/>
              <a:gdLst>
                <a:gd name="T0" fmla="*/ 1422 w 3440"/>
                <a:gd name="T1" fmla="*/ 142 h 3430"/>
                <a:gd name="T2" fmla="*/ 1053 w 3440"/>
                <a:gd name="T3" fmla="*/ 260 h 3430"/>
                <a:gd name="T4" fmla="*/ 728 w 3440"/>
                <a:gd name="T5" fmla="*/ 458 h 3430"/>
                <a:gd name="T6" fmla="*/ 460 w 3440"/>
                <a:gd name="T7" fmla="*/ 725 h 3430"/>
                <a:gd name="T8" fmla="*/ 261 w 3440"/>
                <a:gd name="T9" fmla="*/ 1050 h 3430"/>
                <a:gd name="T10" fmla="*/ 143 w 3440"/>
                <a:gd name="T11" fmla="*/ 1418 h 3430"/>
                <a:gd name="T12" fmla="*/ 118 w 3440"/>
                <a:gd name="T13" fmla="*/ 1816 h 3430"/>
                <a:gd name="T14" fmla="*/ 191 w 3440"/>
                <a:gd name="T15" fmla="*/ 2201 h 3430"/>
                <a:gd name="T16" fmla="*/ 351 w 3440"/>
                <a:gd name="T17" fmla="*/ 2549 h 3430"/>
                <a:gd name="T18" fmla="*/ 586 w 3440"/>
                <a:gd name="T19" fmla="*/ 2846 h 3430"/>
                <a:gd name="T20" fmla="*/ 884 w 3440"/>
                <a:gd name="T21" fmla="*/ 3080 h 3430"/>
                <a:gd name="T22" fmla="*/ 1232 w 3440"/>
                <a:gd name="T23" fmla="*/ 3240 h 3430"/>
                <a:gd name="T24" fmla="*/ 1619 w 3440"/>
                <a:gd name="T25" fmla="*/ 3313 h 3430"/>
                <a:gd name="T26" fmla="*/ 2018 w 3440"/>
                <a:gd name="T27" fmla="*/ 3288 h 3430"/>
                <a:gd name="T28" fmla="*/ 2387 w 3440"/>
                <a:gd name="T29" fmla="*/ 3170 h 3430"/>
                <a:gd name="T30" fmla="*/ 2712 w 3440"/>
                <a:gd name="T31" fmla="*/ 2972 h 3430"/>
                <a:gd name="T32" fmla="*/ 2980 w 3440"/>
                <a:gd name="T33" fmla="*/ 2705 h 3430"/>
                <a:gd name="T34" fmla="*/ 3179 w 3440"/>
                <a:gd name="T35" fmla="*/ 2380 h 3430"/>
                <a:gd name="T36" fmla="*/ 3297 w 3440"/>
                <a:gd name="T37" fmla="*/ 2012 h 3430"/>
                <a:gd name="T38" fmla="*/ 3322 w 3440"/>
                <a:gd name="T39" fmla="*/ 1614 h 3430"/>
                <a:gd name="T40" fmla="*/ 3249 w 3440"/>
                <a:gd name="T41" fmla="*/ 1229 h 3430"/>
                <a:gd name="T42" fmla="*/ 3089 w 3440"/>
                <a:gd name="T43" fmla="*/ 881 h 3430"/>
                <a:gd name="T44" fmla="*/ 2854 w 3440"/>
                <a:gd name="T45" fmla="*/ 584 h 3430"/>
                <a:gd name="T46" fmla="*/ 2556 w 3440"/>
                <a:gd name="T47" fmla="*/ 350 h 3430"/>
                <a:gd name="T48" fmla="*/ 2208 w 3440"/>
                <a:gd name="T49" fmla="*/ 190 h 3430"/>
                <a:gd name="T50" fmla="*/ 1821 w 3440"/>
                <a:gd name="T51" fmla="*/ 117 h 3430"/>
                <a:gd name="T52" fmla="*/ 1927 w 3440"/>
                <a:gd name="T53" fmla="*/ 12 h 3430"/>
                <a:gd name="T54" fmla="*/ 2318 w 3440"/>
                <a:gd name="T55" fmla="*/ 108 h 3430"/>
                <a:gd name="T56" fmla="*/ 2670 w 3440"/>
                <a:gd name="T57" fmla="*/ 287 h 3430"/>
                <a:gd name="T58" fmla="*/ 2969 w 3440"/>
                <a:gd name="T59" fmla="*/ 538 h 3430"/>
                <a:gd name="T60" fmla="*/ 3204 w 3440"/>
                <a:gd name="T61" fmla="*/ 851 h 3430"/>
                <a:gd name="T62" fmla="*/ 3364 w 3440"/>
                <a:gd name="T63" fmla="*/ 1212 h 3430"/>
                <a:gd name="T64" fmla="*/ 3437 w 3440"/>
                <a:gd name="T65" fmla="*/ 1611 h 3430"/>
                <a:gd name="T66" fmla="*/ 3412 w 3440"/>
                <a:gd name="T67" fmla="*/ 2023 h 3430"/>
                <a:gd name="T68" fmla="*/ 3294 w 3440"/>
                <a:gd name="T69" fmla="*/ 2403 h 3430"/>
                <a:gd name="T70" fmla="*/ 3095 w 3440"/>
                <a:gd name="T71" fmla="*/ 2742 h 3430"/>
                <a:gd name="T72" fmla="*/ 2827 w 3440"/>
                <a:gd name="T73" fmla="*/ 3026 h 3430"/>
                <a:gd name="T74" fmla="*/ 2500 w 3440"/>
                <a:gd name="T75" fmla="*/ 3242 h 3430"/>
                <a:gd name="T76" fmla="*/ 2128 w 3440"/>
                <a:gd name="T77" fmla="*/ 3381 h 3430"/>
                <a:gd name="T78" fmla="*/ 1720 w 3440"/>
                <a:gd name="T79" fmla="*/ 3430 h 3430"/>
                <a:gd name="T80" fmla="*/ 1312 w 3440"/>
                <a:gd name="T81" fmla="*/ 3381 h 3430"/>
                <a:gd name="T82" fmla="*/ 940 w 3440"/>
                <a:gd name="T83" fmla="*/ 3242 h 3430"/>
                <a:gd name="T84" fmla="*/ 613 w 3440"/>
                <a:gd name="T85" fmla="*/ 3026 h 3430"/>
                <a:gd name="T86" fmla="*/ 345 w 3440"/>
                <a:gd name="T87" fmla="*/ 2742 h 3430"/>
                <a:gd name="T88" fmla="*/ 146 w 3440"/>
                <a:gd name="T89" fmla="*/ 2403 h 3430"/>
                <a:gd name="T90" fmla="*/ 28 w 3440"/>
                <a:gd name="T91" fmla="*/ 2023 h 3430"/>
                <a:gd name="T92" fmla="*/ 3 w 3440"/>
                <a:gd name="T93" fmla="*/ 1611 h 3430"/>
                <a:gd name="T94" fmla="*/ 76 w 3440"/>
                <a:gd name="T95" fmla="*/ 1212 h 3430"/>
                <a:gd name="T96" fmla="*/ 236 w 3440"/>
                <a:gd name="T97" fmla="*/ 851 h 3430"/>
                <a:gd name="T98" fmla="*/ 471 w 3440"/>
                <a:gd name="T99" fmla="*/ 538 h 3430"/>
                <a:gd name="T100" fmla="*/ 770 w 3440"/>
                <a:gd name="T101" fmla="*/ 287 h 3430"/>
                <a:gd name="T102" fmla="*/ 1122 w 3440"/>
                <a:gd name="T103" fmla="*/ 108 h 3430"/>
                <a:gd name="T104" fmla="*/ 1513 w 3440"/>
                <a:gd name="T105" fmla="*/ 12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3430">
                  <a:moveTo>
                    <a:pt x="1720" y="114"/>
                  </a:moveTo>
                  <a:lnTo>
                    <a:pt x="1619" y="117"/>
                  </a:lnTo>
                  <a:lnTo>
                    <a:pt x="1520" y="127"/>
                  </a:lnTo>
                  <a:lnTo>
                    <a:pt x="1422" y="142"/>
                  </a:lnTo>
                  <a:lnTo>
                    <a:pt x="1326" y="163"/>
                  </a:lnTo>
                  <a:lnTo>
                    <a:pt x="1232" y="190"/>
                  </a:lnTo>
                  <a:lnTo>
                    <a:pt x="1141" y="222"/>
                  </a:lnTo>
                  <a:lnTo>
                    <a:pt x="1053" y="260"/>
                  </a:lnTo>
                  <a:lnTo>
                    <a:pt x="967" y="302"/>
                  </a:lnTo>
                  <a:lnTo>
                    <a:pt x="884" y="350"/>
                  </a:lnTo>
                  <a:lnTo>
                    <a:pt x="805" y="402"/>
                  </a:lnTo>
                  <a:lnTo>
                    <a:pt x="728" y="458"/>
                  </a:lnTo>
                  <a:lnTo>
                    <a:pt x="656" y="520"/>
                  </a:lnTo>
                  <a:lnTo>
                    <a:pt x="586" y="584"/>
                  </a:lnTo>
                  <a:lnTo>
                    <a:pt x="521" y="654"/>
                  </a:lnTo>
                  <a:lnTo>
                    <a:pt x="460" y="725"/>
                  </a:lnTo>
                  <a:lnTo>
                    <a:pt x="403" y="802"/>
                  </a:lnTo>
                  <a:lnTo>
                    <a:pt x="351" y="881"/>
                  </a:lnTo>
                  <a:lnTo>
                    <a:pt x="303" y="965"/>
                  </a:lnTo>
                  <a:lnTo>
                    <a:pt x="261" y="1050"/>
                  </a:lnTo>
                  <a:lnTo>
                    <a:pt x="223" y="1138"/>
                  </a:lnTo>
                  <a:lnTo>
                    <a:pt x="191" y="1229"/>
                  </a:lnTo>
                  <a:lnTo>
                    <a:pt x="164" y="1322"/>
                  </a:lnTo>
                  <a:lnTo>
                    <a:pt x="143" y="1418"/>
                  </a:lnTo>
                  <a:lnTo>
                    <a:pt x="127" y="1515"/>
                  </a:lnTo>
                  <a:lnTo>
                    <a:pt x="118" y="1614"/>
                  </a:lnTo>
                  <a:lnTo>
                    <a:pt x="115" y="1715"/>
                  </a:lnTo>
                  <a:lnTo>
                    <a:pt x="118" y="1816"/>
                  </a:lnTo>
                  <a:lnTo>
                    <a:pt x="127" y="1915"/>
                  </a:lnTo>
                  <a:lnTo>
                    <a:pt x="143" y="2012"/>
                  </a:lnTo>
                  <a:lnTo>
                    <a:pt x="164" y="2108"/>
                  </a:lnTo>
                  <a:lnTo>
                    <a:pt x="191" y="2201"/>
                  </a:lnTo>
                  <a:lnTo>
                    <a:pt x="223" y="2292"/>
                  </a:lnTo>
                  <a:lnTo>
                    <a:pt x="261" y="2380"/>
                  </a:lnTo>
                  <a:lnTo>
                    <a:pt x="303" y="2465"/>
                  </a:lnTo>
                  <a:lnTo>
                    <a:pt x="351" y="2549"/>
                  </a:lnTo>
                  <a:lnTo>
                    <a:pt x="403" y="2628"/>
                  </a:lnTo>
                  <a:lnTo>
                    <a:pt x="460" y="2705"/>
                  </a:lnTo>
                  <a:lnTo>
                    <a:pt x="521" y="2776"/>
                  </a:lnTo>
                  <a:lnTo>
                    <a:pt x="586" y="2846"/>
                  </a:lnTo>
                  <a:lnTo>
                    <a:pt x="656" y="2910"/>
                  </a:lnTo>
                  <a:lnTo>
                    <a:pt x="728" y="2972"/>
                  </a:lnTo>
                  <a:lnTo>
                    <a:pt x="805" y="3028"/>
                  </a:lnTo>
                  <a:lnTo>
                    <a:pt x="884" y="3080"/>
                  </a:lnTo>
                  <a:lnTo>
                    <a:pt x="967" y="3128"/>
                  </a:lnTo>
                  <a:lnTo>
                    <a:pt x="1053" y="3170"/>
                  </a:lnTo>
                  <a:lnTo>
                    <a:pt x="1141" y="3208"/>
                  </a:lnTo>
                  <a:lnTo>
                    <a:pt x="1232" y="3240"/>
                  </a:lnTo>
                  <a:lnTo>
                    <a:pt x="1326" y="3267"/>
                  </a:lnTo>
                  <a:lnTo>
                    <a:pt x="1422" y="3288"/>
                  </a:lnTo>
                  <a:lnTo>
                    <a:pt x="1520" y="3303"/>
                  </a:lnTo>
                  <a:lnTo>
                    <a:pt x="1619" y="3313"/>
                  </a:lnTo>
                  <a:lnTo>
                    <a:pt x="1720" y="3316"/>
                  </a:lnTo>
                  <a:lnTo>
                    <a:pt x="1821" y="3313"/>
                  </a:lnTo>
                  <a:lnTo>
                    <a:pt x="1920" y="3303"/>
                  </a:lnTo>
                  <a:lnTo>
                    <a:pt x="2018" y="3288"/>
                  </a:lnTo>
                  <a:lnTo>
                    <a:pt x="2114" y="3267"/>
                  </a:lnTo>
                  <a:lnTo>
                    <a:pt x="2208" y="3240"/>
                  </a:lnTo>
                  <a:lnTo>
                    <a:pt x="2299" y="3208"/>
                  </a:lnTo>
                  <a:lnTo>
                    <a:pt x="2387" y="3170"/>
                  </a:lnTo>
                  <a:lnTo>
                    <a:pt x="2473" y="3128"/>
                  </a:lnTo>
                  <a:lnTo>
                    <a:pt x="2556" y="3080"/>
                  </a:lnTo>
                  <a:lnTo>
                    <a:pt x="2635" y="3028"/>
                  </a:lnTo>
                  <a:lnTo>
                    <a:pt x="2712" y="2972"/>
                  </a:lnTo>
                  <a:lnTo>
                    <a:pt x="2784" y="2910"/>
                  </a:lnTo>
                  <a:lnTo>
                    <a:pt x="2854" y="2846"/>
                  </a:lnTo>
                  <a:lnTo>
                    <a:pt x="2919" y="2776"/>
                  </a:lnTo>
                  <a:lnTo>
                    <a:pt x="2980" y="2705"/>
                  </a:lnTo>
                  <a:lnTo>
                    <a:pt x="3037" y="2628"/>
                  </a:lnTo>
                  <a:lnTo>
                    <a:pt x="3089" y="2549"/>
                  </a:lnTo>
                  <a:lnTo>
                    <a:pt x="3137" y="2465"/>
                  </a:lnTo>
                  <a:lnTo>
                    <a:pt x="3179" y="2380"/>
                  </a:lnTo>
                  <a:lnTo>
                    <a:pt x="3217" y="2292"/>
                  </a:lnTo>
                  <a:lnTo>
                    <a:pt x="3249" y="2201"/>
                  </a:lnTo>
                  <a:lnTo>
                    <a:pt x="3276" y="2108"/>
                  </a:lnTo>
                  <a:lnTo>
                    <a:pt x="3297" y="2012"/>
                  </a:lnTo>
                  <a:lnTo>
                    <a:pt x="3313" y="1915"/>
                  </a:lnTo>
                  <a:lnTo>
                    <a:pt x="3322" y="1816"/>
                  </a:lnTo>
                  <a:lnTo>
                    <a:pt x="3325" y="1715"/>
                  </a:lnTo>
                  <a:lnTo>
                    <a:pt x="3322" y="1614"/>
                  </a:lnTo>
                  <a:lnTo>
                    <a:pt x="3313" y="1515"/>
                  </a:lnTo>
                  <a:lnTo>
                    <a:pt x="3297" y="1418"/>
                  </a:lnTo>
                  <a:lnTo>
                    <a:pt x="3276" y="1322"/>
                  </a:lnTo>
                  <a:lnTo>
                    <a:pt x="3249" y="1229"/>
                  </a:lnTo>
                  <a:lnTo>
                    <a:pt x="3217" y="1138"/>
                  </a:lnTo>
                  <a:lnTo>
                    <a:pt x="3179" y="1050"/>
                  </a:lnTo>
                  <a:lnTo>
                    <a:pt x="3137" y="965"/>
                  </a:lnTo>
                  <a:lnTo>
                    <a:pt x="3089" y="881"/>
                  </a:lnTo>
                  <a:lnTo>
                    <a:pt x="3037" y="802"/>
                  </a:lnTo>
                  <a:lnTo>
                    <a:pt x="2980" y="725"/>
                  </a:lnTo>
                  <a:lnTo>
                    <a:pt x="2919" y="654"/>
                  </a:lnTo>
                  <a:lnTo>
                    <a:pt x="2854" y="584"/>
                  </a:lnTo>
                  <a:lnTo>
                    <a:pt x="2784" y="520"/>
                  </a:lnTo>
                  <a:lnTo>
                    <a:pt x="2712" y="458"/>
                  </a:lnTo>
                  <a:lnTo>
                    <a:pt x="2635" y="402"/>
                  </a:lnTo>
                  <a:lnTo>
                    <a:pt x="2556" y="350"/>
                  </a:lnTo>
                  <a:lnTo>
                    <a:pt x="2473" y="302"/>
                  </a:lnTo>
                  <a:lnTo>
                    <a:pt x="2387" y="260"/>
                  </a:lnTo>
                  <a:lnTo>
                    <a:pt x="2299" y="222"/>
                  </a:lnTo>
                  <a:lnTo>
                    <a:pt x="2208" y="190"/>
                  </a:lnTo>
                  <a:lnTo>
                    <a:pt x="2114" y="163"/>
                  </a:lnTo>
                  <a:lnTo>
                    <a:pt x="2018" y="142"/>
                  </a:lnTo>
                  <a:lnTo>
                    <a:pt x="1920" y="127"/>
                  </a:lnTo>
                  <a:lnTo>
                    <a:pt x="1821" y="117"/>
                  </a:lnTo>
                  <a:lnTo>
                    <a:pt x="1720" y="114"/>
                  </a:lnTo>
                  <a:close/>
                  <a:moveTo>
                    <a:pt x="1720" y="0"/>
                  </a:moveTo>
                  <a:lnTo>
                    <a:pt x="1824" y="3"/>
                  </a:lnTo>
                  <a:lnTo>
                    <a:pt x="1927" y="12"/>
                  </a:lnTo>
                  <a:lnTo>
                    <a:pt x="2029" y="28"/>
                  </a:lnTo>
                  <a:lnTo>
                    <a:pt x="2128" y="49"/>
                  </a:lnTo>
                  <a:lnTo>
                    <a:pt x="2225" y="76"/>
                  </a:lnTo>
                  <a:lnTo>
                    <a:pt x="2318" y="108"/>
                  </a:lnTo>
                  <a:lnTo>
                    <a:pt x="2410" y="146"/>
                  </a:lnTo>
                  <a:lnTo>
                    <a:pt x="2500" y="188"/>
                  </a:lnTo>
                  <a:lnTo>
                    <a:pt x="2586" y="235"/>
                  </a:lnTo>
                  <a:lnTo>
                    <a:pt x="2670" y="287"/>
                  </a:lnTo>
                  <a:lnTo>
                    <a:pt x="2750" y="344"/>
                  </a:lnTo>
                  <a:lnTo>
                    <a:pt x="2827" y="404"/>
                  </a:lnTo>
                  <a:lnTo>
                    <a:pt x="2900" y="470"/>
                  </a:lnTo>
                  <a:lnTo>
                    <a:pt x="2969" y="538"/>
                  </a:lnTo>
                  <a:lnTo>
                    <a:pt x="3034" y="611"/>
                  </a:lnTo>
                  <a:lnTo>
                    <a:pt x="3095" y="688"/>
                  </a:lnTo>
                  <a:lnTo>
                    <a:pt x="3152" y="768"/>
                  </a:lnTo>
                  <a:lnTo>
                    <a:pt x="3204" y="851"/>
                  </a:lnTo>
                  <a:lnTo>
                    <a:pt x="3251" y="938"/>
                  </a:lnTo>
                  <a:lnTo>
                    <a:pt x="3294" y="1027"/>
                  </a:lnTo>
                  <a:lnTo>
                    <a:pt x="3332" y="1118"/>
                  </a:lnTo>
                  <a:lnTo>
                    <a:pt x="3364" y="1212"/>
                  </a:lnTo>
                  <a:lnTo>
                    <a:pt x="3391" y="1309"/>
                  </a:lnTo>
                  <a:lnTo>
                    <a:pt x="3412" y="1407"/>
                  </a:lnTo>
                  <a:lnTo>
                    <a:pt x="3427" y="1508"/>
                  </a:lnTo>
                  <a:lnTo>
                    <a:pt x="3437" y="1611"/>
                  </a:lnTo>
                  <a:lnTo>
                    <a:pt x="3440" y="1715"/>
                  </a:lnTo>
                  <a:lnTo>
                    <a:pt x="3437" y="1819"/>
                  </a:lnTo>
                  <a:lnTo>
                    <a:pt x="3427" y="1922"/>
                  </a:lnTo>
                  <a:lnTo>
                    <a:pt x="3412" y="2023"/>
                  </a:lnTo>
                  <a:lnTo>
                    <a:pt x="3391" y="2121"/>
                  </a:lnTo>
                  <a:lnTo>
                    <a:pt x="3364" y="2218"/>
                  </a:lnTo>
                  <a:lnTo>
                    <a:pt x="3332" y="2312"/>
                  </a:lnTo>
                  <a:lnTo>
                    <a:pt x="3294" y="2403"/>
                  </a:lnTo>
                  <a:lnTo>
                    <a:pt x="3251" y="2492"/>
                  </a:lnTo>
                  <a:lnTo>
                    <a:pt x="3204" y="2579"/>
                  </a:lnTo>
                  <a:lnTo>
                    <a:pt x="3152" y="2662"/>
                  </a:lnTo>
                  <a:lnTo>
                    <a:pt x="3095" y="2742"/>
                  </a:lnTo>
                  <a:lnTo>
                    <a:pt x="3034" y="2819"/>
                  </a:lnTo>
                  <a:lnTo>
                    <a:pt x="2969" y="2892"/>
                  </a:lnTo>
                  <a:lnTo>
                    <a:pt x="2900" y="2960"/>
                  </a:lnTo>
                  <a:lnTo>
                    <a:pt x="2827" y="3026"/>
                  </a:lnTo>
                  <a:lnTo>
                    <a:pt x="2750" y="3086"/>
                  </a:lnTo>
                  <a:lnTo>
                    <a:pt x="2670" y="3143"/>
                  </a:lnTo>
                  <a:lnTo>
                    <a:pt x="2586" y="3195"/>
                  </a:lnTo>
                  <a:lnTo>
                    <a:pt x="2500" y="3242"/>
                  </a:lnTo>
                  <a:lnTo>
                    <a:pt x="2410" y="3284"/>
                  </a:lnTo>
                  <a:lnTo>
                    <a:pt x="2318" y="3322"/>
                  </a:lnTo>
                  <a:lnTo>
                    <a:pt x="2225" y="3354"/>
                  </a:lnTo>
                  <a:lnTo>
                    <a:pt x="2128" y="3381"/>
                  </a:lnTo>
                  <a:lnTo>
                    <a:pt x="2029" y="3402"/>
                  </a:lnTo>
                  <a:lnTo>
                    <a:pt x="1927" y="3418"/>
                  </a:lnTo>
                  <a:lnTo>
                    <a:pt x="1824" y="3427"/>
                  </a:lnTo>
                  <a:lnTo>
                    <a:pt x="1720" y="3430"/>
                  </a:lnTo>
                  <a:lnTo>
                    <a:pt x="1616" y="3427"/>
                  </a:lnTo>
                  <a:lnTo>
                    <a:pt x="1513" y="3418"/>
                  </a:lnTo>
                  <a:lnTo>
                    <a:pt x="1411" y="3402"/>
                  </a:lnTo>
                  <a:lnTo>
                    <a:pt x="1312" y="3381"/>
                  </a:lnTo>
                  <a:lnTo>
                    <a:pt x="1215" y="3354"/>
                  </a:lnTo>
                  <a:lnTo>
                    <a:pt x="1122" y="3322"/>
                  </a:lnTo>
                  <a:lnTo>
                    <a:pt x="1030" y="3284"/>
                  </a:lnTo>
                  <a:lnTo>
                    <a:pt x="940" y="3242"/>
                  </a:lnTo>
                  <a:lnTo>
                    <a:pt x="854" y="3195"/>
                  </a:lnTo>
                  <a:lnTo>
                    <a:pt x="770" y="3143"/>
                  </a:lnTo>
                  <a:lnTo>
                    <a:pt x="690" y="3086"/>
                  </a:lnTo>
                  <a:lnTo>
                    <a:pt x="613" y="3026"/>
                  </a:lnTo>
                  <a:lnTo>
                    <a:pt x="540" y="2960"/>
                  </a:lnTo>
                  <a:lnTo>
                    <a:pt x="471" y="2892"/>
                  </a:lnTo>
                  <a:lnTo>
                    <a:pt x="406" y="2819"/>
                  </a:lnTo>
                  <a:lnTo>
                    <a:pt x="345" y="2742"/>
                  </a:lnTo>
                  <a:lnTo>
                    <a:pt x="288" y="2662"/>
                  </a:lnTo>
                  <a:lnTo>
                    <a:pt x="236" y="2579"/>
                  </a:lnTo>
                  <a:lnTo>
                    <a:pt x="189" y="2492"/>
                  </a:lnTo>
                  <a:lnTo>
                    <a:pt x="146" y="2403"/>
                  </a:lnTo>
                  <a:lnTo>
                    <a:pt x="108" y="2312"/>
                  </a:lnTo>
                  <a:lnTo>
                    <a:pt x="76" y="2218"/>
                  </a:lnTo>
                  <a:lnTo>
                    <a:pt x="49" y="2121"/>
                  </a:lnTo>
                  <a:lnTo>
                    <a:pt x="28" y="2023"/>
                  </a:lnTo>
                  <a:lnTo>
                    <a:pt x="13" y="1922"/>
                  </a:lnTo>
                  <a:lnTo>
                    <a:pt x="3" y="1819"/>
                  </a:lnTo>
                  <a:lnTo>
                    <a:pt x="0" y="1715"/>
                  </a:lnTo>
                  <a:lnTo>
                    <a:pt x="3" y="1611"/>
                  </a:lnTo>
                  <a:lnTo>
                    <a:pt x="13" y="1508"/>
                  </a:lnTo>
                  <a:lnTo>
                    <a:pt x="28" y="1407"/>
                  </a:lnTo>
                  <a:lnTo>
                    <a:pt x="49" y="1309"/>
                  </a:lnTo>
                  <a:lnTo>
                    <a:pt x="76" y="1212"/>
                  </a:lnTo>
                  <a:lnTo>
                    <a:pt x="108" y="1118"/>
                  </a:lnTo>
                  <a:lnTo>
                    <a:pt x="146" y="1027"/>
                  </a:lnTo>
                  <a:lnTo>
                    <a:pt x="189" y="938"/>
                  </a:lnTo>
                  <a:lnTo>
                    <a:pt x="236" y="851"/>
                  </a:lnTo>
                  <a:lnTo>
                    <a:pt x="288" y="768"/>
                  </a:lnTo>
                  <a:lnTo>
                    <a:pt x="345" y="688"/>
                  </a:lnTo>
                  <a:lnTo>
                    <a:pt x="406" y="611"/>
                  </a:lnTo>
                  <a:lnTo>
                    <a:pt x="471" y="538"/>
                  </a:lnTo>
                  <a:lnTo>
                    <a:pt x="540" y="470"/>
                  </a:lnTo>
                  <a:lnTo>
                    <a:pt x="613" y="404"/>
                  </a:lnTo>
                  <a:lnTo>
                    <a:pt x="690" y="344"/>
                  </a:lnTo>
                  <a:lnTo>
                    <a:pt x="770" y="287"/>
                  </a:lnTo>
                  <a:lnTo>
                    <a:pt x="854" y="235"/>
                  </a:lnTo>
                  <a:lnTo>
                    <a:pt x="940" y="188"/>
                  </a:lnTo>
                  <a:lnTo>
                    <a:pt x="1030" y="146"/>
                  </a:lnTo>
                  <a:lnTo>
                    <a:pt x="1122" y="108"/>
                  </a:lnTo>
                  <a:lnTo>
                    <a:pt x="1215" y="76"/>
                  </a:lnTo>
                  <a:lnTo>
                    <a:pt x="1312" y="49"/>
                  </a:lnTo>
                  <a:lnTo>
                    <a:pt x="1411" y="28"/>
                  </a:lnTo>
                  <a:lnTo>
                    <a:pt x="1513" y="12"/>
                  </a:lnTo>
                  <a:lnTo>
                    <a:pt x="1616" y="3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258"/>
            <p:cNvSpPr>
              <a:spLocks noEditPoints="1"/>
            </p:cNvSpPr>
            <p:nvPr/>
          </p:nvSpPr>
          <p:spPr bwMode="auto">
            <a:xfrm>
              <a:off x="9148763" y="2693988"/>
              <a:ext cx="325438" cy="144462"/>
            </a:xfrm>
            <a:custGeom>
              <a:avLst/>
              <a:gdLst>
                <a:gd name="T0" fmla="*/ 1383 w 2052"/>
                <a:gd name="T1" fmla="*/ 117 h 915"/>
                <a:gd name="T2" fmla="*/ 1188 w 2052"/>
                <a:gd name="T3" fmla="*/ 141 h 915"/>
                <a:gd name="T4" fmla="*/ 1001 w 2052"/>
                <a:gd name="T5" fmla="*/ 187 h 915"/>
                <a:gd name="T6" fmla="*/ 822 w 2052"/>
                <a:gd name="T7" fmla="*/ 255 h 915"/>
                <a:gd name="T8" fmla="*/ 653 w 2052"/>
                <a:gd name="T9" fmla="*/ 343 h 915"/>
                <a:gd name="T10" fmla="*/ 497 w 2052"/>
                <a:gd name="T11" fmla="*/ 451 h 915"/>
                <a:gd name="T12" fmla="*/ 352 w 2052"/>
                <a:gd name="T13" fmla="*/ 578 h 915"/>
                <a:gd name="T14" fmla="*/ 223 w 2052"/>
                <a:gd name="T15" fmla="*/ 722 h 915"/>
                <a:gd name="T16" fmla="*/ 1895 w 2052"/>
                <a:gd name="T17" fmla="*/ 800 h 915"/>
                <a:gd name="T18" fmla="*/ 1498 w 2052"/>
                <a:gd name="T19" fmla="*/ 114 h 915"/>
                <a:gd name="T20" fmla="*/ 1482 w 2052"/>
                <a:gd name="T21" fmla="*/ 114 h 915"/>
                <a:gd name="T22" fmla="*/ 1498 w 2052"/>
                <a:gd name="T23" fmla="*/ 0 h 915"/>
                <a:gd name="T24" fmla="*/ 1546 w 2052"/>
                <a:gd name="T25" fmla="*/ 0 h 915"/>
                <a:gd name="T26" fmla="*/ 1567 w 2052"/>
                <a:gd name="T27" fmla="*/ 5 h 915"/>
                <a:gd name="T28" fmla="*/ 1585 w 2052"/>
                <a:gd name="T29" fmla="*/ 19 h 915"/>
                <a:gd name="T30" fmla="*/ 2044 w 2052"/>
                <a:gd name="T31" fmla="*/ 828 h 915"/>
                <a:gd name="T32" fmla="*/ 2052 w 2052"/>
                <a:gd name="T33" fmla="*/ 858 h 915"/>
                <a:gd name="T34" fmla="*/ 2044 w 2052"/>
                <a:gd name="T35" fmla="*/ 887 h 915"/>
                <a:gd name="T36" fmla="*/ 2022 w 2052"/>
                <a:gd name="T37" fmla="*/ 906 h 915"/>
                <a:gd name="T38" fmla="*/ 1993 w 2052"/>
                <a:gd name="T39" fmla="*/ 915 h 915"/>
                <a:gd name="T40" fmla="*/ 44 w 2052"/>
                <a:gd name="T41" fmla="*/ 913 h 915"/>
                <a:gd name="T42" fmla="*/ 18 w 2052"/>
                <a:gd name="T43" fmla="*/ 898 h 915"/>
                <a:gd name="T44" fmla="*/ 2 w 2052"/>
                <a:gd name="T45" fmla="*/ 872 h 915"/>
                <a:gd name="T46" fmla="*/ 2 w 2052"/>
                <a:gd name="T47" fmla="*/ 843 h 915"/>
                <a:gd name="T48" fmla="*/ 63 w 2052"/>
                <a:gd name="T49" fmla="*/ 744 h 915"/>
                <a:gd name="T50" fmla="*/ 185 w 2052"/>
                <a:gd name="T51" fmla="*/ 587 h 915"/>
                <a:gd name="T52" fmla="*/ 322 w 2052"/>
                <a:gd name="T53" fmla="*/ 447 h 915"/>
                <a:gd name="T54" fmla="*/ 473 w 2052"/>
                <a:gd name="T55" fmla="*/ 323 h 915"/>
                <a:gd name="T56" fmla="*/ 636 w 2052"/>
                <a:gd name="T57" fmla="*/ 219 h 915"/>
                <a:gd name="T58" fmla="*/ 810 w 2052"/>
                <a:gd name="T59" fmla="*/ 134 h 915"/>
                <a:gd name="T60" fmla="*/ 993 w 2052"/>
                <a:gd name="T61" fmla="*/ 70 h 915"/>
                <a:gd name="T62" fmla="*/ 1184 w 2052"/>
                <a:gd name="T63" fmla="*/ 25 h 915"/>
                <a:gd name="T64" fmla="*/ 1381 w 2052"/>
                <a:gd name="T65" fmla="*/ 3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52" h="915">
                  <a:moveTo>
                    <a:pt x="1482" y="114"/>
                  </a:moveTo>
                  <a:lnTo>
                    <a:pt x="1383" y="117"/>
                  </a:lnTo>
                  <a:lnTo>
                    <a:pt x="1285" y="126"/>
                  </a:lnTo>
                  <a:lnTo>
                    <a:pt x="1188" y="141"/>
                  </a:lnTo>
                  <a:lnTo>
                    <a:pt x="1094" y="161"/>
                  </a:lnTo>
                  <a:lnTo>
                    <a:pt x="1001" y="187"/>
                  </a:lnTo>
                  <a:lnTo>
                    <a:pt x="911" y="218"/>
                  </a:lnTo>
                  <a:lnTo>
                    <a:pt x="822" y="255"/>
                  </a:lnTo>
                  <a:lnTo>
                    <a:pt x="737" y="296"/>
                  </a:lnTo>
                  <a:lnTo>
                    <a:pt x="653" y="343"/>
                  </a:lnTo>
                  <a:lnTo>
                    <a:pt x="573" y="395"/>
                  </a:lnTo>
                  <a:lnTo>
                    <a:pt x="497" y="451"/>
                  </a:lnTo>
                  <a:lnTo>
                    <a:pt x="423" y="512"/>
                  </a:lnTo>
                  <a:lnTo>
                    <a:pt x="352" y="578"/>
                  </a:lnTo>
                  <a:lnTo>
                    <a:pt x="285" y="648"/>
                  </a:lnTo>
                  <a:lnTo>
                    <a:pt x="223" y="722"/>
                  </a:lnTo>
                  <a:lnTo>
                    <a:pt x="163" y="800"/>
                  </a:lnTo>
                  <a:lnTo>
                    <a:pt x="1895" y="800"/>
                  </a:lnTo>
                  <a:lnTo>
                    <a:pt x="1505" y="114"/>
                  </a:lnTo>
                  <a:lnTo>
                    <a:pt x="1498" y="114"/>
                  </a:lnTo>
                  <a:lnTo>
                    <a:pt x="1489" y="114"/>
                  </a:lnTo>
                  <a:lnTo>
                    <a:pt x="1482" y="114"/>
                  </a:lnTo>
                  <a:close/>
                  <a:moveTo>
                    <a:pt x="1482" y="0"/>
                  </a:moveTo>
                  <a:lnTo>
                    <a:pt x="1498" y="0"/>
                  </a:lnTo>
                  <a:lnTo>
                    <a:pt x="1512" y="0"/>
                  </a:lnTo>
                  <a:lnTo>
                    <a:pt x="1546" y="0"/>
                  </a:lnTo>
                  <a:lnTo>
                    <a:pt x="1556" y="1"/>
                  </a:lnTo>
                  <a:lnTo>
                    <a:pt x="1567" y="5"/>
                  </a:lnTo>
                  <a:lnTo>
                    <a:pt x="1577" y="11"/>
                  </a:lnTo>
                  <a:lnTo>
                    <a:pt x="1585" y="19"/>
                  </a:lnTo>
                  <a:lnTo>
                    <a:pt x="1590" y="29"/>
                  </a:lnTo>
                  <a:lnTo>
                    <a:pt x="2044" y="828"/>
                  </a:lnTo>
                  <a:lnTo>
                    <a:pt x="2050" y="843"/>
                  </a:lnTo>
                  <a:lnTo>
                    <a:pt x="2052" y="858"/>
                  </a:lnTo>
                  <a:lnTo>
                    <a:pt x="2050" y="872"/>
                  </a:lnTo>
                  <a:lnTo>
                    <a:pt x="2044" y="887"/>
                  </a:lnTo>
                  <a:lnTo>
                    <a:pt x="2034" y="898"/>
                  </a:lnTo>
                  <a:lnTo>
                    <a:pt x="2022" y="906"/>
                  </a:lnTo>
                  <a:lnTo>
                    <a:pt x="2008" y="913"/>
                  </a:lnTo>
                  <a:lnTo>
                    <a:pt x="1993" y="915"/>
                  </a:lnTo>
                  <a:lnTo>
                    <a:pt x="60" y="915"/>
                  </a:lnTo>
                  <a:lnTo>
                    <a:pt x="44" y="913"/>
                  </a:lnTo>
                  <a:lnTo>
                    <a:pt x="30" y="906"/>
                  </a:lnTo>
                  <a:lnTo>
                    <a:pt x="18" y="898"/>
                  </a:lnTo>
                  <a:lnTo>
                    <a:pt x="8" y="887"/>
                  </a:lnTo>
                  <a:lnTo>
                    <a:pt x="2" y="872"/>
                  </a:lnTo>
                  <a:lnTo>
                    <a:pt x="0" y="858"/>
                  </a:lnTo>
                  <a:lnTo>
                    <a:pt x="2" y="843"/>
                  </a:lnTo>
                  <a:lnTo>
                    <a:pt x="8" y="828"/>
                  </a:lnTo>
                  <a:lnTo>
                    <a:pt x="63" y="744"/>
                  </a:lnTo>
                  <a:lnTo>
                    <a:pt x="122" y="663"/>
                  </a:lnTo>
                  <a:lnTo>
                    <a:pt x="185" y="587"/>
                  </a:lnTo>
                  <a:lnTo>
                    <a:pt x="252" y="515"/>
                  </a:lnTo>
                  <a:lnTo>
                    <a:pt x="322" y="447"/>
                  </a:lnTo>
                  <a:lnTo>
                    <a:pt x="396" y="382"/>
                  </a:lnTo>
                  <a:lnTo>
                    <a:pt x="473" y="323"/>
                  </a:lnTo>
                  <a:lnTo>
                    <a:pt x="552" y="269"/>
                  </a:lnTo>
                  <a:lnTo>
                    <a:pt x="636" y="219"/>
                  </a:lnTo>
                  <a:lnTo>
                    <a:pt x="721" y="175"/>
                  </a:lnTo>
                  <a:lnTo>
                    <a:pt x="810" y="134"/>
                  </a:lnTo>
                  <a:lnTo>
                    <a:pt x="900" y="100"/>
                  </a:lnTo>
                  <a:lnTo>
                    <a:pt x="993" y="70"/>
                  </a:lnTo>
                  <a:lnTo>
                    <a:pt x="1087" y="45"/>
                  </a:lnTo>
                  <a:lnTo>
                    <a:pt x="1184" y="25"/>
                  </a:lnTo>
                  <a:lnTo>
                    <a:pt x="1282" y="11"/>
                  </a:lnTo>
                  <a:lnTo>
                    <a:pt x="1381" y="3"/>
                  </a:lnTo>
                  <a:lnTo>
                    <a:pt x="1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259"/>
            <p:cNvSpPr>
              <a:spLocks noEditPoints="1"/>
            </p:cNvSpPr>
            <p:nvPr/>
          </p:nvSpPr>
          <p:spPr bwMode="auto">
            <a:xfrm>
              <a:off x="9456738" y="2840038"/>
              <a:ext cx="200025" cy="288925"/>
            </a:xfrm>
            <a:custGeom>
              <a:avLst/>
              <a:gdLst>
                <a:gd name="T0" fmla="*/ 1028 w 1264"/>
                <a:gd name="T1" fmla="*/ 182 h 1823"/>
                <a:gd name="T2" fmla="*/ 158 w 1264"/>
                <a:gd name="T3" fmla="*/ 1709 h 1823"/>
                <a:gd name="T4" fmla="*/ 863 w 1264"/>
                <a:gd name="T5" fmla="*/ 1709 h 1823"/>
                <a:gd name="T6" fmla="*/ 917 w 1264"/>
                <a:gd name="T7" fmla="*/ 1627 h 1823"/>
                <a:gd name="T8" fmla="*/ 965 w 1264"/>
                <a:gd name="T9" fmla="*/ 1542 h 1823"/>
                <a:gd name="T10" fmla="*/ 1008 w 1264"/>
                <a:gd name="T11" fmla="*/ 1455 h 1823"/>
                <a:gd name="T12" fmla="*/ 1045 w 1264"/>
                <a:gd name="T13" fmla="*/ 1366 h 1823"/>
                <a:gd name="T14" fmla="*/ 1077 w 1264"/>
                <a:gd name="T15" fmla="*/ 1275 h 1823"/>
                <a:gd name="T16" fmla="*/ 1102 w 1264"/>
                <a:gd name="T17" fmla="*/ 1182 h 1823"/>
                <a:gd name="T18" fmla="*/ 1123 w 1264"/>
                <a:gd name="T19" fmla="*/ 1087 h 1823"/>
                <a:gd name="T20" fmla="*/ 1138 w 1264"/>
                <a:gd name="T21" fmla="*/ 990 h 1823"/>
                <a:gd name="T22" fmla="*/ 1146 w 1264"/>
                <a:gd name="T23" fmla="*/ 893 h 1823"/>
                <a:gd name="T24" fmla="*/ 1149 w 1264"/>
                <a:gd name="T25" fmla="*/ 794 h 1823"/>
                <a:gd name="T26" fmla="*/ 1147 w 1264"/>
                <a:gd name="T27" fmla="*/ 704 h 1823"/>
                <a:gd name="T28" fmla="*/ 1140 w 1264"/>
                <a:gd name="T29" fmla="*/ 614 h 1823"/>
                <a:gd name="T30" fmla="*/ 1127 w 1264"/>
                <a:gd name="T31" fmla="*/ 526 h 1823"/>
                <a:gd name="T32" fmla="*/ 1110 w 1264"/>
                <a:gd name="T33" fmla="*/ 439 h 1823"/>
                <a:gd name="T34" fmla="*/ 1088 w 1264"/>
                <a:gd name="T35" fmla="*/ 351 h 1823"/>
                <a:gd name="T36" fmla="*/ 1061 w 1264"/>
                <a:gd name="T37" fmla="*/ 266 h 1823"/>
                <a:gd name="T38" fmla="*/ 1028 w 1264"/>
                <a:gd name="T39" fmla="*/ 182 h 1823"/>
                <a:gd name="T40" fmla="*/ 1035 w 1264"/>
                <a:gd name="T41" fmla="*/ 0 h 1823"/>
                <a:gd name="T42" fmla="*/ 1050 w 1264"/>
                <a:gd name="T43" fmla="*/ 2 h 1823"/>
                <a:gd name="T44" fmla="*/ 1065 w 1264"/>
                <a:gd name="T45" fmla="*/ 8 h 1823"/>
                <a:gd name="T46" fmla="*/ 1076 w 1264"/>
                <a:gd name="T47" fmla="*/ 19 h 1823"/>
                <a:gd name="T48" fmla="*/ 1087 w 1264"/>
                <a:gd name="T49" fmla="*/ 34 h 1823"/>
                <a:gd name="T50" fmla="*/ 1128 w 1264"/>
                <a:gd name="T51" fmla="*/ 125 h 1823"/>
                <a:gd name="T52" fmla="*/ 1165 w 1264"/>
                <a:gd name="T53" fmla="*/ 216 h 1823"/>
                <a:gd name="T54" fmla="*/ 1195 w 1264"/>
                <a:gd name="T55" fmla="*/ 309 h 1823"/>
                <a:gd name="T56" fmla="*/ 1220 w 1264"/>
                <a:gd name="T57" fmla="*/ 403 h 1823"/>
                <a:gd name="T58" fmla="*/ 1240 w 1264"/>
                <a:gd name="T59" fmla="*/ 499 h 1823"/>
                <a:gd name="T60" fmla="*/ 1254 w 1264"/>
                <a:gd name="T61" fmla="*/ 595 h 1823"/>
                <a:gd name="T62" fmla="*/ 1261 w 1264"/>
                <a:gd name="T63" fmla="*/ 694 h 1823"/>
                <a:gd name="T64" fmla="*/ 1264 w 1264"/>
                <a:gd name="T65" fmla="*/ 794 h 1823"/>
                <a:gd name="T66" fmla="*/ 1261 w 1264"/>
                <a:gd name="T67" fmla="*/ 893 h 1823"/>
                <a:gd name="T68" fmla="*/ 1253 w 1264"/>
                <a:gd name="T69" fmla="*/ 991 h 1823"/>
                <a:gd name="T70" fmla="*/ 1239 w 1264"/>
                <a:gd name="T71" fmla="*/ 1088 h 1823"/>
                <a:gd name="T72" fmla="*/ 1219 w 1264"/>
                <a:gd name="T73" fmla="*/ 1183 h 1823"/>
                <a:gd name="T74" fmla="*/ 1194 w 1264"/>
                <a:gd name="T75" fmla="*/ 1276 h 1823"/>
                <a:gd name="T76" fmla="*/ 1164 w 1264"/>
                <a:gd name="T77" fmla="*/ 1369 h 1823"/>
                <a:gd name="T78" fmla="*/ 1130 w 1264"/>
                <a:gd name="T79" fmla="*/ 1459 h 1823"/>
                <a:gd name="T80" fmla="*/ 1089 w 1264"/>
                <a:gd name="T81" fmla="*/ 1548 h 1823"/>
                <a:gd name="T82" fmla="*/ 1043 w 1264"/>
                <a:gd name="T83" fmla="*/ 1634 h 1823"/>
                <a:gd name="T84" fmla="*/ 993 w 1264"/>
                <a:gd name="T85" fmla="*/ 1718 h 1823"/>
                <a:gd name="T86" fmla="*/ 938 w 1264"/>
                <a:gd name="T87" fmla="*/ 1800 h 1823"/>
                <a:gd name="T88" fmla="*/ 924 w 1264"/>
                <a:gd name="T89" fmla="*/ 1812 h 1823"/>
                <a:gd name="T90" fmla="*/ 909 w 1264"/>
                <a:gd name="T91" fmla="*/ 1820 h 1823"/>
                <a:gd name="T92" fmla="*/ 891 w 1264"/>
                <a:gd name="T93" fmla="*/ 1823 h 1823"/>
                <a:gd name="T94" fmla="*/ 60 w 1264"/>
                <a:gd name="T95" fmla="*/ 1823 h 1823"/>
                <a:gd name="T96" fmla="*/ 44 w 1264"/>
                <a:gd name="T97" fmla="*/ 1821 h 1823"/>
                <a:gd name="T98" fmla="*/ 30 w 1264"/>
                <a:gd name="T99" fmla="*/ 1815 h 1823"/>
                <a:gd name="T100" fmla="*/ 18 w 1264"/>
                <a:gd name="T101" fmla="*/ 1806 h 1823"/>
                <a:gd name="T102" fmla="*/ 9 w 1264"/>
                <a:gd name="T103" fmla="*/ 1794 h 1823"/>
                <a:gd name="T104" fmla="*/ 2 w 1264"/>
                <a:gd name="T105" fmla="*/ 1780 h 1823"/>
                <a:gd name="T106" fmla="*/ 0 w 1264"/>
                <a:gd name="T107" fmla="*/ 1766 h 1823"/>
                <a:gd name="T108" fmla="*/ 2 w 1264"/>
                <a:gd name="T109" fmla="*/ 1751 h 1823"/>
                <a:gd name="T110" fmla="*/ 9 w 1264"/>
                <a:gd name="T111" fmla="*/ 1738 h 1823"/>
                <a:gd name="T112" fmla="*/ 984 w 1264"/>
                <a:gd name="T113" fmla="*/ 28 h 1823"/>
                <a:gd name="T114" fmla="*/ 993 w 1264"/>
                <a:gd name="T115" fmla="*/ 17 h 1823"/>
                <a:gd name="T116" fmla="*/ 1004 w 1264"/>
                <a:gd name="T117" fmla="*/ 7 h 1823"/>
                <a:gd name="T118" fmla="*/ 1019 w 1264"/>
                <a:gd name="T119" fmla="*/ 1 h 1823"/>
                <a:gd name="T120" fmla="*/ 1035 w 1264"/>
                <a:gd name="T121" fmla="*/ 0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823">
                  <a:moveTo>
                    <a:pt x="1028" y="182"/>
                  </a:moveTo>
                  <a:lnTo>
                    <a:pt x="158" y="1709"/>
                  </a:lnTo>
                  <a:lnTo>
                    <a:pt x="863" y="1709"/>
                  </a:lnTo>
                  <a:lnTo>
                    <a:pt x="917" y="1627"/>
                  </a:lnTo>
                  <a:lnTo>
                    <a:pt x="965" y="1542"/>
                  </a:lnTo>
                  <a:lnTo>
                    <a:pt x="1008" y="1455"/>
                  </a:lnTo>
                  <a:lnTo>
                    <a:pt x="1045" y="1366"/>
                  </a:lnTo>
                  <a:lnTo>
                    <a:pt x="1077" y="1275"/>
                  </a:lnTo>
                  <a:lnTo>
                    <a:pt x="1102" y="1182"/>
                  </a:lnTo>
                  <a:lnTo>
                    <a:pt x="1123" y="1087"/>
                  </a:lnTo>
                  <a:lnTo>
                    <a:pt x="1138" y="990"/>
                  </a:lnTo>
                  <a:lnTo>
                    <a:pt x="1146" y="893"/>
                  </a:lnTo>
                  <a:lnTo>
                    <a:pt x="1149" y="794"/>
                  </a:lnTo>
                  <a:lnTo>
                    <a:pt x="1147" y="704"/>
                  </a:lnTo>
                  <a:lnTo>
                    <a:pt x="1140" y="614"/>
                  </a:lnTo>
                  <a:lnTo>
                    <a:pt x="1127" y="526"/>
                  </a:lnTo>
                  <a:lnTo>
                    <a:pt x="1110" y="439"/>
                  </a:lnTo>
                  <a:lnTo>
                    <a:pt x="1088" y="351"/>
                  </a:lnTo>
                  <a:lnTo>
                    <a:pt x="1061" y="266"/>
                  </a:lnTo>
                  <a:lnTo>
                    <a:pt x="1028" y="182"/>
                  </a:lnTo>
                  <a:close/>
                  <a:moveTo>
                    <a:pt x="1035" y="0"/>
                  </a:moveTo>
                  <a:lnTo>
                    <a:pt x="1050" y="2"/>
                  </a:lnTo>
                  <a:lnTo>
                    <a:pt x="1065" y="8"/>
                  </a:lnTo>
                  <a:lnTo>
                    <a:pt x="1076" y="19"/>
                  </a:lnTo>
                  <a:lnTo>
                    <a:pt x="1087" y="34"/>
                  </a:lnTo>
                  <a:lnTo>
                    <a:pt x="1128" y="125"/>
                  </a:lnTo>
                  <a:lnTo>
                    <a:pt x="1165" y="216"/>
                  </a:lnTo>
                  <a:lnTo>
                    <a:pt x="1195" y="309"/>
                  </a:lnTo>
                  <a:lnTo>
                    <a:pt x="1220" y="403"/>
                  </a:lnTo>
                  <a:lnTo>
                    <a:pt x="1240" y="499"/>
                  </a:lnTo>
                  <a:lnTo>
                    <a:pt x="1254" y="595"/>
                  </a:lnTo>
                  <a:lnTo>
                    <a:pt x="1261" y="694"/>
                  </a:lnTo>
                  <a:lnTo>
                    <a:pt x="1264" y="794"/>
                  </a:lnTo>
                  <a:lnTo>
                    <a:pt x="1261" y="893"/>
                  </a:lnTo>
                  <a:lnTo>
                    <a:pt x="1253" y="991"/>
                  </a:lnTo>
                  <a:lnTo>
                    <a:pt x="1239" y="1088"/>
                  </a:lnTo>
                  <a:lnTo>
                    <a:pt x="1219" y="1183"/>
                  </a:lnTo>
                  <a:lnTo>
                    <a:pt x="1194" y="1276"/>
                  </a:lnTo>
                  <a:lnTo>
                    <a:pt x="1164" y="1369"/>
                  </a:lnTo>
                  <a:lnTo>
                    <a:pt x="1130" y="1459"/>
                  </a:lnTo>
                  <a:lnTo>
                    <a:pt x="1089" y="1548"/>
                  </a:lnTo>
                  <a:lnTo>
                    <a:pt x="1043" y="1634"/>
                  </a:lnTo>
                  <a:lnTo>
                    <a:pt x="993" y="1718"/>
                  </a:lnTo>
                  <a:lnTo>
                    <a:pt x="938" y="1800"/>
                  </a:lnTo>
                  <a:lnTo>
                    <a:pt x="924" y="1812"/>
                  </a:lnTo>
                  <a:lnTo>
                    <a:pt x="909" y="1820"/>
                  </a:lnTo>
                  <a:lnTo>
                    <a:pt x="891" y="1823"/>
                  </a:lnTo>
                  <a:lnTo>
                    <a:pt x="60" y="1823"/>
                  </a:lnTo>
                  <a:lnTo>
                    <a:pt x="44" y="1821"/>
                  </a:lnTo>
                  <a:lnTo>
                    <a:pt x="30" y="1815"/>
                  </a:lnTo>
                  <a:lnTo>
                    <a:pt x="18" y="1806"/>
                  </a:lnTo>
                  <a:lnTo>
                    <a:pt x="9" y="1794"/>
                  </a:lnTo>
                  <a:lnTo>
                    <a:pt x="2" y="1780"/>
                  </a:lnTo>
                  <a:lnTo>
                    <a:pt x="0" y="1766"/>
                  </a:lnTo>
                  <a:lnTo>
                    <a:pt x="2" y="1751"/>
                  </a:lnTo>
                  <a:lnTo>
                    <a:pt x="9" y="1738"/>
                  </a:lnTo>
                  <a:lnTo>
                    <a:pt x="984" y="28"/>
                  </a:lnTo>
                  <a:lnTo>
                    <a:pt x="993" y="17"/>
                  </a:lnTo>
                  <a:lnTo>
                    <a:pt x="1004" y="7"/>
                  </a:lnTo>
                  <a:lnTo>
                    <a:pt x="1019" y="1"/>
                  </a:lnTo>
                  <a:lnTo>
                    <a:pt x="10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60"/>
            <p:cNvSpPr>
              <a:spLocks noEditPoints="1"/>
            </p:cNvSpPr>
            <p:nvPr/>
          </p:nvSpPr>
          <p:spPr bwMode="auto">
            <a:xfrm>
              <a:off x="9110663" y="2820988"/>
              <a:ext cx="200025" cy="280987"/>
            </a:xfrm>
            <a:custGeom>
              <a:avLst/>
              <a:gdLst>
                <a:gd name="T0" fmla="*/ 326 w 1264"/>
                <a:gd name="T1" fmla="*/ 115 h 1773"/>
                <a:gd name="T2" fmla="*/ 284 w 1264"/>
                <a:gd name="T3" fmla="*/ 196 h 1773"/>
                <a:gd name="T4" fmla="*/ 245 w 1264"/>
                <a:gd name="T5" fmla="*/ 280 h 1773"/>
                <a:gd name="T6" fmla="*/ 211 w 1264"/>
                <a:gd name="T7" fmla="*/ 366 h 1773"/>
                <a:gd name="T8" fmla="*/ 181 w 1264"/>
                <a:gd name="T9" fmla="*/ 455 h 1773"/>
                <a:gd name="T10" fmla="*/ 157 w 1264"/>
                <a:gd name="T11" fmla="*/ 545 h 1773"/>
                <a:gd name="T12" fmla="*/ 139 w 1264"/>
                <a:gd name="T13" fmla="*/ 636 h 1773"/>
                <a:gd name="T14" fmla="*/ 125 w 1264"/>
                <a:gd name="T15" fmla="*/ 729 h 1773"/>
                <a:gd name="T16" fmla="*/ 118 w 1264"/>
                <a:gd name="T17" fmla="*/ 821 h 1773"/>
                <a:gd name="T18" fmla="*/ 115 w 1264"/>
                <a:gd name="T19" fmla="*/ 915 h 1773"/>
                <a:gd name="T20" fmla="*/ 118 w 1264"/>
                <a:gd name="T21" fmla="*/ 1005 h 1773"/>
                <a:gd name="T22" fmla="*/ 125 w 1264"/>
                <a:gd name="T23" fmla="*/ 1096 h 1773"/>
                <a:gd name="T24" fmla="*/ 139 w 1264"/>
                <a:gd name="T25" fmla="*/ 1185 h 1773"/>
                <a:gd name="T26" fmla="*/ 156 w 1264"/>
                <a:gd name="T27" fmla="*/ 1275 h 1773"/>
                <a:gd name="T28" fmla="*/ 179 w 1264"/>
                <a:gd name="T29" fmla="*/ 1364 h 1773"/>
                <a:gd name="T30" fmla="*/ 206 w 1264"/>
                <a:gd name="T31" fmla="*/ 1450 h 1773"/>
                <a:gd name="T32" fmla="*/ 239 w 1264"/>
                <a:gd name="T33" fmla="*/ 1536 h 1773"/>
                <a:gd name="T34" fmla="*/ 275 w 1264"/>
                <a:gd name="T35" fmla="*/ 1619 h 1773"/>
                <a:gd name="T36" fmla="*/ 1106 w 1264"/>
                <a:gd name="T37" fmla="*/ 115 h 1773"/>
                <a:gd name="T38" fmla="*/ 326 w 1264"/>
                <a:gd name="T39" fmla="*/ 115 h 1773"/>
                <a:gd name="T40" fmla="*/ 298 w 1264"/>
                <a:gd name="T41" fmla="*/ 0 h 1773"/>
                <a:gd name="T42" fmla="*/ 1204 w 1264"/>
                <a:gd name="T43" fmla="*/ 0 h 1773"/>
                <a:gd name="T44" fmla="*/ 1220 w 1264"/>
                <a:gd name="T45" fmla="*/ 2 h 1773"/>
                <a:gd name="T46" fmla="*/ 1234 w 1264"/>
                <a:gd name="T47" fmla="*/ 9 h 1773"/>
                <a:gd name="T48" fmla="*/ 1246 w 1264"/>
                <a:gd name="T49" fmla="*/ 17 h 1773"/>
                <a:gd name="T50" fmla="*/ 1256 w 1264"/>
                <a:gd name="T51" fmla="*/ 28 h 1773"/>
                <a:gd name="T52" fmla="*/ 1262 w 1264"/>
                <a:gd name="T53" fmla="*/ 43 h 1773"/>
                <a:gd name="T54" fmla="*/ 1264 w 1264"/>
                <a:gd name="T55" fmla="*/ 58 h 1773"/>
                <a:gd name="T56" fmla="*/ 1262 w 1264"/>
                <a:gd name="T57" fmla="*/ 72 h 1773"/>
                <a:gd name="T58" fmla="*/ 1256 w 1264"/>
                <a:gd name="T59" fmla="*/ 87 h 1773"/>
                <a:gd name="T60" fmla="*/ 339 w 1264"/>
                <a:gd name="T61" fmla="*/ 1743 h 1773"/>
                <a:gd name="T62" fmla="*/ 328 w 1264"/>
                <a:gd name="T63" fmla="*/ 1756 h 1773"/>
                <a:gd name="T64" fmla="*/ 317 w 1264"/>
                <a:gd name="T65" fmla="*/ 1764 h 1773"/>
                <a:gd name="T66" fmla="*/ 302 w 1264"/>
                <a:gd name="T67" fmla="*/ 1770 h 1773"/>
                <a:gd name="T68" fmla="*/ 287 w 1264"/>
                <a:gd name="T69" fmla="*/ 1773 h 1773"/>
                <a:gd name="T70" fmla="*/ 264 w 1264"/>
                <a:gd name="T71" fmla="*/ 1773 h 1773"/>
                <a:gd name="T72" fmla="*/ 248 w 1264"/>
                <a:gd name="T73" fmla="*/ 1770 h 1773"/>
                <a:gd name="T74" fmla="*/ 234 w 1264"/>
                <a:gd name="T75" fmla="*/ 1764 h 1773"/>
                <a:gd name="T76" fmla="*/ 222 w 1264"/>
                <a:gd name="T77" fmla="*/ 1756 h 1773"/>
                <a:gd name="T78" fmla="*/ 212 w 1264"/>
                <a:gd name="T79" fmla="*/ 1743 h 1773"/>
                <a:gd name="T80" fmla="*/ 169 w 1264"/>
                <a:gd name="T81" fmla="*/ 1659 h 1773"/>
                <a:gd name="T82" fmla="*/ 130 w 1264"/>
                <a:gd name="T83" fmla="*/ 1572 h 1773"/>
                <a:gd name="T84" fmla="*/ 96 w 1264"/>
                <a:gd name="T85" fmla="*/ 1483 h 1773"/>
                <a:gd name="T86" fmla="*/ 67 w 1264"/>
                <a:gd name="T87" fmla="*/ 1391 h 1773"/>
                <a:gd name="T88" fmla="*/ 43 w 1264"/>
                <a:gd name="T89" fmla="*/ 1297 h 1773"/>
                <a:gd name="T90" fmla="*/ 24 w 1264"/>
                <a:gd name="T91" fmla="*/ 1204 h 1773"/>
                <a:gd name="T92" fmla="*/ 10 w 1264"/>
                <a:gd name="T93" fmla="*/ 1108 h 1773"/>
                <a:gd name="T94" fmla="*/ 3 w 1264"/>
                <a:gd name="T95" fmla="*/ 1012 h 1773"/>
                <a:gd name="T96" fmla="*/ 0 w 1264"/>
                <a:gd name="T97" fmla="*/ 915 h 1773"/>
                <a:gd name="T98" fmla="*/ 3 w 1264"/>
                <a:gd name="T99" fmla="*/ 811 h 1773"/>
                <a:gd name="T100" fmla="*/ 13 w 1264"/>
                <a:gd name="T101" fmla="*/ 707 h 1773"/>
                <a:gd name="T102" fmla="*/ 28 w 1264"/>
                <a:gd name="T103" fmla="*/ 605 h 1773"/>
                <a:gd name="T104" fmla="*/ 50 w 1264"/>
                <a:gd name="T105" fmla="*/ 504 h 1773"/>
                <a:gd name="T106" fmla="*/ 78 w 1264"/>
                <a:gd name="T107" fmla="*/ 406 h 1773"/>
                <a:gd name="T108" fmla="*/ 112 w 1264"/>
                <a:gd name="T109" fmla="*/ 308 h 1773"/>
                <a:gd name="T110" fmla="*/ 151 w 1264"/>
                <a:gd name="T111" fmla="*/ 212 h 1773"/>
                <a:gd name="T112" fmla="*/ 196 w 1264"/>
                <a:gd name="T113" fmla="*/ 120 h 1773"/>
                <a:gd name="T114" fmla="*/ 246 w 1264"/>
                <a:gd name="T115" fmla="*/ 28 h 1773"/>
                <a:gd name="T116" fmla="*/ 256 w 1264"/>
                <a:gd name="T117" fmla="*/ 17 h 1773"/>
                <a:gd name="T118" fmla="*/ 268 w 1264"/>
                <a:gd name="T119" fmla="*/ 9 h 1773"/>
                <a:gd name="T120" fmla="*/ 282 w 1264"/>
                <a:gd name="T121" fmla="*/ 2 h 1773"/>
                <a:gd name="T122" fmla="*/ 298 w 1264"/>
                <a:gd name="T123" fmla="*/ 0 h 1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4" h="1773">
                  <a:moveTo>
                    <a:pt x="326" y="115"/>
                  </a:moveTo>
                  <a:lnTo>
                    <a:pt x="284" y="196"/>
                  </a:lnTo>
                  <a:lnTo>
                    <a:pt x="245" y="280"/>
                  </a:lnTo>
                  <a:lnTo>
                    <a:pt x="211" y="366"/>
                  </a:lnTo>
                  <a:lnTo>
                    <a:pt x="181" y="455"/>
                  </a:lnTo>
                  <a:lnTo>
                    <a:pt x="157" y="545"/>
                  </a:lnTo>
                  <a:lnTo>
                    <a:pt x="139" y="636"/>
                  </a:lnTo>
                  <a:lnTo>
                    <a:pt x="125" y="729"/>
                  </a:lnTo>
                  <a:lnTo>
                    <a:pt x="118" y="821"/>
                  </a:lnTo>
                  <a:lnTo>
                    <a:pt x="115" y="915"/>
                  </a:lnTo>
                  <a:lnTo>
                    <a:pt x="118" y="1005"/>
                  </a:lnTo>
                  <a:lnTo>
                    <a:pt x="125" y="1096"/>
                  </a:lnTo>
                  <a:lnTo>
                    <a:pt x="139" y="1185"/>
                  </a:lnTo>
                  <a:lnTo>
                    <a:pt x="156" y="1275"/>
                  </a:lnTo>
                  <a:lnTo>
                    <a:pt x="179" y="1364"/>
                  </a:lnTo>
                  <a:lnTo>
                    <a:pt x="206" y="1450"/>
                  </a:lnTo>
                  <a:lnTo>
                    <a:pt x="239" y="1536"/>
                  </a:lnTo>
                  <a:lnTo>
                    <a:pt x="275" y="1619"/>
                  </a:lnTo>
                  <a:lnTo>
                    <a:pt x="1106" y="115"/>
                  </a:lnTo>
                  <a:lnTo>
                    <a:pt x="326" y="115"/>
                  </a:lnTo>
                  <a:close/>
                  <a:moveTo>
                    <a:pt x="298" y="0"/>
                  </a:moveTo>
                  <a:lnTo>
                    <a:pt x="1204" y="0"/>
                  </a:lnTo>
                  <a:lnTo>
                    <a:pt x="1220" y="2"/>
                  </a:lnTo>
                  <a:lnTo>
                    <a:pt x="1234" y="9"/>
                  </a:lnTo>
                  <a:lnTo>
                    <a:pt x="1246" y="17"/>
                  </a:lnTo>
                  <a:lnTo>
                    <a:pt x="1256" y="28"/>
                  </a:lnTo>
                  <a:lnTo>
                    <a:pt x="1262" y="43"/>
                  </a:lnTo>
                  <a:lnTo>
                    <a:pt x="1264" y="58"/>
                  </a:lnTo>
                  <a:lnTo>
                    <a:pt x="1262" y="72"/>
                  </a:lnTo>
                  <a:lnTo>
                    <a:pt x="1256" y="87"/>
                  </a:lnTo>
                  <a:lnTo>
                    <a:pt x="339" y="1743"/>
                  </a:lnTo>
                  <a:lnTo>
                    <a:pt x="328" y="1756"/>
                  </a:lnTo>
                  <a:lnTo>
                    <a:pt x="317" y="1764"/>
                  </a:lnTo>
                  <a:lnTo>
                    <a:pt x="302" y="1770"/>
                  </a:lnTo>
                  <a:lnTo>
                    <a:pt x="287" y="1773"/>
                  </a:lnTo>
                  <a:lnTo>
                    <a:pt x="264" y="1773"/>
                  </a:lnTo>
                  <a:lnTo>
                    <a:pt x="248" y="1770"/>
                  </a:lnTo>
                  <a:lnTo>
                    <a:pt x="234" y="1764"/>
                  </a:lnTo>
                  <a:lnTo>
                    <a:pt x="222" y="1756"/>
                  </a:lnTo>
                  <a:lnTo>
                    <a:pt x="212" y="1743"/>
                  </a:lnTo>
                  <a:lnTo>
                    <a:pt x="169" y="1659"/>
                  </a:lnTo>
                  <a:lnTo>
                    <a:pt x="130" y="1572"/>
                  </a:lnTo>
                  <a:lnTo>
                    <a:pt x="96" y="1483"/>
                  </a:lnTo>
                  <a:lnTo>
                    <a:pt x="67" y="1391"/>
                  </a:lnTo>
                  <a:lnTo>
                    <a:pt x="43" y="1297"/>
                  </a:lnTo>
                  <a:lnTo>
                    <a:pt x="24" y="1204"/>
                  </a:lnTo>
                  <a:lnTo>
                    <a:pt x="10" y="1108"/>
                  </a:lnTo>
                  <a:lnTo>
                    <a:pt x="3" y="1012"/>
                  </a:lnTo>
                  <a:lnTo>
                    <a:pt x="0" y="915"/>
                  </a:lnTo>
                  <a:lnTo>
                    <a:pt x="3" y="811"/>
                  </a:lnTo>
                  <a:lnTo>
                    <a:pt x="13" y="707"/>
                  </a:lnTo>
                  <a:lnTo>
                    <a:pt x="28" y="605"/>
                  </a:lnTo>
                  <a:lnTo>
                    <a:pt x="50" y="504"/>
                  </a:lnTo>
                  <a:lnTo>
                    <a:pt x="78" y="406"/>
                  </a:lnTo>
                  <a:lnTo>
                    <a:pt x="112" y="308"/>
                  </a:lnTo>
                  <a:lnTo>
                    <a:pt x="151" y="212"/>
                  </a:lnTo>
                  <a:lnTo>
                    <a:pt x="196" y="120"/>
                  </a:lnTo>
                  <a:lnTo>
                    <a:pt x="246" y="28"/>
                  </a:lnTo>
                  <a:lnTo>
                    <a:pt x="256" y="17"/>
                  </a:lnTo>
                  <a:lnTo>
                    <a:pt x="268" y="9"/>
                  </a:lnTo>
                  <a:lnTo>
                    <a:pt x="282" y="2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261"/>
            <p:cNvSpPr>
              <a:spLocks noEditPoints="1"/>
            </p:cNvSpPr>
            <p:nvPr/>
          </p:nvSpPr>
          <p:spPr bwMode="auto">
            <a:xfrm>
              <a:off x="9383713" y="2693988"/>
              <a:ext cx="244475" cy="290512"/>
            </a:xfrm>
            <a:custGeom>
              <a:avLst/>
              <a:gdLst>
                <a:gd name="T0" fmla="*/ 1034 w 1538"/>
                <a:gd name="T1" fmla="*/ 1658 h 1829"/>
                <a:gd name="T2" fmla="*/ 1378 w 1538"/>
                <a:gd name="T3" fmla="*/ 895 h 1829"/>
                <a:gd name="T4" fmla="*/ 1271 w 1538"/>
                <a:gd name="T5" fmla="*/ 739 h 1829"/>
                <a:gd name="T6" fmla="*/ 1148 w 1538"/>
                <a:gd name="T7" fmla="*/ 598 h 1829"/>
                <a:gd name="T8" fmla="*/ 1010 w 1538"/>
                <a:gd name="T9" fmla="*/ 473 h 1829"/>
                <a:gd name="T10" fmla="*/ 860 w 1538"/>
                <a:gd name="T11" fmla="*/ 365 h 1829"/>
                <a:gd name="T12" fmla="*/ 698 w 1538"/>
                <a:gd name="T13" fmla="*/ 274 h 1829"/>
                <a:gd name="T14" fmla="*/ 526 w 1538"/>
                <a:gd name="T15" fmla="*/ 203 h 1829"/>
                <a:gd name="T16" fmla="*/ 345 w 1538"/>
                <a:gd name="T17" fmla="*/ 151 h 1829"/>
                <a:gd name="T18" fmla="*/ 158 w 1538"/>
                <a:gd name="T19" fmla="*/ 120 h 1829"/>
                <a:gd name="T20" fmla="*/ 153 w 1538"/>
                <a:gd name="T21" fmla="*/ 6 h 1829"/>
                <a:gd name="T22" fmla="*/ 347 w 1538"/>
                <a:gd name="T23" fmla="*/ 36 h 1829"/>
                <a:gd name="T24" fmla="*/ 535 w 1538"/>
                <a:gd name="T25" fmla="*/ 86 h 1829"/>
                <a:gd name="T26" fmla="*/ 714 w 1538"/>
                <a:gd name="T27" fmla="*/ 158 h 1829"/>
                <a:gd name="T28" fmla="*/ 884 w 1538"/>
                <a:gd name="T29" fmla="*/ 248 h 1829"/>
                <a:gd name="T30" fmla="*/ 1043 w 1538"/>
                <a:gd name="T31" fmla="*/ 357 h 1829"/>
                <a:gd name="T32" fmla="*/ 1188 w 1538"/>
                <a:gd name="T33" fmla="*/ 483 h 1829"/>
                <a:gd name="T34" fmla="*/ 1320 w 1538"/>
                <a:gd name="T35" fmla="*/ 625 h 1829"/>
                <a:gd name="T36" fmla="*/ 1436 w 1538"/>
                <a:gd name="T37" fmla="*/ 783 h 1829"/>
                <a:gd name="T38" fmla="*/ 1534 w 1538"/>
                <a:gd name="T39" fmla="*/ 955 h 1829"/>
                <a:gd name="T40" fmla="*/ 1538 w 1538"/>
                <a:gd name="T41" fmla="*/ 990 h 1829"/>
                <a:gd name="T42" fmla="*/ 1086 w 1538"/>
                <a:gd name="T43" fmla="*/ 1795 h 1829"/>
                <a:gd name="T44" fmla="*/ 1075 w 1538"/>
                <a:gd name="T45" fmla="*/ 1811 h 1829"/>
                <a:gd name="T46" fmla="*/ 1058 w 1538"/>
                <a:gd name="T47" fmla="*/ 1823 h 1829"/>
                <a:gd name="T48" fmla="*/ 1040 w 1538"/>
                <a:gd name="T49" fmla="*/ 1828 h 1829"/>
                <a:gd name="T50" fmla="*/ 1026 w 1538"/>
                <a:gd name="T51" fmla="*/ 1829 h 1829"/>
                <a:gd name="T52" fmla="*/ 1018 w 1538"/>
                <a:gd name="T53" fmla="*/ 1829 h 1829"/>
                <a:gd name="T54" fmla="*/ 996 w 1538"/>
                <a:gd name="T55" fmla="*/ 1819 h 1829"/>
                <a:gd name="T56" fmla="*/ 983 w 1538"/>
                <a:gd name="T57" fmla="*/ 1800 h 1829"/>
                <a:gd name="T58" fmla="*/ 2 w 1538"/>
                <a:gd name="T59" fmla="*/ 72 h 1829"/>
                <a:gd name="T60" fmla="*/ 2 w 1538"/>
                <a:gd name="T61" fmla="*/ 43 h 1829"/>
                <a:gd name="T62" fmla="*/ 14 w 1538"/>
                <a:gd name="T63" fmla="*/ 19 h 1829"/>
                <a:gd name="T64" fmla="*/ 32 w 1538"/>
                <a:gd name="T65" fmla="*/ 5 h 1829"/>
                <a:gd name="T66" fmla="*/ 54 w 1538"/>
                <a:gd name="T67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8" h="1829">
                  <a:moveTo>
                    <a:pt x="158" y="120"/>
                  </a:moveTo>
                  <a:lnTo>
                    <a:pt x="1034" y="1658"/>
                  </a:lnTo>
                  <a:lnTo>
                    <a:pt x="1425" y="978"/>
                  </a:lnTo>
                  <a:lnTo>
                    <a:pt x="1378" y="895"/>
                  </a:lnTo>
                  <a:lnTo>
                    <a:pt x="1326" y="815"/>
                  </a:lnTo>
                  <a:lnTo>
                    <a:pt x="1271" y="739"/>
                  </a:lnTo>
                  <a:lnTo>
                    <a:pt x="1211" y="666"/>
                  </a:lnTo>
                  <a:lnTo>
                    <a:pt x="1148" y="598"/>
                  </a:lnTo>
                  <a:lnTo>
                    <a:pt x="1081" y="533"/>
                  </a:lnTo>
                  <a:lnTo>
                    <a:pt x="1010" y="473"/>
                  </a:lnTo>
                  <a:lnTo>
                    <a:pt x="936" y="417"/>
                  </a:lnTo>
                  <a:lnTo>
                    <a:pt x="860" y="365"/>
                  </a:lnTo>
                  <a:lnTo>
                    <a:pt x="780" y="317"/>
                  </a:lnTo>
                  <a:lnTo>
                    <a:pt x="698" y="274"/>
                  </a:lnTo>
                  <a:lnTo>
                    <a:pt x="613" y="236"/>
                  </a:lnTo>
                  <a:lnTo>
                    <a:pt x="526" y="203"/>
                  </a:lnTo>
                  <a:lnTo>
                    <a:pt x="436" y="175"/>
                  </a:lnTo>
                  <a:lnTo>
                    <a:pt x="345" y="151"/>
                  </a:lnTo>
                  <a:lnTo>
                    <a:pt x="252" y="133"/>
                  </a:lnTo>
                  <a:lnTo>
                    <a:pt x="158" y="120"/>
                  </a:lnTo>
                  <a:close/>
                  <a:moveTo>
                    <a:pt x="54" y="0"/>
                  </a:moveTo>
                  <a:lnTo>
                    <a:pt x="153" y="6"/>
                  </a:lnTo>
                  <a:lnTo>
                    <a:pt x="251" y="19"/>
                  </a:lnTo>
                  <a:lnTo>
                    <a:pt x="347" y="36"/>
                  </a:lnTo>
                  <a:lnTo>
                    <a:pt x="442" y="58"/>
                  </a:lnTo>
                  <a:lnTo>
                    <a:pt x="535" y="86"/>
                  </a:lnTo>
                  <a:lnTo>
                    <a:pt x="626" y="120"/>
                  </a:lnTo>
                  <a:lnTo>
                    <a:pt x="714" y="158"/>
                  </a:lnTo>
                  <a:lnTo>
                    <a:pt x="801" y="201"/>
                  </a:lnTo>
                  <a:lnTo>
                    <a:pt x="884" y="248"/>
                  </a:lnTo>
                  <a:lnTo>
                    <a:pt x="965" y="300"/>
                  </a:lnTo>
                  <a:lnTo>
                    <a:pt x="1043" y="357"/>
                  </a:lnTo>
                  <a:lnTo>
                    <a:pt x="1118" y="418"/>
                  </a:lnTo>
                  <a:lnTo>
                    <a:pt x="1188" y="483"/>
                  </a:lnTo>
                  <a:lnTo>
                    <a:pt x="1256" y="552"/>
                  </a:lnTo>
                  <a:lnTo>
                    <a:pt x="1320" y="625"/>
                  </a:lnTo>
                  <a:lnTo>
                    <a:pt x="1380" y="703"/>
                  </a:lnTo>
                  <a:lnTo>
                    <a:pt x="1436" y="783"/>
                  </a:lnTo>
                  <a:lnTo>
                    <a:pt x="1487" y="867"/>
                  </a:lnTo>
                  <a:lnTo>
                    <a:pt x="1534" y="955"/>
                  </a:lnTo>
                  <a:lnTo>
                    <a:pt x="1538" y="972"/>
                  </a:lnTo>
                  <a:lnTo>
                    <a:pt x="1538" y="990"/>
                  </a:lnTo>
                  <a:lnTo>
                    <a:pt x="1534" y="1006"/>
                  </a:lnTo>
                  <a:lnTo>
                    <a:pt x="1086" y="1795"/>
                  </a:lnTo>
                  <a:lnTo>
                    <a:pt x="1080" y="1802"/>
                  </a:lnTo>
                  <a:lnTo>
                    <a:pt x="1075" y="1811"/>
                  </a:lnTo>
                  <a:lnTo>
                    <a:pt x="1069" y="1818"/>
                  </a:lnTo>
                  <a:lnTo>
                    <a:pt x="1058" y="1823"/>
                  </a:lnTo>
                  <a:lnTo>
                    <a:pt x="1050" y="1825"/>
                  </a:lnTo>
                  <a:lnTo>
                    <a:pt x="1040" y="1828"/>
                  </a:lnTo>
                  <a:lnTo>
                    <a:pt x="1029" y="1829"/>
                  </a:lnTo>
                  <a:lnTo>
                    <a:pt x="1026" y="1829"/>
                  </a:lnTo>
                  <a:lnTo>
                    <a:pt x="1023" y="1829"/>
                  </a:lnTo>
                  <a:lnTo>
                    <a:pt x="1018" y="1829"/>
                  </a:lnTo>
                  <a:lnTo>
                    <a:pt x="1006" y="1825"/>
                  </a:lnTo>
                  <a:lnTo>
                    <a:pt x="996" y="1819"/>
                  </a:lnTo>
                  <a:lnTo>
                    <a:pt x="988" y="1812"/>
                  </a:lnTo>
                  <a:lnTo>
                    <a:pt x="983" y="1800"/>
                  </a:lnTo>
                  <a:lnTo>
                    <a:pt x="8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4" y="19"/>
                  </a:lnTo>
                  <a:lnTo>
                    <a:pt x="22" y="11"/>
                  </a:lnTo>
                  <a:lnTo>
                    <a:pt x="32" y="5"/>
                  </a:lnTo>
                  <a:lnTo>
                    <a:pt x="44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262"/>
            <p:cNvSpPr>
              <a:spLocks noEditPoints="1"/>
            </p:cNvSpPr>
            <p:nvPr/>
          </p:nvSpPr>
          <p:spPr bwMode="auto">
            <a:xfrm>
              <a:off x="9294813" y="3111500"/>
              <a:ext cx="312738" cy="127000"/>
            </a:xfrm>
            <a:custGeom>
              <a:avLst/>
              <a:gdLst>
                <a:gd name="T0" fmla="*/ 477 w 1967"/>
                <a:gd name="T1" fmla="*/ 686 h 800"/>
                <a:gd name="T2" fmla="*/ 657 w 1967"/>
                <a:gd name="T3" fmla="*/ 683 h 800"/>
                <a:gd name="T4" fmla="*/ 843 w 1967"/>
                <a:gd name="T5" fmla="*/ 661 h 800"/>
                <a:gd name="T6" fmla="*/ 1024 w 1967"/>
                <a:gd name="T7" fmla="*/ 617 h 800"/>
                <a:gd name="T8" fmla="*/ 1198 w 1967"/>
                <a:gd name="T9" fmla="*/ 554 h 800"/>
                <a:gd name="T10" fmla="*/ 1363 w 1967"/>
                <a:gd name="T11" fmla="*/ 471 h 800"/>
                <a:gd name="T12" fmla="*/ 1518 w 1967"/>
                <a:gd name="T13" fmla="*/ 370 h 800"/>
                <a:gd name="T14" fmla="*/ 1660 w 1967"/>
                <a:gd name="T15" fmla="*/ 250 h 800"/>
                <a:gd name="T16" fmla="*/ 1789 w 1967"/>
                <a:gd name="T17" fmla="*/ 114 h 800"/>
                <a:gd name="T18" fmla="*/ 57 w 1967"/>
                <a:gd name="T19" fmla="*/ 0 h 800"/>
                <a:gd name="T20" fmla="*/ 1925 w 1967"/>
                <a:gd name="T21" fmla="*/ 2 h 800"/>
                <a:gd name="T22" fmla="*/ 1952 w 1967"/>
                <a:gd name="T23" fmla="*/ 16 h 800"/>
                <a:gd name="T24" fmla="*/ 1966 w 1967"/>
                <a:gd name="T25" fmla="*/ 39 h 800"/>
                <a:gd name="T26" fmla="*/ 1965 w 1967"/>
                <a:gd name="T27" fmla="*/ 63 h 800"/>
                <a:gd name="T28" fmla="*/ 1956 w 1967"/>
                <a:gd name="T29" fmla="*/ 85 h 800"/>
                <a:gd name="T30" fmla="*/ 1834 w 1967"/>
                <a:gd name="T31" fmla="*/ 237 h 800"/>
                <a:gd name="T32" fmla="*/ 1697 w 1967"/>
                <a:gd name="T33" fmla="*/ 372 h 800"/>
                <a:gd name="T34" fmla="*/ 1548 w 1967"/>
                <a:gd name="T35" fmla="*/ 490 h 800"/>
                <a:gd name="T36" fmla="*/ 1387 w 1967"/>
                <a:gd name="T37" fmla="*/ 590 h 800"/>
                <a:gd name="T38" fmla="*/ 1216 w 1967"/>
                <a:gd name="T39" fmla="*/ 671 h 800"/>
                <a:gd name="T40" fmla="*/ 1036 w 1967"/>
                <a:gd name="T41" fmla="*/ 733 h 800"/>
                <a:gd name="T42" fmla="*/ 850 w 1967"/>
                <a:gd name="T43" fmla="*/ 776 h 800"/>
                <a:gd name="T44" fmla="*/ 659 w 1967"/>
                <a:gd name="T45" fmla="*/ 797 h 800"/>
                <a:gd name="T46" fmla="*/ 526 w 1967"/>
                <a:gd name="T47" fmla="*/ 800 h 800"/>
                <a:gd name="T48" fmla="*/ 447 w 1967"/>
                <a:gd name="T49" fmla="*/ 795 h 800"/>
                <a:gd name="T50" fmla="*/ 417 w 1967"/>
                <a:gd name="T51" fmla="*/ 786 h 800"/>
                <a:gd name="T52" fmla="*/ 395 w 1967"/>
                <a:gd name="T53" fmla="*/ 766 h 800"/>
                <a:gd name="T54" fmla="*/ 2 w 1967"/>
                <a:gd name="T55" fmla="*/ 78 h 800"/>
                <a:gd name="T56" fmla="*/ 0 w 1967"/>
                <a:gd name="T57" fmla="*/ 57 h 800"/>
                <a:gd name="T58" fmla="*/ 7 w 1967"/>
                <a:gd name="T59" fmla="*/ 29 h 800"/>
                <a:gd name="T60" fmla="*/ 29 w 1967"/>
                <a:gd name="T61" fmla="*/ 7 h 800"/>
                <a:gd name="T62" fmla="*/ 57 w 1967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7" h="800">
                  <a:moveTo>
                    <a:pt x="154" y="114"/>
                  </a:moveTo>
                  <a:lnTo>
                    <a:pt x="477" y="686"/>
                  </a:lnTo>
                  <a:lnTo>
                    <a:pt x="562" y="686"/>
                  </a:lnTo>
                  <a:lnTo>
                    <a:pt x="657" y="683"/>
                  </a:lnTo>
                  <a:lnTo>
                    <a:pt x="751" y="674"/>
                  </a:lnTo>
                  <a:lnTo>
                    <a:pt x="843" y="661"/>
                  </a:lnTo>
                  <a:lnTo>
                    <a:pt x="934" y="642"/>
                  </a:lnTo>
                  <a:lnTo>
                    <a:pt x="1024" y="617"/>
                  </a:lnTo>
                  <a:lnTo>
                    <a:pt x="1112" y="588"/>
                  </a:lnTo>
                  <a:lnTo>
                    <a:pt x="1198" y="554"/>
                  </a:lnTo>
                  <a:lnTo>
                    <a:pt x="1281" y="515"/>
                  </a:lnTo>
                  <a:lnTo>
                    <a:pt x="1363" y="471"/>
                  </a:lnTo>
                  <a:lnTo>
                    <a:pt x="1442" y="423"/>
                  </a:lnTo>
                  <a:lnTo>
                    <a:pt x="1518" y="370"/>
                  </a:lnTo>
                  <a:lnTo>
                    <a:pt x="1590" y="311"/>
                  </a:lnTo>
                  <a:lnTo>
                    <a:pt x="1660" y="250"/>
                  </a:lnTo>
                  <a:lnTo>
                    <a:pt x="1726" y="184"/>
                  </a:lnTo>
                  <a:lnTo>
                    <a:pt x="1789" y="114"/>
                  </a:lnTo>
                  <a:lnTo>
                    <a:pt x="154" y="114"/>
                  </a:lnTo>
                  <a:close/>
                  <a:moveTo>
                    <a:pt x="57" y="0"/>
                  </a:moveTo>
                  <a:lnTo>
                    <a:pt x="1909" y="0"/>
                  </a:lnTo>
                  <a:lnTo>
                    <a:pt x="1925" y="2"/>
                  </a:lnTo>
                  <a:lnTo>
                    <a:pt x="1939" y="8"/>
                  </a:lnTo>
                  <a:lnTo>
                    <a:pt x="1952" y="16"/>
                  </a:lnTo>
                  <a:lnTo>
                    <a:pt x="1961" y="29"/>
                  </a:lnTo>
                  <a:lnTo>
                    <a:pt x="1966" y="39"/>
                  </a:lnTo>
                  <a:lnTo>
                    <a:pt x="1967" y="51"/>
                  </a:lnTo>
                  <a:lnTo>
                    <a:pt x="1965" y="63"/>
                  </a:lnTo>
                  <a:lnTo>
                    <a:pt x="1961" y="75"/>
                  </a:lnTo>
                  <a:lnTo>
                    <a:pt x="1956" y="85"/>
                  </a:lnTo>
                  <a:lnTo>
                    <a:pt x="1896" y="163"/>
                  </a:lnTo>
                  <a:lnTo>
                    <a:pt x="1834" y="237"/>
                  </a:lnTo>
                  <a:lnTo>
                    <a:pt x="1767" y="306"/>
                  </a:lnTo>
                  <a:lnTo>
                    <a:pt x="1697" y="372"/>
                  </a:lnTo>
                  <a:lnTo>
                    <a:pt x="1624" y="433"/>
                  </a:lnTo>
                  <a:lnTo>
                    <a:pt x="1548" y="490"/>
                  </a:lnTo>
                  <a:lnTo>
                    <a:pt x="1469" y="542"/>
                  </a:lnTo>
                  <a:lnTo>
                    <a:pt x="1387" y="590"/>
                  </a:lnTo>
                  <a:lnTo>
                    <a:pt x="1302" y="633"/>
                  </a:lnTo>
                  <a:lnTo>
                    <a:pt x="1216" y="671"/>
                  </a:lnTo>
                  <a:lnTo>
                    <a:pt x="1127" y="705"/>
                  </a:lnTo>
                  <a:lnTo>
                    <a:pt x="1036" y="733"/>
                  </a:lnTo>
                  <a:lnTo>
                    <a:pt x="944" y="757"/>
                  </a:lnTo>
                  <a:lnTo>
                    <a:pt x="850" y="776"/>
                  </a:lnTo>
                  <a:lnTo>
                    <a:pt x="755" y="790"/>
                  </a:lnTo>
                  <a:lnTo>
                    <a:pt x="659" y="797"/>
                  </a:lnTo>
                  <a:lnTo>
                    <a:pt x="562" y="800"/>
                  </a:lnTo>
                  <a:lnTo>
                    <a:pt x="526" y="800"/>
                  </a:lnTo>
                  <a:lnTo>
                    <a:pt x="487" y="798"/>
                  </a:lnTo>
                  <a:lnTo>
                    <a:pt x="447" y="795"/>
                  </a:lnTo>
                  <a:lnTo>
                    <a:pt x="432" y="793"/>
                  </a:lnTo>
                  <a:lnTo>
                    <a:pt x="417" y="786"/>
                  </a:lnTo>
                  <a:lnTo>
                    <a:pt x="406" y="777"/>
                  </a:lnTo>
                  <a:lnTo>
                    <a:pt x="395" y="766"/>
                  </a:lnTo>
                  <a:lnTo>
                    <a:pt x="6" y="85"/>
                  </a:lnTo>
                  <a:lnTo>
                    <a:pt x="2" y="78"/>
                  </a:lnTo>
                  <a:lnTo>
                    <a:pt x="0" y="68"/>
                  </a:lnTo>
                  <a:lnTo>
                    <a:pt x="0" y="57"/>
                  </a:lnTo>
                  <a:lnTo>
                    <a:pt x="2" y="41"/>
                  </a:lnTo>
                  <a:lnTo>
                    <a:pt x="7" y="29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263"/>
            <p:cNvSpPr>
              <a:spLocks noEditPoints="1"/>
            </p:cNvSpPr>
            <p:nvPr/>
          </p:nvSpPr>
          <p:spPr bwMode="auto">
            <a:xfrm>
              <a:off x="9142413" y="2967038"/>
              <a:ext cx="230188" cy="269875"/>
            </a:xfrm>
            <a:custGeom>
              <a:avLst/>
              <a:gdLst>
                <a:gd name="T0" fmla="*/ 490 w 1451"/>
                <a:gd name="T1" fmla="*/ 178 h 1705"/>
                <a:gd name="T2" fmla="*/ 141 w 1451"/>
                <a:gd name="T3" fmla="*/ 813 h 1705"/>
                <a:gd name="T4" fmla="*/ 194 w 1451"/>
                <a:gd name="T5" fmla="*/ 894 h 1705"/>
                <a:gd name="T6" fmla="*/ 250 w 1451"/>
                <a:gd name="T7" fmla="*/ 972 h 1705"/>
                <a:gd name="T8" fmla="*/ 312 w 1451"/>
                <a:gd name="T9" fmla="*/ 1046 h 1705"/>
                <a:gd name="T10" fmla="*/ 378 w 1451"/>
                <a:gd name="T11" fmla="*/ 1115 h 1705"/>
                <a:gd name="T12" fmla="*/ 446 w 1451"/>
                <a:gd name="T13" fmla="*/ 1181 h 1705"/>
                <a:gd name="T14" fmla="*/ 518 w 1451"/>
                <a:gd name="T15" fmla="*/ 1242 h 1705"/>
                <a:gd name="T16" fmla="*/ 594 w 1451"/>
                <a:gd name="T17" fmla="*/ 1299 h 1705"/>
                <a:gd name="T18" fmla="*/ 673 w 1451"/>
                <a:gd name="T19" fmla="*/ 1351 h 1705"/>
                <a:gd name="T20" fmla="*/ 755 w 1451"/>
                <a:gd name="T21" fmla="*/ 1399 h 1705"/>
                <a:gd name="T22" fmla="*/ 839 w 1451"/>
                <a:gd name="T23" fmla="*/ 1442 h 1705"/>
                <a:gd name="T24" fmla="*/ 926 w 1451"/>
                <a:gd name="T25" fmla="*/ 1480 h 1705"/>
                <a:gd name="T26" fmla="*/ 1015 w 1451"/>
                <a:gd name="T27" fmla="*/ 1513 h 1705"/>
                <a:gd name="T28" fmla="*/ 1106 w 1451"/>
                <a:gd name="T29" fmla="*/ 1540 h 1705"/>
                <a:gd name="T30" fmla="*/ 1199 w 1451"/>
                <a:gd name="T31" fmla="*/ 1562 h 1705"/>
                <a:gd name="T32" fmla="*/ 1294 w 1451"/>
                <a:gd name="T33" fmla="*/ 1578 h 1705"/>
                <a:gd name="T34" fmla="*/ 490 w 1451"/>
                <a:gd name="T35" fmla="*/ 178 h 1705"/>
                <a:gd name="T36" fmla="*/ 485 w 1451"/>
                <a:gd name="T37" fmla="*/ 0 h 1705"/>
                <a:gd name="T38" fmla="*/ 501 w 1451"/>
                <a:gd name="T39" fmla="*/ 2 h 1705"/>
                <a:gd name="T40" fmla="*/ 515 w 1451"/>
                <a:gd name="T41" fmla="*/ 9 h 1705"/>
                <a:gd name="T42" fmla="*/ 527 w 1451"/>
                <a:gd name="T43" fmla="*/ 18 h 1705"/>
                <a:gd name="T44" fmla="*/ 537 w 1451"/>
                <a:gd name="T45" fmla="*/ 29 h 1705"/>
                <a:gd name="T46" fmla="*/ 1443 w 1451"/>
                <a:gd name="T47" fmla="*/ 1619 h 1705"/>
                <a:gd name="T48" fmla="*/ 1449 w 1451"/>
                <a:gd name="T49" fmla="*/ 1632 h 1705"/>
                <a:gd name="T50" fmla="*/ 1451 w 1451"/>
                <a:gd name="T51" fmla="*/ 1648 h 1705"/>
                <a:gd name="T52" fmla="*/ 1449 w 1451"/>
                <a:gd name="T53" fmla="*/ 1662 h 1705"/>
                <a:gd name="T54" fmla="*/ 1443 w 1451"/>
                <a:gd name="T55" fmla="*/ 1676 h 1705"/>
                <a:gd name="T56" fmla="*/ 1436 w 1451"/>
                <a:gd name="T57" fmla="*/ 1687 h 1705"/>
                <a:gd name="T58" fmla="*/ 1426 w 1451"/>
                <a:gd name="T59" fmla="*/ 1696 h 1705"/>
                <a:gd name="T60" fmla="*/ 1413 w 1451"/>
                <a:gd name="T61" fmla="*/ 1703 h 1705"/>
                <a:gd name="T62" fmla="*/ 1397 w 1451"/>
                <a:gd name="T63" fmla="*/ 1705 h 1705"/>
                <a:gd name="T64" fmla="*/ 1300 w 1451"/>
                <a:gd name="T65" fmla="*/ 1695 h 1705"/>
                <a:gd name="T66" fmla="*/ 1204 w 1451"/>
                <a:gd name="T67" fmla="*/ 1680 h 1705"/>
                <a:gd name="T68" fmla="*/ 1110 w 1451"/>
                <a:gd name="T69" fmla="*/ 1660 h 1705"/>
                <a:gd name="T70" fmla="*/ 1019 w 1451"/>
                <a:gd name="T71" fmla="*/ 1635 h 1705"/>
                <a:gd name="T72" fmla="*/ 929 w 1451"/>
                <a:gd name="T73" fmla="*/ 1606 h 1705"/>
                <a:gd name="T74" fmla="*/ 840 w 1451"/>
                <a:gd name="T75" fmla="*/ 1572 h 1705"/>
                <a:gd name="T76" fmla="*/ 755 w 1451"/>
                <a:gd name="T77" fmla="*/ 1532 h 1705"/>
                <a:gd name="T78" fmla="*/ 672 w 1451"/>
                <a:gd name="T79" fmla="*/ 1489 h 1705"/>
                <a:gd name="T80" fmla="*/ 591 w 1451"/>
                <a:gd name="T81" fmla="*/ 1440 h 1705"/>
                <a:gd name="T82" fmla="*/ 513 w 1451"/>
                <a:gd name="T83" fmla="*/ 1387 h 1705"/>
                <a:gd name="T84" fmla="*/ 438 w 1451"/>
                <a:gd name="T85" fmla="*/ 1331 h 1705"/>
                <a:gd name="T86" fmla="*/ 366 w 1451"/>
                <a:gd name="T87" fmla="*/ 1269 h 1705"/>
                <a:gd name="T88" fmla="*/ 297 w 1451"/>
                <a:gd name="T89" fmla="*/ 1205 h 1705"/>
                <a:gd name="T90" fmla="*/ 233 w 1451"/>
                <a:gd name="T91" fmla="*/ 1135 h 1705"/>
                <a:gd name="T92" fmla="*/ 171 w 1451"/>
                <a:gd name="T93" fmla="*/ 1063 h 1705"/>
                <a:gd name="T94" fmla="*/ 113 w 1451"/>
                <a:gd name="T95" fmla="*/ 987 h 1705"/>
                <a:gd name="T96" fmla="*/ 59 w 1451"/>
                <a:gd name="T97" fmla="*/ 907 h 1705"/>
                <a:gd name="T98" fmla="*/ 9 w 1451"/>
                <a:gd name="T99" fmla="*/ 823 h 1705"/>
                <a:gd name="T100" fmla="*/ 2 w 1451"/>
                <a:gd name="T101" fmla="*/ 810 h 1705"/>
                <a:gd name="T102" fmla="*/ 0 w 1451"/>
                <a:gd name="T103" fmla="*/ 795 h 1705"/>
                <a:gd name="T104" fmla="*/ 2 w 1451"/>
                <a:gd name="T105" fmla="*/ 781 h 1705"/>
                <a:gd name="T106" fmla="*/ 9 w 1451"/>
                <a:gd name="T107" fmla="*/ 767 h 1705"/>
                <a:gd name="T108" fmla="*/ 18 w 1451"/>
                <a:gd name="T109" fmla="*/ 756 h 1705"/>
                <a:gd name="T110" fmla="*/ 31 w 1451"/>
                <a:gd name="T111" fmla="*/ 745 h 1705"/>
                <a:gd name="T112" fmla="*/ 43 w 1451"/>
                <a:gd name="T113" fmla="*/ 738 h 1705"/>
                <a:gd name="T114" fmla="*/ 433 w 1451"/>
                <a:gd name="T115" fmla="*/ 29 h 1705"/>
                <a:gd name="T116" fmla="*/ 443 w 1451"/>
                <a:gd name="T117" fmla="*/ 18 h 1705"/>
                <a:gd name="T118" fmla="*/ 455 w 1451"/>
                <a:gd name="T119" fmla="*/ 9 h 1705"/>
                <a:gd name="T120" fmla="*/ 469 w 1451"/>
                <a:gd name="T121" fmla="*/ 2 h 1705"/>
                <a:gd name="T122" fmla="*/ 485 w 1451"/>
                <a:gd name="T123" fmla="*/ 0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1" h="1705">
                  <a:moveTo>
                    <a:pt x="490" y="178"/>
                  </a:moveTo>
                  <a:lnTo>
                    <a:pt x="141" y="813"/>
                  </a:lnTo>
                  <a:lnTo>
                    <a:pt x="194" y="894"/>
                  </a:lnTo>
                  <a:lnTo>
                    <a:pt x="250" y="972"/>
                  </a:lnTo>
                  <a:lnTo>
                    <a:pt x="312" y="1046"/>
                  </a:lnTo>
                  <a:lnTo>
                    <a:pt x="378" y="1115"/>
                  </a:lnTo>
                  <a:lnTo>
                    <a:pt x="446" y="1181"/>
                  </a:lnTo>
                  <a:lnTo>
                    <a:pt x="518" y="1242"/>
                  </a:lnTo>
                  <a:lnTo>
                    <a:pt x="594" y="1299"/>
                  </a:lnTo>
                  <a:lnTo>
                    <a:pt x="673" y="1351"/>
                  </a:lnTo>
                  <a:lnTo>
                    <a:pt x="755" y="1399"/>
                  </a:lnTo>
                  <a:lnTo>
                    <a:pt x="839" y="1442"/>
                  </a:lnTo>
                  <a:lnTo>
                    <a:pt x="926" y="1480"/>
                  </a:lnTo>
                  <a:lnTo>
                    <a:pt x="1015" y="1513"/>
                  </a:lnTo>
                  <a:lnTo>
                    <a:pt x="1106" y="1540"/>
                  </a:lnTo>
                  <a:lnTo>
                    <a:pt x="1199" y="1562"/>
                  </a:lnTo>
                  <a:lnTo>
                    <a:pt x="1294" y="1578"/>
                  </a:lnTo>
                  <a:lnTo>
                    <a:pt x="490" y="178"/>
                  </a:lnTo>
                  <a:close/>
                  <a:moveTo>
                    <a:pt x="485" y="0"/>
                  </a:moveTo>
                  <a:lnTo>
                    <a:pt x="501" y="2"/>
                  </a:lnTo>
                  <a:lnTo>
                    <a:pt x="515" y="9"/>
                  </a:lnTo>
                  <a:lnTo>
                    <a:pt x="527" y="18"/>
                  </a:lnTo>
                  <a:lnTo>
                    <a:pt x="537" y="29"/>
                  </a:lnTo>
                  <a:lnTo>
                    <a:pt x="1443" y="1619"/>
                  </a:lnTo>
                  <a:lnTo>
                    <a:pt x="1449" y="1632"/>
                  </a:lnTo>
                  <a:lnTo>
                    <a:pt x="1451" y="1648"/>
                  </a:lnTo>
                  <a:lnTo>
                    <a:pt x="1449" y="1662"/>
                  </a:lnTo>
                  <a:lnTo>
                    <a:pt x="1443" y="1676"/>
                  </a:lnTo>
                  <a:lnTo>
                    <a:pt x="1436" y="1687"/>
                  </a:lnTo>
                  <a:lnTo>
                    <a:pt x="1426" y="1696"/>
                  </a:lnTo>
                  <a:lnTo>
                    <a:pt x="1413" y="1703"/>
                  </a:lnTo>
                  <a:lnTo>
                    <a:pt x="1397" y="1705"/>
                  </a:lnTo>
                  <a:lnTo>
                    <a:pt x="1300" y="1695"/>
                  </a:lnTo>
                  <a:lnTo>
                    <a:pt x="1204" y="1680"/>
                  </a:lnTo>
                  <a:lnTo>
                    <a:pt x="1110" y="1660"/>
                  </a:lnTo>
                  <a:lnTo>
                    <a:pt x="1019" y="1635"/>
                  </a:lnTo>
                  <a:lnTo>
                    <a:pt x="929" y="1606"/>
                  </a:lnTo>
                  <a:lnTo>
                    <a:pt x="840" y="1572"/>
                  </a:lnTo>
                  <a:lnTo>
                    <a:pt x="755" y="1532"/>
                  </a:lnTo>
                  <a:lnTo>
                    <a:pt x="672" y="1489"/>
                  </a:lnTo>
                  <a:lnTo>
                    <a:pt x="591" y="1440"/>
                  </a:lnTo>
                  <a:lnTo>
                    <a:pt x="513" y="1387"/>
                  </a:lnTo>
                  <a:lnTo>
                    <a:pt x="438" y="1331"/>
                  </a:lnTo>
                  <a:lnTo>
                    <a:pt x="366" y="1269"/>
                  </a:lnTo>
                  <a:lnTo>
                    <a:pt x="297" y="1205"/>
                  </a:lnTo>
                  <a:lnTo>
                    <a:pt x="233" y="1135"/>
                  </a:lnTo>
                  <a:lnTo>
                    <a:pt x="171" y="1063"/>
                  </a:lnTo>
                  <a:lnTo>
                    <a:pt x="113" y="987"/>
                  </a:lnTo>
                  <a:lnTo>
                    <a:pt x="59" y="907"/>
                  </a:lnTo>
                  <a:lnTo>
                    <a:pt x="9" y="823"/>
                  </a:lnTo>
                  <a:lnTo>
                    <a:pt x="2" y="810"/>
                  </a:lnTo>
                  <a:lnTo>
                    <a:pt x="0" y="795"/>
                  </a:lnTo>
                  <a:lnTo>
                    <a:pt x="2" y="781"/>
                  </a:lnTo>
                  <a:lnTo>
                    <a:pt x="9" y="767"/>
                  </a:lnTo>
                  <a:lnTo>
                    <a:pt x="18" y="756"/>
                  </a:lnTo>
                  <a:lnTo>
                    <a:pt x="31" y="745"/>
                  </a:lnTo>
                  <a:lnTo>
                    <a:pt x="43" y="738"/>
                  </a:lnTo>
                  <a:lnTo>
                    <a:pt x="433" y="29"/>
                  </a:lnTo>
                  <a:lnTo>
                    <a:pt x="443" y="18"/>
                  </a:lnTo>
                  <a:lnTo>
                    <a:pt x="455" y="9"/>
                  </a:lnTo>
                  <a:lnTo>
                    <a:pt x="469" y="2"/>
                  </a:lnTo>
                  <a:lnTo>
                    <a:pt x="4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264"/>
            <p:cNvSpPr>
              <a:spLocks noEditPoints="1"/>
            </p:cNvSpPr>
            <p:nvPr/>
          </p:nvSpPr>
          <p:spPr bwMode="auto">
            <a:xfrm>
              <a:off x="9301163" y="2884488"/>
              <a:ext cx="165100" cy="163512"/>
            </a:xfrm>
            <a:custGeom>
              <a:avLst/>
              <a:gdLst>
                <a:gd name="T0" fmla="*/ 465 w 1032"/>
                <a:gd name="T1" fmla="*/ 117 h 1029"/>
                <a:gd name="T2" fmla="*/ 370 w 1032"/>
                <a:gd name="T3" fmla="*/ 141 h 1029"/>
                <a:gd name="T4" fmla="*/ 286 w 1032"/>
                <a:gd name="T5" fmla="*/ 185 h 1029"/>
                <a:gd name="T6" fmla="*/ 216 w 1032"/>
                <a:gd name="T7" fmla="*/ 248 h 1029"/>
                <a:gd name="T8" fmla="*/ 162 w 1032"/>
                <a:gd name="T9" fmla="*/ 325 h 1029"/>
                <a:gd name="T10" fmla="*/ 127 w 1032"/>
                <a:gd name="T11" fmla="*/ 415 h 1029"/>
                <a:gd name="T12" fmla="*/ 115 w 1032"/>
                <a:gd name="T13" fmla="*/ 514 h 1029"/>
                <a:gd name="T14" fmla="*/ 127 w 1032"/>
                <a:gd name="T15" fmla="*/ 613 h 1029"/>
                <a:gd name="T16" fmla="*/ 162 w 1032"/>
                <a:gd name="T17" fmla="*/ 703 h 1029"/>
                <a:gd name="T18" fmla="*/ 216 w 1032"/>
                <a:gd name="T19" fmla="*/ 780 h 1029"/>
                <a:gd name="T20" fmla="*/ 286 w 1032"/>
                <a:gd name="T21" fmla="*/ 843 h 1029"/>
                <a:gd name="T22" fmla="*/ 370 w 1032"/>
                <a:gd name="T23" fmla="*/ 887 h 1029"/>
                <a:gd name="T24" fmla="*/ 465 w 1032"/>
                <a:gd name="T25" fmla="*/ 911 h 1029"/>
                <a:gd name="T26" fmla="*/ 567 w 1032"/>
                <a:gd name="T27" fmla="*/ 911 h 1029"/>
                <a:gd name="T28" fmla="*/ 662 w 1032"/>
                <a:gd name="T29" fmla="*/ 887 h 1029"/>
                <a:gd name="T30" fmla="*/ 746 w 1032"/>
                <a:gd name="T31" fmla="*/ 843 h 1029"/>
                <a:gd name="T32" fmla="*/ 816 w 1032"/>
                <a:gd name="T33" fmla="*/ 780 h 1029"/>
                <a:gd name="T34" fmla="*/ 870 w 1032"/>
                <a:gd name="T35" fmla="*/ 703 h 1029"/>
                <a:gd name="T36" fmla="*/ 905 w 1032"/>
                <a:gd name="T37" fmla="*/ 613 h 1029"/>
                <a:gd name="T38" fmla="*/ 917 w 1032"/>
                <a:gd name="T39" fmla="*/ 514 h 1029"/>
                <a:gd name="T40" fmla="*/ 905 w 1032"/>
                <a:gd name="T41" fmla="*/ 415 h 1029"/>
                <a:gd name="T42" fmla="*/ 870 w 1032"/>
                <a:gd name="T43" fmla="*/ 325 h 1029"/>
                <a:gd name="T44" fmla="*/ 816 w 1032"/>
                <a:gd name="T45" fmla="*/ 248 h 1029"/>
                <a:gd name="T46" fmla="*/ 746 w 1032"/>
                <a:gd name="T47" fmla="*/ 185 h 1029"/>
                <a:gd name="T48" fmla="*/ 662 w 1032"/>
                <a:gd name="T49" fmla="*/ 141 h 1029"/>
                <a:gd name="T50" fmla="*/ 567 w 1032"/>
                <a:gd name="T51" fmla="*/ 117 h 1029"/>
                <a:gd name="T52" fmla="*/ 516 w 1032"/>
                <a:gd name="T53" fmla="*/ 0 h 1029"/>
                <a:gd name="T54" fmla="*/ 628 w 1032"/>
                <a:gd name="T55" fmla="*/ 11 h 1029"/>
                <a:gd name="T56" fmla="*/ 730 w 1032"/>
                <a:gd name="T57" fmla="*/ 45 h 1029"/>
                <a:gd name="T58" fmla="*/ 821 w 1032"/>
                <a:gd name="T59" fmla="*/ 98 h 1029"/>
                <a:gd name="T60" fmla="*/ 900 w 1032"/>
                <a:gd name="T61" fmla="*/ 169 h 1029"/>
                <a:gd name="T62" fmla="*/ 962 w 1032"/>
                <a:gd name="T63" fmla="*/ 253 h 1029"/>
                <a:gd name="T64" fmla="*/ 1006 w 1032"/>
                <a:gd name="T65" fmla="*/ 351 h 1029"/>
                <a:gd name="T66" fmla="*/ 1029 w 1032"/>
                <a:gd name="T67" fmla="*/ 458 h 1029"/>
                <a:gd name="T68" fmla="*/ 1029 w 1032"/>
                <a:gd name="T69" fmla="*/ 570 h 1029"/>
                <a:gd name="T70" fmla="*/ 1006 w 1032"/>
                <a:gd name="T71" fmla="*/ 677 h 1029"/>
                <a:gd name="T72" fmla="*/ 962 w 1032"/>
                <a:gd name="T73" fmla="*/ 775 h 1029"/>
                <a:gd name="T74" fmla="*/ 900 w 1032"/>
                <a:gd name="T75" fmla="*/ 859 h 1029"/>
                <a:gd name="T76" fmla="*/ 821 w 1032"/>
                <a:gd name="T77" fmla="*/ 930 h 1029"/>
                <a:gd name="T78" fmla="*/ 730 w 1032"/>
                <a:gd name="T79" fmla="*/ 983 h 1029"/>
                <a:gd name="T80" fmla="*/ 628 w 1032"/>
                <a:gd name="T81" fmla="*/ 1017 h 1029"/>
                <a:gd name="T82" fmla="*/ 516 w 1032"/>
                <a:gd name="T83" fmla="*/ 1029 h 1029"/>
                <a:gd name="T84" fmla="*/ 404 w 1032"/>
                <a:gd name="T85" fmla="*/ 1017 h 1029"/>
                <a:gd name="T86" fmla="*/ 302 w 1032"/>
                <a:gd name="T87" fmla="*/ 983 h 1029"/>
                <a:gd name="T88" fmla="*/ 211 w 1032"/>
                <a:gd name="T89" fmla="*/ 930 h 1029"/>
                <a:gd name="T90" fmla="*/ 132 w 1032"/>
                <a:gd name="T91" fmla="*/ 859 h 1029"/>
                <a:gd name="T92" fmla="*/ 70 w 1032"/>
                <a:gd name="T93" fmla="*/ 775 h 1029"/>
                <a:gd name="T94" fmla="*/ 26 w 1032"/>
                <a:gd name="T95" fmla="*/ 677 h 1029"/>
                <a:gd name="T96" fmla="*/ 3 w 1032"/>
                <a:gd name="T97" fmla="*/ 570 h 1029"/>
                <a:gd name="T98" fmla="*/ 3 w 1032"/>
                <a:gd name="T99" fmla="*/ 458 h 1029"/>
                <a:gd name="T100" fmla="*/ 26 w 1032"/>
                <a:gd name="T101" fmla="*/ 351 h 1029"/>
                <a:gd name="T102" fmla="*/ 70 w 1032"/>
                <a:gd name="T103" fmla="*/ 253 h 1029"/>
                <a:gd name="T104" fmla="*/ 132 w 1032"/>
                <a:gd name="T105" fmla="*/ 169 h 1029"/>
                <a:gd name="T106" fmla="*/ 211 w 1032"/>
                <a:gd name="T107" fmla="*/ 98 h 1029"/>
                <a:gd name="T108" fmla="*/ 302 w 1032"/>
                <a:gd name="T109" fmla="*/ 45 h 1029"/>
                <a:gd name="T110" fmla="*/ 404 w 1032"/>
                <a:gd name="T111" fmla="*/ 11 h 1029"/>
                <a:gd name="T112" fmla="*/ 516 w 1032"/>
                <a:gd name="T113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2" h="1029">
                  <a:moveTo>
                    <a:pt x="516" y="114"/>
                  </a:moveTo>
                  <a:lnTo>
                    <a:pt x="465" y="117"/>
                  </a:lnTo>
                  <a:lnTo>
                    <a:pt x="417" y="126"/>
                  </a:lnTo>
                  <a:lnTo>
                    <a:pt x="370" y="141"/>
                  </a:lnTo>
                  <a:lnTo>
                    <a:pt x="326" y="161"/>
                  </a:lnTo>
                  <a:lnTo>
                    <a:pt x="286" y="185"/>
                  </a:lnTo>
                  <a:lnTo>
                    <a:pt x="249" y="215"/>
                  </a:lnTo>
                  <a:lnTo>
                    <a:pt x="216" y="248"/>
                  </a:lnTo>
                  <a:lnTo>
                    <a:pt x="186" y="284"/>
                  </a:lnTo>
                  <a:lnTo>
                    <a:pt x="162" y="325"/>
                  </a:lnTo>
                  <a:lnTo>
                    <a:pt x="142" y="368"/>
                  </a:lnTo>
                  <a:lnTo>
                    <a:pt x="127" y="415"/>
                  </a:lnTo>
                  <a:lnTo>
                    <a:pt x="118" y="463"/>
                  </a:lnTo>
                  <a:lnTo>
                    <a:pt x="115" y="514"/>
                  </a:lnTo>
                  <a:lnTo>
                    <a:pt x="118" y="565"/>
                  </a:lnTo>
                  <a:lnTo>
                    <a:pt x="127" y="613"/>
                  </a:lnTo>
                  <a:lnTo>
                    <a:pt x="142" y="660"/>
                  </a:lnTo>
                  <a:lnTo>
                    <a:pt x="162" y="703"/>
                  </a:lnTo>
                  <a:lnTo>
                    <a:pt x="186" y="744"/>
                  </a:lnTo>
                  <a:lnTo>
                    <a:pt x="216" y="780"/>
                  </a:lnTo>
                  <a:lnTo>
                    <a:pt x="249" y="813"/>
                  </a:lnTo>
                  <a:lnTo>
                    <a:pt x="286" y="843"/>
                  </a:lnTo>
                  <a:lnTo>
                    <a:pt x="326" y="867"/>
                  </a:lnTo>
                  <a:lnTo>
                    <a:pt x="370" y="887"/>
                  </a:lnTo>
                  <a:lnTo>
                    <a:pt x="417" y="902"/>
                  </a:lnTo>
                  <a:lnTo>
                    <a:pt x="465" y="911"/>
                  </a:lnTo>
                  <a:lnTo>
                    <a:pt x="516" y="914"/>
                  </a:lnTo>
                  <a:lnTo>
                    <a:pt x="567" y="911"/>
                  </a:lnTo>
                  <a:lnTo>
                    <a:pt x="615" y="902"/>
                  </a:lnTo>
                  <a:lnTo>
                    <a:pt x="662" y="887"/>
                  </a:lnTo>
                  <a:lnTo>
                    <a:pt x="706" y="867"/>
                  </a:lnTo>
                  <a:lnTo>
                    <a:pt x="746" y="843"/>
                  </a:lnTo>
                  <a:lnTo>
                    <a:pt x="783" y="813"/>
                  </a:lnTo>
                  <a:lnTo>
                    <a:pt x="816" y="780"/>
                  </a:lnTo>
                  <a:lnTo>
                    <a:pt x="846" y="744"/>
                  </a:lnTo>
                  <a:lnTo>
                    <a:pt x="870" y="703"/>
                  </a:lnTo>
                  <a:lnTo>
                    <a:pt x="890" y="660"/>
                  </a:lnTo>
                  <a:lnTo>
                    <a:pt x="905" y="613"/>
                  </a:lnTo>
                  <a:lnTo>
                    <a:pt x="914" y="565"/>
                  </a:lnTo>
                  <a:lnTo>
                    <a:pt x="917" y="514"/>
                  </a:lnTo>
                  <a:lnTo>
                    <a:pt x="914" y="463"/>
                  </a:lnTo>
                  <a:lnTo>
                    <a:pt x="905" y="415"/>
                  </a:lnTo>
                  <a:lnTo>
                    <a:pt x="890" y="368"/>
                  </a:lnTo>
                  <a:lnTo>
                    <a:pt x="870" y="325"/>
                  </a:lnTo>
                  <a:lnTo>
                    <a:pt x="846" y="284"/>
                  </a:lnTo>
                  <a:lnTo>
                    <a:pt x="816" y="248"/>
                  </a:lnTo>
                  <a:lnTo>
                    <a:pt x="783" y="215"/>
                  </a:lnTo>
                  <a:lnTo>
                    <a:pt x="746" y="185"/>
                  </a:lnTo>
                  <a:lnTo>
                    <a:pt x="706" y="161"/>
                  </a:lnTo>
                  <a:lnTo>
                    <a:pt x="662" y="141"/>
                  </a:lnTo>
                  <a:lnTo>
                    <a:pt x="615" y="126"/>
                  </a:lnTo>
                  <a:lnTo>
                    <a:pt x="567" y="117"/>
                  </a:lnTo>
                  <a:lnTo>
                    <a:pt x="516" y="114"/>
                  </a:lnTo>
                  <a:close/>
                  <a:moveTo>
                    <a:pt x="516" y="0"/>
                  </a:moveTo>
                  <a:lnTo>
                    <a:pt x="572" y="3"/>
                  </a:lnTo>
                  <a:lnTo>
                    <a:pt x="628" y="11"/>
                  </a:lnTo>
                  <a:lnTo>
                    <a:pt x="680" y="25"/>
                  </a:lnTo>
                  <a:lnTo>
                    <a:pt x="730" y="45"/>
                  </a:lnTo>
                  <a:lnTo>
                    <a:pt x="778" y="69"/>
                  </a:lnTo>
                  <a:lnTo>
                    <a:pt x="821" y="98"/>
                  </a:lnTo>
                  <a:lnTo>
                    <a:pt x="862" y="132"/>
                  </a:lnTo>
                  <a:lnTo>
                    <a:pt x="900" y="169"/>
                  </a:lnTo>
                  <a:lnTo>
                    <a:pt x="933" y="209"/>
                  </a:lnTo>
                  <a:lnTo>
                    <a:pt x="962" y="253"/>
                  </a:lnTo>
                  <a:lnTo>
                    <a:pt x="986" y="301"/>
                  </a:lnTo>
                  <a:lnTo>
                    <a:pt x="1006" y="351"/>
                  </a:lnTo>
                  <a:lnTo>
                    <a:pt x="1021" y="403"/>
                  </a:lnTo>
                  <a:lnTo>
                    <a:pt x="1029" y="458"/>
                  </a:lnTo>
                  <a:lnTo>
                    <a:pt x="1032" y="514"/>
                  </a:lnTo>
                  <a:lnTo>
                    <a:pt x="1029" y="570"/>
                  </a:lnTo>
                  <a:lnTo>
                    <a:pt x="1021" y="625"/>
                  </a:lnTo>
                  <a:lnTo>
                    <a:pt x="1006" y="677"/>
                  </a:lnTo>
                  <a:lnTo>
                    <a:pt x="986" y="727"/>
                  </a:lnTo>
                  <a:lnTo>
                    <a:pt x="962" y="775"/>
                  </a:lnTo>
                  <a:lnTo>
                    <a:pt x="933" y="819"/>
                  </a:lnTo>
                  <a:lnTo>
                    <a:pt x="900" y="859"/>
                  </a:lnTo>
                  <a:lnTo>
                    <a:pt x="862" y="896"/>
                  </a:lnTo>
                  <a:lnTo>
                    <a:pt x="821" y="930"/>
                  </a:lnTo>
                  <a:lnTo>
                    <a:pt x="778" y="959"/>
                  </a:lnTo>
                  <a:lnTo>
                    <a:pt x="730" y="983"/>
                  </a:lnTo>
                  <a:lnTo>
                    <a:pt x="680" y="1003"/>
                  </a:lnTo>
                  <a:lnTo>
                    <a:pt x="628" y="1017"/>
                  </a:lnTo>
                  <a:lnTo>
                    <a:pt x="572" y="1025"/>
                  </a:lnTo>
                  <a:lnTo>
                    <a:pt x="516" y="1029"/>
                  </a:lnTo>
                  <a:lnTo>
                    <a:pt x="460" y="1025"/>
                  </a:lnTo>
                  <a:lnTo>
                    <a:pt x="404" y="1017"/>
                  </a:lnTo>
                  <a:lnTo>
                    <a:pt x="352" y="1003"/>
                  </a:lnTo>
                  <a:lnTo>
                    <a:pt x="302" y="983"/>
                  </a:lnTo>
                  <a:lnTo>
                    <a:pt x="254" y="959"/>
                  </a:lnTo>
                  <a:lnTo>
                    <a:pt x="211" y="930"/>
                  </a:lnTo>
                  <a:lnTo>
                    <a:pt x="170" y="896"/>
                  </a:lnTo>
                  <a:lnTo>
                    <a:pt x="132" y="859"/>
                  </a:lnTo>
                  <a:lnTo>
                    <a:pt x="99" y="819"/>
                  </a:lnTo>
                  <a:lnTo>
                    <a:pt x="70" y="775"/>
                  </a:lnTo>
                  <a:lnTo>
                    <a:pt x="46" y="727"/>
                  </a:lnTo>
                  <a:lnTo>
                    <a:pt x="26" y="677"/>
                  </a:lnTo>
                  <a:lnTo>
                    <a:pt x="11" y="625"/>
                  </a:lnTo>
                  <a:lnTo>
                    <a:pt x="3" y="570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1" y="403"/>
                  </a:lnTo>
                  <a:lnTo>
                    <a:pt x="26" y="351"/>
                  </a:lnTo>
                  <a:lnTo>
                    <a:pt x="46" y="301"/>
                  </a:lnTo>
                  <a:lnTo>
                    <a:pt x="70" y="253"/>
                  </a:lnTo>
                  <a:lnTo>
                    <a:pt x="99" y="209"/>
                  </a:lnTo>
                  <a:lnTo>
                    <a:pt x="132" y="169"/>
                  </a:lnTo>
                  <a:lnTo>
                    <a:pt x="170" y="132"/>
                  </a:lnTo>
                  <a:lnTo>
                    <a:pt x="211" y="98"/>
                  </a:lnTo>
                  <a:lnTo>
                    <a:pt x="254" y="69"/>
                  </a:lnTo>
                  <a:lnTo>
                    <a:pt x="302" y="45"/>
                  </a:lnTo>
                  <a:lnTo>
                    <a:pt x="352" y="25"/>
                  </a:lnTo>
                  <a:lnTo>
                    <a:pt x="404" y="11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8157058" y="2693988"/>
            <a:ext cx="546100" cy="544512"/>
            <a:chOff x="8158163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3" name="Freeform 269"/>
            <p:cNvSpPr>
              <a:spLocks noEditPoints="1"/>
            </p:cNvSpPr>
            <p:nvPr/>
          </p:nvSpPr>
          <p:spPr bwMode="auto">
            <a:xfrm>
              <a:off x="8377238" y="2693988"/>
              <a:ext cx="254000" cy="280987"/>
            </a:xfrm>
            <a:custGeom>
              <a:avLst/>
              <a:gdLst>
                <a:gd name="T0" fmla="*/ 348 w 1601"/>
                <a:gd name="T1" fmla="*/ 114 h 1772"/>
                <a:gd name="T2" fmla="*/ 250 w 1601"/>
                <a:gd name="T3" fmla="*/ 117 h 1772"/>
                <a:gd name="T4" fmla="*/ 151 w 1601"/>
                <a:gd name="T5" fmla="*/ 126 h 1772"/>
                <a:gd name="T6" fmla="*/ 971 w 1601"/>
                <a:gd name="T7" fmla="*/ 1595 h 1772"/>
                <a:gd name="T8" fmla="*/ 1475 w 1601"/>
                <a:gd name="T9" fmla="*/ 583 h 1772"/>
                <a:gd name="T10" fmla="*/ 1403 w 1601"/>
                <a:gd name="T11" fmla="*/ 516 h 1772"/>
                <a:gd name="T12" fmla="*/ 1329 w 1601"/>
                <a:gd name="T13" fmla="*/ 453 h 1772"/>
                <a:gd name="T14" fmla="*/ 1251 w 1601"/>
                <a:gd name="T15" fmla="*/ 396 h 1772"/>
                <a:gd name="T16" fmla="*/ 1171 w 1601"/>
                <a:gd name="T17" fmla="*/ 344 h 1772"/>
                <a:gd name="T18" fmla="*/ 1087 w 1601"/>
                <a:gd name="T19" fmla="*/ 297 h 1772"/>
                <a:gd name="T20" fmla="*/ 1002 w 1601"/>
                <a:gd name="T21" fmla="*/ 255 h 1772"/>
                <a:gd name="T22" fmla="*/ 913 w 1601"/>
                <a:gd name="T23" fmla="*/ 218 h 1772"/>
                <a:gd name="T24" fmla="*/ 824 w 1601"/>
                <a:gd name="T25" fmla="*/ 187 h 1772"/>
                <a:gd name="T26" fmla="*/ 732 w 1601"/>
                <a:gd name="T27" fmla="*/ 161 h 1772"/>
                <a:gd name="T28" fmla="*/ 638 w 1601"/>
                <a:gd name="T29" fmla="*/ 141 h 1772"/>
                <a:gd name="T30" fmla="*/ 543 w 1601"/>
                <a:gd name="T31" fmla="*/ 127 h 1772"/>
                <a:gd name="T32" fmla="*/ 446 w 1601"/>
                <a:gd name="T33" fmla="*/ 117 h 1772"/>
                <a:gd name="T34" fmla="*/ 348 w 1601"/>
                <a:gd name="T35" fmla="*/ 114 h 1772"/>
                <a:gd name="T36" fmla="*/ 340 w 1601"/>
                <a:gd name="T37" fmla="*/ 0 h 1772"/>
                <a:gd name="T38" fmla="*/ 441 w 1601"/>
                <a:gd name="T39" fmla="*/ 3 h 1772"/>
                <a:gd name="T40" fmla="*/ 541 w 1601"/>
                <a:gd name="T41" fmla="*/ 11 h 1772"/>
                <a:gd name="T42" fmla="*/ 640 w 1601"/>
                <a:gd name="T43" fmla="*/ 26 h 1772"/>
                <a:gd name="T44" fmla="*/ 737 w 1601"/>
                <a:gd name="T45" fmla="*/ 46 h 1772"/>
                <a:gd name="T46" fmla="*/ 833 w 1601"/>
                <a:gd name="T47" fmla="*/ 71 h 1772"/>
                <a:gd name="T48" fmla="*/ 927 w 1601"/>
                <a:gd name="T49" fmla="*/ 101 h 1772"/>
                <a:gd name="T50" fmla="*/ 1018 w 1601"/>
                <a:gd name="T51" fmla="*/ 137 h 1772"/>
                <a:gd name="T52" fmla="*/ 1107 w 1601"/>
                <a:gd name="T53" fmla="*/ 179 h 1772"/>
                <a:gd name="T54" fmla="*/ 1194 w 1601"/>
                <a:gd name="T55" fmla="*/ 225 h 1772"/>
                <a:gd name="T56" fmla="*/ 1278 w 1601"/>
                <a:gd name="T57" fmla="*/ 276 h 1772"/>
                <a:gd name="T58" fmla="*/ 1359 w 1601"/>
                <a:gd name="T59" fmla="*/ 333 h 1772"/>
                <a:gd name="T60" fmla="*/ 1438 w 1601"/>
                <a:gd name="T61" fmla="*/ 394 h 1772"/>
                <a:gd name="T62" fmla="*/ 1513 w 1601"/>
                <a:gd name="T63" fmla="*/ 460 h 1772"/>
                <a:gd name="T64" fmla="*/ 1584 w 1601"/>
                <a:gd name="T65" fmla="*/ 531 h 1772"/>
                <a:gd name="T66" fmla="*/ 1593 w 1601"/>
                <a:gd name="T67" fmla="*/ 544 h 1772"/>
                <a:gd name="T68" fmla="*/ 1599 w 1601"/>
                <a:gd name="T69" fmla="*/ 556 h 1772"/>
                <a:gd name="T70" fmla="*/ 1601 w 1601"/>
                <a:gd name="T71" fmla="*/ 570 h 1772"/>
                <a:gd name="T72" fmla="*/ 1600 w 1601"/>
                <a:gd name="T73" fmla="*/ 583 h 1772"/>
                <a:gd name="T74" fmla="*/ 1596 w 1601"/>
                <a:gd name="T75" fmla="*/ 595 h 1772"/>
                <a:gd name="T76" fmla="*/ 1023 w 1601"/>
                <a:gd name="T77" fmla="*/ 1738 h 1772"/>
                <a:gd name="T78" fmla="*/ 1012 w 1601"/>
                <a:gd name="T79" fmla="*/ 1752 h 1772"/>
                <a:gd name="T80" fmla="*/ 1001 w 1601"/>
                <a:gd name="T81" fmla="*/ 1764 h 1772"/>
                <a:gd name="T82" fmla="*/ 986 w 1601"/>
                <a:gd name="T83" fmla="*/ 1770 h 1772"/>
                <a:gd name="T84" fmla="*/ 971 w 1601"/>
                <a:gd name="T85" fmla="*/ 1772 h 1772"/>
                <a:gd name="T86" fmla="*/ 955 w 1601"/>
                <a:gd name="T87" fmla="*/ 1770 h 1772"/>
                <a:gd name="T88" fmla="*/ 940 w 1601"/>
                <a:gd name="T89" fmla="*/ 1764 h 1772"/>
                <a:gd name="T90" fmla="*/ 929 w 1601"/>
                <a:gd name="T91" fmla="*/ 1756 h 1772"/>
                <a:gd name="T92" fmla="*/ 920 w 1601"/>
                <a:gd name="T93" fmla="*/ 1744 h 1772"/>
                <a:gd name="T94" fmla="*/ 7 w 1601"/>
                <a:gd name="T95" fmla="*/ 108 h 1772"/>
                <a:gd name="T96" fmla="*/ 0 w 1601"/>
                <a:gd name="T97" fmla="*/ 91 h 1772"/>
                <a:gd name="T98" fmla="*/ 0 w 1601"/>
                <a:gd name="T99" fmla="*/ 74 h 1772"/>
                <a:gd name="T100" fmla="*/ 7 w 1601"/>
                <a:gd name="T101" fmla="*/ 57 h 1772"/>
                <a:gd name="T102" fmla="*/ 19 w 1601"/>
                <a:gd name="T103" fmla="*/ 42 h 1772"/>
                <a:gd name="T104" fmla="*/ 32 w 1601"/>
                <a:gd name="T105" fmla="*/ 30 h 1772"/>
                <a:gd name="T106" fmla="*/ 48 w 1601"/>
                <a:gd name="T107" fmla="*/ 23 h 1772"/>
                <a:gd name="T108" fmla="*/ 145 w 1601"/>
                <a:gd name="T109" fmla="*/ 9 h 1772"/>
                <a:gd name="T110" fmla="*/ 242 w 1601"/>
                <a:gd name="T111" fmla="*/ 2 h 1772"/>
                <a:gd name="T112" fmla="*/ 340 w 1601"/>
                <a:gd name="T113" fmla="*/ 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1" h="1772">
                  <a:moveTo>
                    <a:pt x="348" y="114"/>
                  </a:moveTo>
                  <a:lnTo>
                    <a:pt x="250" y="117"/>
                  </a:lnTo>
                  <a:lnTo>
                    <a:pt x="151" y="126"/>
                  </a:lnTo>
                  <a:lnTo>
                    <a:pt x="971" y="1595"/>
                  </a:lnTo>
                  <a:lnTo>
                    <a:pt x="1475" y="583"/>
                  </a:lnTo>
                  <a:lnTo>
                    <a:pt x="1403" y="516"/>
                  </a:lnTo>
                  <a:lnTo>
                    <a:pt x="1329" y="453"/>
                  </a:lnTo>
                  <a:lnTo>
                    <a:pt x="1251" y="396"/>
                  </a:lnTo>
                  <a:lnTo>
                    <a:pt x="1171" y="344"/>
                  </a:lnTo>
                  <a:lnTo>
                    <a:pt x="1087" y="297"/>
                  </a:lnTo>
                  <a:lnTo>
                    <a:pt x="1002" y="255"/>
                  </a:lnTo>
                  <a:lnTo>
                    <a:pt x="913" y="218"/>
                  </a:lnTo>
                  <a:lnTo>
                    <a:pt x="824" y="187"/>
                  </a:lnTo>
                  <a:lnTo>
                    <a:pt x="732" y="161"/>
                  </a:lnTo>
                  <a:lnTo>
                    <a:pt x="638" y="141"/>
                  </a:lnTo>
                  <a:lnTo>
                    <a:pt x="543" y="127"/>
                  </a:lnTo>
                  <a:lnTo>
                    <a:pt x="446" y="117"/>
                  </a:lnTo>
                  <a:lnTo>
                    <a:pt x="348" y="114"/>
                  </a:lnTo>
                  <a:close/>
                  <a:moveTo>
                    <a:pt x="340" y="0"/>
                  </a:moveTo>
                  <a:lnTo>
                    <a:pt x="441" y="3"/>
                  </a:lnTo>
                  <a:lnTo>
                    <a:pt x="541" y="11"/>
                  </a:lnTo>
                  <a:lnTo>
                    <a:pt x="640" y="26"/>
                  </a:lnTo>
                  <a:lnTo>
                    <a:pt x="737" y="46"/>
                  </a:lnTo>
                  <a:lnTo>
                    <a:pt x="833" y="71"/>
                  </a:lnTo>
                  <a:lnTo>
                    <a:pt x="927" y="101"/>
                  </a:lnTo>
                  <a:lnTo>
                    <a:pt x="1018" y="137"/>
                  </a:lnTo>
                  <a:lnTo>
                    <a:pt x="1107" y="179"/>
                  </a:lnTo>
                  <a:lnTo>
                    <a:pt x="1194" y="225"/>
                  </a:lnTo>
                  <a:lnTo>
                    <a:pt x="1278" y="276"/>
                  </a:lnTo>
                  <a:lnTo>
                    <a:pt x="1359" y="333"/>
                  </a:lnTo>
                  <a:lnTo>
                    <a:pt x="1438" y="394"/>
                  </a:lnTo>
                  <a:lnTo>
                    <a:pt x="1513" y="460"/>
                  </a:lnTo>
                  <a:lnTo>
                    <a:pt x="1584" y="531"/>
                  </a:lnTo>
                  <a:lnTo>
                    <a:pt x="1593" y="544"/>
                  </a:lnTo>
                  <a:lnTo>
                    <a:pt x="1599" y="556"/>
                  </a:lnTo>
                  <a:lnTo>
                    <a:pt x="1601" y="570"/>
                  </a:lnTo>
                  <a:lnTo>
                    <a:pt x="1600" y="583"/>
                  </a:lnTo>
                  <a:lnTo>
                    <a:pt x="1596" y="595"/>
                  </a:lnTo>
                  <a:lnTo>
                    <a:pt x="1023" y="1738"/>
                  </a:lnTo>
                  <a:lnTo>
                    <a:pt x="1012" y="1752"/>
                  </a:lnTo>
                  <a:lnTo>
                    <a:pt x="1001" y="1764"/>
                  </a:lnTo>
                  <a:lnTo>
                    <a:pt x="986" y="1770"/>
                  </a:lnTo>
                  <a:lnTo>
                    <a:pt x="971" y="1772"/>
                  </a:lnTo>
                  <a:lnTo>
                    <a:pt x="955" y="1770"/>
                  </a:lnTo>
                  <a:lnTo>
                    <a:pt x="940" y="1764"/>
                  </a:lnTo>
                  <a:lnTo>
                    <a:pt x="929" y="1756"/>
                  </a:lnTo>
                  <a:lnTo>
                    <a:pt x="920" y="1744"/>
                  </a:lnTo>
                  <a:lnTo>
                    <a:pt x="7" y="108"/>
                  </a:lnTo>
                  <a:lnTo>
                    <a:pt x="0" y="91"/>
                  </a:lnTo>
                  <a:lnTo>
                    <a:pt x="0" y="74"/>
                  </a:lnTo>
                  <a:lnTo>
                    <a:pt x="7" y="57"/>
                  </a:lnTo>
                  <a:lnTo>
                    <a:pt x="19" y="42"/>
                  </a:lnTo>
                  <a:lnTo>
                    <a:pt x="32" y="30"/>
                  </a:lnTo>
                  <a:lnTo>
                    <a:pt x="48" y="23"/>
                  </a:lnTo>
                  <a:lnTo>
                    <a:pt x="145" y="9"/>
                  </a:lnTo>
                  <a:lnTo>
                    <a:pt x="242" y="2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270"/>
            <p:cNvSpPr>
              <a:spLocks noEditPoints="1"/>
            </p:cNvSpPr>
            <p:nvPr/>
          </p:nvSpPr>
          <p:spPr bwMode="auto">
            <a:xfrm>
              <a:off x="8475663" y="2774950"/>
              <a:ext cx="228600" cy="290512"/>
            </a:xfrm>
            <a:custGeom>
              <a:avLst/>
              <a:gdLst>
                <a:gd name="T0" fmla="*/ 152 w 1436"/>
                <a:gd name="T1" fmla="*/ 1717 h 1831"/>
                <a:gd name="T2" fmla="*/ 1266 w 1436"/>
                <a:gd name="T3" fmla="*/ 1617 h 1831"/>
                <a:gd name="T4" fmla="*/ 1308 w 1436"/>
                <a:gd name="T5" fmla="*/ 1412 h 1831"/>
                <a:gd name="T6" fmla="*/ 1321 w 1436"/>
                <a:gd name="T7" fmla="*/ 1202 h 1831"/>
                <a:gd name="T8" fmla="*/ 1312 w 1436"/>
                <a:gd name="T9" fmla="*/ 1026 h 1831"/>
                <a:gd name="T10" fmla="*/ 1283 w 1436"/>
                <a:gd name="T11" fmla="*/ 854 h 1831"/>
                <a:gd name="T12" fmla="*/ 1236 w 1436"/>
                <a:gd name="T13" fmla="*/ 686 h 1831"/>
                <a:gd name="T14" fmla="*/ 1170 w 1436"/>
                <a:gd name="T15" fmla="*/ 525 h 1831"/>
                <a:gd name="T16" fmla="*/ 1088 w 1436"/>
                <a:gd name="T17" fmla="*/ 373 h 1831"/>
                <a:gd name="T18" fmla="*/ 988 w 1436"/>
                <a:gd name="T19" fmla="*/ 229 h 1831"/>
                <a:gd name="T20" fmla="*/ 921 w 1436"/>
                <a:gd name="T21" fmla="*/ 0 h 1831"/>
                <a:gd name="T22" fmla="*/ 947 w 1436"/>
                <a:gd name="T23" fmla="*/ 11 h 1831"/>
                <a:gd name="T24" fmla="*/ 1023 w 1436"/>
                <a:gd name="T25" fmla="*/ 89 h 1831"/>
                <a:gd name="T26" fmla="*/ 1137 w 1436"/>
                <a:gd name="T27" fmla="*/ 237 h 1831"/>
                <a:gd name="T28" fmla="*/ 1234 w 1436"/>
                <a:gd name="T29" fmla="*/ 398 h 1831"/>
                <a:gd name="T30" fmla="*/ 1312 w 1436"/>
                <a:gd name="T31" fmla="*/ 565 h 1831"/>
                <a:gd name="T32" fmla="*/ 1372 w 1436"/>
                <a:gd name="T33" fmla="*/ 741 h 1831"/>
                <a:gd name="T34" fmla="*/ 1413 w 1436"/>
                <a:gd name="T35" fmla="*/ 922 h 1831"/>
                <a:gd name="T36" fmla="*/ 1433 w 1436"/>
                <a:gd name="T37" fmla="*/ 1108 h 1831"/>
                <a:gd name="T38" fmla="*/ 1433 w 1436"/>
                <a:gd name="T39" fmla="*/ 1304 h 1831"/>
                <a:gd name="T40" fmla="*/ 1410 w 1436"/>
                <a:gd name="T41" fmla="*/ 1502 h 1831"/>
                <a:gd name="T42" fmla="*/ 1364 w 1436"/>
                <a:gd name="T43" fmla="*/ 1696 h 1831"/>
                <a:gd name="T44" fmla="*/ 1322 w 1436"/>
                <a:gd name="T45" fmla="*/ 1807 h 1831"/>
                <a:gd name="T46" fmla="*/ 1292 w 1436"/>
                <a:gd name="T47" fmla="*/ 1828 h 1831"/>
                <a:gd name="T48" fmla="*/ 60 w 1436"/>
                <a:gd name="T49" fmla="*/ 1831 h 1831"/>
                <a:gd name="T50" fmla="*/ 32 w 1436"/>
                <a:gd name="T51" fmla="*/ 1823 h 1831"/>
                <a:gd name="T52" fmla="*/ 8 w 1436"/>
                <a:gd name="T53" fmla="*/ 1803 h 1831"/>
                <a:gd name="T54" fmla="*/ 0 w 1436"/>
                <a:gd name="T55" fmla="*/ 1774 h 1831"/>
                <a:gd name="T56" fmla="*/ 8 w 1436"/>
                <a:gd name="T57" fmla="*/ 1746 h 1831"/>
                <a:gd name="T58" fmla="*/ 875 w 1436"/>
                <a:gd name="T59" fmla="*/ 18 h 1831"/>
                <a:gd name="T60" fmla="*/ 896 w 1436"/>
                <a:gd name="T61" fmla="*/ 4 h 1831"/>
                <a:gd name="T62" fmla="*/ 921 w 1436"/>
                <a:gd name="T63" fmla="*/ 0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36" h="1831">
                  <a:moveTo>
                    <a:pt x="931" y="162"/>
                  </a:moveTo>
                  <a:lnTo>
                    <a:pt x="152" y="1717"/>
                  </a:lnTo>
                  <a:lnTo>
                    <a:pt x="1235" y="1717"/>
                  </a:lnTo>
                  <a:lnTo>
                    <a:pt x="1266" y="1617"/>
                  </a:lnTo>
                  <a:lnTo>
                    <a:pt x="1290" y="1515"/>
                  </a:lnTo>
                  <a:lnTo>
                    <a:pt x="1308" y="1412"/>
                  </a:lnTo>
                  <a:lnTo>
                    <a:pt x="1318" y="1308"/>
                  </a:lnTo>
                  <a:lnTo>
                    <a:pt x="1321" y="1202"/>
                  </a:lnTo>
                  <a:lnTo>
                    <a:pt x="1319" y="1114"/>
                  </a:lnTo>
                  <a:lnTo>
                    <a:pt x="1312" y="1026"/>
                  </a:lnTo>
                  <a:lnTo>
                    <a:pt x="1299" y="940"/>
                  </a:lnTo>
                  <a:lnTo>
                    <a:pt x="1283" y="854"/>
                  </a:lnTo>
                  <a:lnTo>
                    <a:pt x="1262" y="770"/>
                  </a:lnTo>
                  <a:lnTo>
                    <a:pt x="1236" y="686"/>
                  </a:lnTo>
                  <a:lnTo>
                    <a:pt x="1206" y="604"/>
                  </a:lnTo>
                  <a:lnTo>
                    <a:pt x="1170" y="525"/>
                  </a:lnTo>
                  <a:lnTo>
                    <a:pt x="1132" y="447"/>
                  </a:lnTo>
                  <a:lnTo>
                    <a:pt x="1088" y="373"/>
                  </a:lnTo>
                  <a:lnTo>
                    <a:pt x="1040" y="300"/>
                  </a:lnTo>
                  <a:lnTo>
                    <a:pt x="988" y="229"/>
                  </a:lnTo>
                  <a:lnTo>
                    <a:pt x="931" y="162"/>
                  </a:lnTo>
                  <a:close/>
                  <a:moveTo>
                    <a:pt x="921" y="0"/>
                  </a:moveTo>
                  <a:lnTo>
                    <a:pt x="935" y="4"/>
                  </a:lnTo>
                  <a:lnTo>
                    <a:pt x="947" y="11"/>
                  </a:lnTo>
                  <a:lnTo>
                    <a:pt x="960" y="18"/>
                  </a:lnTo>
                  <a:lnTo>
                    <a:pt x="1023" y="89"/>
                  </a:lnTo>
                  <a:lnTo>
                    <a:pt x="1083" y="162"/>
                  </a:lnTo>
                  <a:lnTo>
                    <a:pt x="1137" y="237"/>
                  </a:lnTo>
                  <a:lnTo>
                    <a:pt x="1187" y="316"/>
                  </a:lnTo>
                  <a:lnTo>
                    <a:pt x="1234" y="398"/>
                  </a:lnTo>
                  <a:lnTo>
                    <a:pt x="1275" y="481"/>
                  </a:lnTo>
                  <a:lnTo>
                    <a:pt x="1312" y="565"/>
                  </a:lnTo>
                  <a:lnTo>
                    <a:pt x="1344" y="652"/>
                  </a:lnTo>
                  <a:lnTo>
                    <a:pt x="1372" y="741"/>
                  </a:lnTo>
                  <a:lnTo>
                    <a:pt x="1394" y="831"/>
                  </a:lnTo>
                  <a:lnTo>
                    <a:pt x="1413" y="922"/>
                  </a:lnTo>
                  <a:lnTo>
                    <a:pt x="1426" y="1015"/>
                  </a:lnTo>
                  <a:lnTo>
                    <a:pt x="1433" y="1108"/>
                  </a:lnTo>
                  <a:lnTo>
                    <a:pt x="1436" y="1202"/>
                  </a:lnTo>
                  <a:lnTo>
                    <a:pt x="1433" y="1304"/>
                  </a:lnTo>
                  <a:lnTo>
                    <a:pt x="1425" y="1405"/>
                  </a:lnTo>
                  <a:lnTo>
                    <a:pt x="1410" y="1502"/>
                  </a:lnTo>
                  <a:lnTo>
                    <a:pt x="1390" y="1600"/>
                  </a:lnTo>
                  <a:lnTo>
                    <a:pt x="1364" y="1696"/>
                  </a:lnTo>
                  <a:lnTo>
                    <a:pt x="1333" y="1790"/>
                  </a:lnTo>
                  <a:lnTo>
                    <a:pt x="1322" y="1807"/>
                  </a:lnTo>
                  <a:lnTo>
                    <a:pt x="1309" y="1819"/>
                  </a:lnTo>
                  <a:lnTo>
                    <a:pt x="1292" y="1828"/>
                  </a:lnTo>
                  <a:lnTo>
                    <a:pt x="1275" y="1831"/>
                  </a:lnTo>
                  <a:lnTo>
                    <a:pt x="60" y="1831"/>
                  </a:lnTo>
                  <a:lnTo>
                    <a:pt x="46" y="1829"/>
                  </a:lnTo>
                  <a:lnTo>
                    <a:pt x="32" y="1823"/>
                  </a:lnTo>
                  <a:lnTo>
                    <a:pt x="19" y="1814"/>
                  </a:lnTo>
                  <a:lnTo>
                    <a:pt x="8" y="1803"/>
                  </a:lnTo>
                  <a:lnTo>
                    <a:pt x="2" y="1788"/>
                  </a:lnTo>
                  <a:lnTo>
                    <a:pt x="0" y="1774"/>
                  </a:lnTo>
                  <a:lnTo>
                    <a:pt x="2" y="1759"/>
                  </a:lnTo>
                  <a:lnTo>
                    <a:pt x="8" y="1746"/>
                  </a:lnTo>
                  <a:lnTo>
                    <a:pt x="869" y="31"/>
                  </a:lnTo>
                  <a:lnTo>
                    <a:pt x="875" y="18"/>
                  </a:lnTo>
                  <a:lnTo>
                    <a:pt x="885" y="10"/>
                  </a:lnTo>
                  <a:lnTo>
                    <a:pt x="896" y="4"/>
                  </a:lnTo>
                  <a:lnTo>
                    <a:pt x="909" y="2"/>
                  </a:lnTo>
                  <a:lnTo>
                    <a:pt x="9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271"/>
            <p:cNvSpPr>
              <a:spLocks noEditPoints="1"/>
            </p:cNvSpPr>
            <p:nvPr/>
          </p:nvSpPr>
          <p:spPr bwMode="auto">
            <a:xfrm>
              <a:off x="8367713" y="3048000"/>
              <a:ext cx="319088" cy="188912"/>
            </a:xfrm>
            <a:custGeom>
              <a:avLst/>
              <a:gdLst>
                <a:gd name="T0" fmla="*/ 631 w 2017"/>
                <a:gd name="T1" fmla="*/ 1068 h 1189"/>
                <a:gd name="T2" fmla="*/ 812 w 2017"/>
                <a:gd name="T3" fmla="*/ 1032 h 1189"/>
                <a:gd name="T4" fmla="*/ 986 w 2017"/>
                <a:gd name="T5" fmla="*/ 974 h 1189"/>
                <a:gd name="T6" fmla="*/ 1152 w 2017"/>
                <a:gd name="T7" fmla="*/ 899 h 1189"/>
                <a:gd name="T8" fmla="*/ 1307 w 2017"/>
                <a:gd name="T9" fmla="*/ 805 h 1189"/>
                <a:gd name="T10" fmla="*/ 1452 w 2017"/>
                <a:gd name="T11" fmla="*/ 695 h 1189"/>
                <a:gd name="T12" fmla="*/ 1583 w 2017"/>
                <a:gd name="T13" fmla="*/ 570 h 1189"/>
                <a:gd name="T14" fmla="*/ 1699 w 2017"/>
                <a:gd name="T15" fmla="*/ 430 h 1189"/>
                <a:gd name="T16" fmla="*/ 1799 w 2017"/>
                <a:gd name="T17" fmla="*/ 278 h 1189"/>
                <a:gd name="T18" fmla="*/ 1881 w 2017"/>
                <a:gd name="T19" fmla="*/ 114 h 1189"/>
                <a:gd name="T20" fmla="*/ 58 w 2017"/>
                <a:gd name="T21" fmla="*/ 0 h 1189"/>
                <a:gd name="T22" fmla="*/ 1978 w 2017"/>
                <a:gd name="T23" fmla="*/ 3 h 1189"/>
                <a:gd name="T24" fmla="*/ 2007 w 2017"/>
                <a:gd name="T25" fmla="*/ 22 h 1189"/>
                <a:gd name="T26" fmla="*/ 2017 w 2017"/>
                <a:gd name="T27" fmla="*/ 57 h 1189"/>
                <a:gd name="T28" fmla="*/ 1975 w 2017"/>
                <a:gd name="T29" fmla="*/ 169 h 1189"/>
                <a:gd name="T30" fmla="*/ 1884 w 2017"/>
                <a:gd name="T31" fmla="*/ 349 h 1189"/>
                <a:gd name="T32" fmla="*/ 1775 w 2017"/>
                <a:gd name="T33" fmla="*/ 516 h 1189"/>
                <a:gd name="T34" fmla="*/ 1648 w 2017"/>
                <a:gd name="T35" fmla="*/ 667 h 1189"/>
                <a:gd name="T36" fmla="*/ 1505 w 2017"/>
                <a:gd name="T37" fmla="*/ 802 h 1189"/>
                <a:gd name="T38" fmla="*/ 1347 w 2017"/>
                <a:gd name="T39" fmla="*/ 919 h 1189"/>
                <a:gd name="T40" fmla="*/ 1178 w 2017"/>
                <a:gd name="T41" fmla="*/ 1017 h 1189"/>
                <a:gd name="T42" fmla="*/ 995 w 2017"/>
                <a:gd name="T43" fmla="*/ 1096 h 1189"/>
                <a:gd name="T44" fmla="*/ 803 w 2017"/>
                <a:gd name="T45" fmla="*/ 1153 h 1189"/>
                <a:gd name="T46" fmla="*/ 603 w 2017"/>
                <a:gd name="T47" fmla="*/ 1189 h 1189"/>
                <a:gd name="T48" fmla="*/ 581 w 2017"/>
                <a:gd name="T49" fmla="*/ 1186 h 1189"/>
                <a:gd name="T50" fmla="*/ 555 w 2017"/>
                <a:gd name="T51" fmla="*/ 1169 h 1189"/>
                <a:gd name="T52" fmla="*/ 7 w 2017"/>
                <a:gd name="T53" fmla="*/ 80 h 1189"/>
                <a:gd name="T54" fmla="*/ 0 w 2017"/>
                <a:gd name="T55" fmla="*/ 57 h 1189"/>
                <a:gd name="T56" fmla="*/ 3 w 2017"/>
                <a:gd name="T57" fmla="*/ 33 h 1189"/>
                <a:gd name="T58" fmla="*/ 12 w 2017"/>
                <a:gd name="T59" fmla="*/ 13 h 1189"/>
                <a:gd name="T60" fmla="*/ 34 w 2017"/>
                <a:gd name="T61" fmla="*/ 3 h 1189"/>
                <a:gd name="T62" fmla="*/ 58 w 2017"/>
                <a:gd name="T63" fmla="*/ 0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7" h="1189">
                  <a:moveTo>
                    <a:pt x="150" y="114"/>
                  </a:moveTo>
                  <a:lnTo>
                    <a:pt x="631" y="1068"/>
                  </a:lnTo>
                  <a:lnTo>
                    <a:pt x="722" y="1052"/>
                  </a:lnTo>
                  <a:lnTo>
                    <a:pt x="812" y="1032"/>
                  </a:lnTo>
                  <a:lnTo>
                    <a:pt x="900" y="1006"/>
                  </a:lnTo>
                  <a:lnTo>
                    <a:pt x="986" y="974"/>
                  </a:lnTo>
                  <a:lnTo>
                    <a:pt x="1070" y="939"/>
                  </a:lnTo>
                  <a:lnTo>
                    <a:pt x="1152" y="899"/>
                  </a:lnTo>
                  <a:lnTo>
                    <a:pt x="1231" y="854"/>
                  </a:lnTo>
                  <a:lnTo>
                    <a:pt x="1307" y="805"/>
                  </a:lnTo>
                  <a:lnTo>
                    <a:pt x="1381" y="752"/>
                  </a:lnTo>
                  <a:lnTo>
                    <a:pt x="1452" y="695"/>
                  </a:lnTo>
                  <a:lnTo>
                    <a:pt x="1518" y="635"/>
                  </a:lnTo>
                  <a:lnTo>
                    <a:pt x="1583" y="570"/>
                  </a:lnTo>
                  <a:lnTo>
                    <a:pt x="1642" y="502"/>
                  </a:lnTo>
                  <a:lnTo>
                    <a:pt x="1699" y="430"/>
                  </a:lnTo>
                  <a:lnTo>
                    <a:pt x="1751" y="356"/>
                  </a:lnTo>
                  <a:lnTo>
                    <a:pt x="1799" y="278"/>
                  </a:lnTo>
                  <a:lnTo>
                    <a:pt x="1843" y="197"/>
                  </a:lnTo>
                  <a:lnTo>
                    <a:pt x="1881" y="114"/>
                  </a:lnTo>
                  <a:lnTo>
                    <a:pt x="150" y="114"/>
                  </a:lnTo>
                  <a:close/>
                  <a:moveTo>
                    <a:pt x="58" y="0"/>
                  </a:moveTo>
                  <a:lnTo>
                    <a:pt x="1961" y="0"/>
                  </a:lnTo>
                  <a:lnTo>
                    <a:pt x="1978" y="3"/>
                  </a:lnTo>
                  <a:lnTo>
                    <a:pt x="1994" y="11"/>
                  </a:lnTo>
                  <a:lnTo>
                    <a:pt x="2007" y="22"/>
                  </a:lnTo>
                  <a:lnTo>
                    <a:pt x="2016" y="39"/>
                  </a:lnTo>
                  <a:lnTo>
                    <a:pt x="2017" y="57"/>
                  </a:lnTo>
                  <a:lnTo>
                    <a:pt x="2014" y="73"/>
                  </a:lnTo>
                  <a:lnTo>
                    <a:pt x="1975" y="169"/>
                  </a:lnTo>
                  <a:lnTo>
                    <a:pt x="1932" y="260"/>
                  </a:lnTo>
                  <a:lnTo>
                    <a:pt x="1884" y="349"/>
                  </a:lnTo>
                  <a:lnTo>
                    <a:pt x="1832" y="434"/>
                  </a:lnTo>
                  <a:lnTo>
                    <a:pt x="1775" y="516"/>
                  </a:lnTo>
                  <a:lnTo>
                    <a:pt x="1713" y="593"/>
                  </a:lnTo>
                  <a:lnTo>
                    <a:pt x="1648" y="667"/>
                  </a:lnTo>
                  <a:lnTo>
                    <a:pt x="1578" y="736"/>
                  </a:lnTo>
                  <a:lnTo>
                    <a:pt x="1505" y="802"/>
                  </a:lnTo>
                  <a:lnTo>
                    <a:pt x="1428" y="862"/>
                  </a:lnTo>
                  <a:lnTo>
                    <a:pt x="1347" y="919"/>
                  </a:lnTo>
                  <a:lnTo>
                    <a:pt x="1264" y="970"/>
                  </a:lnTo>
                  <a:lnTo>
                    <a:pt x="1178" y="1017"/>
                  </a:lnTo>
                  <a:lnTo>
                    <a:pt x="1088" y="1060"/>
                  </a:lnTo>
                  <a:lnTo>
                    <a:pt x="995" y="1096"/>
                  </a:lnTo>
                  <a:lnTo>
                    <a:pt x="900" y="1127"/>
                  </a:lnTo>
                  <a:lnTo>
                    <a:pt x="803" y="1153"/>
                  </a:lnTo>
                  <a:lnTo>
                    <a:pt x="704" y="1174"/>
                  </a:lnTo>
                  <a:lnTo>
                    <a:pt x="603" y="1189"/>
                  </a:lnTo>
                  <a:lnTo>
                    <a:pt x="597" y="1189"/>
                  </a:lnTo>
                  <a:lnTo>
                    <a:pt x="581" y="1186"/>
                  </a:lnTo>
                  <a:lnTo>
                    <a:pt x="567" y="1180"/>
                  </a:lnTo>
                  <a:lnTo>
                    <a:pt x="555" y="1169"/>
                  </a:lnTo>
                  <a:lnTo>
                    <a:pt x="545" y="1154"/>
                  </a:lnTo>
                  <a:lnTo>
                    <a:pt x="7" y="80"/>
                  </a:lnTo>
                  <a:lnTo>
                    <a:pt x="2" y="69"/>
                  </a:lnTo>
                  <a:lnTo>
                    <a:pt x="0" y="57"/>
                  </a:lnTo>
                  <a:lnTo>
                    <a:pt x="1" y="45"/>
                  </a:lnTo>
                  <a:lnTo>
                    <a:pt x="3" y="33"/>
                  </a:lnTo>
                  <a:lnTo>
                    <a:pt x="7" y="22"/>
                  </a:lnTo>
                  <a:lnTo>
                    <a:pt x="12" y="13"/>
                  </a:lnTo>
                  <a:lnTo>
                    <a:pt x="23" y="7"/>
                  </a:lnTo>
                  <a:lnTo>
                    <a:pt x="34" y="3"/>
                  </a:lnTo>
                  <a:lnTo>
                    <a:pt x="47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272"/>
            <p:cNvSpPr>
              <a:spLocks noEditPoints="1"/>
            </p:cNvSpPr>
            <p:nvPr/>
          </p:nvSpPr>
          <p:spPr bwMode="auto">
            <a:xfrm>
              <a:off x="8224838" y="2957513"/>
              <a:ext cx="247650" cy="280987"/>
            </a:xfrm>
            <a:custGeom>
              <a:avLst/>
              <a:gdLst>
                <a:gd name="T0" fmla="*/ 667 w 1554"/>
                <a:gd name="T1" fmla="*/ 172 h 1766"/>
                <a:gd name="T2" fmla="*/ 123 w 1554"/>
                <a:gd name="T3" fmla="*/ 1143 h 1766"/>
                <a:gd name="T4" fmla="*/ 190 w 1554"/>
                <a:gd name="T5" fmla="*/ 1211 h 1766"/>
                <a:gd name="T6" fmla="*/ 260 w 1554"/>
                <a:gd name="T7" fmla="*/ 1273 h 1766"/>
                <a:gd name="T8" fmla="*/ 334 w 1554"/>
                <a:gd name="T9" fmla="*/ 1333 h 1766"/>
                <a:gd name="T10" fmla="*/ 410 w 1554"/>
                <a:gd name="T11" fmla="*/ 1387 h 1766"/>
                <a:gd name="T12" fmla="*/ 490 w 1554"/>
                <a:gd name="T13" fmla="*/ 1435 h 1766"/>
                <a:gd name="T14" fmla="*/ 572 w 1554"/>
                <a:gd name="T15" fmla="*/ 1480 h 1766"/>
                <a:gd name="T16" fmla="*/ 657 w 1554"/>
                <a:gd name="T17" fmla="*/ 1520 h 1766"/>
                <a:gd name="T18" fmla="*/ 743 w 1554"/>
                <a:gd name="T19" fmla="*/ 1554 h 1766"/>
                <a:gd name="T20" fmla="*/ 832 w 1554"/>
                <a:gd name="T21" fmla="*/ 1583 h 1766"/>
                <a:gd name="T22" fmla="*/ 923 w 1554"/>
                <a:gd name="T23" fmla="*/ 1608 h 1766"/>
                <a:gd name="T24" fmla="*/ 1014 w 1554"/>
                <a:gd name="T25" fmla="*/ 1627 h 1766"/>
                <a:gd name="T26" fmla="*/ 1108 w 1554"/>
                <a:gd name="T27" fmla="*/ 1640 h 1766"/>
                <a:gd name="T28" fmla="*/ 1202 w 1554"/>
                <a:gd name="T29" fmla="*/ 1649 h 1766"/>
                <a:gd name="T30" fmla="*/ 1298 w 1554"/>
                <a:gd name="T31" fmla="*/ 1652 h 1766"/>
                <a:gd name="T32" fmla="*/ 1332 w 1554"/>
                <a:gd name="T33" fmla="*/ 1652 h 1766"/>
                <a:gd name="T34" fmla="*/ 1369 w 1554"/>
                <a:gd name="T35" fmla="*/ 1650 h 1766"/>
                <a:gd name="T36" fmla="*/ 1406 w 1554"/>
                <a:gd name="T37" fmla="*/ 1646 h 1766"/>
                <a:gd name="T38" fmla="*/ 667 w 1554"/>
                <a:gd name="T39" fmla="*/ 172 h 1766"/>
                <a:gd name="T40" fmla="*/ 674 w 1554"/>
                <a:gd name="T41" fmla="*/ 0 h 1766"/>
                <a:gd name="T42" fmla="*/ 689 w 1554"/>
                <a:gd name="T43" fmla="*/ 2 h 1766"/>
                <a:gd name="T44" fmla="*/ 703 w 1554"/>
                <a:gd name="T45" fmla="*/ 8 h 1766"/>
                <a:gd name="T46" fmla="*/ 715 w 1554"/>
                <a:gd name="T47" fmla="*/ 19 h 1766"/>
                <a:gd name="T48" fmla="*/ 725 w 1554"/>
                <a:gd name="T49" fmla="*/ 34 h 1766"/>
                <a:gd name="T50" fmla="*/ 1550 w 1554"/>
                <a:gd name="T51" fmla="*/ 1681 h 1766"/>
                <a:gd name="T52" fmla="*/ 1554 w 1554"/>
                <a:gd name="T53" fmla="*/ 1697 h 1766"/>
                <a:gd name="T54" fmla="*/ 1554 w 1554"/>
                <a:gd name="T55" fmla="*/ 1715 h 1766"/>
                <a:gd name="T56" fmla="*/ 1550 w 1554"/>
                <a:gd name="T57" fmla="*/ 1732 h 1766"/>
                <a:gd name="T58" fmla="*/ 1543 w 1554"/>
                <a:gd name="T59" fmla="*/ 1741 h 1766"/>
                <a:gd name="T60" fmla="*/ 1536 w 1554"/>
                <a:gd name="T61" fmla="*/ 1749 h 1766"/>
                <a:gd name="T62" fmla="*/ 1527 w 1554"/>
                <a:gd name="T63" fmla="*/ 1756 h 1766"/>
                <a:gd name="T64" fmla="*/ 1517 w 1554"/>
                <a:gd name="T65" fmla="*/ 1759 h 1766"/>
                <a:gd name="T66" fmla="*/ 1504 w 1554"/>
                <a:gd name="T67" fmla="*/ 1761 h 1766"/>
                <a:gd name="T68" fmla="*/ 1431 w 1554"/>
                <a:gd name="T69" fmla="*/ 1762 h 1766"/>
                <a:gd name="T70" fmla="*/ 1363 w 1554"/>
                <a:gd name="T71" fmla="*/ 1765 h 1766"/>
                <a:gd name="T72" fmla="*/ 1298 w 1554"/>
                <a:gd name="T73" fmla="*/ 1766 h 1766"/>
                <a:gd name="T74" fmla="*/ 1200 w 1554"/>
                <a:gd name="T75" fmla="*/ 1763 h 1766"/>
                <a:gd name="T76" fmla="*/ 1103 w 1554"/>
                <a:gd name="T77" fmla="*/ 1755 h 1766"/>
                <a:gd name="T78" fmla="*/ 1006 w 1554"/>
                <a:gd name="T79" fmla="*/ 1741 h 1766"/>
                <a:gd name="T80" fmla="*/ 911 w 1554"/>
                <a:gd name="T81" fmla="*/ 1722 h 1766"/>
                <a:gd name="T82" fmla="*/ 818 w 1554"/>
                <a:gd name="T83" fmla="*/ 1697 h 1766"/>
                <a:gd name="T84" fmla="*/ 727 w 1554"/>
                <a:gd name="T85" fmla="*/ 1668 h 1766"/>
                <a:gd name="T86" fmla="*/ 637 w 1554"/>
                <a:gd name="T87" fmla="*/ 1634 h 1766"/>
                <a:gd name="T88" fmla="*/ 551 w 1554"/>
                <a:gd name="T89" fmla="*/ 1595 h 1766"/>
                <a:gd name="T90" fmla="*/ 465 w 1554"/>
                <a:gd name="T91" fmla="*/ 1550 h 1766"/>
                <a:gd name="T92" fmla="*/ 383 w 1554"/>
                <a:gd name="T93" fmla="*/ 1501 h 1766"/>
                <a:gd name="T94" fmla="*/ 302 w 1554"/>
                <a:gd name="T95" fmla="*/ 1447 h 1766"/>
                <a:gd name="T96" fmla="*/ 225 w 1554"/>
                <a:gd name="T97" fmla="*/ 1389 h 1766"/>
                <a:gd name="T98" fmla="*/ 151 w 1554"/>
                <a:gd name="T99" fmla="*/ 1326 h 1766"/>
                <a:gd name="T100" fmla="*/ 80 w 1554"/>
                <a:gd name="T101" fmla="*/ 1260 h 1766"/>
                <a:gd name="T102" fmla="*/ 14 w 1554"/>
                <a:gd name="T103" fmla="*/ 1188 h 1766"/>
                <a:gd name="T104" fmla="*/ 5 w 1554"/>
                <a:gd name="T105" fmla="*/ 1177 h 1766"/>
                <a:gd name="T106" fmla="*/ 1 w 1554"/>
                <a:gd name="T107" fmla="*/ 1164 h 1766"/>
                <a:gd name="T108" fmla="*/ 0 w 1554"/>
                <a:gd name="T109" fmla="*/ 1151 h 1766"/>
                <a:gd name="T110" fmla="*/ 2 w 1554"/>
                <a:gd name="T111" fmla="*/ 1137 h 1766"/>
                <a:gd name="T112" fmla="*/ 7 w 1554"/>
                <a:gd name="T113" fmla="*/ 1126 h 1766"/>
                <a:gd name="T114" fmla="*/ 621 w 1554"/>
                <a:gd name="T115" fmla="*/ 28 h 1766"/>
                <a:gd name="T116" fmla="*/ 631 w 1554"/>
                <a:gd name="T117" fmla="*/ 17 h 1766"/>
                <a:gd name="T118" fmla="*/ 643 w 1554"/>
                <a:gd name="T119" fmla="*/ 7 h 1766"/>
                <a:gd name="T120" fmla="*/ 657 w 1554"/>
                <a:gd name="T121" fmla="*/ 1 h 1766"/>
                <a:gd name="T122" fmla="*/ 674 w 1554"/>
                <a:gd name="T123" fmla="*/ 0 h 1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4" h="1766">
                  <a:moveTo>
                    <a:pt x="667" y="172"/>
                  </a:moveTo>
                  <a:lnTo>
                    <a:pt x="123" y="1143"/>
                  </a:lnTo>
                  <a:lnTo>
                    <a:pt x="190" y="1211"/>
                  </a:lnTo>
                  <a:lnTo>
                    <a:pt x="260" y="1273"/>
                  </a:lnTo>
                  <a:lnTo>
                    <a:pt x="334" y="1333"/>
                  </a:lnTo>
                  <a:lnTo>
                    <a:pt x="410" y="1387"/>
                  </a:lnTo>
                  <a:lnTo>
                    <a:pt x="490" y="1435"/>
                  </a:lnTo>
                  <a:lnTo>
                    <a:pt x="572" y="1480"/>
                  </a:lnTo>
                  <a:lnTo>
                    <a:pt x="657" y="1520"/>
                  </a:lnTo>
                  <a:lnTo>
                    <a:pt x="743" y="1554"/>
                  </a:lnTo>
                  <a:lnTo>
                    <a:pt x="832" y="1583"/>
                  </a:lnTo>
                  <a:lnTo>
                    <a:pt x="923" y="1608"/>
                  </a:lnTo>
                  <a:lnTo>
                    <a:pt x="1014" y="1627"/>
                  </a:lnTo>
                  <a:lnTo>
                    <a:pt x="1108" y="1640"/>
                  </a:lnTo>
                  <a:lnTo>
                    <a:pt x="1202" y="1649"/>
                  </a:lnTo>
                  <a:lnTo>
                    <a:pt x="1298" y="1652"/>
                  </a:lnTo>
                  <a:lnTo>
                    <a:pt x="1332" y="1652"/>
                  </a:lnTo>
                  <a:lnTo>
                    <a:pt x="1369" y="1650"/>
                  </a:lnTo>
                  <a:lnTo>
                    <a:pt x="1406" y="1646"/>
                  </a:lnTo>
                  <a:lnTo>
                    <a:pt x="667" y="172"/>
                  </a:lnTo>
                  <a:close/>
                  <a:moveTo>
                    <a:pt x="674" y="0"/>
                  </a:moveTo>
                  <a:lnTo>
                    <a:pt x="689" y="2"/>
                  </a:lnTo>
                  <a:lnTo>
                    <a:pt x="703" y="8"/>
                  </a:lnTo>
                  <a:lnTo>
                    <a:pt x="715" y="19"/>
                  </a:lnTo>
                  <a:lnTo>
                    <a:pt x="725" y="34"/>
                  </a:lnTo>
                  <a:lnTo>
                    <a:pt x="1550" y="1681"/>
                  </a:lnTo>
                  <a:lnTo>
                    <a:pt x="1554" y="1697"/>
                  </a:lnTo>
                  <a:lnTo>
                    <a:pt x="1554" y="1715"/>
                  </a:lnTo>
                  <a:lnTo>
                    <a:pt x="1550" y="1732"/>
                  </a:lnTo>
                  <a:lnTo>
                    <a:pt x="1543" y="1741"/>
                  </a:lnTo>
                  <a:lnTo>
                    <a:pt x="1536" y="1749"/>
                  </a:lnTo>
                  <a:lnTo>
                    <a:pt x="1527" y="1756"/>
                  </a:lnTo>
                  <a:lnTo>
                    <a:pt x="1517" y="1759"/>
                  </a:lnTo>
                  <a:lnTo>
                    <a:pt x="1504" y="1761"/>
                  </a:lnTo>
                  <a:lnTo>
                    <a:pt x="1431" y="1762"/>
                  </a:lnTo>
                  <a:lnTo>
                    <a:pt x="1363" y="1765"/>
                  </a:lnTo>
                  <a:lnTo>
                    <a:pt x="1298" y="1766"/>
                  </a:lnTo>
                  <a:lnTo>
                    <a:pt x="1200" y="1763"/>
                  </a:lnTo>
                  <a:lnTo>
                    <a:pt x="1103" y="1755"/>
                  </a:lnTo>
                  <a:lnTo>
                    <a:pt x="1006" y="1741"/>
                  </a:lnTo>
                  <a:lnTo>
                    <a:pt x="911" y="1722"/>
                  </a:lnTo>
                  <a:lnTo>
                    <a:pt x="818" y="1697"/>
                  </a:lnTo>
                  <a:lnTo>
                    <a:pt x="727" y="1668"/>
                  </a:lnTo>
                  <a:lnTo>
                    <a:pt x="637" y="1634"/>
                  </a:lnTo>
                  <a:lnTo>
                    <a:pt x="551" y="1595"/>
                  </a:lnTo>
                  <a:lnTo>
                    <a:pt x="465" y="1550"/>
                  </a:lnTo>
                  <a:lnTo>
                    <a:pt x="383" y="1501"/>
                  </a:lnTo>
                  <a:lnTo>
                    <a:pt x="302" y="1447"/>
                  </a:lnTo>
                  <a:lnTo>
                    <a:pt x="225" y="1389"/>
                  </a:lnTo>
                  <a:lnTo>
                    <a:pt x="151" y="1326"/>
                  </a:lnTo>
                  <a:lnTo>
                    <a:pt x="80" y="1260"/>
                  </a:lnTo>
                  <a:lnTo>
                    <a:pt x="14" y="1188"/>
                  </a:lnTo>
                  <a:lnTo>
                    <a:pt x="5" y="1177"/>
                  </a:lnTo>
                  <a:lnTo>
                    <a:pt x="1" y="1164"/>
                  </a:lnTo>
                  <a:lnTo>
                    <a:pt x="0" y="1151"/>
                  </a:lnTo>
                  <a:lnTo>
                    <a:pt x="2" y="1137"/>
                  </a:lnTo>
                  <a:lnTo>
                    <a:pt x="7" y="1126"/>
                  </a:lnTo>
                  <a:lnTo>
                    <a:pt x="621" y="28"/>
                  </a:lnTo>
                  <a:lnTo>
                    <a:pt x="631" y="17"/>
                  </a:lnTo>
                  <a:lnTo>
                    <a:pt x="643" y="7"/>
                  </a:lnTo>
                  <a:lnTo>
                    <a:pt x="657" y="1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273"/>
            <p:cNvSpPr>
              <a:spLocks noEditPoints="1"/>
            </p:cNvSpPr>
            <p:nvPr/>
          </p:nvSpPr>
          <p:spPr bwMode="auto">
            <a:xfrm>
              <a:off x="8158163" y="2874963"/>
              <a:ext cx="228600" cy="274637"/>
            </a:xfrm>
            <a:custGeom>
              <a:avLst/>
              <a:gdLst>
                <a:gd name="T0" fmla="*/ 183 w 1436"/>
                <a:gd name="T1" fmla="*/ 115 h 1727"/>
                <a:gd name="T2" fmla="*/ 158 w 1436"/>
                <a:gd name="T3" fmla="*/ 204 h 1727"/>
                <a:gd name="T4" fmla="*/ 140 w 1436"/>
                <a:gd name="T5" fmla="*/ 296 h 1727"/>
                <a:gd name="T6" fmla="*/ 126 w 1436"/>
                <a:gd name="T7" fmla="*/ 387 h 1727"/>
                <a:gd name="T8" fmla="*/ 118 w 1436"/>
                <a:gd name="T9" fmla="*/ 479 h 1727"/>
                <a:gd name="T10" fmla="*/ 115 w 1436"/>
                <a:gd name="T11" fmla="*/ 572 h 1727"/>
                <a:gd name="T12" fmla="*/ 118 w 1436"/>
                <a:gd name="T13" fmla="*/ 672 h 1727"/>
                <a:gd name="T14" fmla="*/ 127 w 1436"/>
                <a:gd name="T15" fmla="*/ 769 h 1727"/>
                <a:gd name="T16" fmla="*/ 142 w 1436"/>
                <a:gd name="T17" fmla="*/ 866 h 1727"/>
                <a:gd name="T18" fmla="*/ 164 w 1436"/>
                <a:gd name="T19" fmla="*/ 962 h 1727"/>
                <a:gd name="T20" fmla="*/ 190 w 1436"/>
                <a:gd name="T21" fmla="*/ 1056 h 1727"/>
                <a:gd name="T22" fmla="*/ 223 w 1436"/>
                <a:gd name="T23" fmla="*/ 1148 h 1727"/>
                <a:gd name="T24" fmla="*/ 261 w 1436"/>
                <a:gd name="T25" fmla="*/ 1238 h 1727"/>
                <a:gd name="T26" fmla="*/ 303 w 1436"/>
                <a:gd name="T27" fmla="*/ 1326 h 1727"/>
                <a:gd name="T28" fmla="*/ 352 w 1436"/>
                <a:gd name="T29" fmla="*/ 1411 h 1727"/>
                <a:gd name="T30" fmla="*/ 406 w 1436"/>
                <a:gd name="T31" fmla="*/ 1493 h 1727"/>
                <a:gd name="T32" fmla="*/ 465 w 1436"/>
                <a:gd name="T33" fmla="*/ 1572 h 1727"/>
                <a:gd name="T34" fmla="*/ 1278 w 1436"/>
                <a:gd name="T35" fmla="*/ 115 h 1727"/>
                <a:gd name="T36" fmla="*/ 183 w 1436"/>
                <a:gd name="T37" fmla="*/ 115 h 1727"/>
                <a:gd name="T38" fmla="*/ 138 w 1436"/>
                <a:gd name="T39" fmla="*/ 0 h 1727"/>
                <a:gd name="T40" fmla="*/ 1376 w 1436"/>
                <a:gd name="T41" fmla="*/ 0 h 1727"/>
                <a:gd name="T42" fmla="*/ 1392 w 1436"/>
                <a:gd name="T43" fmla="*/ 2 h 1727"/>
                <a:gd name="T44" fmla="*/ 1406 w 1436"/>
                <a:gd name="T45" fmla="*/ 9 h 1727"/>
                <a:gd name="T46" fmla="*/ 1418 w 1436"/>
                <a:gd name="T47" fmla="*/ 17 h 1727"/>
                <a:gd name="T48" fmla="*/ 1428 w 1436"/>
                <a:gd name="T49" fmla="*/ 28 h 1727"/>
                <a:gd name="T50" fmla="*/ 1434 w 1436"/>
                <a:gd name="T51" fmla="*/ 43 h 1727"/>
                <a:gd name="T52" fmla="*/ 1436 w 1436"/>
                <a:gd name="T53" fmla="*/ 58 h 1727"/>
                <a:gd name="T54" fmla="*/ 1434 w 1436"/>
                <a:gd name="T55" fmla="*/ 72 h 1727"/>
                <a:gd name="T56" fmla="*/ 1428 w 1436"/>
                <a:gd name="T57" fmla="*/ 87 h 1727"/>
                <a:gd name="T58" fmla="*/ 527 w 1436"/>
                <a:gd name="T59" fmla="*/ 1699 h 1727"/>
                <a:gd name="T60" fmla="*/ 514 w 1436"/>
                <a:gd name="T61" fmla="*/ 1713 h 1727"/>
                <a:gd name="T62" fmla="*/ 498 w 1436"/>
                <a:gd name="T63" fmla="*/ 1724 h 1727"/>
                <a:gd name="T64" fmla="*/ 482 w 1436"/>
                <a:gd name="T65" fmla="*/ 1727 h 1727"/>
                <a:gd name="T66" fmla="*/ 476 w 1436"/>
                <a:gd name="T67" fmla="*/ 1727 h 1727"/>
                <a:gd name="T68" fmla="*/ 463 w 1436"/>
                <a:gd name="T69" fmla="*/ 1726 h 1727"/>
                <a:gd name="T70" fmla="*/ 451 w 1436"/>
                <a:gd name="T71" fmla="*/ 1723 h 1727"/>
                <a:gd name="T72" fmla="*/ 442 w 1436"/>
                <a:gd name="T73" fmla="*/ 1717 h 1727"/>
                <a:gd name="T74" fmla="*/ 436 w 1436"/>
                <a:gd name="T75" fmla="*/ 1709 h 1727"/>
                <a:gd name="T76" fmla="*/ 373 w 1436"/>
                <a:gd name="T77" fmla="*/ 1635 h 1727"/>
                <a:gd name="T78" fmla="*/ 315 w 1436"/>
                <a:gd name="T79" fmla="*/ 1558 h 1727"/>
                <a:gd name="T80" fmla="*/ 262 w 1436"/>
                <a:gd name="T81" fmla="*/ 1478 h 1727"/>
                <a:gd name="T82" fmla="*/ 213 w 1436"/>
                <a:gd name="T83" fmla="*/ 1396 h 1727"/>
                <a:gd name="T84" fmla="*/ 169 w 1436"/>
                <a:gd name="T85" fmla="*/ 1311 h 1727"/>
                <a:gd name="T86" fmla="*/ 130 w 1436"/>
                <a:gd name="T87" fmla="*/ 1224 h 1727"/>
                <a:gd name="T88" fmla="*/ 96 w 1436"/>
                <a:gd name="T89" fmla="*/ 1134 h 1727"/>
                <a:gd name="T90" fmla="*/ 67 w 1436"/>
                <a:gd name="T91" fmla="*/ 1044 h 1727"/>
                <a:gd name="T92" fmla="*/ 43 w 1436"/>
                <a:gd name="T93" fmla="*/ 951 h 1727"/>
                <a:gd name="T94" fmla="*/ 24 w 1436"/>
                <a:gd name="T95" fmla="*/ 858 h 1727"/>
                <a:gd name="T96" fmla="*/ 10 w 1436"/>
                <a:gd name="T97" fmla="*/ 763 h 1727"/>
                <a:gd name="T98" fmla="*/ 3 w 1436"/>
                <a:gd name="T99" fmla="*/ 668 h 1727"/>
                <a:gd name="T100" fmla="*/ 0 w 1436"/>
                <a:gd name="T101" fmla="*/ 572 h 1727"/>
                <a:gd name="T102" fmla="*/ 3 w 1436"/>
                <a:gd name="T103" fmla="*/ 463 h 1727"/>
                <a:gd name="T104" fmla="*/ 14 w 1436"/>
                <a:gd name="T105" fmla="*/ 355 h 1727"/>
                <a:gd name="T106" fmla="*/ 31 w 1436"/>
                <a:gd name="T107" fmla="*/ 249 h 1727"/>
                <a:gd name="T108" fmla="*/ 55 w 1436"/>
                <a:gd name="T109" fmla="*/ 144 h 1727"/>
                <a:gd name="T110" fmla="*/ 87 w 1436"/>
                <a:gd name="T111" fmla="*/ 41 h 1727"/>
                <a:gd name="T112" fmla="*/ 92 w 1436"/>
                <a:gd name="T113" fmla="*/ 27 h 1727"/>
                <a:gd name="T114" fmla="*/ 100 w 1436"/>
                <a:gd name="T115" fmla="*/ 16 h 1727"/>
                <a:gd name="T116" fmla="*/ 112 w 1436"/>
                <a:gd name="T117" fmla="*/ 8 h 1727"/>
                <a:gd name="T118" fmla="*/ 124 w 1436"/>
                <a:gd name="T119" fmla="*/ 2 h 1727"/>
                <a:gd name="T120" fmla="*/ 138 w 1436"/>
                <a:gd name="T121" fmla="*/ 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36" h="1727">
                  <a:moveTo>
                    <a:pt x="183" y="115"/>
                  </a:moveTo>
                  <a:lnTo>
                    <a:pt x="158" y="204"/>
                  </a:lnTo>
                  <a:lnTo>
                    <a:pt x="140" y="296"/>
                  </a:lnTo>
                  <a:lnTo>
                    <a:pt x="126" y="387"/>
                  </a:lnTo>
                  <a:lnTo>
                    <a:pt x="118" y="479"/>
                  </a:lnTo>
                  <a:lnTo>
                    <a:pt x="115" y="572"/>
                  </a:lnTo>
                  <a:lnTo>
                    <a:pt x="118" y="672"/>
                  </a:lnTo>
                  <a:lnTo>
                    <a:pt x="127" y="769"/>
                  </a:lnTo>
                  <a:lnTo>
                    <a:pt x="142" y="866"/>
                  </a:lnTo>
                  <a:lnTo>
                    <a:pt x="164" y="962"/>
                  </a:lnTo>
                  <a:lnTo>
                    <a:pt x="190" y="1056"/>
                  </a:lnTo>
                  <a:lnTo>
                    <a:pt x="223" y="1148"/>
                  </a:lnTo>
                  <a:lnTo>
                    <a:pt x="261" y="1238"/>
                  </a:lnTo>
                  <a:lnTo>
                    <a:pt x="303" y="1326"/>
                  </a:lnTo>
                  <a:lnTo>
                    <a:pt x="352" y="1411"/>
                  </a:lnTo>
                  <a:lnTo>
                    <a:pt x="406" y="1493"/>
                  </a:lnTo>
                  <a:lnTo>
                    <a:pt x="465" y="1572"/>
                  </a:lnTo>
                  <a:lnTo>
                    <a:pt x="1278" y="115"/>
                  </a:lnTo>
                  <a:lnTo>
                    <a:pt x="183" y="115"/>
                  </a:lnTo>
                  <a:close/>
                  <a:moveTo>
                    <a:pt x="138" y="0"/>
                  </a:moveTo>
                  <a:lnTo>
                    <a:pt x="1376" y="0"/>
                  </a:lnTo>
                  <a:lnTo>
                    <a:pt x="1392" y="2"/>
                  </a:lnTo>
                  <a:lnTo>
                    <a:pt x="1406" y="9"/>
                  </a:lnTo>
                  <a:lnTo>
                    <a:pt x="1418" y="17"/>
                  </a:lnTo>
                  <a:lnTo>
                    <a:pt x="1428" y="28"/>
                  </a:lnTo>
                  <a:lnTo>
                    <a:pt x="1434" y="43"/>
                  </a:lnTo>
                  <a:lnTo>
                    <a:pt x="1436" y="58"/>
                  </a:lnTo>
                  <a:lnTo>
                    <a:pt x="1434" y="72"/>
                  </a:lnTo>
                  <a:lnTo>
                    <a:pt x="1428" y="87"/>
                  </a:lnTo>
                  <a:lnTo>
                    <a:pt x="527" y="1699"/>
                  </a:lnTo>
                  <a:lnTo>
                    <a:pt x="514" y="1713"/>
                  </a:lnTo>
                  <a:lnTo>
                    <a:pt x="498" y="1724"/>
                  </a:lnTo>
                  <a:lnTo>
                    <a:pt x="482" y="1727"/>
                  </a:lnTo>
                  <a:lnTo>
                    <a:pt x="476" y="1727"/>
                  </a:lnTo>
                  <a:lnTo>
                    <a:pt x="463" y="1726"/>
                  </a:lnTo>
                  <a:lnTo>
                    <a:pt x="451" y="1723"/>
                  </a:lnTo>
                  <a:lnTo>
                    <a:pt x="442" y="1717"/>
                  </a:lnTo>
                  <a:lnTo>
                    <a:pt x="436" y="1709"/>
                  </a:lnTo>
                  <a:lnTo>
                    <a:pt x="373" y="1635"/>
                  </a:lnTo>
                  <a:lnTo>
                    <a:pt x="315" y="1558"/>
                  </a:lnTo>
                  <a:lnTo>
                    <a:pt x="262" y="1478"/>
                  </a:lnTo>
                  <a:lnTo>
                    <a:pt x="213" y="1396"/>
                  </a:lnTo>
                  <a:lnTo>
                    <a:pt x="169" y="1311"/>
                  </a:lnTo>
                  <a:lnTo>
                    <a:pt x="130" y="1224"/>
                  </a:lnTo>
                  <a:lnTo>
                    <a:pt x="96" y="1134"/>
                  </a:lnTo>
                  <a:lnTo>
                    <a:pt x="67" y="1044"/>
                  </a:lnTo>
                  <a:lnTo>
                    <a:pt x="43" y="951"/>
                  </a:lnTo>
                  <a:lnTo>
                    <a:pt x="24" y="858"/>
                  </a:lnTo>
                  <a:lnTo>
                    <a:pt x="10" y="763"/>
                  </a:lnTo>
                  <a:lnTo>
                    <a:pt x="3" y="668"/>
                  </a:lnTo>
                  <a:lnTo>
                    <a:pt x="0" y="572"/>
                  </a:lnTo>
                  <a:lnTo>
                    <a:pt x="3" y="463"/>
                  </a:lnTo>
                  <a:lnTo>
                    <a:pt x="14" y="355"/>
                  </a:lnTo>
                  <a:lnTo>
                    <a:pt x="31" y="249"/>
                  </a:lnTo>
                  <a:lnTo>
                    <a:pt x="55" y="144"/>
                  </a:lnTo>
                  <a:lnTo>
                    <a:pt x="87" y="41"/>
                  </a:lnTo>
                  <a:lnTo>
                    <a:pt x="92" y="27"/>
                  </a:lnTo>
                  <a:lnTo>
                    <a:pt x="100" y="16"/>
                  </a:lnTo>
                  <a:lnTo>
                    <a:pt x="112" y="8"/>
                  </a:lnTo>
                  <a:lnTo>
                    <a:pt x="124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274"/>
            <p:cNvSpPr>
              <a:spLocks noEditPoints="1"/>
            </p:cNvSpPr>
            <p:nvPr/>
          </p:nvSpPr>
          <p:spPr bwMode="auto">
            <a:xfrm>
              <a:off x="8170863" y="2697163"/>
              <a:ext cx="323850" cy="196850"/>
            </a:xfrm>
            <a:custGeom>
              <a:avLst/>
              <a:gdLst>
                <a:gd name="T0" fmla="*/ 1328 w 2036"/>
                <a:gd name="T1" fmla="*/ 120 h 1236"/>
                <a:gd name="T2" fmla="*/ 1235 w 2036"/>
                <a:gd name="T3" fmla="*/ 144 h 1236"/>
                <a:gd name="T4" fmla="*/ 1142 w 2036"/>
                <a:gd name="T5" fmla="*/ 172 h 1236"/>
                <a:gd name="T6" fmla="*/ 1051 w 2036"/>
                <a:gd name="T7" fmla="*/ 206 h 1236"/>
                <a:gd name="T8" fmla="*/ 964 w 2036"/>
                <a:gd name="T9" fmla="*/ 244 h 1236"/>
                <a:gd name="T10" fmla="*/ 878 w 2036"/>
                <a:gd name="T11" fmla="*/ 288 h 1236"/>
                <a:gd name="T12" fmla="*/ 796 w 2036"/>
                <a:gd name="T13" fmla="*/ 336 h 1236"/>
                <a:gd name="T14" fmla="*/ 716 w 2036"/>
                <a:gd name="T15" fmla="*/ 389 h 1236"/>
                <a:gd name="T16" fmla="*/ 640 w 2036"/>
                <a:gd name="T17" fmla="*/ 446 h 1236"/>
                <a:gd name="T18" fmla="*/ 567 w 2036"/>
                <a:gd name="T19" fmla="*/ 506 h 1236"/>
                <a:gd name="T20" fmla="*/ 498 w 2036"/>
                <a:gd name="T21" fmla="*/ 571 h 1236"/>
                <a:gd name="T22" fmla="*/ 433 w 2036"/>
                <a:gd name="T23" fmla="*/ 640 h 1236"/>
                <a:gd name="T24" fmla="*/ 371 w 2036"/>
                <a:gd name="T25" fmla="*/ 713 h 1236"/>
                <a:gd name="T26" fmla="*/ 315 w 2036"/>
                <a:gd name="T27" fmla="*/ 788 h 1236"/>
                <a:gd name="T28" fmla="*/ 263 w 2036"/>
                <a:gd name="T29" fmla="*/ 867 h 1236"/>
                <a:gd name="T30" fmla="*/ 215 w 2036"/>
                <a:gd name="T31" fmla="*/ 949 h 1236"/>
                <a:gd name="T32" fmla="*/ 173 w 2036"/>
                <a:gd name="T33" fmla="*/ 1034 h 1236"/>
                <a:gd name="T34" fmla="*/ 136 w 2036"/>
                <a:gd name="T35" fmla="*/ 1121 h 1236"/>
                <a:gd name="T36" fmla="*/ 1884 w 2036"/>
                <a:gd name="T37" fmla="*/ 1121 h 1236"/>
                <a:gd name="T38" fmla="*/ 1328 w 2036"/>
                <a:gd name="T39" fmla="*/ 120 h 1236"/>
                <a:gd name="T40" fmla="*/ 1360 w 2036"/>
                <a:gd name="T41" fmla="*/ 0 h 1236"/>
                <a:gd name="T42" fmla="*/ 1372 w 2036"/>
                <a:gd name="T43" fmla="*/ 2 h 1236"/>
                <a:gd name="T44" fmla="*/ 1385 w 2036"/>
                <a:gd name="T45" fmla="*/ 8 h 1236"/>
                <a:gd name="T46" fmla="*/ 1395 w 2036"/>
                <a:gd name="T47" fmla="*/ 17 h 1236"/>
                <a:gd name="T48" fmla="*/ 1402 w 2036"/>
                <a:gd name="T49" fmla="*/ 29 h 1236"/>
                <a:gd name="T50" fmla="*/ 2028 w 2036"/>
                <a:gd name="T51" fmla="*/ 1149 h 1236"/>
                <a:gd name="T52" fmla="*/ 2034 w 2036"/>
                <a:gd name="T53" fmla="*/ 1164 h 1236"/>
                <a:gd name="T54" fmla="*/ 2036 w 2036"/>
                <a:gd name="T55" fmla="*/ 1179 h 1236"/>
                <a:gd name="T56" fmla="*/ 2034 w 2036"/>
                <a:gd name="T57" fmla="*/ 1193 h 1236"/>
                <a:gd name="T58" fmla="*/ 2028 w 2036"/>
                <a:gd name="T59" fmla="*/ 1208 h 1236"/>
                <a:gd name="T60" fmla="*/ 2022 w 2036"/>
                <a:gd name="T61" fmla="*/ 1219 h 1236"/>
                <a:gd name="T62" fmla="*/ 2011 w 2036"/>
                <a:gd name="T63" fmla="*/ 1227 h 1236"/>
                <a:gd name="T64" fmla="*/ 1998 w 2036"/>
                <a:gd name="T65" fmla="*/ 1234 h 1236"/>
                <a:gd name="T66" fmla="*/ 1982 w 2036"/>
                <a:gd name="T67" fmla="*/ 1236 h 1236"/>
                <a:gd name="T68" fmla="*/ 56 w 2036"/>
                <a:gd name="T69" fmla="*/ 1236 h 1236"/>
                <a:gd name="T70" fmla="*/ 39 w 2036"/>
                <a:gd name="T71" fmla="*/ 1233 h 1236"/>
                <a:gd name="T72" fmla="*/ 23 w 2036"/>
                <a:gd name="T73" fmla="*/ 1224 h 1236"/>
                <a:gd name="T74" fmla="*/ 10 w 2036"/>
                <a:gd name="T75" fmla="*/ 1213 h 1236"/>
                <a:gd name="T76" fmla="*/ 1 w 2036"/>
                <a:gd name="T77" fmla="*/ 1196 h 1236"/>
                <a:gd name="T78" fmla="*/ 0 w 2036"/>
                <a:gd name="T79" fmla="*/ 1179 h 1236"/>
                <a:gd name="T80" fmla="*/ 5 w 2036"/>
                <a:gd name="T81" fmla="*/ 1162 h 1236"/>
                <a:gd name="T82" fmla="*/ 38 w 2036"/>
                <a:gd name="T83" fmla="*/ 1068 h 1236"/>
                <a:gd name="T84" fmla="*/ 76 w 2036"/>
                <a:gd name="T85" fmla="*/ 979 h 1236"/>
                <a:gd name="T86" fmla="*/ 120 w 2036"/>
                <a:gd name="T87" fmla="*/ 892 h 1236"/>
                <a:gd name="T88" fmla="*/ 169 w 2036"/>
                <a:gd name="T89" fmla="*/ 806 h 1236"/>
                <a:gd name="T90" fmla="*/ 222 w 2036"/>
                <a:gd name="T91" fmla="*/ 725 h 1236"/>
                <a:gd name="T92" fmla="*/ 281 w 2036"/>
                <a:gd name="T93" fmla="*/ 647 h 1236"/>
                <a:gd name="T94" fmla="*/ 343 w 2036"/>
                <a:gd name="T95" fmla="*/ 573 h 1236"/>
                <a:gd name="T96" fmla="*/ 409 w 2036"/>
                <a:gd name="T97" fmla="*/ 501 h 1236"/>
                <a:gd name="T98" fmla="*/ 479 w 2036"/>
                <a:gd name="T99" fmla="*/ 433 h 1236"/>
                <a:gd name="T100" fmla="*/ 553 w 2036"/>
                <a:gd name="T101" fmla="*/ 370 h 1236"/>
                <a:gd name="T102" fmla="*/ 630 w 2036"/>
                <a:gd name="T103" fmla="*/ 311 h 1236"/>
                <a:gd name="T104" fmla="*/ 710 w 2036"/>
                <a:gd name="T105" fmla="*/ 254 h 1236"/>
                <a:gd name="T106" fmla="*/ 794 w 2036"/>
                <a:gd name="T107" fmla="*/ 204 h 1236"/>
                <a:gd name="T108" fmla="*/ 880 w 2036"/>
                <a:gd name="T109" fmla="*/ 158 h 1236"/>
                <a:gd name="T110" fmla="*/ 969 w 2036"/>
                <a:gd name="T111" fmla="*/ 116 h 1236"/>
                <a:gd name="T112" fmla="*/ 1060 w 2036"/>
                <a:gd name="T113" fmla="*/ 80 h 1236"/>
                <a:gd name="T114" fmla="*/ 1153 w 2036"/>
                <a:gd name="T115" fmla="*/ 48 h 1236"/>
                <a:gd name="T116" fmla="*/ 1248 w 2036"/>
                <a:gd name="T117" fmla="*/ 22 h 1236"/>
                <a:gd name="T118" fmla="*/ 1346 w 2036"/>
                <a:gd name="T119" fmla="*/ 1 h 1236"/>
                <a:gd name="T120" fmla="*/ 1360 w 2036"/>
                <a:gd name="T121" fmla="*/ 0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6" h="1236">
                  <a:moveTo>
                    <a:pt x="1328" y="120"/>
                  </a:moveTo>
                  <a:lnTo>
                    <a:pt x="1235" y="144"/>
                  </a:lnTo>
                  <a:lnTo>
                    <a:pt x="1142" y="172"/>
                  </a:lnTo>
                  <a:lnTo>
                    <a:pt x="1051" y="206"/>
                  </a:lnTo>
                  <a:lnTo>
                    <a:pt x="964" y="244"/>
                  </a:lnTo>
                  <a:lnTo>
                    <a:pt x="878" y="288"/>
                  </a:lnTo>
                  <a:lnTo>
                    <a:pt x="796" y="336"/>
                  </a:lnTo>
                  <a:lnTo>
                    <a:pt x="716" y="389"/>
                  </a:lnTo>
                  <a:lnTo>
                    <a:pt x="640" y="446"/>
                  </a:lnTo>
                  <a:lnTo>
                    <a:pt x="567" y="506"/>
                  </a:lnTo>
                  <a:lnTo>
                    <a:pt x="498" y="571"/>
                  </a:lnTo>
                  <a:lnTo>
                    <a:pt x="433" y="640"/>
                  </a:lnTo>
                  <a:lnTo>
                    <a:pt x="371" y="713"/>
                  </a:lnTo>
                  <a:lnTo>
                    <a:pt x="315" y="788"/>
                  </a:lnTo>
                  <a:lnTo>
                    <a:pt x="263" y="867"/>
                  </a:lnTo>
                  <a:lnTo>
                    <a:pt x="215" y="949"/>
                  </a:lnTo>
                  <a:lnTo>
                    <a:pt x="173" y="1034"/>
                  </a:lnTo>
                  <a:lnTo>
                    <a:pt x="136" y="1121"/>
                  </a:lnTo>
                  <a:lnTo>
                    <a:pt x="1884" y="1121"/>
                  </a:lnTo>
                  <a:lnTo>
                    <a:pt x="1328" y="120"/>
                  </a:lnTo>
                  <a:close/>
                  <a:moveTo>
                    <a:pt x="1360" y="0"/>
                  </a:moveTo>
                  <a:lnTo>
                    <a:pt x="1372" y="2"/>
                  </a:lnTo>
                  <a:lnTo>
                    <a:pt x="1385" y="8"/>
                  </a:lnTo>
                  <a:lnTo>
                    <a:pt x="1395" y="17"/>
                  </a:lnTo>
                  <a:lnTo>
                    <a:pt x="1402" y="29"/>
                  </a:lnTo>
                  <a:lnTo>
                    <a:pt x="2028" y="1149"/>
                  </a:lnTo>
                  <a:lnTo>
                    <a:pt x="2034" y="1164"/>
                  </a:lnTo>
                  <a:lnTo>
                    <a:pt x="2036" y="1179"/>
                  </a:lnTo>
                  <a:lnTo>
                    <a:pt x="2034" y="1193"/>
                  </a:lnTo>
                  <a:lnTo>
                    <a:pt x="2028" y="1208"/>
                  </a:lnTo>
                  <a:lnTo>
                    <a:pt x="2022" y="1219"/>
                  </a:lnTo>
                  <a:lnTo>
                    <a:pt x="2011" y="1227"/>
                  </a:lnTo>
                  <a:lnTo>
                    <a:pt x="1998" y="1234"/>
                  </a:lnTo>
                  <a:lnTo>
                    <a:pt x="1982" y="1236"/>
                  </a:lnTo>
                  <a:lnTo>
                    <a:pt x="56" y="1236"/>
                  </a:lnTo>
                  <a:lnTo>
                    <a:pt x="39" y="1233"/>
                  </a:lnTo>
                  <a:lnTo>
                    <a:pt x="23" y="1224"/>
                  </a:lnTo>
                  <a:lnTo>
                    <a:pt x="10" y="1213"/>
                  </a:lnTo>
                  <a:lnTo>
                    <a:pt x="1" y="1196"/>
                  </a:lnTo>
                  <a:lnTo>
                    <a:pt x="0" y="1179"/>
                  </a:lnTo>
                  <a:lnTo>
                    <a:pt x="5" y="1162"/>
                  </a:lnTo>
                  <a:lnTo>
                    <a:pt x="38" y="1068"/>
                  </a:lnTo>
                  <a:lnTo>
                    <a:pt x="76" y="979"/>
                  </a:lnTo>
                  <a:lnTo>
                    <a:pt x="120" y="892"/>
                  </a:lnTo>
                  <a:lnTo>
                    <a:pt x="169" y="806"/>
                  </a:lnTo>
                  <a:lnTo>
                    <a:pt x="222" y="725"/>
                  </a:lnTo>
                  <a:lnTo>
                    <a:pt x="281" y="647"/>
                  </a:lnTo>
                  <a:lnTo>
                    <a:pt x="343" y="573"/>
                  </a:lnTo>
                  <a:lnTo>
                    <a:pt x="409" y="501"/>
                  </a:lnTo>
                  <a:lnTo>
                    <a:pt x="479" y="433"/>
                  </a:lnTo>
                  <a:lnTo>
                    <a:pt x="553" y="370"/>
                  </a:lnTo>
                  <a:lnTo>
                    <a:pt x="630" y="311"/>
                  </a:lnTo>
                  <a:lnTo>
                    <a:pt x="710" y="254"/>
                  </a:lnTo>
                  <a:lnTo>
                    <a:pt x="794" y="204"/>
                  </a:lnTo>
                  <a:lnTo>
                    <a:pt x="880" y="158"/>
                  </a:lnTo>
                  <a:lnTo>
                    <a:pt x="969" y="116"/>
                  </a:lnTo>
                  <a:lnTo>
                    <a:pt x="1060" y="80"/>
                  </a:lnTo>
                  <a:lnTo>
                    <a:pt x="1153" y="48"/>
                  </a:lnTo>
                  <a:lnTo>
                    <a:pt x="1248" y="22"/>
                  </a:lnTo>
                  <a:lnTo>
                    <a:pt x="1346" y="1"/>
                  </a:lnTo>
                  <a:lnTo>
                    <a:pt x="1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275"/>
            <p:cNvSpPr>
              <a:spLocks noEditPoints="1"/>
            </p:cNvSpPr>
            <p:nvPr/>
          </p:nvSpPr>
          <p:spPr bwMode="auto">
            <a:xfrm>
              <a:off x="8394701" y="2930525"/>
              <a:ext cx="73025" cy="71437"/>
            </a:xfrm>
            <a:custGeom>
              <a:avLst/>
              <a:gdLst>
                <a:gd name="T0" fmla="*/ 203 w 458"/>
                <a:gd name="T1" fmla="*/ 118 h 458"/>
                <a:gd name="T2" fmla="*/ 157 w 458"/>
                <a:gd name="T3" fmla="*/ 140 h 458"/>
                <a:gd name="T4" fmla="*/ 126 w 458"/>
                <a:gd name="T5" fmla="*/ 179 h 458"/>
                <a:gd name="T6" fmla="*/ 114 w 458"/>
                <a:gd name="T7" fmla="*/ 229 h 458"/>
                <a:gd name="T8" fmla="*/ 126 w 458"/>
                <a:gd name="T9" fmla="*/ 279 h 458"/>
                <a:gd name="T10" fmla="*/ 157 w 458"/>
                <a:gd name="T11" fmla="*/ 318 h 458"/>
                <a:gd name="T12" fmla="*/ 203 w 458"/>
                <a:gd name="T13" fmla="*/ 340 h 458"/>
                <a:gd name="T14" fmla="*/ 255 w 458"/>
                <a:gd name="T15" fmla="*/ 340 h 458"/>
                <a:gd name="T16" fmla="*/ 301 w 458"/>
                <a:gd name="T17" fmla="*/ 318 h 458"/>
                <a:gd name="T18" fmla="*/ 332 w 458"/>
                <a:gd name="T19" fmla="*/ 279 h 458"/>
                <a:gd name="T20" fmla="*/ 344 w 458"/>
                <a:gd name="T21" fmla="*/ 229 h 458"/>
                <a:gd name="T22" fmla="*/ 332 w 458"/>
                <a:gd name="T23" fmla="*/ 179 h 458"/>
                <a:gd name="T24" fmla="*/ 301 w 458"/>
                <a:gd name="T25" fmla="*/ 140 h 458"/>
                <a:gd name="T26" fmla="*/ 255 w 458"/>
                <a:gd name="T27" fmla="*/ 118 h 458"/>
                <a:gd name="T28" fmla="*/ 229 w 458"/>
                <a:gd name="T29" fmla="*/ 0 h 458"/>
                <a:gd name="T30" fmla="*/ 301 w 458"/>
                <a:gd name="T31" fmla="*/ 12 h 458"/>
                <a:gd name="T32" fmla="*/ 365 w 458"/>
                <a:gd name="T33" fmla="*/ 45 h 458"/>
                <a:gd name="T34" fmla="*/ 414 w 458"/>
                <a:gd name="T35" fmla="*/ 94 h 458"/>
                <a:gd name="T36" fmla="*/ 447 w 458"/>
                <a:gd name="T37" fmla="*/ 157 h 458"/>
                <a:gd name="T38" fmla="*/ 458 w 458"/>
                <a:gd name="T39" fmla="*/ 229 h 458"/>
                <a:gd name="T40" fmla="*/ 447 w 458"/>
                <a:gd name="T41" fmla="*/ 301 h 458"/>
                <a:gd name="T42" fmla="*/ 414 w 458"/>
                <a:gd name="T43" fmla="*/ 364 h 458"/>
                <a:gd name="T44" fmla="*/ 365 w 458"/>
                <a:gd name="T45" fmla="*/ 413 h 458"/>
                <a:gd name="T46" fmla="*/ 301 w 458"/>
                <a:gd name="T47" fmla="*/ 446 h 458"/>
                <a:gd name="T48" fmla="*/ 229 w 458"/>
                <a:gd name="T49" fmla="*/ 458 h 458"/>
                <a:gd name="T50" fmla="*/ 157 w 458"/>
                <a:gd name="T51" fmla="*/ 446 h 458"/>
                <a:gd name="T52" fmla="*/ 93 w 458"/>
                <a:gd name="T53" fmla="*/ 413 h 458"/>
                <a:gd name="T54" fmla="*/ 44 w 458"/>
                <a:gd name="T55" fmla="*/ 364 h 458"/>
                <a:gd name="T56" fmla="*/ 11 w 458"/>
                <a:gd name="T57" fmla="*/ 301 h 458"/>
                <a:gd name="T58" fmla="*/ 0 w 458"/>
                <a:gd name="T59" fmla="*/ 229 h 458"/>
                <a:gd name="T60" fmla="*/ 11 w 458"/>
                <a:gd name="T61" fmla="*/ 157 h 458"/>
                <a:gd name="T62" fmla="*/ 44 w 458"/>
                <a:gd name="T63" fmla="*/ 94 h 458"/>
                <a:gd name="T64" fmla="*/ 93 w 458"/>
                <a:gd name="T65" fmla="*/ 45 h 458"/>
                <a:gd name="T66" fmla="*/ 157 w 458"/>
                <a:gd name="T67" fmla="*/ 12 h 458"/>
                <a:gd name="T68" fmla="*/ 229 w 458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8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7" y="255"/>
                  </a:lnTo>
                  <a:lnTo>
                    <a:pt x="126" y="279"/>
                  </a:lnTo>
                  <a:lnTo>
                    <a:pt x="139" y="301"/>
                  </a:lnTo>
                  <a:lnTo>
                    <a:pt x="157" y="318"/>
                  </a:lnTo>
                  <a:lnTo>
                    <a:pt x="179" y="332"/>
                  </a:lnTo>
                  <a:lnTo>
                    <a:pt x="203" y="340"/>
                  </a:lnTo>
                  <a:lnTo>
                    <a:pt x="229" y="343"/>
                  </a:lnTo>
                  <a:lnTo>
                    <a:pt x="255" y="340"/>
                  </a:lnTo>
                  <a:lnTo>
                    <a:pt x="279" y="332"/>
                  </a:lnTo>
                  <a:lnTo>
                    <a:pt x="301" y="318"/>
                  </a:lnTo>
                  <a:lnTo>
                    <a:pt x="319" y="301"/>
                  </a:lnTo>
                  <a:lnTo>
                    <a:pt x="332" y="279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2" y="179"/>
                  </a:lnTo>
                  <a:lnTo>
                    <a:pt x="319" y="157"/>
                  </a:lnTo>
                  <a:lnTo>
                    <a:pt x="301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2"/>
                  </a:lnTo>
                  <a:lnTo>
                    <a:pt x="334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2" y="124"/>
                  </a:lnTo>
                  <a:lnTo>
                    <a:pt x="447" y="157"/>
                  </a:lnTo>
                  <a:lnTo>
                    <a:pt x="455" y="192"/>
                  </a:lnTo>
                  <a:lnTo>
                    <a:pt x="458" y="229"/>
                  </a:lnTo>
                  <a:lnTo>
                    <a:pt x="455" y="266"/>
                  </a:lnTo>
                  <a:lnTo>
                    <a:pt x="447" y="301"/>
                  </a:lnTo>
                  <a:lnTo>
                    <a:pt x="432" y="334"/>
                  </a:lnTo>
                  <a:lnTo>
                    <a:pt x="414" y="364"/>
                  </a:lnTo>
                  <a:lnTo>
                    <a:pt x="391" y="390"/>
                  </a:lnTo>
                  <a:lnTo>
                    <a:pt x="365" y="413"/>
                  </a:lnTo>
                  <a:lnTo>
                    <a:pt x="334" y="432"/>
                  </a:lnTo>
                  <a:lnTo>
                    <a:pt x="301" y="446"/>
                  </a:lnTo>
                  <a:lnTo>
                    <a:pt x="267" y="455"/>
                  </a:lnTo>
                  <a:lnTo>
                    <a:pt x="229" y="458"/>
                  </a:lnTo>
                  <a:lnTo>
                    <a:pt x="191" y="455"/>
                  </a:lnTo>
                  <a:lnTo>
                    <a:pt x="157" y="446"/>
                  </a:lnTo>
                  <a:lnTo>
                    <a:pt x="124" y="432"/>
                  </a:lnTo>
                  <a:lnTo>
                    <a:pt x="93" y="413"/>
                  </a:lnTo>
                  <a:lnTo>
                    <a:pt x="67" y="390"/>
                  </a:lnTo>
                  <a:lnTo>
                    <a:pt x="44" y="364"/>
                  </a:lnTo>
                  <a:lnTo>
                    <a:pt x="26" y="334"/>
                  </a:lnTo>
                  <a:lnTo>
                    <a:pt x="11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4" y="94"/>
                  </a:lnTo>
                  <a:lnTo>
                    <a:pt x="67" y="68"/>
                  </a:lnTo>
                  <a:lnTo>
                    <a:pt x="93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7" name="Group 966"/>
          <p:cNvGrpSpPr/>
          <p:nvPr/>
        </p:nvGrpSpPr>
        <p:grpSpPr>
          <a:xfrm>
            <a:off x="7232993" y="2705385"/>
            <a:ext cx="523242" cy="521718"/>
            <a:chOff x="7221538" y="2693988"/>
            <a:chExt cx="546101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4" name="Freeform 280"/>
            <p:cNvSpPr>
              <a:spLocks/>
            </p:cNvSpPr>
            <p:nvPr/>
          </p:nvSpPr>
          <p:spPr bwMode="auto">
            <a:xfrm>
              <a:off x="7431088" y="2984500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9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281"/>
            <p:cNvSpPr>
              <a:spLocks noEditPoints="1"/>
            </p:cNvSpPr>
            <p:nvPr/>
          </p:nvSpPr>
          <p:spPr bwMode="auto">
            <a:xfrm>
              <a:off x="7275513" y="3109913"/>
              <a:ext cx="438150" cy="128587"/>
            </a:xfrm>
            <a:custGeom>
              <a:avLst/>
              <a:gdLst>
                <a:gd name="T0" fmla="*/ 439 w 2756"/>
                <a:gd name="T1" fmla="*/ 120 h 806"/>
                <a:gd name="T2" fmla="*/ 152 w 2756"/>
                <a:gd name="T3" fmla="*/ 692 h 806"/>
                <a:gd name="T4" fmla="*/ 2606 w 2756"/>
                <a:gd name="T5" fmla="*/ 692 h 806"/>
                <a:gd name="T6" fmla="*/ 2319 w 2756"/>
                <a:gd name="T7" fmla="*/ 120 h 806"/>
                <a:gd name="T8" fmla="*/ 439 w 2756"/>
                <a:gd name="T9" fmla="*/ 120 h 806"/>
                <a:gd name="T10" fmla="*/ 404 w 2756"/>
                <a:gd name="T11" fmla="*/ 0 h 806"/>
                <a:gd name="T12" fmla="*/ 2354 w 2756"/>
                <a:gd name="T13" fmla="*/ 0 h 806"/>
                <a:gd name="T14" fmla="*/ 2369 w 2756"/>
                <a:gd name="T15" fmla="*/ 3 h 806"/>
                <a:gd name="T16" fmla="*/ 2384 w 2756"/>
                <a:gd name="T17" fmla="*/ 9 h 806"/>
                <a:gd name="T18" fmla="*/ 2395 w 2756"/>
                <a:gd name="T19" fmla="*/ 19 h 806"/>
                <a:gd name="T20" fmla="*/ 2406 w 2756"/>
                <a:gd name="T21" fmla="*/ 35 h 806"/>
                <a:gd name="T22" fmla="*/ 2750 w 2756"/>
                <a:gd name="T23" fmla="*/ 721 h 806"/>
                <a:gd name="T24" fmla="*/ 2754 w 2756"/>
                <a:gd name="T25" fmla="*/ 731 h 806"/>
                <a:gd name="T26" fmla="*/ 2756 w 2756"/>
                <a:gd name="T27" fmla="*/ 743 h 806"/>
                <a:gd name="T28" fmla="*/ 2755 w 2756"/>
                <a:gd name="T29" fmla="*/ 755 h 806"/>
                <a:gd name="T30" fmla="*/ 2753 w 2756"/>
                <a:gd name="T31" fmla="*/ 767 h 806"/>
                <a:gd name="T32" fmla="*/ 2750 w 2756"/>
                <a:gd name="T33" fmla="*/ 777 h 806"/>
                <a:gd name="T34" fmla="*/ 2744 w 2756"/>
                <a:gd name="T35" fmla="*/ 787 h 806"/>
                <a:gd name="T36" fmla="*/ 2733 w 2756"/>
                <a:gd name="T37" fmla="*/ 795 h 806"/>
                <a:gd name="T38" fmla="*/ 2722 w 2756"/>
                <a:gd name="T39" fmla="*/ 801 h 806"/>
                <a:gd name="T40" fmla="*/ 2709 w 2756"/>
                <a:gd name="T41" fmla="*/ 805 h 806"/>
                <a:gd name="T42" fmla="*/ 2698 w 2756"/>
                <a:gd name="T43" fmla="*/ 806 h 806"/>
                <a:gd name="T44" fmla="*/ 60 w 2756"/>
                <a:gd name="T45" fmla="*/ 806 h 806"/>
                <a:gd name="T46" fmla="*/ 47 w 2756"/>
                <a:gd name="T47" fmla="*/ 804 h 806"/>
                <a:gd name="T48" fmla="*/ 32 w 2756"/>
                <a:gd name="T49" fmla="*/ 798 h 806"/>
                <a:gd name="T50" fmla="*/ 20 w 2756"/>
                <a:gd name="T51" fmla="*/ 789 h 806"/>
                <a:gd name="T52" fmla="*/ 8 w 2756"/>
                <a:gd name="T53" fmla="*/ 777 h 806"/>
                <a:gd name="T54" fmla="*/ 2 w 2756"/>
                <a:gd name="T55" fmla="*/ 763 h 806"/>
                <a:gd name="T56" fmla="*/ 0 w 2756"/>
                <a:gd name="T57" fmla="*/ 749 h 806"/>
                <a:gd name="T58" fmla="*/ 2 w 2756"/>
                <a:gd name="T59" fmla="*/ 734 h 806"/>
                <a:gd name="T60" fmla="*/ 8 w 2756"/>
                <a:gd name="T61" fmla="*/ 721 h 806"/>
                <a:gd name="T62" fmla="*/ 352 w 2756"/>
                <a:gd name="T63" fmla="*/ 35 h 806"/>
                <a:gd name="T64" fmla="*/ 361 w 2756"/>
                <a:gd name="T65" fmla="*/ 24 h 806"/>
                <a:gd name="T66" fmla="*/ 369 w 2756"/>
                <a:gd name="T67" fmla="*/ 15 h 806"/>
                <a:gd name="T68" fmla="*/ 379 w 2756"/>
                <a:gd name="T69" fmla="*/ 7 h 806"/>
                <a:gd name="T70" fmla="*/ 391 w 2756"/>
                <a:gd name="T71" fmla="*/ 2 h 806"/>
                <a:gd name="T72" fmla="*/ 404 w 2756"/>
                <a:gd name="T73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56" h="806">
                  <a:moveTo>
                    <a:pt x="439" y="120"/>
                  </a:moveTo>
                  <a:lnTo>
                    <a:pt x="152" y="692"/>
                  </a:lnTo>
                  <a:lnTo>
                    <a:pt x="2606" y="692"/>
                  </a:lnTo>
                  <a:lnTo>
                    <a:pt x="2319" y="120"/>
                  </a:lnTo>
                  <a:lnTo>
                    <a:pt x="439" y="120"/>
                  </a:lnTo>
                  <a:close/>
                  <a:moveTo>
                    <a:pt x="404" y="0"/>
                  </a:moveTo>
                  <a:lnTo>
                    <a:pt x="2354" y="0"/>
                  </a:lnTo>
                  <a:lnTo>
                    <a:pt x="2369" y="3"/>
                  </a:lnTo>
                  <a:lnTo>
                    <a:pt x="2384" y="9"/>
                  </a:lnTo>
                  <a:lnTo>
                    <a:pt x="2395" y="19"/>
                  </a:lnTo>
                  <a:lnTo>
                    <a:pt x="2406" y="35"/>
                  </a:lnTo>
                  <a:lnTo>
                    <a:pt x="2750" y="721"/>
                  </a:lnTo>
                  <a:lnTo>
                    <a:pt x="2754" y="731"/>
                  </a:lnTo>
                  <a:lnTo>
                    <a:pt x="2756" y="743"/>
                  </a:lnTo>
                  <a:lnTo>
                    <a:pt x="2755" y="755"/>
                  </a:lnTo>
                  <a:lnTo>
                    <a:pt x="2753" y="767"/>
                  </a:lnTo>
                  <a:lnTo>
                    <a:pt x="2750" y="777"/>
                  </a:lnTo>
                  <a:lnTo>
                    <a:pt x="2744" y="787"/>
                  </a:lnTo>
                  <a:lnTo>
                    <a:pt x="2733" y="795"/>
                  </a:lnTo>
                  <a:lnTo>
                    <a:pt x="2722" y="801"/>
                  </a:lnTo>
                  <a:lnTo>
                    <a:pt x="2709" y="805"/>
                  </a:lnTo>
                  <a:lnTo>
                    <a:pt x="2698" y="806"/>
                  </a:lnTo>
                  <a:lnTo>
                    <a:pt x="60" y="806"/>
                  </a:lnTo>
                  <a:lnTo>
                    <a:pt x="47" y="804"/>
                  </a:lnTo>
                  <a:lnTo>
                    <a:pt x="32" y="798"/>
                  </a:lnTo>
                  <a:lnTo>
                    <a:pt x="20" y="789"/>
                  </a:lnTo>
                  <a:lnTo>
                    <a:pt x="8" y="777"/>
                  </a:lnTo>
                  <a:lnTo>
                    <a:pt x="2" y="763"/>
                  </a:lnTo>
                  <a:lnTo>
                    <a:pt x="0" y="749"/>
                  </a:lnTo>
                  <a:lnTo>
                    <a:pt x="2" y="734"/>
                  </a:lnTo>
                  <a:lnTo>
                    <a:pt x="8" y="721"/>
                  </a:lnTo>
                  <a:lnTo>
                    <a:pt x="352" y="35"/>
                  </a:lnTo>
                  <a:lnTo>
                    <a:pt x="361" y="24"/>
                  </a:lnTo>
                  <a:lnTo>
                    <a:pt x="369" y="15"/>
                  </a:lnTo>
                  <a:lnTo>
                    <a:pt x="379" y="7"/>
                  </a:lnTo>
                  <a:lnTo>
                    <a:pt x="391" y="2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282"/>
            <p:cNvSpPr>
              <a:spLocks noEditPoints="1"/>
            </p:cNvSpPr>
            <p:nvPr/>
          </p:nvSpPr>
          <p:spPr bwMode="auto">
            <a:xfrm>
              <a:off x="7277101" y="2693988"/>
              <a:ext cx="436563" cy="127000"/>
            </a:xfrm>
            <a:custGeom>
              <a:avLst/>
              <a:gdLst>
                <a:gd name="T0" fmla="*/ 147 w 2753"/>
                <a:gd name="T1" fmla="*/ 114 h 800"/>
                <a:gd name="T2" fmla="*/ 434 w 2753"/>
                <a:gd name="T3" fmla="*/ 686 h 800"/>
                <a:gd name="T4" fmla="*/ 2314 w 2753"/>
                <a:gd name="T5" fmla="*/ 686 h 800"/>
                <a:gd name="T6" fmla="*/ 2601 w 2753"/>
                <a:gd name="T7" fmla="*/ 114 h 800"/>
                <a:gd name="T8" fmla="*/ 147 w 2753"/>
                <a:gd name="T9" fmla="*/ 114 h 800"/>
                <a:gd name="T10" fmla="*/ 55 w 2753"/>
                <a:gd name="T11" fmla="*/ 0 h 800"/>
                <a:gd name="T12" fmla="*/ 2693 w 2753"/>
                <a:gd name="T13" fmla="*/ 0 h 800"/>
                <a:gd name="T14" fmla="*/ 2706 w 2753"/>
                <a:gd name="T15" fmla="*/ 2 h 800"/>
                <a:gd name="T16" fmla="*/ 2721 w 2753"/>
                <a:gd name="T17" fmla="*/ 8 h 800"/>
                <a:gd name="T18" fmla="*/ 2733 w 2753"/>
                <a:gd name="T19" fmla="*/ 17 h 800"/>
                <a:gd name="T20" fmla="*/ 2745 w 2753"/>
                <a:gd name="T21" fmla="*/ 29 h 800"/>
                <a:gd name="T22" fmla="*/ 2751 w 2753"/>
                <a:gd name="T23" fmla="*/ 43 h 800"/>
                <a:gd name="T24" fmla="*/ 2753 w 2753"/>
                <a:gd name="T25" fmla="*/ 57 h 800"/>
                <a:gd name="T26" fmla="*/ 2751 w 2753"/>
                <a:gd name="T27" fmla="*/ 72 h 800"/>
                <a:gd name="T28" fmla="*/ 2745 w 2753"/>
                <a:gd name="T29" fmla="*/ 86 h 800"/>
                <a:gd name="T30" fmla="*/ 2401 w 2753"/>
                <a:gd name="T31" fmla="*/ 771 h 800"/>
                <a:gd name="T32" fmla="*/ 2390 w 2753"/>
                <a:gd name="T33" fmla="*/ 784 h 800"/>
                <a:gd name="T34" fmla="*/ 2379 w 2753"/>
                <a:gd name="T35" fmla="*/ 792 h 800"/>
                <a:gd name="T36" fmla="*/ 2364 w 2753"/>
                <a:gd name="T37" fmla="*/ 798 h 800"/>
                <a:gd name="T38" fmla="*/ 2349 w 2753"/>
                <a:gd name="T39" fmla="*/ 800 h 800"/>
                <a:gd name="T40" fmla="*/ 399 w 2753"/>
                <a:gd name="T41" fmla="*/ 800 h 800"/>
                <a:gd name="T42" fmla="*/ 384 w 2753"/>
                <a:gd name="T43" fmla="*/ 798 h 800"/>
                <a:gd name="T44" fmla="*/ 369 w 2753"/>
                <a:gd name="T45" fmla="*/ 792 h 800"/>
                <a:gd name="T46" fmla="*/ 358 w 2753"/>
                <a:gd name="T47" fmla="*/ 781 h 800"/>
                <a:gd name="T48" fmla="*/ 347 w 2753"/>
                <a:gd name="T49" fmla="*/ 766 h 800"/>
                <a:gd name="T50" fmla="*/ 3 w 2753"/>
                <a:gd name="T51" fmla="*/ 80 h 800"/>
                <a:gd name="T52" fmla="*/ 0 w 2753"/>
                <a:gd name="T53" fmla="*/ 63 h 800"/>
                <a:gd name="T54" fmla="*/ 0 w 2753"/>
                <a:gd name="T55" fmla="*/ 46 h 800"/>
                <a:gd name="T56" fmla="*/ 3 w 2753"/>
                <a:gd name="T57" fmla="*/ 29 h 800"/>
                <a:gd name="T58" fmla="*/ 15 w 2753"/>
                <a:gd name="T59" fmla="*/ 17 h 800"/>
                <a:gd name="T60" fmla="*/ 27 w 2753"/>
                <a:gd name="T61" fmla="*/ 8 h 800"/>
                <a:gd name="T62" fmla="*/ 42 w 2753"/>
                <a:gd name="T63" fmla="*/ 2 h 800"/>
                <a:gd name="T64" fmla="*/ 55 w 2753"/>
                <a:gd name="T65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53" h="800">
                  <a:moveTo>
                    <a:pt x="147" y="114"/>
                  </a:moveTo>
                  <a:lnTo>
                    <a:pt x="434" y="686"/>
                  </a:lnTo>
                  <a:lnTo>
                    <a:pt x="2314" y="686"/>
                  </a:lnTo>
                  <a:lnTo>
                    <a:pt x="2601" y="114"/>
                  </a:lnTo>
                  <a:lnTo>
                    <a:pt x="147" y="114"/>
                  </a:lnTo>
                  <a:close/>
                  <a:moveTo>
                    <a:pt x="55" y="0"/>
                  </a:moveTo>
                  <a:lnTo>
                    <a:pt x="2693" y="0"/>
                  </a:lnTo>
                  <a:lnTo>
                    <a:pt x="2706" y="2"/>
                  </a:lnTo>
                  <a:lnTo>
                    <a:pt x="2721" y="8"/>
                  </a:lnTo>
                  <a:lnTo>
                    <a:pt x="2733" y="17"/>
                  </a:lnTo>
                  <a:lnTo>
                    <a:pt x="2745" y="29"/>
                  </a:lnTo>
                  <a:lnTo>
                    <a:pt x="2751" y="43"/>
                  </a:lnTo>
                  <a:lnTo>
                    <a:pt x="2753" y="57"/>
                  </a:lnTo>
                  <a:lnTo>
                    <a:pt x="2751" y="72"/>
                  </a:lnTo>
                  <a:lnTo>
                    <a:pt x="2745" y="86"/>
                  </a:lnTo>
                  <a:lnTo>
                    <a:pt x="2401" y="771"/>
                  </a:lnTo>
                  <a:lnTo>
                    <a:pt x="2390" y="784"/>
                  </a:lnTo>
                  <a:lnTo>
                    <a:pt x="2379" y="792"/>
                  </a:lnTo>
                  <a:lnTo>
                    <a:pt x="2364" y="798"/>
                  </a:lnTo>
                  <a:lnTo>
                    <a:pt x="2349" y="800"/>
                  </a:lnTo>
                  <a:lnTo>
                    <a:pt x="399" y="800"/>
                  </a:lnTo>
                  <a:lnTo>
                    <a:pt x="384" y="798"/>
                  </a:lnTo>
                  <a:lnTo>
                    <a:pt x="369" y="792"/>
                  </a:lnTo>
                  <a:lnTo>
                    <a:pt x="358" y="781"/>
                  </a:lnTo>
                  <a:lnTo>
                    <a:pt x="347" y="766"/>
                  </a:lnTo>
                  <a:lnTo>
                    <a:pt x="3" y="80"/>
                  </a:lnTo>
                  <a:lnTo>
                    <a:pt x="0" y="63"/>
                  </a:lnTo>
                  <a:lnTo>
                    <a:pt x="0" y="46"/>
                  </a:lnTo>
                  <a:lnTo>
                    <a:pt x="3" y="29"/>
                  </a:lnTo>
                  <a:lnTo>
                    <a:pt x="15" y="17"/>
                  </a:lnTo>
                  <a:lnTo>
                    <a:pt x="27" y="8"/>
                  </a:lnTo>
                  <a:lnTo>
                    <a:pt x="42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283"/>
            <p:cNvSpPr>
              <a:spLocks noEditPoints="1"/>
            </p:cNvSpPr>
            <p:nvPr/>
          </p:nvSpPr>
          <p:spPr bwMode="auto">
            <a:xfrm>
              <a:off x="7640638" y="2747963"/>
              <a:ext cx="127000" cy="436562"/>
            </a:xfrm>
            <a:custGeom>
              <a:avLst/>
              <a:gdLst>
                <a:gd name="T0" fmla="*/ 688 w 803"/>
                <a:gd name="T1" fmla="*/ 150 h 2745"/>
                <a:gd name="T2" fmla="*/ 115 w 803"/>
                <a:gd name="T3" fmla="*/ 435 h 2745"/>
                <a:gd name="T4" fmla="*/ 115 w 803"/>
                <a:gd name="T5" fmla="*/ 2311 h 2745"/>
                <a:gd name="T6" fmla="*/ 688 w 803"/>
                <a:gd name="T7" fmla="*/ 2596 h 2745"/>
                <a:gd name="T8" fmla="*/ 688 w 803"/>
                <a:gd name="T9" fmla="*/ 150 h 2745"/>
                <a:gd name="T10" fmla="*/ 746 w 803"/>
                <a:gd name="T11" fmla="*/ 0 h 2745"/>
                <a:gd name="T12" fmla="*/ 757 w 803"/>
                <a:gd name="T13" fmla="*/ 1 h 2745"/>
                <a:gd name="T14" fmla="*/ 770 w 803"/>
                <a:gd name="T15" fmla="*/ 3 h 2745"/>
                <a:gd name="T16" fmla="*/ 780 w 803"/>
                <a:gd name="T17" fmla="*/ 6 h 2745"/>
                <a:gd name="T18" fmla="*/ 788 w 803"/>
                <a:gd name="T19" fmla="*/ 18 h 2745"/>
                <a:gd name="T20" fmla="*/ 796 w 803"/>
                <a:gd name="T21" fmla="*/ 30 h 2745"/>
                <a:gd name="T22" fmla="*/ 801 w 803"/>
                <a:gd name="T23" fmla="*/ 45 h 2745"/>
                <a:gd name="T24" fmla="*/ 803 w 803"/>
                <a:gd name="T25" fmla="*/ 58 h 2745"/>
                <a:gd name="T26" fmla="*/ 803 w 803"/>
                <a:gd name="T27" fmla="*/ 2688 h 2745"/>
                <a:gd name="T28" fmla="*/ 801 w 803"/>
                <a:gd name="T29" fmla="*/ 2701 h 2745"/>
                <a:gd name="T30" fmla="*/ 795 w 803"/>
                <a:gd name="T31" fmla="*/ 2716 h 2745"/>
                <a:gd name="T32" fmla="*/ 786 w 803"/>
                <a:gd name="T33" fmla="*/ 2728 h 2745"/>
                <a:gd name="T34" fmla="*/ 774 w 803"/>
                <a:gd name="T35" fmla="*/ 2740 h 2745"/>
                <a:gd name="T36" fmla="*/ 767 w 803"/>
                <a:gd name="T37" fmla="*/ 2743 h 2745"/>
                <a:gd name="T38" fmla="*/ 757 w 803"/>
                <a:gd name="T39" fmla="*/ 2745 h 2745"/>
                <a:gd name="T40" fmla="*/ 746 w 803"/>
                <a:gd name="T41" fmla="*/ 2745 h 2745"/>
                <a:gd name="T42" fmla="*/ 736 w 803"/>
                <a:gd name="T43" fmla="*/ 2745 h 2745"/>
                <a:gd name="T44" fmla="*/ 729 w 803"/>
                <a:gd name="T45" fmla="*/ 2743 h 2745"/>
                <a:gd name="T46" fmla="*/ 723 w 803"/>
                <a:gd name="T47" fmla="*/ 2740 h 2745"/>
                <a:gd name="T48" fmla="*/ 35 w 803"/>
                <a:gd name="T49" fmla="*/ 2397 h 2745"/>
                <a:gd name="T50" fmla="*/ 20 w 803"/>
                <a:gd name="T51" fmla="*/ 2386 h 2745"/>
                <a:gd name="T52" fmla="*/ 9 w 803"/>
                <a:gd name="T53" fmla="*/ 2375 h 2745"/>
                <a:gd name="T54" fmla="*/ 2 w 803"/>
                <a:gd name="T55" fmla="*/ 2360 h 2745"/>
                <a:gd name="T56" fmla="*/ 0 w 803"/>
                <a:gd name="T57" fmla="*/ 2345 h 2745"/>
                <a:gd name="T58" fmla="*/ 0 w 803"/>
                <a:gd name="T59" fmla="*/ 401 h 2745"/>
                <a:gd name="T60" fmla="*/ 2 w 803"/>
                <a:gd name="T61" fmla="*/ 386 h 2745"/>
                <a:gd name="T62" fmla="*/ 9 w 803"/>
                <a:gd name="T63" fmla="*/ 371 h 2745"/>
                <a:gd name="T64" fmla="*/ 20 w 803"/>
                <a:gd name="T65" fmla="*/ 360 h 2745"/>
                <a:gd name="T66" fmla="*/ 35 w 803"/>
                <a:gd name="T67" fmla="*/ 349 h 2745"/>
                <a:gd name="T68" fmla="*/ 723 w 803"/>
                <a:gd name="T69" fmla="*/ 6 h 2745"/>
                <a:gd name="T70" fmla="*/ 733 w 803"/>
                <a:gd name="T71" fmla="*/ 2 h 2745"/>
                <a:gd name="T72" fmla="*/ 746 w 803"/>
                <a:gd name="T73" fmla="*/ 0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3" h="2745">
                  <a:moveTo>
                    <a:pt x="688" y="150"/>
                  </a:moveTo>
                  <a:lnTo>
                    <a:pt x="115" y="435"/>
                  </a:lnTo>
                  <a:lnTo>
                    <a:pt x="115" y="2311"/>
                  </a:lnTo>
                  <a:lnTo>
                    <a:pt x="688" y="2596"/>
                  </a:lnTo>
                  <a:lnTo>
                    <a:pt x="688" y="150"/>
                  </a:lnTo>
                  <a:close/>
                  <a:moveTo>
                    <a:pt x="746" y="0"/>
                  </a:moveTo>
                  <a:lnTo>
                    <a:pt x="757" y="1"/>
                  </a:lnTo>
                  <a:lnTo>
                    <a:pt x="770" y="3"/>
                  </a:lnTo>
                  <a:lnTo>
                    <a:pt x="780" y="6"/>
                  </a:lnTo>
                  <a:lnTo>
                    <a:pt x="788" y="18"/>
                  </a:lnTo>
                  <a:lnTo>
                    <a:pt x="796" y="30"/>
                  </a:lnTo>
                  <a:lnTo>
                    <a:pt x="801" y="45"/>
                  </a:lnTo>
                  <a:lnTo>
                    <a:pt x="803" y="58"/>
                  </a:lnTo>
                  <a:lnTo>
                    <a:pt x="803" y="2688"/>
                  </a:lnTo>
                  <a:lnTo>
                    <a:pt x="801" y="2701"/>
                  </a:lnTo>
                  <a:lnTo>
                    <a:pt x="795" y="2716"/>
                  </a:lnTo>
                  <a:lnTo>
                    <a:pt x="786" y="2728"/>
                  </a:lnTo>
                  <a:lnTo>
                    <a:pt x="774" y="2740"/>
                  </a:lnTo>
                  <a:lnTo>
                    <a:pt x="767" y="2743"/>
                  </a:lnTo>
                  <a:lnTo>
                    <a:pt x="757" y="2745"/>
                  </a:lnTo>
                  <a:lnTo>
                    <a:pt x="746" y="2745"/>
                  </a:lnTo>
                  <a:lnTo>
                    <a:pt x="736" y="2745"/>
                  </a:lnTo>
                  <a:lnTo>
                    <a:pt x="729" y="2743"/>
                  </a:lnTo>
                  <a:lnTo>
                    <a:pt x="723" y="2740"/>
                  </a:lnTo>
                  <a:lnTo>
                    <a:pt x="35" y="2397"/>
                  </a:lnTo>
                  <a:lnTo>
                    <a:pt x="20" y="2386"/>
                  </a:lnTo>
                  <a:lnTo>
                    <a:pt x="9" y="2375"/>
                  </a:lnTo>
                  <a:lnTo>
                    <a:pt x="2" y="2360"/>
                  </a:lnTo>
                  <a:lnTo>
                    <a:pt x="0" y="2345"/>
                  </a:lnTo>
                  <a:lnTo>
                    <a:pt x="0" y="401"/>
                  </a:lnTo>
                  <a:lnTo>
                    <a:pt x="2" y="386"/>
                  </a:lnTo>
                  <a:lnTo>
                    <a:pt x="9" y="371"/>
                  </a:lnTo>
                  <a:lnTo>
                    <a:pt x="20" y="360"/>
                  </a:lnTo>
                  <a:lnTo>
                    <a:pt x="35" y="349"/>
                  </a:lnTo>
                  <a:lnTo>
                    <a:pt x="723" y="6"/>
                  </a:lnTo>
                  <a:lnTo>
                    <a:pt x="733" y="2"/>
                  </a:lnTo>
                  <a:lnTo>
                    <a:pt x="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284"/>
            <p:cNvSpPr>
              <a:spLocks noEditPoints="1"/>
            </p:cNvSpPr>
            <p:nvPr/>
          </p:nvSpPr>
          <p:spPr bwMode="auto">
            <a:xfrm>
              <a:off x="7221538" y="2747963"/>
              <a:ext cx="128588" cy="436562"/>
            </a:xfrm>
            <a:custGeom>
              <a:avLst/>
              <a:gdLst>
                <a:gd name="T0" fmla="*/ 115 w 809"/>
                <a:gd name="T1" fmla="*/ 152 h 2747"/>
                <a:gd name="T2" fmla="*/ 115 w 809"/>
                <a:gd name="T3" fmla="*/ 2598 h 2747"/>
                <a:gd name="T4" fmla="*/ 688 w 809"/>
                <a:gd name="T5" fmla="*/ 2313 h 2747"/>
                <a:gd name="T6" fmla="*/ 688 w 809"/>
                <a:gd name="T7" fmla="*/ 437 h 2747"/>
                <a:gd name="T8" fmla="*/ 115 w 809"/>
                <a:gd name="T9" fmla="*/ 152 h 2747"/>
                <a:gd name="T10" fmla="*/ 57 w 809"/>
                <a:gd name="T11" fmla="*/ 0 h 2747"/>
                <a:gd name="T12" fmla="*/ 72 w 809"/>
                <a:gd name="T13" fmla="*/ 2 h 2747"/>
                <a:gd name="T14" fmla="*/ 87 w 809"/>
                <a:gd name="T15" fmla="*/ 8 h 2747"/>
                <a:gd name="T16" fmla="*/ 773 w 809"/>
                <a:gd name="T17" fmla="*/ 351 h 2747"/>
                <a:gd name="T18" fmla="*/ 784 w 809"/>
                <a:gd name="T19" fmla="*/ 360 h 2747"/>
                <a:gd name="T20" fmla="*/ 793 w 809"/>
                <a:gd name="T21" fmla="*/ 368 h 2747"/>
                <a:gd name="T22" fmla="*/ 802 w 809"/>
                <a:gd name="T23" fmla="*/ 378 h 2747"/>
                <a:gd name="T24" fmla="*/ 807 w 809"/>
                <a:gd name="T25" fmla="*/ 390 h 2747"/>
                <a:gd name="T26" fmla="*/ 809 w 809"/>
                <a:gd name="T27" fmla="*/ 403 h 2747"/>
                <a:gd name="T28" fmla="*/ 809 w 809"/>
                <a:gd name="T29" fmla="*/ 2347 h 2747"/>
                <a:gd name="T30" fmla="*/ 806 w 809"/>
                <a:gd name="T31" fmla="*/ 2362 h 2747"/>
                <a:gd name="T32" fmla="*/ 800 w 809"/>
                <a:gd name="T33" fmla="*/ 2377 h 2747"/>
                <a:gd name="T34" fmla="*/ 789 w 809"/>
                <a:gd name="T35" fmla="*/ 2388 h 2747"/>
                <a:gd name="T36" fmla="*/ 773 w 809"/>
                <a:gd name="T37" fmla="*/ 2399 h 2747"/>
                <a:gd name="T38" fmla="*/ 87 w 809"/>
                <a:gd name="T39" fmla="*/ 2742 h 2747"/>
                <a:gd name="T40" fmla="*/ 76 w 809"/>
                <a:gd name="T41" fmla="*/ 2745 h 2747"/>
                <a:gd name="T42" fmla="*/ 68 w 809"/>
                <a:gd name="T43" fmla="*/ 2747 h 2747"/>
                <a:gd name="T44" fmla="*/ 57 w 809"/>
                <a:gd name="T45" fmla="*/ 2747 h 2747"/>
                <a:gd name="T46" fmla="*/ 46 w 809"/>
                <a:gd name="T47" fmla="*/ 2747 h 2747"/>
                <a:gd name="T48" fmla="*/ 36 w 809"/>
                <a:gd name="T49" fmla="*/ 2745 h 2747"/>
                <a:gd name="T50" fmla="*/ 29 w 809"/>
                <a:gd name="T51" fmla="*/ 2742 h 2747"/>
                <a:gd name="T52" fmla="*/ 17 w 809"/>
                <a:gd name="T53" fmla="*/ 2730 h 2747"/>
                <a:gd name="T54" fmla="*/ 8 w 809"/>
                <a:gd name="T55" fmla="*/ 2718 h 2747"/>
                <a:gd name="T56" fmla="*/ 2 w 809"/>
                <a:gd name="T57" fmla="*/ 2703 h 2747"/>
                <a:gd name="T58" fmla="*/ 0 w 809"/>
                <a:gd name="T59" fmla="*/ 2690 h 2747"/>
                <a:gd name="T60" fmla="*/ 0 w 809"/>
                <a:gd name="T61" fmla="*/ 60 h 2747"/>
                <a:gd name="T62" fmla="*/ 2 w 809"/>
                <a:gd name="T63" fmla="*/ 47 h 2747"/>
                <a:gd name="T64" fmla="*/ 8 w 809"/>
                <a:gd name="T65" fmla="*/ 32 h 2747"/>
                <a:gd name="T66" fmla="*/ 17 w 809"/>
                <a:gd name="T67" fmla="*/ 20 h 2747"/>
                <a:gd name="T68" fmla="*/ 29 w 809"/>
                <a:gd name="T69" fmla="*/ 8 h 2747"/>
                <a:gd name="T70" fmla="*/ 43 w 809"/>
                <a:gd name="T71" fmla="*/ 2 h 2747"/>
                <a:gd name="T72" fmla="*/ 57 w 809"/>
                <a:gd name="T73" fmla="*/ 0 h 2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9" h="2747">
                  <a:moveTo>
                    <a:pt x="115" y="152"/>
                  </a:moveTo>
                  <a:lnTo>
                    <a:pt x="115" y="2598"/>
                  </a:lnTo>
                  <a:lnTo>
                    <a:pt x="688" y="2313"/>
                  </a:lnTo>
                  <a:lnTo>
                    <a:pt x="688" y="437"/>
                  </a:lnTo>
                  <a:lnTo>
                    <a:pt x="115" y="152"/>
                  </a:lnTo>
                  <a:close/>
                  <a:moveTo>
                    <a:pt x="57" y="0"/>
                  </a:moveTo>
                  <a:lnTo>
                    <a:pt x="72" y="2"/>
                  </a:lnTo>
                  <a:lnTo>
                    <a:pt x="87" y="8"/>
                  </a:lnTo>
                  <a:lnTo>
                    <a:pt x="773" y="351"/>
                  </a:lnTo>
                  <a:lnTo>
                    <a:pt x="784" y="360"/>
                  </a:lnTo>
                  <a:lnTo>
                    <a:pt x="793" y="368"/>
                  </a:lnTo>
                  <a:lnTo>
                    <a:pt x="802" y="378"/>
                  </a:lnTo>
                  <a:lnTo>
                    <a:pt x="807" y="390"/>
                  </a:lnTo>
                  <a:lnTo>
                    <a:pt x="809" y="403"/>
                  </a:lnTo>
                  <a:lnTo>
                    <a:pt x="809" y="2347"/>
                  </a:lnTo>
                  <a:lnTo>
                    <a:pt x="806" y="2362"/>
                  </a:lnTo>
                  <a:lnTo>
                    <a:pt x="800" y="2377"/>
                  </a:lnTo>
                  <a:lnTo>
                    <a:pt x="789" y="2388"/>
                  </a:lnTo>
                  <a:lnTo>
                    <a:pt x="773" y="2399"/>
                  </a:lnTo>
                  <a:lnTo>
                    <a:pt x="87" y="2742"/>
                  </a:lnTo>
                  <a:lnTo>
                    <a:pt x="76" y="2745"/>
                  </a:lnTo>
                  <a:lnTo>
                    <a:pt x="68" y="2747"/>
                  </a:lnTo>
                  <a:lnTo>
                    <a:pt x="57" y="2747"/>
                  </a:lnTo>
                  <a:lnTo>
                    <a:pt x="46" y="2747"/>
                  </a:lnTo>
                  <a:lnTo>
                    <a:pt x="36" y="2745"/>
                  </a:lnTo>
                  <a:lnTo>
                    <a:pt x="29" y="2742"/>
                  </a:lnTo>
                  <a:lnTo>
                    <a:pt x="17" y="2730"/>
                  </a:lnTo>
                  <a:lnTo>
                    <a:pt x="8" y="2718"/>
                  </a:lnTo>
                  <a:lnTo>
                    <a:pt x="2" y="2703"/>
                  </a:lnTo>
                  <a:lnTo>
                    <a:pt x="0" y="2690"/>
                  </a:lnTo>
                  <a:lnTo>
                    <a:pt x="0" y="60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7" y="20"/>
                  </a:lnTo>
                  <a:lnTo>
                    <a:pt x="29" y="8"/>
                  </a:lnTo>
                  <a:lnTo>
                    <a:pt x="43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285"/>
            <p:cNvSpPr>
              <a:spLocks noEditPoints="1"/>
            </p:cNvSpPr>
            <p:nvPr/>
          </p:nvSpPr>
          <p:spPr bwMode="auto">
            <a:xfrm>
              <a:off x="7331076" y="2803525"/>
              <a:ext cx="327025" cy="325437"/>
            </a:xfrm>
            <a:custGeom>
              <a:avLst/>
              <a:gdLst>
                <a:gd name="T0" fmla="*/ 115 w 2064"/>
                <a:gd name="T1" fmla="*/ 114 h 2058"/>
                <a:gd name="T2" fmla="*/ 115 w 2064"/>
                <a:gd name="T3" fmla="*/ 1944 h 2058"/>
                <a:gd name="T4" fmla="*/ 1949 w 2064"/>
                <a:gd name="T5" fmla="*/ 1944 h 2058"/>
                <a:gd name="T6" fmla="*/ 1949 w 2064"/>
                <a:gd name="T7" fmla="*/ 114 h 2058"/>
                <a:gd name="T8" fmla="*/ 115 w 2064"/>
                <a:gd name="T9" fmla="*/ 114 h 2058"/>
                <a:gd name="T10" fmla="*/ 57 w 2064"/>
                <a:gd name="T11" fmla="*/ 0 h 2058"/>
                <a:gd name="T12" fmla="*/ 2007 w 2064"/>
                <a:gd name="T13" fmla="*/ 0 h 2058"/>
                <a:gd name="T14" fmla="*/ 2025 w 2064"/>
                <a:gd name="T15" fmla="*/ 3 h 2058"/>
                <a:gd name="T16" fmla="*/ 2042 w 2064"/>
                <a:gd name="T17" fmla="*/ 10 h 2058"/>
                <a:gd name="T18" fmla="*/ 2054 w 2064"/>
                <a:gd name="T19" fmla="*/ 22 h 2058"/>
                <a:gd name="T20" fmla="*/ 2061 w 2064"/>
                <a:gd name="T21" fmla="*/ 38 h 2058"/>
                <a:gd name="T22" fmla="*/ 2064 w 2064"/>
                <a:gd name="T23" fmla="*/ 57 h 2058"/>
                <a:gd name="T24" fmla="*/ 2064 w 2064"/>
                <a:gd name="T25" fmla="*/ 2001 h 2058"/>
                <a:gd name="T26" fmla="*/ 2061 w 2064"/>
                <a:gd name="T27" fmla="*/ 2020 h 2058"/>
                <a:gd name="T28" fmla="*/ 2054 w 2064"/>
                <a:gd name="T29" fmla="*/ 2036 h 2058"/>
                <a:gd name="T30" fmla="*/ 2042 w 2064"/>
                <a:gd name="T31" fmla="*/ 2048 h 2058"/>
                <a:gd name="T32" fmla="*/ 2025 w 2064"/>
                <a:gd name="T33" fmla="*/ 2055 h 2058"/>
                <a:gd name="T34" fmla="*/ 2007 w 2064"/>
                <a:gd name="T35" fmla="*/ 2058 h 2058"/>
                <a:gd name="T36" fmla="*/ 57 w 2064"/>
                <a:gd name="T37" fmla="*/ 2058 h 2058"/>
                <a:gd name="T38" fmla="*/ 39 w 2064"/>
                <a:gd name="T39" fmla="*/ 2055 h 2058"/>
                <a:gd name="T40" fmla="*/ 22 w 2064"/>
                <a:gd name="T41" fmla="*/ 2048 h 2058"/>
                <a:gd name="T42" fmla="*/ 10 w 2064"/>
                <a:gd name="T43" fmla="*/ 2036 h 2058"/>
                <a:gd name="T44" fmla="*/ 3 w 2064"/>
                <a:gd name="T45" fmla="*/ 2020 h 2058"/>
                <a:gd name="T46" fmla="*/ 0 w 2064"/>
                <a:gd name="T47" fmla="*/ 2001 h 2058"/>
                <a:gd name="T48" fmla="*/ 0 w 2064"/>
                <a:gd name="T49" fmla="*/ 57 h 2058"/>
                <a:gd name="T50" fmla="*/ 3 w 2064"/>
                <a:gd name="T51" fmla="*/ 38 h 2058"/>
                <a:gd name="T52" fmla="*/ 10 w 2064"/>
                <a:gd name="T53" fmla="*/ 22 h 2058"/>
                <a:gd name="T54" fmla="*/ 22 w 2064"/>
                <a:gd name="T55" fmla="*/ 10 h 2058"/>
                <a:gd name="T56" fmla="*/ 39 w 2064"/>
                <a:gd name="T57" fmla="*/ 3 h 2058"/>
                <a:gd name="T58" fmla="*/ 57 w 2064"/>
                <a:gd name="T59" fmla="*/ 0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64" h="2058">
                  <a:moveTo>
                    <a:pt x="115" y="114"/>
                  </a:moveTo>
                  <a:lnTo>
                    <a:pt x="115" y="1944"/>
                  </a:lnTo>
                  <a:lnTo>
                    <a:pt x="1949" y="1944"/>
                  </a:lnTo>
                  <a:lnTo>
                    <a:pt x="1949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2007" y="0"/>
                  </a:lnTo>
                  <a:lnTo>
                    <a:pt x="2025" y="3"/>
                  </a:lnTo>
                  <a:lnTo>
                    <a:pt x="2042" y="10"/>
                  </a:lnTo>
                  <a:lnTo>
                    <a:pt x="2054" y="22"/>
                  </a:lnTo>
                  <a:lnTo>
                    <a:pt x="2061" y="38"/>
                  </a:lnTo>
                  <a:lnTo>
                    <a:pt x="2064" y="57"/>
                  </a:lnTo>
                  <a:lnTo>
                    <a:pt x="2064" y="2001"/>
                  </a:lnTo>
                  <a:lnTo>
                    <a:pt x="2061" y="2020"/>
                  </a:lnTo>
                  <a:lnTo>
                    <a:pt x="2054" y="2036"/>
                  </a:lnTo>
                  <a:lnTo>
                    <a:pt x="2042" y="2048"/>
                  </a:lnTo>
                  <a:lnTo>
                    <a:pt x="2025" y="2055"/>
                  </a:lnTo>
                  <a:lnTo>
                    <a:pt x="2007" y="2058"/>
                  </a:lnTo>
                  <a:lnTo>
                    <a:pt x="57" y="2058"/>
                  </a:lnTo>
                  <a:lnTo>
                    <a:pt x="39" y="2055"/>
                  </a:lnTo>
                  <a:lnTo>
                    <a:pt x="22" y="2048"/>
                  </a:lnTo>
                  <a:lnTo>
                    <a:pt x="10" y="2036"/>
                  </a:lnTo>
                  <a:lnTo>
                    <a:pt x="3" y="2020"/>
                  </a:lnTo>
                  <a:lnTo>
                    <a:pt x="0" y="200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286"/>
            <p:cNvSpPr>
              <a:spLocks noEditPoints="1"/>
            </p:cNvSpPr>
            <p:nvPr/>
          </p:nvSpPr>
          <p:spPr bwMode="auto">
            <a:xfrm>
              <a:off x="7331076" y="2803525"/>
              <a:ext cx="327025" cy="325437"/>
            </a:xfrm>
            <a:custGeom>
              <a:avLst/>
              <a:gdLst>
                <a:gd name="T0" fmla="*/ 884 w 2064"/>
                <a:gd name="T1" fmla="*/ 127 h 2058"/>
                <a:gd name="T2" fmla="*/ 675 w 2064"/>
                <a:gd name="T3" fmla="*/ 186 h 2058"/>
                <a:gd name="T4" fmla="*/ 491 w 2064"/>
                <a:gd name="T5" fmla="*/ 291 h 2058"/>
                <a:gd name="T6" fmla="*/ 337 w 2064"/>
                <a:gd name="T7" fmla="*/ 434 h 2058"/>
                <a:gd name="T8" fmla="*/ 218 w 2064"/>
                <a:gd name="T9" fmla="*/ 609 h 2058"/>
                <a:gd name="T10" fmla="*/ 142 w 2064"/>
                <a:gd name="T11" fmla="*/ 810 h 2058"/>
                <a:gd name="T12" fmla="*/ 115 w 2064"/>
                <a:gd name="T13" fmla="*/ 1029 h 2058"/>
                <a:gd name="T14" fmla="*/ 142 w 2064"/>
                <a:gd name="T15" fmla="*/ 1248 h 2058"/>
                <a:gd name="T16" fmla="*/ 218 w 2064"/>
                <a:gd name="T17" fmla="*/ 1449 h 2058"/>
                <a:gd name="T18" fmla="*/ 337 w 2064"/>
                <a:gd name="T19" fmla="*/ 1624 h 2058"/>
                <a:gd name="T20" fmla="*/ 491 w 2064"/>
                <a:gd name="T21" fmla="*/ 1767 h 2058"/>
                <a:gd name="T22" fmla="*/ 675 w 2064"/>
                <a:gd name="T23" fmla="*/ 1872 h 2058"/>
                <a:gd name="T24" fmla="*/ 884 w 2064"/>
                <a:gd name="T25" fmla="*/ 1931 h 2058"/>
                <a:gd name="T26" fmla="*/ 1107 w 2064"/>
                <a:gd name="T27" fmla="*/ 1941 h 2058"/>
                <a:gd name="T28" fmla="*/ 1321 w 2064"/>
                <a:gd name="T29" fmla="*/ 1897 h 2058"/>
                <a:gd name="T30" fmla="*/ 1515 w 2064"/>
                <a:gd name="T31" fmla="*/ 1806 h 2058"/>
                <a:gd name="T32" fmla="*/ 1679 w 2064"/>
                <a:gd name="T33" fmla="*/ 1674 h 2058"/>
                <a:gd name="T34" fmla="*/ 1812 w 2064"/>
                <a:gd name="T35" fmla="*/ 1510 h 2058"/>
                <a:gd name="T36" fmla="*/ 1902 w 2064"/>
                <a:gd name="T37" fmla="*/ 1317 h 2058"/>
                <a:gd name="T38" fmla="*/ 1946 w 2064"/>
                <a:gd name="T39" fmla="*/ 1104 h 2058"/>
                <a:gd name="T40" fmla="*/ 1937 w 2064"/>
                <a:gd name="T41" fmla="*/ 881 h 2058"/>
                <a:gd name="T42" fmla="*/ 1877 w 2064"/>
                <a:gd name="T43" fmla="*/ 674 h 2058"/>
                <a:gd name="T44" fmla="*/ 1772 w 2064"/>
                <a:gd name="T45" fmla="*/ 490 h 2058"/>
                <a:gd name="T46" fmla="*/ 1628 w 2064"/>
                <a:gd name="T47" fmla="*/ 336 h 2058"/>
                <a:gd name="T48" fmla="*/ 1453 w 2064"/>
                <a:gd name="T49" fmla="*/ 217 h 2058"/>
                <a:gd name="T50" fmla="*/ 1252 w 2064"/>
                <a:gd name="T51" fmla="*/ 141 h 2058"/>
                <a:gd name="T52" fmla="*/ 1032 w 2064"/>
                <a:gd name="T53" fmla="*/ 114 h 2058"/>
                <a:gd name="T54" fmla="*/ 1191 w 2064"/>
                <a:gd name="T55" fmla="*/ 12 h 2058"/>
                <a:gd name="T56" fmla="*/ 1415 w 2064"/>
                <a:gd name="T57" fmla="*/ 74 h 2058"/>
                <a:gd name="T58" fmla="*/ 1616 w 2064"/>
                <a:gd name="T59" fmla="*/ 182 h 2058"/>
                <a:gd name="T60" fmla="*/ 1787 w 2064"/>
                <a:gd name="T61" fmla="*/ 329 h 2058"/>
                <a:gd name="T62" fmla="*/ 1922 w 2064"/>
                <a:gd name="T63" fmla="*/ 510 h 2058"/>
                <a:gd name="T64" fmla="*/ 2016 w 2064"/>
                <a:gd name="T65" fmla="*/ 719 h 2058"/>
                <a:gd name="T66" fmla="*/ 2061 w 2064"/>
                <a:gd name="T67" fmla="*/ 949 h 2058"/>
                <a:gd name="T68" fmla="*/ 2051 w 2064"/>
                <a:gd name="T69" fmla="*/ 1188 h 2058"/>
                <a:gd name="T70" fmla="*/ 1990 w 2064"/>
                <a:gd name="T71" fmla="*/ 1410 h 2058"/>
                <a:gd name="T72" fmla="*/ 1882 w 2064"/>
                <a:gd name="T73" fmla="*/ 1611 h 2058"/>
                <a:gd name="T74" fmla="*/ 1734 w 2064"/>
                <a:gd name="T75" fmla="*/ 1782 h 2058"/>
                <a:gd name="T76" fmla="*/ 1552 w 2064"/>
                <a:gd name="T77" fmla="*/ 1917 h 2058"/>
                <a:gd name="T78" fmla="*/ 1343 w 2064"/>
                <a:gd name="T79" fmla="*/ 2010 h 2058"/>
                <a:gd name="T80" fmla="*/ 1112 w 2064"/>
                <a:gd name="T81" fmla="*/ 2055 h 2058"/>
                <a:gd name="T82" fmla="*/ 873 w 2064"/>
                <a:gd name="T83" fmla="*/ 2046 h 2058"/>
                <a:gd name="T84" fmla="*/ 649 w 2064"/>
                <a:gd name="T85" fmla="*/ 1984 h 2058"/>
                <a:gd name="T86" fmla="*/ 448 w 2064"/>
                <a:gd name="T87" fmla="*/ 1876 h 2058"/>
                <a:gd name="T88" fmla="*/ 277 w 2064"/>
                <a:gd name="T89" fmla="*/ 1729 h 2058"/>
                <a:gd name="T90" fmla="*/ 142 w 2064"/>
                <a:gd name="T91" fmla="*/ 1548 h 2058"/>
                <a:gd name="T92" fmla="*/ 48 w 2064"/>
                <a:gd name="T93" fmla="*/ 1339 h 2058"/>
                <a:gd name="T94" fmla="*/ 3 w 2064"/>
                <a:gd name="T95" fmla="*/ 1109 h 2058"/>
                <a:gd name="T96" fmla="*/ 13 w 2064"/>
                <a:gd name="T97" fmla="*/ 870 h 2058"/>
                <a:gd name="T98" fmla="*/ 74 w 2064"/>
                <a:gd name="T99" fmla="*/ 648 h 2058"/>
                <a:gd name="T100" fmla="*/ 182 w 2064"/>
                <a:gd name="T101" fmla="*/ 447 h 2058"/>
                <a:gd name="T102" fmla="*/ 330 w 2064"/>
                <a:gd name="T103" fmla="*/ 276 h 2058"/>
                <a:gd name="T104" fmla="*/ 512 w 2064"/>
                <a:gd name="T105" fmla="*/ 141 h 2058"/>
                <a:gd name="T106" fmla="*/ 721 w 2064"/>
                <a:gd name="T107" fmla="*/ 48 h 2058"/>
                <a:gd name="T108" fmla="*/ 952 w 2064"/>
                <a:gd name="T109" fmla="*/ 3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64" h="2058">
                  <a:moveTo>
                    <a:pt x="1032" y="114"/>
                  </a:moveTo>
                  <a:lnTo>
                    <a:pt x="957" y="117"/>
                  </a:lnTo>
                  <a:lnTo>
                    <a:pt x="884" y="127"/>
                  </a:lnTo>
                  <a:lnTo>
                    <a:pt x="812" y="141"/>
                  </a:lnTo>
                  <a:lnTo>
                    <a:pt x="743" y="161"/>
                  </a:lnTo>
                  <a:lnTo>
                    <a:pt x="675" y="186"/>
                  </a:lnTo>
                  <a:lnTo>
                    <a:pt x="611" y="217"/>
                  </a:lnTo>
                  <a:lnTo>
                    <a:pt x="549" y="252"/>
                  </a:lnTo>
                  <a:lnTo>
                    <a:pt x="491" y="291"/>
                  </a:lnTo>
                  <a:lnTo>
                    <a:pt x="436" y="336"/>
                  </a:lnTo>
                  <a:lnTo>
                    <a:pt x="385" y="384"/>
                  </a:lnTo>
                  <a:lnTo>
                    <a:pt x="337" y="434"/>
                  </a:lnTo>
                  <a:lnTo>
                    <a:pt x="292" y="490"/>
                  </a:lnTo>
                  <a:lnTo>
                    <a:pt x="252" y="548"/>
                  </a:lnTo>
                  <a:lnTo>
                    <a:pt x="218" y="609"/>
                  </a:lnTo>
                  <a:lnTo>
                    <a:pt x="187" y="674"/>
                  </a:lnTo>
                  <a:lnTo>
                    <a:pt x="162" y="741"/>
                  </a:lnTo>
                  <a:lnTo>
                    <a:pt x="142" y="810"/>
                  </a:lnTo>
                  <a:lnTo>
                    <a:pt x="127" y="881"/>
                  </a:lnTo>
                  <a:lnTo>
                    <a:pt x="118" y="954"/>
                  </a:lnTo>
                  <a:lnTo>
                    <a:pt x="115" y="1029"/>
                  </a:lnTo>
                  <a:lnTo>
                    <a:pt x="118" y="1104"/>
                  </a:lnTo>
                  <a:lnTo>
                    <a:pt x="127" y="1177"/>
                  </a:lnTo>
                  <a:lnTo>
                    <a:pt x="142" y="1248"/>
                  </a:lnTo>
                  <a:lnTo>
                    <a:pt x="162" y="1317"/>
                  </a:lnTo>
                  <a:lnTo>
                    <a:pt x="187" y="1384"/>
                  </a:lnTo>
                  <a:lnTo>
                    <a:pt x="218" y="1449"/>
                  </a:lnTo>
                  <a:lnTo>
                    <a:pt x="252" y="1510"/>
                  </a:lnTo>
                  <a:lnTo>
                    <a:pt x="292" y="1568"/>
                  </a:lnTo>
                  <a:lnTo>
                    <a:pt x="337" y="1624"/>
                  </a:lnTo>
                  <a:lnTo>
                    <a:pt x="385" y="1674"/>
                  </a:lnTo>
                  <a:lnTo>
                    <a:pt x="436" y="1722"/>
                  </a:lnTo>
                  <a:lnTo>
                    <a:pt x="491" y="1767"/>
                  </a:lnTo>
                  <a:lnTo>
                    <a:pt x="549" y="1806"/>
                  </a:lnTo>
                  <a:lnTo>
                    <a:pt x="611" y="1841"/>
                  </a:lnTo>
                  <a:lnTo>
                    <a:pt x="675" y="1872"/>
                  </a:lnTo>
                  <a:lnTo>
                    <a:pt x="743" y="1897"/>
                  </a:lnTo>
                  <a:lnTo>
                    <a:pt x="812" y="1917"/>
                  </a:lnTo>
                  <a:lnTo>
                    <a:pt x="884" y="1931"/>
                  </a:lnTo>
                  <a:lnTo>
                    <a:pt x="957" y="1941"/>
                  </a:lnTo>
                  <a:lnTo>
                    <a:pt x="1032" y="1944"/>
                  </a:lnTo>
                  <a:lnTo>
                    <a:pt x="1107" y="1941"/>
                  </a:lnTo>
                  <a:lnTo>
                    <a:pt x="1180" y="1931"/>
                  </a:lnTo>
                  <a:lnTo>
                    <a:pt x="1252" y="1917"/>
                  </a:lnTo>
                  <a:lnTo>
                    <a:pt x="1321" y="1897"/>
                  </a:lnTo>
                  <a:lnTo>
                    <a:pt x="1389" y="1872"/>
                  </a:lnTo>
                  <a:lnTo>
                    <a:pt x="1453" y="1841"/>
                  </a:lnTo>
                  <a:lnTo>
                    <a:pt x="1515" y="1806"/>
                  </a:lnTo>
                  <a:lnTo>
                    <a:pt x="1573" y="1767"/>
                  </a:lnTo>
                  <a:lnTo>
                    <a:pt x="1628" y="1722"/>
                  </a:lnTo>
                  <a:lnTo>
                    <a:pt x="1679" y="1674"/>
                  </a:lnTo>
                  <a:lnTo>
                    <a:pt x="1727" y="1624"/>
                  </a:lnTo>
                  <a:lnTo>
                    <a:pt x="1772" y="1568"/>
                  </a:lnTo>
                  <a:lnTo>
                    <a:pt x="1812" y="1510"/>
                  </a:lnTo>
                  <a:lnTo>
                    <a:pt x="1846" y="1449"/>
                  </a:lnTo>
                  <a:lnTo>
                    <a:pt x="1877" y="1384"/>
                  </a:lnTo>
                  <a:lnTo>
                    <a:pt x="1902" y="1317"/>
                  </a:lnTo>
                  <a:lnTo>
                    <a:pt x="1922" y="1248"/>
                  </a:lnTo>
                  <a:lnTo>
                    <a:pt x="1937" y="1177"/>
                  </a:lnTo>
                  <a:lnTo>
                    <a:pt x="1946" y="1104"/>
                  </a:lnTo>
                  <a:lnTo>
                    <a:pt x="1949" y="1029"/>
                  </a:lnTo>
                  <a:lnTo>
                    <a:pt x="1946" y="954"/>
                  </a:lnTo>
                  <a:lnTo>
                    <a:pt x="1937" y="881"/>
                  </a:lnTo>
                  <a:lnTo>
                    <a:pt x="1922" y="810"/>
                  </a:lnTo>
                  <a:lnTo>
                    <a:pt x="1902" y="741"/>
                  </a:lnTo>
                  <a:lnTo>
                    <a:pt x="1877" y="674"/>
                  </a:lnTo>
                  <a:lnTo>
                    <a:pt x="1846" y="609"/>
                  </a:lnTo>
                  <a:lnTo>
                    <a:pt x="1812" y="548"/>
                  </a:lnTo>
                  <a:lnTo>
                    <a:pt x="1772" y="490"/>
                  </a:lnTo>
                  <a:lnTo>
                    <a:pt x="1727" y="434"/>
                  </a:lnTo>
                  <a:lnTo>
                    <a:pt x="1679" y="384"/>
                  </a:lnTo>
                  <a:lnTo>
                    <a:pt x="1628" y="336"/>
                  </a:lnTo>
                  <a:lnTo>
                    <a:pt x="1573" y="291"/>
                  </a:lnTo>
                  <a:lnTo>
                    <a:pt x="1515" y="252"/>
                  </a:lnTo>
                  <a:lnTo>
                    <a:pt x="1453" y="217"/>
                  </a:lnTo>
                  <a:lnTo>
                    <a:pt x="1389" y="186"/>
                  </a:lnTo>
                  <a:lnTo>
                    <a:pt x="1321" y="161"/>
                  </a:lnTo>
                  <a:lnTo>
                    <a:pt x="1252" y="141"/>
                  </a:lnTo>
                  <a:lnTo>
                    <a:pt x="1180" y="127"/>
                  </a:lnTo>
                  <a:lnTo>
                    <a:pt x="1107" y="117"/>
                  </a:lnTo>
                  <a:lnTo>
                    <a:pt x="1032" y="114"/>
                  </a:lnTo>
                  <a:close/>
                  <a:moveTo>
                    <a:pt x="1032" y="0"/>
                  </a:moveTo>
                  <a:lnTo>
                    <a:pt x="1112" y="3"/>
                  </a:lnTo>
                  <a:lnTo>
                    <a:pt x="1191" y="12"/>
                  </a:lnTo>
                  <a:lnTo>
                    <a:pt x="1268" y="27"/>
                  </a:lnTo>
                  <a:lnTo>
                    <a:pt x="1343" y="48"/>
                  </a:lnTo>
                  <a:lnTo>
                    <a:pt x="1415" y="74"/>
                  </a:lnTo>
                  <a:lnTo>
                    <a:pt x="1484" y="105"/>
                  </a:lnTo>
                  <a:lnTo>
                    <a:pt x="1552" y="141"/>
                  </a:lnTo>
                  <a:lnTo>
                    <a:pt x="1616" y="182"/>
                  </a:lnTo>
                  <a:lnTo>
                    <a:pt x="1676" y="227"/>
                  </a:lnTo>
                  <a:lnTo>
                    <a:pt x="1734" y="276"/>
                  </a:lnTo>
                  <a:lnTo>
                    <a:pt x="1787" y="329"/>
                  </a:lnTo>
                  <a:lnTo>
                    <a:pt x="1837" y="387"/>
                  </a:lnTo>
                  <a:lnTo>
                    <a:pt x="1882" y="447"/>
                  </a:lnTo>
                  <a:lnTo>
                    <a:pt x="1922" y="510"/>
                  </a:lnTo>
                  <a:lnTo>
                    <a:pt x="1959" y="578"/>
                  </a:lnTo>
                  <a:lnTo>
                    <a:pt x="1990" y="648"/>
                  </a:lnTo>
                  <a:lnTo>
                    <a:pt x="2016" y="719"/>
                  </a:lnTo>
                  <a:lnTo>
                    <a:pt x="2037" y="794"/>
                  </a:lnTo>
                  <a:lnTo>
                    <a:pt x="2051" y="870"/>
                  </a:lnTo>
                  <a:lnTo>
                    <a:pt x="2061" y="949"/>
                  </a:lnTo>
                  <a:lnTo>
                    <a:pt x="2064" y="1029"/>
                  </a:lnTo>
                  <a:lnTo>
                    <a:pt x="2061" y="1109"/>
                  </a:lnTo>
                  <a:lnTo>
                    <a:pt x="2051" y="1188"/>
                  </a:lnTo>
                  <a:lnTo>
                    <a:pt x="2037" y="1264"/>
                  </a:lnTo>
                  <a:lnTo>
                    <a:pt x="2016" y="1339"/>
                  </a:lnTo>
                  <a:lnTo>
                    <a:pt x="1990" y="1410"/>
                  </a:lnTo>
                  <a:lnTo>
                    <a:pt x="1959" y="1480"/>
                  </a:lnTo>
                  <a:lnTo>
                    <a:pt x="1922" y="1548"/>
                  </a:lnTo>
                  <a:lnTo>
                    <a:pt x="1882" y="1611"/>
                  </a:lnTo>
                  <a:lnTo>
                    <a:pt x="1837" y="1671"/>
                  </a:lnTo>
                  <a:lnTo>
                    <a:pt x="1787" y="1729"/>
                  </a:lnTo>
                  <a:lnTo>
                    <a:pt x="1734" y="1782"/>
                  </a:lnTo>
                  <a:lnTo>
                    <a:pt x="1676" y="1831"/>
                  </a:lnTo>
                  <a:lnTo>
                    <a:pt x="1616" y="1876"/>
                  </a:lnTo>
                  <a:lnTo>
                    <a:pt x="1552" y="1917"/>
                  </a:lnTo>
                  <a:lnTo>
                    <a:pt x="1484" y="1953"/>
                  </a:lnTo>
                  <a:lnTo>
                    <a:pt x="1415" y="1984"/>
                  </a:lnTo>
                  <a:lnTo>
                    <a:pt x="1343" y="2010"/>
                  </a:lnTo>
                  <a:lnTo>
                    <a:pt x="1268" y="2031"/>
                  </a:lnTo>
                  <a:lnTo>
                    <a:pt x="1191" y="2046"/>
                  </a:lnTo>
                  <a:lnTo>
                    <a:pt x="1112" y="2055"/>
                  </a:lnTo>
                  <a:lnTo>
                    <a:pt x="1032" y="2058"/>
                  </a:lnTo>
                  <a:lnTo>
                    <a:pt x="952" y="2055"/>
                  </a:lnTo>
                  <a:lnTo>
                    <a:pt x="873" y="2046"/>
                  </a:lnTo>
                  <a:lnTo>
                    <a:pt x="796" y="2031"/>
                  </a:lnTo>
                  <a:lnTo>
                    <a:pt x="721" y="2010"/>
                  </a:lnTo>
                  <a:lnTo>
                    <a:pt x="649" y="1984"/>
                  </a:lnTo>
                  <a:lnTo>
                    <a:pt x="580" y="1953"/>
                  </a:lnTo>
                  <a:lnTo>
                    <a:pt x="512" y="1917"/>
                  </a:lnTo>
                  <a:lnTo>
                    <a:pt x="448" y="1876"/>
                  </a:lnTo>
                  <a:lnTo>
                    <a:pt x="388" y="1831"/>
                  </a:lnTo>
                  <a:lnTo>
                    <a:pt x="330" y="1782"/>
                  </a:lnTo>
                  <a:lnTo>
                    <a:pt x="277" y="1729"/>
                  </a:lnTo>
                  <a:lnTo>
                    <a:pt x="227" y="1671"/>
                  </a:lnTo>
                  <a:lnTo>
                    <a:pt x="182" y="1611"/>
                  </a:lnTo>
                  <a:lnTo>
                    <a:pt x="142" y="1548"/>
                  </a:lnTo>
                  <a:lnTo>
                    <a:pt x="105" y="1480"/>
                  </a:lnTo>
                  <a:lnTo>
                    <a:pt x="74" y="1410"/>
                  </a:lnTo>
                  <a:lnTo>
                    <a:pt x="48" y="1339"/>
                  </a:lnTo>
                  <a:lnTo>
                    <a:pt x="27" y="1264"/>
                  </a:lnTo>
                  <a:lnTo>
                    <a:pt x="13" y="1188"/>
                  </a:lnTo>
                  <a:lnTo>
                    <a:pt x="3" y="1109"/>
                  </a:lnTo>
                  <a:lnTo>
                    <a:pt x="0" y="1029"/>
                  </a:lnTo>
                  <a:lnTo>
                    <a:pt x="3" y="949"/>
                  </a:lnTo>
                  <a:lnTo>
                    <a:pt x="13" y="870"/>
                  </a:lnTo>
                  <a:lnTo>
                    <a:pt x="27" y="794"/>
                  </a:lnTo>
                  <a:lnTo>
                    <a:pt x="48" y="719"/>
                  </a:lnTo>
                  <a:lnTo>
                    <a:pt x="74" y="648"/>
                  </a:lnTo>
                  <a:lnTo>
                    <a:pt x="105" y="578"/>
                  </a:lnTo>
                  <a:lnTo>
                    <a:pt x="142" y="510"/>
                  </a:lnTo>
                  <a:lnTo>
                    <a:pt x="182" y="447"/>
                  </a:lnTo>
                  <a:lnTo>
                    <a:pt x="227" y="387"/>
                  </a:lnTo>
                  <a:lnTo>
                    <a:pt x="277" y="329"/>
                  </a:lnTo>
                  <a:lnTo>
                    <a:pt x="330" y="276"/>
                  </a:lnTo>
                  <a:lnTo>
                    <a:pt x="388" y="227"/>
                  </a:lnTo>
                  <a:lnTo>
                    <a:pt x="448" y="182"/>
                  </a:lnTo>
                  <a:lnTo>
                    <a:pt x="512" y="141"/>
                  </a:lnTo>
                  <a:lnTo>
                    <a:pt x="580" y="105"/>
                  </a:lnTo>
                  <a:lnTo>
                    <a:pt x="649" y="74"/>
                  </a:lnTo>
                  <a:lnTo>
                    <a:pt x="721" y="48"/>
                  </a:lnTo>
                  <a:lnTo>
                    <a:pt x="796" y="27"/>
                  </a:lnTo>
                  <a:lnTo>
                    <a:pt x="873" y="12"/>
                  </a:lnTo>
                  <a:lnTo>
                    <a:pt x="952" y="3"/>
                  </a:lnTo>
                  <a:lnTo>
                    <a:pt x="10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287"/>
            <p:cNvSpPr>
              <a:spLocks noEditPoints="1"/>
            </p:cNvSpPr>
            <p:nvPr/>
          </p:nvSpPr>
          <p:spPr bwMode="auto">
            <a:xfrm>
              <a:off x="7385051" y="2857500"/>
              <a:ext cx="219075" cy="217487"/>
            </a:xfrm>
            <a:custGeom>
              <a:avLst/>
              <a:gdLst>
                <a:gd name="T0" fmla="*/ 573 w 1376"/>
                <a:gd name="T1" fmla="*/ 126 h 1372"/>
                <a:gd name="T2" fmla="*/ 415 w 1376"/>
                <a:gd name="T3" fmla="*/ 184 h 1372"/>
                <a:gd name="T4" fmla="*/ 284 w 1376"/>
                <a:gd name="T5" fmla="*/ 283 h 1372"/>
                <a:gd name="T6" fmla="*/ 185 w 1376"/>
                <a:gd name="T7" fmla="*/ 414 h 1372"/>
                <a:gd name="T8" fmla="*/ 126 w 1376"/>
                <a:gd name="T9" fmla="*/ 572 h 1372"/>
                <a:gd name="T10" fmla="*/ 118 w 1376"/>
                <a:gd name="T11" fmla="*/ 744 h 1372"/>
                <a:gd name="T12" fmla="*/ 159 w 1376"/>
                <a:gd name="T13" fmla="*/ 908 h 1372"/>
                <a:gd name="T14" fmla="*/ 246 w 1376"/>
                <a:gd name="T15" fmla="*/ 1049 h 1372"/>
                <a:gd name="T16" fmla="*/ 368 w 1376"/>
                <a:gd name="T17" fmla="*/ 1160 h 1372"/>
                <a:gd name="T18" fmla="*/ 518 w 1376"/>
                <a:gd name="T19" fmla="*/ 1232 h 1372"/>
                <a:gd name="T20" fmla="*/ 688 w 1376"/>
                <a:gd name="T21" fmla="*/ 1258 h 1372"/>
                <a:gd name="T22" fmla="*/ 858 w 1376"/>
                <a:gd name="T23" fmla="*/ 1232 h 1372"/>
                <a:gd name="T24" fmla="*/ 1008 w 1376"/>
                <a:gd name="T25" fmla="*/ 1160 h 1372"/>
                <a:gd name="T26" fmla="*/ 1130 w 1376"/>
                <a:gd name="T27" fmla="*/ 1049 h 1372"/>
                <a:gd name="T28" fmla="*/ 1217 w 1376"/>
                <a:gd name="T29" fmla="*/ 908 h 1372"/>
                <a:gd name="T30" fmla="*/ 1258 w 1376"/>
                <a:gd name="T31" fmla="*/ 744 h 1372"/>
                <a:gd name="T32" fmla="*/ 1250 w 1376"/>
                <a:gd name="T33" fmla="*/ 572 h 1372"/>
                <a:gd name="T34" fmla="*/ 1191 w 1376"/>
                <a:gd name="T35" fmla="*/ 414 h 1372"/>
                <a:gd name="T36" fmla="*/ 1092 w 1376"/>
                <a:gd name="T37" fmla="*/ 283 h 1372"/>
                <a:gd name="T38" fmla="*/ 961 w 1376"/>
                <a:gd name="T39" fmla="*/ 184 h 1372"/>
                <a:gd name="T40" fmla="*/ 803 w 1376"/>
                <a:gd name="T41" fmla="*/ 126 h 1372"/>
                <a:gd name="T42" fmla="*/ 688 w 1376"/>
                <a:gd name="T43" fmla="*/ 0 h 1372"/>
                <a:gd name="T44" fmla="*/ 881 w 1376"/>
                <a:gd name="T45" fmla="*/ 27 h 1372"/>
                <a:gd name="T46" fmla="*/ 1053 w 1376"/>
                <a:gd name="T47" fmla="*/ 105 h 1372"/>
                <a:gd name="T48" fmla="*/ 1196 w 1376"/>
                <a:gd name="T49" fmla="*/ 223 h 1372"/>
                <a:gd name="T50" fmla="*/ 1302 w 1376"/>
                <a:gd name="T51" fmla="*/ 377 h 1372"/>
                <a:gd name="T52" fmla="*/ 1363 w 1376"/>
                <a:gd name="T53" fmla="*/ 556 h 1372"/>
                <a:gd name="T54" fmla="*/ 1373 w 1376"/>
                <a:gd name="T55" fmla="*/ 751 h 1372"/>
                <a:gd name="T56" fmla="*/ 1328 w 1376"/>
                <a:gd name="T57" fmla="*/ 938 h 1372"/>
                <a:gd name="T58" fmla="*/ 1235 w 1376"/>
                <a:gd name="T59" fmla="*/ 1101 h 1372"/>
                <a:gd name="T60" fmla="*/ 1104 w 1376"/>
                <a:gd name="T61" fmla="*/ 1232 h 1372"/>
                <a:gd name="T62" fmla="*/ 940 w 1376"/>
                <a:gd name="T63" fmla="*/ 1324 h 1372"/>
                <a:gd name="T64" fmla="*/ 754 w 1376"/>
                <a:gd name="T65" fmla="*/ 1369 h 1372"/>
                <a:gd name="T66" fmla="*/ 558 w 1376"/>
                <a:gd name="T67" fmla="*/ 1360 h 1372"/>
                <a:gd name="T68" fmla="*/ 378 w 1376"/>
                <a:gd name="T69" fmla="*/ 1298 h 1372"/>
                <a:gd name="T70" fmla="*/ 224 w 1376"/>
                <a:gd name="T71" fmla="*/ 1192 h 1372"/>
                <a:gd name="T72" fmla="*/ 105 w 1376"/>
                <a:gd name="T73" fmla="*/ 1050 h 1372"/>
                <a:gd name="T74" fmla="*/ 27 w 1376"/>
                <a:gd name="T75" fmla="*/ 878 h 1372"/>
                <a:gd name="T76" fmla="*/ 0 w 1376"/>
                <a:gd name="T77" fmla="*/ 686 h 1372"/>
                <a:gd name="T78" fmla="*/ 27 w 1376"/>
                <a:gd name="T79" fmla="*/ 494 h 1372"/>
                <a:gd name="T80" fmla="*/ 105 w 1376"/>
                <a:gd name="T81" fmla="*/ 322 h 1372"/>
                <a:gd name="T82" fmla="*/ 224 w 1376"/>
                <a:gd name="T83" fmla="*/ 180 h 1372"/>
                <a:gd name="T84" fmla="*/ 378 w 1376"/>
                <a:gd name="T85" fmla="*/ 74 h 1372"/>
                <a:gd name="T86" fmla="*/ 558 w 1376"/>
                <a:gd name="T87" fmla="*/ 12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6" h="1372">
                  <a:moveTo>
                    <a:pt x="688" y="114"/>
                  </a:moveTo>
                  <a:lnTo>
                    <a:pt x="630" y="117"/>
                  </a:lnTo>
                  <a:lnTo>
                    <a:pt x="573" y="126"/>
                  </a:lnTo>
                  <a:lnTo>
                    <a:pt x="518" y="140"/>
                  </a:lnTo>
                  <a:lnTo>
                    <a:pt x="465" y="159"/>
                  </a:lnTo>
                  <a:lnTo>
                    <a:pt x="415" y="184"/>
                  </a:lnTo>
                  <a:lnTo>
                    <a:pt x="368" y="212"/>
                  </a:lnTo>
                  <a:lnTo>
                    <a:pt x="324" y="245"/>
                  </a:lnTo>
                  <a:lnTo>
                    <a:pt x="284" y="283"/>
                  </a:lnTo>
                  <a:lnTo>
                    <a:pt x="246" y="323"/>
                  </a:lnTo>
                  <a:lnTo>
                    <a:pt x="213" y="367"/>
                  </a:lnTo>
                  <a:lnTo>
                    <a:pt x="185" y="414"/>
                  </a:lnTo>
                  <a:lnTo>
                    <a:pt x="159" y="464"/>
                  </a:lnTo>
                  <a:lnTo>
                    <a:pt x="141" y="517"/>
                  </a:lnTo>
                  <a:lnTo>
                    <a:pt x="126" y="572"/>
                  </a:lnTo>
                  <a:lnTo>
                    <a:pt x="118" y="628"/>
                  </a:lnTo>
                  <a:lnTo>
                    <a:pt x="115" y="686"/>
                  </a:lnTo>
                  <a:lnTo>
                    <a:pt x="118" y="744"/>
                  </a:lnTo>
                  <a:lnTo>
                    <a:pt x="126" y="800"/>
                  </a:lnTo>
                  <a:lnTo>
                    <a:pt x="141" y="855"/>
                  </a:lnTo>
                  <a:lnTo>
                    <a:pt x="159" y="908"/>
                  </a:lnTo>
                  <a:lnTo>
                    <a:pt x="185" y="958"/>
                  </a:lnTo>
                  <a:lnTo>
                    <a:pt x="213" y="1005"/>
                  </a:lnTo>
                  <a:lnTo>
                    <a:pt x="246" y="1049"/>
                  </a:lnTo>
                  <a:lnTo>
                    <a:pt x="284" y="1089"/>
                  </a:lnTo>
                  <a:lnTo>
                    <a:pt x="324" y="1127"/>
                  </a:lnTo>
                  <a:lnTo>
                    <a:pt x="368" y="1160"/>
                  </a:lnTo>
                  <a:lnTo>
                    <a:pt x="415" y="1188"/>
                  </a:lnTo>
                  <a:lnTo>
                    <a:pt x="465" y="1213"/>
                  </a:lnTo>
                  <a:lnTo>
                    <a:pt x="518" y="1232"/>
                  </a:lnTo>
                  <a:lnTo>
                    <a:pt x="573" y="1246"/>
                  </a:lnTo>
                  <a:lnTo>
                    <a:pt x="630" y="1255"/>
                  </a:lnTo>
                  <a:lnTo>
                    <a:pt x="688" y="1258"/>
                  </a:lnTo>
                  <a:lnTo>
                    <a:pt x="746" y="1255"/>
                  </a:lnTo>
                  <a:lnTo>
                    <a:pt x="803" y="1246"/>
                  </a:lnTo>
                  <a:lnTo>
                    <a:pt x="858" y="1232"/>
                  </a:lnTo>
                  <a:lnTo>
                    <a:pt x="911" y="1213"/>
                  </a:lnTo>
                  <a:lnTo>
                    <a:pt x="961" y="1188"/>
                  </a:lnTo>
                  <a:lnTo>
                    <a:pt x="1008" y="1160"/>
                  </a:lnTo>
                  <a:lnTo>
                    <a:pt x="1052" y="1127"/>
                  </a:lnTo>
                  <a:lnTo>
                    <a:pt x="1092" y="1089"/>
                  </a:lnTo>
                  <a:lnTo>
                    <a:pt x="1130" y="1049"/>
                  </a:lnTo>
                  <a:lnTo>
                    <a:pt x="1163" y="1005"/>
                  </a:lnTo>
                  <a:lnTo>
                    <a:pt x="1191" y="958"/>
                  </a:lnTo>
                  <a:lnTo>
                    <a:pt x="1217" y="908"/>
                  </a:lnTo>
                  <a:lnTo>
                    <a:pt x="1235" y="855"/>
                  </a:lnTo>
                  <a:lnTo>
                    <a:pt x="1250" y="800"/>
                  </a:lnTo>
                  <a:lnTo>
                    <a:pt x="1258" y="744"/>
                  </a:lnTo>
                  <a:lnTo>
                    <a:pt x="1261" y="686"/>
                  </a:lnTo>
                  <a:lnTo>
                    <a:pt x="1258" y="628"/>
                  </a:lnTo>
                  <a:lnTo>
                    <a:pt x="1250" y="572"/>
                  </a:lnTo>
                  <a:lnTo>
                    <a:pt x="1235" y="517"/>
                  </a:lnTo>
                  <a:lnTo>
                    <a:pt x="1217" y="464"/>
                  </a:lnTo>
                  <a:lnTo>
                    <a:pt x="1191" y="414"/>
                  </a:lnTo>
                  <a:lnTo>
                    <a:pt x="1163" y="367"/>
                  </a:lnTo>
                  <a:lnTo>
                    <a:pt x="1130" y="323"/>
                  </a:lnTo>
                  <a:lnTo>
                    <a:pt x="1092" y="283"/>
                  </a:lnTo>
                  <a:lnTo>
                    <a:pt x="1052" y="245"/>
                  </a:lnTo>
                  <a:lnTo>
                    <a:pt x="1008" y="212"/>
                  </a:lnTo>
                  <a:lnTo>
                    <a:pt x="961" y="184"/>
                  </a:lnTo>
                  <a:lnTo>
                    <a:pt x="911" y="159"/>
                  </a:lnTo>
                  <a:lnTo>
                    <a:pt x="858" y="140"/>
                  </a:lnTo>
                  <a:lnTo>
                    <a:pt x="803" y="126"/>
                  </a:lnTo>
                  <a:lnTo>
                    <a:pt x="746" y="117"/>
                  </a:lnTo>
                  <a:lnTo>
                    <a:pt x="688" y="114"/>
                  </a:lnTo>
                  <a:close/>
                  <a:moveTo>
                    <a:pt x="688" y="0"/>
                  </a:moveTo>
                  <a:lnTo>
                    <a:pt x="754" y="3"/>
                  </a:lnTo>
                  <a:lnTo>
                    <a:pt x="818" y="12"/>
                  </a:lnTo>
                  <a:lnTo>
                    <a:pt x="881" y="27"/>
                  </a:lnTo>
                  <a:lnTo>
                    <a:pt x="940" y="48"/>
                  </a:lnTo>
                  <a:lnTo>
                    <a:pt x="998" y="74"/>
                  </a:lnTo>
                  <a:lnTo>
                    <a:pt x="1053" y="105"/>
                  </a:lnTo>
                  <a:lnTo>
                    <a:pt x="1104" y="140"/>
                  </a:lnTo>
                  <a:lnTo>
                    <a:pt x="1152" y="180"/>
                  </a:lnTo>
                  <a:lnTo>
                    <a:pt x="1196" y="223"/>
                  </a:lnTo>
                  <a:lnTo>
                    <a:pt x="1235" y="271"/>
                  </a:lnTo>
                  <a:lnTo>
                    <a:pt x="1271" y="322"/>
                  </a:lnTo>
                  <a:lnTo>
                    <a:pt x="1302" y="377"/>
                  </a:lnTo>
                  <a:lnTo>
                    <a:pt x="1328" y="434"/>
                  </a:lnTo>
                  <a:lnTo>
                    <a:pt x="1349" y="494"/>
                  </a:lnTo>
                  <a:lnTo>
                    <a:pt x="1363" y="556"/>
                  </a:lnTo>
                  <a:lnTo>
                    <a:pt x="1373" y="621"/>
                  </a:lnTo>
                  <a:lnTo>
                    <a:pt x="1376" y="686"/>
                  </a:lnTo>
                  <a:lnTo>
                    <a:pt x="1373" y="751"/>
                  </a:lnTo>
                  <a:lnTo>
                    <a:pt x="1363" y="816"/>
                  </a:lnTo>
                  <a:lnTo>
                    <a:pt x="1349" y="878"/>
                  </a:lnTo>
                  <a:lnTo>
                    <a:pt x="1328" y="938"/>
                  </a:lnTo>
                  <a:lnTo>
                    <a:pt x="1302" y="995"/>
                  </a:lnTo>
                  <a:lnTo>
                    <a:pt x="1271" y="1050"/>
                  </a:lnTo>
                  <a:lnTo>
                    <a:pt x="1235" y="1101"/>
                  </a:lnTo>
                  <a:lnTo>
                    <a:pt x="1196" y="1149"/>
                  </a:lnTo>
                  <a:lnTo>
                    <a:pt x="1152" y="1192"/>
                  </a:lnTo>
                  <a:lnTo>
                    <a:pt x="1104" y="1232"/>
                  </a:lnTo>
                  <a:lnTo>
                    <a:pt x="1053" y="1267"/>
                  </a:lnTo>
                  <a:lnTo>
                    <a:pt x="998" y="1298"/>
                  </a:lnTo>
                  <a:lnTo>
                    <a:pt x="940" y="1324"/>
                  </a:lnTo>
                  <a:lnTo>
                    <a:pt x="881" y="1345"/>
                  </a:lnTo>
                  <a:lnTo>
                    <a:pt x="818" y="1360"/>
                  </a:lnTo>
                  <a:lnTo>
                    <a:pt x="754" y="1369"/>
                  </a:lnTo>
                  <a:lnTo>
                    <a:pt x="688" y="1372"/>
                  </a:lnTo>
                  <a:lnTo>
                    <a:pt x="622" y="1369"/>
                  </a:lnTo>
                  <a:lnTo>
                    <a:pt x="558" y="1360"/>
                  </a:lnTo>
                  <a:lnTo>
                    <a:pt x="495" y="1345"/>
                  </a:lnTo>
                  <a:lnTo>
                    <a:pt x="436" y="1324"/>
                  </a:lnTo>
                  <a:lnTo>
                    <a:pt x="378" y="1298"/>
                  </a:lnTo>
                  <a:lnTo>
                    <a:pt x="323" y="1267"/>
                  </a:lnTo>
                  <a:lnTo>
                    <a:pt x="272" y="1232"/>
                  </a:lnTo>
                  <a:lnTo>
                    <a:pt x="224" y="1192"/>
                  </a:lnTo>
                  <a:lnTo>
                    <a:pt x="180" y="1149"/>
                  </a:lnTo>
                  <a:lnTo>
                    <a:pt x="141" y="1101"/>
                  </a:lnTo>
                  <a:lnTo>
                    <a:pt x="105" y="1050"/>
                  </a:lnTo>
                  <a:lnTo>
                    <a:pt x="74" y="995"/>
                  </a:lnTo>
                  <a:lnTo>
                    <a:pt x="48" y="938"/>
                  </a:lnTo>
                  <a:lnTo>
                    <a:pt x="27" y="878"/>
                  </a:lnTo>
                  <a:lnTo>
                    <a:pt x="13" y="816"/>
                  </a:lnTo>
                  <a:lnTo>
                    <a:pt x="3" y="751"/>
                  </a:lnTo>
                  <a:lnTo>
                    <a:pt x="0" y="686"/>
                  </a:lnTo>
                  <a:lnTo>
                    <a:pt x="3" y="621"/>
                  </a:lnTo>
                  <a:lnTo>
                    <a:pt x="13" y="556"/>
                  </a:lnTo>
                  <a:lnTo>
                    <a:pt x="27" y="494"/>
                  </a:lnTo>
                  <a:lnTo>
                    <a:pt x="48" y="434"/>
                  </a:lnTo>
                  <a:lnTo>
                    <a:pt x="74" y="377"/>
                  </a:lnTo>
                  <a:lnTo>
                    <a:pt x="105" y="322"/>
                  </a:lnTo>
                  <a:lnTo>
                    <a:pt x="141" y="271"/>
                  </a:lnTo>
                  <a:lnTo>
                    <a:pt x="180" y="223"/>
                  </a:lnTo>
                  <a:lnTo>
                    <a:pt x="224" y="180"/>
                  </a:lnTo>
                  <a:lnTo>
                    <a:pt x="272" y="140"/>
                  </a:lnTo>
                  <a:lnTo>
                    <a:pt x="323" y="105"/>
                  </a:lnTo>
                  <a:lnTo>
                    <a:pt x="378" y="74"/>
                  </a:lnTo>
                  <a:lnTo>
                    <a:pt x="436" y="48"/>
                  </a:lnTo>
                  <a:lnTo>
                    <a:pt x="495" y="27"/>
                  </a:lnTo>
                  <a:lnTo>
                    <a:pt x="558" y="12"/>
                  </a:lnTo>
                  <a:lnTo>
                    <a:pt x="622" y="3"/>
                  </a:lnTo>
                  <a:lnTo>
                    <a:pt x="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288"/>
            <p:cNvSpPr>
              <a:spLocks/>
            </p:cNvSpPr>
            <p:nvPr/>
          </p:nvSpPr>
          <p:spPr bwMode="auto">
            <a:xfrm>
              <a:off x="7421563" y="2894013"/>
              <a:ext cx="82550" cy="80962"/>
            </a:xfrm>
            <a:custGeom>
              <a:avLst/>
              <a:gdLst>
                <a:gd name="T0" fmla="*/ 459 w 516"/>
                <a:gd name="T1" fmla="*/ 0 h 514"/>
                <a:gd name="T2" fmla="*/ 478 w 516"/>
                <a:gd name="T3" fmla="*/ 3 h 514"/>
                <a:gd name="T4" fmla="*/ 494 w 516"/>
                <a:gd name="T5" fmla="*/ 10 h 514"/>
                <a:gd name="T6" fmla="*/ 506 w 516"/>
                <a:gd name="T7" fmla="*/ 21 h 514"/>
                <a:gd name="T8" fmla="*/ 513 w 516"/>
                <a:gd name="T9" fmla="*/ 38 h 514"/>
                <a:gd name="T10" fmla="*/ 516 w 516"/>
                <a:gd name="T11" fmla="*/ 57 h 514"/>
                <a:gd name="T12" fmla="*/ 513 w 516"/>
                <a:gd name="T13" fmla="*/ 76 h 514"/>
                <a:gd name="T14" fmla="*/ 506 w 516"/>
                <a:gd name="T15" fmla="*/ 92 h 514"/>
                <a:gd name="T16" fmla="*/ 494 w 516"/>
                <a:gd name="T17" fmla="*/ 104 h 514"/>
                <a:gd name="T18" fmla="*/ 478 w 516"/>
                <a:gd name="T19" fmla="*/ 111 h 514"/>
                <a:gd name="T20" fmla="*/ 459 w 516"/>
                <a:gd name="T21" fmla="*/ 114 h 514"/>
                <a:gd name="T22" fmla="*/ 411 w 516"/>
                <a:gd name="T23" fmla="*/ 117 h 514"/>
                <a:gd name="T24" fmla="*/ 366 w 516"/>
                <a:gd name="T25" fmla="*/ 125 h 514"/>
                <a:gd name="T26" fmla="*/ 323 w 516"/>
                <a:gd name="T27" fmla="*/ 140 h 514"/>
                <a:gd name="T28" fmla="*/ 283 w 516"/>
                <a:gd name="T29" fmla="*/ 160 h 514"/>
                <a:gd name="T30" fmla="*/ 246 w 516"/>
                <a:gd name="T31" fmla="*/ 184 h 514"/>
                <a:gd name="T32" fmla="*/ 214 w 516"/>
                <a:gd name="T33" fmla="*/ 213 h 514"/>
                <a:gd name="T34" fmla="*/ 185 w 516"/>
                <a:gd name="T35" fmla="*/ 245 h 514"/>
                <a:gd name="T36" fmla="*/ 161 w 516"/>
                <a:gd name="T37" fmla="*/ 281 h 514"/>
                <a:gd name="T38" fmla="*/ 141 w 516"/>
                <a:gd name="T39" fmla="*/ 322 h 514"/>
                <a:gd name="T40" fmla="*/ 126 w 516"/>
                <a:gd name="T41" fmla="*/ 364 h 514"/>
                <a:gd name="T42" fmla="*/ 118 w 516"/>
                <a:gd name="T43" fmla="*/ 409 h 514"/>
                <a:gd name="T44" fmla="*/ 115 w 516"/>
                <a:gd name="T45" fmla="*/ 457 h 514"/>
                <a:gd name="T46" fmla="*/ 112 w 516"/>
                <a:gd name="T47" fmla="*/ 476 h 514"/>
                <a:gd name="T48" fmla="*/ 105 w 516"/>
                <a:gd name="T49" fmla="*/ 492 h 514"/>
                <a:gd name="T50" fmla="*/ 93 w 516"/>
                <a:gd name="T51" fmla="*/ 504 h 514"/>
                <a:gd name="T52" fmla="*/ 76 w 516"/>
                <a:gd name="T53" fmla="*/ 511 h 514"/>
                <a:gd name="T54" fmla="*/ 58 w 516"/>
                <a:gd name="T55" fmla="*/ 514 h 514"/>
                <a:gd name="T56" fmla="*/ 39 w 516"/>
                <a:gd name="T57" fmla="*/ 511 h 514"/>
                <a:gd name="T58" fmla="*/ 22 w 516"/>
                <a:gd name="T59" fmla="*/ 504 h 514"/>
                <a:gd name="T60" fmla="*/ 11 w 516"/>
                <a:gd name="T61" fmla="*/ 492 h 514"/>
                <a:gd name="T62" fmla="*/ 3 w 516"/>
                <a:gd name="T63" fmla="*/ 476 h 514"/>
                <a:gd name="T64" fmla="*/ 0 w 516"/>
                <a:gd name="T65" fmla="*/ 457 h 514"/>
                <a:gd name="T66" fmla="*/ 3 w 516"/>
                <a:gd name="T67" fmla="*/ 404 h 514"/>
                <a:gd name="T68" fmla="*/ 13 w 516"/>
                <a:gd name="T69" fmla="*/ 352 h 514"/>
                <a:gd name="T70" fmla="*/ 27 w 516"/>
                <a:gd name="T71" fmla="*/ 303 h 514"/>
                <a:gd name="T72" fmla="*/ 47 w 516"/>
                <a:gd name="T73" fmla="*/ 256 h 514"/>
                <a:gd name="T74" fmla="*/ 72 w 516"/>
                <a:gd name="T75" fmla="*/ 213 h 514"/>
                <a:gd name="T76" fmla="*/ 101 w 516"/>
                <a:gd name="T77" fmla="*/ 171 h 514"/>
                <a:gd name="T78" fmla="*/ 135 w 516"/>
                <a:gd name="T79" fmla="*/ 134 h 514"/>
                <a:gd name="T80" fmla="*/ 172 w 516"/>
                <a:gd name="T81" fmla="*/ 100 h 514"/>
                <a:gd name="T82" fmla="*/ 214 w 516"/>
                <a:gd name="T83" fmla="*/ 71 h 514"/>
                <a:gd name="T84" fmla="*/ 258 w 516"/>
                <a:gd name="T85" fmla="*/ 46 h 514"/>
                <a:gd name="T86" fmla="*/ 305 w 516"/>
                <a:gd name="T87" fmla="*/ 27 h 514"/>
                <a:gd name="T88" fmla="*/ 354 w 516"/>
                <a:gd name="T89" fmla="*/ 12 h 514"/>
                <a:gd name="T90" fmla="*/ 406 w 516"/>
                <a:gd name="T91" fmla="*/ 3 h 514"/>
                <a:gd name="T92" fmla="*/ 459 w 516"/>
                <a:gd name="T9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6" h="514">
                  <a:moveTo>
                    <a:pt x="459" y="0"/>
                  </a:moveTo>
                  <a:lnTo>
                    <a:pt x="478" y="3"/>
                  </a:lnTo>
                  <a:lnTo>
                    <a:pt x="494" y="10"/>
                  </a:lnTo>
                  <a:lnTo>
                    <a:pt x="506" y="21"/>
                  </a:lnTo>
                  <a:lnTo>
                    <a:pt x="513" y="38"/>
                  </a:lnTo>
                  <a:lnTo>
                    <a:pt x="516" y="57"/>
                  </a:lnTo>
                  <a:lnTo>
                    <a:pt x="513" y="76"/>
                  </a:lnTo>
                  <a:lnTo>
                    <a:pt x="506" y="92"/>
                  </a:lnTo>
                  <a:lnTo>
                    <a:pt x="494" y="104"/>
                  </a:lnTo>
                  <a:lnTo>
                    <a:pt x="478" y="111"/>
                  </a:lnTo>
                  <a:lnTo>
                    <a:pt x="459" y="114"/>
                  </a:lnTo>
                  <a:lnTo>
                    <a:pt x="411" y="117"/>
                  </a:lnTo>
                  <a:lnTo>
                    <a:pt x="366" y="125"/>
                  </a:lnTo>
                  <a:lnTo>
                    <a:pt x="323" y="140"/>
                  </a:lnTo>
                  <a:lnTo>
                    <a:pt x="283" y="160"/>
                  </a:lnTo>
                  <a:lnTo>
                    <a:pt x="246" y="184"/>
                  </a:lnTo>
                  <a:lnTo>
                    <a:pt x="214" y="213"/>
                  </a:lnTo>
                  <a:lnTo>
                    <a:pt x="185" y="245"/>
                  </a:lnTo>
                  <a:lnTo>
                    <a:pt x="161" y="281"/>
                  </a:lnTo>
                  <a:lnTo>
                    <a:pt x="141" y="322"/>
                  </a:lnTo>
                  <a:lnTo>
                    <a:pt x="126" y="364"/>
                  </a:lnTo>
                  <a:lnTo>
                    <a:pt x="118" y="409"/>
                  </a:lnTo>
                  <a:lnTo>
                    <a:pt x="115" y="457"/>
                  </a:lnTo>
                  <a:lnTo>
                    <a:pt x="112" y="476"/>
                  </a:lnTo>
                  <a:lnTo>
                    <a:pt x="105" y="492"/>
                  </a:lnTo>
                  <a:lnTo>
                    <a:pt x="93" y="504"/>
                  </a:lnTo>
                  <a:lnTo>
                    <a:pt x="76" y="511"/>
                  </a:lnTo>
                  <a:lnTo>
                    <a:pt x="58" y="514"/>
                  </a:lnTo>
                  <a:lnTo>
                    <a:pt x="39" y="511"/>
                  </a:lnTo>
                  <a:lnTo>
                    <a:pt x="22" y="504"/>
                  </a:lnTo>
                  <a:lnTo>
                    <a:pt x="11" y="492"/>
                  </a:lnTo>
                  <a:lnTo>
                    <a:pt x="3" y="476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3" y="352"/>
                  </a:lnTo>
                  <a:lnTo>
                    <a:pt x="27" y="303"/>
                  </a:lnTo>
                  <a:lnTo>
                    <a:pt x="47" y="256"/>
                  </a:lnTo>
                  <a:lnTo>
                    <a:pt x="72" y="213"/>
                  </a:lnTo>
                  <a:lnTo>
                    <a:pt x="101" y="171"/>
                  </a:lnTo>
                  <a:lnTo>
                    <a:pt x="135" y="134"/>
                  </a:lnTo>
                  <a:lnTo>
                    <a:pt x="172" y="100"/>
                  </a:lnTo>
                  <a:lnTo>
                    <a:pt x="214" y="71"/>
                  </a:lnTo>
                  <a:lnTo>
                    <a:pt x="258" y="46"/>
                  </a:lnTo>
                  <a:lnTo>
                    <a:pt x="305" y="27"/>
                  </a:lnTo>
                  <a:lnTo>
                    <a:pt x="354" y="12"/>
                  </a:lnTo>
                  <a:lnTo>
                    <a:pt x="406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289"/>
            <p:cNvSpPr>
              <a:spLocks/>
            </p:cNvSpPr>
            <p:nvPr/>
          </p:nvSpPr>
          <p:spPr bwMode="auto">
            <a:xfrm>
              <a:off x="7440613" y="2809875"/>
              <a:ext cx="63500" cy="65087"/>
            </a:xfrm>
            <a:custGeom>
              <a:avLst/>
              <a:gdLst>
                <a:gd name="T0" fmla="*/ 57 w 401"/>
                <a:gd name="T1" fmla="*/ 0 h 418"/>
                <a:gd name="T2" fmla="*/ 76 w 401"/>
                <a:gd name="T3" fmla="*/ 4 h 418"/>
                <a:gd name="T4" fmla="*/ 93 w 401"/>
                <a:gd name="T5" fmla="*/ 11 h 418"/>
                <a:gd name="T6" fmla="*/ 104 w 401"/>
                <a:gd name="T7" fmla="*/ 23 h 418"/>
                <a:gd name="T8" fmla="*/ 112 w 401"/>
                <a:gd name="T9" fmla="*/ 39 h 418"/>
                <a:gd name="T10" fmla="*/ 115 w 401"/>
                <a:gd name="T11" fmla="*/ 59 h 418"/>
                <a:gd name="T12" fmla="*/ 118 w 401"/>
                <a:gd name="T13" fmla="*/ 97 h 418"/>
                <a:gd name="T14" fmla="*/ 127 w 401"/>
                <a:gd name="T15" fmla="*/ 135 h 418"/>
                <a:gd name="T16" fmla="*/ 142 w 401"/>
                <a:gd name="T17" fmla="*/ 169 h 418"/>
                <a:gd name="T18" fmla="*/ 161 w 401"/>
                <a:gd name="T19" fmla="*/ 201 h 418"/>
                <a:gd name="T20" fmla="*/ 185 w 401"/>
                <a:gd name="T21" fmla="*/ 230 h 418"/>
                <a:gd name="T22" fmla="*/ 212 w 401"/>
                <a:gd name="T23" fmla="*/ 255 h 418"/>
                <a:gd name="T24" fmla="*/ 242 w 401"/>
                <a:gd name="T25" fmla="*/ 276 h 418"/>
                <a:gd name="T26" fmla="*/ 274 w 401"/>
                <a:gd name="T27" fmla="*/ 292 h 418"/>
                <a:gd name="T28" fmla="*/ 309 w 401"/>
                <a:gd name="T29" fmla="*/ 301 h 418"/>
                <a:gd name="T30" fmla="*/ 344 w 401"/>
                <a:gd name="T31" fmla="*/ 304 h 418"/>
                <a:gd name="T32" fmla="*/ 363 w 401"/>
                <a:gd name="T33" fmla="*/ 307 h 418"/>
                <a:gd name="T34" fmla="*/ 379 w 401"/>
                <a:gd name="T35" fmla="*/ 314 h 418"/>
                <a:gd name="T36" fmla="*/ 391 w 401"/>
                <a:gd name="T37" fmla="*/ 326 h 418"/>
                <a:gd name="T38" fmla="*/ 398 w 401"/>
                <a:gd name="T39" fmla="*/ 342 h 418"/>
                <a:gd name="T40" fmla="*/ 401 w 401"/>
                <a:gd name="T41" fmla="*/ 361 h 418"/>
                <a:gd name="T42" fmla="*/ 398 w 401"/>
                <a:gd name="T43" fmla="*/ 380 h 418"/>
                <a:gd name="T44" fmla="*/ 391 w 401"/>
                <a:gd name="T45" fmla="*/ 397 h 418"/>
                <a:gd name="T46" fmla="*/ 379 w 401"/>
                <a:gd name="T47" fmla="*/ 408 h 418"/>
                <a:gd name="T48" fmla="*/ 363 w 401"/>
                <a:gd name="T49" fmla="*/ 415 h 418"/>
                <a:gd name="T50" fmla="*/ 344 w 401"/>
                <a:gd name="T51" fmla="*/ 418 h 418"/>
                <a:gd name="T52" fmla="*/ 301 w 401"/>
                <a:gd name="T53" fmla="*/ 415 h 418"/>
                <a:gd name="T54" fmla="*/ 260 w 401"/>
                <a:gd name="T55" fmla="*/ 407 h 418"/>
                <a:gd name="T56" fmla="*/ 220 w 401"/>
                <a:gd name="T57" fmla="*/ 393 h 418"/>
                <a:gd name="T58" fmla="*/ 182 w 401"/>
                <a:gd name="T59" fmla="*/ 376 h 418"/>
                <a:gd name="T60" fmla="*/ 148 w 401"/>
                <a:gd name="T61" fmla="*/ 353 h 418"/>
                <a:gd name="T62" fmla="*/ 116 w 401"/>
                <a:gd name="T63" fmla="*/ 326 h 418"/>
                <a:gd name="T64" fmla="*/ 88 w 401"/>
                <a:gd name="T65" fmla="*/ 296 h 418"/>
                <a:gd name="T66" fmla="*/ 62 w 401"/>
                <a:gd name="T67" fmla="*/ 262 h 418"/>
                <a:gd name="T68" fmla="*/ 41 w 401"/>
                <a:gd name="T69" fmla="*/ 225 h 418"/>
                <a:gd name="T70" fmla="*/ 23 w 401"/>
                <a:gd name="T71" fmla="*/ 187 h 418"/>
                <a:gd name="T72" fmla="*/ 10 w 401"/>
                <a:gd name="T73" fmla="*/ 145 h 418"/>
                <a:gd name="T74" fmla="*/ 3 w 401"/>
                <a:gd name="T75" fmla="*/ 102 h 418"/>
                <a:gd name="T76" fmla="*/ 0 w 401"/>
                <a:gd name="T77" fmla="*/ 59 h 418"/>
                <a:gd name="T78" fmla="*/ 3 w 401"/>
                <a:gd name="T79" fmla="*/ 39 h 418"/>
                <a:gd name="T80" fmla="*/ 10 w 401"/>
                <a:gd name="T81" fmla="*/ 23 h 418"/>
                <a:gd name="T82" fmla="*/ 22 w 401"/>
                <a:gd name="T83" fmla="*/ 11 h 418"/>
                <a:gd name="T84" fmla="*/ 39 w 401"/>
                <a:gd name="T85" fmla="*/ 4 h 418"/>
                <a:gd name="T86" fmla="*/ 57 w 401"/>
                <a:gd name="T87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418">
                  <a:moveTo>
                    <a:pt x="57" y="0"/>
                  </a:moveTo>
                  <a:lnTo>
                    <a:pt x="76" y="4"/>
                  </a:lnTo>
                  <a:lnTo>
                    <a:pt x="93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9"/>
                  </a:lnTo>
                  <a:lnTo>
                    <a:pt x="118" y="97"/>
                  </a:lnTo>
                  <a:lnTo>
                    <a:pt x="127" y="135"/>
                  </a:lnTo>
                  <a:lnTo>
                    <a:pt x="142" y="169"/>
                  </a:lnTo>
                  <a:lnTo>
                    <a:pt x="161" y="201"/>
                  </a:lnTo>
                  <a:lnTo>
                    <a:pt x="185" y="230"/>
                  </a:lnTo>
                  <a:lnTo>
                    <a:pt x="212" y="255"/>
                  </a:lnTo>
                  <a:lnTo>
                    <a:pt x="242" y="276"/>
                  </a:lnTo>
                  <a:lnTo>
                    <a:pt x="274" y="292"/>
                  </a:lnTo>
                  <a:lnTo>
                    <a:pt x="309" y="301"/>
                  </a:lnTo>
                  <a:lnTo>
                    <a:pt x="344" y="304"/>
                  </a:lnTo>
                  <a:lnTo>
                    <a:pt x="363" y="307"/>
                  </a:lnTo>
                  <a:lnTo>
                    <a:pt x="379" y="314"/>
                  </a:lnTo>
                  <a:lnTo>
                    <a:pt x="391" y="326"/>
                  </a:lnTo>
                  <a:lnTo>
                    <a:pt x="398" y="342"/>
                  </a:lnTo>
                  <a:lnTo>
                    <a:pt x="401" y="361"/>
                  </a:lnTo>
                  <a:lnTo>
                    <a:pt x="398" y="380"/>
                  </a:lnTo>
                  <a:lnTo>
                    <a:pt x="391" y="397"/>
                  </a:lnTo>
                  <a:lnTo>
                    <a:pt x="379" y="408"/>
                  </a:lnTo>
                  <a:lnTo>
                    <a:pt x="363" y="415"/>
                  </a:lnTo>
                  <a:lnTo>
                    <a:pt x="344" y="418"/>
                  </a:lnTo>
                  <a:lnTo>
                    <a:pt x="301" y="415"/>
                  </a:lnTo>
                  <a:lnTo>
                    <a:pt x="260" y="407"/>
                  </a:lnTo>
                  <a:lnTo>
                    <a:pt x="220" y="393"/>
                  </a:lnTo>
                  <a:lnTo>
                    <a:pt x="182" y="376"/>
                  </a:lnTo>
                  <a:lnTo>
                    <a:pt x="148" y="353"/>
                  </a:lnTo>
                  <a:lnTo>
                    <a:pt x="116" y="326"/>
                  </a:lnTo>
                  <a:lnTo>
                    <a:pt x="88" y="296"/>
                  </a:lnTo>
                  <a:lnTo>
                    <a:pt x="62" y="262"/>
                  </a:lnTo>
                  <a:lnTo>
                    <a:pt x="41" y="225"/>
                  </a:lnTo>
                  <a:lnTo>
                    <a:pt x="23" y="187"/>
                  </a:lnTo>
                  <a:lnTo>
                    <a:pt x="10" y="145"/>
                  </a:lnTo>
                  <a:lnTo>
                    <a:pt x="3" y="102"/>
                  </a:lnTo>
                  <a:lnTo>
                    <a:pt x="0" y="59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290"/>
            <p:cNvSpPr>
              <a:spLocks/>
            </p:cNvSpPr>
            <p:nvPr/>
          </p:nvSpPr>
          <p:spPr bwMode="auto">
            <a:xfrm>
              <a:off x="7485063" y="3057525"/>
              <a:ext cx="63500" cy="65087"/>
            </a:xfrm>
            <a:custGeom>
              <a:avLst/>
              <a:gdLst>
                <a:gd name="T0" fmla="*/ 57 w 401"/>
                <a:gd name="T1" fmla="*/ 0 h 418"/>
                <a:gd name="T2" fmla="*/ 100 w 401"/>
                <a:gd name="T3" fmla="*/ 3 h 418"/>
                <a:gd name="T4" fmla="*/ 141 w 401"/>
                <a:gd name="T5" fmla="*/ 11 h 418"/>
                <a:gd name="T6" fmla="*/ 181 w 401"/>
                <a:gd name="T7" fmla="*/ 25 h 418"/>
                <a:gd name="T8" fmla="*/ 219 w 401"/>
                <a:gd name="T9" fmla="*/ 42 h 418"/>
                <a:gd name="T10" fmla="*/ 253 w 401"/>
                <a:gd name="T11" fmla="*/ 65 h 418"/>
                <a:gd name="T12" fmla="*/ 285 w 401"/>
                <a:gd name="T13" fmla="*/ 92 h 418"/>
                <a:gd name="T14" fmla="*/ 313 w 401"/>
                <a:gd name="T15" fmla="*/ 122 h 418"/>
                <a:gd name="T16" fmla="*/ 339 w 401"/>
                <a:gd name="T17" fmla="*/ 156 h 418"/>
                <a:gd name="T18" fmla="*/ 360 w 401"/>
                <a:gd name="T19" fmla="*/ 193 h 418"/>
                <a:gd name="T20" fmla="*/ 378 w 401"/>
                <a:gd name="T21" fmla="*/ 231 h 418"/>
                <a:gd name="T22" fmla="*/ 391 w 401"/>
                <a:gd name="T23" fmla="*/ 273 h 418"/>
                <a:gd name="T24" fmla="*/ 398 w 401"/>
                <a:gd name="T25" fmla="*/ 316 h 418"/>
                <a:gd name="T26" fmla="*/ 401 w 401"/>
                <a:gd name="T27" fmla="*/ 359 h 418"/>
                <a:gd name="T28" fmla="*/ 399 w 401"/>
                <a:gd name="T29" fmla="*/ 374 h 418"/>
                <a:gd name="T30" fmla="*/ 394 w 401"/>
                <a:gd name="T31" fmla="*/ 387 h 418"/>
                <a:gd name="T32" fmla="*/ 385 w 401"/>
                <a:gd name="T33" fmla="*/ 399 h 418"/>
                <a:gd name="T34" fmla="*/ 374 w 401"/>
                <a:gd name="T35" fmla="*/ 408 h 418"/>
                <a:gd name="T36" fmla="*/ 360 w 401"/>
                <a:gd name="T37" fmla="*/ 414 h 418"/>
                <a:gd name="T38" fmla="*/ 344 w 401"/>
                <a:gd name="T39" fmla="*/ 418 h 418"/>
                <a:gd name="T40" fmla="*/ 325 w 401"/>
                <a:gd name="T41" fmla="*/ 414 h 418"/>
                <a:gd name="T42" fmla="*/ 308 w 401"/>
                <a:gd name="T43" fmla="*/ 407 h 418"/>
                <a:gd name="T44" fmla="*/ 297 w 401"/>
                <a:gd name="T45" fmla="*/ 395 h 418"/>
                <a:gd name="T46" fmla="*/ 289 w 401"/>
                <a:gd name="T47" fmla="*/ 379 h 418"/>
                <a:gd name="T48" fmla="*/ 286 w 401"/>
                <a:gd name="T49" fmla="*/ 359 h 418"/>
                <a:gd name="T50" fmla="*/ 283 w 401"/>
                <a:gd name="T51" fmla="*/ 321 h 418"/>
                <a:gd name="T52" fmla="*/ 274 w 401"/>
                <a:gd name="T53" fmla="*/ 283 h 418"/>
                <a:gd name="T54" fmla="*/ 259 w 401"/>
                <a:gd name="T55" fmla="*/ 249 h 418"/>
                <a:gd name="T56" fmla="*/ 240 w 401"/>
                <a:gd name="T57" fmla="*/ 217 h 418"/>
                <a:gd name="T58" fmla="*/ 216 w 401"/>
                <a:gd name="T59" fmla="*/ 188 h 418"/>
                <a:gd name="T60" fmla="*/ 189 w 401"/>
                <a:gd name="T61" fmla="*/ 163 h 418"/>
                <a:gd name="T62" fmla="*/ 159 w 401"/>
                <a:gd name="T63" fmla="*/ 142 h 418"/>
                <a:gd name="T64" fmla="*/ 127 w 401"/>
                <a:gd name="T65" fmla="*/ 126 h 418"/>
                <a:gd name="T66" fmla="*/ 92 w 401"/>
                <a:gd name="T67" fmla="*/ 117 h 418"/>
                <a:gd name="T68" fmla="*/ 57 w 401"/>
                <a:gd name="T69" fmla="*/ 114 h 418"/>
                <a:gd name="T70" fmla="*/ 38 w 401"/>
                <a:gd name="T71" fmla="*/ 111 h 418"/>
                <a:gd name="T72" fmla="*/ 22 w 401"/>
                <a:gd name="T73" fmla="*/ 104 h 418"/>
                <a:gd name="T74" fmla="*/ 10 w 401"/>
                <a:gd name="T75" fmla="*/ 92 h 418"/>
                <a:gd name="T76" fmla="*/ 3 w 401"/>
                <a:gd name="T77" fmla="*/ 76 h 418"/>
                <a:gd name="T78" fmla="*/ 0 w 401"/>
                <a:gd name="T79" fmla="*/ 57 h 418"/>
                <a:gd name="T80" fmla="*/ 3 w 401"/>
                <a:gd name="T81" fmla="*/ 38 h 418"/>
                <a:gd name="T82" fmla="*/ 10 w 401"/>
                <a:gd name="T83" fmla="*/ 21 h 418"/>
                <a:gd name="T84" fmla="*/ 22 w 401"/>
                <a:gd name="T85" fmla="*/ 10 h 418"/>
                <a:gd name="T86" fmla="*/ 38 w 401"/>
                <a:gd name="T87" fmla="*/ 3 h 418"/>
                <a:gd name="T88" fmla="*/ 57 w 401"/>
                <a:gd name="T8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1" h="418">
                  <a:moveTo>
                    <a:pt x="57" y="0"/>
                  </a:moveTo>
                  <a:lnTo>
                    <a:pt x="100" y="3"/>
                  </a:lnTo>
                  <a:lnTo>
                    <a:pt x="141" y="11"/>
                  </a:lnTo>
                  <a:lnTo>
                    <a:pt x="181" y="25"/>
                  </a:lnTo>
                  <a:lnTo>
                    <a:pt x="219" y="42"/>
                  </a:lnTo>
                  <a:lnTo>
                    <a:pt x="253" y="65"/>
                  </a:lnTo>
                  <a:lnTo>
                    <a:pt x="285" y="92"/>
                  </a:lnTo>
                  <a:lnTo>
                    <a:pt x="313" y="122"/>
                  </a:lnTo>
                  <a:lnTo>
                    <a:pt x="339" y="156"/>
                  </a:lnTo>
                  <a:lnTo>
                    <a:pt x="360" y="193"/>
                  </a:lnTo>
                  <a:lnTo>
                    <a:pt x="378" y="231"/>
                  </a:lnTo>
                  <a:lnTo>
                    <a:pt x="391" y="273"/>
                  </a:lnTo>
                  <a:lnTo>
                    <a:pt x="398" y="316"/>
                  </a:lnTo>
                  <a:lnTo>
                    <a:pt x="401" y="359"/>
                  </a:lnTo>
                  <a:lnTo>
                    <a:pt x="399" y="374"/>
                  </a:lnTo>
                  <a:lnTo>
                    <a:pt x="394" y="387"/>
                  </a:lnTo>
                  <a:lnTo>
                    <a:pt x="385" y="399"/>
                  </a:lnTo>
                  <a:lnTo>
                    <a:pt x="374" y="408"/>
                  </a:lnTo>
                  <a:lnTo>
                    <a:pt x="360" y="414"/>
                  </a:lnTo>
                  <a:lnTo>
                    <a:pt x="344" y="418"/>
                  </a:lnTo>
                  <a:lnTo>
                    <a:pt x="325" y="414"/>
                  </a:lnTo>
                  <a:lnTo>
                    <a:pt x="308" y="407"/>
                  </a:lnTo>
                  <a:lnTo>
                    <a:pt x="297" y="395"/>
                  </a:lnTo>
                  <a:lnTo>
                    <a:pt x="289" y="379"/>
                  </a:lnTo>
                  <a:lnTo>
                    <a:pt x="286" y="359"/>
                  </a:lnTo>
                  <a:lnTo>
                    <a:pt x="283" y="321"/>
                  </a:lnTo>
                  <a:lnTo>
                    <a:pt x="274" y="283"/>
                  </a:lnTo>
                  <a:lnTo>
                    <a:pt x="259" y="249"/>
                  </a:lnTo>
                  <a:lnTo>
                    <a:pt x="240" y="217"/>
                  </a:lnTo>
                  <a:lnTo>
                    <a:pt x="216" y="188"/>
                  </a:lnTo>
                  <a:lnTo>
                    <a:pt x="189" y="163"/>
                  </a:lnTo>
                  <a:lnTo>
                    <a:pt x="159" y="142"/>
                  </a:lnTo>
                  <a:lnTo>
                    <a:pt x="127" y="126"/>
                  </a:lnTo>
                  <a:lnTo>
                    <a:pt x="92" y="117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291"/>
            <p:cNvSpPr>
              <a:spLocks/>
            </p:cNvSpPr>
            <p:nvPr/>
          </p:nvSpPr>
          <p:spPr bwMode="auto">
            <a:xfrm>
              <a:off x="7337426" y="2957513"/>
              <a:ext cx="66675" cy="63500"/>
            </a:xfrm>
            <a:custGeom>
              <a:avLst/>
              <a:gdLst>
                <a:gd name="T0" fmla="*/ 361 w 419"/>
                <a:gd name="T1" fmla="*/ 0 h 400"/>
                <a:gd name="T2" fmla="*/ 380 w 419"/>
                <a:gd name="T3" fmla="*/ 3 h 400"/>
                <a:gd name="T4" fmla="*/ 397 w 419"/>
                <a:gd name="T5" fmla="*/ 10 h 400"/>
                <a:gd name="T6" fmla="*/ 408 w 419"/>
                <a:gd name="T7" fmla="*/ 22 h 400"/>
                <a:gd name="T8" fmla="*/ 416 w 419"/>
                <a:gd name="T9" fmla="*/ 38 h 400"/>
                <a:gd name="T10" fmla="*/ 419 w 419"/>
                <a:gd name="T11" fmla="*/ 57 h 400"/>
                <a:gd name="T12" fmla="*/ 416 w 419"/>
                <a:gd name="T13" fmla="*/ 100 h 400"/>
                <a:gd name="T14" fmla="*/ 407 w 419"/>
                <a:gd name="T15" fmla="*/ 141 h 400"/>
                <a:gd name="T16" fmla="*/ 394 w 419"/>
                <a:gd name="T17" fmla="*/ 181 h 400"/>
                <a:gd name="T18" fmla="*/ 376 w 419"/>
                <a:gd name="T19" fmla="*/ 218 h 400"/>
                <a:gd name="T20" fmla="*/ 353 w 419"/>
                <a:gd name="T21" fmla="*/ 252 h 400"/>
                <a:gd name="T22" fmla="*/ 326 w 419"/>
                <a:gd name="T23" fmla="*/ 285 h 400"/>
                <a:gd name="T24" fmla="*/ 296 w 419"/>
                <a:gd name="T25" fmla="*/ 313 h 400"/>
                <a:gd name="T26" fmla="*/ 262 w 419"/>
                <a:gd name="T27" fmla="*/ 339 h 400"/>
                <a:gd name="T28" fmla="*/ 225 w 419"/>
                <a:gd name="T29" fmla="*/ 359 h 400"/>
                <a:gd name="T30" fmla="*/ 186 w 419"/>
                <a:gd name="T31" fmla="*/ 377 h 400"/>
                <a:gd name="T32" fmla="*/ 145 w 419"/>
                <a:gd name="T33" fmla="*/ 390 h 400"/>
                <a:gd name="T34" fmla="*/ 102 w 419"/>
                <a:gd name="T35" fmla="*/ 397 h 400"/>
                <a:gd name="T36" fmla="*/ 58 w 419"/>
                <a:gd name="T37" fmla="*/ 400 h 400"/>
                <a:gd name="T38" fmla="*/ 38 w 419"/>
                <a:gd name="T39" fmla="*/ 397 h 400"/>
                <a:gd name="T40" fmla="*/ 23 w 419"/>
                <a:gd name="T41" fmla="*/ 390 h 400"/>
                <a:gd name="T42" fmla="*/ 10 w 419"/>
                <a:gd name="T43" fmla="*/ 378 h 400"/>
                <a:gd name="T44" fmla="*/ 3 w 419"/>
                <a:gd name="T45" fmla="*/ 362 h 400"/>
                <a:gd name="T46" fmla="*/ 0 w 419"/>
                <a:gd name="T47" fmla="*/ 343 h 400"/>
                <a:gd name="T48" fmla="*/ 3 w 419"/>
                <a:gd name="T49" fmla="*/ 324 h 400"/>
                <a:gd name="T50" fmla="*/ 10 w 419"/>
                <a:gd name="T51" fmla="*/ 307 h 400"/>
                <a:gd name="T52" fmla="*/ 23 w 419"/>
                <a:gd name="T53" fmla="*/ 296 h 400"/>
                <a:gd name="T54" fmla="*/ 38 w 419"/>
                <a:gd name="T55" fmla="*/ 289 h 400"/>
                <a:gd name="T56" fmla="*/ 58 w 419"/>
                <a:gd name="T57" fmla="*/ 286 h 400"/>
                <a:gd name="T58" fmla="*/ 97 w 419"/>
                <a:gd name="T59" fmla="*/ 283 h 400"/>
                <a:gd name="T60" fmla="*/ 134 w 419"/>
                <a:gd name="T61" fmla="*/ 273 h 400"/>
                <a:gd name="T62" fmla="*/ 168 w 419"/>
                <a:gd name="T63" fmla="*/ 259 h 400"/>
                <a:gd name="T64" fmla="*/ 201 w 419"/>
                <a:gd name="T65" fmla="*/ 240 h 400"/>
                <a:gd name="T66" fmla="*/ 230 w 419"/>
                <a:gd name="T67" fmla="*/ 216 h 400"/>
                <a:gd name="T68" fmla="*/ 255 w 419"/>
                <a:gd name="T69" fmla="*/ 189 h 400"/>
                <a:gd name="T70" fmla="*/ 276 w 419"/>
                <a:gd name="T71" fmla="*/ 159 h 400"/>
                <a:gd name="T72" fmla="*/ 291 w 419"/>
                <a:gd name="T73" fmla="*/ 127 h 400"/>
                <a:gd name="T74" fmla="*/ 301 w 419"/>
                <a:gd name="T75" fmla="*/ 92 h 400"/>
                <a:gd name="T76" fmla="*/ 304 w 419"/>
                <a:gd name="T77" fmla="*/ 57 h 400"/>
                <a:gd name="T78" fmla="*/ 307 w 419"/>
                <a:gd name="T79" fmla="*/ 38 h 400"/>
                <a:gd name="T80" fmla="*/ 314 w 419"/>
                <a:gd name="T81" fmla="*/ 22 h 400"/>
                <a:gd name="T82" fmla="*/ 326 w 419"/>
                <a:gd name="T83" fmla="*/ 10 h 400"/>
                <a:gd name="T84" fmla="*/ 343 w 419"/>
                <a:gd name="T85" fmla="*/ 3 h 400"/>
                <a:gd name="T86" fmla="*/ 361 w 419"/>
                <a:gd name="T8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9" h="400">
                  <a:moveTo>
                    <a:pt x="361" y="0"/>
                  </a:moveTo>
                  <a:lnTo>
                    <a:pt x="380" y="3"/>
                  </a:lnTo>
                  <a:lnTo>
                    <a:pt x="397" y="10"/>
                  </a:lnTo>
                  <a:lnTo>
                    <a:pt x="408" y="22"/>
                  </a:lnTo>
                  <a:lnTo>
                    <a:pt x="416" y="38"/>
                  </a:lnTo>
                  <a:lnTo>
                    <a:pt x="419" y="57"/>
                  </a:lnTo>
                  <a:lnTo>
                    <a:pt x="416" y="100"/>
                  </a:lnTo>
                  <a:lnTo>
                    <a:pt x="407" y="141"/>
                  </a:lnTo>
                  <a:lnTo>
                    <a:pt x="394" y="181"/>
                  </a:lnTo>
                  <a:lnTo>
                    <a:pt x="376" y="218"/>
                  </a:lnTo>
                  <a:lnTo>
                    <a:pt x="353" y="252"/>
                  </a:lnTo>
                  <a:lnTo>
                    <a:pt x="326" y="285"/>
                  </a:lnTo>
                  <a:lnTo>
                    <a:pt x="296" y="313"/>
                  </a:lnTo>
                  <a:lnTo>
                    <a:pt x="262" y="339"/>
                  </a:lnTo>
                  <a:lnTo>
                    <a:pt x="225" y="359"/>
                  </a:lnTo>
                  <a:lnTo>
                    <a:pt x="186" y="377"/>
                  </a:lnTo>
                  <a:lnTo>
                    <a:pt x="145" y="390"/>
                  </a:lnTo>
                  <a:lnTo>
                    <a:pt x="102" y="397"/>
                  </a:lnTo>
                  <a:lnTo>
                    <a:pt x="58" y="400"/>
                  </a:lnTo>
                  <a:lnTo>
                    <a:pt x="38" y="397"/>
                  </a:lnTo>
                  <a:lnTo>
                    <a:pt x="23" y="390"/>
                  </a:lnTo>
                  <a:lnTo>
                    <a:pt x="10" y="378"/>
                  </a:lnTo>
                  <a:lnTo>
                    <a:pt x="3" y="362"/>
                  </a:lnTo>
                  <a:lnTo>
                    <a:pt x="0" y="343"/>
                  </a:lnTo>
                  <a:lnTo>
                    <a:pt x="3" y="324"/>
                  </a:lnTo>
                  <a:lnTo>
                    <a:pt x="10" y="307"/>
                  </a:lnTo>
                  <a:lnTo>
                    <a:pt x="23" y="296"/>
                  </a:lnTo>
                  <a:lnTo>
                    <a:pt x="38" y="289"/>
                  </a:lnTo>
                  <a:lnTo>
                    <a:pt x="58" y="286"/>
                  </a:lnTo>
                  <a:lnTo>
                    <a:pt x="97" y="283"/>
                  </a:lnTo>
                  <a:lnTo>
                    <a:pt x="134" y="273"/>
                  </a:lnTo>
                  <a:lnTo>
                    <a:pt x="168" y="259"/>
                  </a:lnTo>
                  <a:lnTo>
                    <a:pt x="201" y="240"/>
                  </a:lnTo>
                  <a:lnTo>
                    <a:pt x="230" y="216"/>
                  </a:lnTo>
                  <a:lnTo>
                    <a:pt x="255" y="189"/>
                  </a:lnTo>
                  <a:lnTo>
                    <a:pt x="276" y="159"/>
                  </a:lnTo>
                  <a:lnTo>
                    <a:pt x="291" y="127"/>
                  </a:lnTo>
                  <a:lnTo>
                    <a:pt x="301" y="92"/>
                  </a:lnTo>
                  <a:lnTo>
                    <a:pt x="304" y="57"/>
                  </a:lnTo>
                  <a:lnTo>
                    <a:pt x="307" y="38"/>
                  </a:lnTo>
                  <a:lnTo>
                    <a:pt x="314" y="22"/>
                  </a:lnTo>
                  <a:lnTo>
                    <a:pt x="326" y="10"/>
                  </a:lnTo>
                  <a:lnTo>
                    <a:pt x="343" y="3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292"/>
            <p:cNvSpPr>
              <a:spLocks/>
            </p:cNvSpPr>
            <p:nvPr/>
          </p:nvSpPr>
          <p:spPr bwMode="auto">
            <a:xfrm>
              <a:off x="7585076" y="2911475"/>
              <a:ext cx="66675" cy="63500"/>
            </a:xfrm>
            <a:custGeom>
              <a:avLst/>
              <a:gdLst>
                <a:gd name="T0" fmla="*/ 361 w 419"/>
                <a:gd name="T1" fmla="*/ 0 h 400"/>
                <a:gd name="T2" fmla="*/ 381 w 419"/>
                <a:gd name="T3" fmla="*/ 3 h 400"/>
                <a:gd name="T4" fmla="*/ 396 w 419"/>
                <a:gd name="T5" fmla="*/ 10 h 400"/>
                <a:gd name="T6" fmla="*/ 409 w 419"/>
                <a:gd name="T7" fmla="*/ 22 h 400"/>
                <a:gd name="T8" fmla="*/ 416 w 419"/>
                <a:gd name="T9" fmla="*/ 38 h 400"/>
                <a:gd name="T10" fmla="*/ 419 w 419"/>
                <a:gd name="T11" fmla="*/ 57 h 400"/>
                <a:gd name="T12" fmla="*/ 416 w 419"/>
                <a:gd name="T13" fmla="*/ 76 h 400"/>
                <a:gd name="T14" fmla="*/ 409 w 419"/>
                <a:gd name="T15" fmla="*/ 93 h 400"/>
                <a:gd name="T16" fmla="*/ 396 w 419"/>
                <a:gd name="T17" fmla="*/ 104 h 400"/>
                <a:gd name="T18" fmla="*/ 381 w 419"/>
                <a:gd name="T19" fmla="*/ 111 h 400"/>
                <a:gd name="T20" fmla="*/ 361 w 419"/>
                <a:gd name="T21" fmla="*/ 114 h 400"/>
                <a:gd name="T22" fmla="*/ 322 w 419"/>
                <a:gd name="T23" fmla="*/ 117 h 400"/>
                <a:gd name="T24" fmla="*/ 285 w 419"/>
                <a:gd name="T25" fmla="*/ 127 h 400"/>
                <a:gd name="T26" fmla="*/ 251 w 419"/>
                <a:gd name="T27" fmla="*/ 141 h 400"/>
                <a:gd name="T28" fmla="*/ 218 w 419"/>
                <a:gd name="T29" fmla="*/ 160 h 400"/>
                <a:gd name="T30" fmla="*/ 189 w 419"/>
                <a:gd name="T31" fmla="*/ 184 h 400"/>
                <a:gd name="T32" fmla="*/ 164 w 419"/>
                <a:gd name="T33" fmla="*/ 211 h 400"/>
                <a:gd name="T34" fmla="*/ 143 w 419"/>
                <a:gd name="T35" fmla="*/ 241 h 400"/>
                <a:gd name="T36" fmla="*/ 128 w 419"/>
                <a:gd name="T37" fmla="*/ 273 h 400"/>
                <a:gd name="T38" fmla="*/ 118 w 419"/>
                <a:gd name="T39" fmla="*/ 308 h 400"/>
                <a:gd name="T40" fmla="*/ 115 w 419"/>
                <a:gd name="T41" fmla="*/ 343 h 400"/>
                <a:gd name="T42" fmla="*/ 112 w 419"/>
                <a:gd name="T43" fmla="*/ 362 h 400"/>
                <a:gd name="T44" fmla="*/ 105 w 419"/>
                <a:gd name="T45" fmla="*/ 378 h 400"/>
                <a:gd name="T46" fmla="*/ 93 w 419"/>
                <a:gd name="T47" fmla="*/ 390 h 400"/>
                <a:gd name="T48" fmla="*/ 76 w 419"/>
                <a:gd name="T49" fmla="*/ 397 h 400"/>
                <a:gd name="T50" fmla="*/ 58 w 419"/>
                <a:gd name="T51" fmla="*/ 400 h 400"/>
                <a:gd name="T52" fmla="*/ 39 w 419"/>
                <a:gd name="T53" fmla="*/ 397 h 400"/>
                <a:gd name="T54" fmla="*/ 22 w 419"/>
                <a:gd name="T55" fmla="*/ 390 h 400"/>
                <a:gd name="T56" fmla="*/ 11 w 419"/>
                <a:gd name="T57" fmla="*/ 378 h 400"/>
                <a:gd name="T58" fmla="*/ 3 w 419"/>
                <a:gd name="T59" fmla="*/ 362 h 400"/>
                <a:gd name="T60" fmla="*/ 0 w 419"/>
                <a:gd name="T61" fmla="*/ 343 h 400"/>
                <a:gd name="T62" fmla="*/ 3 w 419"/>
                <a:gd name="T63" fmla="*/ 300 h 400"/>
                <a:gd name="T64" fmla="*/ 12 w 419"/>
                <a:gd name="T65" fmla="*/ 259 h 400"/>
                <a:gd name="T66" fmla="*/ 25 w 419"/>
                <a:gd name="T67" fmla="*/ 219 h 400"/>
                <a:gd name="T68" fmla="*/ 43 w 419"/>
                <a:gd name="T69" fmla="*/ 182 h 400"/>
                <a:gd name="T70" fmla="*/ 66 w 419"/>
                <a:gd name="T71" fmla="*/ 148 h 400"/>
                <a:gd name="T72" fmla="*/ 93 w 419"/>
                <a:gd name="T73" fmla="*/ 115 h 400"/>
                <a:gd name="T74" fmla="*/ 123 w 419"/>
                <a:gd name="T75" fmla="*/ 87 h 400"/>
                <a:gd name="T76" fmla="*/ 157 w 419"/>
                <a:gd name="T77" fmla="*/ 61 h 400"/>
                <a:gd name="T78" fmla="*/ 194 w 419"/>
                <a:gd name="T79" fmla="*/ 41 h 400"/>
                <a:gd name="T80" fmla="*/ 233 w 419"/>
                <a:gd name="T81" fmla="*/ 23 h 400"/>
                <a:gd name="T82" fmla="*/ 274 w 419"/>
                <a:gd name="T83" fmla="*/ 10 h 400"/>
                <a:gd name="T84" fmla="*/ 317 w 419"/>
                <a:gd name="T85" fmla="*/ 3 h 400"/>
                <a:gd name="T86" fmla="*/ 361 w 419"/>
                <a:gd name="T8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9" h="400">
                  <a:moveTo>
                    <a:pt x="361" y="0"/>
                  </a:moveTo>
                  <a:lnTo>
                    <a:pt x="381" y="3"/>
                  </a:lnTo>
                  <a:lnTo>
                    <a:pt x="396" y="10"/>
                  </a:lnTo>
                  <a:lnTo>
                    <a:pt x="409" y="22"/>
                  </a:lnTo>
                  <a:lnTo>
                    <a:pt x="416" y="38"/>
                  </a:lnTo>
                  <a:lnTo>
                    <a:pt x="419" y="57"/>
                  </a:lnTo>
                  <a:lnTo>
                    <a:pt x="416" y="76"/>
                  </a:lnTo>
                  <a:lnTo>
                    <a:pt x="409" y="93"/>
                  </a:lnTo>
                  <a:lnTo>
                    <a:pt x="396" y="104"/>
                  </a:lnTo>
                  <a:lnTo>
                    <a:pt x="381" y="111"/>
                  </a:lnTo>
                  <a:lnTo>
                    <a:pt x="361" y="114"/>
                  </a:lnTo>
                  <a:lnTo>
                    <a:pt x="322" y="117"/>
                  </a:lnTo>
                  <a:lnTo>
                    <a:pt x="285" y="127"/>
                  </a:lnTo>
                  <a:lnTo>
                    <a:pt x="251" y="141"/>
                  </a:lnTo>
                  <a:lnTo>
                    <a:pt x="218" y="160"/>
                  </a:lnTo>
                  <a:lnTo>
                    <a:pt x="189" y="184"/>
                  </a:lnTo>
                  <a:lnTo>
                    <a:pt x="164" y="211"/>
                  </a:lnTo>
                  <a:lnTo>
                    <a:pt x="143" y="241"/>
                  </a:lnTo>
                  <a:lnTo>
                    <a:pt x="128" y="273"/>
                  </a:lnTo>
                  <a:lnTo>
                    <a:pt x="118" y="308"/>
                  </a:lnTo>
                  <a:lnTo>
                    <a:pt x="115" y="343"/>
                  </a:lnTo>
                  <a:lnTo>
                    <a:pt x="112" y="362"/>
                  </a:lnTo>
                  <a:lnTo>
                    <a:pt x="105" y="378"/>
                  </a:lnTo>
                  <a:lnTo>
                    <a:pt x="93" y="390"/>
                  </a:lnTo>
                  <a:lnTo>
                    <a:pt x="76" y="397"/>
                  </a:lnTo>
                  <a:lnTo>
                    <a:pt x="58" y="400"/>
                  </a:lnTo>
                  <a:lnTo>
                    <a:pt x="39" y="397"/>
                  </a:lnTo>
                  <a:lnTo>
                    <a:pt x="22" y="390"/>
                  </a:lnTo>
                  <a:lnTo>
                    <a:pt x="11" y="378"/>
                  </a:lnTo>
                  <a:lnTo>
                    <a:pt x="3" y="362"/>
                  </a:lnTo>
                  <a:lnTo>
                    <a:pt x="0" y="343"/>
                  </a:lnTo>
                  <a:lnTo>
                    <a:pt x="3" y="300"/>
                  </a:lnTo>
                  <a:lnTo>
                    <a:pt x="12" y="259"/>
                  </a:lnTo>
                  <a:lnTo>
                    <a:pt x="25" y="219"/>
                  </a:lnTo>
                  <a:lnTo>
                    <a:pt x="43" y="182"/>
                  </a:lnTo>
                  <a:lnTo>
                    <a:pt x="66" y="148"/>
                  </a:lnTo>
                  <a:lnTo>
                    <a:pt x="93" y="115"/>
                  </a:lnTo>
                  <a:lnTo>
                    <a:pt x="123" y="87"/>
                  </a:lnTo>
                  <a:lnTo>
                    <a:pt x="157" y="61"/>
                  </a:lnTo>
                  <a:lnTo>
                    <a:pt x="194" y="41"/>
                  </a:lnTo>
                  <a:lnTo>
                    <a:pt x="233" y="23"/>
                  </a:lnTo>
                  <a:lnTo>
                    <a:pt x="274" y="10"/>
                  </a:lnTo>
                  <a:lnTo>
                    <a:pt x="317" y="3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293"/>
            <p:cNvSpPr>
              <a:spLocks/>
            </p:cNvSpPr>
            <p:nvPr/>
          </p:nvSpPr>
          <p:spPr bwMode="auto">
            <a:xfrm>
              <a:off x="7543801" y="2820988"/>
              <a:ext cx="31750" cy="84137"/>
            </a:xfrm>
            <a:custGeom>
              <a:avLst/>
              <a:gdLst>
                <a:gd name="T0" fmla="*/ 134 w 200"/>
                <a:gd name="T1" fmla="*/ 0 h 531"/>
                <a:gd name="T2" fmla="*/ 152 w 200"/>
                <a:gd name="T3" fmla="*/ 0 h 531"/>
                <a:gd name="T4" fmla="*/ 168 w 200"/>
                <a:gd name="T5" fmla="*/ 5 h 531"/>
                <a:gd name="T6" fmla="*/ 183 w 200"/>
                <a:gd name="T7" fmla="*/ 17 h 531"/>
                <a:gd name="T8" fmla="*/ 195 w 200"/>
                <a:gd name="T9" fmla="*/ 31 h 531"/>
                <a:gd name="T10" fmla="*/ 200 w 200"/>
                <a:gd name="T11" fmla="*/ 48 h 531"/>
                <a:gd name="T12" fmla="*/ 200 w 200"/>
                <a:gd name="T13" fmla="*/ 66 h 531"/>
                <a:gd name="T14" fmla="*/ 195 w 200"/>
                <a:gd name="T15" fmla="*/ 82 h 531"/>
                <a:gd name="T16" fmla="*/ 183 w 200"/>
                <a:gd name="T17" fmla="*/ 97 h 531"/>
                <a:gd name="T18" fmla="*/ 158 w 200"/>
                <a:gd name="T19" fmla="*/ 126 h 531"/>
                <a:gd name="T20" fmla="*/ 138 w 200"/>
                <a:gd name="T21" fmla="*/ 157 h 531"/>
                <a:gd name="T22" fmla="*/ 124 w 200"/>
                <a:gd name="T23" fmla="*/ 191 h 531"/>
                <a:gd name="T24" fmla="*/ 114 w 200"/>
                <a:gd name="T25" fmla="*/ 229 h 531"/>
                <a:gd name="T26" fmla="*/ 108 w 200"/>
                <a:gd name="T27" fmla="*/ 268 h 531"/>
                <a:gd name="T28" fmla="*/ 110 w 200"/>
                <a:gd name="T29" fmla="*/ 299 h 531"/>
                <a:gd name="T30" fmla="*/ 114 w 200"/>
                <a:gd name="T31" fmla="*/ 329 h 531"/>
                <a:gd name="T32" fmla="*/ 123 w 200"/>
                <a:gd name="T33" fmla="*/ 358 h 531"/>
                <a:gd name="T34" fmla="*/ 135 w 200"/>
                <a:gd name="T35" fmla="*/ 385 h 531"/>
                <a:gd name="T36" fmla="*/ 151 w 200"/>
                <a:gd name="T37" fmla="*/ 411 h 531"/>
                <a:gd name="T38" fmla="*/ 172 w 200"/>
                <a:gd name="T39" fmla="*/ 435 h 531"/>
                <a:gd name="T40" fmla="*/ 183 w 200"/>
                <a:gd name="T41" fmla="*/ 449 h 531"/>
                <a:gd name="T42" fmla="*/ 188 w 200"/>
                <a:gd name="T43" fmla="*/ 466 h 531"/>
                <a:gd name="T44" fmla="*/ 188 w 200"/>
                <a:gd name="T45" fmla="*/ 482 h 531"/>
                <a:gd name="T46" fmla="*/ 183 w 200"/>
                <a:gd name="T47" fmla="*/ 499 h 531"/>
                <a:gd name="T48" fmla="*/ 172 w 200"/>
                <a:gd name="T49" fmla="*/ 514 h 531"/>
                <a:gd name="T50" fmla="*/ 165 w 200"/>
                <a:gd name="T51" fmla="*/ 522 h 531"/>
                <a:gd name="T52" fmla="*/ 157 w 200"/>
                <a:gd name="T53" fmla="*/ 527 h 531"/>
                <a:gd name="T54" fmla="*/ 147 w 200"/>
                <a:gd name="T55" fmla="*/ 530 h 531"/>
                <a:gd name="T56" fmla="*/ 137 w 200"/>
                <a:gd name="T57" fmla="*/ 531 h 531"/>
                <a:gd name="T58" fmla="*/ 122 w 200"/>
                <a:gd name="T59" fmla="*/ 529 h 531"/>
                <a:gd name="T60" fmla="*/ 109 w 200"/>
                <a:gd name="T61" fmla="*/ 524 h 531"/>
                <a:gd name="T62" fmla="*/ 98 w 200"/>
                <a:gd name="T63" fmla="*/ 514 h 531"/>
                <a:gd name="T64" fmla="*/ 72 w 200"/>
                <a:gd name="T65" fmla="*/ 486 h 531"/>
                <a:gd name="T66" fmla="*/ 51 w 200"/>
                <a:gd name="T67" fmla="*/ 453 h 531"/>
                <a:gd name="T68" fmla="*/ 32 w 200"/>
                <a:gd name="T69" fmla="*/ 419 h 531"/>
                <a:gd name="T70" fmla="*/ 18 w 200"/>
                <a:gd name="T71" fmla="*/ 383 h 531"/>
                <a:gd name="T72" fmla="*/ 8 w 200"/>
                <a:gd name="T73" fmla="*/ 344 h 531"/>
                <a:gd name="T74" fmla="*/ 2 w 200"/>
                <a:gd name="T75" fmla="*/ 304 h 531"/>
                <a:gd name="T76" fmla="*/ 0 w 200"/>
                <a:gd name="T77" fmla="*/ 263 h 531"/>
                <a:gd name="T78" fmla="*/ 4 w 200"/>
                <a:gd name="T79" fmla="*/ 224 h 531"/>
                <a:gd name="T80" fmla="*/ 11 w 200"/>
                <a:gd name="T81" fmla="*/ 185 h 531"/>
                <a:gd name="T82" fmla="*/ 23 w 200"/>
                <a:gd name="T83" fmla="*/ 148 h 531"/>
                <a:gd name="T84" fmla="*/ 37 w 200"/>
                <a:gd name="T85" fmla="*/ 111 h 531"/>
                <a:gd name="T86" fmla="*/ 56 w 200"/>
                <a:gd name="T87" fmla="*/ 77 h 531"/>
                <a:gd name="T88" fmla="*/ 78 w 200"/>
                <a:gd name="T89" fmla="*/ 46 h 531"/>
                <a:gd name="T90" fmla="*/ 103 w 200"/>
                <a:gd name="T91" fmla="*/ 17 h 531"/>
                <a:gd name="T92" fmla="*/ 117 w 200"/>
                <a:gd name="T93" fmla="*/ 5 h 531"/>
                <a:gd name="T94" fmla="*/ 134 w 200"/>
                <a:gd name="T95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531">
                  <a:moveTo>
                    <a:pt x="134" y="0"/>
                  </a:moveTo>
                  <a:lnTo>
                    <a:pt x="152" y="0"/>
                  </a:lnTo>
                  <a:lnTo>
                    <a:pt x="168" y="5"/>
                  </a:lnTo>
                  <a:lnTo>
                    <a:pt x="183" y="17"/>
                  </a:lnTo>
                  <a:lnTo>
                    <a:pt x="195" y="31"/>
                  </a:lnTo>
                  <a:lnTo>
                    <a:pt x="200" y="48"/>
                  </a:lnTo>
                  <a:lnTo>
                    <a:pt x="200" y="66"/>
                  </a:lnTo>
                  <a:lnTo>
                    <a:pt x="195" y="82"/>
                  </a:lnTo>
                  <a:lnTo>
                    <a:pt x="183" y="97"/>
                  </a:lnTo>
                  <a:lnTo>
                    <a:pt x="158" y="126"/>
                  </a:lnTo>
                  <a:lnTo>
                    <a:pt x="138" y="157"/>
                  </a:lnTo>
                  <a:lnTo>
                    <a:pt x="124" y="191"/>
                  </a:lnTo>
                  <a:lnTo>
                    <a:pt x="114" y="229"/>
                  </a:lnTo>
                  <a:lnTo>
                    <a:pt x="108" y="268"/>
                  </a:lnTo>
                  <a:lnTo>
                    <a:pt x="110" y="299"/>
                  </a:lnTo>
                  <a:lnTo>
                    <a:pt x="114" y="329"/>
                  </a:lnTo>
                  <a:lnTo>
                    <a:pt x="123" y="358"/>
                  </a:lnTo>
                  <a:lnTo>
                    <a:pt x="135" y="385"/>
                  </a:lnTo>
                  <a:lnTo>
                    <a:pt x="151" y="411"/>
                  </a:lnTo>
                  <a:lnTo>
                    <a:pt x="172" y="435"/>
                  </a:lnTo>
                  <a:lnTo>
                    <a:pt x="183" y="449"/>
                  </a:lnTo>
                  <a:lnTo>
                    <a:pt x="188" y="466"/>
                  </a:lnTo>
                  <a:lnTo>
                    <a:pt x="188" y="482"/>
                  </a:lnTo>
                  <a:lnTo>
                    <a:pt x="183" y="499"/>
                  </a:lnTo>
                  <a:lnTo>
                    <a:pt x="172" y="514"/>
                  </a:lnTo>
                  <a:lnTo>
                    <a:pt x="165" y="522"/>
                  </a:lnTo>
                  <a:lnTo>
                    <a:pt x="157" y="527"/>
                  </a:lnTo>
                  <a:lnTo>
                    <a:pt x="147" y="530"/>
                  </a:lnTo>
                  <a:lnTo>
                    <a:pt x="137" y="531"/>
                  </a:lnTo>
                  <a:lnTo>
                    <a:pt x="122" y="529"/>
                  </a:lnTo>
                  <a:lnTo>
                    <a:pt x="109" y="524"/>
                  </a:lnTo>
                  <a:lnTo>
                    <a:pt x="98" y="514"/>
                  </a:lnTo>
                  <a:lnTo>
                    <a:pt x="72" y="486"/>
                  </a:lnTo>
                  <a:lnTo>
                    <a:pt x="51" y="453"/>
                  </a:lnTo>
                  <a:lnTo>
                    <a:pt x="32" y="419"/>
                  </a:lnTo>
                  <a:lnTo>
                    <a:pt x="18" y="383"/>
                  </a:lnTo>
                  <a:lnTo>
                    <a:pt x="8" y="344"/>
                  </a:lnTo>
                  <a:lnTo>
                    <a:pt x="2" y="304"/>
                  </a:lnTo>
                  <a:lnTo>
                    <a:pt x="0" y="263"/>
                  </a:lnTo>
                  <a:lnTo>
                    <a:pt x="4" y="224"/>
                  </a:lnTo>
                  <a:lnTo>
                    <a:pt x="11" y="185"/>
                  </a:lnTo>
                  <a:lnTo>
                    <a:pt x="23" y="148"/>
                  </a:lnTo>
                  <a:lnTo>
                    <a:pt x="37" y="111"/>
                  </a:lnTo>
                  <a:lnTo>
                    <a:pt x="56" y="77"/>
                  </a:lnTo>
                  <a:lnTo>
                    <a:pt x="78" y="46"/>
                  </a:lnTo>
                  <a:lnTo>
                    <a:pt x="103" y="17"/>
                  </a:lnTo>
                  <a:lnTo>
                    <a:pt x="117" y="5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294"/>
            <p:cNvSpPr>
              <a:spLocks/>
            </p:cNvSpPr>
            <p:nvPr/>
          </p:nvSpPr>
          <p:spPr bwMode="auto">
            <a:xfrm>
              <a:off x="7413626" y="3027363"/>
              <a:ext cx="31750" cy="84137"/>
            </a:xfrm>
            <a:custGeom>
              <a:avLst/>
              <a:gdLst>
                <a:gd name="T0" fmla="*/ 76 w 205"/>
                <a:gd name="T1" fmla="*/ 0 h 531"/>
                <a:gd name="T2" fmla="*/ 93 w 205"/>
                <a:gd name="T3" fmla="*/ 5 h 531"/>
                <a:gd name="T4" fmla="*/ 107 w 205"/>
                <a:gd name="T5" fmla="*/ 16 h 531"/>
                <a:gd name="T6" fmla="*/ 133 w 205"/>
                <a:gd name="T7" fmla="*/ 45 h 531"/>
                <a:gd name="T8" fmla="*/ 154 w 205"/>
                <a:gd name="T9" fmla="*/ 76 h 531"/>
                <a:gd name="T10" fmla="*/ 173 w 205"/>
                <a:gd name="T11" fmla="*/ 111 h 531"/>
                <a:gd name="T12" fmla="*/ 187 w 205"/>
                <a:gd name="T13" fmla="*/ 148 h 531"/>
                <a:gd name="T14" fmla="*/ 197 w 205"/>
                <a:gd name="T15" fmla="*/ 187 h 531"/>
                <a:gd name="T16" fmla="*/ 203 w 205"/>
                <a:gd name="T17" fmla="*/ 226 h 531"/>
                <a:gd name="T18" fmla="*/ 205 w 205"/>
                <a:gd name="T19" fmla="*/ 268 h 531"/>
                <a:gd name="T20" fmla="*/ 201 w 205"/>
                <a:gd name="T21" fmla="*/ 307 h 531"/>
                <a:gd name="T22" fmla="*/ 194 w 205"/>
                <a:gd name="T23" fmla="*/ 346 h 531"/>
                <a:gd name="T24" fmla="*/ 182 w 205"/>
                <a:gd name="T25" fmla="*/ 383 h 531"/>
                <a:gd name="T26" fmla="*/ 168 w 205"/>
                <a:gd name="T27" fmla="*/ 419 h 531"/>
                <a:gd name="T28" fmla="*/ 149 w 205"/>
                <a:gd name="T29" fmla="*/ 454 h 531"/>
                <a:gd name="T30" fmla="*/ 127 w 205"/>
                <a:gd name="T31" fmla="*/ 485 h 531"/>
                <a:gd name="T32" fmla="*/ 102 w 205"/>
                <a:gd name="T33" fmla="*/ 513 h 531"/>
                <a:gd name="T34" fmla="*/ 89 w 205"/>
                <a:gd name="T35" fmla="*/ 523 h 531"/>
                <a:gd name="T36" fmla="*/ 73 w 205"/>
                <a:gd name="T37" fmla="*/ 529 h 531"/>
                <a:gd name="T38" fmla="*/ 56 w 205"/>
                <a:gd name="T39" fmla="*/ 531 h 531"/>
                <a:gd name="T40" fmla="*/ 41 w 205"/>
                <a:gd name="T41" fmla="*/ 529 h 531"/>
                <a:gd name="T42" fmla="*/ 28 w 205"/>
                <a:gd name="T43" fmla="*/ 523 h 531"/>
                <a:gd name="T44" fmla="*/ 17 w 205"/>
                <a:gd name="T45" fmla="*/ 513 h 531"/>
                <a:gd name="T46" fmla="*/ 5 w 205"/>
                <a:gd name="T47" fmla="*/ 498 h 531"/>
                <a:gd name="T48" fmla="*/ 0 w 205"/>
                <a:gd name="T49" fmla="*/ 482 h 531"/>
                <a:gd name="T50" fmla="*/ 0 w 205"/>
                <a:gd name="T51" fmla="*/ 465 h 531"/>
                <a:gd name="T52" fmla="*/ 5 w 205"/>
                <a:gd name="T53" fmla="*/ 449 h 531"/>
                <a:gd name="T54" fmla="*/ 17 w 205"/>
                <a:gd name="T55" fmla="*/ 434 h 531"/>
                <a:gd name="T56" fmla="*/ 41 w 205"/>
                <a:gd name="T57" fmla="*/ 405 h 531"/>
                <a:gd name="T58" fmla="*/ 61 w 205"/>
                <a:gd name="T59" fmla="*/ 373 h 531"/>
                <a:gd name="T60" fmla="*/ 75 w 205"/>
                <a:gd name="T61" fmla="*/ 338 h 531"/>
                <a:gd name="T62" fmla="*/ 86 w 205"/>
                <a:gd name="T63" fmla="*/ 302 h 531"/>
                <a:gd name="T64" fmla="*/ 91 w 205"/>
                <a:gd name="T65" fmla="*/ 263 h 531"/>
                <a:gd name="T66" fmla="*/ 90 w 205"/>
                <a:gd name="T67" fmla="*/ 231 h 531"/>
                <a:gd name="T68" fmla="*/ 84 w 205"/>
                <a:gd name="T69" fmla="*/ 201 h 531"/>
                <a:gd name="T70" fmla="*/ 76 w 205"/>
                <a:gd name="T71" fmla="*/ 173 h 531"/>
                <a:gd name="T72" fmla="*/ 65 w 205"/>
                <a:gd name="T73" fmla="*/ 145 h 531"/>
                <a:gd name="T74" fmla="*/ 48 w 205"/>
                <a:gd name="T75" fmla="*/ 120 h 531"/>
                <a:gd name="T76" fmla="*/ 28 w 205"/>
                <a:gd name="T77" fmla="*/ 96 h 531"/>
                <a:gd name="T78" fmla="*/ 17 w 205"/>
                <a:gd name="T79" fmla="*/ 82 h 531"/>
                <a:gd name="T80" fmla="*/ 12 w 205"/>
                <a:gd name="T81" fmla="*/ 65 h 531"/>
                <a:gd name="T82" fmla="*/ 12 w 205"/>
                <a:gd name="T83" fmla="*/ 47 h 531"/>
                <a:gd name="T84" fmla="*/ 17 w 205"/>
                <a:gd name="T85" fmla="*/ 31 h 531"/>
                <a:gd name="T86" fmla="*/ 28 w 205"/>
                <a:gd name="T87" fmla="*/ 16 h 531"/>
                <a:gd name="T88" fmla="*/ 43 w 205"/>
                <a:gd name="T89" fmla="*/ 5 h 531"/>
                <a:gd name="T90" fmla="*/ 59 w 205"/>
                <a:gd name="T91" fmla="*/ 0 h 531"/>
                <a:gd name="T92" fmla="*/ 76 w 205"/>
                <a:gd name="T93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5" h="531">
                  <a:moveTo>
                    <a:pt x="76" y="0"/>
                  </a:moveTo>
                  <a:lnTo>
                    <a:pt x="93" y="5"/>
                  </a:lnTo>
                  <a:lnTo>
                    <a:pt x="107" y="16"/>
                  </a:lnTo>
                  <a:lnTo>
                    <a:pt x="133" y="45"/>
                  </a:lnTo>
                  <a:lnTo>
                    <a:pt x="154" y="76"/>
                  </a:lnTo>
                  <a:lnTo>
                    <a:pt x="173" y="111"/>
                  </a:lnTo>
                  <a:lnTo>
                    <a:pt x="187" y="148"/>
                  </a:lnTo>
                  <a:lnTo>
                    <a:pt x="197" y="187"/>
                  </a:lnTo>
                  <a:lnTo>
                    <a:pt x="203" y="226"/>
                  </a:lnTo>
                  <a:lnTo>
                    <a:pt x="205" y="268"/>
                  </a:lnTo>
                  <a:lnTo>
                    <a:pt x="201" y="307"/>
                  </a:lnTo>
                  <a:lnTo>
                    <a:pt x="194" y="346"/>
                  </a:lnTo>
                  <a:lnTo>
                    <a:pt x="182" y="383"/>
                  </a:lnTo>
                  <a:lnTo>
                    <a:pt x="168" y="419"/>
                  </a:lnTo>
                  <a:lnTo>
                    <a:pt x="149" y="454"/>
                  </a:lnTo>
                  <a:lnTo>
                    <a:pt x="127" y="485"/>
                  </a:lnTo>
                  <a:lnTo>
                    <a:pt x="102" y="513"/>
                  </a:lnTo>
                  <a:lnTo>
                    <a:pt x="89" y="523"/>
                  </a:lnTo>
                  <a:lnTo>
                    <a:pt x="73" y="529"/>
                  </a:lnTo>
                  <a:lnTo>
                    <a:pt x="56" y="531"/>
                  </a:lnTo>
                  <a:lnTo>
                    <a:pt x="41" y="529"/>
                  </a:lnTo>
                  <a:lnTo>
                    <a:pt x="28" y="523"/>
                  </a:lnTo>
                  <a:lnTo>
                    <a:pt x="17" y="513"/>
                  </a:lnTo>
                  <a:lnTo>
                    <a:pt x="5" y="498"/>
                  </a:lnTo>
                  <a:lnTo>
                    <a:pt x="0" y="482"/>
                  </a:lnTo>
                  <a:lnTo>
                    <a:pt x="0" y="465"/>
                  </a:lnTo>
                  <a:lnTo>
                    <a:pt x="5" y="449"/>
                  </a:lnTo>
                  <a:lnTo>
                    <a:pt x="17" y="434"/>
                  </a:lnTo>
                  <a:lnTo>
                    <a:pt x="41" y="405"/>
                  </a:lnTo>
                  <a:lnTo>
                    <a:pt x="61" y="373"/>
                  </a:lnTo>
                  <a:lnTo>
                    <a:pt x="75" y="338"/>
                  </a:lnTo>
                  <a:lnTo>
                    <a:pt x="86" y="302"/>
                  </a:lnTo>
                  <a:lnTo>
                    <a:pt x="91" y="263"/>
                  </a:lnTo>
                  <a:lnTo>
                    <a:pt x="90" y="231"/>
                  </a:lnTo>
                  <a:lnTo>
                    <a:pt x="84" y="201"/>
                  </a:lnTo>
                  <a:lnTo>
                    <a:pt x="76" y="173"/>
                  </a:lnTo>
                  <a:lnTo>
                    <a:pt x="65" y="145"/>
                  </a:lnTo>
                  <a:lnTo>
                    <a:pt x="48" y="120"/>
                  </a:lnTo>
                  <a:lnTo>
                    <a:pt x="28" y="96"/>
                  </a:lnTo>
                  <a:lnTo>
                    <a:pt x="17" y="82"/>
                  </a:lnTo>
                  <a:lnTo>
                    <a:pt x="12" y="65"/>
                  </a:lnTo>
                  <a:lnTo>
                    <a:pt x="12" y="47"/>
                  </a:lnTo>
                  <a:lnTo>
                    <a:pt x="17" y="31"/>
                  </a:lnTo>
                  <a:lnTo>
                    <a:pt x="28" y="16"/>
                  </a:lnTo>
                  <a:lnTo>
                    <a:pt x="43" y="5"/>
                  </a:lnTo>
                  <a:lnTo>
                    <a:pt x="59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295"/>
            <p:cNvSpPr>
              <a:spLocks/>
            </p:cNvSpPr>
            <p:nvPr/>
          </p:nvSpPr>
          <p:spPr bwMode="auto">
            <a:xfrm>
              <a:off x="7348538" y="2886075"/>
              <a:ext cx="85725" cy="31750"/>
            </a:xfrm>
            <a:custGeom>
              <a:avLst/>
              <a:gdLst>
                <a:gd name="T0" fmla="*/ 48 w 531"/>
                <a:gd name="T1" fmla="*/ 0 h 199"/>
                <a:gd name="T2" fmla="*/ 64 w 531"/>
                <a:gd name="T3" fmla="*/ 0 h 199"/>
                <a:gd name="T4" fmla="*/ 81 w 531"/>
                <a:gd name="T5" fmla="*/ 5 h 199"/>
                <a:gd name="T6" fmla="*/ 96 w 531"/>
                <a:gd name="T7" fmla="*/ 16 h 199"/>
                <a:gd name="T8" fmla="*/ 125 w 531"/>
                <a:gd name="T9" fmla="*/ 41 h 199"/>
                <a:gd name="T10" fmla="*/ 157 w 531"/>
                <a:gd name="T11" fmla="*/ 61 h 199"/>
                <a:gd name="T12" fmla="*/ 192 w 531"/>
                <a:gd name="T13" fmla="*/ 76 h 199"/>
                <a:gd name="T14" fmla="*/ 228 w 531"/>
                <a:gd name="T15" fmla="*/ 85 h 199"/>
                <a:gd name="T16" fmla="*/ 268 w 531"/>
                <a:gd name="T17" fmla="*/ 91 h 199"/>
                <a:gd name="T18" fmla="*/ 305 w 531"/>
                <a:gd name="T19" fmla="*/ 91 h 199"/>
                <a:gd name="T20" fmla="*/ 341 w 531"/>
                <a:gd name="T21" fmla="*/ 84 h 199"/>
                <a:gd name="T22" fmla="*/ 374 w 531"/>
                <a:gd name="T23" fmla="*/ 71 h 199"/>
                <a:gd name="T24" fmla="*/ 405 w 531"/>
                <a:gd name="T25" fmla="*/ 53 h 199"/>
                <a:gd name="T26" fmla="*/ 434 w 531"/>
                <a:gd name="T27" fmla="*/ 28 h 199"/>
                <a:gd name="T28" fmla="*/ 449 w 531"/>
                <a:gd name="T29" fmla="*/ 16 h 199"/>
                <a:gd name="T30" fmla="*/ 466 w 531"/>
                <a:gd name="T31" fmla="*/ 11 h 199"/>
                <a:gd name="T32" fmla="*/ 483 w 531"/>
                <a:gd name="T33" fmla="*/ 11 h 199"/>
                <a:gd name="T34" fmla="*/ 500 w 531"/>
                <a:gd name="T35" fmla="*/ 16 h 199"/>
                <a:gd name="T36" fmla="*/ 515 w 531"/>
                <a:gd name="T37" fmla="*/ 28 h 199"/>
                <a:gd name="T38" fmla="*/ 526 w 531"/>
                <a:gd name="T39" fmla="*/ 42 h 199"/>
                <a:gd name="T40" fmla="*/ 531 w 531"/>
                <a:gd name="T41" fmla="*/ 59 h 199"/>
                <a:gd name="T42" fmla="*/ 531 w 531"/>
                <a:gd name="T43" fmla="*/ 77 h 199"/>
                <a:gd name="T44" fmla="*/ 526 w 531"/>
                <a:gd name="T45" fmla="*/ 93 h 199"/>
                <a:gd name="T46" fmla="*/ 515 w 531"/>
                <a:gd name="T47" fmla="*/ 108 h 199"/>
                <a:gd name="T48" fmla="*/ 479 w 531"/>
                <a:gd name="T49" fmla="*/ 135 h 199"/>
                <a:gd name="T50" fmla="*/ 442 w 531"/>
                <a:gd name="T51" fmla="*/ 157 h 199"/>
                <a:gd name="T52" fmla="*/ 403 w 531"/>
                <a:gd name="T53" fmla="*/ 175 h 199"/>
                <a:gd name="T54" fmla="*/ 361 w 531"/>
                <a:gd name="T55" fmla="*/ 188 h 199"/>
                <a:gd name="T56" fmla="*/ 319 w 531"/>
                <a:gd name="T57" fmla="*/ 196 h 199"/>
                <a:gd name="T58" fmla="*/ 274 w 531"/>
                <a:gd name="T59" fmla="*/ 199 h 199"/>
                <a:gd name="T60" fmla="*/ 262 w 531"/>
                <a:gd name="T61" fmla="*/ 199 h 199"/>
                <a:gd name="T62" fmla="*/ 223 w 531"/>
                <a:gd name="T63" fmla="*/ 195 h 199"/>
                <a:gd name="T64" fmla="*/ 184 w 531"/>
                <a:gd name="T65" fmla="*/ 188 h 199"/>
                <a:gd name="T66" fmla="*/ 147 w 531"/>
                <a:gd name="T67" fmla="*/ 176 h 199"/>
                <a:gd name="T68" fmla="*/ 110 w 531"/>
                <a:gd name="T69" fmla="*/ 162 h 199"/>
                <a:gd name="T70" fmla="*/ 76 w 531"/>
                <a:gd name="T71" fmla="*/ 143 h 199"/>
                <a:gd name="T72" fmla="*/ 45 w 531"/>
                <a:gd name="T73" fmla="*/ 121 h 199"/>
                <a:gd name="T74" fmla="*/ 16 w 531"/>
                <a:gd name="T75" fmla="*/ 96 h 199"/>
                <a:gd name="T76" fmla="*/ 5 w 531"/>
                <a:gd name="T77" fmla="*/ 82 h 199"/>
                <a:gd name="T78" fmla="*/ 0 w 531"/>
                <a:gd name="T79" fmla="*/ 65 h 199"/>
                <a:gd name="T80" fmla="*/ 0 w 531"/>
                <a:gd name="T81" fmla="*/ 48 h 199"/>
                <a:gd name="T82" fmla="*/ 5 w 531"/>
                <a:gd name="T83" fmla="*/ 31 h 199"/>
                <a:gd name="T84" fmla="*/ 16 w 531"/>
                <a:gd name="T85" fmla="*/ 16 h 199"/>
                <a:gd name="T86" fmla="*/ 31 w 531"/>
                <a:gd name="T87" fmla="*/ 5 h 199"/>
                <a:gd name="T88" fmla="*/ 48 w 531"/>
                <a:gd name="T8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1" h="199">
                  <a:moveTo>
                    <a:pt x="48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6" y="16"/>
                  </a:lnTo>
                  <a:lnTo>
                    <a:pt x="125" y="41"/>
                  </a:lnTo>
                  <a:lnTo>
                    <a:pt x="157" y="61"/>
                  </a:lnTo>
                  <a:lnTo>
                    <a:pt x="192" y="76"/>
                  </a:lnTo>
                  <a:lnTo>
                    <a:pt x="228" y="85"/>
                  </a:lnTo>
                  <a:lnTo>
                    <a:pt x="268" y="91"/>
                  </a:lnTo>
                  <a:lnTo>
                    <a:pt x="305" y="91"/>
                  </a:lnTo>
                  <a:lnTo>
                    <a:pt x="341" y="84"/>
                  </a:lnTo>
                  <a:lnTo>
                    <a:pt x="374" y="71"/>
                  </a:lnTo>
                  <a:lnTo>
                    <a:pt x="405" y="53"/>
                  </a:lnTo>
                  <a:lnTo>
                    <a:pt x="434" y="28"/>
                  </a:lnTo>
                  <a:lnTo>
                    <a:pt x="449" y="16"/>
                  </a:lnTo>
                  <a:lnTo>
                    <a:pt x="466" y="11"/>
                  </a:lnTo>
                  <a:lnTo>
                    <a:pt x="483" y="11"/>
                  </a:lnTo>
                  <a:lnTo>
                    <a:pt x="500" y="16"/>
                  </a:lnTo>
                  <a:lnTo>
                    <a:pt x="515" y="28"/>
                  </a:lnTo>
                  <a:lnTo>
                    <a:pt x="526" y="42"/>
                  </a:lnTo>
                  <a:lnTo>
                    <a:pt x="531" y="59"/>
                  </a:lnTo>
                  <a:lnTo>
                    <a:pt x="531" y="77"/>
                  </a:lnTo>
                  <a:lnTo>
                    <a:pt x="526" y="93"/>
                  </a:lnTo>
                  <a:lnTo>
                    <a:pt x="515" y="108"/>
                  </a:lnTo>
                  <a:lnTo>
                    <a:pt x="479" y="135"/>
                  </a:lnTo>
                  <a:lnTo>
                    <a:pt x="442" y="157"/>
                  </a:lnTo>
                  <a:lnTo>
                    <a:pt x="403" y="175"/>
                  </a:lnTo>
                  <a:lnTo>
                    <a:pt x="361" y="188"/>
                  </a:lnTo>
                  <a:lnTo>
                    <a:pt x="319" y="196"/>
                  </a:lnTo>
                  <a:lnTo>
                    <a:pt x="274" y="199"/>
                  </a:lnTo>
                  <a:lnTo>
                    <a:pt x="262" y="199"/>
                  </a:lnTo>
                  <a:lnTo>
                    <a:pt x="223" y="195"/>
                  </a:lnTo>
                  <a:lnTo>
                    <a:pt x="184" y="188"/>
                  </a:lnTo>
                  <a:lnTo>
                    <a:pt x="147" y="176"/>
                  </a:lnTo>
                  <a:lnTo>
                    <a:pt x="110" y="162"/>
                  </a:lnTo>
                  <a:lnTo>
                    <a:pt x="76" y="143"/>
                  </a:lnTo>
                  <a:lnTo>
                    <a:pt x="45" y="121"/>
                  </a:lnTo>
                  <a:lnTo>
                    <a:pt x="16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296"/>
            <p:cNvSpPr>
              <a:spLocks/>
            </p:cNvSpPr>
            <p:nvPr/>
          </p:nvSpPr>
          <p:spPr bwMode="auto">
            <a:xfrm>
              <a:off x="7556501" y="3014663"/>
              <a:ext cx="84138" cy="33337"/>
            </a:xfrm>
            <a:custGeom>
              <a:avLst/>
              <a:gdLst>
                <a:gd name="T0" fmla="*/ 268 w 532"/>
                <a:gd name="T1" fmla="*/ 0 h 206"/>
                <a:gd name="T2" fmla="*/ 307 w 532"/>
                <a:gd name="T3" fmla="*/ 4 h 206"/>
                <a:gd name="T4" fmla="*/ 346 w 532"/>
                <a:gd name="T5" fmla="*/ 11 h 206"/>
                <a:gd name="T6" fmla="*/ 384 w 532"/>
                <a:gd name="T7" fmla="*/ 23 h 206"/>
                <a:gd name="T8" fmla="*/ 420 w 532"/>
                <a:gd name="T9" fmla="*/ 37 h 206"/>
                <a:gd name="T10" fmla="*/ 454 w 532"/>
                <a:gd name="T11" fmla="*/ 56 h 206"/>
                <a:gd name="T12" fmla="*/ 486 w 532"/>
                <a:gd name="T13" fmla="*/ 78 h 206"/>
                <a:gd name="T14" fmla="*/ 515 w 532"/>
                <a:gd name="T15" fmla="*/ 103 h 206"/>
                <a:gd name="T16" fmla="*/ 526 w 532"/>
                <a:gd name="T17" fmla="*/ 117 h 206"/>
                <a:gd name="T18" fmla="*/ 532 w 532"/>
                <a:gd name="T19" fmla="*/ 134 h 206"/>
                <a:gd name="T20" fmla="*/ 532 w 532"/>
                <a:gd name="T21" fmla="*/ 151 h 206"/>
                <a:gd name="T22" fmla="*/ 526 w 532"/>
                <a:gd name="T23" fmla="*/ 168 h 206"/>
                <a:gd name="T24" fmla="*/ 515 w 532"/>
                <a:gd name="T25" fmla="*/ 183 h 206"/>
                <a:gd name="T26" fmla="*/ 502 w 532"/>
                <a:gd name="T27" fmla="*/ 193 h 206"/>
                <a:gd name="T28" fmla="*/ 492 w 532"/>
                <a:gd name="T29" fmla="*/ 200 h 206"/>
                <a:gd name="T30" fmla="*/ 482 w 532"/>
                <a:gd name="T31" fmla="*/ 204 h 206"/>
                <a:gd name="T32" fmla="*/ 469 w 532"/>
                <a:gd name="T33" fmla="*/ 206 h 206"/>
                <a:gd name="T34" fmla="*/ 453 w 532"/>
                <a:gd name="T35" fmla="*/ 203 h 206"/>
                <a:gd name="T36" fmla="*/ 441 w 532"/>
                <a:gd name="T37" fmla="*/ 198 h 206"/>
                <a:gd name="T38" fmla="*/ 429 w 532"/>
                <a:gd name="T39" fmla="*/ 189 h 206"/>
                <a:gd name="T40" fmla="*/ 402 w 532"/>
                <a:gd name="T41" fmla="*/ 166 h 206"/>
                <a:gd name="T42" fmla="*/ 373 w 532"/>
                <a:gd name="T43" fmla="*/ 147 h 206"/>
                <a:gd name="T44" fmla="*/ 343 w 532"/>
                <a:gd name="T45" fmla="*/ 133 h 206"/>
                <a:gd name="T46" fmla="*/ 311 w 532"/>
                <a:gd name="T47" fmla="*/ 122 h 206"/>
                <a:gd name="T48" fmla="*/ 277 w 532"/>
                <a:gd name="T49" fmla="*/ 117 h 206"/>
                <a:gd name="T50" fmla="*/ 244 w 532"/>
                <a:gd name="T51" fmla="*/ 116 h 206"/>
                <a:gd name="T52" fmla="*/ 212 w 532"/>
                <a:gd name="T53" fmla="*/ 119 h 206"/>
                <a:gd name="T54" fmla="*/ 179 w 532"/>
                <a:gd name="T55" fmla="*/ 128 h 206"/>
                <a:gd name="T56" fmla="*/ 149 w 532"/>
                <a:gd name="T57" fmla="*/ 139 h 206"/>
                <a:gd name="T58" fmla="*/ 122 w 532"/>
                <a:gd name="T59" fmla="*/ 156 h 206"/>
                <a:gd name="T60" fmla="*/ 96 w 532"/>
                <a:gd name="T61" fmla="*/ 176 h 206"/>
                <a:gd name="T62" fmla="*/ 81 w 532"/>
                <a:gd name="T63" fmla="*/ 188 h 206"/>
                <a:gd name="T64" fmla="*/ 65 w 532"/>
                <a:gd name="T65" fmla="*/ 193 h 206"/>
                <a:gd name="T66" fmla="*/ 48 w 532"/>
                <a:gd name="T67" fmla="*/ 193 h 206"/>
                <a:gd name="T68" fmla="*/ 31 w 532"/>
                <a:gd name="T69" fmla="*/ 188 h 206"/>
                <a:gd name="T70" fmla="*/ 17 w 532"/>
                <a:gd name="T71" fmla="*/ 176 h 206"/>
                <a:gd name="T72" fmla="*/ 5 w 532"/>
                <a:gd name="T73" fmla="*/ 162 h 206"/>
                <a:gd name="T74" fmla="*/ 0 w 532"/>
                <a:gd name="T75" fmla="*/ 145 h 206"/>
                <a:gd name="T76" fmla="*/ 0 w 532"/>
                <a:gd name="T77" fmla="*/ 129 h 206"/>
                <a:gd name="T78" fmla="*/ 5 w 532"/>
                <a:gd name="T79" fmla="*/ 112 h 206"/>
                <a:gd name="T80" fmla="*/ 17 w 532"/>
                <a:gd name="T81" fmla="*/ 97 h 206"/>
                <a:gd name="T82" fmla="*/ 45 w 532"/>
                <a:gd name="T83" fmla="*/ 71 h 206"/>
                <a:gd name="T84" fmla="*/ 77 w 532"/>
                <a:gd name="T85" fmla="*/ 51 h 206"/>
                <a:gd name="T86" fmla="*/ 111 w 532"/>
                <a:gd name="T87" fmla="*/ 32 h 206"/>
                <a:gd name="T88" fmla="*/ 148 w 532"/>
                <a:gd name="T89" fmla="*/ 18 h 206"/>
                <a:gd name="T90" fmla="*/ 187 w 532"/>
                <a:gd name="T91" fmla="*/ 8 h 206"/>
                <a:gd name="T92" fmla="*/ 227 w 532"/>
                <a:gd name="T93" fmla="*/ 2 h 206"/>
                <a:gd name="T94" fmla="*/ 268 w 532"/>
                <a:gd name="T9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2" h="206">
                  <a:moveTo>
                    <a:pt x="268" y="0"/>
                  </a:moveTo>
                  <a:lnTo>
                    <a:pt x="307" y="4"/>
                  </a:lnTo>
                  <a:lnTo>
                    <a:pt x="346" y="11"/>
                  </a:lnTo>
                  <a:lnTo>
                    <a:pt x="384" y="23"/>
                  </a:lnTo>
                  <a:lnTo>
                    <a:pt x="420" y="37"/>
                  </a:lnTo>
                  <a:lnTo>
                    <a:pt x="454" y="56"/>
                  </a:lnTo>
                  <a:lnTo>
                    <a:pt x="486" y="78"/>
                  </a:lnTo>
                  <a:lnTo>
                    <a:pt x="515" y="103"/>
                  </a:lnTo>
                  <a:lnTo>
                    <a:pt x="526" y="117"/>
                  </a:lnTo>
                  <a:lnTo>
                    <a:pt x="532" y="134"/>
                  </a:lnTo>
                  <a:lnTo>
                    <a:pt x="532" y="151"/>
                  </a:lnTo>
                  <a:lnTo>
                    <a:pt x="526" y="168"/>
                  </a:lnTo>
                  <a:lnTo>
                    <a:pt x="515" y="183"/>
                  </a:lnTo>
                  <a:lnTo>
                    <a:pt x="502" y="193"/>
                  </a:lnTo>
                  <a:lnTo>
                    <a:pt x="492" y="200"/>
                  </a:lnTo>
                  <a:lnTo>
                    <a:pt x="482" y="204"/>
                  </a:lnTo>
                  <a:lnTo>
                    <a:pt x="469" y="206"/>
                  </a:lnTo>
                  <a:lnTo>
                    <a:pt x="453" y="203"/>
                  </a:lnTo>
                  <a:lnTo>
                    <a:pt x="441" y="198"/>
                  </a:lnTo>
                  <a:lnTo>
                    <a:pt x="429" y="189"/>
                  </a:lnTo>
                  <a:lnTo>
                    <a:pt x="402" y="166"/>
                  </a:lnTo>
                  <a:lnTo>
                    <a:pt x="373" y="147"/>
                  </a:lnTo>
                  <a:lnTo>
                    <a:pt x="343" y="133"/>
                  </a:lnTo>
                  <a:lnTo>
                    <a:pt x="311" y="122"/>
                  </a:lnTo>
                  <a:lnTo>
                    <a:pt x="277" y="117"/>
                  </a:lnTo>
                  <a:lnTo>
                    <a:pt x="244" y="116"/>
                  </a:lnTo>
                  <a:lnTo>
                    <a:pt x="212" y="119"/>
                  </a:lnTo>
                  <a:lnTo>
                    <a:pt x="179" y="128"/>
                  </a:lnTo>
                  <a:lnTo>
                    <a:pt x="149" y="139"/>
                  </a:lnTo>
                  <a:lnTo>
                    <a:pt x="122" y="156"/>
                  </a:lnTo>
                  <a:lnTo>
                    <a:pt x="96" y="176"/>
                  </a:lnTo>
                  <a:lnTo>
                    <a:pt x="81" y="188"/>
                  </a:lnTo>
                  <a:lnTo>
                    <a:pt x="65" y="193"/>
                  </a:lnTo>
                  <a:lnTo>
                    <a:pt x="48" y="193"/>
                  </a:lnTo>
                  <a:lnTo>
                    <a:pt x="31" y="188"/>
                  </a:lnTo>
                  <a:lnTo>
                    <a:pt x="17" y="176"/>
                  </a:lnTo>
                  <a:lnTo>
                    <a:pt x="5" y="162"/>
                  </a:lnTo>
                  <a:lnTo>
                    <a:pt x="0" y="145"/>
                  </a:lnTo>
                  <a:lnTo>
                    <a:pt x="0" y="129"/>
                  </a:lnTo>
                  <a:lnTo>
                    <a:pt x="5" y="112"/>
                  </a:lnTo>
                  <a:lnTo>
                    <a:pt x="17" y="97"/>
                  </a:lnTo>
                  <a:lnTo>
                    <a:pt x="45" y="71"/>
                  </a:lnTo>
                  <a:lnTo>
                    <a:pt x="77" y="51"/>
                  </a:lnTo>
                  <a:lnTo>
                    <a:pt x="111" y="32"/>
                  </a:lnTo>
                  <a:lnTo>
                    <a:pt x="148" y="18"/>
                  </a:lnTo>
                  <a:lnTo>
                    <a:pt x="187" y="8"/>
                  </a:lnTo>
                  <a:lnTo>
                    <a:pt x="227" y="2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297"/>
            <p:cNvSpPr>
              <a:spLocks/>
            </p:cNvSpPr>
            <p:nvPr/>
          </p:nvSpPr>
          <p:spPr bwMode="auto">
            <a:xfrm>
              <a:off x="7721601" y="2811463"/>
              <a:ext cx="46038" cy="19050"/>
            </a:xfrm>
            <a:custGeom>
              <a:avLst/>
              <a:gdLst>
                <a:gd name="T0" fmla="*/ 58 w 287"/>
                <a:gd name="T1" fmla="*/ 0 h 115"/>
                <a:gd name="T2" fmla="*/ 230 w 287"/>
                <a:gd name="T3" fmla="*/ 0 h 115"/>
                <a:gd name="T4" fmla="*/ 248 w 287"/>
                <a:gd name="T5" fmla="*/ 3 h 115"/>
                <a:gd name="T6" fmla="*/ 265 w 287"/>
                <a:gd name="T7" fmla="*/ 11 h 115"/>
                <a:gd name="T8" fmla="*/ 277 w 287"/>
                <a:gd name="T9" fmla="*/ 22 h 115"/>
                <a:gd name="T10" fmla="*/ 284 w 287"/>
                <a:gd name="T11" fmla="*/ 39 h 115"/>
                <a:gd name="T12" fmla="*/ 287 w 287"/>
                <a:gd name="T13" fmla="*/ 57 h 115"/>
                <a:gd name="T14" fmla="*/ 284 w 287"/>
                <a:gd name="T15" fmla="*/ 76 h 115"/>
                <a:gd name="T16" fmla="*/ 277 w 287"/>
                <a:gd name="T17" fmla="*/ 93 h 115"/>
                <a:gd name="T18" fmla="*/ 265 w 287"/>
                <a:gd name="T19" fmla="*/ 104 h 115"/>
                <a:gd name="T20" fmla="*/ 248 w 287"/>
                <a:gd name="T21" fmla="*/ 111 h 115"/>
                <a:gd name="T22" fmla="*/ 230 w 287"/>
                <a:gd name="T23" fmla="*/ 115 h 115"/>
                <a:gd name="T24" fmla="*/ 58 w 287"/>
                <a:gd name="T25" fmla="*/ 115 h 115"/>
                <a:gd name="T26" fmla="*/ 39 w 287"/>
                <a:gd name="T27" fmla="*/ 111 h 115"/>
                <a:gd name="T28" fmla="*/ 22 w 287"/>
                <a:gd name="T29" fmla="*/ 104 h 115"/>
                <a:gd name="T30" fmla="*/ 11 w 287"/>
                <a:gd name="T31" fmla="*/ 93 h 115"/>
                <a:gd name="T32" fmla="*/ 3 w 287"/>
                <a:gd name="T33" fmla="*/ 76 h 115"/>
                <a:gd name="T34" fmla="*/ 0 w 287"/>
                <a:gd name="T35" fmla="*/ 57 h 115"/>
                <a:gd name="T36" fmla="*/ 3 w 287"/>
                <a:gd name="T37" fmla="*/ 39 h 115"/>
                <a:gd name="T38" fmla="*/ 11 w 287"/>
                <a:gd name="T39" fmla="*/ 22 h 115"/>
                <a:gd name="T40" fmla="*/ 22 w 287"/>
                <a:gd name="T41" fmla="*/ 11 h 115"/>
                <a:gd name="T42" fmla="*/ 39 w 287"/>
                <a:gd name="T43" fmla="*/ 3 h 115"/>
                <a:gd name="T44" fmla="*/ 58 w 28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5">
                  <a:moveTo>
                    <a:pt x="58" y="0"/>
                  </a:moveTo>
                  <a:lnTo>
                    <a:pt x="230" y="0"/>
                  </a:lnTo>
                  <a:lnTo>
                    <a:pt x="248" y="3"/>
                  </a:lnTo>
                  <a:lnTo>
                    <a:pt x="265" y="11"/>
                  </a:lnTo>
                  <a:lnTo>
                    <a:pt x="277" y="22"/>
                  </a:lnTo>
                  <a:lnTo>
                    <a:pt x="284" y="39"/>
                  </a:lnTo>
                  <a:lnTo>
                    <a:pt x="287" y="57"/>
                  </a:lnTo>
                  <a:lnTo>
                    <a:pt x="284" y="76"/>
                  </a:lnTo>
                  <a:lnTo>
                    <a:pt x="277" y="93"/>
                  </a:lnTo>
                  <a:lnTo>
                    <a:pt x="265" y="104"/>
                  </a:lnTo>
                  <a:lnTo>
                    <a:pt x="248" y="111"/>
                  </a:lnTo>
                  <a:lnTo>
                    <a:pt x="230" y="115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298"/>
            <p:cNvSpPr>
              <a:spLocks/>
            </p:cNvSpPr>
            <p:nvPr/>
          </p:nvSpPr>
          <p:spPr bwMode="auto">
            <a:xfrm>
              <a:off x="7713663" y="2847975"/>
              <a:ext cx="53975" cy="19050"/>
            </a:xfrm>
            <a:custGeom>
              <a:avLst/>
              <a:gdLst>
                <a:gd name="T0" fmla="*/ 57 w 344"/>
                <a:gd name="T1" fmla="*/ 0 h 114"/>
                <a:gd name="T2" fmla="*/ 287 w 344"/>
                <a:gd name="T3" fmla="*/ 0 h 114"/>
                <a:gd name="T4" fmla="*/ 305 w 344"/>
                <a:gd name="T5" fmla="*/ 3 h 114"/>
                <a:gd name="T6" fmla="*/ 322 w 344"/>
                <a:gd name="T7" fmla="*/ 10 h 114"/>
                <a:gd name="T8" fmla="*/ 334 w 344"/>
                <a:gd name="T9" fmla="*/ 22 h 114"/>
                <a:gd name="T10" fmla="*/ 341 w 344"/>
                <a:gd name="T11" fmla="*/ 38 h 114"/>
                <a:gd name="T12" fmla="*/ 344 w 344"/>
                <a:gd name="T13" fmla="*/ 57 h 114"/>
                <a:gd name="T14" fmla="*/ 341 w 344"/>
                <a:gd name="T15" fmla="*/ 76 h 114"/>
                <a:gd name="T16" fmla="*/ 334 w 344"/>
                <a:gd name="T17" fmla="*/ 92 h 114"/>
                <a:gd name="T18" fmla="*/ 322 w 344"/>
                <a:gd name="T19" fmla="*/ 104 h 114"/>
                <a:gd name="T20" fmla="*/ 305 w 344"/>
                <a:gd name="T21" fmla="*/ 111 h 114"/>
                <a:gd name="T22" fmla="*/ 287 w 344"/>
                <a:gd name="T23" fmla="*/ 114 h 114"/>
                <a:gd name="T24" fmla="*/ 57 w 344"/>
                <a:gd name="T25" fmla="*/ 114 h 114"/>
                <a:gd name="T26" fmla="*/ 39 w 344"/>
                <a:gd name="T27" fmla="*/ 111 h 114"/>
                <a:gd name="T28" fmla="*/ 22 w 344"/>
                <a:gd name="T29" fmla="*/ 104 h 114"/>
                <a:gd name="T30" fmla="*/ 10 w 344"/>
                <a:gd name="T31" fmla="*/ 92 h 114"/>
                <a:gd name="T32" fmla="*/ 3 w 344"/>
                <a:gd name="T33" fmla="*/ 76 h 114"/>
                <a:gd name="T34" fmla="*/ 0 w 344"/>
                <a:gd name="T35" fmla="*/ 57 h 114"/>
                <a:gd name="T36" fmla="*/ 3 w 344"/>
                <a:gd name="T37" fmla="*/ 38 h 114"/>
                <a:gd name="T38" fmla="*/ 10 w 344"/>
                <a:gd name="T39" fmla="*/ 22 h 114"/>
                <a:gd name="T40" fmla="*/ 22 w 344"/>
                <a:gd name="T41" fmla="*/ 10 h 114"/>
                <a:gd name="T42" fmla="*/ 39 w 344"/>
                <a:gd name="T43" fmla="*/ 3 h 114"/>
                <a:gd name="T44" fmla="*/ 57 w 34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4">
                  <a:moveTo>
                    <a:pt x="57" y="0"/>
                  </a:moveTo>
                  <a:lnTo>
                    <a:pt x="287" y="0"/>
                  </a:lnTo>
                  <a:lnTo>
                    <a:pt x="305" y="3"/>
                  </a:lnTo>
                  <a:lnTo>
                    <a:pt x="322" y="10"/>
                  </a:lnTo>
                  <a:lnTo>
                    <a:pt x="334" y="22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1" y="76"/>
                  </a:lnTo>
                  <a:lnTo>
                    <a:pt x="334" y="92"/>
                  </a:lnTo>
                  <a:lnTo>
                    <a:pt x="322" y="104"/>
                  </a:lnTo>
                  <a:lnTo>
                    <a:pt x="305" y="111"/>
                  </a:lnTo>
                  <a:lnTo>
                    <a:pt x="287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299"/>
            <p:cNvSpPr>
              <a:spLocks/>
            </p:cNvSpPr>
            <p:nvPr/>
          </p:nvSpPr>
          <p:spPr bwMode="auto">
            <a:xfrm>
              <a:off x="7704138" y="2884488"/>
              <a:ext cx="63500" cy="17462"/>
            </a:xfrm>
            <a:custGeom>
              <a:avLst/>
              <a:gdLst>
                <a:gd name="T0" fmla="*/ 57 w 401"/>
                <a:gd name="T1" fmla="*/ 0 h 114"/>
                <a:gd name="T2" fmla="*/ 344 w 401"/>
                <a:gd name="T3" fmla="*/ 0 h 114"/>
                <a:gd name="T4" fmla="*/ 362 w 401"/>
                <a:gd name="T5" fmla="*/ 3 h 114"/>
                <a:gd name="T6" fmla="*/ 379 w 401"/>
                <a:gd name="T7" fmla="*/ 10 h 114"/>
                <a:gd name="T8" fmla="*/ 391 w 401"/>
                <a:gd name="T9" fmla="*/ 21 h 114"/>
                <a:gd name="T10" fmla="*/ 398 w 401"/>
                <a:gd name="T11" fmla="*/ 38 h 114"/>
                <a:gd name="T12" fmla="*/ 401 w 401"/>
                <a:gd name="T13" fmla="*/ 57 h 114"/>
                <a:gd name="T14" fmla="*/ 398 w 401"/>
                <a:gd name="T15" fmla="*/ 75 h 114"/>
                <a:gd name="T16" fmla="*/ 391 w 401"/>
                <a:gd name="T17" fmla="*/ 92 h 114"/>
                <a:gd name="T18" fmla="*/ 379 w 401"/>
                <a:gd name="T19" fmla="*/ 103 h 114"/>
                <a:gd name="T20" fmla="*/ 362 w 401"/>
                <a:gd name="T21" fmla="*/ 111 h 114"/>
                <a:gd name="T22" fmla="*/ 344 w 401"/>
                <a:gd name="T23" fmla="*/ 114 h 114"/>
                <a:gd name="T24" fmla="*/ 57 w 401"/>
                <a:gd name="T25" fmla="*/ 114 h 114"/>
                <a:gd name="T26" fmla="*/ 38 w 401"/>
                <a:gd name="T27" fmla="*/ 111 h 114"/>
                <a:gd name="T28" fmla="*/ 22 w 401"/>
                <a:gd name="T29" fmla="*/ 103 h 114"/>
                <a:gd name="T30" fmla="*/ 10 w 401"/>
                <a:gd name="T31" fmla="*/ 92 h 114"/>
                <a:gd name="T32" fmla="*/ 3 w 401"/>
                <a:gd name="T33" fmla="*/ 75 h 114"/>
                <a:gd name="T34" fmla="*/ 0 w 401"/>
                <a:gd name="T35" fmla="*/ 57 h 114"/>
                <a:gd name="T36" fmla="*/ 3 w 401"/>
                <a:gd name="T37" fmla="*/ 38 h 114"/>
                <a:gd name="T38" fmla="*/ 10 w 401"/>
                <a:gd name="T39" fmla="*/ 21 h 114"/>
                <a:gd name="T40" fmla="*/ 22 w 401"/>
                <a:gd name="T41" fmla="*/ 10 h 114"/>
                <a:gd name="T42" fmla="*/ 38 w 401"/>
                <a:gd name="T43" fmla="*/ 3 h 114"/>
                <a:gd name="T44" fmla="*/ 57 w 40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4">
                  <a:moveTo>
                    <a:pt x="57" y="0"/>
                  </a:moveTo>
                  <a:lnTo>
                    <a:pt x="344" y="0"/>
                  </a:lnTo>
                  <a:lnTo>
                    <a:pt x="362" y="3"/>
                  </a:lnTo>
                  <a:lnTo>
                    <a:pt x="379" y="10"/>
                  </a:lnTo>
                  <a:lnTo>
                    <a:pt x="391" y="21"/>
                  </a:lnTo>
                  <a:lnTo>
                    <a:pt x="398" y="38"/>
                  </a:lnTo>
                  <a:lnTo>
                    <a:pt x="401" y="57"/>
                  </a:lnTo>
                  <a:lnTo>
                    <a:pt x="398" y="75"/>
                  </a:lnTo>
                  <a:lnTo>
                    <a:pt x="391" y="92"/>
                  </a:lnTo>
                  <a:lnTo>
                    <a:pt x="379" y="103"/>
                  </a:lnTo>
                  <a:lnTo>
                    <a:pt x="362" y="111"/>
                  </a:lnTo>
                  <a:lnTo>
                    <a:pt x="344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00"/>
            <p:cNvSpPr>
              <a:spLocks/>
            </p:cNvSpPr>
            <p:nvPr/>
          </p:nvSpPr>
          <p:spPr bwMode="auto">
            <a:xfrm>
              <a:off x="7694613" y="2921000"/>
              <a:ext cx="73025" cy="17462"/>
            </a:xfrm>
            <a:custGeom>
              <a:avLst/>
              <a:gdLst>
                <a:gd name="T0" fmla="*/ 58 w 459"/>
                <a:gd name="T1" fmla="*/ 0 h 115"/>
                <a:gd name="T2" fmla="*/ 402 w 459"/>
                <a:gd name="T3" fmla="*/ 0 h 115"/>
                <a:gd name="T4" fmla="*/ 420 w 459"/>
                <a:gd name="T5" fmla="*/ 3 h 115"/>
                <a:gd name="T6" fmla="*/ 437 w 459"/>
                <a:gd name="T7" fmla="*/ 11 h 115"/>
                <a:gd name="T8" fmla="*/ 449 w 459"/>
                <a:gd name="T9" fmla="*/ 22 h 115"/>
                <a:gd name="T10" fmla="*/ 456 w 459"/>
                <a:gd name="T11" fmla="*/ 39 h 115"/>
                <a:gd name="T12" fmla="*/ 459 w 459"/>
                <a:gd name="T13" fmla="*/ 57 h 115"/>
                <a:gd name="T14" fmla="*/ 456 w 459"/>
                <a:gd name="T15" fmla="*/ 76 h 115"/>
                <a:gd name="T16" fmla="*/ 449 w 459"/>
                <a:gd name="T17" fmla="*/ 93 h 115"/>
                <a:gd name="T18" fmla="*/ 437 w 459"/>
                <a:gd name="T19" fmla="*/ 104 h 115"/>
                <a:gd name="T20" fmla="*/ 420 w 459"/>
                <a:gd name="T21" fmla="*/ 111 h 115"/>
                <a:gd name="T22" fmla="*/ 402 w 459"/>
                <a:gd name="T23" fmla="*/ 115 h 115"/>
                <a:gd name="T24" fmla="*/ 58 w 459"/>
                <a:gd name="T25" fmla="*/ 115 h 115"/>
                <a:gd name="T26" fmla="*/ 39 w 459"/>
                <a:gd name="T27" fmla="*/ 111 h 115"/>
                <a:gd name="T28" fmla="*/ 22 w 459"/>
                <a:gd name="T29" fmla="*/ 104 h 115"/>
                <a:gd name="T30" fmla="*/ 11 w 459"/>
                <a:gd name="T31" fmla="*/ 93 h 115"/>
                <a:gd name="T32" fmla="*/ 3 w 459"/>
                <a:gd name="T33" fmla="*/ 76 h 115"/>
                <a:gd name="T34" fmla="*/ 0 w 459"/>
                <a:gd name="T35" fmla="*/ 57 h 115"/>
                <a:gd name="T36" fmla="*/ 3 w 459"/>
                <a:gd name="T37" fmla="*/ 39 h 115"/>
                <a:gd name="T38" fmla="*/ 11 w 459"/>
                <a:gd name="T39" fmla="*/ 22 h 115"/>
                <a:gd name="T40" fmla="*/ 22 w 459"/>
                <a:gd name="T41" fmla="*/ 11 h 115"/>
                <a:gd name="T42" fmla="*/ 39 w 459"/>
                <a:gd name="T43" fmla="*/ 3 h 115"/>
                <a:gd name="T44" fmla="*/ 58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1"/>
                  </a:lnTo>
                  <a:lnTo>
                    <a:pt x="449" y="22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9" y="93"/>
                  </a:lnTo>
                  <a:lnTo>
                    <a:pt x="437" y="104"/>
                  </a:lnTo>
                  <a:lnTo>
                    <a:pt x="420" y="111"/>
                  </a:lnTo>
                  <a:lnTo>
                    <a:pt x="402" y="115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01"/>
            <p:cNvSpPr>
              <a:spLocks/>
            </p:cNvSpPr>
            <p:nvPr/>
          </p:nvSpPr>
          <p:spPr bwMode="auto">
            <a:xfrm>
              <a:off x="7685088" y="2957513"/>
              <a:ext cx="82550" cy="17462"/>
            </a:xfrm>
            <a:custGeom>
              <a:avLst/>
              <a:gdLst>
                <a:gd name="T0" fmla="*/ 57 w 516"/>
                <a:gd name="T1" fmla="*/ 0 h 114"/>
                <a:gd name="T2" fmla="*/ 459 w 516"/>
                <a:gd name="T3" fmla="*/ 0 h 114"/>
                <a:gd name="T4" fmla="*/ 477 w 516"/>
                <a:gd name="T5" fmla="*/ 3 h 114"/>
                <a:gd name="T6" fmla="*/ 494 w 516"/>
                <a:gd name="T7" fmla="*/ 10 h 114"/>
                <a:gd name="T8" fmla="*/ 506 w 516"/>
                <a:gd name="T9" fmla="*/ 22 h 114"/>
                <a:gd name="T10" fmla="*/ 513 w 516"/>
                <a:gd name="T11" fmla="*/ 38 h 114"/>
                <a:gd name="T12" fmla="*/ 516 w 516"/>
                <a:gd name="T13" fmla="*/ 57 h 114"/>
                <a:gd name="T14" fmla="*/ 513 w 516"/>
                <a:gd name="T15" fmla="*/ 76 h 114"/>
                <a:gd name="T16" fmla="*/ 506 w 516"/>
                <a:gd name="T17" fmla="*/ 92 h 114"/>
                <a:gd name="T18" fmla="*/ 494 w 516"/>
                <a:gd name="T19" fmla="*/ 104 h 114"/>
                <a:gd name="T20" fmla="*/ 477 w 516"/>
                <a:gd name="T21" fmla="*/ 111 h 114"/>
                <a:gd name="T22" fmla="*/ 459 w 516"/>
                <a:gd name="T23" fmla="*/ 114 h 114"/>
                <a:gd name="T24" fmla="*/ 57 w 516"/>
                <a:gd name="T25" fmla="*/ 114 h 114"/>
                <a:gd name="T26" fmla="*/ 39 w 516"/>
                <a:gd name="T27" fmla="*/ 111 h 114"/>
                <a:gd name="T28" fmla="*/ 22 w 516"/>
                <a:gd name="T29" fmla="*/ 104 h 114"/>
                <a:gd name="T30" fmla="*/ 10 w 516"/>
                <a:gd name="T31" fmla="*/ 92 h 114"/>
                <a:gd name="T32" fmla="*/ 3 w 516"/>
                <a:gd name="T33" fmla="*/ 76 h 114"/>
                <a:gd name="T34" fmla="*/ 0 w 516"/>
                <a:gd name="T35" fmla="*/ 57 h 114"/>
                <a:gd name="T36" fmla="*/ 3 w 516"/>
                <a:gd name="T37" fmla="*/ 38 h 114"/>
                <a:gd name="T38" fmla="*/ 10 w 516"/>
                <a:gd name="T39" fmla="*/ 22 h 114"/>
                <a:gd name="T40" fmla="*/ 22 w 516"/>
                <a:gd name="T41" fmla="*/ 10 h 114"/>
                <a:gd name="T42" fmla="*/ 39 w 516"/>
                <a:gd name="T43" fmla="*/ 3 h 114"/>
                <a:gd name="T44" fmla="*/ 57 w 51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4">
                  <a:moveTo>
                    <a:pt x="57" y="0"/>
                  </a:moveTo>
                  <a:lnTo>
                    <a:pt x="459" y="0"/>
                  </a:lnTo>
                  <a:lnTo>
                    <a:pt x="477" y="3"/>
                  </a:lnTo>
                  <a:lnTo>
                    <a:pt x="494" y="10"/>
                  </a:lnTo>
                  <a:lnTo>
                    <a:pt x="506" y="22"/>
                  </a:lnTo>
                  <a:lnTo>
                    <a:pt x="513" y="38"/>
                  </a:lnTo>
                  <a:lnTo>
                    <a:pt x="516" y="57"/>
                  </a:lnTo>
                  <a:lnTo>
                    <a:pt x="513" y="76"/>
                  </a:lnTo>
                  <a:lnTo>
                    <a:pt x="506" y="92"/>
                  </a:lnTo>
                  <a:lnTo>
                    <a:pt x="494" y="104"/>
                  </a:lnTo>
                  <a:lnTo>
                    <a:pt x="477" y="111"/>
                  </a:lnTo>
                  <a:lnTo>
                    <a:pt x="459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02"/>
            <p:cNvSpPr>
              <a:spLocks/>
            </p:cNvSpPr>
            <p:nvPr/>
          </p:nvSpPr>
          <p:spPr bwMode="auto">
            <a:xfrm>
              <a:off x="7694613" y="2994025"/>
              <a:ext cx="73025" cy="17462"/>
            </a:xfrm>
            <a:custGeom>
              <a:avLst/>
              <a:gdLst>
                <a:gd name="T0" fmla="*/ 58 w 459"/>
                <a:gd name="T1" fmla="*/ 0 h 114"/>
                <a:gd name="T2" fmla="*/ 402 w 459"/>
                <a:gd name="T3" fmla="*/ 0 h 114"/>
                <a:gd name="T4" fmla="*/ 420 w 459"/>
                <a:gd name="T5" fmla="*/ 3 h 114"/>
                <a:gd name="T6" fmla="*/ 437 w 459"/>
                <a:gd name="T7" fmla="*/ 10 h 114"/>
                <a:gd name="T8" fmla="*/ 449 w 459"/>
                <a:gd name="T9" fmla="*/ 21 h 114"/>
                <a:gd name="T10" fmla="*/ 456 w 459"/>
                <a:gd name="T11" fmla="*/ 38 h 114"/>
                <a:gd name="T12" fmla="*/ 459 w 459"/>
                <a:gd name="T13" fmla="*/ 57 h 114"/>
                <a:gd name="T14" fmla="*/ 456 w 459"/>
                <a:gd name="T15" fmla="*/ 75 h 114"/>
                <a:gd name="T16" fmla="*/ 449 w 459"/>
                <a:gd name="T17" fmla="*/ 92 h 114"/>
                <a:gd name="T18" fmla="*/ 437 w 459"/>
                <a:gd name="T19" fmla="*/ 103 h 114"/>
                <a:gd name="T20" fmla="*/ 420 w 459"/>
                <a:gd name="T21" fmla="*/ 111 h 114"/>
                <a:gd name="T22" fmla="*/ 402 w 459"/>
                <a:gd name="T23" fmla="*/ 114 h 114"/>
                <a:gd name="T24" fmla="*/ 58 w 459"/>
                <a:gd name="T25" fmla="*/ 114 h 114"/>
                <a:gd name="T26" fmla="*/ 39 w 459"/>
                <a:gd name="T27" fmla="*/ 111 h 114"/>
                <a:gd name="T28" fmla="*/ 22 w 459"/>
                <a:gd name="T29" fmla="*/ 103 h 114"/>
                <a:gd name="T30" fmla="*/ 11 w 459"/>
                <a:gd name="T31" fmla="*/ 92 h 114"/>
                <a:gd name="T32" fmla="*/ 3 w 459"/>
                <a:gd name="T33" fmla="*/ 75 h 114"/>
                <a:gd name="T34" fmla="*/ 0 w 459"/>
                <a:gd name="T35" fmla="*/ 57 h 114"/>
                <a:gd name="T36" fmla="*/ 3 w 459"/>
                <a:gd name="T37" fmla="*/ 38 h 114"/>
                <a:gd name="T38" fmla="*/ 11 w 459"/>
                <a:gd name="T39" fmla="*/ 21 h 114"/>
                <a:gd name="T40" fmla="*/ 22 w 459"/>
                <a:gd name="T41" fmla="*/ 10 h 114"/>
                <a:gd name="T42" fmla="*/ 39 w 459"/>
                <a:gd name="T43" fmla="*/ 3 h 114"/>
                <a:gd name="T44" fmla="*/ 58 w 45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4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1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5"/>
                  </a:lnTo>
                  <a:lnTo>
                    <a:pt x="449" y="92"/>
                  </a:lnTo>
                  <a:lnTo>
                    <a:pt x="437" y="103"/>
                  </a:lnTo>
                  <a:lnTo>
                    <a:pt x="420" y="111"/>
                  </a:lnTo>
                  <a:lnTo>
                    <a:pt x="402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03"/>
            <p:cNvSpPr>
              <a:spLocks/>
            </p:cNvSpPr>
            <p:nvPr/>
          </p:nvSpPr>
          <p:spPr bwMode="auto">
            <a:xfrm>
              <a:off x="7704138" y="3030538"/>
              <a:ext cx="63500" cy="17462"/>
            </a:xfrm>
            <a:custGeom>
              <a:avLst/>
              <a:gdLst>
                <a:gd name="T0" fmla="*/ 57 w 401"/>
                <a:gd name="T1" fmla="*/ 0 h 115"/>
                <a:gd name="T2" fmla="*/ 344 w 401"/>
                <a:gd name="T3" fmla="*/ 0 h 115"/>
                <a:gd name="T4" fmla="*/ 362 w 401"/>
                <a:gd name="T5" fmla="*/ 3 h 115"/>
                <a:gd name="T6" fmla="*/ 379 w 401"/>
                <a:gd name="T7" fmla="*/ 11 h 115"/>
                <a:gd name="T8" fmla="*/ 391 w 401"/>
                <a:gd name="T9" fmla="*/ 22 h 115"/>
                <a:gd name="T10" fmla="*/ 398 w 401"/>
                <a:gd name="T11" fmla="*/ 39 h 115"/>
                <a:gd name="T12" fmla="*/ 401 w 401"/>
                <a:gd name="T13" fmla="*/ 57 h 115"/>
                <a:gd name="T14" fmla="*/ 398 w 401"/>
                <a:gd name="T15" fmla="*/ 76 h 115"/>
                <a:gd name="T16" fmla="*/ 391 w 401"/>
                <a:gd name="T17" fmla="*/ 93 h 115"/>
                <a:gd name="T18" fmla="*/ 379 w 401"/>
                <a:gd name="T19" fmla="*/ 104 h 115"/>
                <a:gd name="T20" fmla="*/ 362 w 401"/>
                <a:gd name="T21" fmla="*/ 111 h 115"/>
                <a:gd name="T22" fmla="*/ 344 w 401"/>
                <a:gd name="T23" fmla="*/ 115 h 115"/>
                <a:gd name="T24" fmla="*/ 57 w 401"/>
                <a:gd name="T25" fmla="*/ 115 h 115"/>
                <a:gd name="T26" fmla="*/ 38 w 401"/>
                <a:gd name="T27" fmla="*/ 111 h 115"/>
                <a:gd name="T28" fmla="*/ 22 w 401"/>
                <a:gd name="T29" fmla="*/ 104 h 115"/>
                <a:gd name="T30" fmla="*/ 10 w 401"/>
                <a:gd name="T31" fmla="*/ 93 h 115"/>
                <a:gd name="T32" fmla="*/ 3 w 401"/>
                <a:gd name="T33" fmla="*/ 76 h 115"/>
                <a:gd name="T34" fmla="*/ 0 w 401"/>
                <a:gd name="T35" fmla="*/ 57 h 115"/>
                <a:gd name="T36" fmla="*/ 3 w 401"/>
                <a:gd name="T37" fmla="*/ 39 h 115"/>
                <a:gd name="T38" fmla="*/ 10 w 401"/>
                <a:gd name="T39" fmla="*/ 22 h 115"/>
                <a:gd name="T40" fmla="*/ 22 w 401"/>
                <a:gd name="T41" fmla="*/ 11 h 115"/>
                <a:gd name="T42" fmla="*/ 38 w 401"/>
                <a:gd name="T43" fmla="*/ 3 h 115"/>
                <a:gd name="T44" fmla="*/ 57 w 40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5">
                  <a:moveTo>
                    <a:pt x="57" y="0"/>
                  </a:moveTo>
                  <a:lnTo>
                    <a:pt x="344" y="0"/>
                  </a:lnTo>
                  <a:lnTo>
                    <a:pt x="362" y="3"/>
                  </a:lnTo>
                  <a:lnTo>
                    <a:pt x="379" y="11"/>
                  </a:lnTo>
                  <a:lnTo>
                    <a:pt x="391" y="22"/>
                  </a:lnTo>
                  <a:lnTo>
                    <a:pt x="398" y="39"/>
                  </a:lnTo>
                  <a:lnTo>
                    <a:pt x="401" y="57"/>
                  </a:lnTo>
                  <a:lnTo>
                    <a:pt x="398" y="76"/>
                  </a:lnTo>
                  <a:lnTo>
                    <a:pt x="391" y="93"/>
                  </a:lnTo>
                  <a:lnTo>
                    <a:pt x="379" y="104"/>
                  </a:lnTo>
                  <a:lnTo>
                    <a:pt x="362" y="111"/>
                  </a:lnTo>
                  <a:lnTo>
                    <a:pt x="344" y="115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04"/>
            <p:cNvSpPr>
              <a:spLocks/>
            </p:cNvSpPr>
            <p:nvPr/>
          </p:nvSpPr>
          <p:spPr bwMode="auto">
            <a:xfrm>
              <a:off x="7713663" y="3065463"/>
              <a:ext cx="53975" cy="19050"/>
            </a:xfrm>
            <a:custGeom>
              <a:avLst/>
              <a:gdLst>
                <a:gd name="T0" fmla="*/ 57 w 344"/>
                <a:gd name="T1" fmla="*/ 0 h 114"/>
                <a:gd name="T2" fmla="*/ 287 w 344"/>
                <a:gd name="T3" fmla="*/ 0 h 114"/>
                <a:gd name="T4" fmla="*/ 305 w 344"/>
                <a:gd name="T5" fmla="*/ 3 h 114"/>
                <a:gd name="T6" fmla="*/ 322 w 344"/>
                <a:gd name="T7" fmla="*/ 10 h 114"/>
                <a:gd name="T8" fmla="*/ 334 w 344"/>
                <a:gd name="T9" fmla="*/ 22 h 114"/>
                <a:gd name="T10" fmla="*/ 341 w 344"/>
                <a:gd name="T11" fmla="*/ 38 h 114"/>
                <a:gd name="T12" fmla="*/ 344 w 344"/>
                <a:gd name="T13" fmla="*/ 57 h 114"/>
                <a:gd name="T14" fmla="*/ 341 w 344"/>
                <a:gd name="T15" fmla="*/ 76 h 114"/>
                <a:gd name="T16" fmla="*/ 334 w 344"/>
                <a:gd name="T17" fmla="*/ 92 h 114"/>
                <a:gd name="T18" fmla="*/ 322 w 344"/>
                <a:gd name="T19" fmla="*/ 104 h 114"/>
                <a:gd name="T20" fmla="*/ 305 w 344"/>
                <a:gd name="T21" fmla="*/ 111 h 114"/>
                <a:gd name="T22" fmla="*/ 287 w 344"/>
                <a:gd name="T23" fmla="*/ 114 h 114"/>
                <a:gd name="T24" fmla="*/ 57 w 344"/>
                <a:gd name="T25" fmla="*/ 114 h 114"/>
                <a:gd name="T26" fmla="*/ 39 w 344"/>
                <a:gd name="T27" fmla="*/ 111 h 114"/>
                <a:gd name="T28" fmla="*/ 22 w 344"/>
                <a:gd name="T29" fmla="*/ 104 h 114"/>
                <a:gd name="T30" fmla="*/ 10 w 344"/>
                <a:gd name="T31" fmla="*/ 92 h 114"/>
                <a:gd name="T32" fmla="*/ 3 w 344"/>
                <a:gd name="T33" fmla="*/ 76 h 114"/>
                <a:gd name="T34" fmla="*/ 0 w 344"/>
                <a:gd name="T35" fmla="*/ 57 h 114"/>
                <a:gd name="T36" fmla="*/ 3 w 344"/>
                <a:gd name="T37" fmla="*/ 38 h 114"/>
                <a:gd name="T38" fmla="*/ 10 w 344"/>
                <a:gd name="T39" fmla="*/ 22 h 114"/>
                <a:gd name="T40" fmla="*/ 22 w 344"/>
                <a:gd name="T41" fmla="*/ 10 h 114"/>
                <a:gd name="T42" fmla="*/ 39 w 344"/>
                <a:gd name="T43" fmla="*/ 3 h 114"/>
                <a:gd name="T44" fmla="*/ 57 w 34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4">
                  <a:moveTo>
                    <a:pt x="57" y="0"/>
                  </a:moveTo>
                  <a:lnTo>
                    <a:pt x="287" y="0"/>
                  </a:lnTo>
                  <a:lnTo>
                    <a:pt x="305" y="3"/>
                  </a:lnTo>
                  <a:lnTo>
                    <a:pt x="322" y="10"/>
                  </a:lnTo>
                  <a:lnTo>
                    <a:pt x="334" y="22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1" y="76"/>
                  </a:lnTo>
                  <a:lnTo>
                    <a:pt x="334" y="92"/>
                  </a:lnTo>
                  <a:lnTo>
                    <a:pt x="322" y="104"/>
                  </a:lnTo>
                  <a:lnTo>
                    <a:pt x="305" y="111"/>
                  </a:lnTo>
                  <a:lnTo>
                    <a:pt x="287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05"/>
            <p:cNvSpPr>
              <a:spLocks/>
            </p:cNvSpPr>
            <p:nvPr/>
          </p:nvSpPr>
          <p:spPr bwMode="auto">
            <a:xfrm>
              <a:off x="7721601" y="3101975"/>
              <a:ext cx="46038" cy="19050"/>
            </a:xfrm>
            <a:custGeom>
              <a:avLst/>
              <a:gdLst>
                <a:gd name="T0" fmla="*/ 58 w 287"/>
                <a:gd name="T1" fmla="*/ 0 h 114"/>
                <a:gd name="T2" fmla="*/ 230 w 287"/>
                <a:gd name="T3" fmla="*/ 0 h 114"/>
                <a:gd name="T4" fmla="*/ 248 w 287"/>
                <a:gd name="T5" fmla="*/ 3 h 114"/>
                <a:gd name="T6" fmla="*/ 265 w 287"/>
                <a:gd name="T7" fmla="*/ 10 h 114"/>
                <a:gd name="T8" fmla="*/ 277 w 287"/>
                <a:gd name="T9" fmla="*/ 21 h 114"/>
                <a:gd name="T10" fmla="*/ 284 w 287"/>
                <a:gd name="T11" fmla="*/ 38 h 114"/>
                <a:gd name="T12" fmla="*/ 287 w 287"/>
                <a:gd name="T13" fmla="*/ 57 h 114"/>
                <a:gd name="T14" fmla="*/ 284 w 287"/>
                <a:gd name="T15" fmla="*/ 75 h 114"/>
                <a:gd name="T16" fmla="*/ 277 w 287"/>
                <a:gd name="T17" fmla="*/ 92 h 114"/>
                <a:gd name="T18" fmla="*/ 265 w 287"/>
                <a:gd name="T19" fmla="*/ 103 h 114"/>
                <a:gd name="T20" fmla="*/ 248 w 287"/>
                <a:gd name="T21" fmla="*/ 111 h 114"/>
                <a:gd name="T22" fmla="*/ 230 w 287"/>
                <a:gd name="T23" fmla="*/ 114 h 114"/>
                <a:gd name="T24" fmla="*/ 58 w 287"/>
                <a:gd name="T25" fmla="*/ 114 h 114"/>
                <a:gd name="T26" fmla="*/ 39 w 287"/>
                <a:gd name="T27" fmla="*/ 111 h 114"/>
                <a:gd name="T28" fmla="*/ 22 w 287"/>
                <a:gd name="T29" fmla="*/ 103 h 114"/>
                <a:gd name="T30" fmla="*/ 11 w 287"/>
                <a:gd name="T31" fmla="*/ 92 h 114"/>
                <a:gd name="T32" fmla="*/ 3 w 287"/>
                <a:gd name="T33" fmla="*/ 75 h 114"/>
                <a:gd name="T34" fmla="*/ 0 w 287"/>
                <a:gd name="T35" fmla="*/ 57 h 114"/>
                <a:gd name="T36" fmla="*/ 3 w 287"/>
                <a:gd name="T37" fmla="*/ 38 h 114"/>
                <a:gd name="T38" fmla="*/ 11 w 287"/>
                <a:gd name="T39" fmla="*/ 21 h 114"/>
                <a:gd name="T40" fmla="*/ 22 w 287"/>
                <a:gd name="T41" fmla="*/ 10 h 114"/>
                <a:gd name="T42" fmla="*/ 39 w 287"/>
                <a:gd name="T43" fmla="*/ 3 h 114"/>
                <a:gd name="T44" fmla="*/ 58 w 28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4">
                  <a:moveTo>
                    <a:pt x="58" y="0"/>
                  </a:moveTo>
                  <a:lnTo>
                    <a:pt x="230" y="0"/>
                  </a:lnTo>
                  <a:lnTo>
                    <a:pt x="248" y="3"/>
                  </a:lnTo>
                  <a:lnTo>
                    <a:pt x="265" y="10"/>
                  </a:lnTo>
                  <a:lnTo>
                    <a:pt x="277" y="21"/>
                  </a:lnTo>
                  <a:lnTo>
                    <a:pt x="284" y="38"/>
                  </a:lnTo>
                  <a:lnTo>
                    <a:pt x="287" y="57"/>
                  </a:lnTo>
                  <a:lnTo>
                    <a:pt x="284" y="75"/>
                  </a:lnTo>
                  <a:lnTo>
                    <a:pt x="277" y="92"/>
                  </a:lnTo>
                  <a:lnTo>
                    <a:pt x="265" y="103"/>
                  </a:lnTo>
                  <a:lnTo>
                    <a:pt x="248" y="111"/>
                  </a:lnTo>
                  <a:lnTo>
                    <a:pt x="230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06"/>
            <p:cNvSpPr>
              <a:spLocks/>
            </p:cNvSpPr>
            <p:nvPr/>
          </p:nvSpPr>
          <p:spPr bwMode="auto">
            <a:xfrm>
              <a:off x="7631113" y="3192463"/>
              <a:ext cx="17463" cy="46037"/>
            </a:xfrm>
            <a:custGeom>
              <a:avLst/>
              <a:gdLst>
                <a:gd name="T0" fmla="*/ 57 w 115"/>
                <a:gd name="T1" fmla="*/ 0 h 286"/>
                <a:gd name="T2" fmla="*/ 76 w 115"/>
                <a:gd name="T3" fmla="*/ 3 h 286"/>
                <a:gd name="T4" fmla="*/ 93 w 115"/>
                <a:gd name="T5" fmla="*/ 11 h 286"/>
                <a:gd name="T6" fmla="*/ 104 w 115"/>
                <a:gd name="T7" fmla="*/ 22 h 286"/>
                <a:gd name="T8" fmla="*/ 112 w 115"/>
                <a:gd name="T9" fmla="*/ 39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8 h 286"/>
                <a:gd name="T16" fmla="*/ 104 w 115"/>
                <a:gd name="T17" fmla="*/ 264 h 286"/>
                <a:gd name="T18" fmla="*/ 93 w 115"/>
                <a:gd name="T19" fmla="*/ 276 h 286"/>
                <a:gd name="T20" fmla="*/ 76 w 115"/>
                <a:gd name="T21" fmla="*/ 283 h 286"/>
                <a:gd name="T22" fmla="*/ 57 w 115"/>
                <a:gd name="T23" fmla="*/ 286 h 286"/>
                <a:gd name="T24" fmla="*/ 39 w 115"/>
                <a:gd name="T25" fmla="*/ 283 h 286"/>
                <a:gd name="T26" fmla="*/ 22 w 115"/>
                <a:gd name="T27" fmla="*/ 276 h 286"/>
                <a:gd name="T28" fmla="*/ 10 w 115"/>
                <a:gd name="T29" fmla="*/ 264 h 286"/>
                <a:gd name="T30" fmla="*/ 3 w 115"/>
                <a:gd name="T31" fmla="*/ 248 h 286"/>
                <a:gd name="T32" fmla="*/ 0 w 115"/>
                <a:gd name="T33" fmla="*/ 229 h 286"/>
                <a:gd name="T34" fmla="*/ 0 w 115"/>
                <a:gd name="T35" fmla="*/ 57 h 286"/>
                <a:gd name="T36" fmla="*/ 3 w 115"/>
                <a:gd name="T37" fmla="*/ 39 h 286"/>
                <a:gd name="T38" fmla="*/ 10 w 115"/>
                <a:gd name="T39" fmla="*/ 22 h 286"/>
                <a:gd name="T40" fmla="*/ 22 w 115"/>
                <a:gd name="T41" fmla="*/ 11 h 286"/>
                <a:gd name="T42" fmla="*/ 39 w 115"/>
                <a:gd name="T43" fmla="*/ 3 h 286"/>
                <a:gd name="T44" fmla="*/ 57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8"/>
                  </a:lnTo>
                  <a:lnTo>
                    <a:pt x="104" y="264"/>
                  </a:lnTo>
                  <a:lnTo>
                    <a:pt x="93" y="276"/>
                  </a:lnTo>
                  <a:lnTo>
                    <a:pt x="76" y="283"/>
                  </a:lnTo>
                  <a:lnTo>
                    <a:pt x="57" y="286"/>
                  </a:lnTo>
                  <a:lnTo>
                    <a:pt x="39" y="283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07"/>
            <p:cNvSpPr>
              <a:spLocks/>
            </p:cNvSpPr>
            <p:nvPr/>
          </p:nvSpPr>
          <p:spPr bwMode="auto">
            <a:xfrm>
              <a:off x="7594601" y="3184525"/>
              <a:ext cx="19050" cy="53975"/>
            </a:xfrm>
            <a:custGeom>
              <a:avLst/>
              <a:gdLst>
                <a:gd name="T0" fmla="*/ 57 w 114"/>
                <a:gd name="T1" fmla="*/ 0 h 343"/>
                <a:gd name="T2" fmla="*/ 76 w 114"/>
                <a:gd name="T3" fmla="*/ 3 h 343"/>
                <a:gd name="T4" fmla="*/ 92 w 114"/>
                <a:gd name="T5" fmla="*/ 10 h 343"/>
                <a:gd name="T6" fmla="*/ 104 w 114"/>
                <a:gd name="T7" fmla="*/ 22 h 343"/>
                <a:gd name="T8" fmla="*/ 111 w 114"/>
                <a:gd name="T9" fmla="*/ 38 h 343"/>
                <a:gd name="T10" fmla="*/ 114 w 114"/>
                <a:gd name="T11" fmla="*/ 57 h 343"/>
                <a:gd name="T12" fmla="*/ 114 w 114"/>
                <a:gd name="T13" fmla="*/ 286 h 343"/>
                <a:gd name="T14" fmla="*/ 111 w 114"/>
                <a:gd name="T15" fmla="*/ 305 h 343"/>
                <a:gd name="T16" fmla="*/ 104 w 114"/>
                <a:gd name="T17" fmla="*/ 321 h 343"/>
                <a:gd name="T18" fmla="*/ 92 w 114"/>
                <a:gd name="T19" fmla="*/ 333 h 343"/>
                <a:gd name="T20" fmla="*/ 76 w 114"/>
                <a:gd name="T21" fmla="*/ 340 h 343"/>
                <a:gd name="T22" fmla="*/ 57 w 114"/>
                <a:gd name="T23" fmla="*/ 343 h 343"/>
                <a:gd name="T24" fmla="*/ 38 w 114"/>
                <a:gd name="T25" fmla="*/ 340 h 343"/>
                <a:gd name="T26" fmla="*/ 22 w 114"/>
                <a:gd name="T27" fmla="*/ 333 h 343"/>
                <a:gd name="T28" fmla="*/ 10 w 114"/>
                <a:gd name="T29" fmla="*/ 321 h 343"/>
                <a:gd name="T30" fmla="*/ 3 w 114"/>
                <a:gd name="T31" fmla="*/ 305 h 343"/>
                <a:gd name="T32" fmla="*/ 0 w 114"/>
                <a:gd name="T33" fmla="*/ 286 h 343"/>
                <a:gd name="T34" fmla="*/ 0 w 114"/>
                <a:gd name="T35" fmla="*/ 57 h 343"/>
                <a:gd name="T36" fmla="*/ 3 w 114"/>
                <a:gd name="T37" fmla="*/ 38 h 343"/>
                <a:gd name="T38" fmla="*/ 10 w 114"/>
                <a:gd name="T39" fmla="*/ 22 h 343"/>
                <a:gd name="T40" fmla="*/ 22 w 114"/>
                <a:gd name="T41" fmla="*/ 10 h 343"/>
                <a:gd name="T42" fmla="*/ 38 w 114"/>
                <a:gd name="T43" fmla="*/ 3 h 343"/>
                <a:gd name="T44" fmla="*/ 57 w 114"/>
                <a:gd name="T4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3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86"/>
                  </a:lnTo>
                  <a:lnTo>
                    <a:pt x="111" y="305"/>
                  </a:lnTo>
                  <a:lnTo>
                    <a:pt x="104" y="321"/>
                  </a:lnTo>
                  <a:lnTo>
                    <a:pt x="92" y="333"/>
                  </a:lnTo>
                  <a:lnTo>
                    <a:pt x="76" y="340"/>
                  </a:lnTo>
                  <a:lnTo>
                    <a:pt x="57" y="343"/>
                  </a:lnTo>
                  <a:lnTo>
                    <a:pt x="38" y="340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08"/>
            <p:cNvSpPr>
              <a:spLocks/>
            </p:cNvSpPr>
            <p:nvPr/>
          </p:nvSpPr>
          <p:spPr bwMode="auto">
            <a:xfrm>
              <a:off x="7558088" y="3175000"/>
              <a:ext cx="19050" cy="63500"/>
            </a:xfrm>
            <a:custGeom>
              <a:avLst/>
              <a:gdLst>
                <a:gd name="T0" fmla="*/ 58 w 115"/>
                <a:gd name="T1" fmla="*/ 0 h 400"/>
                <a:gd name="T2" fmla="*/ 76 w 115"/>
                <a:gd name="T3" fmla="*/ 3 h 400"/>
                <a:gd name="T4" fmla="*/ 93 w 115"/>
                <a:gd name="T5" fmla="*/ 10 h 400"/>
                <a:gd name="T6" fmla="*/ 105 w 115"/>
                <a:gd name="T7" fmla="*/ 22 h 400"/>
                <a:gd name="T8" fmla="*/ 112 w 115"/>
                <a:gd name="T9" fmla="*/ 38 h 400"/>
                <a:gd name="T10" fmla="*/ 115 w 115"/>
                <a:gd name="T11" fmla="*/ 57 h 400"/>
                <a:gd name="T12" fmla="*/ 115 w 115"/>
                <a:gd name="T13" fmla="*/ 343 h 400"/>
                <a:gd name="T14" fmla="*/ 112 w 115"/>
                <a:gd name="T15" fmla="*/ 362 h 400"/>
                <a:gd name="T16" fmla="*/ 105 w 115"/>
                <a:gd name="T17" fmla="*/ 378 h 400"/>
                <a:gd name="T18" fmla="*/ 93 w 115"/>
                <a:gd name="T19" fmla="*/ 390 h 400"/>
                <a:gd name="T20" fmla="*/ 76 w 115"/>
                <a:gd name="T21" fmla="*/ 397 h 400"/>
                <a:gd name="T22" fmla="*/ 58 w 115"/>
                <a:gd name="T23" fmla="*/ 400 h 400"/>
                <a:gd name="T24" fmla="*/ 39 w 115"/>
                <a:gd name="T25" fmla="*/ 397 h 400"/>
                <a:gd name="T26" fmla="*/ 22 w 115"/>
                <a:gd name="T27" fmla="*/ 390 h 400"/>
                <a:gd name="T28" fmla="*/ 11 w 115"/>
                <a:gd name="T29" fmla="*/ 378 h 400"/>
                <a:gd name="T30" fmla="*/ 3 w 115"/>
                <a:gd name="T31" fmla="*/ 362 h 400"/>
                <a:gd name="T32" fmla="*/ 0 w 115"/>
                <a:gd name="T33" fmla="*/ 343 h 400"/>
                <a:gd name="T34" fmla="*/ 0 w 115"/>
                <a:gd name="T35" fmla="*/ 57 h 400"/>
                <a:gd name="T36" fmla="*/ 3 w 115"/>
                <a:gd name="T37" fmla="*/ 38 h 400"/>
                <a:gd name="T38" fmla="*/ 11 w 115"/>
                <a:gd name="T39" fmla="*/ 22 h 400"/>
                <a:gd name="T40" fmla="*/ 22 w 115"/>
                <a:gd name="T41" fmla="*/ 10 h 400"/>
                <a:gd name="T42" fmla="*/ 39 w 115"/>
                <a:gd name="T43" fmla="*/ 3 h 400"/>
                <a:gd name="T44" fmla="*/ 58 w 115"/>
                <a:gd name="T4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00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343"/>
                  </a:lnTo>
                  <a:lnTo>
                    <a:pt x="112" y="362"/>
                  </a:lnTo>
                  <a:lnTo>
                    <a:pt x="105" y="378"/>
                  </a:lnTo>
                  <a:lnTo>
                    <a:pt x="93" y="390"/>
                  </a:lnTo>
                  <a:lnTo>
                    <a:pt x="76" y="397"/>
                  </a:lnTo>
                  <a:lnTo>
                    <a:pt x="58" y="400"/>
                  </a:lnTo>
                  <a:lnTo>
                    <a:pt x="39" y="397"/>
                  </a:lnTo>
                  <a:lnTo>
                    <a:pt x="22" y="390"/>
                  </a:lnTo>
                  <a:lnTo>
                    <a:pt x="11" y="378"/>
                  </a:lnTo>
                  <a:lnTo>
                    <a:pt x="3" y="362"/>
                  </a:lnTo>
                  <a:lnTo>
                    <a:pt x="0" y="34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09"/>
            <p:cNvSpPr>
              <a:spLocks/>
            </p:cNvSpPr>
            <p:nvPr/>
          </p:nvSpPr>
          <p:spPr bwMode="auto">
            <a:xfrm>
              <a:off x="7521576" y="3165475"/>
              <a:ext cx="19050" cy="73025"/>
            </a:xfrm>
            <a:custGeom>
              <a:avLst/>
              <a:gdLst>
                <a:gd name="T0" fmla="*/ 57 w 115"/>
                <a:gd name="T1" fmla="*/ 0 h 457"/>
                <a:gd name="T2" fmla="*/ 76 w 115"/>
                <a:gd name="T3" fmla="*/ 3 h 457"/>
                <a:gd name="T4" fmla="*/ 93 w 115"/>
                <a:gd name="T5" fmla="*/ 10 h 457"/>
                <a:gd name="T6" fmla="*/ 104 w 115"/>
                <a:gd name="T7" fmla="*/ 21 h 457"/>
                <a:gd name="T8" fmla="*/ 112 w 115"/>
                <a:gd name="T9" fmla="*/ 38 h 457"/>
                <a:gd name="T10" fmla="*/ 115 w 115"/>
                <a:gd name="T11" fmla="*/ 57 h 457"/>
                <a:gd name="T12" fmla="*/ 115 w 115"/>
                <a:gd name="T13" fmla="*/ 400 h 457"/>
                <a:gd name="T14" fmla="*/ 112 w 115"/>
                <a:gd name="T15" fmla="*/ 419 h 457"/>
                <a:gd name="T16" fmla="*/ 104 w 115"/>
                <a:gd name="T17" fmla="*/ 435 h 457"/>
                <a:gd name="T18" fmla="*/ 93 w 115"/>
                <a:gd name="T19" fmla="*/ 447 h 457"/>
                <a:gd name="T20" fmla="*/ 76 w 115"/>
                <a:gd name="T21" fmla="*/ 454 h 457"/>
                <a:gd name="T22" fmla="*/ 57 w 115"/>
                <a:gd name="T23" fmla="*/ 457 h 457"/>
                <a:gd name="T24" fmla="*/ 39 w 115"/>
                <a:gd name="T25" fmla="*/ 454 h 457"/>
                <a:gd name="T26" fmla="*/ 22 w 115"/>
                <a:gd name="T27" fmla="*/ 447 h 457"/>
                <a:gd name="T28" fmla="*/ 10 w 115"/>
                <a:gd name="T29" fmla="*/ 435 h 457"/>
                <a:gd name="T30" fmla="*/ 3 w 115"/>
                <a:gd name="T31" fmla="*/ 419 h 457"/>
                <a:gd name="T32" fmla="*/ 0 w 115"/>
                <a:gd name="T33" fmla="*/ 400 h 457"/>
                <a:gd name="T34" fmla="*/ 0 w 115"/>
                <a:gd name="T35" fmla="*/ 57 h 457"/>
                <a:gd name="T36" fmla="*/ 3 w 115"/>
                <a:gd name="T37" fmla="*/ 38 h 457"/>
                <a:gd name="T38" fmla="*/ 10 w 115"/>
                <a:gd name="T39" fmla="*/ 21 h 457"/>
                <a:gd name="T40" fmla="*/ 22 w 115"/>
                <a:gd name="T41" fmla="*/ 10 h 457"/>
                <a:gd name="T42" fmla="*/ 39 w 115"/>
                <a:gd name="T43" fmla="*/ 3 h 457"/>
                <a:gd name="T44" fmla="*/ 57 w 115"/>
                <a:gd name="T4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7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400"/>
                  </a:lnTo>
                  <a:lnTo>
                    <a:pt x="112" y="419"/>
                  </a:lnTo>
                  <a:lnTo>
                    <a:pt x="104" y="435"/>
                  </a:lnTo>
                  <a:lnTo>
                    <a:pt x="93" y="447"/>
                  </a:lnTo>
                  <a:lnTo>
                    <a:pt x="76" y="454"/>
                  </a:lnTo>
                  <a:lnTo>
                    <a:pt x="57" y="457"/>
                  </a:lnTo>
                  <a:lnTo>
                    <a:pt x="39" y="454"/>
                  </a:lnTo>
                  <a:lnTo>
                    <a:pt x="22" y="447"/>
                  </a:lnTo>
                  <a:lnTo>
                    <a:pt x="10" y="435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10"/>
            <p:cNvSpPr>
              <a:spLocks/>
            </p:cNvSpPr>
            <p:nvPr/>
          </p:nvSpPr>
          <p:spPr bwMode="auto">
            <a:xfrm>
              <a:off x="7485063" y="3157538"/>
              <a:ext cx="19050" cy="80962"/>
            </a:xfrm>
            <a:custGeom>
              <a:avLst/>
              <a:gdLst>
                <a:gd name="T0" fmla="*/ 57 w 114"/>
                <a:gd name="T1" fmla="*/ 0 h 514"/>
                <a:gd name="T2" fmla="*/ 76 w 114"/>
                <a:gd name="T3" fmla="*/ 3 h 514"/>
                <a:gd name="T4" fmla="*/ 92 w 114"/>
                <a:gd name="T5" fmla="*/ 10 h 514"/>
                <a:gd name="T6" fmla="*/ 104 w 114"/>
                <a:gd name="T7" fmla="*/ 21 h 514"/>
                <a:gd name="T8" fmla="*/ 111 w 114"/>
                <a:gd name="T9" fmla="*/ 38 h 514"/>
                <a:gd name="T10" fmla="*/ 114 w 114"/>
                <a:gd name="T11" fmla="*/ 57 h 514"/>
                <a:gd name="T12" fmla="*/ 114 w 114"/>
                <a:gd name="T13" fmla="*/ 457 h 514"/>
                <a:gd name="T14" fmla="*/ 111 w 114"/>
                <a:gd name="T15" fmla="*/ 476 h 514"/>
                <a:gd name="T16" fmla="*/ 104 w 114"/>
                <a:gd name="T17" fmla="*/ 492 h 514"/>
                <a:gd name="T18" fmla="*/ 92 w 114"/>
                <a:gd name="T19" fmla="*/ 504 h 514"/>
                <a:gd name="T20" fmla="*/ 76 w 114"/>
                <a:gd name="T21" fmla="*/ 511 h 514"/>
                <a:gd name="T22" fmla="*/ 57 w 114"/>
                <a:gd name="T23" fmla="*/ 514 h 514"/>
                <a:gd name="T24" fmla="*/ 38 w 114"/>
                <a:gd name="T25" fmla="*/ 511 h 514"/>
                <a:gd name="T26" fmla="*/ 22 w 114"/>
                <a:gd name="T27" fmla="*/ 504 h 514"/>
                <a:gd name="T28" fmla="*/ 10 w 114"/>
                <a:gd name="T29" fmla="*/ 492 h 514"/>
                <a:gd name="T30" fmla="*/ 3 w 114"/>
                <a:gd name="T31" fmla="*/ 476 h 514"/>
                <a:gd name="T32" fmla="*/ 0 w 114"/>
                <a:gd name="T33" fmla="*/ 457 h 514"/>
                <a:gd name="T34" fmla="*/ 0 w 114"/>
                <a:gd name="T35" fmla="*/ 57 h 514"/>
                <a:gd name="T36" fmla="*/ 3 w 114"/>
                <a:gd name="T37" fmla="*/ 38 h 514"/>
                <a:gd name="T38" fmla="*/ 10 w 114"/>
                <a:gd name="T39" fmla="*/ 21 h 514"/>
                <a:gd name="T40" fmla="*/ 22 w 114"/>
                <a:gd name="T41" fmla="*/ 10 h 514"/>
                <a:gd name="T42" fmla="*/ 38 w 114"/>
                <a:gd name="T43" fmla="*/ 3 h 514"/>
                <a:gd name="T44" fmla="*/ 57 w 114"/>
                <a:gd name="T45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5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457"/>
                  </a:lnTo>
                  <a:lnTo>
                    <a:pt x="111" y="476"/>
                  </a:lnTo>
                  <a:lnTo>
                    <a:pt x="104" y="492"/>
                  </a:lnTo>
                  <a:lnTo>
                    <a:pt x="92" y="504"/>
                  </a:lnTo>
                  <a:lnTo>
                    <a:pt x="76" y="511"/>
                  </a:lnTo>
                  <a:lnTo>
                    <a:pt x="57" y="514"/>
                  </a:lnTo>
                  <a:lnTo>
                    <a:pt x="38" y="511"/>
                  </a:lnTo>
                  <a:lnTo>
                    <a:pt x="22" y="504"/>
                  </a:lnTo>
                  <a:lnTo>
                    <a:pt x="10" y="492"/>
                  </a:lnTo>
                  <a:lnTo>
                    <a:pt x="3" y="476"/>
                  </a:lnTo>
                  <a:lnTo>
                    <a:pt x="0" y="45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11"/>
            <p:cNvSpPr>
              <a:spLocks/>
            </p:cNvSpPr>
            <p:nvPr/>
          </p:nvSpPr>
          <p:spPr bwMode="auto">
            <a:xfrm>
              <a:off x="7448551" y="3165475"/>
              <a:ext cx="19050" cy="73025"/>
            </a:xfrm>
            <a:custGeom>
              <a:avLst/>
              <a:gdLst>
                <a:gd name="T0" fmla="*/ 58 w 115"/>
                <a:gd name="T1" fmla="*/ 0 h 457"/>
                <a:gd name="T2" fmla="*/ 76 w 115"/>
                <a:gd name="T3" fmla="*/ 3 h 457"/>
                <a:gd name="T4" fmla="*/ 93 w 115"/>
                <a:gd name="T5" fmla="*/ 10 h 457"/>
                <a:gd name="T6" fmla="*/ 105 w 115"/>
                <a:gd name="T7" fmla="*/ 21 h 457"/>
                <a:gd name="T8" fmla="*/ 112 w 115"/>
                <a:gd name="T9" fmla="*/ 38 h 457"/>
                <a:gd name="T10" fmla="*/ 115 w 115"/>
                <a:gd name="T11" fmla="*/ 57 h 457"/>
                <a:gd name="T12" fmla="*/ 115 w 115"/>
                <a:gd name="T13" fmla="*/ 400 h 457"/>
                <a:gd name="T14" fmla="*/ 112 w 115"/>
                <a:gd name="T15" fmla="*/ 419 h 457"/>
                <a:gd name="T16" fmla="*/ 105 w 115"/>
                <a:gd name="T17" fmla="*/ 435 h 457"/>
                <a:gd name="T18" fmla="*/ 93 w 115"/>
                <a:gd name="T19" fmla="*/ 447 h 457"/>
                <a:gd name="T20" fmla="*/ 76 w 115"/>
                <a:gd name="T21" fmla="*/ 454 h 457"/>
                <a:gd name="T22" fmla="*/ 58 w 115"/>
                <a:gd name="T23" fmla="*/ 457 h 457"/>
                <a:gd name="T24" fmla="*/ 39 w 115"/>
                <a:gd name="T25" fmla="*/ 454 h 457"/>
                <a:gd name="T26" fmla="*/ 22 w 115"/>
                <a:gd name="T27" fmla="*/ 447 h 457"/>
                <a:gd name="T28" fmla="*/ 11 w 115"/>
                <a:gd name="T29" fmla="*/ 435 h 457"/>
                <a:gd name="T30" fmla="*/ 3 w 115"/>
                <a:gd name="T31" fmla="*/ 419 h 457"/>
                <a:gd name="T32" fmla="*/ 0 w 115"/>
                <a:gd name="T33" fmla="*/ 400 h 457"/>
                <a:gd name="T34" fmla="*/ 0 w 115"/>
                <a:gd name="T35" fmla="*/ 57 h 457"/>
                <a:gd name="T36" fmla="*/ 3 w 115"/>
                <a:gd name="T37" fmla="*/ 38 h 457"/>
                <a:gd name="T38" fmla="*/ 11 w 115"/>
                <a:gd name="T39" fmla="*/ 21 h 457"/>
                <a:gd name="T40" fmla="*/ 22 w 115"/>
                <a:gd name="T41" fmla="*/ 10 h 457"/>
                <a:gd name="T42" fmla="*/ 39 w 115"/>
                <a:gd name="T43" fmla="*/ 3 h 457"/>
                <a:gd name="T44" fmla="*/ 58 w 115"/>
                <a:gd name="T4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7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400"/>
                  </a:lnTo>
                  <a:lnTo>
                    <a:pt x="112" y="419"/>
                  </a:lnTo>
                  <a:lnTo>
                    <a:pt x="105" y="435"/>
                  </a:lnTo>
                  <a:lnTo>
                    <a:pt x="93" y="447"/>
                  </a:lnTo>
                  <a:lnTo>
                    <a:pt x="76" y="454"/>
                  </a:lnTo>
                  <a:lnTo>
                    <a:pt x="58" y="457"/>
                  </a:lnTo>
                  <a:lnTo>
                    <a:pt x="39" y="454"/>
                  </a:lnTo>
                  <a:lnTo>
                    <a:pt x="22" y="447"/>
                  </a:lnTo>
                  <a:lnTo>
                    <a:pt x="11" y="435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12"/>
            <p:cNvSpPr>
              <a:spLocks/>
            </p:cNvSpPr>
            <p:nvPr/>
          </p:nvSpPr>
          <p:spPr bwMode="auto">
            <a:xfrm>
              <a:off x="7412038" y="3175000"/>
              <a:ext cx="19050" cy="63500"/>
            </a:xfrm>
            <a:custGeom>
              <a:avLst/>
              <a:gdLst>
                <a:gd name="T0" fmla="*/ 57 w 115"/>
                <a:gd name="T1" fmla="*/ 0 h 400"/>
                <a:gd name="T2" fmla="*/ 76 w 115"/>
                <a:gd name="T3" fmla="*/ 3 h 400"/>
                <a:gd name="T4" fmla="*/ 93 w 115"/>
                <a:gd name="T5" fmla="*/ 10 h 400"/>
                <a:gd name="T6" fmla="*/ 104 w 115"/>
                <a:gd name="T7" fmla="*/ 22 h 400"/>
                <a:gd name="T8" fmla="*/ 112 w 115"/>
                <a:gd name="T9" fmla="*/ 38 h 400"/>
                <a:gd name="T10" fmla="*/ 115 w 115"/>
                <a:gd name="T11" fmla="*/ 57 h 400"/>
                <a:gd name="T12" fmla="*/ 115 w 115"/>
                <a:gd name="T13" fmla="*/ 343 h 400"/>
                <a:gd name="T14" fmla="*/ 112 w 115"/>
                <a:gd name="T15" fmla="*/ 362 h 400"/>
                <a:gd name="T16" fmla="*/ 104 w 115"/>
                <a:gd name="T17" fmla="*/ 378 h 400"/>
                <a:gd name="T18" fmla="*/ 93 w 115"/>
                <a:gd name="T19" fmla="*/ 390 h 400"/>
                <a:gd name="T20" fmla="*/ 76 w 115"/>
                <a:gd name="T21" fmla="*/ 397 h 400"/>
                <a:gd name="T22" fmla="*/ 57 w 115"/>
                <a:gd name="T23" fmla="*/ 400 h 400"/>
                <a:gd name="T24" fmla="*/ 39 w 115"/>
                <a:gd name="T25" fmla="*/ 397 h 400"/>
                <a:gd name="T26" fmla="*/ 22 w 115"/>
                <a:gd name="T27" fmla="*/ 390 h 400"/>
                <a:gd name="T28" fmla="*/ 10 w 115"/>
                <a:gd name="T29" fmla="*/ 378 h 400"/>
                <a:gd name="T30" fmla="*/ 3 w 115"/>
                <a:gd name="T31" fmla="*/ 362 h 400"/>
                <a:gd name="T32" fmla="*/ 0 w 115"/>
                <a:gd name="T33" fmla="*/ 343 h 400"/>
                <a:gd name="T34" fmla="*/ 0 w 115"/>
                <a:gd name="T35" fmla="*/ 57 h 400"/>
                <a:gd name="T36" fmla="*/ 3 w 115"/>
                <a:gd name="T37" fmla="*/ 38 h 400"/>
                <a:gd name="T38" fmla="*/ 10 w 115"/>
                <a:gd name="T39" fmla="*/ 22 h 400"/>
                <a:gd name="T40" fmla="*/ 22 w 115"/>
                <a:gd name="T41" fmla="*/ 10 h 400"/>
                <a:gd name="T42" fmla="*/ 39 w 115"/>
                <a:gd name="T43" fmla="*/ 3 h 400"/>
                <a:gd name="T44" fmla="*/ 57 w 115"/>
                <a:gd name="T4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00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343"/>
                  </a:lnTo>
                  <a:lnTo>
                    <a:pt x="112" y="362"/>
                  </a:lnTo>
                  <a:lnTo>
                    <a:pt x="104" y="378"/>
                  </a:lnTo>
                  <a:lnTo>
                    <a:pt x="93" y="390"/>
                  </a:lnTo>
                  <a:lnTo>
                    <a:pt x="76" y="397"/>
                  </a:lnTo>
                  <a:lnTo>
                    <a:pt x="57" y="400"/>
                  </a:lnTo>
                  <a:lnTo>
                    <a:pt x="39" y="397"/>
                  </a:lnTo>
                  <a:lnTo>
                    <a:pt x="22" y="390"/>
                  </a:lnTo>
                  <a:lnTo>
                    <a:pt x="10" y="378"/>
                  </a:lnTo>
                  <a:lnTo>
                    <a:pt x="3" y="362"/>
                  </a:lnTo>
                  <a:lnTo>
                    <a:pt x="0" y="34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13"/>
            <p:cNvSpPr>
              <a:spLocks/>
            </p:cNvSpPr>
            <p:nvPr/>
          </p:nvSpPr>
          <p:spPr bwMode="auto">
            <a:xfrm>
              <a:off x="7375526" y="3184525"/>
              <a:ext cx="19050" cy="53975"/>
            </a:xfrm>
            <a:custGeom>
              <a:avLst/>
              <a:gdLst>
                <a:gd name="T0" fmla="*/ 57 w 114"/>
                <a:gd name="T1" fmla="*/ 0 h 343"/>
                <a:gd name="T2" fmla="*/ 76 w 114"/>
                <a:gd name="T3" fmla="*/ 3 h 343"/>
                <a:gd name="T4" fmla="*/ 92 w 114"/>
                <a:gd name="T5" fmla="*/ 10 h 343"/>
                <a:gd name="T6" fmla="*/ 104 w 114"/>
                <a:gd name="T7" fmla="*/ 22 h 343"/>
                <a:gd name="T8" fmla="*/ 111 w 114"/>
                <a:gd name="T9" fmla="*/ 38 h 343"/>
                <a:gd name="T10" fmla="*/ 114 w 114"/>
                <a:gd name="T11" fmla="*/ 57 h 343"/>
                <a:gd name="T12" fmla="*/ 114 w 114"/>
                <a:gd name="T13" fmla="*/ 286 h 343"/>
                <a:gd name="T14" fmla="*/ 111 w 114"/>
                <a:gd name="T15" fmla="*/ 305 h 343"/>
                <a:gd name="T16" fmla="*/ 104 w 114"/>
                <a:gd name="T17" fmla="*/ 321 h 343"/>
                <a:gd name="T18" fmla="*/ 92 w 114"/>
                <a:gd name="T19" fmla="*/ 333 h 343"/>
                <a:gd name="T20" fmla="*/ 76 w 114"/>
                <a:gd name="T21" fmla="*/ 340 h 343"/>
                <a:gd name="T22" fmla="*/ 57 w 114"/>
                <a:gd name="T23" fmla="*/ 343 h 343"/>
                <a:gd name="T24" fmla="*/ 38 w 114"/>
                <a:gd name="T25" fmla="*/ 340 h 343"/>
                <a:gd name="T26" fmla="*/ 22 w 114"/>
                <a:gd name="T27" fmla="*/ 333 h 343"/>
                <a:gd name="T28" fmla="*/ 10 w 114"/>
                <a:gd name="T29" fmla="*/ 321 h 343"/>
                <a:gd name="T30" fmla="*/ 3 w 114"/>
                <a:gd name="T31" fmla="*/ 305 h 343"/>
                <a:gd name="T32" fmla="*/ 0 w 114"/>
                <a:gd name="T33" fmla="*/ 286 h 343"/>
                <a:gd name="T34" fmla="*/ 0 w 114"/>
                <a:gd name="T35" fmla="*/ 57 h 343"/>
                <a:gd name="T36" fmla="*/ 3 w 114"/>
                <a:gd name="T37" fmla="*/ 38 h 343"/>
                <a:gd name="T38" fmla="*/ 10 w 114"/>
                <a:gd name="T39" fmla="*/ 22 h 343"/>
                <a:gd name="T40" fmla="*/ 22 w 114"/>
                <a:gd name="T41" fmla="*/ 10 h 343"/>
                <a:gd name="T42" fmla="*/ 38 w 114"/>
                <a:gd name="T43" fmla="*/ 3 h 343"/>
                <a:gd name="T44" fmla="*/ 57 w 114"/>
                <a:gd name="T4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3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86"/>
                  </a:lnTo>
                  <a:lnTo>
                    <a:pt x="111" y="305"/>
                  </a:lnTo>
                  <a:lnTo>
                    <a:pt x="104" y="321"/>
                  </a:lnTo>
                  <a:lnTo>
                    <a:pt x="92" y="333"/>
                  </a:lnTo>
                  <a:lnTo>
                    <a:pt x="76" y="340"/>
                  </a:lnTo>
                  <a:lnTo>
                    <a:pt x="57" y="343"/>
                  </a:lnTo>
                  <a:lnTo>
                    <a:pt x="38" y="340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14"/>
            <p:cNvSpPr>
              <a:spLocks/>
            </p:cNvSpPr>
            <p:nvPr/>
          </p:nvSpPr>
          <p:spPr bwMode="auto">
            <a:xfrm>
              <a:off x="7340601" y="3192463"/>
              <a:ext cx="17463" cy="46037"/>
            </a:xfrm>
            <a:custGeom>
              <a:avLst/>
              <a:gdLst>
                <a:gd name="T0" fmla="*/ 58 w 115"/>
                <a:gd name="T1" fmla="*/ 0 h 286"/>
                <a:gd name="T2" fmla="*/ 76 w 115"/>
                <a:gd name="T3" fmla="*/ 3 h 286"/>
                <a:gd name="T4" fmla="*/ 93 w 115"/>
                <a:gd name="T5" fmla="*/ 11 h 286"/>
                <a:gd name="T6" fmla="*/ 105 w 115"/>
                <a:gd name="T7" fmla="*/ 22 h 286"/>
                <a:gd name="T8" fmla="*/ 112 w 115"/>
                <a:gd name="T9" fmla="*/ 39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8 h 286"/>
                <a:gd name="T16" fmla="*/ 105 w 115"/>
                <a:gd name="T17" fmla="*/ 264 h 286"/>
                <a:gd name="T18" fmla="*/ 93 w 115"/>
                <a:gd name="T19" fmla="*/ 276 h 286"/>
                <a:gd name="T20" fmla="*/ 76 w 115"/>
                <a:gd name="T21" fmla="*/ 283 h 286"/>
                <a:gd name="T22" fmla="*/ 58 w 115"/>
                <a:gd name="T23" fmla="*/ 286 h 286"/>
                <a:gd name="T24" fmla="*/ 39 w 115"/>
                <a:gd name="T25" fmla="*/ 283 h 286"/>
                <a:gd name="T26" fmla="*/ 22 w 115"/>
                <a:gd name="T27" fmla="*/ 276 h 286"/>
                <a:gd name="T28" fmla="*/ 11 w 115"/>
                <a:gd name="T29" fmla="*/ 264 h 286"/>
                <a:gd name="T30" fmla="*/ 3 w 115"/>
                <a:gd name="T31" fmla="*/ 248 h 286"/>
                <a:gd name="T32" fmla="*/ 0 w 115"/>
                <a:gd name="T33" fmla="*/ 229 h 286"/>
                <a:gd name="T34" fmla="*/ 0 w 115"/>
                <a:gd name="T35" fmla="*/ 57 h 286"/>
                <a:gd name="T36" fmla="*/ 3 w 115"/>
                <a:gd name="T37" fmla="*/ 39 h 286"/>
                <a:gd name="T38" fmla="*/ 11 w 115"/>
                <a:gd name="T39" fmla="*/ 22 h 286"/>
                <a:gd name="T40" fmla="*/ 22 w 115"/>
                <a:gd name="T41" fmla="*/ 11 h 286"/>
                <a:gd name="T42" fmla="*/ 39 w 115"/>
                <a:gd name="T43" fmla="*/ 3 h 286"/>
                <a:gd name="T44" fmla="*/ 58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8"/>
                  </a:lnTo>
                  <a:lnTo>
                    <a:pt x="105" y="264"/>
                  </a:lnTo>
                  <a:lnTo>
                    <a:pt x="93" y="276"/>
                  </a:lnTo>
                  <a:lnTo>
                    <a:pt x="76" y="283"/>
                  </a:lnTo>
                  <a:lnTo>
                    <a:pt x="58" y="286"/>
                  </a:lnTo>
                  <a:lnTo>
                    <a:pt x="39" y="283"/>
                  </a:lnTo>
                  <a:lnTo>
                    <a:pt x="22" y="276"/>
                  </a:lnTo>
                  <a:lnTo>
                    <a:pt x="11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15"/>
            <p:cNvSpPr>
              <a:spLocks/>
            </p:cNvSpPr>
            <p:nvPr/>
          </p:nvSpPr>
          <p:spPr bwMode="auto">
            <a:xfrm>
              <a:off x="7340601" y="2693988"/>
              <a:ext cx="17463" cy="46037"/>
            </a:xfrm>
            <a:custGeom>
              <a:avLst/>
              <a:gdLst>
                <a:gd name="T0" fmla="*/ 58 w 115"/>
                <a:gd name="T1" fmla="*/ 0 h 286"/>
                <a:gd name="T2" fmla="*/ 76 w 115"/>
                <a:gd name="T3" fmla="*/ 3 h 286"/>
                <a:gd name="T4" fmla="*/ 93 w 115"/>
                <a:gd name="T5" fmla="*/ 10 h 286"/>
                <a:gd name="T6" fmla="*/ 105 w 115"/>
                <a:gd name="T7" fmla="*/ 22 h 286"/>
                <a:gd name="T8" fmla="*/ 112 w 115"/>
                <a:gd name="T9" fmla="*/ 38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7 h 286"/>
                <a:gd name="T16" fmla="*/ 105 w 115"/>
                <a:gd name="T17" fmla="*/ 264 h 286"/>
                <a:gd name="T18" fmla="*/ 93 w 115"/>
                <a:gd name="T19" fmla="*/ 275 h 286"/>
                <a:gd name="T20" fmla="*/ 76 w 115"/>
                <a:gd name="T21" fmla="*/ 283 h 286"/>
                <a:gd name="T22" fmla="*/ 58 w 115"/>
                <a:gd name="T23" fmla="*/ 286 h 286"/>
                <a:gd name="T24" fmla="*/ 39 w 115"/>
                <a:gd name="T25" fmla="*/ 283 h 286"/>
                <a:gd name="T26" fmla="*/ 22 w 115"/>
                <a:gd name="T27" fmla="*/ 275 h 286"/>
                <a:gd name="T28" fmla="*/ 11 w 115"/>
                <a:gd name="T29" fmla="*/ 264 h 286"/>
                <a:gd name="T30" fmla="*/ 3 w 115"/>
                <a:gd name="T31" fmla="*/ 247 h 286"/>
                <a:gd name="T32" fmla="*/ 0 w 115"/>
                <a:gd name="T33" fmla="*/ 229 h 286"/>
                <a:gd name="T34" fmla="*/ 0 w 115"/>
                <a:gd name="T35" fmla="*/ 57 h 286"/>
                <a:gd name="T36" fmla="*/ 3 w 115"/>
                <a:gd name="T37" fmla="*/ 38 h 286"/>
                <a:gd name="T38" fmla="*/ 11 w 115"/>
                <a:gd name="T39" fmla="*/ 22 h 286"/>
                <a:gd name="T40" fmla="*/ 22 w 115"/>
                <a:gd name="T41" fmla="*/ 10 h 286"/>
                <a:gd name="T42" fmla="*/ 39 w 115"/>
                <a:gd name="T43" fmla="*/ 3 h 286"/>
                <a:gd name="T44" fmla="*/ 58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7"/>
                  </a:lnTo>
                  <a:lnTo>
                    <a:pt x="105" y="264"/>
                  </a:lnTo>
                  <a:lnTo>
                    <a:pt x="93" y="275"/>
                  </a:lnTo>
                  <a:lnTo>
                    <a:pt x="76" y="283"/>
                  </a:lnTo>
                  <a:lnTo>
                    <a:pt x="58" y="286"/>
                  </a:lnTo>
                  <a:lnTo>
                    <a:pt x="39" y="283"/>
                  </a:lnTo>
                  <a:lnTo>
                    <a:pt x="22" y="275"/>
                  </a:lnTo>
                  <a:lnTo>
                    <a:pt x="11" y="264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16"/>
            <p:cNvSpPr>
              <a:spLocks/>
            </p:cNvSpPr>
            <p:nvPr/>
          </p:nvSpPr>
          <p:spPr bwMode="auto">
            <a:xfrm>
              <a:off x="7375526" y="2693988"/>
              <a:ext cx="19050" cy="53975"/>
            </a:xfrm>
            <a:custGeom>
              <a:avLst/>
              <a:gdLst>
                <a:gd name="T0" fmla="*/ 57 w 114"/>
                <a:gd name="T1" fmla="*/ 0 h 343"/>
                <a:gd name="T2" fmla="*/ 76 w 114"/>
                <a:gd name="T3" fmla="*/ 3 h 343"/>
                <a:gd name="T4" fmla="*/ 92 w 114"/>
                <a:gd name="T5" fmla="*/ 10 h 343"/>
                <a:gd name="T6" fmla="*/ 104 w 114"/>
                <a:gd name="T7" fmla="*/ 22 h 343"/>
                <a:gd name="T8" fmla="*/ 111 w 114"/>
                <a:gd name="T9" fmla="*/ 38 h 343"/>
                <a:gd name="T10" fmla="*/ 114 w 114"/>
                <a:gd name="T11" fmla="*/ 57 h 343"/>
                <a:gd name="T12" fmla="*/ 114 w 114"/>
                <a:gd name="T13" fmla="*/ 286 h 343"/>
                <a:gd name="T14" fmla="*/ 111 w 114"/>
                <a:gd name="T15" fmla="*/ 305 h 343"/>
                <a:gd name="T16" fmla="*/ 104 w 114"/>
                <a:gd name="T17" fmla="*/ 321 h 343"/>
                <a:gd name="T18" fmla="*/ 92 w 114"/>
                <a:gd name="T19" fmla="*/ 333 h 343"/>
                <a:gd name="T20" fmla="*/ 76 w 114"/>
                <a:gd name="T21" fmla="*/ 340 h 343"/>
                <a:gd name="T22" fmla="*/ 57 w 114"/>
                <a:gd name="T23" fmla="*/ 343 h 343"/>
                <a:gd name="T24" fmla="*/ 38 w 114"/>
                <a:gd name="T25" fmla="*/ 340 h 343"/>
                <a:gd name="T26" fmla="*/ 22 w 114"/>
                <a:gd name="T27" fmla="*/ 333 h 343"/>
                <a:gd name="T28" fmla="*/ 10 w 114"/>
                <a:gd name="T29" fmla="*/ 321 h 343"/>
                <a:gd name="T30" fmla="*/ 3 w 114"/>
                <a:gd name="T31" fmla="*/ 305 h 343"/>
                <a:gd name="T32" fmla="*/ 0 w 114"/>
                <a:gd name="T33" fmla="*/ 286 h 343"/>
                <a:gd name="T34" fmla="*/ 0 w 114"/>
                <a:gd name="T35" fmla="*/ 57 h 343"/>
                <a:gd name="T36" fmla="*/ 3 w 114"/>
                <a:gd name="T37" fmla="*/ 38 h 343"/>
                <a:gd name="T38" fmla="*/ 10 w 114"/>
                <a:gd name="T39" fmla="*/ 22 h 343"/>
                <a:gd name="T40" fmla="*/ 22 w 114"/>
                <a:gd name="T41" fmla="*/ 10 h 343"/>
                <a:gd name="T42" fmla="*/ 38 w 114"/>
                <a:gd name="T43" fmla="*/ 3 h 343"/>
                <a:gd name="T44" fmla="*/ 57 w 114"/>
                <a:gd name="T4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3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86"/>
                  </a:lnTo>
                  <a:lnTo>
                    <a:pt x="111" y="305"/>
                  </a:lnTo>
                  <a:lnTo>
                    <a:pt x="104" y="321"/>
                  </a:lnTo>
                  <a:lnTo>
                    <a:pt x="92" y="333"/>
                  </a:lnTo>
                  <a:lnTo>
                    <a:pt x="76" y="340"/>
                  </a:lnTo>
                  <a:lnTo>
                    <a:pt x="57" y="343"/>
                  </a:lnTo>
                  <a:lnTo>
                    <a:pt x="38" y="340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17"/>
            <p:cNvSpPr>
              <a:spLocks/>
            </p:cNvSpPr>
            <p:nvPr/>
          </p:nvSpPr>
          <p:spPr bwMode="auto">
            <a:xfrm>
              <a:off x="7412038" y="2693988"/>
              <a:ext cx="19050" cy="63500"/>
            </a:xfrm>
            <a:custGeom>
              <a:avLst/>
              <a:gdLst>
                <a:gd name="T0" fmla="*/ 57 w 115"/>
                <a:gd name="T1" fmla="*/ 0 h 400"/>
                <a:gd name="T2" fmla="*/ 76 w 115"/>
                <a:gd name="T3" fmla="*/ 3 h 400"/>
                <a:gd name="T4" fmla="*/ 93 w 115"/>
                <a:gd name="T5" fmla="*/ 10 h 400"/>
                <a:gd name="T6" fmla="*/ 104 w 115"/>
                <a:gd name="T7" fmla="*/ 22 h 400"/>
                <a:gd name="T8" fmla="*/ 112 w 115"/>
                <a:gd name="T9" fmla="*/ 38 h 400"/>
                <a:gd name="T10" fmla="*/ 115 w 115"/>
                <a:gd name="T11" fmla="*/ 57 h 400"/>
                <a:gd name="T12" fmla="*/ 115 w 115"/>
                <a:gd name="T13" fmla="*/ 343 h 400"/>
                <a:gd name="T14" fmla="*/ 112 w 115"/>
                <a:gd name="T15" fmla="*/ 362 h 400"/>
                <a:gd name="T16" fmla="*/ 104 w 115"/>
                <a:gd name="T17" fmla="*/ 378 h 400"/>
                <a:gd name="T18" fmla="*/ 93 w 115"/>
                <a:gd name="T19" fmla="*/ 390 h 400"/>
                <a:gd name="T20" fmla="*/ 76 w 115"/>
                <a:gd name="T21" fmla="*/ 397 h 400"/>
                <a:gd name="T22" fmla="*/ 57 w 115"/>
                <a:gd name="T23" fmla="*/ 400 h 400"/>
                <a:gd name="T24" fmla="*/ 39 w 115"/>
                <a:gd name="T25" fmla="*/ 397 h 400"/>
                <a:gd name="T26" fmla="*/ 22 w 115"/>
                <a:gd name="T27" fmla="*/ 390 h 400"/>
                <a:gd name="T28" fmla="*/ 10 w 115"/>
                <a:gd name="T29" fmla="*/ 378 h 400"/>
                <a:gd name="T30" fmla="*/ 3 w 115"/>
                <a:gd name="T31" fmla="*/ 362 h 400"/>
                <a:gd name="T32" fmla="*/ 0 w 115"/>
                <a:gd name="T33" fmla="*/ 343 h 400"/>
                <a:gd name="T34" fmla="*/ 0 w 115"/>
                <a:gd name="T35" fmla="*/ 57 h 400"/>
                <a:gd name="T36" fmla="*/ 3 w 115"/>
                <a:gd name="T37" fmla="*/ 38 h 400"/>
                <a:gd name="T38" fmla="*/ 10 w 115"/>
                <a:gd name="T39" fmla="*/ 22 h 400"/>
                <a:gd name="T40" fmla="*/ 22 w 115"/>
                <a:gd name="T41" fmla="*/ 10 h 400"/>
                <a:gd name="T42" fmla="*/ 39 w 115"/>
                <a:gd name="T43" fmla="*/ 3 h 400"/>
                <a:gd name="T44" fmla="*/ 57 w 115"/>
                <a:gd name="T4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00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343"/>
                  </a:lnTo>
                  <a:lnTo>
                    <a:pt x="112" y="362"/>
                  </a:lnTo>
                  <a:lnTo>
                    <a:pt x="104" y="378"/>
                  </a:lnTo>
                  <a:lnTo>
                    <a:pt x="93" y="390"/>
                  </a:lnTo>
                  <a:lnTo>
                    <a:pt x="76" y="397"/>
                  </a:lnTo>
                  <a:lnTo>
                    <a:pt x="57" y="400"/>
                  </a:lnTo>
                  <a:lnTo>
                    <a:pt x="39" y="397"/>
                  </a:lnTo>
                  <a:lnTo>
                    <a:pt x="22" y="390"/>
                  </a:lnTo>
                  <a:lnTo>
                    <a:pt x="10" y="378"/>
                  </a:lnTo>
                  <a:lnTo>
                    <a:pt x="3" y="362"/>
                  </a:lnTo>
                  <a:lnTo>
                    <a:pt x="0" y="34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18"/>
            <p:cNvSpPr>
              <a:spLocks/>
            </p:cNvSpPr>
            <p:nvPr/>
          </p:nvSpPr>
          <p:spPr bwMode="auto">
            <a:xfrm>
              <a:off x="7448551" y="2693988"/>
              <a:ext cx="19050" cy="73025"/>
            </a:xfrm>
            <a:custGeom>
              <a:avLst/>
              <a:gdLst>
                <a:gd name="T0" fmla="*/ 58 w 115"/>
                <a:gd name="T1" fmla="*/ 0 h 457"/>
                <a:gd name="T2" fmla="*/ 76 w 115"/>
                <a:gd name="T3" fmla="*/ 3 h 457"/>
                <a:gd name="T4" fmla="*/ 93 w 115"/>
                <a:gd name="T5" fmla="*/ 10 h 457"/>
                <a:gd name="T6" fmla="*/ 105 w 115"/>
                <a:gd name="T7" fmla="*/ 22 h 457"/>
                <a:gd name="T8" fmla="*/ 112 w 115"/>
                <a:gd name="T9" fmla="*/ 38 h 457"/>
                <a:gd name="T10" fmla="*/ 115 w 115"/>
                <a:gd name="T11" fmla="*/ 57 h 457"/>
                <a:gd name="T12" fmla="*/ 115 w 115"/>
                <a:gd name="T13" fmla="*/ 400 h 457"/>
                <a:gd name="T14" fmla="*/ 112 w 115"/>
                <a:gd name="T15" fmla="*/ 419 h 457"/>
                <a:gd name="T16" fmla="*/ 105 w 115"/>
                <a:gd name="T17" fmla="*/ 436 h 457"/>
                <a:gd name="T18" fmla="*/ 93 w 115"/>
                <a:gd name="T19" fmla="*/ 447 h 457"/>
                <a:gd name="T20" fmla="*/ 76 w 115"/>
                <a:gd name="T21" fmla="*/ 454 h 457"/>
                <a:gd name="T22" fmla="*/ 58 w 115"/>
                <a:gd name="T23" fmla="*/ 457 h 457"/>
                <a:gd name="T24" fmla="*/ 39 w 115"/>
                <a:gd name="T25" fmla="*/ 454 h 457"/>
                <a:gd name="T26" fmla="*/ 22 w 115"/>
                <a:gd name="T27" fmla="*/ 447 h 457"/>
                <a:gd name="T28" fmla="*/ 11 w 115"/>
                <a:gd name="T29" fmla="*/ 436 h 457"/>
                <a:gd name="T30" fmla="*/ 3 w 115"/>
                <a:gd name="T31" fmla="*/ 419 h 457"/>
                <a:gd name="T32" fmla="*/ 0 w 115"/>
                <a:gd name="T33" fmla="*/ 400 h 457"/>
                <a:gd name="T34" fmla="*/ 0 w 115"/>
                <a:gd name="T35" fmla="*/ 57 h 457"/>
                <a:gd name="T36" fmla="*/ 3 w 115"/>
                <a:gd name="T37" fmla="*/ 38 h 457"/>
                <a:gd name="T38" fmla="*/ 11 w 115"/>
                <a:gd name="T39" fmla="*/ 22 h 457"/>
                <a:gd name="T40" fmla="*/ 22 w 115"/>
                <a:gd name="T41" fmla="*/ 10 h 457"/>
                <a:gd name="T42" fmla="*/ 39 w 115"/>
                <a:gd name="T43" fmla="*/ 3 h 457"/>
                <a:gd name="T44" fmla="*/ 58 w 115"/>
                <a:gd name="T4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7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400"/>
                  </a:lnTo>
                  <a:lnTo>
                    <a:pt x="112" y="419"/>
                  </a:lnTo>
                  <a:lnTo>
                    <a:pt x="105" y="436"/>
                  </a:lnTo>
                  <a:lnTo>
                    <a:pt x="93" y="447"/>
                  </a:lnTo>
                  <a:lnTo>
                    <a:pt x="76" y="454"/>
                  </a:lnTo>
                  <a:lnTo>
                    <a:pt x="58" y="457"/>
                  </a:lnTo>
                  <a:lnTo>
                    <a:pt x="39" y="454"/>
                  </a:lnTo>
                  <a:lnTo>
                    <a:pt x="22" y="447"/>
                  </a:lnTo>
                  <a:lnTo>
                    <a:pt x="11" y="436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19"/>
            <p:cNvSpPr>
              <a:spLocks/>
            </p:cNvSpPr>
            <p:nvPr/>
          </p:nvSpPr>
          <p:spPr bwMode="auto">
            <a:xfrm>
              <a:off x="7485063" y="2693988"/>
              <a:ext cx="19050" cy="80962"/>
            </a:xfrm>
            <a:custGeom>
              <a:avLst/>
              <a:gdLst>
                <a:gd name="T0" fmla="*/ 57 w 114"/>
                <a:gd name="T1" fmla="*/ 0 h 515"/>
                <a:gd name="T2" fmla="*/ 76 w 114"/>
                <a:gd name="T3" fmla="*/ 3 h 515"/>
                <a:gd name="T4" fmla="*/ 92 w 114"/>
                <a:gd name="T5" fmla="*/ 10 h 515"/>
                <a:gd name="T6" fmla="*/ 104 w 114"/>
                <a:gd name="T7" fmla="*/ 22 h 515"/>
                <a:gd name="T8" fmla="*/ 111 w 114"/>
                <a:gd name="T9" fmla="*/ 38 h 515"/>
                <a:gd name="T10" fmla="*/ 114 w 114"/>
                <a:gd name="T11" fmla="*/ 57 h 515"/>
                <a:gd name="T12" fmla="*/ 114 w 114"/>
                <a:gd name="T13" fmla="*/ 457 h 515"/>
                <a:gd name="T14" fmla="*/ 111 w 114"/>
                <a:gd name="T15" fmla="*/ 476 h 515"/>
                <a:gd name="T16" fmla="*/ 104 w 114"/>
                <a:gd name="T17" fmla="*/ 493 h 515"/>
                <a:gd name="T18" fmla="*/ 92 w 114"/>
                <a:gd name="T19" fmla="*/ 504 h 515"/>
                <a:gd name="T20" fmla="*/ 76 w 114"/>
                <a:gd name="T21" fmla="*/ 511 h 515"/>
                <a:gd name="T22" fmla="*/ 57 w 114"/>
                <a:gd name="T23" fmla="*/ 515 h 515"/>
                <a:gd name="T24" fmla="*/ 38 w 114"/>
                <a:gd name="T25" fmla="*/ 511 h 515"/>
                <a:gd name="T26" fmla="*/ 22 w 114"/>
                <a:gd name="T27" fmla="*/ 504 h 515"/>
                <a:gd name="T28" fmla="*/ 10 w 114"/>
                <a:gd name="T29" fmla="*/ 493 h 515"/>
                <a:gd name="T30" fmla="*/ 3 w 114"/>
                <a:gd name="T31" fmla="*/ 476 h 515"/>
                <a:gd name="T32" fmla="*/ 0 w 114"/>
                <a:gd name="T33" fmla="*/ 457 h 515"/>
                <a:gd name="T34" fmla="*/ 0 w 114"/>
                <a:gd name="T35" fmla="*/ 57 h 515"/>
                <a:gd name="T36" fmla="*/ 3 w 114"/>
                <a:gd name="T37" fmla="*/ 38 h 515"/>
                <a:gd name="T38" fmla="*/ 10 w 114"/>
                <a:gd name="T39" fmla="*/ 22 h 515"/>
                <a:gd name="T40" fmla="*/ 22 w 114"/>
                <a:gd name="T41" fmla="*/ 10 h 515"/>
                <a:gd name="T42" fmla="*/ 38 w 114"/>
                <a:gd name="T43" fmla="*/ 3 h 515"/>
                <a:gd name="T44" fmla="*/ 57 w 114"/>
                <a:gd name="T4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5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457"/>
                  </a:lnTo>
                  <a:lnTo>
                    <a:pt x="111" y="476"/>
                  </a:lnTo>
                  <a:lnTo>
                    <a:pt x="104" y="493"/>
                  </a:lnTo>
                  <a:lnTo>
                    <a:pt x="92" y="504"/>
                  </a:lnTo>
                  <a:lnTo>
                    <a:pt x="76" y="511"/>
                  </a:lnTo>
                  <a:lnTo>
                    <a:pt x="57" y="515"/>
                  </a:lnTo>
                  <a:lnTo>
                    <a:pt x="38" y="511"/>
                  </a:lnTo>
                  <a:lnTo>
                    <a:pt x="22" y="504"/>
                  </a:lnTo>
                  <a:lnTo>
                    <a:pt x="10" y="493"/>
                  </a:lnTo>
                  <a:lnTo>
                    <a:pt x="3" y="476"/>
                  </a:lnTo>
                  <a:lnTo>
                    <a:pt x="0" y="45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20"/>
            <p:cNvSpPr>
              <a:spLocks/>
            </p:cNvSpPr>
            <p:nvPr/>
          </p:nvSpPr>
          <p:spPr bwMode="auto">
            <a:xfrm>
              <a:off x="7521576" y="2693988"/>
              <a:ext cx="19050" cy="73025"/>
            </a:xfrm>
            <a:custGeom>
              <a:avLst/>
              <a:gdLst>
                <a:gd name="T0" fmla="*/ 57 w 115"/>
                <a:gd name="T1" fmla="*/ 0 h 457"/>
                <a:gd name="T2" fmla="*/ 76 w 115"/>
                <a:gd name="T3" fmla="*/ 3 h 457"/>
                <a:gd name="T4" fmla="*/ 93 w 115"/>
                <a:gd name="T5" fmla="*/ 10 h 457"/>
                <a:gd name="T6" fmla="*/ 104 w 115"/>
                <a:gd name="T7" fmla="*/ 22 h 457"/>
                <a:gd name="T8" fmla="*/ 112 w 115"/>
                <a:gd name="T9" fmla="*/ 38 h 457"/>
                <a:gd name="T10" fmla="*/ 115 w 115"/>
                <a:gd name="T11" fmla="*/ 57 h 457"/>
                <a:gd name="T12" fmla="*/ 115 w 115"/>
                <a:gd name="T13" fmla="*/ 400 h 457"/>
                <a:gd name="T14" fmla="*/ 112 w 115"/>
                <a:gd name="T15" fmla="*/ 419 h 457"/>
                <a:gd name="T16" fmla="*/ 104 w 115"/>
                <a:gd name="T17" fmla="*/ 436 h 457"/>
                <a:gd name="T18" fmla="*/ 93 w 115"/>
                <a:gd name="T19" fmla="*/ 447 h 457"/>
                <a:gd name="T20" fmla="*/ 76 w 115"/>
                <a:gd name="T21" fmla="*/ 454 h 457"/>
                <a:gd name="T22" fmla="*/ 57 w 115"/>
                <a:gd name="T23" fmla="*/ 457 h 457"/>
                <a:gd name="T24" fmla="*/ 39 w 115"/>
                <a:gd name="T25" fmla="*/ 454 h 457"/>
                <a:gd name="T26" fmla="*/ 22 w 115"/>
                <a:gd name="T27" fmla="*/ 447 h 457"/>
                <a:gd name="T28" fmla="*/ 10 w 115"/>
                <a:gd name="T29" fmla="*/ 436 h 457"/>
                <a:gd name="T30" fmla="*/ 3 w 115"/>
                <a:gd name="T31" fmla="*/ 419 h 457"/>
                <a:gd name="T32" fmla="*/ 0 w 115"/>
                <a:gd name="T33" fmla="*/ 400 h 457"/>
                <a:gd name="T34" fmla="*/ 0 w 115"/>
                <a:gd name="T35" fmla="*/ 57 h 457"/>
                <a:gd name="T36" fmla="*/ 3 w 115"/>
                <a:gd name="T37" fmla="*/ 38 h 457"/>
                <a:gd name="T38" fmla="*/ 10 w 115"/>
                <a:gd name="T39" fmla="*/ 22 h 457"/>
                <a:gd name="T40" fmla="*/ 22 w 115"/>
                <a:gd name="T41" fmla="*/ 10 h 457"/>
                <a:gd name="T42" fmla="*/ 39 w 115"/>
                <a:gd name="T43" fmla="*/ 3 h 457"/>
                <a:gd name="T44" fmla="*/ 57 w 115"/>
                <a:gd name="T4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7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400"/>
                  </a:lnTo>
                  <a:lnTo>
                    <a:pt x="112" y="419"/>
                  </a:lnTo>
                  <a:lnTo>
                    <a:pt x="104" y="436"/>
                  </a:lnTo>
                  <a:lnTo>
                    <a:pt x="93" y="447"/>
                  </a:lnTo>
                  <a:lnTo>
                    <a:pt x="76" y="454"/>
                  </a:lnTo>
                  <a:lnTo>
                    <a:pt x="57" y="457"/>
                  </a:lnTo>
                  <a:lnTo>
                    <a:pt x="39" y="454"/>
                  </a:lnTo>
                  <a:lnTo>
                    <a:pt x="22" y="447"/>
                  </a:lnTo>
                  <a:lnTo>
                    <a:pt x="10" y="436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21"/>
            <p:cNvSpPr>
              <a:spLocks/>
            </p:cNvSpPr>
            <p:nvPr/>
          </p:nvSpPr>
          <p:spPr bwMode="auto">
            <a:xfrm>
              <a:off x="7558088" y="2693988"/>
              <a:ext cx="19050" cy="63500"/>
            </a:xfrm>
            <a:custGeom>
              <a:avLst/>
              <a:gdLst>
                <a:gd name="T0" fmla="*/ 58 w 115"/>
                <a:gd name="T1" fmla="*/ 0 h 400"/>
                <a:gd name="T2" fmla="*/ 76 w 115"/>
                <a:gd name="T3" fmla="*/ 3 h 400"/>
                <a:gd name="T4" fmla="*/ 93 w 115"/>
                <a:gd name="T5" fmla="*/ 10 h 400"/>
                <a:gd name="T6" fmla="*/ 105 w 115"/>
                <a:gd name="T7" fmla="*/ 22 h 400"/>
                <a:gd name="T8" fmla="*/ 112 w 115"/>
                <a:gd name="T9" fmla="*/ 38 h 400"/>
                <a:gd name="T10" fmla="*/ 115 w 115"/>
                <a:gd name="T11" fmla="*/ 57 h 400"/>
                <a:gd name="T12" fmla="*/ 115 w 115"/>
                <a:gd name="T13" fmla="*/ 343 h 400"/>
                <a:gd name="T14" fmla="*/ 112 w 115"/>
                <a:gd name="T15" fmla="*/ 362 h 400"/>
                <a:gd name="T16" fmla="*/ 105 w 115"/>
                <a:gd name="T17" fmla="*/ 378 h 400"/>
                <a:gd name="T18" fmla="*/ 93 w 115"/>
                <a:gd name="T19" fmla="*/ 390 h 400"/>
                <a:gd name="T20" fmla="*/ 76 w 115"/>
                <a:gd name="T21" fmla="*/ 397 h 400"/>
                <a:gd name="T22" fmla="*/ 58 w 115"/>
                <a:gd name="T23" fmla="*/ 400 h 400"/>
                <a:gd name="T24" fmla="*/ 39 w 115"/>
                <a:gd name="T25" fmla="*/ 397 h 400"/>
                <a:gd name="T26" fmla="*/ 22 w 115"/>
                <a:gd name="T27" fmla="*/ 390 h 400"/>
                <a:gd name="T28" fmla="*/ 11 w 115"/>
                <a:gd name="T29" fmla="*/ 378 h 400"/>
                <a:gd name="T30" fmla="*/ 3 w 115"/>
                <a:gd name="T31" fmla="*/ 362 h 400"/>
                <a:gd name="T32" fmla="*/ 0 w 115"/>
                <a:gd name="T33" fmla="*/ 343 h 400"/>
                <a:gd name="T34" fmla="*/ 0 w 115"/>
                <a:gd name="T35" fmla="*/ 57 h 400"/>
                <a:gd name="T36" fmla="*/ 3 w 115"/>
                <a:gd name="T37" fmla="*/ 38 h 400"/>
                <a:gd name="T38" fmla="*/ 11 w 115"/>
                <a:gd name="T39" fmla="*/ 22 h 400"/>
                <a:gd name="T40" fmla="*/ 22 w 115"/>
                <a:gd name="T41" fmla="*/ 10 h 400"/>
                <a:gd name="T42" fmla="*/ 39 w 115"/>
                <a:gd name="T43" fmla="*/ 3 h 400"/>
                <a:gd name="T44" fmla="*/ 58 w 115"/>
                <a:gd name="T4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00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343"/>
                  </a:lnTo>
                  <a:lnTo>
                    <a:pt x="112" y="362"/>
                  </a:lnTo>
                  <a:lnTo>
                    <a:pt x="105" y="378"/>
                  </a:lnTo>
                  <a:lnTo>
                    <a:pt x="93" y="390"/>
                  </a:lnTo>
                  <a:lnTo>
                    <a:pt x="76" y="397"/>
                  </a:lnTo>
                  <a:lnTo>
                    <a:pt x="58" y="400"/>
                  </a:lnTo>
                  <a:lnTo>
                    <a:pt x="39" y="397"/>
                  </a:lnTo>
                  <a:lnTo>
                    <a:pt x="22" y="390"/>
                  </a:lnTo>
                  <a:lnTo>
                    <a:pt x="11" y="378"/>
                  </a:lnTo>
                  <a:lnTo>
                    <a:pt x="3" y="362"/>
                  </a:lnTo>
                  <a:lnTo>
                    <a:pt x="0" y="34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22"/>
            <p:cNvSpPr>
              <a:spLocks/>
            </p:cNvSpPr>
            <p:nvPr/>
          </p:nvSpPr>
          <p:spPr bwMode="auto">
            <a:xfrm>
              <a:off x="7594601" y="2693988"/>
              <a:ext cx="19050" cy="53975"/>
            </a:xfrm>
            <a:custGeom>
              <a:avLst/>
              <a:gdLst>
                <a:gd name="T0" fmla="*/ 57 w 114"/>
                <a:gd name="T1" fmla="*/ 0 h 343"/>
                <a:gd name="T2" fmla="*/ 76 w 114"/>
                <a:gd name="T3" fmla="*/ 3 h 343"/>
                <a:gd name="T4" fmla="*/ 92 w 114"/>
                <a:gd name="T5" fmla="*/ 10 h 343"/>
                <a:gd name="T6" fmla="*/ 104 w 114"/>
                <a:gd name="T7" fmla="*/ 22 h 343"/>
                <a:gd name="T8" fmla="*/ 111 w 114"/>
                <a:gd name="T9" fmla="*/ 38 h 343"/>
                <a:gd name="T10" fmla="*/ 114 w 114"/>
                <a:gd name="T11" fmla="*/ 57 h 343"/>
                <a:gd name="T12" fmla="*/ 114 w 114"/>
                <a:gd name="T13" fmla="*/ 286 h 343"/>
                <a:gd name="T14" fmla="*/ 111 w 114"/>
                <a:gd name="T15" fmla="*/ 305 h 343"/>
                <a:gd name="T16" fmla="*/ 104 w 114"/>
                <a:gd name="T17" fmla="*/ 321 h 343"/>
                <a:gd name="T18" fmla="*/ 92 w 114"/>
                <a:gd name="T19" fmla="*/ 333 h 343"/>
                <a:gd name="T20" fmla="*/ 76 w 114"/>
                <a:gd name="T21" fmla="*/ 340 h 343"/>
                <a:gd name="T22" fmla="*/ 57 w 114"/>
                <a:gd name="T23" fmla="*/ 343 h 343"/>
                <a:gd name="T24" fmla="*/ 38 w 114"/>
                <a:gd name="T25" fmla="*/ 340 h 343"/>
                <a:gd name="T26" fmla="*/ 22 w 114"/>
                <a:gd name="T27" fmla="*/ 333 h 343"/>
                <a:gd name="T28" fmla="*/ 10 w 114"/>
                <a:gd name="T29" fmla="*/ 321 h 343"/>
                <a:gd name="T30" fmla="*/ 3 w 114"/>
                <a:gd name="T31" fmla="*/ 305 h 343"/>
                <a:gd name="T32" fmla="*/ 0 w 114"/>
                <a:gd name="T33" fmla="*/ 286 h 343"/>
                <a:gd name="T34" fmla="*/ 0 w 114"/>
                <a:gd name="T35" fmla="*/ 57 h 343"/>
                <a:gd name="T36" fmla="*/ 3 w 114"/>
                <a:gd name="T37" fmla="*/ 38 h 343"/>
                <a:gd name="T38" fmla="*/ 10 w 114"/>
                <a:gd name="T39" fmla="*/ 22 h 343"/>
                <a:gd name="T40" fmla="*/ 22 w 114"/>
                <a:gd name="T41" fmla="*/ 10 h 343"/>
                <a:gd name="T42" fmla="*/ 38 w 114"/>
                <a:gd name="T43" fmla="*/ 3 h 343"/>
                <a:gd name="T44" fmla="*/ 57 w 114"/>
                <a:gd name="T4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3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86"/>
                  </a:lnTo>
                  <a:lnTo>
                    <a:pt x="111" y="305"/>
                  </a:lnTo>
                  <a:lnTo>
                    <a:pt x="104" y="321"/>
                  </a:lnTo>
                  <a:lnTo>
                    <a:pt x="92" y="333"/>
                  </a:lnTo>
                  <a:lnTo>
                    <a:pt x="76" y="340"/>
                  </a:lnTo>
                  <a:lnTo>
                    <a:pt x="57" y="343"/>
                  </a:lnTo>
                  <a:lnTo>
                    <a:pt x="38" y="340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23"/>
            <p:cNvSpPr>
              <a:spLocks/>
            </p:cNvSpPr>
            <p:nvPr/>
          </p:nvSpPr>
          <p:spPr bwMode="auto">
            <a:xfrm>
              <a:off x="7631113" y="2693988"/>
              <a:ext cx="17463" cy="46037"/>
            </a:xfrm>
            <a:custGeom>
              <a:avLst/>
              <a:gdLst>
                <a:gd name="T0" fmla="*/ 57 w 115"/>
                <a:gd name="T1" fmla="*/ 0 h 286"/>
                <a:gd name="T2" fmla="*/ 76 w 115"/>
                <a:gd name="T3" fmla="*/ 3 h 286"/>
                <a:gd name="T4" fmla="*/ 93 w 115"/>
                <a:gd name="T5" fmla="*/ 10 h 286"/>
                <a:gd name="T6" fmla="*/ 104 w 115"/>
                <a:gd name="T7" fmla="*/ 22 h 286"/>
                <a:gd name="T8" fmla="*/ 112 w 115"/>
                <a:gd name="T9" fmla="*/ 38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7 h 286"/>
                <a:gd name="T16" fmla="*/ 104 w 115"/>
                <a:gd name="T17" fmla="*/ 264 h 286"/>
                <a:gd name="T18" fmla="*/ 93 w 115"/>
                <a:gd name="T19" fmla="*/ 275 h 286"/>
                <a:gd name="T20" fmla="*/ 76 w 115"/>
                <a:gd name="T21" fmla="*/ 283 h 286"/>
                <a:gd name="T22" fmla="*/ 57 w 115"/>
                <a:gd name="T23" fmla="*/ 286 h 286"/>
                <a:gd name="T24" fmla="*/ 39 w 115"/>
                <a:gd name="T25" fmla="*/ 283 h 286"/>
                <a:gd name="T26" fmla="*/ 22 w 115"/>
                <a:gd name="T27" fmla="*/ 275 h 286"/>
                <a:gd name="T28" fmla="*/ 10 w 115"/>
                <a:gd name="T29" fmla="*/ 264 h 286"/>
                <a:gd name="T30" fmla="*/ 3 w 115"/>
                <a:gd name="T31" fmla="*/ 247 h 286"/>
                <a:gd name="T32" fmla="*/ 0 w 115"/>
                <a:gd name="T33" fmla="*/ 229 h 286"/>
                <a:gd name="T34" fmla="*/ 0 w 115"/>
                <a:gd name="T35" fmla="*/ 57 h 286"/>
                <a:gd name="T36" fmla="*/ 3 w 115"/>
                <a:gd name="T37" fmla="*/ 38 h 286"/>
                <a:gd name="T38" fmla="*/ 10 w 115"/>
                <a:gd name="T39" fmla="*/ 22 h 286"/>
                <a:gd name="T40" fmla="*/ 22 w 115"/>
                <a:gd name="T41" fmla="*/ 10 h 286"/>
                <a:gd name="T42" fmla="*/ 39 w 115"/>
                <a:gd name="T43" fmla="*/ 3 h 286"/>
                <a:gd name="T44" fmla="*/ 57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7"/>
                  </a:lnTo>
                  <a:lnTo>
                    <a:pt x="104" y="264"/>
                  </a:lnTo>
                  <a:lnTo>
                    <a:pt x="93" y="275"/>
                  </a:lnTo>
                  <a:lnTo>
                    <a:pt x="76" y="283"/>
                  </a:lnTo>
                  <a:lnTo>
                    <a:pt x="57" y="286"/>
                  </a:lnTo>
                  <a:lnTo>
                    <a:pt x="39" y="283"/>
                  </a:lnTo>
                  <a:lnTo>
                    <a:pt x="22" y="275"/>
                  </a:lnTo>
                  <a:lnTo>
                    <a:pt x="10" y="264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24"/>
            <p:cNvSpPr>
              <a:spLocks/>
            </p:cNvSpPr>
            <p:nvPr/>
          </p:nvSpPr>
          <p:spPr bwMode="auto">
            <a:xfrm>
              <a:off x="7221538" y="3101975"/>
              <a:ext cx="46038" cy="19050"/>
            </a:xfrm>
            <a:custGeom>
              <a:avLst/>
              <a:gdLst>
                <a:gd name="T0" fmla="*/ 57 w 287"/>
                <a:gd name="T1" fmla="*/ 0 h 114"/>
                <a:gd name="T2" fmla="*/ 229 w 287"/>
                <a:gd name="T3" fmla="*/ 0 h 114"/>
                <a:gd name="T4" fmla="*/ 248 w 287"/>
                <a:gd name="T5" fmla="*/ 3 h 114"/>
                <a:gd name="T6" fmla="*/ 265 w 287"/>
                <a:gd name="T7" fmla="*/ 10 h 114"/>
                <a:gd name="T8" fmla="*/ 276 w 287"/>
                <a:gd name="T9" fmla="*/ 21 h 114"/>
                <a:gd name="T10" fmla="*/ 284 w 287"/>
                <a:gd name="T11" fmla="*/ 38 h 114"/>
                <a:gd name="T12" fmla="*/ 287 w 287"/>
                <a:gd name="T13" fmla="*/ 57 h 114"/>
                <a:gd name="T14" fmla="*/ 284 w 287"/>
                <a:gd name="T15" fmla="*/ 75 h 114"/>
                <a:gd name="T16" fmla="*/ 276 w 287"/>
                <a:gd name="T17" fmla="*/ 92 h 114"/>
                <a:gd name="T18" fmla="*/ 265 w 287"/>
                <a:gd name="T19" fmla="*/ 103 h 114"/>
                <a:gd name="T20" fmla="*/ 248 w 287"/>
                <a:gd name="T21" fmla="*/ 111 h 114"/>
                <a:gd name="T22" fmla="*/ 229 w 287"/>
                <a:gd name="T23" fmla="*/ 114 h 114"/>
                <a:gd name="T24" fmla="*/ 57 w 287"/>
                <a:gd name="T25" fmla="*/ 114 h 114"/>
                <a:gd name="T26" fmla="*/ 39 w 287"/>
                <a:gd name="T27" fmla="*/ 111 h 114"/>
                <a:gd name="T28" fmla="*/ 22 w 287"/>
                <a:gd name="T29" fmla="*/ 103 h 114"/>
                <a:gd name="T30" fmla="*/ 10 w 287"/>
                <a:gd name="T31" fmla="*/ 92 h 114"/>
                <a:gd name="T32" fmla="*/ 3 w 287"/>
                <a:gd name="T33" fmla="*/ 75 h 114"/>
                <a:gd name="T34" fmla="*/ 0 w 287"/>
                <a:gd name="T35" fmla="*/ 57 h 114"/>
                <a:gd name="T36" fmla="*/ 3 w 287"/>
                <a:gd name="T37" fmla="*/ 38 h 114"/>
                <a:gd name="T38" fmla="*/ 10 w 287"/>
                <a:gd name="T39" fmla="*/ 21 h 114"/>
                <a:gd name="T40" fmla="*/ 22 w 287"/>
                <a:gd name="T41" fmla="*/ 10 h 114"/>
                <a:gd name="T42" fmla="*/ 39 w 287"/>
                <a:gd name="T43" fmla="*/ 3 h 114"/>
                <a:gd name="T44" fmla="*/ 57 w 28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4">
                  <a:moveTo>
                    <a:pt x="57" y="0"/>
                  </a:moveTo>
                  <a:lnTo>
                    <a:pt x="229" y="0"/>
                  </a:lnTo>
                  <a:lnTo>
                    <a:pt x="248" y="3"/>
                  </a:lnTo>
                  <a:lnTo>
                    <a:pt x="265" y="10"/>
                  </a:lnTo>
                  <a:lnTo>
                    <a:pt x="276" y="21"/>
                  </a:lnTo>
                  <a:lnTo>
                    <a:pt x="284" y="38"/>
                  </a:lnTo>
                  <a:lnTo>
                    <a:pt x="287" y="57"/>
                  </a:lnTo>
                  <a:lnTo>
                    <a:pt x="284" y="75"/>
                  </a:lnTo>
                  <a:lnTo>
                    <a:pt x="276" y="92"/>
                  </a:lnTo>
                  <a:lnTo>
                    <a:pt x="265" y="103"/>
                  </a:lnTo>
                  <a:lnTo>
                    <a:pt x="248" y="111"/>
                  </a:lnTo>
                  <a:lnTo>
                    <a:pt x="229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0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25"/>
            <p:cNvSpPr>
              <a:spLocks/>
            </p:cNvSpPr>
            <p:nvPr/>
          </p:nvSpPr>
          <p:spPr bwMode="auto">
            <a:xfrm>
              <a:off x="7221538" y="3065463"/>
              <a:ext cx="53975" cy="19050"/>
            </a:xfrm>
            <a:custGeom>
              <a:avLst/>
              <a:gdLst>
                <a:gd name="T0" fmla="*/ 57 w 344"/>
                <a:gd name="T1" fmla="*/ 0 h 114"/>
                <a:gd name="T2" fmla="*/ 287 w 344"/>
                <a:gd name="T3" fmla="*/ 0 h 114"/>
                <a:gd name="T4" fmla="*/ 305 w 344"/>
                <a:gd name="T5" fmla="*/ 3 h 114"/>
                <a:gd name="T6" fmla="*/ 322 w 344"/>
                <a:gd name="T7" fmla="*/ 10 h 114"/>
                <a:gd name="T8" fmla="*/ 334 w 344"/>
                <a:gd name="T9" fmla="*/ 22 h 114"/>
                <a:gd name="T10" fmla="*/ 341 w 344"/>
                <a:gd name="T11" fmla="*/ 38 h 114"/>
                <a:gd name="T12" fmla="*/ 344 w 344"/>
                <a:gd name="T13" fmla="*/ 57 h 114"/>
                <a:gd name="T14" fmla="*/ 341 w 344"/>
                <a:gd name="T15" fmla="*/ 76 h 114"/>
                <a:gd name="T16" fmla="*/ 334 w 344"/>
                <a:gd name="T17" fmla="*/ 92 h 114"/>
                <a:gd name="T18" fmla="*/ 322 w 344"/>
                <a:gd name="T19" fmla="*/ 104 h 114"/>
                <a:gd name="T20" fmla="*/ 305 w 344"/>
                <a:gd name="T21" fmla="*/ 111 h 114"/>
                <a:gd name="T22" fmla="*/ 287 w 344"/>
                <a:gd name="T23" fmla="*/ 114 h 114"/>
                <a:gd name="T24" fmla="*/ 57 w 344"/>
                <a:gd name="T25" fmla="*/ 114 h 114"/>
                <a:gd name="T26" fmla="*/ 39 w 344"/>
                <a:gd name="T27" fmla="*/ 111 h 114"/>
                <a:gd name="T28" fmla="*/ 22 w 344"/>
                <a:gd name="T29" fmla="*/ 104 h 114"/>
                <a:gd name="T30" fmla="*/ 10 w 344"/>
                <a:gd name="T31" fmla="*/ 92 h 114"/>
                <a:gd name="T32" fmla="*/ 3 w 344"/>
                <a:gd name="T33" fmla="*/ 76 h 114"/>
                <a:gd name="T34" fmla="*/ 0 w 344"/>
                <a:gd name="T35" fmla="*/ 57 h 114"/>
                <a:gd name="T36" fmla="*/ 3 w 344"/>
                <a:gd name="T37" fmla="*/ 38 h 114"/>
                <a:gd name="T38" fmla="*/ 10 w 344"/>
                <a:gd name="T39" fmla="*/ 22 h 114"/>
                <a:gd name="T40" fmla="*/ 22 w 344"/>
                <a:gd name="T41" fmla="*/ 10 h 114"/>
                <a:gd name="T42" fmla="*/ 39 w 344"/>
                <a:gd name="T43" fmla="*/ 3 h 114"/>
                <a:gd name="T44" fmla="*/ 57 w 34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4">
                  <a:moveTo>
                    <a:pt x="57" y="0"/>
                  </a:moveTo>
                  <a:lnTo>
                    <a:pt x="287" y="0"/>
                  </a:lnTo>
                  <a:lnTo>
                    <a:pt x="305" y="3"/>
                  </a:lnTo>
                  <a:lnTo>
                    <a:pt x="322" y="10"/>
                  </a:lnTo>
                  <a:lnTo>
                    <a:pt x="334" y="22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1" y="76"/>
                  </a:lnTo>
                  <a:lnTo>
                    <a:pt x="334" y="92"/>
                  </a:lnTo>
                  <a:lnTo>
                    <a:pt x="322" y="104"/>
                  </a:lnTo>
                  <a:lnTo>
                    <a:pt x="305" y="111"/>
                  </a:lnTo>
                  <a:lnTo>
                    <a:pt x="287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26"/>
            <p:cNvSpPr>
              <a:spLocks/>
            </p:cNvSpPr>
            <p:nvPr/>
          </p:nvSpPr>
          <p:spPr bwMode="auto">
            <a:xfrm>
              <a:off x="7221538" y="3030538"/>
              <a:ext cx="63500" cy="17462"/>
            </a:xfrm>
            <a:custGeom>
              <a:avLst/>
              <a:gdLst>
                <a:gd name="T0" fmla="*/ 57 w 401"/>
                <a:gd name="T1" fmla="*/ 0 h 115"/>
                <a:gd name="T2" fmla="*/ 344 w 401"/>
                <a:gd name="T3" fmla="*/ 0 h 115"/>
                <a:gd name="T4" fmla="*/ 363 w 401"/>
                <a:gd name="T5" fmla="*/ 3 h 115"/>
                <a:gd name="T6" fmla="*/ 379 w 401"/>
                <a:gd name="T7" fmla="*/ 11 h 115"/>
                <a:gd name="T8" fmla="*/ 391 w 401"/>
                <a:gd name="T9" fmla="*/ 22 h 115"/>
                <a:gd name="T10" fmla="*/ 398 w 401"/>
                <a:gd name="T11" fmla="*/ 39 h 115"/>
                <a:gd name="T12" fmla="*/ 401 w 401"/>
                <a:gd name="T13" fmla="*/ 57 h 115"/>
                <a:gd name="T14" fmla="*/ 398 w 401"/>
                <a:gd name="T15" fmla="*/ 76 h 115"/>
                <a:gd name="T16" fmla="*/ 391 w 401"/>
                <a:gd name="T17" fmla="*/ 93 h 115"/>
                <a:gd name="T18" fmla="*/ 379 w 401"/>
                <a:gd name="T19" fmla="*/ 104 h 115"/>
                <a:gd name="T20" fmla="*/ 363 w 401"/>
                <a:gd name="T21" fmla="*/ 111 h 115"/>
                <a:gd name="T22" fmla="*/ 344 w 401"/>
                <a:gd name="T23" fmla="*/ 115 h 115"/>
                <a:gd name="T24" fmla="*/ 57 w 401"/>
                <a:gd name="T25" fmla="*/ 115 h 115"/>
                <a:gd name="T26" fmla="*/ 39 w 401"/>
                <a:gd name="T27" fmla="*/ 111 h 115"/>
                <a:gd name="T28" fmla="*/ 22 w 401"/>
                <a:gd name="T29" fmla="*/ 104 h 115"/>
                <a:gd name="T30" fmla="*/ 10 w 401"/>
                <a:gd name="T31" fmla="*/ 93 h 115"/>
                <a:gd name="T32" fmla="*/ 3 w 401"/>
                <a:gd name="T33" fmla="*/ 76 h 115"/>
                <a:gd name="T34" fmla="*/ 0 w 401"/>
                <a:gd name="T35" fmla="*/ 57 h 115"/>
                <a:gd name="T36" fmla="*/ 3 w 401"/>
                <a:gd name="T37" fmla="*/ 39 h 115"/>
                <a:gd name="T38" fmla="*/ 10 w 401"/>
                <a:gd name="T39" fmla="*/ 22 h 115"/>
                <a:gd name="T40" fmla="*/ 22 w 401"/>
                <a:gd name="T41" fmla="*/ 11 h 115"/>
                <a:gd name="T42" fmla="*/ 39 w 401"/>
                <a:gd name="T43" fmla="*/ 3 h 115"/>
                <a:gd name="T44" fmla="*/ 57 w 40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5">
                  <a:moveTo>
                    <a:pt x="57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79" y="11"/>
                  </a:lnTo>
                  <a:lnTo>
                    <a:pt x="391" y="22"/>
                  </a:lnTo>
                  <a:lnTo>
                    <a:pt x="398" y="39"/>
                  </a:lnTo>
                  <a:lnTo>
                    <a:pt x="401" y="57"/>
                  </a:lnTo>
                  <a:lnTo>
                    <a:pt x="398" y="76"/>
                  </a:lnTo>
                  <a:lnTo>
                    <a:pt x="391" y="93"/>
                  </a:lnTo>
                  <a:lnTo>
                    <a:pt x="379" y="104"/>
                  </a:lnTo>
                  <a:lnTo>
                    <a:pt x="363" y="111"/>
                  </a:lnTo>
                  <a:lnTo>
                    <a:pt x="344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27"/>
            <p:cNvSpPr>
              <a:spLocks/>
            </p:cNvSpPr>
            <p:nvPr/>
          </p:nvSpPr>
          <p:spPr bwMode="auto">
            <a:xfrm>
              <a:off x="7221538" y="2994025"/>
              <a:ext cx="73025" cy="17462"/>
            </a:xfrm>
            <a:custGeom>
              <a:avLst/>
              <a:gdLst>
                <a:gd name="T0" fmla="*/ 57 w 459"/>
                <a:gd name="T1" fmla="*/ 0 h 114"/>
                <a:gd name="T2" fmla="*/ 401 w 459"/>
                <a:gd name="T3" fmla="*/ 0 h 114"/>
                <a:gd name="T4" fmla="*/ 420 w 459"/>
                <a:gd name="T5" fmla="*/ 3 h 114"/>
                <a:gd name="T6" fmla="*/ 437 w 459"/>
                <a:gd name="T7" fmla="*/ 10 h 114"/>
                <a:gd name="T8" fmla="*/ 448 w 459"/>
                <a:gd name="T9" fmla="*/ 21 h 114"/>
                <a:gd name="T10" fmla="*/ 456 w 459"/>
                <a:gd name="T11" fmla="*/ 38 h 114"/>
                <a:gd name="T12" fmla="*/ 459 w 459"/>
                <a:gd name="T13" fmla="*/ 57 h 114"/>
                <a:gd name="T14" fmla="*/ 456 w 459"/>
                <a:gd name="T15" fmla="*/ 75 h 114"/>
                <a:gd name="T16" fmla="*/ 448 w 459"/>
                <a:gd name="T17" fmla="*/ 92 h 114"/>
                <a:gd name="T18" fmla="*/ 437 w 459"/>
                <a:gd name="T19" fmla="*/ 103 h 114"/>
                <a:gd name="T20" fmla="*/ 420 w 459"/>
                <a:gd name="T21" fmla="*/ 111 h 114"/>
                <a:gd name="T22" fmla="*/ 401 w 459"/>
                <a:gd name="T23" fmla="*/ 114 h 114"/>
                <a:gd name="T24" fmla="*/ 57 w 459"/>
                <a:gd name="T25" fmla="*/ 114 h 114"/>
                <a:gd name="T26" fmla="*/ 39 w 459"/>
                <a:gd name="T27" fmla="*/ 111 h 114"/>
                <a:gd name="T28" fmla="*/ 22 w 459"/>
                <a:gd name="T29" fmla="*/ 103 h 114"/>
                <a:gd name="T30" fmla="*/ 10 w 459"/>
                <a:gd name="T31" fmla="*/ 92 h 114"/>
                <a:gd name="T32" fmla="*/ 3 w 459"/>
                <a:gd name="T33" fmla="*/ 75 h 114"/>
                <a:gd name="T34" fmla="*/ 0 w 459"/>
                <a:gd name="T35" fmla="*/ 57 h 114"/>
                <a:gd name="T36" fmla="*/ 3 w 459"/>
                <a:gd name="T37" fmla="*/ 38 h 114"/>
                <a:gd name="T38" fmla="*/ 10 w 459"/>
                <a:gd name="T39" fmla="*/ 21 h 114"/>
                <a:gd name="T40" fmla="*/ 22 w 459"/>
                <a:gd name="T41" fmla="*/ 10 h 114"/>
                <a:gd name="T42" fmla="*/ 39 w 459"/>
                <a:gd name="T43" fmla="*/ 3 h 114"/>
                <a:gd name="T44" fmla="*/ 57 w 45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4"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8" y="21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5"/>
                  </a:lnTo>
                  <a:lnTo>
                    <a:pt x="448" y="92"/>
                  </a:lnTo>
                  <a:lnTo>
                    <a:pt x="437" y="103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0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28"/>
            <p:cNvSpPr>
              <a:spLocks/>
            </p:cNvSpPr>
            <p:nvPr/>
          </p:nvSpPr>
          <p:spPr bwMode="auto">
            <a:xfrm>
              <a:off x="7221538" y="2957513"/>
              <a:ext cx="82550" cy="17462"/>
            </a:xfrm>
            <a:custGeom>
              <a:avLst/>
              <a:gdLst>
                <a:gd name="T0" fmla="*/ 57 w 516"/>
                <a:gd name="T1" fmla="*/ 0 h 114"/>
                <a:gd name="T2" fmla="*/ 459 w 516"/>
                <a:gd name="T3" fmla="*/ 0 h 114"/>
                <a:gd name="T4" fmla="*/ 477 w 516"/>
                <a:gd name="T5" fmla="*/ 3 h 114"/>
                <a:gd name="T6" fmla="*/ 494 w 516"/>
                <a:gd name="T7" fmla="*/ 10 h 114"/>
                <a:gd name="T8" fmla="*/ 506 w 516"/>
                <a:gd name="T9" fmla="*/ 22 h 114"/>
                <a:gd name="T10" fmla="*/ 513 w 516"/>
                <a:gd name="T11" fmla="*/ 38 h 114"/>
                <a:gd name="T12" fmla="*/ 516 w 516"/>
                <a:gd name="T13" fmla="*/ 57 h 114"/>
                <a:gd name="T14" fmla="*/ 513 w 516"/>
                <a:gd name="T15" fmla="*/ 76 h 114"/>
                <a:gd name="T16" fmla="*/ 506 w 516"/>
                <a:gd name="T17" fmla="*/ 92 h 114"/>
                <a:gd name="T18" fmla="*/ 494 w 516"/>
                <a:gd name="T19" fmla="*/ 104 h 114"/>
                <a:gd name="T20" fmla="*/ 477 w 516"/>
                <a:gd name="T21" fmla="*/ 111 h 114"/>
                <a:gd name="T22" fmla="*/ 459 w 516"/>
                <a:gd name="T23" fmla="*/ 114 h 114"/>
                <a:gd name="T24" fmla="*/ 57 w 516"/>
                <a:gd name="T25" fmla="*/ 114 h 114"/>
                <a:gd name="T26" fmla="*/ 39 w 516"/>
                <a:gd name="T27" fmla="*/ 111 h 114"/>
                <a:gd name="T28" fmla="*/ 22 w 516"/>
                <a:gd name="T29" fmla="*/ 104 h 114"/>
                <a:gd name="T30" fmla="*/ 10 w 516"/>
                <a:gd name="T31" fmla="*/ 92 h 114"/>
                <a:gd name="T32" fmla="*/ 3 w 516"/>
                <a:gd name="T33" fmla="*/ 76 h 114"/>
                <a:gd name="T34" fmla="*/ 0 w 516"/>
                <a:gd name="T35" fmla="*/ 57 h 114"/>
                <a:gd name="T36" fmla="*/ 3 w 516"/>
                <a:gd name="T37" fmla="*/ 38 h 114"/>
                <a:gd name="T38" fmla="*/ 10 w 516"/>
                <a:gd name="T39" fmla="*/ 22 h 114"/>
                <a:gd name="T40" fmla="*/ 22 w 516"/>
                <a:gd name="T41" fmla="*/ 10 h 114"/>
                <a:gd name="T42" fmla="*/ 39 w 516"/>
                <a:gd name="T43" fmla="*/ 3 h 114"/>
                <a:gd name="T44" fmla="*/ 57 w 51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4">
                  <a:moveTo>
                    <a:pt x="57" y="0"/>
                  </a:moveTo>
                  <a:lnTo>
                    <a:pt x="459" y="0"/>
                  </a:lnTo>
                  <a:lnTo>
                    <a:pt x="477" y="3"/>
                  </a:lnTo>
                  <a:lnTo>
                    <a:pt x="494" y="10"/>
                  </a:lnTo>
                  <a:lnTo>
                    <a:pt x="506" y="22"/>
                  </a:lnTo>
                  <a:lnTo>
                    <a:pt x="513" y="38"/>
                  </a:lnTo>
                  <a:lnTo>
                    <a:pt x="516" y="57"/>
                  </a:lnTo>
                  <a:lnTo>
                    <a:pt x="513" y="76"/>
                  </a:lnTo>
                  <a:lnTo>
                    <a:pt x="506" y="92"/>
                  </a:lnTo>
                  <a:lnTo>
                    <a:pt x="494" y="104"/>
                  </a:lnTo>
                  <a:lnTo>
                    <a:pt x="477" y="111"/>
                  </a:lnTo>
                  <a:lnTo>
                    <a:pt x="459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29"/>
            <p:cNvSpPr>
              <a:spLocks/>
            </p:cNvSpPr>
            <p:nvPr/>
          </p:nvSpPr>
          <p:spPr bwMode="auto">
            <a:xfrm>
              <a:off x="7221538" y="2921000"/>
              <a:ext cx="73025" cy="17462"/>
            </a:xfrm>
            <a:custGeom>
              <a:avLst/>
              <a:gdLst>
                <a:gd name="T0" fmla="*/ 57 w 459"/>
                <a:gd name="T1" fmla="*/ 0 h 115"/>
                <a:gd name="T2" fmla="*/ 401 w 459"/>
                <a:gd name="T3" fmla="*/ 0 h 115"/>
                <a:gd name="T4" fmla="*/ 420 w 459"/>
                <a:gd name="T5" fmla="*/ 3 h 115"/>
                <a:gd name="T6" fmla="*/ 437 w 459"/>
                <a:gd name="T7" fmla="*/ 11 h 115"/>
                <a:gd name="T8" fmla="*/ 448 w 459"/>
                <a:gd name="T9" fmla="*/ 22 h 115"/>
                <a:gd name="T10" fmla="*/ 456 w 459"/>
                <a:gd name="T11" fmla="*/ 39 h 115"/>
                <a:gd name="T12" fmla="*/ 459 w 459"/>
                <a:gd name="T13" fmla="*/ 57 h 115"/>
                <a:gd name="T14" fmla="*/ 456 w 459"/>
                <a:gd name="T15" fmla="*/ 76 h 115"/>
                <a:gd name="T16" fmla="*/ 448 w 459"/>
                <a:gd name="T17" fmla="*/ 93 h 115"/>
                <a:gd name="T18" fmla="*/ 437 w 459"/>
                <a:gd name="T19" fmla="*/ 104 h 115"/>
                <a:gd name="T20" fmla="*/ 420 w 459"/>
                <a:gd name="T21" fmla="*/ 111 h 115"/>
                <a:gd name="T22" fmla="*/ 401 w 459"/>
                <a:gd name="T23" fmla="*/ 115 h 115"/>
                <a:gd name="T24" fmla="*/ 57 w 459"/>
                <a:gd name="T25" fmla="*/ 115 h 115"/>
                <a:gd name="T26" fmla="*/ 39 w 459"/>
                <a:gd name="T27" fmla="*/ 111 h 115"/>
                <a:gd name="T28" fmla="*/ 22 w 459"/>
                <a:gd name="T29" fmla="*/ 104 h 115"/>
                <a:gd name="T30" fmla="*/ 10 w 459"/>
                <a:gd name="T31" fmla="*/ 93 h 115"/>
                <a:gd name="T32" fmla="*/ 3 w 459"/>
                <a:gd name="T33" fmla="*/ 76 h 115"/>
                <a:gd name="T34" fmla="*/ 0 w 459"/>
                <a:gd name="T35" fmla="*/ 57 h 115"/>
                <a:gd name="T36" fmla="*/ 3 w 459"/>
                <a:gd name="T37" fmla="*/ 39 h 115"/>
                <a:gd name="T38" fmla="*/ 10 w 459"/>
                <a:gd name="T39" fmla="*/ 22 h 115"/>
                <a:gd name="T40" fmla="*/ 22 w 459"/>
                <a:gd name="T41" fmla="*/ 11 h 115"/>
                <a:gd name="T42" fmla="*/ 39 w 459"/>
                <a:gd name="T43" fmla="*/ 3 h 115"/>
                <a:gd name="T44" fmla="*/ 57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7" y="11"/>
                  </a:lnTo>
                  <a:lnTo>
                    <a:pt x="448" y="22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8" y="93"/>
                  </a:lnTo>
                  <a:lnTo>
                    <a:pt x="437" y="104"/>
                  </a:lnTo>
                  <a:lnTo>
                    <a:pt x="420" y="111"/>
                  </a:lnTo>
                  <a:lnTo>
                    <a:pt x="401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30"/>
            <p:cNvSpPr>
              <a:spLocks/>
            </p:cNvSpPr>
            <p:nvPr/>
          </p:nvSpPr>
          <p:spPr bwMode="auto">
            <a:xfrm>
              <a:off x="7221538" y="2884488"/>
              <a:ext cx="63500" cy="17462"/>
            </a:xfrm>
            <a:custGeom>
              <a:avLst/>
              <a:gdLst>
                <a:gd name="T0" fmla="*/ 57 w 401"/>
                <a:gd name="T1" fmla="*/ 0 h 114"/>
                <a:gd name="T2" fmla="*/ 344 w 401"/>
                <a:gd name="T3" fmla="*/ 0 h 114"/>
                <a:gd name="T4" fmla="*/ 363 w 401"/>
                <a:gd name="T5" fmla="*/ 3 h 114"/>
                <a:gd name="T6" fmla="*/ 379 w 401"/>
                <a:gd name="T7" fmla="*/ 10 h 114"/>
                <a:gd name="T8" fmla="*/ 391 w 401"/>
                <a:gd name="T9" fmla="*/ 21 h 114"/>
                <a:gd name="T10" fmla="*/ 398 w 401"/>
                <a:gd name="T11" fmla="*/ 38 h 114"/>
                <a:gd name="T12" fmla="*/ 401 w 401"/>
                <a:gd name="T13" fmla="*/ 57 h 114"/>
                <a:gd name="T14" fmla="*/ 398 w 401"/>
                <a:gd name="T15" fmla="*/ 75 h 114"/>
                <a:gd name="T16" fmla="*/ 391 w 401"/>
                <a:gd name="T17" fmla="*/ 92 h 114"/>
                <a:gd name="T18" fmla="*/ 379 w 401"/>
                <a:gd name="T19" fmla="*/ 103 h 114"/>
                <a:gd name="T20" fmla="*/ 363 w 401"/>
                <a:gd name="T21" fmla="*/ 111 h 114"/>
                <a:gd name="T22" fmla="*/ 344 w 401"/>
                <a:gd name="T23" fmla="*/ 114 h 114"/>
                <a:gd name="T24" fmla="*/ 57 w 401"/>
                <a:gd name="T25" fmla="*/ 114 h 114"/>
                <a:gd name="T26" fmla="*/ 39 w 401"/>
                <a:gd name="T27" fmla="*/ 111 h 114"/>
                <a:gd name="T28" fmla="*/ 22 w 401"/>
                <a:gd name="T29" fmla="*/ 103 h 114"/>
                <a:gd name="T30" fmla="*/ 10 w 401"/>
                <a:gd name="T31" fmla="*/ 92 h 114"/>
                <a:gd name="T32" fmla="*/ 3 w 401"/>
                <a:gd name="T33" fmla="*/ 75 h 114"/>
                <a:gd name="T34" fmla="*/ 0 w 401"/>
                <a:gd name="T35" fmla="*/ 57 h 114"/>
                <a:gd name="T36" fmla="*/ 3 w 401"/>
                <a:gd name="T37" fmla="*/ 38 h 114"/>
                <a:gd name="T38" fmla="*/ 10 w 401"/>
                <a:gd name="T39" fmla="*/ 21 h 114"/>
                <a:gd name="T40" fmla="*/ 22 w 401"/>
                <a:gd name="T41" fmla="*/ 10 h 114"/>
                <a:gd name="T42" fmla="*/ 39 w 401"/>
                <a:gd name="T43" fmla="*/ 3 h 114"/>
                <a:gd name="T44" fmla="*/ 57 w 40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4">
                  <a:moveTo>
                    <a:pt x="57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79" y="10"/>
                  </a:lnTo>
                  <a:lnTo>
                    <a:pt x="391" y="21"/>
                  </a:lnTo>
                  <a:lnTo>
                    <a:pt x="398" y="38"/>
                  </a:lnTo>
                  <a:lnTo>
                    <a:pt x="401" y="57"/>
                  </a:lnTo>
                  <a:lnTo>
                    <a:pt x="398" y="75"/>
                  </a:lnTo>
                  <a:lnTo>
                    <a:pt x="391" y="92"/>
                  </a:lnTo>
                  <a:lnTo>
                    <a:pt x="379" y="103"/>
                  </a:lnTo>
                  <a:lnTo>
                    <a:pt x="363" y="111"/>
                  </a:lnTo>
                  <a:lnTo>
                    <a:pt x="344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0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31"/>
            <p:cNvSpPr>
              <a:spLocks/>
            </p:cNvSpPr>
            <p:nvPr/>
          </p:nvSpPr>
          <p:spPr bwMode="auto">
            <a:xfrm>
              <a:off x="7221538" y="2847975"/>
              <a:ext cx="53975" cy="19050"/>
            </a:xfrm>
            <a:custGeom>
              <a:avLst/>
              <a:gdLst>
                <a:gd name="T0" fmla="*/ 57 w 344"/>
                <a:gd name="T1" fmla="*/ 0 h 114"/>
                <a:gd name="T2" fmla="*/ 287 w 344"/>
                <a:gd name="T3" fmla="*/ 0 h 114"/>
                <a:gd name="T4" fmla="*/ 305 w 344"/>
                <a:gd name="T5" fmla="*/ 3 h 114"/>
                <a:gd name="T6" fmla="*/ 322 w 344"/>
                <a:gd name="T7" fmla="*/ 10 h 114"/>
                <a:gd name="T8" fmla="*/ 334 w 344"/>
                <a:gd name="T9" fmla="*/ 22 h 114"/>
                <a:gd name="T10" fmla="*/ 341 w 344"/>
                <a:gd name="T11" fmla="*/ 38 h 114"/>
                <a:gd name="T12" fmla="*/ 344 w 344"/>
                <a:gd name="T13" fmla="*/ 57 h 114"/>
                <a:gd name="T14" fmla="*/ 341 w 344"/>
                <a:gd name="T15" fmla="*/ 76 h 114"/>
                <a:gd name="T16" fmla="*/ 334 w 344"/>
                <a:gd name="T17" fmla="*/ 92 h 114"/>
                <a:gd name="T18" fmla="*/ 322 w 344"/>
                <a:gd name="T19" fmla="*/ 104 h 114"/>
                <a:gd name="T20" fmla="*/ 305 w 344"/>
                <a:gd name="T21" fmla="*/ 111 h 114"/>
                <a:gd name="T22" fmla="*/ 287 w 344"/>
                <a:gd name="T23" fmla="*/ 114 h 114"/>
                <a:gd name="T24" fmla="*/ 57 w 344"/>
                <a:gd name="T25" fmla="*/ 114 h 114"/>
                <a:gd name="T26" fmla="*/ 39 w 344"/>
                <a:gd name="T27" fmla="*/ 111 h 114"/>
                <a:gd name="T28" fmla="*/ 22 w 344"/>
                <a:gd name="T29" fmla="*/ 104 h 114"/>
                <a:gd name="T30" fmla="*/ 10 w 344"/>
                <a:gd name="T31" fmla="*/ 92 h 114"/>
                <a:gd name="T32" fmla="*/ 3 w 344"/>
                <a:gd name="T33" fmla="*/ 76 h 114"/>
                <a:gd name="T34" fmla="*/ 0 w 344"/>
                <a:gd name="T35" fmla="*/ 57 h 114"/>
                <a:gd name="T36" fmla="*/ 3 w 344"/>
                <a:gd name="T37" fmla="*/ 38 h 114"/>
                <a:gd name="T38" fmla="*/ 10 w 344"/>
                <a:gd name="T39" fmla="*/ 22 h 114"/>
                <a:gd name="T40" fmla="*/ 22 w 344"/>
                <a:gd name="T41" fmla="*/ 10 h 114"/>
                <a:gd name="T42" fmla="*/ 39 w 344"/>
                <a:gd name="T43" fmla="*/ 3 h 114"/>
                <a:gd name="T44" fmla="*/ 57 w 34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4">
                  <a:moveTo>
                    <a:pt x="57" y="0"/>
                  </a:moveTo>
                  <a:lnTo>
                    <a:pt x="287" y="0"/>
                  </a:lnTo>
                  <a:lnTo>
                    <a:pt x="305" y="3"/>
                  </a:lnTo>
                  <a:lnTo>
                    <a:pt x="322" y="10"/>
                  </a:lnTo>
                  <a:lnTo>
                    <a:pt x="334" y="22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1" y="76"/>
                  </a:lnTo>
                  <a:lnTo>
                    <a:pt x="334" y="92"/>
                  </a:lnTo>
                  <a:lnTo>
                    <a:pt x="322" y="104"/>
                  </a:lnTo>
                  <a:lnTo>
                    <a:pt x="305" y="111"/>
                  </a:lnTo>
                  <a:lnTo>
                    <a:pt x="287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32"/>
            <p:cNvSpPr>
              <a:spLocks/>
            </p:cNvSpPr>
            <p:nvPr/>
          </p:nvSpPr>
          <p:spPr bwMode="auto">
            <a:xfrm>
              <a:off x="7221538" y="2811463"/>
              <a:ext cx="46038" cy="19050"/>
            </a:xfrm>
            <a:custGeom>
              <a:avLst/>
              <a:gdLst>
                <a:gd name="T0" fmla="*/ 57 w 287"/>
                <a:gd name="T1" fmla="*/ 0 h 115"/>
                <a:gd name="T2" fmla="*/ 229 w 287"/>
                <a:gd name="T3" fmla="*/ 0 h 115"/>
                <a:gd name="T4" fmla="*/ 248 w 287"/>
                <a:gd name="T5" fmla="*/ 3 h 115"/>
                <a:gd name="T6" fmla="*/ 265 w 287"/>
                <a:gd name="T7" fmla="*/ 11 h 115"/>
                <a:gd name="T8" fmla="*/ 276 w 287"/>
                <a:gd name="T9" fmla="*/ 22 h 115"/>
                <a:gd name="T10" fmla="*/ 284 w 287"/>
                <a:gd name="T11" fmla="*/ 39 h 115"/>
                <a:gd name="T12" fmla="*/ 287 w 287"/>
                <a:gd name="T13" fmla="*/ 57 h 115"/>
                <a:gd name="T14" fmla="*/ 284 w 287"/>
                <a:gd name="T15" fmla="*/ 76 h 115"/>
                <a:gd name="T16" fmla="*/ 276 w 287"/>
                <a:gd name="T17" fmla="*/ 93 h 115"/>
                <a:gd name="T18" fmla="*/ 265 w 287"/>
                <a:gd name="T19" fmla="*/ 104 h 115"/>
                <a:gd name="T20" fmla="*/ 248 w 287"/>
                <a:gd name="T21" fmla="*/ 111 h 115"/>
                <a:gd name="T22" fmla="*/ 229 w 287"/>
                <a:gd name="T23" fmla="*/ 115 h 115"/>
                <a:gd name="T24" fmla="*/ 57 w 287"/>
                <a:gd name="T25" fmla="*/ 115 h 115"/>
                <a:gd name="T26" fmla="*/ 39 w 287"/>
                <a:gd name="T27" fmla="*/ 111 h 115"/>
                <a:gd name="T28" fmla="*/ 22 w 287"/>
                <a:gd name="T29" fmla="*/ 104 h 115"/>
                <a:gd name="T30" fmla="*/ 10 w 287"/>
                <a:gd name="T31" fmla="*/ 93 h 115"/>
                <a:gd name="T32" fmla="*/ 3 w 287"/>
                <a:gd name="T33" fmla="*/ 76 h 115"/>
                <a:gd name="T34" fmla="*/ 0 w 287"/>
                <a:gd name="T35" fmla="*/ 57 h 115"/>
                <a:gd name="T36" fmla="*/ 3 w 287"/>
                <a:gd name="T37" fmla="*/ 39 h 115"/>
                <a:gd name="T38" fmla="*/ 10 w 287"/>
                <a:gd name="T39" fmla="*/ 22 h 115"/>
                <a:gd name="T40" fmla="*/ 22 w 287"/>
                <a:gd name="T41" fmla="*/ 11 h 115"/>
                <a:gd name="T42" fmla="*/ 39 w 287"/>
                <a:gd name="T43" fmla="*/ 3 h 115"/>
                <a:gd name="T44" fmla="*/ 57 w 28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5">
                  <a:moveTo>
                    <a:pt x="57" y="0"/>
                  </a:moveTo>
                  <a:lnTo>
                    <a:pt x="229" y="0"/>
                  </a:lnTo>
                  <a:lnTo>
                    <a:pt x="248" y="3"/>
                  </a:lnTo>
                  <a:lnTo>
                    <a:pt x="265" y="11"/>
                  </a:lnTo>
                  <a:lnTo>
                    <a:pt x="276" y="22"/>
                  </a:lnTo>
                  <a:lnTo>
                    <a:pt x="284" y="39"/>
                  </a:lnTo>
                  <a:lnTo>
                    <a:pt x="287" y="57"/>
                  </a:lnTo>
                  <a:lnTo>
                    <a:pt x="284" y="76"/>
                  </a:lnTo>
                  <a:lnTo>
                    <a:pt x="276" y="93"/>
                  </a:lnTo>
                  <a:lnTo>
                    <a:pt x="265" y="104"/>
                  </a:lnTo>
                  <a:lnTo>
                    <a:pt x="248" y="111"/>
                  </a:lnTo>
                  <a:lnTo>
                    <a:pt x="229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9" name="Group 978"/>
          <p:cNvGrpSpPr/>
          <p:nvPr/>
        </p:nvGrpSpPr>
        <p:grpSpPr>
          <a:xfrm>
            <a:off x="6297500" y="2705385"/>
            <a:ext cx="523240" cy="521718"/>
            <a:chOff x="6292850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1" name="Freeform 337"/>
            <p:cNvSpPr>
              <a:spLocks noEditPoints="1"/>
            </p:cNvSpPr>
            <p:nvPr/>
          </p:nvSpPr>
          <p:spPr bwMode="auto">
            <a:xfrm>
              <a:off x="6292850" y="2693988"/>
              <a:ext cx="546100" cy="544512"/>
            </a:xfrm>
            <a:custGeom>
              <a:avLst/>
              <a:gdLst>
                <a:gd name="T0" fmla="*/ 519 w 3440"/>
                <a:gd name="T1" fmla="*/ 126 h 3430"/>
                <a:gd name="T2" fmla="*/ 369 w 3440"/>
                <a:gd name="T3" fmla="*/ 184 h 3430"/>
                <a:gd name="T4" fmla="*/ 247 w 3440"/>
                <a:gd name="T5" fmla="*/ 284 h 3430"/>
                <a:gd name="T6" fmla="*/ 161 w 3440"/>
                <a:gd name="T7" fmla="*/ 416 h 3430"/>
                <a:gd name="T8" fmla="*/ 118 w 3440"/>
                <a:gd name="T9" fmla="*/ 573 h 3430"/>
                <a:gd name="T10" fmla="*/ 118 w 3440"/>
                <a:gd name="T11" fmla="*/ 2857 h 3430"/>
                <a:gd name="T12" fmla="*/ 161 w 3440"/>
                <a:gd name="T13" fmla="*/ 3014 h 3430"/>
                <a:gd name="T14" fmla="*/ 247 w 3440"/>
                <a:gd name="T15" fmla="*/ 3146 h 3430"/>
                <a:gd name="T16" fmla="*/ 369 w 3440"/>
                <a:gd name="T17" fmla="*/ 3246 h 3430"/>
                <a:gd name="T18" fmla="*/ 519 w 3440"/>
                <a:gd name="T19" fmla="*/ 3304 h 3430"/>
                <a:gd name="T20" fmla="*/ 2809 w 3440"/>
                <a:gd name="T21" fmla="*/ 3316 h 3430"/>
                <a:gd name="T22" fmla="*/ 2973 w 3440"/>
                <a:gd name="T23" fmla="*/ 3290 h 3430"/>
                <a:gd name="T24" fmla="*/ 3115 w 3440"/>
                <a:gd name="T25" fmla="*/ 3217 h 3430"/>
                <a:gd name="T26" fmla="*/ 3226 w 3440"/>
                <a:gd name="T27" fmla="*/ 3106 h 3430"/>
                <a:gd name="T28" fmla="*/ 3299 w 3440"/>
                <a:gd name="T29" fmla="*/ 2964 h 3430"/>
                <a:gd name="T30" fmla="*/ 3325 w 3440"/>
                <a:gd name="T31" fmla="*/ 2801 h 3430"/>
                <a:gd name="T32" fmla="*/ 3314 w 3440"/>
                <a:gd name="T33" fmla="*/ 518 h 3430"/>
                <a:gd name="T34" fmla="*/ 3255 w 3440"/>
                <a:gd name="T35" fmla="*/ 368 h 3430"/>
                <a:gd name="T36" fmla="*/ 3155 w 3440"/>
                <a:gd name="T37" fmla="*/ 246 h 3430"/>
                <a:gd name="T38" fmla="*/ 3023 w 3440"/>
                <a:gd name="T39" fmla="*/ 160 h 3430"/>
                <a:gd name="T40" fmla="*/ 2866 w 3440"/>
                <a:gd name="T41" fmla="*/ 117 h 3430"/>
                <a:gd name="T42" fmla="*/ 631 w 3440"/>
                <a:gd name="T43" fmla="*/ 0 h 3430"/>
                <a:gd name="T44" fmla="*/ 2937 w 3440"/>
                <a:gd name="T45" fmla="*/ 12 h 3430"/>
                <a:gd name="T46" fmla="*/ 3111 w 3440"/>
                <a:gd name="T47" fmla="*/ 76 h 3430"/>
                <a:gd name="T48" fmla="*/ 3255 w 3440"/>
                <a:gd name="T49" fmla="*/ 184 h 3430"/>
                <a:gd name="T50" fmla="*/ 3364 w 3440"/>
                <a:gd name="T51" fmla="*/ 328 h 3430"/>
                <a:gd name="T52" fmla="*/ 3427 w 3440"/>
                <a:gd name="T53" fmla="*/ 502 h 3430"/>
                <a:gd name="T54" fmla="*/ 3440 w 3440"/>
                <a:gd name="T55" fmla="*/ 2801 h 3430"/>
                <a:gd name="T56" fmla="*/ 3412 w 3440"/>
                <a:gd name="T57" fmla="*/ 2988 h 3430"/>
                <a:gd name="T58" fmla="*/ 3333 w 3440"/>
                <a:gd name="T59" fmla="*/ 3154 h 3430"/>
                <a:gd name="T60" fmla="*/ 3211 w 3440"/>
                <a:gd name="T61" fmla="*/ 3287 h 3430"/>
                <a:gd name="T62" fmla="*/ 3055 w 3440"/>
                <a:gd name="T63" fmla="*/ 3381 h 3430"/>
                <a:gd name="T64" fmla="*/ 2874 w 3440"/>
                <a:gd name="T65" fmla="*/ 3427 h 3430"/>
                <a:gd name="T66" fmla="*/ 566 w 3440"/>
                <a:gd name="T67" fmla="*/ 3427 h 3430"/>
                <a:gd name="T68" fmla="*/ 385 w 3440"/>
                <a:gd name="T69" fmla="*/ 3381 h 3430"/>
                <a:gd name="T70" fmla="*/ 229 w 3440"/>
                <a:gd name="T71" fmla="*/ 3287 h 3430"/>
                <a:gd name="T72" fmla="*/ 107 w 3440"/>
                <a:gd name="T73" fmla="*/ 3154 h 3430"/>
                <a:gd name="T74" fmla="*/ 28 w 3440"/>
                <a:gd name="T75" fmla="*/ 2988 h 3430"/>
                <a:gd name="T76" fmla="*/ 0 w 3440"/>
                <a:gd name="T77" fmla="*/ 2801 h 3430"/>
                <a:gd name="T78" fmla="*/ 13 w 3440"/>
                <a:gd name="T79" fmla="*/ 502 h 3430"/>
                <a:gd name="T80" fmla="*/ 76 w 3440"/>
                <a:gd name="T81" fmla="*/ 328 h 3430"/>
                <a:gd name="T82" fmla="*/ 185 w 3440"/>
                <a:gd name="T83" fmla="*/ 184 h 3430"/>
                <a:gd name="T84" fmla="*/ 329 w 3440"/>
                <a:gd name="T85" fmla="*/ 76 h 3430"/>
                <a:gd name="T86" fmla="*/ 503 w 3440"/>
                <a:gd name="T87" fmla="*/ 12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40" h="3430">
                  <a:moveTo>
                    <a:pt x="631" y="114"/>
                  </a:moveTo>
                  <a:lnTo>
                    <a:pt x="574" y="117"/>
                  </a:lnTo>
                  <a:lnTo>
                    <a:pt x="519" y="126"/>
                  </a:lnTo>
                  <a:lnTo>
                    <a:pt x="467" y="140"/>
                  </a:lnTo>
                  <a:lnTo>
                    <a:pt x="417" y="160"/>
                  </a:lnTo>
                  <a:lnTo>
                    <a:pt x="369" y="184"/>
                  </a:lnTo>
                  <a:lnTo>
                    <a:pt x="325" y="213"/>
                  </a:lnTo>
                  <a:lnTo>
                    <a:pt x="285" y="246"/>
                  </a:lnTo>
                  <a:lnTo>
                    <a:pt x="247" y="284"/>
                  </a:lnTo>
                  <a:lnTo>
                    <a:pt x="214" y="324"/>
                  </a:lnTo>
                  <a:lnTo>
                    <a:pt x="185" y="368"/>
                  </a:lnTo>
                  <a:lnTo>
                    <a:pt x="161" y="416"/>
                  </a:lnTo>
                  <a:lnTo>
                    <a:pt x="141" y="466"/>
                  </a:lnTo>
                  <a:lnTo>
                    <a:pt x="126" y="518"/>
                  </a:lnTo>
                  <a:lnTo>
                    <a:pt x="118" y="573"/>
                  </a:lnTo>
                  <a:lnTo>
                    <a:pt x="115" y="629"/>
                  </a:lnTo>
                  <a:lnTo>
                    <a:pt x="115" y="2801"/>
                  </a:lnTo>
                  <a:lnTo>
                    <a:pt x="118" y="2857"/>
                  </a:lnTo>
                  <a:lnTo>
                    <a:pt x="126" y="2912"/>
                  </a:lnTo>
                  <a:lnTo>
                    <a:pt x="141" y="2964"/>
                  </a:lnTo>
                  <a:lnTo>
                    <a:pt x="161" y="3014"/>
                  </a:lnTo>
                  <a:lnTo>
                    <a:pt x="185" y="3062"/>
                  </a:lnTo>
                  <a:lnTo>
                    <a:pt x="214" y="3106"/>
                  </a:lnTo>
                  <a:lnTo>
                    <a:pt x="247" y="3146"/>
                  </a:lnTo>
                  <a:lnTo>
                    <a:pt x="285" y="3184"/>
                  </a:lnTo>
                  <a:lnTo>
                    <a:pt x="325" y="3217"/>
                  </a:lnTo>
                  <a:lnTo>
                    <a:pt x="369" y="3246"/>
                  </a:lnTo>
                  <a:lnTo>
                    <a:pt x="417" y="3270"/>
                  </a:lnTo>
                  <a:lnTo>
                    <a:pt x="467" y="3290"/>
                  </a:lnTo>
                  <a:lnTo>
                    <a:pt x="519" y="3304"/>
                  </a:lnTo>
                  <a:lnTo>
                    <a:pt x="574" y="3313"/>
                  </a:lnTo>
                  <a:lnTo>
                    <a:pt x="631" y="3316"/>
                  </a:lnTo>
                  <a:lnTo>
                    <a:pt x="2809" y="3316"/>
                  </a:lnTo>
                  <a:lnTo>
                    <a:pt x="2866" y="3313"/>
                  </a:lnTo>
                  <a:lnTo>
                    <a:pt x="2921" y="3304"/>
                  </a:lnTo>
                  <a:lnTo>
                    <a:pt x="2973" y="3290"/>
                  </a:lnTo>
                  <a:lnTo>
                    <a:pt x="3023" y="3270"/>
                  </a:lnTo>
                  <a:lnTo>
                    <a:pt x="3071" y="3246"/>
                  </a:lnTo>
                  <a:lnTo>
                    <a:pt x="3115" y="3217"/>
                  </a:lnTo>
                  <a:lnTo>
                    <a:pt x="3155" y="3184"/>
                  </a:lnTo>
                  <a:lnTo>
                    <a:pt x="3193" y="3146"/>
                  </a:lnTo>
                  <a:lnTo>
                    <a:pt x="3226" y="3106"/>
                  </a:lnTo>
                  <a:lnTo>
                    <a:pt x="3255" y="3062"/>
                  </a:lnTo>
                  <a:lnTo>
                    <a:pt x="3279" y="3014"/>
                  </a:lnTo>
                  <a:lnTo>
                    <a:pt x="3299" y="2964"/>
                  </a:lnTo>
                  <a:lnTo>
                    <a:pt x="3314" y="2912"/>
                  </a:lnTo>
                  <a:lnTo>
                    <a:pt x="3322" y="2857"/>
                  </a:lnTo>
                  <a:lnTo>
                    <a:pt x="3325" y="2801"/>
                  </a:lnTo>
                  <a:lnTo>
                    <a:pt x="3325" y="629"/>
                  </a:lnTo>
                  <a:lnTo>
                    <a:pt x="3322" y="573"/>
                  </a:lnTo>
                  <a:lnTo>
                    <a:pt x="3314" y="518"/>
                  </a:lnTo>
                  <a:lnTo>
                    <a:pt x="3299" y="466"/>
                  </a:lnTo>
                  <a:lnTo>
                    <a:pt x="3279" y="416"/>
                  </a:lnTo>
                  <a:lnTo>
                    <a:pt x="3255" y="368"/>
                  </a:lnTo>
                  <a:lnTo>
                    <a:pt x="3226" y="324"/>
                  </a:lnTo>
                  <a:lnTo>
                    <a:pt x="3193" y="284"/>
                  </a:lnTo>
                  <a:lnTo>
                    <a:pt x="3155" y="246"/>
                  </a:lnTo>
                  <a:lnTo>
                    <a:pt x="3115" y="213"/>
                  </a:lnTo>
                  <a:lnTo>
                    <a:pt x="3071" y="184"/>
                  </a:lnTo>
                  <a:lnTo>
                    <a:pt x="3023" y="160"/>
                  </a:lnTo>
                  <a:lnTo>
                    <a:pt x="2973" y="140"/>
                  </a:lnTo>
                  <a:lnTo>
                    <a:pt x="2921" y="126"/>
                  </a:lnTo>
                  <a:lnTo>
                    <a:pt x="2866" y="117"/>
                  </a:lnTo>
                  <a:lnTo>
                    <a:pt x="2809" y="114"/>
                  </a:lnTo>
                  <a:lnTo>
                    <a:pt x="631" y="114"/>
                  </a:lnTo>
                  <a:close/>
                  <a:moveTo>
                    <a:pt x="631" y="0"/>
                  </a:moveTo>
                  <a:lnTo>
                    <a:pt x="2809" y="0"/>
                  </a:lnTo>
                  <a:lnTo>
                    <a:pt x="2874" y="3"/>
                  </a:lnTo>
                  <a:lnTo>
                    <a:pt x="2937" y="12"/>
                  </a:lnTo>
                  <a:lnTo>
                    <a:pt x="2997" y="28"/>
                  </a:lnTo>
                  <a:lnTo>
                    <a:pt x="3055" y="49"/>
                  </a:lnTo>
                  <a:lnTo>
                    <a:pt x="3111" y="76"/>
                  </a:lnTo>
                  <a:lnTo>
                    <a:pt x="3163" y="107"/>
                  </a:lnTo>
                  <a:lnTo>
                    <a:pt x="3211" y="143"/>
                  </a:lnTo>
                  <a:lnTo>
                    <a:pt x="3255" y="184"/>
                  </a:lnTo>
                  <a:lnTo>
                    <a:pt x="3296" y="229"/>
                  </a:lnTo>
                  <a:lnTo>
                    <a:pt x="3333" y="276"/>
                  </a:lnTo>
                  <a:lnTo>
                    <a:pt x="3364" y="328"/>
                  </a:lnTo>
                  <a:lnTo>
                    <a:pt x="3391" y="384"/>
                  </a:lnTo>
                  <a:lnTo>
                    <a:pt x="3412" y="442"/>
                  </a:lnTo>
                  <a:lnTo>
                    <a:pt x="3427" y="502"/>
                  </a:lnTo>
                  <a:lnTo>
                    <a:pt x="3437" y="564"/>
                  </a:lnTo>
                  <a:lnTo>
                    <a:pt x="3440" y="629"/>
                  </a:lnTo>
                  <a:lnTo>
                    <a:pt x="3440" y="2801"/>
                  </a:lnTo>
                  <a:lnTo>
                    <a:pt x="3437" y="2866"/>
                  </a:lnTo>
                  <a:lnTo>
                    <a:pt x="3427" y="2928"/>
                  </a:lnTo>
                  <a:lnTo>
                    <a:pt x="3412" y="2988"/>
                  </a:lnTo>
                  <a:lnTo>
                    <a:pt x="3391" y="3046"/>
                  </a:lnTo>
                  <a:lnTo>
                    <a:pt x="3364" y="3102"/>
                  </a:lnTo>
                  <a:lnTo>
                    <a:pt x="3333" y="3154"/>
                  </a:lnTo>
                  <a:lnTo>
                    <a:pt x="3296" y="3201"/>
                  </a:lnTo>
                  <a:lnTo>
                    <a:pt x="3255" y="3246"/>
                  </a:lnTo>
                  <a:lnTo>
                    <a:pt x="3211" y="3287"/>
                  </a:lnTo>
                  <a:lnTo>
                    <a:pt x="3163" y="3323"/>
                  </a:lnTo>
                  <a:lnTo>
                    <a:pt x="3111" y="3354"/>
                  </a:lnTo>
                  <a:lnTo>
                    <a:pt x="3055" y="3381"/>
                  </a:lnTo>
                  <a:lnTo>
                    <a:pt x="2997" y="3402"/>
                  </a:lnTo>
                  <a:lnTo>
                    <a:pt x="2937" y="3418"/>
                  </a:lnTo>
                  <a:lnTo>
                    <a:pt x="2874" y="3427"/>
                  </a:lnTo>
                  <a:lnTo>
                    <a:pt x="2809" y="3430"/>
                  </a:lnTo>
                  <a:lnTo>
                    <a:pt x="631" y="3430"/>
                  </a:lnTo>
                  <a:lnTo>
                    <a:pt x="566" y="3427"/>
                  </a:lnTo>
                  <a:lnTo>
                    <a:pt x="503" y="3418"/>
                  </a:lnTo>
                  <a:lnTo>
                    <a:pt x="443" y="3402"/>
                  </a:lnTo>
                  <a:lnTo>
                    <a:pt x="385" y="3381"/>
                  </a:lnTo>
                  <a:lnTo>
                    <a:pt x="329" y="3354"/>
                  </a:lnTo>
                  <a:lnTo>
                    <a:pt x="277" y="3323"/>
                  </a:lnTo>
                  <a:lnTo>
                    <a:pt x="229" y="3287"/>
                  </a:lnTo>
                  <a:lnTo>
                    <a:pt x="185" y="3246"/>
                  </a:lnTo>
                  <a:lnTo>
                    <a:pt x="144" y="3201"/>
                  </a:lnTo>
                  <a:lnTo>
                    <a:pt x="107" y="3154"/>
                  </a:lnTo>
                  <a:lnTo>
                    <a:pt x="76" y="3102"/>
                  </a:lnTo>
                  <a:lnTo>
                    <a:pt x="49" y="3046"/>
                  </a:lnTo>
                  <a:lnTo>
                    <a:pt x="28" y="2988"/>
                  </a:lnTo>
                  <a:lnTo>
                    <a:pt x="13" y="2928"/>
                  </a:lnTo>
                  <a:lnTo>
                    <a:pt x="3" y="2866"/>
                  </a:lnTo>
                  <a:lnTo>
                    <a:pt x="0" y="2801"/>
                  </a:lnTo>
                  <a:lnTo>
                    <a:pt x="0" y="629"/>
                  </a:lnTo>
                  <a:lnTo>
                    <a:pt x="3" y="564"/>
                  </a:lnTo>
                  <a:lnTo>
                    <a:pt x="13" y="502"/>
                  </a:lnTo>
                  <a:lnTo>
                    <a:pt x="28" y="442"/>
                  </a:lnTo>
                  <a:lnTo>
                    <a:pt x="49" y="384"/>
                  </a:lnTo>
                  <a:lnTo>
                    <a:pt x="76" y="328"/>
                  </a:lnTo>
                  <a:lnTo>
                    <a:pt x="107" y="276"/>
                  </a:lnTo>
                  <a:lnTo>
                    <a:pt x="144" y="229"/>
                  </a:lnTo>
                  <a:lnTo>
                    <a:pt x="185" y="184"/>
                  </a:lnTo>
                  <a:lnTo>
                    <a:pt x="229" y="143"/>
                  </a:lnTo>
                  <a:lnTo>
                    <a:pt x="277" y="107"/>
                  </a:lnTo>
                  <a:lnTo>
                    <a:pt x="329" y="76"/>
                  </a:lnTo>
                  <a:lnTo>
                    <a:pt x="385" y="49"/>
                  </a:lnTo>
                  <a:lnTo>
                    <a:pt x="443" y="28"/>
                  </a:lnTo>
                  <a:lnTo>
                    <a:pt x="503" y="12"/>
                  </a:lnTo>
                  <a:lnTo>
                    <a:pt x="566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338"/>
            <p:cNvSpPr>
              <a:spLocks noEditPoints="1"/>
            </p:cNvSpPr>
            <p:nvPr/>
          </p:nvSpPr>
          <p:spPr bwMode="auto">
            <a:xfrm>
              <a:off x="6375400" y="2774950"/>
              <a:ext cx="381000" cy="382587"/>
            </a:xfrm>
            <a:custGeom>
              <a:avLst/>
              <a:gdLst>
                <a:gd name="T0" fmla="*/ 1035 w 2408"/>
                <a:gd name="T1" fmla="*/ 126 h 2401"/>
                <a:gd name="T2" fmla="*/ 798 w 2408"/>
                <a:gd name="T3" fmla="*/ 192 h 2401"/>
                <a:gd name="T4" fmla="*/ 587 w 2408"/>
                <a:gd name="T5" fmla="*/ 305 h 2401"/>
                <a:gd name="T6" fmla="*/ 406 w 2408"/>
                <a:gd name="T7" fmla="*/ 460 h 2401"/>
                <a:gd name="T8" fmla="*/ 264 w 2408"/>
                <a:gd name="T9" fmla="*/ 651 h 2401"/>
                <a:gd name="T10" fmla="*/ 165 w 2408"/>
                <a:gd name="T11" fmla="*/ 872 h 2401"/>
                <a:gd name="T12" fmla="*/ 118 w 2408"/>
                <a:gd name="T13" fmla="*/ 1115 h 2401"/>
                <a:gd name="T14" fmla="*/ 127 w 2408"/>
                <a:gd name="T15" fmla="*/ 1368 h 2401"/>
                <a:gd name="T16" fmla="*/ 193 w 2408"/>
                <a:gd name="T17" fmla="*/ 1604 h 2401"/>
                <a:gd name="T18" fmla="*/ 306 w 2408"/>
                <a:gd name="T19" fmla="*/ 1815 h 2401"/>
                <a:gd name="T20" fmla="*/ 462 w 2408"/>
                <a:gd name="T21" fmla="*/ 1996 h 2401"/>
                <a:gd name="T22" fmla="*/ 654 w 2408"/>
                <a:gd name="T23" fmla="*/ 2138 h 2401"/>
                <a:gd name="T24" fmla="*/ 875 w 2408"/>
                <a:gd name="T25" fmla="*/ 2236 h 2401"/>
                <a:gd name="T26" fmla="*/ 1119 w 2408"/>
                <a:gd name="T27" fmla="*/ 2283 h 2401"/>
                <a:gd name="T28" fmla="*/ 1373 w 2408"/>
                <a:gd name="T29" fmla="*/ 2274 h 2401"/>
                <a:gd name="T30" fmla="*/ 1610 w 2408"/>
                <a:gd name="T31" fmla="*/ 2208 h 2401"/>
                <a:gd name="T32" fmla="*/ 1821 w 2408"/>
                <a:gd name="T33" fmla="*/ 2095 h 2401"/>
                <a:gd name="T34" fmla="*/ 2002 w 2408"/>
                <a:gd name="T35" fmla="*/ 1940 h 2401"/>
                <a:gd name="T36" fmla="*/ 2144 w 2408"/>
                <a:gd name="T37" fmla="*/ 1749 h 2401"/>
                <a:gd name="T38" fmla="*/ 2243 w 2408"/>
                <a:gd name="T39" fmla="*/ 1528 h 2401"/>
                <a:gd name="T40" fmla="*/ 2290 w 2408"/>
                <a:gd name="T41" fmla="*/ 1285 h 2401"/>
                <a:gd name="T42" fmla="*/ 2281 w 2408"/>
                <a:gd name="T43" fmla="*/ 1032 h 2401"/>
                <a:gd name="T44" fmla="*/ 2215 w 2408"/>
                <a:gd name="T45" fmla="*/ 796 h 2401"/>
                <a:gd name="T46" fmla="*/ 2102 w 2408"/>
                <a:gd name="T47" fmla="*/ 585 h 2401"/>
                <a:gd name="T48" fmla="*/ 1946 w 2408"/>
                <a:gd name="T49" fmla="*/ 404 h 2401"/>
                <a:gd name="T50" fmla="*/ 1754 w 2408"/>
                <a:gd name="T51" fmla="*/ 262 h 2401"/>
                <a:gd name="T52" fmla="*/ 1533 w 2408"/>
                <a:gd name="T53" fmla="*/ 164 h 2401"/>
                <a:gd name="T54" fmla="*/ 1289 w 2408"/>
                <a:gd name="T55" fmla="*/ 117 h 2401"/>
                <a:gd name="T56" fmla="*/ 1294 w 2408"/>
                <a:gd name="T57" fmla="*/ 3 h 2401"/>
                <a:gd name="T58" fmla="*/ 1552 w 2408"/>
                <a:gd name="T59" fmla="*/ 50 h 2401"/>
                <a:gd name="T60" fmla="*/ 1787 w 2408"/>
                <a:gd name="T61" fmla="*/ 149 h 2401"/>
                <a:gd name="T62" fmla="*/ 1994 w 2408"/>
                <a:gd name="T63" fmla="*/ 294 h 2401"/>
                <a:gd name="T64" fmla="*/ 2166 w 2408"/>
                <a:gd name="T65" fmla="*/ 478 h 2401"/>
                <a:gd name="T66" fmla="*/ 2296 w 2408"/>
                <a:gd name="T67" fmla="*/ 694 h 2401"/>
                <a:gd name="T68" fmla="*/ 2379 w 2408"/>
                <a:gd name="T69" fmla="*/ 937 h 2401"/>
                <a:gd name="T70" fmla="*/ 2408 w 2408"/>
                <a:gd name="T71" fmla="*/ 1200 h 2401"/>
                <a:gd name="T72" fmla="*/ 2379 w 2408"/>
                <a:gd name="T73" fmla="*/ 1463 h 2401"/>
                <a:gd name="T74" fmla="*/ 2296 w 2408"/>
                <a:gd name="T75" fmla="*/ 1706 h 2401"/>
                <a:gd name="T76" fmla="*/ 2166 w 2408"/>
                <a:gd name="T77" fmla="*/ 1922 h 2401"/>
                <a:gd name="T78" fmla="*/ 1994 w 2408"/>
                <a:gd name="T79" fmla="*/ 2106 h 2401"/>
                <a:gd name="T80" fmla="*/ 1787 w 2408"/>
                <a:gd name="T81" fmla="*/ 2251 h 2401"/>
                <a:gd name="T82" fmla="*/ 1552 w 2408"/>
                <a:gd name="T83" fmla="*/ 2350 h 2401"/>
                <a:gd name="T84" fmla="*/ 1294 w 2408"/>
                <a:gd name="T85" fmla="*/ 2397 h 2401"/>
                <a:gd name="T86" fmla="*/ 1026 w 2408"/>
                <a:gd name="T87" fmla="*/ 2387 h 2401"/>
                <a:gd name="T88" fmla="*/ 775 w 2408"/>
                <a:gd name="T89" fmla="*/ 2323 h 2401"/>
                <a:gd name="T90" fmla="*/ 548 w 2408"/>
                <a:gd name="T91" fmla="*/ 2207 h 2401"/>
                <a:gd name="T92" fmla="*/ 352 w 2408"/>
                <a:gd name="T93" fmla="*/ 2049 h 2401"/>
                <a:gd name="T94" fmla="*/ 194 w 2408"/>
                <a:gd name="T95" fmla="*/ 1854 h 2401"/>
                <a:gd name="T96" fmla="*/ 78 w 2408"/>
                <a:gd name="T97" fmla="*/ 1628 h 2401"/>
                <a:gd name="T98" fmla="*/ 14 w 2408"/>
                <a:gd name="T99" fmla="*/ 1378 h 2401"/>
                <a:gd name="T100" fmla="*/ 3 w 2408"/>
                <a:gd name="T101" fmla="*/ 1111 h 2401"/>
                <a:gd name="T102" fmla="*/ 51 w 2408"/>
                <a:gd name="T103" fmla="*/ 853 h 2401"/>
                <a:gd name="T104" fmla="*/ 150 w 2408"/>
                <a:gd name="T105" fmla="*/ 619 h 2401"/>
                <a:gd name="T106" fmla="*/ 295 w 2408"/>
                <a:gd name="T107" fmla="*/ 412 h 2401"/>
                <a:gd name="T108" fmla="*/ 480 w 2408"/>
                <a:gd name="T109" fmla="*/ 241 h 2401"/>
                <a:gd name="T110" fmla="*/ 696 w 2408"/>
                <a:gd name="T111" fmla="*/ 111 h 2401"/>
                <a:gd name="T112" fmla="*/ 940 w 2408"/>
                <a:gd name="T113" fmla="*/ 29 h 2401"/>
                <a:gd name="T114" fmla="*/ 1204 w 2408"/>
                <a:gd name="T115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08" h="2401">
                  <a:moveTo>
                    <a:pt x="1204" y="114"/>
                  </a:moveTo>
                  <a:lnTo>
                    <a:pt x="1119" y="117"/>
                  </a:lnTo>
                  <a:lnTo>
                    <a:pt x="1035" y="126"/>
                  </a:lnTo>
                  <a:lnTo>
                    <a:pt x="954" y="143"/>
                  </a:lnTo>
                  <a:lnTo>
                    <a:pt x="875" y="164"/>
                  </a:lnTo>
                  <a:lnTo>
                    <a:pt x="798" y="192"/>
                  </a:lnTo>
                  <a:lnTo>
                    <a:pt x="724" y="224"/>
                  </a:lnTo>
                  <a:lnTo>
                    <a:pt x="654" y="262"/>
                  </a:lnTo>
                  <a:lnTo>
                    <a:pt x="587" y="305"/>
                  </a:lnTo>
                  <a:lnTo>
                    <a:pt x="522" y="352"/>
                  </a:lnTo>
                  <a:lnTo>
                    <a:pt x="462" y="404"/>
                  </a:lnTo>
                  <a:lnTo>
                    <a:pt x="406" y="460"/>
                  </a:lnTo>
                  <a:lnTo>
                    <a:pt x="353" y="520"/>
                  </a:lnTo>
                  <a:lnTo>
                    <a:pt x="306" y="585"/>
                  </a:lnTo>
                  <a:lnTo>
                    <a:pt x="264" y="651"/>
                  </a:lnTo>
                  <a:lnTo>
                    <a:pt x="225" y="722"/>
                  </a:lnTo>
                  <a:lnTo>
                    <a:pt x="193" y="796"/>
                  </a:lnTo>
                  <a:lnTo>
                    <a:pt x="165" y="872"/>
                  </a:lnTo>
                  <a:lnTo>
                    <a:pt x="144" y="951"/>
                  </a:lnTo>
                  <a:lnTo>
                    <a:pt x="127" y="1032"/>
                  </a:lnTo>
                  <a:lnTo>
                    <a:pt x="118" y="1115"/>
                  </a:lnTo>
                  <a:lnTo>
                    <a:pt x="115" y="1200"/>
                  </a:lnTo>
                  <a:lnTo>
                    <a:pt x="118" y="1285"/>
                  </a:lnTo>
                  <a:lnTo>
                    <a:pt x="127" y="1368"/>
                  </a:lnTo>
                  <a:lnTo>
                    <a:pt x="144" y="1449"/>
                  </a:lnTo>
                  <a:lnTo>
                    <a:pt x="165" y="1528"/>
                  </a:lnTo>
                  <a:lnTo>
                    <a:pt x="193" y="1604"/>
                  </a:lnTo>
                  <a:lnTo>
                    <a:pt x="225" y="1678"/>
                  </a:lnTo>
                  <a:lnTo>
                    <a:pt x="264" y="1749"/>
                  </a:lnTo>
                  <a:lnTo>
                    <a:pt x="306" y="1815"/>
                  </a:lnTo>
                  <a:lnTo>
                    <a:pt x="353" y="1880"/>
                  </a:lnTo>
                  <a:lnTo>
                    <a:pt x="406" y="1940"/>
                  </a:lnTo>
                  <a:lnTo>
                    <a:pt x="462" y="1996"/>
                  </a:lnTo>
                  <a:lnTo>
                    <a:pt x="522" y="2048"/>
                  </a:lnTo>
                  <a:lnTo>
                    <a:pt x="587" y="2095"/>
                  </a:lnTo>
                  <a:lnTo>
                    <a:pt x="654" y="2138"/>
                  </a:lnTo>
                  <a:lnTo>
                    <a:pt x="724" y="2176"/>
                  </a:lnTo>
                  <a:lnTo>
                    <a:pt x="798" y="2208"/>
                  </a:lnTo>
                  <a:lnTo>
                    <a:pt x="875" y="2236"/>
                  </a:lnTo>
                  <a:lnTo>
                    <a:pt x="954" y="2257"/>
                  </a:lnTo>
                  <a:lnTo>
                    <a:pt x="1035" y="2274"/>
                  </a:lnTo>
                  <a:lnTo>
                    <a:pt x="1119" y="2283"/>
                  </a:lnTo>
                  <a:lnTo>
                    <a:pt x="1204" y="2286"/>
                  </a:lnTo>
                  <a:lnTo>
                    <a:pt x="1289" y="2283"/>
                  </a:lnTo>
                  <a:lnTo>
                    <a:pt x="1373" y="2274"/>
                  </a:lnTo>
                  <a:lnTo>
                    <a:pt x="1454" y="2257"/>
                  </a:lnTo>
                  <a:lnTo>
                    <a:pt x="1533" y="2236"/>
                  </a:lnTo>
                  <a:lnTo>
                    <a:pt x="1610" y="2208"/>
                  </a:lnTo>
                  <a:lnTo>
                    <a:pt x="1684" y="2176"/>
                  </a:lnTo>
                  <a:lnTo>
                    <a:pt x="1754" y="2138"/>
                  </a:lnTo>
                  <a:lnTo>
                    <a:pt x="1821" y="2095"/>
                  </a:lnTo>
                  <a:lnTo>
                    <a:pt x="1886" y="2048"/>
                  </a:lnTo>
                  <a:lnTo>
                    <a:pt x="1946" y="1996"/>
                  </a:lnTo>
                  <a:lnTo>
                    <a:pt x="2002" y="1940"/>
                  </a:lnTo>
                  <a:lnTo>
                    <a:pt x="2055" y="1880"/>
                  </a:lnTo>
                  <a:lnTo>
                    <a:pt x="2102" y="1815"/>
                  </a:lnTo>
                  <a:lnTo>
                    <a:pt x="2144" y="1749"/>
                  </a:lnTo>
                  <a:lnTo>
                    <a:pt x="2183" y="1678"/>
                  </a:lnTo>
                  <a:lnTo>
                    <a:pt x="2215" y="1604"/>
                  </a:lnTo>
                  <a:lnTo>
                    <a:pt x="2243" y="1528"/>
                  </a:lnTo>
                  <a:lnTo>
                    <a:pt x="2264" y="1449"/>
                  </a:lnTo>
                  <a:lnTo>
                    <a:pt x="2281" y="1368"/>
                  </a:lnTo>
                  <a:lnTo>
                    <a:pt x="2290" y="1285"/>
                  </a:lnTo>
                  <a:lnTo>
                    <a:pt x="2293" y="1200"/>
                  </a:lnTo>
                  <a:lnTo>
                    <a:pt x="2290" y="1115"/>
                  </a:lnTo>
                  <a:lnTo>
                    <a:pt x="2281" y="1032"/>
                  </a:lnTo>
                  <a:lnTo>
                    <a:pt x="2264" y="951"/>
                  </a:lnTo>
                  <a:lnTo>
                    <a:pt x="2243" y="872"/>
                  </a:lnTo>
                  <a:lnTo>
                    <a:pt x="2215" y="796"/>
                  </a:lnTo>
                  <a:lnTo>
                    <a:pt x="2183" y="722"/>
                  </a:lnTo>
                  <a:lnTo>
                    <a:pt x="2144" y="651"/>
                  </a:lnTo>
                  <a:lnTo>
                    <a:pt x="2102" y="585"/>
                  </a:lnTo>
                  <a:lnTo>
                    <a:pt x="2055" y="520"/>
                  </a:lnTo>
                  <a:lnTo>
                    <a:pt x="2002" y="460"/>
                  </a:lnTo>
                  <a:lnTo>
                    <a:pt x="1946" y="404"/>
                  </a:lnTo>
                  <a:lnTo>
                    <a:pt x="1886" y="352"/>
                  </a:lnTo>
                  <a:lnTo>
                    <a:pt x="1821" y="305"/>
                  </a:lnTo>
                  <a:lnTo>
                    <a:pt x="1754" y="262"/>
                  </a:lnTo>
                  <a:lnTo>
                    <a:pt x="1684" y="224"/>
                  </a:lnTo>
                  <a:lnTo>
                    <a:pt x="1610" y="192"/>
                  </a:lnTo>
                  <a:lnTo>
                    <a:pt x="1533" y="164"/>
                  </a:lnTo>
                  <a:lnTo>
                    <a:pt x="1454" y="143"/>
                  </a:lnTo>
                  <a:lnTo>
                    <a:pt x="1373" y="126"/>
                  </a:lnTo>
                  <a:lnTo>
                    <a:pt x="1289" y="117"/>
                  </a:lnTo>
                  <a:lnTo>
                    <a:pt x="1204" y="114"/>
                  </a:lnTo>
                  <a:close/>
                  <a:moveTo>
                    <a:pt x="1204" y="0"/>
                  </a:moveTo>
                  <a:lnTo>
                    <a:pt x="1294" y="3"/>
                  </a:lnTo>
                  <a:lnTo>
                    <a:pt x="1382" y="13"/>
                  </a:lnTo>
                  <a:lnTo>
                    <a:pt x="1468" y="29"/>
                  </a:lnTo>
                  <a:lnTo>
                    <a:pt x="1552" y="50"/>
                  </a:lnTo>
                  <a:lnTo>
                    <a:pt x="1633" y="77"/>
                  </a:lnTo>
                  <a:lnTo>
                    <a:pt x="1712" y="111"/>
                  </a:lnTo>
                  <a:lnTo>
                    <a:pt x="1787" y="149"/>
                  </a:lnTo>
                  <a:lnTo>
                    <a:pt x="1860" y="193"/>
                  </a:lnTo>
                  <a:lnTo>
                    <a:pt x="1928" y="241"/>
                  </a:lnTo>
                  <a:lnTo>
                    <a:pt x="1994" y="294"/>
                  </a:lnTo>
                  <a:lnTo>
                    <a:pt x="2056" y="351"/>
                  </a:lnTo>
                  <a:lnTo>
                    <a:pt x="2113" y="412"/>
                  </a:lnTo>
                  <a:lnTo>
                    <a:pt x="2166" y="478"/>
                  </a:lnTo>
                  <a:lnTo>
                    <a:pt x="2214" y="546"/>
                  </a:lnTo>
                  <a:lnTo>
                    <a:pt x="2258" y="619"/>
                  </a:lnTo>
                  <a:lnTo>
                    <a:pt x="2296" y="694"/>
                  </a:lnTo>
                  <a:lnTo>
                    <a:pt x="2330" y="772"/>
                  </a:lnTo>
                  <a:lnTo>
                    <a:pt x="2357" y="853"/>
                  </a:lnTo>
                  <a:lnTo>
                    <a:pt x="2379" y="937"/>
                  </a:lnTo>
                  <a:lnTo>
                    <a:pt x="2394" y="1022"/>
                  </a:lnTo>
                  <a:lnTo>
                    <a:pt x="2405" y="1111"/>
                  </a:lnTo>
                  <a:lnTo>
                    <a:pt x="2408" y="1200"/>
                  </a:lnTo>
                  <a:lnTo>
                    <a:pt x="2405" y="1289"/>
                  </a:lnTo>
                  <a:lnTo>
                    <a:pt x="2394" y="1378"/>
                  </a:lnTo>
                  <a:lnTo>
                    <a:pt x="2379" y="1463"/>
                  </a:lnTo>
                  <a:lnTo>
                    <a:pt x="2357" y="1547"/>
                  </a:lnTo>
                  <a:lnTo>
                    <a:pt x="2330" y="1628"/>
                  </a:lnTo>
                  <a:lnTo>
                    <a:pt x="2296" y="1706"/>
                  </a:lnTo>
                  <a:lnTo>
                    <a:pt x="2258" y="1781"/>
                  </a:lnTo>
                  <a:lnTo>
                    <a:pt x="2214" y="1854"/>
                  </a:lnTo>
                  <a:lnTo>
                    <a:pt x="2166" y="1922"/>
                  </a:lnTo>
                  <a:lnTo>
                    <a:pt x="2113" y="1988"/>
                  </a:lnTo>
                  <a:lnTo>
                    <a:pt x="2056" y="2049"/>
                  </a:lnTo>
                  <a:lnTo>
                    <a:pt x="1994" y="2106"/>
                  </a:lnTo>
                  <a:lnTo>
                    <a:pt x="1928" y="2159"/>
                  </a:lnTo>
                  <a:lnTo>
                    <a:pt x="1860" y="2207"/>
                  </a:lnTo>
                  <a:lnTo>
                    <a:pt x="1787" y="2251"/>
                  </a:lnTo>
                  <a:lnTo>
                    <a:pt x="1712" y="2289"/>
                  </a:lnTo>
                  <a:lnTo>
                    <a:pt x="1633" y="2323"/>
                  </a:lnTo>
                  <a:lnTo>
                    <a:pt x="1552" y="2350"/>
                  </a:lnTo>
                  <a:lnTo>
                    <a:pt x="1468" y="2371"/>
                  </a:lnTo>
                  <a:lnTo>
                    <a:pt x="1382" y="2387"/>
                  </a:lnTo>
                  <a:lnTo>
                    <a:pt x="1294" y="2397"/>
                  </a:lnTo>
                  <a:lnTo>
                    <a:pt x="1204" y="2401"/>
                  </a:lnTo>
                  <a:lnTo>
                    <a:pt x="1114" y="2397"/>
                  </a:lnTo>
                  <a:lnTo>
                    <a:pt x="1026" y="2387"/>
                  </a:lnTo>
                  <a:lnTo>
                    <a:pt x="940" y="2371"/>
                  </a:lnTo>
                  <a:lnTo>
                    <a:pt x="856" y="2350"/>
                  </a:lnTo>
                  <a:lnTo>
                    <a:pt x="775" y="2323"/>
                  </a:lnTo>
                  <a:lnTo>
                    <a:pt x="696" y="2289"/>
                  </a:lnTo>
                  <a:lnTo>
                    <a:pt x="621" y="2251"/>
                  </a:lnTo>
                  <a:lnTo>
                    <a:pt x="548" y="2207"/>
                  </a:lnTo>
                  <a:lnTo>
                    <a:pt x="480" y="2159"/>
                  </a:lnTo>
                  <a:lnTo>
                    <a:pt x="414" y="2106"/>
                  </a:lnTo>
                  <a:lnTo>
                    <a:pt x="352" y="2049"/>
                  </a:lnTo>
                  <a:lnTo>
                    <a:pt x="295" y="1988"/>
                  </a:lnTo>
                  <a:lnTo>
                    <a:pt x="242" y="1922"/>
                  </a:lnTo>
                  <a:lnTo>
                    <a:pt x="194" y="1854"/>
                  </a:lnTo>
                  <a:lnTo>
                    <a:pt x="150" y="1781"/>
                  </a:lnTo>
                  <a:lnTo>
                    <a:pt x="112" y="1706"/>
                  </a:lnTo>
                  <a:lnTo>
                    <a:pt x="78" y="1628"/>
                  </a:lnTo>
                  <a:lnTo>
                    <a:pt x="51" y="1547"/>
                  </a:lnTo>
                  <a:lnTo>
                    <a:pt x="29" y="1463"/>
                  </a:lnTo>
                  <a:lnTo>
                    <a:pt x="14" y="1378"/>
                  </a:lnTo>
                  <a:lnTo>
                    <a:pt x="3" y="1289"/>
                  </a:lnTo>
                  <a:lnTo>
                    <a:pt x="0" y="1200"/>
                  </a:lnTo>
                  <a:lnTo>
                    <a:pt x="3" y="1111"/>
                  </a:lnTo>
                  <a:lnTo>
                    <a:pt x="14" y="1022"/>
                  </a:lnTo>
                  <a:lnTo>
                    <a:pt x="29" y="937"/>
                  </a:lnTo>
                  <a:lnTo>
                    <a:pt x="51" y="853"/>
                  </a:lnTo>
                  <a:lnTo>
                    <a:pt x="78" y="772"/>
                  </a:lnTo>
                  <a:lnTo>
                    <a:pt x="112" y="694"/>
                  </a:lnTo>
                  <a:lnTo>
                    <a:pt x="150" y="619"/>
                  </a:lnTo>
                  <a:lnTo>
                    <a:pt x="194" y="546"/>
                  </a:lnTo>
                  <a:lnTo>
                    <a:pt x="242" y="478"/>
                  </a:lnTo>
                  <a:lnTo>
                    <a:pt x="295" y="412"/>
                  </a:lnTo>
                  <a:lnTo>
                    <a:pt x="352" y="351"/>
                  </a:lnTo>
                  <a:lnTo>
                    <a:pt x="414" y="294"/>
                  </a:lnTo>
                  <a:lnTo>
                    <a:pt x="480" y="241"/>
                  </a:lnTo>
                  <a:lnTo>
                    <a:pt x="548" y="193"/>
                  </a:lnTo>
                  <a:lnTo>
                    <a:pt x="621" y="149"/>
                  </a:lnTo>
                  <a:lnTo>
                    <a:pt x="696" y="111"/>
                  </a:lnTo>
                  <a:lnTo>
                    <a:pt x="775" y="77"/>
                  </a:lnTo>
                  <a:lnTo>
                    <a:pt x="856" y="50"/>
                  </a:lnTo>
                  <a:lnTo>
                    <a:pt x="940" y="29"/>
                  </a:lnTo>
                  <a:lnTo>
                    <a:pt x="1026" y="13"/>
                  </a:lnTo>
                  <a:lnTo>
                    <a:pt x="1114" y="3"/>
                  </a:lnTo>
                  <a:lnTo>
                    <a:pt x="1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339"/>
            <p:cNvSpPr>
              <a:spLocks noEditPoints="1"/>
            </p:cNvSpPr>
            <p:nvPr/>
          </p:nvSpPr>
          <p:spPr bwMode="auto">
            <a:xfrm>
              <a:off x="6456363" y="2857500"/>
              <a:ext cx="219075" cy="217487"/>
            </a:xfrm>
            <a:custGeom>
              <a:avLst/>
              <a:gdLst>
                <a:gd name="T0" fmla="*/ 573 w 1376"/>
                <a:gd name="T1" fmla="*/ 126 h 1372"/>
                <a:gd name="T2" fmla="*/ 415 w 1376"/>
                <a:gd name="T3" fmla="*/ 184 h 1372"/>
                <a:gd name="T4" fmla="*/ 284 w 1376"/>
                <a:gd name="T5" fmla="*/ 283 h 1372"/>
                <a:gd name="T6" fmla="*/ 185 w 1376"/>
                <a:gd name="T7" fmla="*/ 414 h 1372"/>
                <a:gd name="T8" fmla="*/ 126 w 1376"/>
                <a:gd name="T9" fmla="*/ 572 h 1372"/>
                <a:gd name="T10" fmla="*/ 118 w 1376"/>
                <a:gd name="T11" fmla="*/ 744 h 1372"/>
                <a:gd name="T12" fmla="*/ 159 w 1376"/>
                <a:gd name="T13" fmla="*/ 908 h 1372"/>
                <a:gd name="T14" fmla="*/ 246 w 1376"/>
                <a:gd name="T15" fmla="*/ 1049 h 1372"/>
                <a:gd name="T16" fmla="*/ 368 w 1376"/>
                <a:gd name="T17" fmla="*/ 1160 h 1372"/>
                <a:gd name="T18" fmla="*/ 518 w 1376"/>
                <a:gd name="T19" fmla="*/ 1232 h 1372"/>
                <a:gd name="T20" fmla="*/ 688 w 1376"/>
                <a:gd name="T21" fmla="*/ 1258 h 1372"/>
                <a:gd name="T22" fmla="*/ 858 w 1376"/>
                <a:gd name="T23" fmla="*/ 1232 h 1372"/>
                <a:gd name="T24" fmla="*/ 1008 w 1376"/>
                <a:gd name="T25" fmla="*/ 1160 h 1372"/>
                <a:gd name="T26" fmla="*/ 1130 w 1376"/>
                <a:gd name="T27" fmla="*/ 1049 h 1372"/>
                <a:gd name="T28" fmla="*/ 1217 w 1376"/>
                <a:gd name="T29" fmla="*/ 908 h 1372"/>
                <a:gd name="T30" fmla="*/ 1258 w 1376"/>
                <a:gd name="T31" fmla="*/ 744 h 1372"/>
                <a:gd name="T32" fmla="*/ 1250 w 1376"/>
                <a:gd name="T33" fmla="*/ 572 h 1372"/>
                <a:gd name="T34" fmla="*/ 1191 w 1376"/>
                <a:gd name="T35" fmla="*/ 414 h 1372"/>
                <a:gd name="T36" fmla="*/ 1092 w 1376"/>
                <a:gd name="T37" fmla="*/ 283 h 1372"/>
                <a:gd name="T38" fmla="*/ 961 w 1376"/>
                <a:gd name="T39" fmla="*/ 184 h 1372"/>
                <a:gd name="T40" fmla="*/ 803 w 1376"/>
                <a:gd name="T41" fmla="*/ 126 h 1372"/>
                <a:gd name="T42" fmla="*/ 688 w 1376"/>
                <a:gd name="T43" fmla="*/ 0 h 1372"/>
                <a:gd name="T44" fmla="*/ 881 w 1376"/>
                <a:gd name="T45" fmla="*/ 27 h 1372"/>
                <a:gd name="T46" fmla="*/ 1053 w 1376"/>
                <a:gd name="T47" fmla="*/ 105 h 1372"/>
                <a:gd name="T48" fmla="*/ 1196 w 1376"/>
                <a:gd name="T49" fmla="*/ 223 h 1372"/>
                <a:gd name="T50" fmla="*/ 1302 w 1376"/>
                <a:gd name="T51" fmla="*/ 377 h 1372"/>
                <a:gd name="T52" fmla="*/ 1363 w 1376"/>
                <a:gd name="T53" fmla="*/ 556 h 1372"/>
                <a:gd name="T54" fmla="*/ 1373 w 1376"/>
                <a:gd name="T55" fmla="*/ 751 h 1372"/>
                <a:gd name="T56" fmla="*/ 1328 w 1376"/>
                <a:gd name="T57" fmla="*/ 938 h 1372"/>
                <a:gd name="T58" fmla="*/ 1235 w 1376"/>
                <a:gd name="T59" fmla="*/ 1101 h 1372"/>
                <a:gd name="T60" fmla="*/ 1104 w 1376"/>
                <a:gd name="T61" fmla="*/ 1232 h 1372"/>
                <a:gd name="T62" fmla="*/ 940 w 1376"/>
                <a:gd name="T63" fmla="*/ 1324 h 1372"/>
                <a:gd name="T64" fmla="*/ 754 w 1376"/>
                <a:gd name="T65" fmla="*/ 1369 h 1372"/>
                <a:gd name="T66" fmla="*/ 558 w 1376"/>
                <a:gd name="T67" fmla="*/ 1360 h 1372"/>
                <a:gd name="T68" fmla="*/ 378 w 1376"/>
                <a:gd name="T69" fmla="*/ 1298 h 1372"/>
                <a:gd name="T70" fmla="*/ 224 w 1376"/>
                <a:gd name="T71" fmla="*/ 1192 h 1372"/>
                <a:gd name="T72" fmla="*/ 105 w 1376"/>
                <a:gd name="T73" fmla="*/ 1050 h 1372"/>
                <a:gd name="T74" fmla="*/ 27 w 1376"/>
                <a:gd name="T75" fmla="*/ 878 h 1372"/>
                <a:gd name="T76" fmla="*/ 0 w 1376"/>
                <a:gd name="T77" fmla="*/ 686 h 1372"/>
                <a:gd name="T78" fmla="*/ 27 w 1376"/>
                <a:gd name="T79" fmla="*/ 494 h 1372"/>
                <a:gd name="T80" fmla="*/ 105 w 1376"/>
                <a:gd name="T81" fmla="*/ 322 h 1372"/>
                <a:gd name="T82" fmla="*/ 224 w 1376"/>
                <a:gd name="T83" fmla="*/ 180 h 1372"/>
                <a:gd name="T84" fmla="*/ 378 w 1376"/>
                <a:gd name="T85" fmla="*/ 74 h 1372"/>
                <a:gd name="T86" fmla="*/ 558 w 1376"/>
                <a:gd name="T87" fmla="*/ 12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6" h="1372">
                  <a:moveTo>
                    <a:pt x="688" y="114"/>
                  </a:moveTo>
                  <a:lnTo>
                    <a:pt x="630" y="117"/>
                  </a:lnTo>
                  <a:lnTo>
                    <a:pt x="573" y="126"/>
                  </a:lnTo>
                  <a:lnTo>
                    <a:pt x="518" y="140"/>
                  </a:lnTo>
                  <a:lnTo>
                    <a:pt x="465" y="159"/>
                  </a:lnTo>
                  <a:lnTo>
                    <a:pt x="415" y="184"/>
                  </a:lnTo>
                  <a:lnTo>
                    <a:pt x="368" y="212"/>
                  </a:lnTo>
                  <a:lnTo>
                    <a:pt x="324" y="245"/>
                  </a:lnTo>
                  <a:lnTo>
                    <a:pt x="284" y="283"/>
                  </a:lnTo>
                  <a:lnTo>
                    <a:pt x="246" y="323"/>
                  </a:lnTo>
                  <a:lnTo>
                    <a:pt x="213" y="367"/>
                  </a:lnTo>
                  <a:lnTo>
                    <a:pt x="185" y="414"/>
                  </a:lnTo>
                  <a:lnTo>
                    <a:pt x="159" y="464"/>
                  </a:lnTo>
                  <a:lnTo>
                    <a:pt x="141" y="517"/>
                  </a:lnTo>
                  <a:lnTo>
                    <a:pt x="126" y="572"/>
                  </a:lnTo>
                  <a:lnTo>
                    <a:pt x="118" y="628"/>
                  </a:lnTo>
                  <a:lnTo>
                    <a:pt x="115" y="686"/>
                  </a:lnTo>
                  <a:lnTo>
                    <a:pt x="118" y="744"/>
                  </a:lnTo>
                  <a:lnTo>
                    <a:pt x="126" y="800"/>
                  </a:lnTo>
                  <a:lnTo>
                    <a:pt x="141" y="855"/>
                  </a:lnTo>
                  <a:lnTo>
                    <a:pt x="159" y="908"/>
                  </a:lnTo>
                  <a:lnTo>
                    <a:pt x="185" y="958"/>
                  </a:lnTo>
                  <a:lnTo>
                    <a:pt x="213" y="1005"/>
                  </a:lnTo>
                  <a:lnTo>
                    <a:pt x="246" y="1049"/>
                  </a:lnTo>
                  <a:lnTo>
                    <a:pt x="284" y="1089"/>
                  </a:lnTo>
                  <a:lnTo>
                    <a:pt x="324" y="1127"/>
                  </a:lnTo>
                  <a:lnTo>
                    <a:pt x="368" y="1160"/>
                  </a:lnTo>
                  <a:lnTo>
                    <a:pt x="415" y="1188"/>
                  </a:lnTo>
                  <a:lnTo>
                    <a:pt x="465" y="1213"/>
                  </a:lnTo>
                  <a:lnTo>
                    <a:pt x="518" y="1232"/>
                  </a:lnTo>
                  <a:lnTo>
                    <a:pt x="573" y="1246"/>
                  </a:lnTo>
                  <a:lnTo>
                    <a:pt x="630" y="1255"/>
                  </a:lnTo>
                  <a:lnTo>
                    <a:pt x="688" y="1258"/>
                  </a:lnTo>
                  <a:lnTo>
                    <a:pt x="746" y="1255"/>
                  </a:lnTo>
                  <a:lnTo>
                    <a:pt x="803" y="1246"/>
                  </a:lnTo>
                  <a:lnTo>
                    <a:pt x="858" y="1232"/>
                  </a:lnTo>
                  <a:lnTo>
                    <a:pt x="911" y="1213"/>
                  </a:lnTo>
                  <a:lnTo>
                    <a:pt x="961" y="1188"/>
                  </a:lnTo>
                  <a:lnTo>
                    <a:pt x="1008" y="1160"/>
                  </a:lnTo>
                  <a:lnTo>
                    <a:pt x="1052" y="1127"/>
                  </a:lnTo>
                  <a:lnTo>
                    <a:pt x="1092" y="1089"/>
                  </a:lnTo>
                  <a:lnTo>
                    <a:pt x="1130" y="1049"/>
                  </a:lnTo>
                  <a:lnTo>
                    <a:pt x="1163" y="1005"/>
                  </a:lnTo>
                  <a:lnTo>
                    <a:pt x="1191" y="958"/>
                  </a:lnTo>
                  <a:lnTo>
                    <a:pt x="1217" y="908"/>
                  </a:lnTo>
                  <a:lnTo>
                    <a:pt x="1235" y="855"/>
                  </a:lnTo>
                  <a:lnTo>
                    <a:pt x="1250" y="800"/>
                  </a:lnTo>
                  <a:lnTo>
                    <a:pt x="1258" y="744"/>
                  </a:lnTo>
                  <a:lnTo>
                    <a:pt x="1261" y="686"/>
                  </a:lnTo>
                  <a:lnTo>
                    <a:pt x="1258" y="628"/>
                  </a:lnTo>
                  <a:lnTo>
                    <a:pt x="1250" y="572"/>
                  </a:lnTo>
                  <a:lnTo>
                    <a:pt x="1235" y="517"/>
                  </a:lnTo>
                  <a:lnTo>
                    <a:pt x="1217" y="464"/>
                  </a:lnTo>
                  <a:lnTo>
                    <a:pt x="1191" y="414"/>
                  </a:lnTo>
                  <a:lnTo>
                    <a:pt x="1163" y="367"/>
                  </a:lnTo>
                  <a:lnTo>
                    <a:pt x="1130" y="323"/>
                  </a:lnTo>
                  <a:lnTo>
                    <a:pt x="1092" y="283"/>
                  </a:lnTo>
                  <a:lnTo>
                    <a:pt x="1052" y="245"/>
                  </a:lnTo>
                  <a:lnTo>
                    <a:pt x="1008" y="212"/>
                  </a:lnTo>
                  <a:lnTo>
                    <a:pt x="961" y="184"/>
                  </a:lnTo>
                  <a:lnTo>
                    <a:pt x="911" y="159"/>
                  </a:lnTo>
                  <a:lnTo>
                    <a:pt x="858" y="140"/>
                  </a:lnTo>
                  <a:lnTo>
                    <a:pt x="803" y="126"/>
                  </a:lnTo>
                  <a:lnTo>
                    <a:pt x="746" y="117"/>
                  </a:lnTo>
                  <a:lnTo>
                    <a:pt x="688" y="114"/>
                  </a:lnTo>
                  <a:close/>
                  <a:moveTo>
                    <a:pt x="688" y="0"/>
                  </a:moveTo>
                  <a:lnTo>
                    <a:pt x="754" y="3"/>
                  </a:lnTo>
                  <a:lnTo>
                    <a:pt x="818" y="12"/>
                  </a:lnTo>
                  <a:lnTo>
                    <a:pt x="881" y="27"/>
                  </a:lnTo>
                  <a:lnTo>
                    <a:pt x="940" y="48"/>
                  </a:lnTo>
                  <a:lnTo>
                    <a:pt x="998" y="74"/>
                  </a:lnTo>
                  <a:lnTo>
                    <a:pt x="1053" y="105"/>
                  </a:lnTo>
                  <a:lnTo>
                    <a:pt x="1104" y="140"/>
                  </a:lnTo>
                  <a:lnTo>
                    <a:pt x="1152" y="180"/>
                  </a:lnTo>
                  <a:lnTo>
                    <a:pt x="1196" y="223"/>
                  </a:lnTo>
                  <a:lnTo>
                    <a:pt x="1235" y="271"/>
                  </a:lnTo>
                  <a:lnTo>
                    <a:pt x="1271" y="322"/>
                  </a:lnTo>
                  <a:lnTo>
                    <a:pt x="1302" y="377"/>
                  </a:lnTo>
                  <a:lnTo>
                    <a:pt x="1328" y="434"/>
                  </a:lnTo>
                  <a:lnTo>
                    <a:pt x="1349" y="494"/>
                  </a:lnTo>
                  <a:lnTo>
                    <a:pt x="1363" y="556"/>
                  </a:lnTo>
                  <a:lnTo>
                    <a:pt x="1373" y="621"/>
                  </a:lnTo>
                  <a:lnTo>
                    <a:pt x="1376" y="686"/>
                  </a:lnTo>
                  <a:lnTo>
                    <a:pt x="1373" y="751"/>
                  </a:lnTo>
                  <a:lnTo>
                    <a:pt x="1363" y="816"/>
                  </a:lnTo>
                  <a:lnTo>
                    <a:pt x="1349" y="878"/>
                  </a:lnTo>
                  <a:lnTo>
                    <a:pt x="1328" y="938"/>
                  </a:lnTo>
                  <a:lnTo>
                    <a:pt x="1302" y="995"/>
                  </a:lnTo>
                  <a:lnTo>
                    <a:pt x="1271" y="1050"/>
                  </a:lnTo>
                  <a:lnTo>
                    <a:pt x="1235" y="1101"/>
                  </a:lnTo>
                  <a:lnTo>
                    <a:pt x="1196" y="1149"/>
                  </a:lnTo>
                  <a:lnTo>
                    <a:pt x="1152" y="1192"/>
                  </a:lnTo>
                  <a:lnTo>
                    <a:pt x="1104" y="1232"/>
                  </a:lnTo>
                  <a:lnTo>
                    <a:pt x="1053" y="1267"/>
                  </a:lnTo>
                  <a:lnTo>
                    <a:pt x="998" y="1298"/>
                  </a:lnTo>
                  <a:lnTo>
                    <a:pt x="940" y="1324"/>
                  </a:lnTo>
                  <a:lnTo>
                    <a:pt x="881" y="1345"/>
                  </a:lnTo>
                  <a:lnTo>
                    <a:pt x="818" y="1360"/>
                  </a:lnTo>
                  <a:lnTo>
                    <a:pt x="754" y="1369"/>
                  </a:lnTo>
                  <a:lnTo>
                    <a:pt x="688" y="1372"/>
                  </a:lnTo>
                  <a:lnTo>
                    <a:pt x="622" y="1369"/>
                  </a:lnTo>
                  <a:lnTo>
                    <a:pt x="558" y="1360"/>
                  </a:lnTo>
                  <a:lnTo>
                    <a:pt x="495" y="1345"/>
                  </a:lnTo>
                  <a:lnTo>
                    <a:pt x="436" y="1324"/>
                  </a:lnTo>
                  <a:lnTo>
                    <a:pt x="378" y="1298"/>
                  </a:lnTo>
                  <a:lnTo>
                    <a:pt x="323" y="1267"/>
                  </a:lnTo>
                  <a:lnTo>
                    <a:pt x="272" y="1232"/>
                  </a:lnTo>
                  <a:lnTo>
                    <a:pt x="224" y="1192"/>
                  </a:lnTo>
                  <a:lnTo>
                    <a:pt x="180" y="1149"/>
                  </a:lnTo>
                  <a:lnTo>
                    <a:pt x="141" y="1101"/>
                  </a:lnTo>
                  <a:lnTo>
                    <a:pt x="105" y="1050"/>
                  </a:lnTo>
                  <a:lnTo>
                    <a:pt x="74" y="995"/>
                  </a:lnTo>
                  <a:lnTo>
                    <a:pt x="48" y="938"/>
                  </a:lnTo>
                  <a:lnTo>
                    <a:pt x="27" y="878"/>
                  </a:lnTo>
                  <a:lnTo>
                    <a:pt x="13" y="816"/>
                  </a:lnTo>
                  <a:lnTo>
                    <a:pt x="3" y="751"/>
                  </a:lnTo>
                  <a:lnTo>
                    <a:pt x="0" y="686"/>
                  </a:lnTo>
                  <a:lnTo>
                    <a:pt x="3" y="621"/>
                  </a:lnTo>
                  <a:lnTo>
                    <a:pt x="13" y="556"/>
                  </a:lnTo>
                  <a:lnTo>
                    <a:pt x="27" y="494"/>
                  </a:lnTo>
                  <a:lnTo>
                    <a:pt x="48" y="434"/>
                  </a:lnTo>
                  <a:lnTo>
                    <a:pt x="74" y="377"/>
                  </a:lnTo>
                  <a:lnTo>
                    <a:pt x="105" y="322"/>
                  </a:lnTo>
                  <a:lnTo>
                    <a:pt x="141" y="271"/>
                  </a:lnTo>
                  <a:lnTo>
                    <a:pt x="180" y="223"/>
                  </a:lnTo>
                  <a:lnTo>
                    <a:pt x="224" y="180"/>
                  </a:lnTo>
                  <a:lnTo>
                    <a:pt x="272" y="140"/>
                  </a:lnTo>
                  <a:lnTo>
                    <a:pt x="323" y="105"/>
                  </a:lnTo>
                  <a:lnTo>
                    <a:pt x="378" y="74"/>
                  </a:lnTo>
                  <a:lnTo>
                    <a:pt x="436" y="48"/>
                  </a:lnTo>
                  <a:lnTo>
                    <a:pt x="495" y="27"/>
                  </a:lnTo>
                  <a:lnTo>
                    <a:pt x="558" y="12"/>
                  </a:lnTo>
                  <a:lnTo>
                    <a:pt x="622" y="3"/>
                  </a:lnTo>
                  <a:lnTo>
                    <a:pt x="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340"/>
            <p:cNvSpPr>
              <a:spLocks/>
            </p:cNvSpPr>
            <p:nvPr/>
          </p:nvSpPr>
          <p:spPr bwMode="auto">
            <a:xfrm>
              <a:off x="6684963" y="2720975"/>
              <a:ext cx="127000" cy="127000"/>
            </a:xfrm>
            <a:custGeom>
              <a:avLst/>
              <a:gdLst>
                <a:gd name="T0" fmla="*/ 730 w 795"/>
                <a:gd name="T1" fmla="*/ 0 h 793"/>
                <a:gd name="T2" fmla="*/ 747 w 795"/>
                <a:gd name="T3" fmla="*/ 0 h 793"/>
                <a:gd name="T4" fmla="*/ 764 w 795"/>
                <a:gd name="T5" fmla="*/ 5 h 793"/>
                <a:gd name="T6" fmla="*/ 779 w 795"/>
                <a:gd name="T7" fmla="*/ 16 h 793"/>
                <a:gd name="T8" fmla="*/ 790 w 795"/>
                <a:gd name="T9" fmla="*/ 31 h 793"/>
                <a:gd name="T10" fmla="*/ 795 w 795"/>
                <a:gd name="T11" fmla="*/ 47 h 793"/>
                <a:gd name="T12" fmla="*/ 795 w 795"/>
                <a:gd name="T13" fmla="*/ 64 h 793"/>
                <a:gd name="T14" fmla="*/ 790 w 795"/>
                <a:gd name="T15" fmla="*/ 81 h 793"/>
                <a:gd name="T16" fmla="*/ 779 w 795"/>
                <a:gd name="T17" fmla="*/ 96 h 793"/>
                <a:gd name="T18" fmla="*/ 97 w 795"/>
                <a:gd name="T19" fmla="*/ 776 h 793"/>
                <a:gd name="T20" fmla="*/ 90 w 795"/>
                <a:gd name="T21" fmla="*/ 783 h 793"/>
                <a:gd name="T22" fmla="*/ 81 w 795"/>
                <a:gd name="T23" fmla="*/ 788 h 793"/>
                <a:gd name="T24" fmla="*/ 69 w 795"/>
                <a:gd name="T25" fmla="*/ 792 h 793"/>
                <a:gd name="T26" fmla="*/ 57 w 795"/>
                <a:gd name="T27" fmla="*/ 793 h 793"/>
                <a:gd name="T28" fmla="*/ 41 w 795"/>
                <a:gd name="T29" fmla="*/ 792 h 793"/>
                <a:gd name="T30" fmla="*/ 28 w 795"/>
                <a:gd name="T31" fmla="*/ 785 h 793"/>
                <a:gd name="T32" fmla="*/ 16 w 795"/>
                <a:gd name="T33" fmla="*/ 776 h 793"/>
                <a:gd name="T34" fmla="*/ 5 w 795"/>
                <a:gd name="T35" fmla="*/ 761 h 793"/>
                <a:gd name="T36" fmla="*/ 0 w 795"/>
                <a:gd name="T37" fmla="*/ 745 h 793"/>
                <a:gd name="T38" fmla="*/ 0 w 795"/>
                <a:gd name="T39" fmla="*/ 727 h 793"/>
                <a:gd name="T40" fmla="*/ 5 w 795"/>
                <a:gd name="T41" fmla="*/ 710 h 793"/>
                <a:gd name="T42" fmla="*/ 16 w 795"/>
                <a:gd name="T43" fmla="*/ 696 h 793"/>
                <a:gd name="T44" fmla="*/ 698 w 795"/>
                <a:gd name="T45" fmla="*/ 16 h 793"/>
                <a:gd name="T46" fmla="*/ 714 w 795"/>
                <a:gd name="T47" fmla="*/ 5 h 793"/>
                <a:gd name="T48" fmla="*/ 730 w 795"/>
                <a:gd name="T49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5" h="793">
                  <a:moveTo>
                    <a:pt x="730" y="0"/>
                  </a:moveTo>
                  <a:lnTo>
                    <a:pt x="747" y="0"/>
                  </a:lnTo>
                  <a:lnTo>
                    <a:pt x="764" y="5"/>
                  </a:lnTo>
                  <a:lnTo>
                    <a:pt x="779" y="16"/>
                  </a:lnTo>
                  <a:lnTo>
                    <a:pt x="790" y="31"/>
                  </a:lnTo>
                  <a:lnTo>
                    <a:pt x="795" y="47"/>
                  </a:lnTo>
                  <a:lnTo>
                    <a:pt x="795" y="64"/>
                  </a:lnTo>
                  <a:lnTo>
                    <a:pt x="790" y="81"/>
                  </a:lnTo>
                  <a:lnTo>
                    <a:pt x="779" y="96"/>
                  </a:lnTo>
                  <a:lnTo>
                    <a:pt x="97" y="776"/>
                  </a:lnTo>
                  <a:lnTo>
                    <a:pt x="90" y="783"/>
                  </a:lnTo>
                  <a:lnTo>
                    <a:pt x="81" y="788"/>
                  </a:lnTo>
                  <a:lnTo>
                    <a:pt x="69" y="792"/>
                  </a:lnTo>
                  <a:lnTo>
                    <a:pt x="57" y="793"/>
                  </a:lnTo>
                  <a:lnTo>
                    <a:pt x="41" y="792"/>
                  </a:lnTo>
                  <a:lnTo>
                    <a:pt x="28" y="785"/>
                  </a:lnTo>
                  <a:lnTo>
                    <a:pt x="16" y="776"/>
                  </a:lnTo>
                  <a:lnTo>
                    <a:pt x="5" y="761"/>
                  </a:lnTo>
                  <a:lnTo>
                    <a:pt x="0" y="745"/>
                  </a:lnTo>
                  <a:lnTo>
                    <a:pt x="0" y="727"/>
                  </a:lnTo>
                  <a:lnTo>
                    <a:pt x="5" y="710"/>
                  </a:lnTo>
                  <a:lnTo>
                    <a:pt x="16" y="696"/>
                  </a:lnTo>
                  <a:lnTo>
                    <a:pt x="698" y="16"/>
                  </a:lnTo>
                  <a:lnTo>
                    <a:pt x="714" y="5"/>
                  </a:lnTo>
                  <a:lnTo>
                    <a:pt x="7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341"/>
            <p:cNvSpPr>
              <a:spLocks/>
            </p:cNvSpPr>
            <p:nvPr/>
          </p:nvSpPr>
          <p:spPr bwMode="auto">
            <a:xfrm>
              <a:off x="6319838" y="3084513"/>
              <a:ext cx="127000" cy="127000"/>
            </a:xfrm>
            <a:custGeom>
              <a:avLst/>
              <a:gdLst>
                <a:gd name="T0" fmla="*/ 747 w 795"/>
                <a:gd name="T1" fmla="*/ 0 h 795"/>
                <a:gd name="T2" fmla="*/ 764 w 795"/>
                <a:gd name="T3" fmla="*/ 6 h 795"/>
                <a:gd name="T4" fmla="*/ 779 w 795"/>
                <a:gd name="T5" fmla="*/ 17 h 795"/>
                <a:gd name="T6" fmla="*/ 790 w 795"/>
                <a:gd name="T7" fmla="*/ 32 h 795"/>
                <a:gd name="T8" fmla="*/ 795 w 795"/>
                <a:gd name="T9" fmla="*/ 48 h 795"/>
                <a:gd name="T10" fmla="*/ 795 w 795"/>
                <a:gd name="T11" fmla="*/ 66 h 795"/>
                <a:gd name="T12" fmla="*/ 790 w 795"/>
                <a:gd name="T13" fmla="*/ 83 h 795"/>
                <a:gd name="T14" fmla="*/ 779 w 795"/>
                <a:gd name="T15" fmla="*/ 97 h 795"/>
                <a:gd name="T16" fmla="*/ 97 w 795"/>
                <a:gd name="T17" fmla="*/ 778 h 795"/>
                <a:gd name="T18" fmla="*/ 84 w 795"/>
                <a:gd name="T19" fmla="*/ 787 h 795"/>
                <a:gd name="T20" fmla="*/ 72 w 795"/>
                <a:gd name="T21" fmla="*/ 792 h 795"/>
                <a:gd name="T22" fmla="*/ 56 w 795"/>
                <a:gd name="T23" fmla="*/ 795 h 795"/>
                <a:gd name="T24" fmla="*/ 41 w 795"/>
                <a:gd name="T25" fmla="*/ 792 h 795"/>
                <a:gd name="T26" fmla="*/ 28 w 795"/>
                <a:gd name="T27" fmla="*/ 787 h 795"/>
                <a:gd name="T28" fmla="*/ 17 w 795"/>
                <a:gd name="T29" fmla="*/ 778 h 795"/>
                <a:gd name="T30" fmla="*/ 5 w 795"/>
                <a:gd name="T31" fmla="*/ 762 h 795"/>
                <a:gd name="T32" fmla="*/ 0 w 795"/>
                <a:gd name="T33" fmla="*/ 746 h 795"/>
                <a:gd name="T34" fmla="*/ 0 w 795"/>
                <a:gd name="T35" fmla="*/ 729 h 795"/>
                <a:gd name="T36" fmla="*/ 5 w 795"/>
                <a:gd name="T37" fmla="*/ 712 h 795"/>
                <a:gd name="T38" fmla="*/ 17 w 795"/>
                <a:gd name="T39" fmla="*/ 697 h 795"/>
                <a:gd name="T40" fmla="*/ 698 w 795"/>
                <a:gd name="T41" fmla="*/ 17 h 795"/>
                <a:gd name="T42" fmla="*/ 713 w 795"/>
                <a:gd name="T43" fmla="*/ 6 h 795"/>
                <a:gd name="T44" fmla="*/ 730 w 795"/>
                <a:gd name="T45" fmla="*/ 0 h 795"/>
                <a:gd name="T46" fmla="*/ 747 w 795"/>
                <a:gd name="T4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5" h="795">
                  <a:moveTo>
                    <a:pt x="747" y="0"/>
                  </a:moveTo>
                  <a:lnTo>
                    <a:pt x="764" y="6"/>
                  </a:lnTo>
                  <a:lnTo>
                    <a:pt x="779" y="17"/>
                  </a:lnTo>
                  <a:lnTo>
                    <a:pt x="790" y="32"/>
                  </a:lnTo>
                  <a:lnTo>
                    <a:pt x="795" y="48"/>
                  </a:lnTo>
                  <a:lnTo>
                    <a:pt x="795" y="66"/>
                  </a:lnTo>
                  <a:lnTo>
                    <a:pt x="790" y="83"/>
                  </a:lnTo>
                  <a:lnTo>
                    <a:pt x="779" y="97"/>
                  </a:lnTo>
                  <a:lnTo>
                    <a:pt x="97" y="778"/>
                  </a:lnTo>
                  <a:lnTo>
                    <a:pt x="84" y="787"/>
                  </a:lnTo>
                  <a:lnTo>
                    <a:pt x="72" y="792"/>
                  </a:lnTo>
                  <a:lnTo>
                    <a:pt x="56" y="795"/>
                  </a:lnTo>
                  <a:lnTo>
                    <a:pt x="41" y="792"/>
                  </a:lnTo>
                  <a:lnTo>
                    <a:pt x="28" y="787"/>
                  </a:lnTo>
                  <a:lnTo>
                    <a:pt x="17" y="778"/>
                  </a:lnTo>
                  <a:lnTo>
                    <a:pt x="5" y="762"/>
                  </a:lnTo>
                  <a:lnTo>
                    <a:pt x="0" y="746"/>
                  </a:lnTo>
                  <a:lnTo>
                    <a:pt x="0" y="729"/>
                  </a:lnTo>
                  <a:lnTo>
                    <a:pt x="5" y="712"/>
                  </a:lnTo>
                  <a:lnTo>
                    <a:pt x="17" y="697"/>
                  </a:lnTo>
                  <a:lnTo>
                    <a:pt x="698" y="17"/>
                  </a:lnTo>
                  <a:lnTo>
                    <a:pt x="713" y="6"/>
                  </a:lnTo>
                  <a:lnTo>
                    <a:pt x="730" y="0"/>
                  </a:lnTo>
                  <a:lnTo>
                    <a:pt x="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342"/>
            <p:cNvSpPr>
              <a:spLocks/>
            </p:cNvSpPr>
            <p:nvPr/>
          </p:nvSpPr>
          <p:spPr bwMode="auto">
            <a:xfrm>
              <a:off x="6319838" y="2720975"/>
              <a:ext cx="127000" cy="127000"/>
            </a:xfrm>
            <a:custGeom>
              <a:avLst/>
              <a:gdLst>
                <a:gd name="T0" fmla="*/ 48 w 795"/>
                <a:gd name="T1" fmla="*/ 0 h 793"/>
                <a:gd name="T2" fmla="*/ 65 w 795"/>
                <a:gd name="T3" fmla="*/ 0 h 793"/>
                <a:gd name="T4" fmla="*/ 81 w 795"/>
                <a:gd name="T5" fmla="*/ 5 h 793"/>
                <a:gd name="T6" fmla="*/ 97 w 795"/>
                <a:gd name="T7" fmla="*/ 16 h 793"/>
                <a:gd name="T8" fmla="*/ 779 w 795"/>
                <a:gd name="T9" fmla="*/ 696 h 793"/>
                <a:gd name="T10" fmla="*/ 790 w 795"/>
                <a:gd name="T11" fmla="*/ 710 h 793"/>
                <a:gd name="T12" fmla="*/ 795 w 795"/>
                <a:gd name="T13" fmla="*/ 727 h 793"/>
                <a:gd name="T14" fmla="*/ 795 w 795"/>
                <a:gd name="T15" fmla="*/ 745 h 793"/>
                <a:gd name="T16" fmla="*/ 790 w 795"/>
                <a:gd name="T17" fmla="*/ 761 h 793"/>
                <a:gd name="T18" fmla="*/ 779 w 795"/>
                <a:gd name="T19" fmla="*/ 776 h 793"/>
                <a:gd name="T20" fmla="*/ 766 w 795"/>
                <a:gd name="T21" fmla="*/ 785 h 793"/>
                <a:gd name="T22" fmla="*/ 752 w 795"/>
                <a:gd name="T23" fmla="*/ 792 h 793"/>
                <a:gd name="T24" fmla="*/ 738 w 795"/>
                <a:gd name="T25" fmla="*/ 793 h 793"/>
                <a:gd name="T26" fmla="*/ 723 w 795"/>
                <a:gd name="T27" fmla="*/ 792 h 793"/>
                <a:gd name="T28" fmla="*/ 710 w 795"/>
                <a:gd name="T29" fmla="*/ 785 h 793"/>
                <a:gd name="T30" fmla="*/ 698 w 795"/>
                <a:gd name="T31" fmla="*/ 776 h 793"/>
                <a:gd name="T32" fmla="*/ 17 w 795"/>
                <a:gd name="T33" fmla="*/ 96 h 793"/>
                <a:gd name="T34" fmla="*/ 5 w 795"/>
                <a:gd name="T35" fmla="*/ 81 h 793"/>
                <a:gd name="T36" fmla="*/ 0 w 795"/>
                <a:gd name="T37" fmla="*/ 64 h 793"/>
                <a:gd name="T38" fmla="*/ 0 w 795"/>
                <a:gd name="T39" fmla="*/ 47 h 793"/>
                <a:gd name="T40" fmla="*/ 5 w 795"/>
                <a:gd name="T41" fmla="*/ 31 h 793"/>
                <a:gd name="T42" fmla="*/ 17 w 795"/>
                <a:gd name="T43" fmla="*/ 16 h 793"/>
                <a:gd name="T44" fmla="*/ 31 w 795"/>
                <a:gd name="T45" fmla="*/ 5 h 793"/>
                <a:gd name="T46" fmla="*/ 48 w 795"/>
                <a:gd name="T4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5" h="793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7" y="16"/>
                  </a:lnTo>
                  <a:lnTo>
                    <a:pt x="779" y="696"/>
                  </a:lnTo>
                  <a:lnTo>
                    <a:pt x="790" y="710"/>
                  </a:lnTo>
                  <a:lnTo>
                    <a:pt x="795" y="727"/>
                  </a:lnTo>
                  <a:lnTo>
                    <a:pt x="795" y="745"/>
                  </a:lnTo>
                  <a:lnTo>
                    <a:pt x="790" y="761"/>
                  </a:lnTo>
                  <a:lnTo>
                    <a:pt x="779" y="776"/>
                  </a:lnTo>
                  <a:lnTo>
                    <a:pt x="766" y="785"/>
                  </a:lnTo>
                  <a:lnTo>
                    <a:pt x="752" y="792"/>
                  </a:lnTo>
                  <a:lnTo>
                    <a:pt x="738" y="793"/>
                  </a:lnTo>
                  <a:lnTo>
                    <a:pt x="723" y="792"/>
                  </a:lnTo>
                  <a:lnTo>
                    <a:pt x="710" y="785"/>
                  </a:lnTo>
                  <a:lnTo>
                    <a:pt x="698" y="776"/>
                  </a:lnTo>
                  <a:lnTo>
                    <a:pt x="17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7"/>
                  </a:lnTo>
                  <a:lnTo>
                    <a:pt x="5" y="31"/>
                  </a:lnTo>
                  <a:lnTo>
                    <a:pt x="17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343"/>
            <p:cNvSpPr>
              <a:spLocks/>
            </p:cNvSpPr>
            <p:nvPr/>
          </p:nvSpPr>
          <p:spPr bwMode="auto">
            <a:xfrm>
              <a:off x="6684963" y="3084513"/>
              <a:ext cx="127000" cy="127000"/>
            </a:xfrm>
            <a:custGeom>
              <a:avLst/>
              <a:gdLst>
                <a:gd name="T0" fmla="*/ 65 w 795"/>
                <a:gd name="T1" fmla="*/ 0 h 795"/>
                <a:gd name="T2" fmla="*/ 82 w 795"/>
                <a:gd name="T3" fmla="*/ 6 h 795"/>
                <a:gd name="T4" fmla="*/ 97 w 795"/>
                <a:gd name="T5" fmla="*/ 17 h 795"/>
                <a:gd name="T6" fmla="*/ 779 w 795"/>
                <a:gd name="T7" fmla="*/ 697 h 795"/>
                <a:gd name="T8" fmla="*/ 790 w 795"/>
                <a:gd name="T9" fmla="*/ 712 h 795"/>
                <a:gd name="T10" fmla="*/ 795 w 795"/>
                <a:gd name="T11" fmla="*/ 729 h 795"/>
                <a:gd name="T12" fmla="*/ 795 w 795"/>
                <a:gd name="T13" fmla="*/ 746 h 795"/>
                <a:gd name="T14" fmla="*/ 790 w 795"/>
                <a:gd name="T15" fmla="*/ 762 h 795"/>
                <a:gd name="T16" fmla="*/ 779 w 795"/>
                <a:gd name="T17" fmla="*/ 778 h 795"/>
                <a:gd name="T18" fmla="*/ 767 w 795"/>
                <a:gd name="T19" fmla="*/ 787 h 795"/>
                <a:gd name="T20" fmla="*/ 754 w 795"/>
                <a:gd name="T21" fmla="*/ 792 h 795"/>
                <a:gd name="T22" fmla="*/ 739 w 795"/>
                <a:gd name="T23" fmla="*/ 795 h 795"/>
                <a:gd name="T24" fmla="*/ 723 w 795"/>
                <a:gd name="T25" fmla="*/ 792 h 795"/>
                <a:gd name="T26" fmla="*/ 711 w 795"/>
                <a:gd name="T27" fmla="*/ 787 h 795"/>
                <a:gd name="T28" fmla="*/ 698 w 795"/>
                <a:gd name="T29" fmla="*/ 778 h 795"/>
                <a:gd name="T30" fmla="*/ 16 w 795"/>
                <a:gd name="T31" fmla="*/ 97 h 795"/>
                <a:gd name="T32" fmla="*/ 5 w 795"/>
                <a:gd name="T33" fmla="*/ 83 h 795"/>
                <a:gd name="T34" fmla="*/ 0 w 795"/>
                <a:gd name="T35" fmla="*/ 66 h 795"/>
                <a:gd name="T36" fmla="*/ 0 w 795"/>
                <a:gd name="T37" fmla="*/ 48 h 795"/>
                <a:gd name="T38" fmla="*/ 5 w 795"/>
                <a:gd name="T39" fmla="*/ 32 h 795"/>
                <a:gd name="T40" fmla="*/ 16 w 795"/>
                <a:gd name="T41" fmla="*/ 17 h 795"/>
                <a:gd name="T42" fmla="*/ 31 w 795"/>
                <a:gd name="T43" fmla="*/ 6 h 795"/>
                <a:gd name="T44" fmla="*/ 48 w 795"/>
                <a:gd name="T45" fmla="*/ 0 h 795"/>
                <a:gd name="T46" fmla="*/ 65 w 795"/>
                <a:gd name="T4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5" h="795">
                  <a:moveTo>
                    <a:pt x="65" y="0"/>
                  </a:moveTo>
                  <a:lnTo>
                    <a:pt x="82" y="6"/>
                  </a:lnTo>
                  <a:lnTo>
                    <a:pt x="97" y="17"/>
                  </a:lnTo>
                  <a:lnTo>
                    <a:pt x="779" y="697"/>
                  </a:lnTo>
                  <a:lnTo>
                    <a:pt x="790" y="712"/>
                  </a:lnTo>
                  <a:lnTo>
                    <a:pt x="795" y="729"/>
                  </a:lnTo>
                  <a:lnTo>
                    <a:pt x="795" y="746"/>
                  </a:lnTo>
                  <a:lnTo>
                    <a:pt x="790" y="762"/>
                  </a:lnTo>
                  <a:lnTo>
                    <a:pt x="779" y="778"/>
                  </a:lnTo>
                  <a:lnTo>
                    <a:pt x="767" y="787"/>
                  </a:lnTo>
                  <a:lnTo>
                    <a:pt x="754" y="792"/>
                  </a:lnTo>
                  <a:lnTo>
                    <a:pt x="739" y="795"/>
                  </a:lnTo>
                  <a:lnTo>
                    <a:pt x="723" y="792"/>
                  </a:lnTo>
                  <a:lnTo>
                    <a:pt x="711" y="787"/>
                  </a:lnTo>
                  <a:lnTo>
                    <a:pt x="698" y="778"/>
                  </a:lnTo>
                  <a:lnTo>
                    <a:pt x="16" y="97"/>
                  </a:lnTo>
                  <a:lnTo>
                    <a:pt x="5" y="83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2"/>
                  </a:lnTo>
                  <a:lnTo>
                    <a:pt x="16" y="17"/>
                  </a:lnTo>
                  <a:lnTo>
                    <a:pt x="31" y="6"/>
                  </a:lnTo>
                  <a:lnTo>
                    <a:pt x="48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344"/>
            <p:cNvSpPr>
              <a:spLocks/>
            </p:cNvSpPr>
            <p:nvPr/>
          </p:nvSpPr>
          <p:spPr bwMode="auto">
            <a:xfrm>
              <a:off x="6502400" y="2901950"/>
              <a:ext cx="73025" cy="73025"/>
            </a:xfrm>
            <a:custGeom>
              <a:avLst/>
              <a:gdLst>
                <a:gd name="T0" fmla="*/ 401 w 458"/>
                <a:gd name="T1" fmla="*/ 0 h 457"/>
                <a:gd name="T2" fmla="*/ 420 w 458"/>
                <a:gd name="T3" fmla="*/ 3 h 457"/>
                <a:gd name="T4" fmla="*/ 436 w 458"/>
                <a:gd name="T5" fmla="*/ 10 h 457"/>
                <a:gd name="T6" fmla="*/ 448 w 458"/>
                <a:gd name="T7" fmla="*/ 22 h 457"/>
                <a:gd name="T8" fmla="*/ 455 w 458"/>
                <a:gd name="T9" fmla="*/ 38 h 457"/>
                <a:gd name="T10" fmla="*/ 458 w 458"/>
                <a:gd name="T11" fmla="*/ 57 h 457"/>
                <a:gd name="T12" fmla="*/ 455 w 458"/>
                <a:gd name="T13" fmla="*/ 76 h 457"/>
                <a:gd name="T14" fmla="*/ 448 w 458"/>
                <a:gd name="T15" fmla="*/ 92 h 457"/>
                <a:gd name="T16" fmla="*/ 436 w 458"/>
                <a:gd name="T17" fmla="*/ 104 h 457"/>
                <a:gd name="T18" fmla="*/ 420 w 458"/>
                <a:gd name="T19" fmla="*/ 111 h 457"/>
                <a:gd name="T20" fmla="*/ 401 w 458"/>
                <a:gd name="T21" fmla="*/ 114 h 457"/>
                <a:gd name="T22" fmla="*/ 358 w 458"/>
                <a:gd name="T23" fmla="*/ 117 h 457"/>
                <a:gd name="T24" fmla="*/ 318 w 458"/>
                <a:gd name="T25" fmla="*/ 126 h 457"/>
                <a:gd name="T26" fmla="*/ 279 w 458"/>
                <a:gd name="T27" fmla="*/ 140 h 457"/>
                <a:gd name="T28" fmla="*/ 244 w 458"/>
                <a:gd name="T29" fmla="*/ 160 h 457"/>
                <a:gd name="T30" fmla="*/ 212 w 458"/>
                <a:gd name="T31" fmla="*/ 184 h 457"/>
                <a:gd name="T32" fmla="*/ 184 w 458"/>
                <a:gd name="T33" fmla="*/ 212 h 457"/>
                <a:gd name="T34" fmla="*/ 160 w 458"/>
                <a:gd name="T35" fmla="*/ 243 h 457"/>
                <a:gd name="T36" fmla="*/ 140 w 458"/>
                <a:gd name="T37" fmla="*/ 278 h 457"/>
                <a:gd name="T38" fmla="*/ 126 w 458"/>
                <a:gd name="T39" fmla="*/ 317 h 457"/>
                <a:gd name="T40" fmla="*/ 117 w 458"/>
                <a:gd name="T41" fmla="*/ 357 h 457"/>
                <a:gd name="T42" fmla="*/ 114 w 458"/>
                <a:gd name="T43" fmla="*/ 400 h 457"/>
                <a:gd name="T44" fmla="*/ 111 w 458"/>
                <a:gd name="T45" fmla="*/ 419 h 457"/>
                <a:gd name="T46" fmla="*/ 104 w 458"/>
                <a:gd name="T47" fmla="*/ 435 h 457"/>
                <a:gd name="T48" fmla="*/ 92 w 458"/>
                <a:gd name="T49" fmla="*/ 447 h 457"/>
                <a:gd name="T50" fmla="*/ 76 w 458"/>
                <a:gd name="T51" fmla="*/ 454 h 457"/>
                <a:gd name="T52" fmla="*/ 57 w 458"/>
                <a:gd name="T53" fmla="*/ 457 h 457"/>
                <a:gd name="T54" fmla="*/ 38 w 458"/>
                <a:gd name="T55" fmla="*/ 454 h 457"/>
                <a:gd name="T56" fmla="*/ 22 w 458"/>
                <a:gd name="T57" fmla="*/ 447 h 457"/>
                <a:gd name="T58" fmla="*/ 10 w 458"/>
                <a:gd name="T59" fmla="*/ 435 h 457"/>
                <a:gd name="T60" fmla="*/ 3 w 458"/>
                <a:gd name="T61" fmla="*/ 419 h 457"/>
                <a:gd name="T62" fmla="*/ 0 w 458"/>
                <a:gd name="T63" fmla="*/ 400 h 457"/>
                <a:gd name="T64" fmla="*/ 3 w 458"/>
                <a:gd name="T65" fmla="*/ 349 h 457"/>
                <a:gd name="T66" fmla="*/ 12 w 458"/>
                <a:gd name="T67" fmla="*/ 301 h 457"/>
                <a:gd name="T68" fmla="*/ 27 w 458"/>
                <a:gd name="T69" fmla="*/ 254 h 457"/>
                <a:gd name="T70" fmla="*/ 47 w 458"/>
                <a:gd name="T71" fmla="*/ 211 h 457"/>
                <a:gd name="T72" fmla="*/ 71 w 458"/>
                <a:gd name="T73" fmla="*/ 170 h 457"/>
                <a:gd name="T74" fmla="*/ 101 w 458"/>
                <a:gd name="T75" fmla="*/ 134 h 457"/>
                <a:gd name="T76" fmla="*/ 134 w 458"/>
                <a:gd name="T77" fmla="*/ 101 h 457"/>
                <a:gd name="T78" fmla="*/ 171 w 458"/>
                <a:gd name="T79" fmla="*/ 71 h 457"/>
                <a:gd name="T80" fmla="*/ 211 w 458"/>
                <a:gd name="T81" fmla="*/ 47 h 457"/>
                <a:gd name="T82" fmla="*/ 255 w 458"/>
                <a:gd name="T83" fmla="*/ 27 h 457"/>
                <a:gd name="T84" fmla="*/ 302 w 458"/>
                <a:gd name="T85" fmla="*/ 12 h 457"/>
                <a:gd name="T86" fmla="*/ 350 w 458"/>
                <a:gd name="T87" fmla="*/ 3 h 457"/>
                <a:gd name="T88" fmla="*/ 401 w 458"/>
                <a:gd name="T8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8" h="457">
                  <a:moveTo>
                    <a:pt x="401" y="0"/>
                  </a:moveTo>
                  <a:lnTo>
                    <a:pt x="420" y="3"/>
                  </a:lnTo>
                  <a:lnTo>
                    <a:pt x="436" y="10"/>
                  </a:lnTo>
                  <a:lnTo>
                    <a:pt x="448" y="22"/>
                  </a:lnTo>
                  <a:lnTo>
                    <a:pt x="455" y="38"/>
                  </a:lnTo>
                  <a:lnTo>
                    <a:pt x="458" y="57"/>
                  </a:lnTo>
                  <a:lnTo>
                    <a:pt x="455" y="76"/>
                  </a:lnTo>
                  <a:lnTo>
                    <a:pt x="448" y="92"/>
                  </a:lnTo>
                  <a:lnTo>
                    <a:pt x="436" y="104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358" y="117"/>
                  </a:lnTo>
                  <a:lnTo>
                    <a:pt x="318" y="126"/>
                  </a:lnTo>
                  <a:lnTo>
                    <a:pt x="279" y="140"/>
                  </a:lnTo>
                  <a:lnTo>
                    <a:pt x="244" y="160"/>
                  </a:lnTo>
                  <a:lnTo>
                    <a:pt x="212" y="184"/>
                  </a:lnTo>
                  <a:lnTo>
                    <a:pt x="184" y="212"/>
                  </a:lnTo>
                  <a:lnTo>
                    <a:pt x="160" y="243"/>
                  </a:lnTo>
                  <a:lnTo>
                    <a:pt x="140" y="278"/>
                  </a:lnTo>
                  <a:lnTo>
                    <a:pt x="126" y="317"/>
                  </a:lnTo>
                  <a:lnTo>
                    <a:pt x="117" y="357"/>
                  </a:lnTo>
                  <a:lnTo>
                    <a:pt x="114" y="400"/>
                  </a:lnTo>
                  <a:lnTo>
                    <a:pt x="111" y="419"/>
                  </a:lnTo>
                  <a:lnTo>
                    <a:pt x="104" y="435"/>
                  </a:lnTo>
                  <a:lnTo>
                    <a:pt x="92" y="447"/>
                  </a:lnTo>
                  <a:lnTo>
                    <a:pt x="76" y="454"/>
                  </a:lnTo>
                  <a:lnTo>
                    <a:pt x="57" y="457"/>
                  </a:lnTo>
                  <a:lnTo>
                    <a:pt x="38" y="454"/>
                  </a:lnTo>
                  <a:lnTo>
                    <a:pt x="22" y="447"/>
                  </a:lnTo>
                  <a:lnTo>
                    <a:pt x="10" y="435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7" y="254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4"/>
                  </a:lnTo>
                  <a:lnTo>
                    <a:pt x="134" y="101"/>
                  </a:lnTo>
                  <a:lnTo>
                    <a:pt x="171" y="71"/>
                  </a:lnTo>
                  <a:lnTo>
                    <a:pt x="211" y="47"/>
                  </a:lnTo>
                  <a:lnTo>
                    <a:pt x="255" y="27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3" name="Group 992"/>
          <p:cNvGrpSpPr/>
          <p:nvPr/>
        </p:nvGrpSpPr>
        <p:grpSpPr>
          <a:xfrm>
            <a:off x="5350576" y="2693988"/>
            <a:ext cx="546100" cy="544512"/>
            <a:chOff x="5322888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3" name="Freeform 349"/>
            <p:cNvSpPr>
              <a:spLocks noEditPoints="1"/>
            </p:cNvSpPr>
            <p:nvPr/>
          </p:nvSpPr>
          <p:spPr bwMode="auto">
            <a:xfrm>
              <a:off x="5568951" y="3040063"/>
              <a:ext cx="53975" cy="125412"/>
            </a:xfrm>
            <a:custGeom>
              <a:avLst/>
              <a:gdLst>
                <a:gd name="T0" fmla="*/ 115 w 344"/>
                <a:gd name="T1" fmla="*/ 617 h 789"/>
                <a:gd name="T2" fmla="*/ 122 w 344"/>
                <a:gd name="T3" fmla="*/ 644 h 789"/>
                <a:gd name="T4" fmla="*/ 142 w 344"/>
                <a:gd name="T5" fmla="*/ 666 h 789"/>
                <a:gd name="T6" fmla="*/ 172 w 344"/>
                <a:gd name="T7" fmla="*/ 674 h 789"/>
                <a:gd name="T8" fmla="*/ 200 w 344"/>
                <a:gd name="T9" fmla="*/ 667 h 789"/>
                <a:gd name="T10" fmla="*/ 221 w 344"/>
                <a:gd name="T11" fmla="*/ 645 h 789"/>
                <a:gd name="T12" fmla="*/ 229 w 344"/>
                <a:gd name="T13" fmla="*/ 617 h 789"/>
                <a:gd name="T14" fmla="*/ 211 w 344"/>
                <a:gd name="T15" fmla="*/ 158 h 789"/>
                <a:gd name="T16" fmla="*/ 172 w 344"/>
                <a:gd name="T17" fmla="*/ 160 h 789"/>
                <a:gd name="T18" fmla="*/ 149 w 344"/>
                <a:gd name="T19" fmla="*/ 160 h 789"/>
                <a:gd name="T20" fmla="*/ 115 w 344"/>
                <a:gd name="T21" fmla="*/ 154 h 789"/>
                <a:gd name="T22" fmla="*/ 68 w 344"/>
                <a:gd name="T23" fmla="*/ 1 h 789"/>
                <a:gd name="T24" fmla="*/ 97 w 344"/>
                <a:gd name="T25" fmla="*/ 16 h 789"/>
                <a:gd name="T26" fmla="*/ 118 w 344"/>
                <a:gd name="T27" fmla="*/ 32 h 789"/>
                <a:gd name="T28" fmla="*/ 149 w 344"/>
                <a:gd name="T29" fmla="*/ 43 h 789"/>
                <a:gd name="T30" fmla="*/ 172 w 344"/>
                <a:gd name="T31" fmla="*/ 46 h 789"/>
                <a:gd name="T32" fmla="*/ 212 w 344"/>
                <a:gd name="T33" fmla="*/ 37 h 789"/>
                <a:gd name="T34" fmla="*/ 246 w 344"/>
                <a:gd name="T35" fmla="*/ 16 h 789"/>
                <a:gd name="T36" fmla="*/ 269 w 344"/>
                <a:gd name="T37" fmla="*/ 4 h 789"/>
                <a:gd name="T38" fmla="*/ 296 w 344"/>
                <a:gd name="T39" fmla="*/ 3 h 789"/>
                <a:gd name="T40" fmla="*/ 324 w 344"/>
                <a:gd name="T41" fmla="*/ 15 h 789"/>
                <a:gd name="T42" fmla="*/ 342 w 344"/>
                <a:gd name="T43" fmla="*/ 41 h 789"/>
                <a:gd name="T44" fmla="*/ 344 w 344"/>
                <a:gd name="T45" fmla="*/ 617 h 789"/>
                <a:gd name="T46" fmla="*/ 336 w 344"/>
                <a:gd name="T47" fmla="*/ 671 h 789"/>
                <a:gd name="T48" fmla="*/ 311 w 344"/>
                <a:gd name="T49" fmla="*/ 721 h 789"/>
                <a:gd name="T50" fmla="*/ 271 w 344"/>
                <a:gd name="T51" fmla="*/ 759 h 789"/>
                <a:gd name="T52" fmla="*/ 224 w 344"/>
                <a:gd name="T53" fmla="*/ 780 h 789"/>
                <a:gd name="T54" fmla="*/ 172 w 344"/>
                <a:gd name="T55" fmla="*/ 789 h 789"/>
                <a:gd name="T56" fmla="*/ 137 w 344"/>
                <a:gd name="T57" fmla="*/ 785 h 789"/>
                <a:gd name="T58" fmla="*/ 82 w 344"/>
                <a:gd name="T59" fmla="*/ 762 h 789"/>
                <a:gd name="T60" fmla="*/ 39 w 344"/>
                <a:gd name="T61" fmla="*/ 724 h 789"/>
                <a:gd name="T62" fmla="*/ 10 w 344"/>
                <a:gd name="T63" fmla="*/ 675 h 789"/>
                <a:gd name="T64" fmla="*/ 0 w 344"/>
                <a:gd name="T65" fmla="*/ 617 h 789"/>
                <a:gd name="T66" fmla="*/ 1 w 344"/>
                <a:gd name="T67" fmla="*/ 43 h 789"/>
                <a:gd name="T68" fmla="*/ 13 w 344"/>
                <a:gd name="T69" fmla="*/ 20 h 789"/>
                <a:gd name="T70" fmla="*/ 34 w 344"/>
                <a:gd name="T71" fmla="*/ 6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789">
                  <a:moveTo>
                    <a:pt x="115" y="154"/>
                  </a:moveTo>
                  <a:lnTo>
                    <a:pt x="115" y="617"/>
                  </a:lnTo>
                  <a:lnTo>
                    <a:pt x="117" y="632"/>
                  </a:lnTo>
                  <a:lnTo>
                    <a:pt x="122" y="644"/>
                  </a:lnTo>
                  <a:lnTo>
                    <a:pt x="130" y="657"/>
                  </a:lnTo>
                  <a:lnTo>
                    <a:pt x="142" y="666"/>
                  </a:lnTo>
                  <a:lnTo>
                    <a:pt x="155" y="672"/>
                  </a:lnTo>
                  <a:lnTo>
                    <a:pt x="172" y="674"/>
                  </a:lnTo>
                  <a:lnTo>
                    <a:pt x="188" y="672"/>
                  </a:lnTo>
                  <a:lnTo>
                    <a:pt x="200" y="667"/>
                  </a:lnTo>
                  <a:lnTo>
                    <a:pt x="212" y="658"/>
                  </a:lnTo>
                  <a:lnTo>
                    <a:pt x="221" y="645"/>
                  </a:lnTo>
                  <a:lnTo>
                    <a:pt x="227" y="633"/>
                  </a:lnTo>
                  <a:lnTo>
                    <a:pt x="229" y="617"/>
                  </a:lnTo>
                  <a:lnTo>
                    <a:pt x="229" y="154"/>
                  </a:lnTo>
                  <a:lnTo>
                    <a:pt x="211" y="158"/>
                  </a:lnTo>
                  <a:lnTo>
                    <a:pt x="191" y="160"/>
                  </a:lnTo>
                  <a:lnTo>
                    <a:pt x="172" y="160"/>
                  </a:lnTo>
                  <a:lnTo>
                    <a:pt x="166" y="160"/>
                  </a:lnTo>
                  <a:lnTo>
                    <a:pt x="149" y="160"/>
                  </a:lnTo>
                  <a:lnTo>
                    <a:pt x="131" y="158"/>
                  </a:lnTo>
                  <a:lnTo>
                    <a:pt x="115" y="154"/>
                  </a:lnTo>
                  <a:close/>
                  <a:moveTo>
                    <a:pt x="51" y="0"/>
                  </a:moveTo>
                  <a:lnTo>
                    <a:pt x="68" y="1"/>
                  </a:lnTo>
                  <a:lnTo>
                    <a:pt x="83" y="6"/>
                  </a:lnTo>
                  <a:lnTo>
                    <a:pt x="97" y="16"/>
                  </a:lnTo>
                  <a:lnTo>
                    <a:pt x="106" y="25"/>
                  </a:lnTo>
                  <a:lnTo>
                    <a:pt x="118" y="32"/>
                  </a:lnTo>
                  <a:lnTo>
                    <a:pt x="132" y="38"/>
                  </a:lnTo>
                  <a:lnTo>
                    <a:pt x="149" y="43"/>
                  </a:lnTo>
                  <a:lnTo>
                    <a:pt x="166" y="46"/>
                  </a:lnTo>
                  <a:lnTo>
                    <a:pt x="172" y="46"/>
                  </a:lnTo>
                  <a:lnTo>
                    <a:pt x="192" y="43"/>
                  </a:lnTo>
                  <a:lnTo>
                    <a:pt x="212" y="37"/>
                  </a:lnTo>
                  <a:lnTo>
                    <a:pt x="229" y="29"/>
                  </a:lnTo>
                  <a:lnTo>
                    <a:pt x="246" y="16"/>
                  </a:lnTo>
                  <a:lnTo>
                    <a:pt x="258" y="8"/>
                  </a:lnTo>
                  <a:lnTo>
                    <a:pt x="269" y="4"/>
                  </a:lnTo>
                  <a:lnTo>
                    <a:pt x="283" y="2"/>
                  </a:lnTo>
                  <a:lnTo>
                    <a:pt x="296" y="3"/>
                  </a:lnTo>
                  <a:lnTo>
                    <a:pt x="310" y="6"/>
                  </a:lnTo>
                  <a:lnTo>
                    <a:pt x="324" y="15"/>
                  </a:lnTo>
                  <a:lnTo>
                    <a:pt x="336" y="27"/>
                  </a:lnTo>
                  <a:lnTo>
                    <a:pt x="342" y="41"/>
                  </a:lnTo>
                  <a:lnTo>
                    <a:pt x="344" y="57"/>
                  </a:lnTo>
                  <a:lnTo>
                    <a:pt x="344" y="617"/>
                  </a:lnTo>
                  <a:lnTo>
                    <a:pt x="342" y="644"/>
                  </a:lnTo>
                  <a:lnTo>
                    <a:pt x="336" y="671"/>
                  </a:lnTo>
                  <a:lnTo>
                    <a:pt x="325" y="697"/>
                  </a:lnTo>
                  <a:lnTo>
                    <a:pt x="311" y="721"/>
                  </a:lnTo>
                  <a:lnTo>
                    <a:pt x="292" y="743"/>
                  </a:lnTo>
                  <a:lnTo>
                    <a:pt x="271" y="759"/>
                  </a:lnTo>
                  <a:lnTo>
                    <a:pt x="248" y="771"/>
                  </a:lnTo>
                  <a:lnTo>
                    <a:pt x="224" y="780"/>
                  </a:lnTo>
                  <a:lnTo>
                    <a:pt x="199" y="787"/>
                  </a:lnTo>
                  <a:lnTo>
                    <a:pt x="172" y="789"/>
                  </a:lnTo>
                  <a:lnTo>
                    <a:pt x="166" y="789"/>
                  </a:lnTo>
                  <a:lnTo>
                    <a:pt x="137" y="785"/>
                  </a:lnTo>
                  <a:lnTo>
                    <a:pt x="108" y="775"/>
                  </a:lnTo>
                  <a:lnTo>
                    <a:pt x="82" y="762"/>
                  </a:lnTo>
                  <a:lnTo>
                    <a:pt x="59" y="745"/>
                  </a:lnTo>
                  <a:lnTo>
                    <a:pt x="39" y="724"/>
                  </a:lnTo>
                  <a:lnTo>
                    <a:pt x="23" y="701"/>
                  </a:lnTo>
                  <a:lnTo>
                    <a:pt x="10" y="675"/>
                  </a:lnTo>
                  <a:lnTo>
                    <a:pt x="2" y="647"/>
                  </a:lnTo>
                  <a:lnTo>
                    <a:pt x="0" y="617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5" y="31"/>
                  </a:lnTo>
                  <a:lnTo>
                    <a:pt x="13" y="20"/>
                  </a:lnTo>
                  <a:lnTo>
                    <a:pt x="22" y="11"/>
                  </a:lnTo>
                  <a:lnTo>
                    <a:pt x="34" y="6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350"/>
            <p:cNvSpPr>
              <a:spLocks noEditPoints="1"/>
            </p:cNvSpPr>
            <p:nvPr/>
          </p:nvSpPr>
          <p:spPr bwMode="auto">
            <a:xfrm>
              <a:off x="5559426" y="2935288"/>
              <a:ext cx="71438" cy="130175"/>
            </a:xfrm>
            <a:custGeom>
              <a:avLst/>
              <a:gdLst>
                <a:gd name="T0" fmla="*/ 114 w 452"/>
                <a:gd name="T1" fmla="*/ 602 h 825"/>
                <a:gd name="T2" fmla="*/ 125 w 452"/>
                <a:gd name="T3" fmla="*/ 651 h 825"/>
                <a:gd name="T4" fmla="*/ 154 w 452"/>
                <a:gd name="T5" fmla="*/ 689 h 825"/>
                <a:gd name="T6" fmla="*/ 197 w 452"/>
                <a:gd name="T7" fmla="*/ 712 h 825"/>
                <a:gd name="T8" fmla="*/ 229 w 452"/>
                <a:gd name="T9" fmla="*/ 716 h 825"/>
                <a:gd name="T10" fmla="*/ 271 w 452"/>
                <a:gd name="T11" fmla="*/ 707 h 825"/>
                <a:gd name="T12" fmla="*/ 309 w 452"/>
                <a:gd name="T13" fmla="*/ 681 h 825"/>
                <a:gd name="T14" fmla="*/ 340 w 452"/>
                <a:gd name="T15" fmla="*/ 624 h 825"/>
                <a:gd name="T16" fmla="*/ 344 w 452"/>
                <a:gd name="T17" fmla="*/ 173 h 825"/>
                <a:gd name="T18" fmla="*/ 288 w 452"/>
                <a:gd name="T19" fmla="*/ 191 h 825"/>
                <a:gd name="T20" fmla="*/ 229 w 452"/>
                <a:gd name="T21" fmla="*/ 196 h 825"/>
                <a:gd name="T22" fmla="*/ 183 w 452"/>
                <a:gd name="T23" fmla="*/ 193 h 825"/>
                <a:gd name="T24" fmla="*/ 114 w 452"/>
                <a:gd name="T25" fmla="*/ 173 h 825"/>
                <a:gd name="T26" fmla="*/ 413 w 452"/>
                <a:gd name="T27" fmla="*/ 2 h 825"/>
                <a:gd name="T28" fmla="*/ 436 w 452"/>
                <a:gd name="T29" fmla="*/ 15 h 825"/>
                <a:gd name="T30" fmla="*/ 450 w 452"/>
                <a:gd name="T31" fmla="*/ 39 h 825"/>
                <a:gd name="T32" fmla="*/ 452 w 452"/>
                <a:gd name="T33" fmla="*/ 596 h 825"/>
                <a:gd name="T34" fmla="*/ 445 w 452"/>
                <a:gd name="T35" fmla="*/ 656 h 825"/>
                <a:gd name="T36" fmla="*/ 422 w 452"/>
                <a:gd name="T37" fmla="*/ 711 h 825"/>
                <a:gd name="T38" fmla="*/ 383 w 452"/>
                <a:gd name="T39" fmla="*/ 756 h 825"/>
                <a:gd name="T40" fmla="*/ 343 w 452"/>
                <a:gd name="T41" fmla="*/ 795 h 825"/>
                <a:gd name="T42" fmla="*/ 290 w 452"/>
                <a:gd name="T43" fmla="*/ 818 h 825"/>
                <a:gd name="T44" fmla="*/ 229 w 452"/>
                <a:gd name="T45" fmla="*/ 825 h 825"/>
                <a:gd name="T46" fmla="*/ 182 w 452"/>
                <a:gd name="T47" fmla="*/ 821 h 825"/>
                <a:gd name="T48" fmla="*/ 118 w 452"/>
                <a:gd name="T49" fmla="*/ 797 h 825"/>
                <a:gd name="T50" fmla="*/ 63 w 452"/>
                <a:gd name="T51" fmla="*/ 755 h 825"/>
                <a:gd name="T52" fmla="*/ 24 w 452"/>
                <a:gd name="T53" fmla="*/ 700 h 825"/>
                <a:gd name="T54" fmla="*/ 2 w 452"/>
                <a:gd name="T55" fmla="*/ 633 h 825"/>
                <a:gd name="T56" fmla="*/ 0 w 452"/>
                <a:gd name="T57" fmla="*/ 59 h 825"/>
                <a:gd name="T58" fmla="*/ 10 w 452"/>
                <a:gd name="T59" fmla="*/ 27 h 825"/>
                <a:gd name="T60" fmla="*/ 34 w 452"/>
                <a:gd name="T61" fmla="*/ 8 h 825"/>
                <a:gd name="T62" fmla="*/ 67 w 452"/>
                <a:gd name="T63" fmla="*/ 8 h 825"/>
                <a:gd name="T64" fmla="*/ 97 w 452"/>
                <a:gd name="T65" fmla="*/ 25 h 825"/>
                <a:gd name="T66" fmla="*/ 140 w 452"/>
                <a:gd name="T67" fmla="*/ 60 h 825"/>
                <a:gd name="T68" fmla="*/ 190 w 452"/>
                <a:gd name="T69" fmla="*/ 79 h 825"/>
                <a:gd name="T70" fmla="*/ 223 w 452"/>
                <a:gd name="T71" fmla="*/ 82 h 825"/>
                <a:gd name="T72" fmla="*/ 275 w 452"/>
                <a:gd name="T73" fmla="*/ 73 h 825"/>
                <a:gd name="T74" fmla="*/ 322 w 452"/>
                <a:gd name="T75" fmla="*/ 48 h 825"/>
                <a:gd name="T76" fmla="*/ 346 w 452"/>
                <a:gd name="T77" fmla="*/ 28 h 825"/>
                <a:gd name="T78" fmla="*/ 349 w 452"/>
                <a:gd name="T79" fmla="*/ 25 h 825"/>
                <a:gd name="T80" fmla="*/ 349 w 452"/>
                <a:gd name="T81" fmla="*/ 21 h 825"/>
                <a:gd name="T82" fmla="*/ 364 w 452"/>
                <a:gd name="T83" fmla="*/ 8 h 825"/>
                <a:gd name="T84" fmla="*/ 395 w 452"/>
                <a:gd name="T85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2" h="825">
                  <a:moveTo>
                    <a:pt x="114" y="173"/>
                  </a:moveTo>
                  <a:lnTo>
                    <a:pt x="114" y="602"/>
                  </a:lnTo>
                  <a:lnTo>
                    <a:pt x="116" y="627"/>
                  </a:lnTo>
                  <a:lnTo>
                    <a:pt x="125" y="651"/>
                  </a:lnTo>
                  <a:lnTo>
                    <a:pt x="137" y="671"/>
                  </a:lnTo>
                  <a:lnTo>
                    <a:pt x="154" y="689"/>
                  </a:lnTo>
                  <a:lnTo>
                    <a:pt x="174" y="702"/>
                  </a:lnTo>
                  <a:lnTo>
                    <a:pt x="197" y="712"/>
                  </a:lnTo>
                  <a:lnTo>
                    <a:pt x="223" y="716"/>
                  </a:lnTo>
                  <a:lnTo>
                    <a:pt x="229" y="716"/>
                  </a:lnTo>
                  <a:lnTo>
                    <a:pt x="250" y="714"/>
                  </a:lnTo>
                  <a:lnTo>
                    <a:pt x="271" y="707"/>
                  </a:lnTo>
                  <a:lnTo>
                    <a:pt x="291" y="697"/>
                  </a:lnTo>
                  <a:lnTo>
                    <a:pt x="309" y="681"/>
                  </a:lnTo>
                  <a:lnTo>
                    <a:pt x="328" y="653"/>
                  </a:lnTo>
                  <a:lnTo>
                    <a:pt x="340" y="624"/>
                  </a:lnTo>
                  <a:lnTo>
                    <a:pt x="344" y="596"/>
                  </a:lnTo>
                  <a:lnTo>
                    <a:pt x="344" y="173"/>
                  </a:lnTo>
                  <a:lnTo>
                    <a:pt x="317" y="184"/>
                  </a:lnTo>
                  <a:lnTo>
                    <a:pt x="288" y="191"/>
                  </a:lnTo>
                  <a:lnTo>
                    <a:pt x="259" y="195"/>
                  </a:lnTo>
                  <a:lnTo>
                    <a:pt x="229" y="196"/>
                  </a:lnTo>
                  <a:lnTo>
                    <a:pt x="218" y="196"/>
                  </a:lnTo>
                  <a:lnTo>
                    <a:pt x="183" y="193"/>
                  </a:lnTo>
                  <a:lnTo>
                    <a:pt x="149" y="185"/>
                  </a:lnTo>
                  <a:lnTo>
                    <a:pt x="114" y="173"/>
                  </a:lnTo>
                  <a:close/>
                  <a:moveTo>
                    <a:pt x="395" y="0"/>
                  </a:moveTo>
                  <a:lnTo>
                    <a:pt x="413" y="2"/>
                  </a:lnTo>
                  <a:lnTo>
                    <a:pt x="425" y="7"/>
                  </a:lnTo>
                  <a:lnTo>
                    <a:pt x="436" y="15"/>
                  </a:lnTo>
                  <a:lnTo>
                    <a:pt x="445" y="27"/>
                  </a:lnTo>
                  <a:lnTo>
                    <a:pt x="450" y="39"/>
                  </a:lnTo>
                  <a:lnTo>
                    <a:pt x="452" y="54"/>
                  </a:lnTo>
                  <a:lnTo>
                    <a:pt x="452" y="596"/>
                  </a:lnTo>
                  <a:lnTo>
                    <a:pt x="450" y="627"/>
                  </a:lnTo>
                  <a:lnTo>
                    <a:pt x="445" y="656"/>
                  </a:lnTo>
                  <a:lnTo>
                    <a:pt x="435" y="685"/>
                  </a:lnTo>
                  <a:lnTo>
                    <a:pt x="422" y="711"/>
                  </a:lnTo>
                  <a:lnTo>
                    <a:pt x="404" y="734"/>
                  </a:lnTo>
                  <a:lnTo>
                    <a:pt x="383" y="756"/>
                  </a:lnTo>
                  <a:lnTo>
                    <a:pt x="365" y="777"/>
                  </a:lnTo>
                  <a:lnTo>
                    <a:pt x="343" y="795"/>
                  </a:lnTo>
                  <a:lnTo>
                    <a:pt x="317" y="808"/>
                  </a:lnTo>
                  <a:lnTo>
                    <a:pt x="290" y="818"/>
                  </a:lnTo>
                  <a:lnTo>
                    <a:pt x="259" y="823"/>
                  </a:lnTo>
                  <a:lnTo>
                    <a:pt x="229" y="825"/>
                  </a:lnTo>
                  <a:lnTo>
                    <a:pt x="218" y="825"/>
                  </a:lnTo>
                  <a:lnTo>
                    <a:pt x="182" y="821"/>
                  </a:lnTo>
                  <a:lnTo>
                    <a:pt x="149" y="811"/>
                  </a:lnTo>
                  <a:lnTo>
                    <a:pt x="118" y="797"/>
                  </a:lnTo>
                  <a:lnTo>
                    <a:pt x="88" y="778"/>
                  </a:lnTo>
                  <a:lnTo>
                    <a:pt x="63" y="755"/>
                  </a:lnTo>
                  <a:lnTo>
                    <a:pt x="41" y="729"/>
                  </a:lnTo>
                  <a:lnTo>
                    <a:pt x="24" y="700"/>
                  </a:lnTo>
                  <a:lnTo>
                    <a:pt x="10" y="668"/>
                  </a:lnTo>
                  <a:lnTo>
                    <a:pt x="2" y="633"/>
                  </a:lnTo>
                  <a:lnTo>
                    <a:pt x="0" y="596"/>
                  </a:lnTo>
                  <a:lnTo>
                    <a:pt x="0" y="59"/>
                  </a:lnTo>
                  <a:lnTo>
                    <a:pt x="3" y="42"/>
                  </a:lnTo>
                  <a:lnTo>
                    <a:pt x="10" y="27"/>
                  </a:lnTo>
                  <a:lnTo>
                    <a:pt x="22" y="14"/>
                  </a:lnTo>
                  <a:lnTo>
                    <a:pt x="34" y="8"/>
                  </a:lnTo>
                  <a:lnTo>
                    <a:pt x="51" y="5"/>
                  </a:lnTo>
                  <a:lnTo>
                    <a:pt x="67" y="8"/>
                  </a:lnTo>
                  <a:lnTo>
                    <a:pt x="83" y="14"/>
                  </a:lnTo>
                  <a:lnTo>
                    <a:pt x="97" y="25"/>
                  </a:lnTo>
                  <a:lnTo>
                    <a:pt x="119" y="43"/>
                  </a:lnTo>
                  <a:lnTo>
                    <a:pt x="140" y="60"/>
                  </a:lnTo>
                  <a:lnTo>
                    <a:pt x="165" y="71"/>
                  </a:lnTo>
                  <a:lnTo>
                    <a:pt x="190" y="79"/>
                  </a:lnTo>
                  <a:lnTo>
                    <a:pt x="218" y="82"/>
                  </a:lnTo>
                  <a:lnTo>
                    <a:pt x="223" y="82"/>
                  </a:lnTo>
                  <a:lnTo>
                    <a:pt x="250" y="80"/>
                  </a:lnTo>
                  <a:lnTo>
                    <a:pt x="275" y="73"/>
                  </a:lnTo>
                  <a:lnTo>
                    <a:pt x="300" y="63"/>
                  </a:lnTo>
                  <a:lnTo>
                    <a:pt x="322" y="48"/>
                  </a:lnTo>
                  <a:lnTo>
                    <a:pt x="344" y="30"/>
                  </a:lnTo>
                  <a:lnTo>
                    <a:pt x="346" y="28"/>
                  </a:lnTo>
                  <a:lnTo>
                    <a:pt x="348" y="26"/>
                  </a:lnTo>
                  <a:lnTo>
                    <a:pt x="349" y="25"/>
                  </a:lnTo>
                  <a:lnTo>
                    <a:pt x="349" y="23"/>
                  </a:lnTo>
                  <a:lnTo>
                    <a:pt x="349" y="21"/>
                  </a:lnTo>
                  <a:lnTo>
                    <a:pt x="349" y="19"/>
                  </a:lnTo>
                  <a:lnTo>
                    <a:pt x="364" y="8"/>
                  </a:lnTo>
                  <a:lnTo>
                    <a:pt x="378" y="2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351"/>
            <p:cNvSpPr>
              <a:spLocks noEditPoints="1"/>
            </p:cNvSpPr>
            <p:nvPr/>
          </p:nvSpPr>
          <p:spPr bwMode="auto">
            <a:xfrm>
              <a:off x="5751513" y="3057525"/>
              <a:ext cx="117475" cy="180975"/>
            </a:xfrm>
            <a:custGeom>
              <a:avLst/>
              <a:gdLst>
                <a:gd name="T0" fmla="*/ 239 w 737"/>
                <a:gd name="T1" fmla="*/ 171 h 1143"/>
                <a:gd name="T2" fmla="*/ 208 w 737"/>
                <a:gd name="T3" fmla="*/ 188 h 1143"/>
                <a:gd name="T4" fmla="*/ 182 w 737"/>
                <a:gd name="T5" fmla="*/ 203 h 1143"/>
                <a:gd name="T6" fmla="*/ 151 w 737"/>
                <a:gd name="T7" fmla="*/ 212 h 1143"/>
                <a:gd name="T8" fmla="*/ 525 w 737"/>
                <a:gd name="T9" fmla="*/ 1007 h 1143"/>
                <a:gd name="T10" fmla="*/ 549 w 737"/>
                <a:gd name="T11" fmla="*/ 1023 h 1143"/>
                <a:gd name="T12" fmla="*/ 578 w 737"/>
                <a:gd name="T13" fmla="*/ 1027 h 1143"/>
                <a:gd name="T14" fmla="*/ 603 w 737"/>
                <a:gd name="T15" fmla="*/ 1017 h 1143"/>
                <a:gd name="T16" fmla="*/ 617 w 737"/>
                <a:gd name="T17" fmla="*/ 1001 h 1143"/>
                <a:gd name="T18" fmla="*/ 625 w 737"/>
                <a:gd name="T19" fmla="*/ 973 h 1143"/>
                <a:gd name="T20" fmla="*/ 621 w 737"/>
                <a:gd name="T21" fmla="*/ 942 h 1143"/>
                <a:gd name="T22" fmla="*/ 260 w 737"/>
                <a:gd name="T23" fmla="*/ 0 h 1143"/>
                <a:gd name="T24" fmla="*/ 287 w 737"/>
                <a:gd name="T25" fmla="*/ 5 h 1143"/>
                <a:gd name="T26" fmla="*/ 306 w 737"/>
                <a:gd name="T27" fmla="*/ 21 h 1143"/>
                <a:gd name="T28" fmla="*/ 719 w 737"/>
                <a:gd name="T29" fmla="*/ 903 h 1143"/>
                <a:gd name="T30" fmla="*/ 736 w 737"/>
                <a:gd name="T31" fmla="*/ 955 h 1143"/>
                <a:gd name="T32" fmla="*/ 733 w 737"/>
                <a:gd name="T33" fmla="*/ 1012 h 1143"/>
                <a:gd name="T34" fmla="*/ 712 w 737"/>
                <a:gd name="T35" fmla="*/ 1066 h 1143"/>
                <a:gd name="T36" fmla="*/ 677 w 737"/>
                <a:gd name="T37" fmla="*/ 1109 h 1143"/>
                <a:gd name="T38" fmla="*/ 633 w 737"/>
                <a:gd name="T39" fmla="*/ 1138 h 1143"/>
                <a:gd name="T40" fmla="*/ 593 w 737"/>
                <a:gd name="T41" fmla="*/ 1142 h 1143"/>
                <a:gd name="T42" fmla="*/ 543 w 737"/>
                <a:gd name="T43" fmla="*/ 1141 h 1143"/>
                <a:gd name="T44" fmla="*/ 492 w 737"/>
                <a:gd name="T45" fmla="*/ 1124 h 1143"/>
                <a:gd name="T46" fmla="*/ 447 w 737"/>
                <a:gd name="T47" fmla="*/ 1092 h 1143"/>
                <a:gd name="T48" fmla="*/ 415 w 737"/>
                <a:gd name="T49" fmla="*/ 1045 h 1143"/>
                <a:gd name="T50" fmla="*/ 3 w 737"/>
                <a:gd name="T51" fmla="*/ 163 h 1143"/>
                <a:gd name="T52" fmla="*/ 1 w 737"/>
                <a:gd name="T53" fmla="*/ 137 h 1143"/>
                <a:gd name="T54" fmla="*/ 13 w 737"/>
                <a:gd name="T55" fmla="*/ 114 h 1143"/>
                <a:gd name="T56" fmla="*/ 43 w 737"/>
                <a:gd name="T57" fmla="*/ 97 h 1143"/>
                <a:gd name="T58" fmla="*/ 71 w 737"/>
                <a:gd name="T59" fmla="*/ 97 h 1143"/>
                <a:gd name="T60" fmla="*/ 97 w 737"/>
                <a:gd name="T61" fmla="*/ 103 h 1143"/>
                <a:gd name="T62" fmla="*/ 128 w 737"/>
                <a:gd name="T63" fmla="*/ 98 h 1143"/>
                <a:gd name="T64" fmla="*/ 151 w 737"/>
                <a:gd name="T65" fmla="*/ 91 h 1143"/>
                <a:gd name="T66" fmla="*/ 194 w 737"/>
                <a:gd name="T67" fmla="*/ 57 h 1143"/>
                <a:gd name="T68" fmla="*/ 219 w 737"/>
                <a:gd name="T69" fmla="*/ 19 h 1143"/>
                <a:gd name="T70" fmla="*/ 244 w 737"/>
                <a:gd name="T71" fmla="*/ 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7" h="1143">
                  <a:moveTo>
                    <a:pt x="254" y="160"/>
                  </a:moveTo>
                  <a:lnTo>
                    <a:pt x="239" y="171"/>
                  </a:lnTo>
                  <a:lnTo>
                    <a:pt x="224" y="181"/>
                  </a:lnTo>
                  <a:lnTo>
                    <a:pt x="208" y="188"/>
                  </a:lnTo>
                  <a:lnTo>
                    <a:pt x="203" y="194"/>
                  </a:lnTo>
                  <a:lnTo>
                    <a:pt x="182" y="203"/>
                  </a:lnTo>
                  <a:lnTo>
                    <a:pt x="165" y="210"/>
                  </a:lnTo>
                  <a:lnTo>
                    <a:pt x="151" y="212"/>
                  </a:lnTo>
                  <a:lnTo>
                    <a:pt x="518" y="994"/>
                  </a:lnTo>
                  <a:lnTo>
                    <a:pt x="525" y="1007"/>
                  </a:lnTo>
                  <a:lnTo>
                    <a:pt x="537" y="1017"/>
                  </a:lnTo>
                  <a:lnTo>
                    <a:pt x="549" y="1023"/>
                  </a:lnTo>
                  <a:lnTo>
                    <a:pt x="563" y="1027"/>
                  </a:lnTo>
                  <a:lnTo>
                    <a:pt x="578" y="1027"/>
                  </a:lnTo>
                  <a:lnTo>
                    <a:pt x="593" y="1023"/>
                  </a:lnTo>
                  <a:lnTo>
                    <a:pt x="603" y="1017"/>
                  </a:lnTo>
                  <a:lnTo>
                    <a:pt x="612" y="1010"/>
                  </a:lnTo>
                  <a:lnTo>
                    <a:pt x="617" y="1001"/>
                  </a:lnTo>
                  <a:lnTo>
                    <a:pt x="621" y="989"/>
                  </a:lnTo>
                  <a:lnTo>
                    <a:pt x="625" y="973"/>
                  </a:lnTo>
                  <a:lnTo>
                    <a:pt x="625" y="959"/>
                  </a:lnTo>
                  <a:lnTo>
                    <a:pt x="621" y="942"/>
                  </a:lnTo>
                  <a:lnTo>
                    <a:pt x="254" y="160"/>
                  </a:lnTo>
                  <a:close/>
                  <a:moveTo>
                    <a:pt x="260" y="0"/>
                  </a:moveTo>
                  <a:lnTo>
                    <a:pt x="274" y="1"/>
                  </a:lnTo>
                  <a:lnTo>
                    <a:pt x="287" y="5"/>
                  </a:lnTo>
                  <a:lnTo>
                    <a:pt x="298" y="12"/>
                  </a:lnTo>
                  <a:lnTo>
                    <a:pt x="306" y="21"/>
                  </a:lnTo>
                  <a:lnTo>
                    <a:pt x="312" y="34"/>
                  </a:lnTo>
                  <a:lnTo>
                    <a:pt x="719" y="903"/>
                  </a:lnTo>
                  <a:lnTo>
                    <a:pt x="730" y="928"/>
                  </a:lnTo>
                  <a:lnTo>
                    <a:pt x="736" y="955"/>
                  </a:lnTo>
                  <a:lnTo>
                    <a:pt x="737" y="984"/>
                  </a:lnTo>
                  <a:lnTo>
                    <a:pt x="733" y="1012"/>
                  </a:lnTo>
                  <a:lnTo>
                    <a:pt x="724" y="1040"/>
                  </a:lnTo>
                  <a:lnTo>
                    <a:pt x="712" y="1066"/>
                  </a:lnTo>
                  <a:lnTo>
                    <a:pt x="696" y="1089"/>
                  </a:lnTo>
                  <a:lnTo>
                    <a:pt x="677" y="1109"/>
                  </a:lnTo>
                  <a:lnTo>
                    <a:pt x="657" y="1125"/>
                  </a:lnTo>
                  <a:lnTo>
                    <a:pt x="633" y="1138"/>
                  </a:lnTo>
                  <a:lnTo>
                    <a:pt x="614" y="1139"/>
                  </a:lnTo>
                  <a:lnTo>
                    <a:pt x="593" y="1142"/>
                  </a:lnTo>
                  <a:lnTo>
                    <a:pt x="570" y="1143"/>
                  </a:lnTo>
                  <a:lnTo>
                    <a:pt x="543" y="1141"/>
                  </a:lnTo>
                  <a:lnTo>
                    <a:pt x="517" y="1135"/>
                  </a:lnTo>
                  <a:lnTo>
                    <a:pt x="492" y="1124"/>
                  </a:lnTo>
                  <a:lnTo>
                    <a:pt x="468" y="1111"/>
                  </a:lnTo>
                  <a:lnTo>
                    <a:pt x="447" y="1092"/>
                  </a:lnTo>
                  <a:lnTo>
                    <a:pt x="429" y="1071"/>
                  </a:lnTo>
                  <a:lnTo>
                    <a:pt x="415" y="1045"/>
                  </a:lnTo>
                  <a:lnTo>
                    <a:pt x="8" y="177"/>
                  </a:lnTo>
                  <a:lnTo>
                    <a:pt x="3" y="163"/>
                  </a:lnTo>
                  <a:lnTo>
                    <a:pt x="0" y="149"/>
                  </a:lnTo>
                  <a:lnTo>
                    <a:pt x="1" y="137"/>
                  </a:lnTo>
                  <a:lnTo>
                    <a:pt x="5" y="125"/>
                  </a:lnTo>
                  <a:lnTo>
                    <a:pt x="13" y="114"/>
                  </a:lnTo>
                  <a:lnTo>
                    <a:pt x="27" y="104"/>
                  </a:lnTo>
                  <a:lnTo>
                    <a:pt x="43" y="97"/>
                  </a:lnTo>
                  <a:lnTo>
                    <a:pt x="57" y="94"/>
                  </a:lnTo>
                  <a:lnTo>
                    <a:pt x="71" y="97"/>
                  </a:lnTo>
                  <a:lnTo>
                    <a:pt x="82" y="100"/>
                  </a:lnTo>
                  <a:lnTo>
                    <a:pt x="97" y="103"/>
                  </a:lnTo>
                  <a:lnTo>
                    <a:pt x="111" y="103"/>
                  </a:lnTo>
                  <a:lnTo>
                    <a:pt x="128" y="98"/>
                  </a:lnTo>
                  <a:lnTo>
                    <a:pt x="146" y="91"/>
                  </a:lnTo>
                  <a:lnTo>
                    <a:pt x="151" y="91"/>
                  </a:lnTo>
                  <a:lnTo>
                    <a:pt x="174" y="77"/>
                  </a:lnTo>
                  <a:lnTo>
                    <a:pt x="194" y="57"/>
                  </a:lnTo>
                  <a:lnTo>
                    <a:pt x="208" y="34"/>
                  </a:lnTo>
                  <a:lnTo>
                    <a:pt x="219" y="19"/>
                  </a:lnTo>
                  <a:lnTo>
                    <a:pt x="230" y="8"/>
                  </a:lnTo>
                  <a:lnTo>
                    <a:pt x="244" y="2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352"/>
            <p:cNvSpPr>
              <a:spLocks noEditPoints="1"/>
            </p:cNvSpPr>
            <p:nvPr/>
          </p:nvSpPr>
          <p:spPr bwMode="auto">
            <a:xfrm>
              <a:off x="5678488" y="2916238"/>
              <a:ext cx="125413" cy="174625"/>
            </a:xfrm>
            <a:custGeom>
              <a:avLst/>
              <a:gdLst>
                <a:gd name="T0" fmla="*/ 341 w 789"/>
                <a:gd name="T1" fmla="*/ 214 h 1103"/>
                <a:gd name="T2" fmla="*/ 294 w 789"/>
                <a:gd name="T3" fmla="*/ 249 h 1103"/>
                <a:gd name="T4" fmla="*/ 263 w 789"/>
                <a:gd name="T5" fmla="*/ 257 h 1103"/>
                <a:gd name="T6" fmla="*/ 193 w 789"/>
                <a:gd name="T7" fmla="*/ 278 h 1103"/>
                <a:gd name="T8" fmla="*/ 458 w 789"/>
                <a:gd name="T9" fmla="*/ 926 h 1103"/>
                <a:gd name="T10" fmla="*/ 485 w 789"/>
                <a:gd name="T11" fmla="*/ 962 h 1103"/>
                <a:gd name="T12" fmla="*/ 522 w 789"/>
                <a:gd name="T13" fmla="*/ 984 h 1103"/>
                <a:gd name="T14" fmla="*/ 564 w 789"/>
                <a:gd name="T15" fmla="*/ 992 h 1103"/>
                <a:gd name="T16" fmla="*/ 607 w 789"/>
                <a:gd name="T17" fmla="*/ 983 h 1103"/>
                <a:gd name="T18" fmla="*/ 629 w 789"/>
                <a:gd name="T19" fmla="*/ 975 h 1103"/>
                <a:gd name="T20" fmla="*/ 654 w 789"/>
                <a:gd name="T21" fmla="*/ 951 h 1103"/>
                <a:gd name="T22" fmla="*/ 671 w 789"/>
                <a:gd name="T23" fmla="*/ 920 h 1103"/>
                <a:gd name="T24" fmla="*/ 678 w 789"/>
                <a:gd name="T25" fmla="*/ 877 h 1103"/>
                <a:gd name="T26" fmla="*/ 664 w 789"/>
                <a:gd name="T27" fmla="*/ 834 h 1103"/>
                <a:gd name="T28" fmla="*/ 361 w 789"/>
                <a:gd name="T29" fmla="*/ 0 h 1103"/>
                <a:gd name="T30" fmla="*/ 387 w 789"/>
                <a:gd name="T31" fmla="*/ 5 h 1103"/>
                <a:gd name="T32" fmla="*/ 410 w 789"/>
                <a:gd name="T33" fmla="*/ 22 h 1103"/>
                <a:gd name="T34" fmla="*/ 768 w 789"/>
                <a:gd name="T35" fmla="*/ 778 h 1103"/>
                <a:gd name="T36" fmla="*/ 788 w 789"/>
                <a:gd name="T37" fmla="*/ 846 h 1103"/>
                <a:gd name="T38" fmla="*/ 784 w 789"/>
                <a:gd name="T39" fmla="*/ 917 h 1103"/>
                <a:gd name="T40" fmla="*/ 758 w 789"/>
                <a:gd name="T41" fmla="*/ 988 h 1103"/>
                <a:gd name="T42" fmla="*/ 713 w 789"/>
                <a:gd name="T43" fmla="*/ 1044 h 1103"/>
                <a:gd name="T44" fmla="*/ 653 w 789"/>
                <a:gd name="T45" fmla="*/ 1086 h 1103"/>
                <a:gd name="T46" fmla="*/ 622 w 789"/>
                <a:gd name="T47" fmla="*/ 1097 h 1103"/>
                <a:gd name="T48" fmla="*/ 561 w 789"/>
                <a:gd name="T49" fmla="*/ 1103 h 1103"/>
                <a:gd name="T50" fmla="*/ 499 w 789"/>
                <a:gd name="T51" fmla="*/ 1095 h 1103"/>
                <a:gd name="T52" fmla="*/ 441 w 789"/>
                <a:gd name="T53" fmla="*/ 1070 h 1103"/>
                <a:gd name="T54" fmla="*/ 392 w 789"/>
                <a:gd name="T55" fmla="*/ 1028 h 1103"/>
                <a:gd name="T56" fmla="*/ 355 w 789"/>
                <a:gd name="T57" fmla="*/ 971 h 1103"/>
                <a:gd name="T58" fmla="*/ 0 w 789"/>
                <a:gd name="T59" fmla="*/ 211 h 1103"/>
                <a:gd name="T60" fmla="*/ 7 w 789"/>
                <a:gd name="T61" fmla="*/ 179 h 1103"/>
                <a:gd name="T62" fmla="*/ 31 w 789"/>
                <a:gd name="T63" fmla="*/ 155 h 1103"/>
                <a:gd name="T64" fmla="*/ 63 w 789"/>
                <a:gd name="T65" fmla="*/ 149 h 1103"/>
                <a:gd name="T66" fmla="*/ 114 w 789"/>
                <a:gd name="T67" fmla="*/ 163 h 1103"/>
                <a:gd name="T68" fmla="*/ 183 w 789"/>
                <a:gd name="T69" fmla="*/ 163 h 1103"/>
                <a:gd name="T70" fmla="*/ 223 w 789"/>
                <a:gd name="T71" fmla="*/ 148 h 1103"/>
                <a:gd name="T72" fmla="*/ 266 w 789"/>
                <a:gd name="T73" fmla="*/ 120 h 1103"/>
                <a:gd name="T74" fmla="*/ 297 w 789"/>
                <a:gd name="T75" fmla="*/ 77 h 1103"/>
                <a:gd name="T76" fmla="*/ 309 w 789"/>
                <a:gd name="T77" fmla="*/ 48 h 1103"/>
                <a:gd name="T78" fmla="*/ 309 w 789"/>
                <a:gd name="T79" fmla="*/ 45 h 1103"/>
                <a:gd name="T80" fmla="*/ 309 w 789"/>
                <a:gd name="T81" fmla="*/ 40 h 1103"/>
                <a:gd name="T82" fmla="*/ 323 w 789"/>
                <a:gd name="T83" fmla="*/ 16 h 1103"/>
                <a:gd name="T84" fmla="*/ 347 w 789"/>
                <a:gd name="T85" fmla="*/ 1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9" h="1103">
                  <a:moveTo>
                    <a:pt x="361" y="194"/>
                  </a:moveTo>
                  <a:lnTo>
                    <a:pt x="341" y="214"/>
                  </a:lnTo>
                  <a:lnTo>
                    <a:pt x="319" y="233"/>
                  </a:lnTo>
                  <a:lnTo>
                    <a:pt x="294" y="249"/>
                  </a:lnTo>
                  <a:lnTo>
                    <a:pt x="269" y="263"/>
                  </a:lnTo>
                  <a:lnTo>
                    <a:pt x="263" y="257"/>
                  </a:lnTo>
                  <a:lnTo>
                    <a:pt x="229" y="270"/>
                  </a:lnTo>
                  <a:lnTo>
                    <a:pt x="193" y="278"/>
                  </a:lnTo>
                  <a:lnTo>
                    <a:pt x="155" y="280"/>
                  </a:lnTo>
                  <a:lnTo>
                    <a:pt x="458" y="926"/>
                  </a:lnTo>
                  <a:lnTo>
                    <a:pt x="470" y="946"/>
                  </a:lnTo>
                  <a:lnTo>
                    <a:pt x="485" y="962"/>
                  </a:lnTo>
                  <a:lnTo>
                    <a:pt x="503" y="975"/>
                  </a:lnTo>
                  <a:lnTo>
                    <a:pt x="522" y="984"/>
                  </a:lnTo>
                  <a:lnTo>
                    <a:pt x="542" y="990"/>
                  </a:lnTo>
                  <a:lnTo>
                    <a:pt x="564" y="992"/>
                  </a:lnTo>
                  <a:lnTo>
                    <a:pt x="585" y="990"/>
                  </a:lnTo>
                  <a:lnTo>
                    <a:pt x="607" y="983"/>
                  </a:lnTo>
                  <a:lnTo>
                    <a:pt x="613" y="983"/>
                  </a:lnTo>
                  <a:lnTo>
                    <a:pt x="629" y="975"/>
                  </a:lnTo>
                  <a:lnTo>
                    <a:pt x="642" y="964"/>
                  </a:lnTo>
                  <a:lnTo>
                    <a:pt x="654" y="951"/>
                  </a:lnTo>
                  <a:lnTo>
                    <a:pt x="662" y="937"/>
                  </a:lnTo>
                  <a:lnTo>
                    <a:pt x="671" y="920"/>
                  </a:lnTo>
                  <a:lnTo>
                    <a:pt x="677" y="898"/>
                  </a:lnTo>
                  <a:lnTo>
                    <a:pt x="678" y="877"/>
                  </a:lnTo>
                  <a:lnTo>
                    <a:pt x="675" y="856"/>
                  </a:lnTo>
                  <a:lnTo>
                    <a:pt x="664" y="834"/>
                  </a:lnTo>
                  <a:lnTo>
                    <a:pt x="361" y="194"/>
                  </a:lnTo>
                  <a:close/>
                  <a:moveTo>
                    <a:pt x="361" y="0"/>
                  </a:moveTo>
                  <a:lnTo>
                    <a:pt x="375" y="1"/>
                  </a:lnTo>
                  <a:lnTo>
                    <a:pt x="387" y="5"/>
                  </a:lnTo>
                  <a:lnTo>
                    <a:pt x="400" y="12"/>
                  </a:lnTo>
                  <a:lnTo>
                    <a:pt x="410" y="22"/>
                  </a:lnTo>
                  <a:lnTo>
                    <a:pt x="418" y="34"/>
                  </a:lnTo>
                  <a:lnTo>
                    <a:pt x="768" y="778"/>
                  </a:lnTo>
                  <a:lnTo>
                    <a:pt x="782" y="812"/>
                  </a:lnTo>
                  <a:lnTo>
                    <a:pt x="788" y="846"/>
                  </a:lnTo>
                  <a:lnTo>
                    <a:pt x="789" y="882"/>
                  </a:lnTo>
                  <a:lnTo>
                    <a:pt x="784" y="917"/>
                  </a:lnTo>
                  <a:lnTo>
                    <a:pt x="774" y="954"/>
                  </a:lnTo>
                  <a:lnTo>
                    <a:pt x="758" y="988"/>
                  </a:lnTo>
                  <a:lnTo>
                    <a:pt x="737" y="1017"/>
                  </a:lnTo>
                  <a:lnTo>
                    <a:pt x="713" y="1044"/>
                  </a:lnTo>
                  <a:lnTo>
                    <a:pt x="685" y="1067"/>
                  </a:lnTo>
                  <a:lnTo>
                    <a:pt x="653" y="1086"/>
                  </a:lnTo>
                  <a:lnTo>
                    <a:pt x="648" y="1091"/>
                  </a:lnTo>
                  <a:lnTo>
                    <a:pt x="622" y="1097"/>
                  </a:lnTo>
                  <a:lnTo>
                    <a:pt x="591" y="1101"/>
                  </a:lnTo>
                  <a:lnTo>
                    <a:pt x="561" y="1103"/>
                  </a:lnTo>
                  <a:lnTo>
                    <a:pt x="530" y="1101"/>
                  </a:lnTo>
                  <a:lnTo>
                    <a:pt x="499" y="1095"/>
                  </a:lnTo>
                  <a:lnTo>
                    <a:pt x="469" y="1084"/>
                  </a:lnTo>
                  <a:lnTo>
                    <a:pt x="441" y="1070"/>
                  </a:lnTo>
                  <a:lnTo>
                    <a:pt x="415" y="1051"/>
                  </a:lnTo>
                  <a:lnTo>
                    <a:pt x="392" y="1028"/>
                  </a:lnTo>
                  <a:lnTo>
                    <a:pt x="371" y="1002"/>
                  </a:lnTo>
                  <a:lnTo>
                    <a:pt x="355" y="971"/>
                  </a:lnTo>
                  <a:lnTo>
                    <a:pt x="6" y="229"/>
                  </a:lnTo>
                  <a:lnTo>
                    <a:pt x="0" y="211"/>
                  </a:lnTo>
                  <a:lnTo>
                    <a:pt x="0" y="194"/>
                  </a:lnTo>
                  <a:lnTo>
                    <a:pt x="7" y="179"/>
                  </a:lnTo>
                  <a:lnTo>
                    <a:pt x="17" y="165"/>
                  </a:lnTo>
                  <a:lnTo>
                    <a:pt x="31" y="155"/>
                  </a:lnTo>
                  <a:lnTo>
                    <a:pt x="46" y="149"/>
                  </a:lnTo>
                  <a:lnTo>
                    <a:pt x="63" y="149"/>
                  </a:lnTo>
                  <a:lnTo>
                    <a:pt x="80" y="154"/>
                  </a:lnTo>
                  <a:lnTo>
                    <a:pt x="114" y="163"/>
                  </a:lnTo>
                  <a:lnTo>
                    <a:pt x="148" y="166"/>
                  </a:lnTo>
                  <a:lnTo>
                    <a:pt x="183" y="163"/>
                  </a:lnTo>
                  <a:lnTo>
                    <a:pt x="217" y="154"/>
                  </a:lnTo>
                  <a:lnTo>
                    <a:pt x="223" y="148"/>
                  </a:lnTo>
                  <a:lnTo>
                    <a:pt x="246" y="136"/>
                  </a:lnTo>
                  <a:lnTo>
                    <a:pt x="266" y="120"/>
                  </a:lnTo>
                  <a:lnTo>
                    <a:pt x="283" y="100"/>
                  </a:lnTo>
                  <a:lnTo>
                    <a:pt x="297" y="77"/>
                  </a:lnTo>
                  <a:lnTo>
                    <a:pt x="309" y="51"/>
                  </a:lnTo>
                  <a:lnTo>
                    <a:pt x="309" y="48"/>
                  </a:lnTo>
                  <a:lnTo>
                    <a:pt x="309" y="46"/>
                  </a:lnTo>
                  <a:lnTo>
                    <a:pt x="309" y="45"/>
                  </a:lnTo>
                  <a:lnTo>
                    <a:pt x="309" y="43"/>
                  </a:lnTo>
                  <a:lnTo>
                    <a:pt x="309" y="40"/>
                  </a:lnTo>
                  <a:lnTo>
                    <a:pt x="314" y="27"/>
                  </a:lnTo>
                  <a:lnTo>
                    <a:pt x="323" y="16"/>
                  </a:lnTo>
                  <a:lnTo>
                    <a:pt x="334" y="7"/>
                  </a:lnTo>
                  <a:lnTo>
                    <a:pt x="347" y="1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353"/>
            <p:cNvSpPr>
              <a:spLocks noEditPoints="1"/>
            </p:cNvSpPr>
            <p:nvPr/>
          </p:nvSpPr>
          <p:spPr bwMode="auto">
            <a:xfrm>
              <a:off x="5322888" y="3057525"/>
              <a:ext cx="117475" cy="180975"/>
            </a:xfrm>
            <a:custGeom>
              <a:avLst/>
              <a:gdLst>
                <a:gd name="T0" fmla="*/ 121 w 737"/>
                <a:gd name="T1" fmla="*/ 949 h 1143"/>
                <a:gd name="T2" fmla="*/ 118 w 737"/>
                <a:gd name="T3" fmla="*/ 979 h 1143"/>
                <a:gd name="T4" fmla="*/ 128 w 737"/>
                <a:gd name="T5" fmla="*/ 1010 h 1143"/>
                <a:gd name="T6" fmla="*/ 150 w 737"/>
                <a:gd name="T7" fmla="*/ 1029 h 1143"/>
                <a:gd name="T8" fmla="*/ 179 w 737"/>
                <a:gd name="T9" fmla="*/ 1033 h 1143"/>
                <a:gd name="T10" fmla="*/ 206 w 737"/>
                <a:gd name="T11" fmla="*/ 1022 h 1143"/>
                <a:gd name="T12" fmla="*/ 224 w 737"/>
                <a:gd name="T13" fmla="*/ 1001 h 1143"/>
                <a:gd name="T14" fmla="*/ 575 w 737"/>
                <a:gd name="T15" fmla="*/ 213 h 1143"/>
                <a:gd name="T16" fmla="*/ 545 w 737"/>
                <a:gd name="T17" fmla="*/ 205 h 1143"/>
                <a:gd name="T18" fmla="*/ 488 w 737"/>
                <a:gd name="T19" fmla="*/ 166 h 1143"/>
                <a:gd name="T20" fmla="*/ 493 w 737"/>
                <a:gd name="T21" fmla="*/ 2 h 1143"/>
                <a:gd name="T22" fmla="*/ 518 w 737"/>
                <a:gd name="T23" fmla="*/ 19 h 1143"/>
                <a:gd name="T24" fmla="*/ 538 w 737"/>
                <a:gd name="T25" fmla="*/ 54 h 1143"/>
                <a:gd name="T26" fmla="*/ 566 w 737"/>
                <a:gd name="T27" fmla="*/ 82 h 1143"/>
                <a:gd name="T28" fmla="*/ 591 w 737"/>
                <a:gd name="T29" fmla="*/ 91 h 1143"/>
                <a:gd name="T30" fmla="*/ 633 w 737"/>
                <a:gd name="T31" fmla="*/ 97 h 1143"/>
                <a:gd name="T32" fmla="*/ 666 w 737"/>
                <a:gd name="T33" fmla="*/ 91 h 1143"/>
                <a:gd name="T34" fmla="*/ 692 w 737"/>
                <a:gd name="T35" fmla="*/ 90 h 1143"/>
                <a:gd name="T36" fmla="*/ 715 w 737"/>
                <a:gd name="T37" fmla="*/ 99 h 1143"/>
                <a:gd name="T38" fmla="*/ 732 w 737"/>
                <a:gd name="T39" fmla="*/ 119 h 1143"/>
                <a:gd name="T40" fmla="*/ 737 w 737"/>
                <a:gd name="T41" fmla="*/ 144 h 1143"/>
                <a:gd name="T42" fmla="*/ 729 w 737"/>
                <a:gd name="T43" fmla="*/ 171 h 1143"/>
                <a:gd name="T44" fmla="*/ 314 w 737"/>
                <a:gd name="T45" fmla="*/ 1071 h 1143"/>
                <a:gd name="T46" fmla="*/ 274 w 737"/>
                <a:gd name="T47" fmla="*/ 1111 h 1143"/>
                <a:gd name="T48" fmla="*/ 226 w 737"/>
                <a:gd name="T49" fmla="*/ 1135 h 1143"/>
                <a:gd name="T50" fmla="*/ 173 w 737"/>
                <a:gd name="T51" fmla="*/ 1143 h 1143"/>
                <a:gd name="T52" fmla="*/ 127 w 737"/>
                <a:gd name="T53" fmla="*/ 1137 h 1143"/>
                <a:gd name="T54" fmla="*/ 78 w 737"/>
                <a:gd name="T55" fmla="*/ 1119 h 1143"/>
                <a:gd name="T56" fmla="*/ 39 w 737"/>
                <a:gd name="T57" fmla="*/ 1084 h 1143"/>
                <a:gd name="T58" fmla="*/ 13 w 737"/>
                <a:gd name="T59" fmla="*/ 1035 h 1143"/>
                <a:gd name="T60" fmla="*/ 0 w 737"/>
                <a:gd name="T61" fmla="*/ 980 h 1143"/>
                <a:gd name="T62" fmla="*/ 7 w 737"/>
                <a:gd name="T63" fmla="*/ 925 h 1143"/>
                <a:gd name="T64" fmla="*/ 425 w 737"/>
                <a:gd name="T65" fmla="*/ 29 h 1143"/>
                <a:gd name="T66" fmla="*/ 446 w 737"/>
                <a:gd name="T67" fmla="*/ 8 h 1143"/>
                <a:gd name="T68" fmla="*/ 476 w 737"/>
                <a:gd name="T69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7" h="1143">
                  <a:moveTo>
                    <a:pt x="488" y="166"/>
                  </a:moveTo>
                  <a:lnTo>
                    <a:pt x="121" y="949"/>
                  </a:lnTo>
                  <a:lnTo>
                    <a:pt x="118" y="964"/>
                  </a:lnTo>
                  <a:lnTo>
                    <a:pt x="118" y="979"/>
                  </a:lnTo>
                  <a:lnTo>
                    <a:pt x="121" y="994"/>
                  </a:lnTo>
                  <a:lnTo>
                    <a:pt x="128" y="1010"/>
                  </a:lnTo>
                  <a:lnTo>
                    <a:pt x="139" y="1021"/>
                  </a:lnTo>
                  <a:lnTo>
                    <a:pt x="150" y="1029"/>
                  </a:lnTo>
                  <a:lnTo>
                    <a:pt x="165" y="1033"/>
                  </a:lnTo>
                  <a:lnTo>
                    <a:pt x="179" y="1033"/>
                  </a:lnTo>
                  <a:lnTo>
                    <a:pt x="194" y="1030"/>
                  </a:lnTo>
                  <a:lnTo>
                    <a:pt x="206" y="1022"/>
                  </a:lnTo>
                  <a:lnTo>
                    <a:pt x="217" y="1013"/>
                  </a:lnTo>
                  <a:lnTo>
                    <a:pt x="224" y="1001"/>
                  </a:lnTo>
                  <a:lnTo>
                    <a:pt x="591" y="217"/>
                  </a:lnTo>
                  <a:lnTo>
                    <a:pt x="575" y="213"/>
                  </a:lnTo>
                  <a:lnTo>
                    <a:pt x="561" y="210"/>
                  </a:lnTo>
                  <a:lnTo>
                    <a:pt x="545" y="205"/>
                  </a:lnTo>
                  <a:lnTo>
                    <a:pt x="540" y="200"/>
                  </a:lnTo>
                  <a:lnTo>
                    <a:pt x="488" y="166"/>
                  </a:lnTo>
                  <a:close/>
                  <a:moveTo>
                    <a:pt x="476" y="0"/>
                  </a:moveTo>
                  <a:lnTo>
                    <a:pt x="493" y="2"/>
                  </a:lnTo>
                  <a:lnTo>
                    <a:pt x="507" y="8"/>
                  </a:lnTo>
                  <a:lnTo>
                    <a:pt x="518" y="19"/>
                  </a:lnTo>
                  <a:lnTo>
                    <a:pt x="529" y="34"/>
                  </a:lnTo>
                  <a:lnTo>
                    <a:pt x="538" y="54"/>
                  </a:lnTo>
                  <a:lnTo>
                    <a:pt x="550" y="69"/>
                  </a:lnTo>
                  <a:lnTo>
                    <a:pt x="566" y="82"/>
                  </a:lnTo>
                  <a:lnTo>
                    <a:pt x="586" y="91"/>
                  </a:lnTo>
                  <a:lnTo>
                    <a:pt x="591" y="91"/>
                  </a:lnTo>
                  <a:lnTo>
                    <a:pt x="613" y="96"/>
                  </a:lnTo>
                  <a:lnTo>
                    <a:pt x="633" y="97"/>
                  </a:lnTo>
                  <a:lnTo>
                    <a:pt x="650" y="95"/>
                  </a:lnTo>
                  <a:lnTo>
                    <a:pt x="666" y="91"/>
                  </a:lnTo>
                  <a:lnTo>
                    <a:pt x="680" y="89"/>
                  </a:lnTo>
                  <a:lnTo>
                    <a:pt x="692" y="90"/>
                  </a:lnTo>
                  <a:lnTo>
                    <a:pt x="705" y="93"/>
                  </a:lnTo>
                  <a:lnTo>
                    <a:pt x="715" y="99"/>
                  </a:lnTo>
                  <a:lnTo>
                    <a:pt x="723" y="109"/>
                  </a:lnTo>
                  <a:lnTo>
                    <a:pt x="732" y="119"/>
                  </a:lnTo>
                  <a:lnTo>
                    <a:pt x="736" y="132"/>
                  </a:lnTo>
                  <a:lnTo>
                    <a:pt x="737" y="144"/>
                  </a:lnTo>
                  <a:lnTo>
                    <a:pt x="734" y="158"/>
                  </a:lnTo>
                  <a:lnTo>
                    <a:pt x="729" y="171"/>
                  </a:lnTo>
                  <a:lnTo>
                    <a:pt x="327" y="1045"/>
                  </a:lnTo>
                  <a:lnTo>
                    <a:pt x="314" y="1071"/>
                  </a:lnTo>
                  <a:lnTo>
                    <a:pt x="295" y="1092"/>
                  </a:lnTo>
                  <a:lnTo>
                    <a:pt x="274" y="1111"/>
                  </a:lnTo>
                  <a:lnTo>
                    <a:pt x="251" y="1124"/>
                  </a:lnTo>
                  <a:lnTo>
                    <a:pt x="226" y="1135"/>
                  </a:lnTo>
                  <a:lnTo>
                    <a:pt x="200" y="1141"/>
                  </a:lnTo>
                  <a:lnTo>
                    <a:pt x="173" y="1143"/>
                  </a:lnTo>
                  <a:lnTo>
                    <a:pt x="150" y="1141"/>
                  </a:lnTo>
                  <a:lnTo>
                    <a:pt x="127" y="1137"/>
                  </a:lnTo>
                  <a:lnTo>
                    <a:pt x="104" y="1132"/>
                  </a:lnTo>
                  <a:lnTo>
                    <a:pt x="78" y="1119"/>
                  </a:lnTo>
                  <a:lnTo>
                    <a:pt x="57" y="1104"/>
                  </a:lnTo>
                  <a:lnTo>
                    <a:pt x="39" y="1084"/>
                  </a:lnTo>
                  <a:lnTo>
                    <a:pt x="24" y="1061"/>
                  </a:lnTo>
                  <a:lnTo>
                    <a:pt x="13" y="1035"/>
                  </a:lnTo>
                  <a:lnTo>
                    <a:pt x="4" y="1007"/>
                  </a:lnTo>
                  <a:lnTo>
                    <a:pt x="0" y="980"/>
                  </a:lnTo>
                  <a:lnTo>
                    <a:pt x="1" y="952"/>
                  </a:lnTo>
                  <a:lnTo>
                    <a:pt x="7" y="925"/>
                  </a:lnTo>
                  <a:lnTo>
                    <a:pt x="18" y="898"/>
                  </a:lnTo>
                  <a:lnTo>
                    <a:pt x="425" y="29"/>
                  </a:lnTo>
                  <a:lnTo>
                    <a:pt x="435" y="16"/>
                  </a:lnTo>
                  <a:lnTo>
                    <a:pt x="446" y="8"/>
                  </a:lnTo>
                  <a:lnTo>
                    <a:pt x="461" y="2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354"/>
            <p:cNvSpPr>
              <a:spLocks noEditPoints="1"/>
            </p:cNvSpPr>
            <p:nvPr/>
          </p:nvSpPr>
          <p:spPr bwMode="auto">
            <a:xfrm>
              <a:off x="5387976" y="2916238"/>
              <a:ext cx="125413" cy="174625"/>
            </a:xfrm>
            <a:custGeom>
              <a:avLst/>
              <a:gdLst>
                <a:gd name="T0" fmla="*/ 125 w 790"/>
                <a:gd name="T1" fmla="*/ 823 h 1103"/>
                <a:gd name="T2" fmla="*/ 112 w 790"/>
                <a:gd name="T3" fmla="*/ 859 h 1103"/>
                <a:gd name="T4" fmla="*/ 114 w 790"/>
                <a:gd name="T5" fmla="*/ 896 h 1103"/>
                <a:gd name="T6" fmla="*/ 127 w 790"/>
                <a:gd name="T7" fmla="*/ 930 h 1103"/>
                <a:gd name="T8" fmla="*/ 148 w 790"/>
                <a:gd name="T9" fmla="*/ 958 h 1103"/>
                <a:gd name="T10" fmla="*/ 177 w 790"/>
                <a:gd name="T11" fmla="*/ 977 h 1103"/>
                <a:gd name="T12" fmla="*/ 204 w 790"/>
                <a:gd name="T13" fmla="*/ 983 h 1103"/>
                <a:gd name="T14" fmla="*/ 247 w 790"/>
                <a:gd name="T15" fmla="*/ 984 h 1103"/>
                <a:gd name="T16" fmla="*/ 286 w 790"/>
                <a:gd name="T17" fmla="*/ 969 h 1103"/>
                <a:gd name="T18" fmla="*/ 319 w 790"/>
                <a:gd name="T19" fmla="*/ 940 h 1103"/>
                <a:gd name="T20" fmla="*/ 636 w 790"/>
                <a:gd name="T21" fmla="*/ 275 h 1103"/>
                <a:gd name="T22" fmla="*/ 567 w 790"/>
                <a:gd name="T23" fmla="*/ 265 h 1103"/>
                <a:gd name="T24" fmla="*/ 521 w 790"/>
                <a:gd name="T25" fmla="*/ 245 h 1103"/>
                <a:gd name="T26" fmla="*/ 477 w 790"/>
                <a:gd name="T27" fmla="*/ 227 h 1103"/>
                <a:gd name="T28" fmla="*/ 441 w 790"/>
                <a:gd name="T29" fmla="*/ 199 h 1103"/>
                <a:gd name="T30" fmla="*/ 429 w 790"/>
                <a:gd name="T31" fmla="*/ 0 h 1103"/>
                <a:gd name="T32" fmla="*/ 455 w 790"/>
                <a:gd name="T33" fmla="*/ 7 h 1103"/>
                <a:gd name="T34" fmla="*/ 475 w 790"/>
                <a:gd name="T35" fmla="*/ 27 h 1103"/>
                <a:gd name="T36" fmla="*/ 480 w 790"/>
                <a:gd name="T37" fmla="*/ 51 h 1103"/>
                <a:gd name="T38" fmla="*/ 506 w 790"/>
                <a:gd name="T39" fmla="*/ 100 h 1103"/>
                <a:gd name="T40" fmla="*/ 544 w 790"/>
                <a:gd name="T41" fmla="*/ 136 h 1103"/>
                <a:gd name="T42" fmla="*/ 572 w 790"/>
                <a:gd name="T43" fmla="*/ 154 h 1103"/>
                <a:gd name="T44" fmla="*/ 625 w 790"/>
                <a:gd name="T45" fmla="*/ 166 h 1103"/>
                <a:gd name="T46" fmla="*/ 681 w 790"/>
                <a:gd name="T47" fmla="*/ 162 h 1103"/>
                <a:gd name="T48" fmla="*/ 727 w 790"/>
                <a:gd name="T49" fmla="*/ 149 h 1103"/>
                <a:gd name="T50" fmla="*/ 759 w 790"/>
                <a:gd name="T51" fmla="*/ 155 h 1103"/>
                <a:gd name="T52" fmla="*/ 784 w 790"/>
                <a:gd name="T53" fmla="*/ 179 h 1103"/>
                <a:gd name="T54" fmla="*/ 790 w 790"/>
                <a:gd name="T55" fmla="*/ 211 h 1103"/>
                <a:gd name="T56" fmla="*/ 434 w 790"/>
                <a:gd name="T57" fmla="*/ 971 h 1103"/>
                <a:gd name="T58" fmla="*/ 398 w 790"/>
                <a:gd name="T59" fmla="*/ 1028 h 1103"/>
                <a:gd name="T60" fmla="*/ 349 w 790"/>
                <a:gd name="T61" fmla="*/ 1070 h 1103"/>
                <a:gd name="T62" fmla="*/ 292 w 790"/>
                <a:gd name="T63" fmla="*/ 1095 h 1103"/>
                <a:gd name="T64" fmla="*/ 228 w 790"/>
                <a:gd name="T65" fmla="*/ 1103 h 1103"/>
                <a:gd name="T66" fmla="*/ 171 w 790"/>
                <a:gd name="T67" fmla="*/ 1096 h 1103"/>
                <a:gd name="T68" fmla="*/ 136 w 790"/>
                <a:gd name="T69" fmla="*/ 1080 h 1103"/>
                <a:gd name="T70" fmla="*/ 76 w 790"/>
                <a:gd name="T71" fmla="*/ 1037 h 1103"/>
                <a:gd name="T72" fmla="*/ 32 w 790"/>
                <a:gd name="T73" fmla="*/ 981 h 1103"/>
                <a:gd name="T74" fmla="*/ 5 w 790"/>
                <a:gd name="T75" fmla="*/ 915 h 1103"/>
                <a:gd name="T76" fmla="*/ 1 w 790"/>
                <a:gd name="T77" fmla="*/ 845 h 1103"/>
                <a:gd name="T78" fmla="*/ 22 w 790"/>
                <a:gd name="T79" fmla="*/ 778 h 1103"/>
                <a:gd name="T80" fmla="*/ 380 w 790"/>
                <a:gd name="T81" fmla="*/ 22 h 1103"/>
                <a:gd name="T82" fmla="*/ 402 w 790"/>
                <a:gd name="T83" fmla="*/ 5 h 1103"/>
                <a:gd name="T84" fmla="*/ 429 w 790"/>
                <a:gd name="T85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0" h="1103">
                  <a:moveTo>
                    <a:pt x="423" y="182"/>
                  </a:moveTo>
                  <a:lnTo>
                    <a:pt x="125" y="823"/>
                  </a:lnTo>
                  <a:lnTo>
                    <a:pt x="116" y="841"/>
                  </a:lnTo>
                  <a:lnTo>
                    <a:pt x="112" y="859"/>
                  </a:lnTo>
                  <a:lnTo>
                    <a:pt x="111" y="878"/>
                  </a:lnTo>
                  <a:lnTo>
                    <a:pt x="114" y="896"/>
                  </a:lnTo>
                  <a:lnTo>
                    <a:pt x="120" y="915"/>
                  </a:lnTo>
                  <a:lnTo>
                    <a:pt x="127" y="930"/>
                  </a:lnTo>
                  <a:lnTo>
                    <a:pt x="136" y="946"/>
                  </a:lnTo>
                  <a:lnTo>
                    <a:pt x="148" y="958"/>
                  </a:lnTo>
                  <a:lnTo>
                    <a:pt x="161" y="969"/>
                  </a:lnTo>
                  <a:lnTo>
                    <a:pt x="177" y="977"/>
                  </a:lnTo>
                  <a:lnTo>
                    <a:pt x="182" y="977"/>
                  </a:lnTo>
                  <a:lnTo>
                    <a:pt x="204" y="983"/>
                  </a:lnTo>
                  <a:lnTo>
                    <a:pt x="226" y="985"/>
                  </a:lnTo>
                  <a:lnTo>
                    <a:pt x="247" y="984"/>
                  </a:lnTo>
                  <a:lnTo>
                    <a:pt x="268" y="978"/>
                  </a:lnTo>
                  <a:lnTo>
                    <a:pt x="286" y="969"/>
                  </a:lnTo>
                  <a:lnTo>
                    <a:pt x="304" y="956"/>
                  </a:lnTo>
                  <a:lnTo>
                    <a:pt x="319" y="940"/>
                  </a:lnTo>
                  <a:lnTo>
                    <a:pt x="331" y="920"/>
                  </a:lnTo>
                  <a:lnTo>
                    <a:pt x="636" y="275"/>
                  </a:lnTo>
                  <a:lnTo>
                    <a:pt x="601" y="271"/>
                  </a:lnTo>
                  <a:lnTo>
                    <a:pt x="567" y="265"/>
                  </a:lnTo>
                  <a:lnTo>
                    <a:pt x="532" y="251"/>
                  </a:lnTo>
                  <a:lnTo>
                    <a:pt x="521" y="245"/>
                  </a:lnTo>
                  <a:lnTo>
                    <a:pt x="498" y="237"/>
                  </a:lnTo>
                  <a:lnTo>
                    <a:pt x="477" y="227"/>
                  </a:lnTo>
                  <a:lnTo>
                    <a:pt x="458" y="214"/>
                  </a:lnTo>
                  <a:lnTo>
                    <a:pt x="441" y="199"/>
                  </a:lnTo>
                  <a:lnTo>
                    <a:pt x="423" y="182"/>
                  </a:lnTo>
                  <a:close/>
                  <a:moveTo>
                    <a:pt x="429" y="0"/>
                  </a:moveTo>
                  <a:lnTo>
                    <a:pt x="443" y="1"/>
                  </a:lnTo>
                  <a:lnTo>
                    <a:pt x="455" y="7"/>
                  </a:lnTo>
                  <a:lnTo>
                    <a:pt x="467" y="16"/>
                  </a:lnTo>
                  <a:lnTo>
                    <a:pt x="475" y="27"/>
                  </a:lnTo>
                  <a:lnTo>
                    <a:pt x="480" y="40"/>
                  </a:lnTo>
                  <a:lnTo>
                    <a:pt x="480" y="51"/>
                  </a:lnTo>
                  <a:lnTo>
                    <a:pt x="492" y="77"/>
                  </a:lnTo>
                  <a:lnTo>
                    <a:pt x="506" y="100"/>
                  </a:lnTo>
                  <a:lnTo>
                    <a:pt x="524" y="120"/>
                  </a:lnTo>
                  <a:lnTo>
                    <a:pt x="544" y="136"/>
                  </a:lnTo>
                  <a:lnTo>
                    <a:pt x="567" y="148"/>
                  </a:lnTo>
                  <a:lnTo>
                    <a:pt x="572" y="154"/>
                  </a:lnTo>
                  <a:lnTo>
                    <a:pt x="598" y="162"/>
                  </a:lnTo>
                  <a:lnTo>
                    <a:pt x="625" y="166"/>
                  </a:lnTo>
                  <a:lnTo>
                    <a:pt x="653" y="166"/>
                  </a:lnTo>
                  <a:lnTo>
                    <a:pt x="681" y="162"/>
                  </a:lnTo>
                  <a:lnTo>
                    <a:pt x="710" y="154"/>
                  </a:lnTo>
                  <a:lnTo>
                    <a:pt x="727" y="149"/>
                  </a:lnTo>
                  <a:lnTo>
                    <a:pt x="744" y="149"/>
                  </a:lnTo>
                  <a:lnTo>
                    <a:pt x="759" y="155"/>
                  </a:lnTo>
                  <a:lnTo>
                    <a:pt x="773" y="165"/>
                  </a:lnTo>
                  <a:lnTo>
                    <a:pt x="784" y="179"/>
                  </a:lnTo>
                  <a:lnTo>
                    <a:pt x="790" y="194"/>
                  </a:lnTo>
                  <a:lnTo>
                    <a:pt x="790" y="211"/>
                  </a:lnTo>
                  <a:lnTo>
                    <a:pt x="785" y="229"/>
                  </a:lnTo>
                  <a:lnTo>
                    <a:pt x="434" y="971"/>
                  </a:lnTo>
                  <a:lnTo>
                    <a:pt x="418" y="1002"/>
                  </a:lnTo>
                  <a:lnTo>
                    <a:pt x="398" y="1028"/>
                  </a:lnTo>
                  <a:lnTo>
                    <a:pt x="374" y="1051"/>
                  </a:lnTo>
                  <a:lnTo>
                    <a:pt x="349" y="1070"/>
                  </a:lnTo>
                  <a:lnTo>
                    <a:pt x="321" y="1084"/>
                  </a:lnTo>
                  <a:lnTo>
                    <a:pt x="292" y="1095"/>
                  </a:lnTo>
                  <a:lnTo>
                    <a:pt x="260" y="1101"/>
                  </a:lnTo>
                  <a:lnTo>
                    <a:pt x="228" y="1103"/>
                  </a:lnTo>
                  <a:lnTo>
                    <a:pt x="200" y="1101"/>
                  </a:lnTo>
                  <a:lnTo>
                    <a:pt x="171" y="1096"/>
                  </a:lnTo>
                  <a:lnTo>
                    <a:pt x="142" y="1086"/>
                  </a:lnTo>
                  <a:lnTo>
                    <a:pt x="136" y="1080"/>
                  </a:lnTo>
                  <a:lnTo>
                    <a:pt x="104" y="1061"/>
                  </a:lnTo>
                  <a:lnTo>
                    <a:pt x="76" y="1037"/>
                  </a:lnTo>
                  <a:lnTo>
                    <a:pt x="52" y="1011"/>
                  </a:lnTo>
                  <a:lnTo>
                    <a:pt x="32" y="981"/>
                  </a:lnTo>
                  <a:lnTo>
                    <a:pt x="16" y="949"/>
                  </a:lnTo>
                  <a:lnTo>
                    <a:pt x="5" y="915"/>
                  </a:lnTo>
                  <a:lnTo>
                    <a:pt x="0" y="880"/>
                  </a:lnTo>
                  <a:lnTo>
                    <a:pt x="1" y="845"/>
                  </a:lnTo>
                  <a:lnTo>
                    <a:pt x="8" y="811"/>
                  </a:lnTo>
                  <a:lnTo>
                    <a:pt x="22" y="778"/>
                  </a:lnTo>
                  <a:lnTo>
                    <a:pt x="372" y="34"/>
                  </a:lnTo>
                  <a:lnTo>
                    <a:pt x="380" y="22"/>
                  </a:lnTo>
                  <a:lnTo>
                    <a:pt x="391" y="12"/>
                  </a:lnTo>
                  <a:lnTo>
                    <a:pt x="402" y="5"/>
                  </a:lnTo>
                  <a:lnTo>
                    <a:pt x="416" y="1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355"/>
            <p:cNvSpPr>
              <a:spLocks noEditPoints="1"/>
            </p:cNvSpPr>
            <p:nvPr/>
          </p:nvSpPr>
          <p:spPr bwMode="auto">
            <a:xfrm>
              <a:off x="5588001" y="2767013"/>
              <a:ext cx="160338" cy="193675"/>
            </a:xfrm>
            <a:custGeom>
              <a:avLst/>
              <a:gdLst>
                <a:gd name="T0" fmla="*/ 566 w 1006"/>
                <a:gd name="T1" fmla="*/ 1013 h 1224"/>
                <a:gd name="T2" fmla="*/ 600 w 1006"/>
                <a:gd name="T3" fmla="*/ 1059 h 1224"/>
                <a:gd name="T4" fmla="*/ 647 w 1006"/>
                <a:gd name="T5" fmla="*/ 1092 h 1224"/>
                <a:gd name="T6" fmla="*/ 703 w 1006"/>
                <a:gd name="T7" fmla="*/ 1108 h 1224"/>
                <a:gd name="T8" fmla="*/ 760 w 1006"/>
                <a:gd name="T9" fmla="*/ 1106 h 1224"/>
                <a:gd name="T10" fmla="*/ 795 w 1006"/>
                <a:gd name="T11" fmla="*/ 1092 h 1224"/>
                <a:gd name="T12" fmla="*/ 839 w 1006"/>
                <a:gd name="T13" fmla="*/ 1064 h 1224"/>
                <a:gd name="T14" fmla="*/ 871 w 1006"/>
                <a:gd name="T15" fmla="*/ 1021 h 1224"/>
                <a:gd name="T16" fmla="*/ 889 w 1006"/>
                <a:gd name="T17" fmla="*/ 968 h 1224"/>
                <a:gd name="T18" fmla="*/ 890 w 1006"/>
                <a:gd name="T19" fmla="*/ 914 h 1224"/>
                <a:gd name="T20" fmla="*/ 876 w 1006"/>
                <a:gd name="T21" fmla="*/ 864 h 1224"/>
                <a:gd name="T22" fmla="*/ 147 w 1006"/>
                <a:gd name="T23" fmla="*/ 115 h 1224"/>
                <a:gd name="T24" fmla="*/ 555 w 1006"/>
                <a:gd name="T25" fmla="*/ 0 h 1224"/>
                <a:gd name="T26" fmla="*/ 585 w 1006"/>
                <a:gd name="T27" fmla="*/ 9 h 1224"/>
                <a:gd name="T28" fmla="*/ 606 w 1006"/>
                <a:gd name="T29" fmla="*/ 35 h 1224"/>
                <a:gd name="T30" fmla="*/ 993 w 1006"/>
                <a:gd name="T31" fmla="*/ 853 h 1224"/>
                <a:gd name="T32" fmla="*/ 1006 w 1006"/>
                <a:gd name="T33" fmla="*/ 926 h 1224"/>
                <a:gd name="T34" fmla="*/ 1000 w 1006"/>
                <a:gd name="T35" fmla="*/ 1000 h 1224"/>
                <a:gd name="T36" fmla="*/ 974 w 1006"/>
                <a:gd name="T37" fmla="*/ 1071 h 1224"/>
                <a:gd name="T38" fmla="*/ 931 w 1006"/>
                <a:gd name="T39" fmla="*/ 1132 h 1224"/>
                <a:gd name="T40" fmla="*/ 874 w 1006"/>
                <a:gd name="T41" fmla="*/ 1179 h 1224"/>
                <a:gd name="T42" fmla="*/ 835 w 1006"/>
                <a:gd name="T43" fmla="*/ 1201 h 1224"/>
                <a:gd name="T44" fmla="*/ 778 w 1006"/>
                <a:gd name="T45" fmla="*/ 1219 h 1224"/>
                <a:gd name="T46" fmla="*/ 720 w 1006"/>
                <a:gd name="T47" fmla="*/ 1224 h 1224"/>
                <a:gd name="T48" fmla="*/ 649 w 1006"/>
                <a:gd name="T49" fmla="*/ 1214 h 1224"/>
                <a:gd name="T50" fmla="*/ 584 w 1006"/>
                <a:gd name="T51" fmla="*/ 1189 h 1224"/>
                <a:gd name="T52" fmla="*/ 525 w 1006"/>
                <a:gd name="T53" fmla="*/ 1148 h 1224"/>
                <a:gd name="T54" fmla="*/ 480 w 1006"/>
                <a:gd name="T55" fmla="*/ 1095 h 1224"/>
                <a:gd name="T56" fmla="*/ 4 w 1006"/>
                <a:gd name="T57" fmla="*/ 87 h 1224"/>
                <a:gd name="T58" fmla="*/ 0 w 1006"/>
                <a:gd name="T59" fmla="*/ 58 h 1224"/>
                <a:gd name="T60" fmla="*/ 9 w 1006"/>
                <a:gd name="T61" fmla="*/ 28 h 1224"/>
                <a:gd name="T62" fmla="*/ 39 w 1006"/>
                <a:gd name="T63" fmla="*/ 3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6" h="1224">
                  <a:moveTo>
                    <a:pt x="147" y="115"/>
                  </a:moveTo>
                  <a:lnTo>
                    <a:pt x="566" y="1013"/>
                  </a:lnTo>
                  <a:lnTo>
                    <a:pt x="582" y="1038"/>
                  </a:lnTo>
                  <a:lnTo>
                    <a:pt x="600" y="1059"/>
                  </a:lnTo>
                  <a:lnTo>
                    <a:pt x="622" y="1077"/>
                  </a:lnTo>
                  <a:lnTo>
                    <a:pt x="647" y="1092"/>
                  </a:lnTo>
                  <a:lnTo>
                    <a:pt x="674" y="1103"/>
                  </a:lnTo>
                  <a:lnTo>
                    <a:pt x="703" y="1108"/>
                  </a:lnTo>
                  <a:lnTo>
                    <a:pt x="731" y="1110"/>
                  </a:lnTo>
                  <a:lnTo>
                    <a:pt x="760" y="1106"/>
                  </a:lnTo>
                  <a:lnTo>
                    <a:pt x="789" y="1098"/>
                  </a:lnTo>
                  <a:lnTo>
                    <a:pt x="795" y="1092"/>
                  </a:lnTo>
                  <a:lnTo>
                    <a:pt x="818" y="1080"/>
                  </a:lnTo>
                  <a:lnTo>
                    <a:pt x="839" y="1064"/>
                  </a:lnTo>
                  <a:lnTo>
                    <a:pt x="858" y="1044"/>
                  </a:lnTo>
                  <a:lnTo>
                    <a:pt x="871" y="1021"/>
                  </a:lnTo>
                  <a:lnTo>
                    <a:pt x="881" y="995"/>
                  </a:lnTo>
                  <a:lnTo>
                    <a:pt x="889" y="968"/>
                  </a:lnTo>
                  <a:lnTo>
                    <a:pt x="891" y="941"/>
                  </a:lnTo>
                  <a:lnTo>
                    <a:pt x="890" y="914"/>
                  </a:lnTo>
                  <a:lnTo>
                    <a:pt x="884" y="888"/>
                  </a:lnTo>
                  <a:lnTo>
                    <a:pt x="876" y="864"/>
                  </a:lnTo>
                  <a:lnTo>
                    <a:pt x="520" y="115"/>
                  </a:lnTo>
                  <a:lnTo>
                    <a:pt x="147" y="115"/>
                  </a:lnTo>
                  <a:close/>
                  <a:moveTo>
                    <a:pt x="55" y="0"/>
                  </a:moveTo>
                  <a:lnTo>
                    <a:pt x="555" y="0"/>
                  </a:lnTo>
                  <a:lnTo>
                    <a:pt x="570" y="2"/>
                  </a:lnTo>
                  <a:lnTo>
                    <a:pt x="585" y="9"/>
                  </a:lnTo>
                  <a:lnTo>
                    <a:pt x="596" y="20"/>
                  </a:lnTo>
                  <a:lnTo>
                    <a:pt x="606" y="35"/>
                  </a:lnTo>
                  <a:lnTo>
                    <a:pt x="979" y="817"/>
                  </a:lnTo>
                  <a:lnTo>
                    <a:pt x="993" y="853"/>
                  </a:lnTo>
                  <a:lnTo>
                    <a:pt x="1002" y="889"/>
                  </a:lnTo>
                  <a:lnTo>
                    <a:pt x="1006" y="926"/>
                  </a:lnTo>
                  <a:lnTo>
                    <a:pt x="1005" y="964"/>
                  </a:lnTo>
                  <a:lnTo>
                    <a:pt x="1000" y="1000"/>
                  </a:lnTo>
                  <a:lnTo>
                    <a:pt x="990" y="1036"/>
                  </a:lnTo>
                  <a:lnTo>
                    <a:pt x="974" y="1071"/>
                  </a:lnTo>
                  <a:lnTo>
                    <a:pt x="954" y="1103"/>
                  </a:lnTo>
                  <a:lnTo>
                    <a:pt x="931" y="1132"/>
                  </a:lnTo>
                  <a:lnTo>
                    <a:pt x="904" y="1157"/>
                  </a:lnTo>
                  <a:lnTo>
                    <a:pt x="874" y="1179"/>
                  </a:lnTo>
                  <a:lnTo>
                    <a:pt x="841" y="1195"/>
                  </a:lnTo>
                  <a:lnTo>
                    <a:pt x="835" y="1201"/>
                  </a:lnTo>
                  <a:lnTo>
                    <a:pt x="806" y="1211"/>
                  </a:lnTo>
                  <a:lnTo>
                    <a:pt x="778" y="1219"/>
                  </a:lnTo>
                  <a:lnTo>
                    <a:pt x="750" y="1223"/>
                  </a:lnTo>
                  <a:lnTo>
                    <a:pt x="720" y="1224"/>
                  </a:lnTo>
                  <a:lnTo>
                    <a:pt x="685" y="1222"/>
                  </a:lnTo>
                  <a:lnTo>
                    <a:pt x="649" y="1214"/>
                  </a:lnTo>
                  <a:lnTo>
                    <a:pt x="615" y="1204"/>
                  </a:lnTo>
                  <a:lnTo>
                    <a:pt x="584" y="1189"/>
                  </a:lnTo>
                  <a:lnTo>
                    <a:pt x="554" y="1171"/>
                  </a:lnTo>
                  <a:lnTo>
                    <a:pt x="525" y="1148"/>
                  </a:lnTo>
                  <a:lnTo>
                    <a:pt x="501" y="1123"/>
                  </a:lnTo>
                  <a:lnTo>
                    <a:pt x="480" y="1095"/>
                  </a:lnTo>
                  <a:lnTo>
                    <a:pt x="463" y="1064"/>
                  </a:lnTo>
                  <a:lnTo>
                    <a:pt x="4" y="87"/>
                  </a:lnTo>
                  <a:lnTo>
                    <a:pt x="1" y="72"/>
                  </a:lnTo>
                  <a:lnTo>
                    <a:pt x="0" y="58"/>
                  </a:lnTo>
                  <a:lnTo>
                    <a:pt x="3" y="43"/>
                  </a:lnTo>
                  <a:lnTo>
                    <a:pt x="9" y="28"/>
                  </a:lnTo>
                  <a:lnTo>
                    <a:pt x="23" y="14"/>
                  </a:lnTo>
                  <a:lnTo>
                    <a:pt x="39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356"/>
            <p:cNvSpPr>
              <a:spLocks noEditPoints="1"/>
            </p:cNvSpPr>
            <p:nvPr/>
          </p:nvSpPr>
          <p:spPr bwMode="auto">
            <a:xfrm>
              <a:off x="5443538" y="2767013"/>
              <a:ext cx="158750" cy="193675"/>
            </a:xfrm>
            <a:custGeom>
              <a:avLst/>
              <a:gdLst>
                <a:gd name="T0" fmla="*/ 133 w 1001"/>
                <a:gd name="T1" fmla="*/ 864 h 1224"/>
                <a:gd name="T2" fmla="*/ 119 w 1001"/>
                <a:gd name="T3" fmla="*/ 914 h 1224"/>
                <a:gd name="T4" fmla="*/ 120 w 1001"/>
                <a:gd name="T5" fmla="*/ 968 h 1224"/>
                <a:gd name="T6" fmla="*/ 139 w 1001"/>
                <a:gd name="T7" fmla="*/ 1021 h 1224"/>
                <a:gd name="T8" fmla="*/ 171 w 1001"/>
                <a:gd name="T9" fmla="*/ 1064 h 1224"/>
                <a:gd name="T10" fmla="*/ 214 w 1001"/>
                <a:gd name="T11" fmla="*/ 1092 h 1224"/>
                <a:gd name="T12" fmla="*/ 248 w 1001"/>
                <a:gd name="T13" fmla="*/ 1107 h 1224"/>
                <a:gd name="T14" fmla="*/ 306 w 1001"/>
                <a:gd name="T15" fmla="*/ 1110 h 1224"/>
                <a:gd name="T16" fmla="*/ 362 w 1001"/>
                <a:gd name="T17" fmla="*/ 1095 h 1224"/>
                <a:gd name="T18" fmla="*/ 409 w 1001"/>
                <a:gd name="T19" fmla="*/ 1062 h 1224"/>
                <a:gd name="T20" fmla="*/ 443 w 1001"/>
                <a:gd name="T21" fmla="*/ 1013 h 1224"/>
                <a:gd name="T22" fmla="*/ 489 w 1001"/>
                <a:gd name="T23" fmla="*/ 115 h 1224"/>
                <a:gd name="T24" fmla="*/ 948 w 1001"/>
                <a:gd name="T25" fmla="*/ 0 h 1224"/>
                <a:gd name="T26" fmla="*/ 969 w 1001"/>
                <a:gd name="T27" fmla="*/ 6 h 1224"/>
                <a:gd name="T28" fmla="*/ 988 w 1001"/>
                <a:gd name="T29" fmla="*/ 19 h 1224"/>
                <a:gd name="T30" fmla="*/ 998 w 1001"/>
                <a:gd name="T31" fmla="*/ 42 h 1224"/>
                <a:gd name="T32" fmla="*/ 1001 w 1001"/>
                <a:gd name="T33" fmla="*/ 70 h 1224"/>
                <a:gd name="T34" fmla="*/ 540 w 1001"/>
                <a:gd name="T35" fmla="*/ 1064 h 1224"/>
                <a:gd name="T36" fmla="*/ 505 w 1001"/>
                <a:gd name="T37" fmla="*/ 1125 h 1224"/>
                <a:gd name="T38" fmla="*/ 455 w 1001"/>
                <a:gd name="T39" fmla="*/ 1173 h 1224"/>
                <a:gd name="T40" fmla="*/ 393 w 1001"/>
                <a:gd name="T41" fmla="*/ 1205 h 1224"/>
                <a:gd name="T42" fmla="*/ 324 w 1001"/>
                <a:gd name="T43" fmla="*/ 1222 h 1224"/>
                <a:gd name="T44" fmla="*/ 262 w 1001"/>
                <a:gd name="T45" fmla="*/ 1223 h 1224"/>
                <a:gd name="T46" fmla="*/ 205 w 1001"/>
                <a:gd name="T47" fmla="*/ 1211 h 1224"/>
                <a:gd name="T48" fmla="*/ 168 w 1001"/>
                <a:gd name="T49" fmla="*/ 1195 h 1224"/>
                <a:gd name="T50" fmla="*/ 104 w 1001"/>
                <a:gd name="T51" fmla="*/ 1154 h 1224"/>
                <a:gd name="T52" fmla="*/ 54 w 1001"/>
                <a:gd name="T53" fmla="*/ 1099 h 1224"/>
                <a:gd name="T54" fmla="*/ 19 w 1001"/>
                <a:gd name="T55" fmla="*/ 1036 h 1224"/>
                <a:gd name="T56" fmla="*/ 0 w 1001"/>
                <a:gd name="T57" fmla="*/ 946 h 1224"/>
                <a:gd name="T58" fmla="*/ 13 w 1001"/>
                <a:gd name="T59" fmla="*/ 860 h 1224"/>
                <a:gd name="T60" fmla="*/ 402 w 1001"/>
                <a:gd name="T61" fmla="*/ 35 h 1224"/>
                <a:gd name="T62" fmla="*/ 416 w 1001"/>
                <a:gd name="T63" fmla="*/ 13 h 1224"/>
                <a:gd name="T64" fmla="*/ 438 w 1001"/>
                <a:gd name="T65" fmla="*/ 1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1" h="1224">
                  <a:moveTo>
                    <a:pt x="489" y="115"/>
                  </a:moveTo>
                  <a:lnTo>
                    <a:pt x="133" y="864"/>
                  </a:lnTo>
                  <a:lnTo>
                    <a:pt x="124" y="888"/>
                  </a:lnTo>
                  <a:lnTo>
                    <a:pt x="119" y="914"/>
                  </a:lnTo>
                  <a:lnTo>
                    <a:pt x="117" y="941"/>
                  </a:lnTo>
                  <a:lnTo>
                    <a:pt x="120" y="968"/>
                  </a:lnTo>
                  <a:lnTo>
                    <a:pt x="127" y="995"/>
                  </a:lnTo>
                  <a:lnTo>
                    <a:pt x="139" y="1021"/>
                  </a:lnTo>
                  <a:lnTo>
                    <a:pt x="153" y="1044"/>
                  </a:lnTo>
                  <a:lnTo>
                    <a:pt x="171" y="1064"/>
                  </a:lnTo>
                  <a:lnTo>
                    <a:pt x="191" y="1080"/>
                  </a:lnTo>
                  <a:lnTo>
                    <a:pt x="214" y="1092"/>
                  </a:lnTo>
                  <a:lnTo>
                    <a:pt x="219" y="1098"/>
                  </a:lnTo>
                  <a:lnTo>
                    <a:pt x="248" y="1107"/>
                  </a:lnTo>
                  <a:lnTo>
                    <a:pt x="277" y="1110"/>
                  </a:lnTo>
                  <a:lnTo>
                    <a:pt x="306" y="1110"/>
                  </a:lnTo>
                  <a:lnTo>
                    <a:pt x="335" y="1104"/>
                  </a:lnTo>
                  <a:lnTo>
                    <a:pt x="362" y="1095"/>
                  </a:lnTo>
                  <a:lnTo>
                    <a:pt x="386" y="1080"/>
                  </a:lnTo>
                  <a:lnTo>
                    <a:pt x="409" y="1062"/>
                  </a:lnTo>
                  <a:lnTo>
                    <a:pt x="427" y="1039"/>
                  </a:lnTo>
                  <a:lnTo>
                    <a:pt x="443" y="1013"/>
                  </a:lnTo>
                  <a:lnTo>
                    <a:pt x="861" y="115"/>
                  </a:lnTo>
                  <a:lnTo>
                    <a:pt x="489" y="115"/>
                  </a:lnTo>
                  <a:close/>
                  <a:moveTo>
                    <a:pt x="448" y="0"/>
                  </a:moveTo>
                  <a:lnTo>
                    <a:pt x="948" y="0"/>
                  </a:lnTo>
                  <a:lnTo>
                    <a:pt x="958" y="1"/>
                  </a:lnTo>
                  <a:lnTo>
                    <a:pt x="969" y="6"/>
                  </a:lnTo>
                  <a:lnTo>
                    <a:pt x="980" y="12"/>
                  </a:lnTo>
                  <a:lnTo>
                    <a:pt x="988" y="19"/>
                  </a:lnTo>
                  <a:lnTo>
                    <a:pt x="993" y="28"/>
                  </a:lnTo>
                  <a:lnTo>
                    <a:pt x="998" y="42"/>
                  </a:lnTo>
                  <a:lnTo>
                    <a:pt x="1001" y="55"/>
                  </a:lnTo>
                  <a:lnTo>
                    <a:pt x="1001" y="70"/>
                  </a:lnTo>
                  <a:lnTo>
                    <a:pt x="999" y="87"/>
                  </a:lnTo>
                  <a:lnTo>
                    <a:pt x="540" y="1064"/>
                  </a:lnTo>
                  <a:lnTo>
                    <a:pt x="524" y="1096"/>
                  </a:lnTo>
                  <a:lnTo>
                    <a:pt x="505" y="1125"/>
                  </a:lnTo>
                  <a:lnTo>
                    <a:pt x="482" y="1151"/>
                  </a:lnTo>
                  <a:lnTo>
                    <a:pt x="455" y="1173"/>
                  </a:lnTo>
                  <a:lnTo>
                    <a:pt x="425" y="1190"/>
                  </a:lnTo>
                  <a:lnTo>
                    <a:pt x="393" y="1205"/>
                  </a:lnTo>
                  <a:lnTo>
                    <a:pt x="360" y="1215"/>
                  </a:lnTo>
                  <a:lnTo>
                    <a:pt x="324" y="1222"/>
                  </a:lnTo>
                  <a:lnTo>
                    <a:pt x="288" y="1224"/>
                  </a:lnTo>
                  <a:lnTo>
                    <a:pt x="262" y="1223"/>
                  </a:lnTo>
                  <a:lnTo>
                    <a:pt x="234" y="1219"/>
                  </a:lnTo>
                  <a:lnTo>
                    <a:pt x="205" y="1211"/>
                  </a:lnTo>
                  <a:lnTo>
                    <a:pt x="179" y="1201"/>
                  </a:lnTo>
                  <a:lnTo>
                    <a:pt x="168" y="1195"/>
                  </a:lnTo>
                  <a:lnTo>
                    <a:pt x="134" y="1176"/>
                  </a:lnTo>
                  <a:lnTo>
                    <a:pt x="104" y="1154"/>
                  </a:lnTo>
                  <a:lnTo>
                    <a:pt x="78" y="1128"/>
                  </a:lnTo>
                  <a:lnTo>
                    <a:pt x="54" y="1099"/>
                  </a:lnTo>
                  <a:lnTo>
                    <a:pt x="34" y="1069"/>
                  </a:lnTo>
                  <a:lnTo>
                    <a:pt x="19" y="1036"/>
                  </a:lnTo>
                  <a:lnTo>
                    <a:pt x="5" y="991"/>
                  </a:lnTo>
                  <a:lnTo>
                    <a:pt x="0" y="946"/>
                  </a:lnTo>
                  <a:lnTo>
                    <a:pt x="3" y="903"/>
                  </a:lnTo>
                  <a:lnTo>
                    <a:pt x="13" y="860"/>
                  </a:lnTo>
                  <a:lnTo>
                    <a:pt x="30" y="817"/>
                  </a:lnTo>
                  <a:lnTo>
                    <a:pt x="402" y="35"/>
                  </a:lnTo>
                  <a:lnTo>
                    <a:pt x="408" y="22"/>
                  </a:lnTo>
                  <a:lnTo>
                    <a:pt x="416" y="13"/>
                  </a:lnTo>
                  <a:lnTo>
                    <a:pt x="426" y="6"/>
                  </a:lnTo>
                  <a:lnTo>
                    <a:pt x="438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357"/>
            <p:cNvSpPr>
              <a:spLocks noEditPoints="1"/>
            </p:cNvSpPr>
            <p:nvPr/>
          </p:nvSpPr>
          <p:spPr bwMode="auto">
            <a:xfrm>
              <a:off x="5549901" y="2767013"/>
              <a:ext cx="92075" cy="200025"/>
            </a:xfrm>
            <a:custGeom>
              <a:avLst/>
              <a:gdLst>
                <a:gd name="T0" fmla="*/ 115 w 574"/>
                <a:gd name="T1" fmla="*/ 543 h 1258"/>
                <a:gd name="T2" fmla="*/ 117 w 574"/>
                <a:gd name="T3" fmla="*/ 1002 h 1258"/>
                <a:gd name="T4" fmla="*/ 138 w 574"/>
                <a:gd name="T5" fmla="*/ 1056 h 1258"/>
                <a:gd name="T6" fmla="*/ 174 w 574"/>
                <a:gd name="T7" fmla="*/ 1100 h 1258"/>
                <a:gd name="T8" fmla="*/ 223 w 574"/>
                <a:gd name="T9" fmla="*/ 1130 h 1258"/>
                <a:gd name="T10" fmla="*/ 281 w 574"/>
                <a:gd name="T11" fmla="*/ 1144 h 1258"/>
                <a:gd name="T12" fmla="*/ 314 w 574"/>
                <a:gd name="T13" fmla="*/ 1142 h 1258"/>
                <a:gd name="T14" fmla="*/ 363 w 574"/>
                <a:gd name="T15" fmla="*/ 1125 h 1258"/>
                <a:gd name="T16" fmla="*/ 407 w 574"/>
                <a:gd name="T17" fmla="*/ 1092 h 1258"/>
                <a:gd name="T18" fmla="*/ 440 w 574"/>
                <a:gd name="T19" fmla="*/ 1048 h 1258"/>
                <a:gd name="T20" fmla="*/ 457 w 574"/>
                <a:gd name="T21" fmla="*/ 999 h 1258"/>
                <a:gd name="T22" fmla="*/ 459 w 574"/>
                <a:gd name="T23" fmla="*/ 549 h 1258"/>
                <a:gd name="T24" fmla="*/ 281 w 574"/>
                <a:gd name="T25" fmla="*/ 0 h 1258"/>
                <a:gd name="T26" fmla="*/ 309 w 574"/>
                <a:gd name="T27" fmla="*/ 2 h 1258"/>
                <a:gd name="T28" fmla="*/ 334 w 574"/>
                <a:gd name="T29" fmla="*/ 20 h 1258"/>
                <a:gd name="T30" fmla="*/ 567 w 574"/>
                <a:gd name="T31" fmla="*/ 509 h 1258"/>
                <a:gd name="T32" fmla="*/ 574 w 574"/>
                <a:gd name="T33" fmla="*/ 525 h 1258"/>
                <a:gd name="T34" fmla="*/ 574 w 574"/>
                <a:gd name="T35" fmla="*/ 972 h 1258"/>
                <a:gd name="T36" fmla="*/ 566 w 574"/>
                <a:gd name="T37" fmla="*/ 1036 h 1258"/>
                <a:gd name="T38" fmla="*/ 546 w 574"/>
                <a:gd name="T39" fmla="*/ 1095 h 1258"/>
                <a:gd name="T40" fmla="*/ 510 w 574"/>
                <a:gd name="T41" fmla="*/ 1149 h 1258"/>
                <a:gd name="T42" fmla="*/ 464 w 574"/>
                <a:gd name="T43" fmla="*/ 1195 h 1258"/>
                <a:gd name="T44" fmla="*/ 410 w 574"/>
                <a:gd name="T45" fmla="*/ 1230 h 1258"/>
                <a:gd name="T46" fmla="*/ 351 w 574"/>
                <a:gd name="T47" fmla="*/ 1251 h 1258"/>
                <a:gd name="T48" fmla="*/ 287 w 574"/>
                <a:gd name="T49" fmla="*/ 1258 h 1258"/>
                <a:gd name="T50" fmla="*/ 234 w 574"/>
                <a:gd name="T51" fmla="*/ 1254 h 1258"/>
                <a:gd name="T52" fmla="*/ 158 w 574"/>
                <a:gd name="T53" fmla="*/ 1229 h 1258"/>
                <a:gd name="T54" fmla="*/ 93 w 574"/>
                <a:gd name="T55" fmla="*/ 1184 h 1258"/>
                <a:gd name="T56" fmla="*/ 44 w 574"/>
                <a:gd name="T57" fmla="*/ 1125 h 1258"/>
                <a:gd name="T58" fmla="*/ 12 w 574"/>
                <a:gd name="T59" fmla="*/ 1053 h 1258"/>
                <a:gd name="T60" fmla="*/ 0 w 574"/>
                <a:gd name="T61" fmla="*/ 972 h 1258"/>
                <a:gd name="T62" fmla="*/ 0 w 574"/>
                <a:gd name="T63" fmla="*/ 525 h 1258"/>
                <a:gd name="T64" fmla="*/ 6 w 574"/>
                <a:gd name="T65" fmla="*/ 509 h 1258"/>
                <a:gd name="T66" fmla="*/ 235 w 574"/>
                <a:gd name="T67" fmla="*/ 22 h 1258"/>
                <a:gd name="T68" fmla="*/ 255 w 574"/>
                <a:gd name="T69" fmla="*/ 6 h 1258"/>
                <a:gd name="T70" fmla="*/ 281 w 574"/>
                <a:gd name="T71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4" h="1258">
                  <a:moveTo>
                    <a:pt x="287" y="183"/>
                  </a:moveTo>
                  <a:lnTo>
                    <a:pt x="115" y="543"/>
                  </a:lnTo>
                  <a:lnTo>
                    <a:pt x="115" y="972"/>
                  </a:lnTo>
                  <a:lnTo>
                    <a:pt x="117" y="1002"/>
                  </a:lnTo>
                  <a:lnTo>
                    <a:pt x="125" y="1030"/>
                  </a:lnTo>
                  <a:lnTo>
                    <a:pt x="138" y="1056"/>
                  </a:lnTo>
                  <a:lnTo>
                    <a:pt x="154" y="1079"/>
                  </a:lnTo>
                  <a:lnTo>
                    <a:pt x="174" y="1100"/>
                  </a:lnTo>
                  <a:lnTo>
                    <a:pt x="197" y="1117"/>
                  </a:lnTo>
                  <a:lnTo>
                    <a:pt x="223" y="1130"/>
                  </a:lnTo>
                  <a:lnTo>
                    <a:pt x="252" y="1140"/>
                  </a:lnTo>
                  <a:lnTo>
                    <a:pt x="281" y="1144"/>
                  </a:lnTo>
                  <a:lnTo>
                    <a:pt x="287" y="1144"/>
                  </a:lnTo>
                  <a:lnTo>
                    <a:pt x="314" y="1142"/>
                  </a:lnTo>
                  <a:lnTo>
                    <a:pt x="339" y="1135"/>
                  </a:lnTo>
                  <a:lnTo>
                    <a:pt x="363" y="1125"/>
                  </a:lnTo>
                  <a:lnTo>
                    <a:pt x="386" y="1110"/>
                  </a:lnTo>
                  <a:lnTo>
                    <a:pt x="407" y="1092"/>
                  </a:lnTo>
                  <a:lnTo>
                    <a:pt x="426" y="1071"/>
                  </a:lnTo>
                  <a:lnTo>
                    <a:pt x="440" y="1048"/>
                  </a:lnTo>
                  <a:lnTo>
                    <a:pt x="451" y="1024"/>
                  </a:lnTo>
                  <a:lnTo>
                    <a:pt x="457" y="999"/>
                  </a:lnTo>
                  <a:lnTo>
                    <a:pt x="459" y="972"/>
                  </a:lnTo>
                  <a:lnTo>
                    <a:pt x="459" y="549"/>
                  </a:lnTo>
                  <a:lnTo>
                    <a:pt x="287" y="183"/>
                  </a:lnTo>
                  <a:close/>
                  <a:moveTo>
                    <a:pt x="281" y="0"/>
                  </a:moveTo>
                  <a:lnTo>
                    <a:pt x="292" y="0"/>
                  </a:lnTo>
                  <a:lnTo>
                    <a:pt x="309" y="2"/>
                  </a:lnTo>
                  <a:lnTo>
                    <a:pt x="322" y="9"/>
                  </a:lnTo>
                  <a:lnTo>
                    <a:pt x="334" y="20"/>
                  </a:lnTo>
                  <a:lnTo>
                    <a:pt x="344" y="35"/>
                  </a:lnTo>
                  <a:lnTo>
                    <a:pt x="567" y="509"/>
                  </a:lnTo>
                  <a:lnTo>
                    <a:pt x="572" y="516"/>
                  </a:lnTo>
                  <a:lnTo>
                    <a:pt x="574" y="525"/>
                  </a:lnTo>
                  <a:lnTo>
                    <a:pt x="574" y="533"/>
                  </a:lnTo>
                  <a:lnTo>
                    <a:pt x="574" y="972"/>
                  </a:lnTo>
                  <a:lnTo>
                    <a:pt x="572" y="1004"/>
                  </a:lnTo>
                  <a:lnTo>
                    <a:pt x="566" y="1036"/>
                  </a:lnTo>
                  <a:lnTo>
                    <a:pt x="558" y="1066"/>
                  </a:lnTo>
                  <a:lnTo>
                    <a:pt x="546" y="1095"/>
                  </a:lnTo>
                  <a:lnTo>
                    <a:pt x="530" y="1123"/>
                  </a:lnTo>
                  <a:lnTo>
                    <a:pt x="510" y="1149"/>
                  </a:lnTo>
                  <a:lnTo>
                    <a:pt x="487" y="1173"/>
                  </a:lnTo>
                  <a:lnTo>
                    <a:pt x="464" y="1195"/>
                  </a:lnTo>
                  <a:lnTo>
                    <a:pt x="438" y="1214"/>
                  </a:lnTo>
                  <a:lnTo>
                    <a:pt x="410" y="1230"/>
                  </a:lnTo>
                  <a:lnTo>
                    <a:pt x="381" y="1242"/>
                  </a:lnTo>
                  <a:lnTo>
                    <a:pt x="351" y="1251"/>
                  </a:lnTo>
                  <a:lnTo>
                    <a:pt x="318" y="1256"/>
                  </a:lnTo>
                  <a:lnTo>
                    <a:pt x="287" y="1258"/>
                  </a:lnTo>
                  <a:lnTo>
                    <a:pt x="276" y="1258"/>
                  </a:lnTo>
                  <a:lnTo>
                    <a:pt x="234" y="1254"/>
                  </a:lnTo>
                  <a:lnTo>
                    <a:pt x="195" y="1243"/>
                  </a:lnTo>
                  <a:lnTo>
                    <a:pt x="158" y="1229"/>
                  </a:lnTo>
                  <a:lnTo>
                    <a:pt x="124" y="1208"/>
                  </a:lnTo>
                  <a:lnTo>
                    <a:pt x="93" y="1184"/>
                  </a:lnTo>
                  <a:lnTo>
                    <a:pt x="67" y="1156"/>
                  </a:lnTo>
                  <a:lnTo>
                    <a:pt x="44" y="1125"/>
                  </a:lnTo>
                  <a:lnTo>
                    <a:pt x="25" y="1091"/>
                  </a:lnTo>
                  <a:lnTo>
                    <a:pt x="12" y="1053"/>
                  </a:lnTo>
                  <a:lnTo>
                    <a:pt x="4" y="1014"/>
                  </a:lnTo>
                  <a:lnTo>
                    <a:pt x="0" y="972"/>
                  </a:lnTo>
                  <a:lnTo>
                    <a:pt x="0" y="533"/>
                  </a:lnTo>
                  <a:lnTo>
                    <a:pt x="0" y="525"/>
                  </a:lnTo>
                  <a:lnTo>
                    <a:pt x="1" y="516"/>
                  </a:lnTo>
                  <a:lnTo>
                    <a:pt x="6" y="509"/>
                  </a:lnTo>
                  <a:lnTo>
                    <a:pt x="230" y="35"/>
                  </a:lnTo>
                  <a:lnTo>
                    <a:pt x="235" y="22"/>
                  </a:lnTo>
                  <a:lnTo>
                    <a:pt x="243" y="13"/>
                  </a:lnTo>
                  <a:lnTo>
                    <a:pt x="255" y="6"/>
                  </a:lnTo>
                  <a:lnTo>
                    <a:pt x="267" y="1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358"/>
            <p:cNvSpPr>
              <a:spLocks noEditPoints="1"/>
            </p:cNvSpPr>
            <p:nvPr/>
          </p:nvSpPr>
          <p:spPr bwMode="auto">
            <a:xfrm>
              <a:off x="5541963" y="2693988"/>
              <a:ext cx="109538" cy="90487"/>
            </a:xfrm>
            <a:custGeom>
              <a:avLst/>
              <a:gdLst>
                <a:gd name="T0" fmla="*/ 172 w 688"/>
                <a:gd name="T1" fmla="*/ 114 h 572"/>
                <a:gd name="T2" fmla="*/ 152 w 688"/>
                <a:gd name="T3" fmla="*/ 117 h 572"/>
                <a:gd name="T4" fmla="*/ 137 w 688"/>
                <a:gd name="T5" fmla="*/ 125 h 572"/>
                <a:gd name="T6" fmla="*/ 125 w 688"/>
                <a:gd name="T7" fmla="*/ 136 h 572"/>
                <a:gd name="T8" fmla="*/ 117 w 688"/>
                <a:gd name="T9" fmla="*/ 153 h 572"/>
                <a:gd name="T10" fmla="*/ 115 w 688"/>
                <a:gd name="T11" fmla="*/ 172 h 572"/>
                <a:gd name="T12" fmla="*/ 115 w 688"/>
                <a:gd name="T13" fmla="*/ 457 h 572"/>
                <a:gd name="T14" fmla="*/ 573 w 688"/>
                <a:gd name="T15" fmla="*/ 457 h 572"/>
                <a:gd name="T16" fmla="*/ 573 w 688"/>
                <a:gd name="T17" fmla="*/ 172 h 572"/>
                <a:gd name="T18" fmla="*/ 570 w 688"/>
                <a:gd name="T19" fmla="*/ 153 h 572"/>
                <a:gd name="T20" fmla="*/ 563 w 688"/>
                <a:gd name="T21" fmla="*/ 136 h 572"/>
                <a:gd name="T22" fmla="*/ 550 w 688"/>
                <a:gd name="T23" fmla="*/ 125 h 572"/>
                <a:gd name="T24" fmla="*/ 535 w 688"/>
                <a:gd name="T25" fmla="*/ 117 h 572"/>
                <a:gd name="T26" fmla="*/ 516 w 688"/>
                <a:gd name="T27" fmla="*/ 114 h 572"/>
                <a:gd name="T28" fmla="*/ 172 w 688"/>
                <a:gd name="T29" fmla="*/ 114 h 572"/>
                <a:gd name="T30" fmla="*/ 172 w 688"/>
                <a:gd name="T31" fmla="*/ 0 h 572"/>
                <a:gd name="T32" fmla="*/ 516 w 688"/>
                <a:gd name="T33" fmla="*/ 0 h 572"/>
                <a:gd name="T34" fmla="*/ 547 w 688"/>
                <a:gd name="T35" fmla="*/ 3 h 572"/>
                <a:gd name="T36" fmla="*/ 577 w 688"/>
                <a:gd name="T37" fmla="*/ 10 h 572"/>
                <a:gd name="T38" fmla="*/ 604 w 688"/>
                <a:gd name="T39" fmla="*/ 23 h 572"/>
                <a:gd name="T40" fmla="*/ 628 w 688"/>
                <a:gd name="T41" fmla="*/ 39 h 572"/>
                <a:gd name="T42" fmla="*/ 648 w 688"/>
                <a:gd name="T43" fmla="*/ 60 h 572"/>
                <a:gd name="T44" fmla="*/ 665 w 688"/>
                <a:gd name="T45" fmla="*/ 84 h 572"/>
                <a:gd name="T46" fmla="*/ 678 w 688"/>
                <a:gd name="T47" fmla="*/ 110 h 572"/>
                <a:gd name="T48" fmla="*/ 685 w 688"/>
                <a:gd name="T49" fmla="*/ 140 h 572"/>
                <a:gd name="T50" fmla="*/ 688 w 688"/>
                <a:gd name="T51" fmla="*/ 172 h 572"/>
                <a:gd name="T52" fmla="*/ 688 w 688"/>
                <a:gd name="T53" fmla="*/ 515 h 572"/>
                <a:gd name="T54" fmla="*/ 685 w 688"/>
                <a:gd name="T55" fmla="*/ 533 h 572"/>
                <a:gd name="T56" fmla="*/ 678 w 688"/>
                <a:gd name="T57" fmla="*/ 550 h 572"/>
                <a:gd name="T58" fmla="*/ 665 w 688"/>
                <a:gd name="T59" fmla="*/ 561 h 572"/>
                <a:gd name="T60" fmla="*/ 649 w 688"/>
                <a:gd name="T61" fmla="*/ 569 h 572"/>
                <a:gd name="T62" fmla="*/ 631 w 688"/>
                <a:gd name="T63" fmla="*/ 572 h 572"/>
                <a:gd name="T64" fmla="*/ 57 w 688"/>
                <a:gd name="T65" fmla="*/ 572 h 572"/>
                <a:gd name="T66" fmla="*/ 38 w 688"/>
                <a:gd name="T67" fmla="*/ 569 h 572"/>
                <a:gd name="T68" fmla="*/ 22 w 688"/>
                <a:gd name="T69" fmla="*/ 561 h 572"/>
                <a:gd name="T70" fmla="*/ 10 w 688"/>
                <a:gd name="T71" fmla="*/ 550 h 572"/>
                <a:gd name="T72" fmla="*/ 2 w 688"/>
                <a:gd name="T73" fmla="*/ 533 h 572"/>
                <a:gd name="T74" fmla="*/ 0 w 688"/>
                <a:gd name="T75" fmla="*/ 515 h 572"/>
                <a:gd name="T76" fmla="*/ 0 w 688"/>
                <a:gd name="T77" fmla="*/ 172 h 572"/>
                <a:gd name="T78" fmla="*/ 2 w 688"/>
                <a:gd name="T79" fmla="*/ 140 h 572"/>
                <a:gd name="T80" fmla="*/ 10 w 688"/>
                <a:gd name="T81" fmla="*/ 110 h 572"/>
                <a:gd name="T82" fmla="*/ 23 w 688"/>
                <a:gd name="T83" fmla="*/ 84 h 572"/>
                <a:gd name="T84" fmla="*/ 40 w 688"/>
                <a:gd name="T85" fmla="*/ 60 h 572"/>
                <a:gd name="T86" fmla="*/ 59 w 688"/>
                <a:gd name="T87" fmla="*/ 39 h 572"/>
                <a:gd name="T88" fmla="*/ 83 w 688"/>
                <a:gd name="T89" fmla="*/ 23 h 572"/>
                <a:gd name="T90" fmla="*/ 111 w 688"/>
                <a:gd name="T91" fmla="*/ 10 h 572"/>
                <a:gd name="T92" fmla="*/ 140 w 688"/>
                <a:gd name="T93" fmla="*/ 3 h 572"/>
                <a:gd name="T94" fmla="*/ 172 w 688"/>
                <a:gd name="T9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8" h="572">
                  <a:moveTo>
                    <a:pt x="172" y="114"/>
                  </a:moveTo>
                  <a:lnTo>
                    <a:pt x="152" y="117"/>
                  </a:lnTo>
                  <a:lnTo>
                    <a:pt x="137" y="125"/>
                  </a:lnTo>
                  <a:lnTo>
                    <a:pt x="125" y="136"/>
                  </a:lnTo>
                  <a:lnTo>
                    <a:pt x="117" y="153"/>
                  </a:lnTo>
                  <a:lnTo>
                    <a:pt x="115" y="172"/>
                  </a:lnTo>
                  <a:lnTo>
                    <a:pt x="115" y="457"/>
                  </a:lnTo>
                  <a:lnTo>
                    <a:pt x="573" y="457"/>
                  </a:lnTo>
                  <a:lnTo>
                    <a:pt x="573" y="172"/>
                  </a:lnTo>
                  <a:lnTo>
                    <a:pt x="570" y="153"/>
                  </a:lnTo>
                  <a:lnTo>
                    <a:pt x="563" y="136"/>
                  </a:lnTo>
                  <a:lnTo>
                    <a:pt x="550" y="125"/>
                  </a:lnTo>
                  <a:lnTo>
                    <a:pt x="535" y="117"/>
                  </a:lnTo>
                  <a:lnTo>
                    <a:pt x="516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516" y="0"/>
                  </a:lnTo>
                  <a:lnTo>
                    <a:pt x="547" y="3"/>
                  </a:lnTo>
                  <a:lnTo>
                    <a:pt x="577" y="10"/>
                  </a:lnTo>
                  <a:lnTo>
                    <a:pt x="604" y="23"/>
                  </a:lnTo>
                  <a:lnTo>
                    <a:pt x="628" y="39"/>
                  </a:lnTo>
                  <a:lnTo>
                    <a:pt x="648" y="60"/>
                  </a:lnTo>
                  <a:lnTo>
                    <a:pt x="665" y="84"/>
                  </a:lnTo>
                  <a:lnTo>
                    <a:pt x="678" y="110"/>
                  </a:lnTo>
                  <a:lnTo>
                    <a:pt x="685" y="140"/>
                  </a:lnTo>
                  <a:lnTo>
                    <a:pt x="688" y="172"/>
                  </a:lnTo>
                  <a:lnTo>
                    <a:pt x="688" y="515"/>
                  </a:lnTo>
                  <a:lnTo>
                    <a:pt x="685" y="533"/>
                  </a:lnTo>
                  <a:lnTo>
                    <a:pt x="678" y="550"/>
                  </a:lnTo>
                  <a:lnTo>
                    <a:pt x="665" y="561"/>
                  </a:lnTo>
                  <a:lnTo>
                    <a:pt x="649" y="569"/>
                  </a:lnTo>
                  <a:lnTo>
                    <a:pt x="631" y="572"/>
                  </a:lnTo>
                  <a:lnTo>
                    <a:pt x="57" y="572"/>
                  </a:lnTo>
                  <a:lnTo>
                    <a:pt x="38" y="569"/>
                  </a:lnTo>
                  <a:lnTo>
                    <a:pt x="22" y="561"/>
                  </a:lnTo>
                  <a:lnTo>
                    <a:pt x="10" y="550"/>
                  </a:lnTo>
                  <a:lnTo>
                    <a:pt x="2" y="533"/>
                  </a:lnTo>
                  <a:lnTo>
                    <a:pt x="0" y="515"/>
                  </a:lnTo>
                  <a:lnTo>
                    <a:pt x="0" y="172"/>
                  </a:lnTo>
                  <a:lnTo>
                    <a:pt x="2" y="140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59" y="39"/>
                  </a:lnTo>
                  <a:lnTo>
                    <a:pt x="83" y="23"/>
                  </a:lnTo>
                  <a:lnTo>
                    <a:pt x="111" y="10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1" name="Group 1010"/>
          <p:cNvGrpSpPr/>
          <p:nvPr/>
        </p:nvGrpSpPr>
        <p:grpSpPr>
          <a:xfrm>
            <a:off x="4415082" y="2757488"/>
            <a:ext cx="546100" cy="417512"/>
            <a:chOff x="4414838" y="2757488"/>
            <a:chExt cx="546100" cy="417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7" name="Freeform 363"/>
            <p:cNvSpPr>
              <a:spLocks noEditPoints="1"/>
            </p:cNvSpPr>
            <p:nvPr/>
          </p:nvSpPr>
          <p:spPr bwMode="auto">
            <a:xfrm>
              <a:off x="4451351" y="2757488"/>
              <a:ext cx="419100" cy="417512"/>
            </a:xfrm>
            <a:custGeom>
              <a:avLst/>
              <a:gdLst>
                <a:gd name="T0" fmla="*/ 154 w 2638"/>
                <a:gd name="T1" fmla="*/ 116 h 2627"/>
                <a:gd name="T2" fmla="*/ 125 w 2638"/>
                <a:gd name="T3" fmla="*/ 136 h 2627"/>
                <a:gd name="T4" fmla="*/ 115 w 2638"/>
                <a:gd name="T5" fmla="*/ 171 h 2627"/>
                <a:gd name="T6" fmla="*/ 118 w 2638"/>
                <a:gd name="T7" fmla="*/ 2474 h 2627"/>
                <a:gd name="T8" fmla="*/ 137 w 2638"/>
                <a:gd name="T9" fmla="*/ 2502 h 2627"/>
                <a:gd name="T10" fmla="*/ 172 w 2638"/>
                <a:gd name="T11" fmla="*/ 2513 h 2627"/>
                <a:gd name="T12" fmla="*/ 2484 w 2638"/>
                <a:gd name="T13" fmla="*/ 2510 h 2627"/>
                <a:gd name="T14" fmla="*/ 2513 w 2638"/>
                <a:gd name="T15" fmla="*/ 2490 h 2627"/>
                <a:gd name="T16" fmla="*/ 2523 w 2638"/>
                <a:gd name="T17" fmla="*/ 2456 h 2627"/>
                <a:gd name="T18" fmla="*/ 2520 w 2638"/>
                <a:gd name="T19" fmla="*/ 152 h 2627"/>
                <a:gd name="T20" fmla="*/ 2501 w 2638"/>
                <a:gd name="T21" fmla="*/ 124 h 2627"/>
                <a:gd name="T22" fmla="*/ 2466 w 2638"/>
                <a:gd name="T23" fmla="*/ 114 h 2627"/>
                <a:gd name="T24" fmla="*/ 172 w 2638"/>
                <a:gd name="T25" fmla="*/ 0 h 2627"/>
                <a:gd name="T26" fmla="*/ 2497 w 2638"/>
                <a:gd name="T27" fmla="*/ 2 h 2627"/>
                <a:gd name="T28" fmla="*/ 2553 w 2638"/>
                <a:gd name="T29" fmla="*/ 23 h 2627"/>
                <a:gd name="T30" fmla="*/ 2598 w 2638"/>
                <a:gd name="T31" fmla="*/ 59 h 2627"/>
                <a:gd name="T32" fmla="*/ 2627 w 2638"/>
                <a:gd name="T33" fmla="*/ 110 h 2627"/>
                <a:gd name="T34" fmla="*/ 2638 w 2638"/>
                <a:gd name="T35" fmla="*/ 171 h 2627"/>
                <a:gd name="T36" fmla="*/ 2635 w 2638"/>
                <a:gd name="T37" fmla="*/ 2487 h 2627"/>
                <a:gd name="T38" fmla="*/ 2615 w 2638"/>
                <a:gd name="T39" fmla="*/ 2543 h 2627"/>
                <a:gd name="T40" fmla="*/ 2577 w 2638"/>
                <a:gd name="T41" fmla="*/ 2587 h 2627"/>
                <a:gd name="T42" fmla="*/ 2527 w 2638"/>
                <a:gd name="T43" fmla="*/ 2616 h 2627"/>
                <a:gd name="T44" fmla="*/ 2466 w 2638"/>
                <a:gd name="T45" fmla="*/ 2627 h 2627"/>
                <a:gd name="T46" fmla="*/ 141 w 2638"/>
                <a:gd name="T47" fmla="*/ 2624 h 2627"/>
                <a:gd name="T48" fmla="*/ 85 w 2638"/>
                <a:gd name="T49" fmla="*/ 2604 h 2627"/>
                <a:gd name="T50" fmla="*/ 40 w 2638"/>
                <a:gd name="T51" fmla="*/ 2567 h 2627"/>
                <a:gd name="T52" fmla="*/ 11 w 2638"/>
                <a:gd name="T53" fmla="*/ 2516 h 2627"/>
                <a:gd name="T54" fmla="*/ 0 w 2638"/>
                <a:gd name="T55" fmla="*/ 2456 h 2627"/>
                <a:gd name="T56" fmla="*/ 3 w 2638"/>
                <a:gd name="T57" fmla="*/ 139 h 2627"/>
                <a:gd name="T58" fmla="*/ 23 w 2638"/>
                <a:gd name="T59" fmla="*/ 83 h 2627"/>
                <a:gd name="T60" fmla="*/ 61 w 2638"/>
                <a:gd name="T61" fmla="*/ 40 h 2627"/>
                <a:gd name="T62" fmla="*/ 111 w 2638"/>
                <a:gd name="T63" fmla="*/ 10 h 2627"/>
                <a:gd name="T64" fmla="*/ 172 w 2638"/>
                <a:gd name="T65" fmla="*/ 0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38" h="2627">
                  <a:moveTo>
                    <a:pt x="172" y="114"/>
                  </a:moveTo>
                  <a:lnTo>
                    <a:pt x="154" y="116"/>
                  </a:lnTo>
                  <a:lnTo>
                    <a:pt x="137" y="124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1"/>
                  </a:lnTo>
                  <a:lnTo>
                    <a:pt x="115" y="2456"/>
                  </a:lnTo>
                  <a:lnTo>
                    <a:pt x="118" y="2474"/>
                  </a:lnTo>
                  <a:lnTo>
                    <a:pt x="125" y="2490"/>
                  </a:lnTo>
                  <a:lnTo>
                    <a:pt x="137" y="2502"/>
                  </a:lnTo>
                  <a:lnTo>
                    <a:pt x="154" y="2510"/>
                  </a:lnTo>
                  <a:lnTo>
                    <a:pt x="172" y="2513"/>
                  </a:lnTo>
                  <a:lnTo>
                    <a:pt x="2466" y="2513"/>
                  </a:lnTo>
                  <a:lnTo>
                    <a:pt x="2484" y="2510"/>
                  </a:lnTo>
                  <a:lnTo>
                    <a:pt x="2501" y="2502"/>
                  </a:lnTo>
                  <a:lnTo>
                    <a:pt x="2513" y="2490"/>
                  </a:lnTo>
                  <a:lnTo>
                    <a:pt x="2520" y="2474"/>
                  </a:lnTo>
                  <a:lnTo>
                    <a:pt x="2523" y="2456"/>
                  </a:lnTo>
                  <a:lnTo>
                    <a:pt x="2523" y="171"/>
                  </a:lnTo>
                  <a:lnTo>
                    <a:pt x="2520" y="152"/>
                  </a:lnTo>
                  <a:lnTo>
                    <a:pt x="2513" y="136"/>
                  </a:lnTo>
                  <a:lnTo>
                    <a:pt x="2501" y="124"/>
                  </a:lnTo>
                  <a:lnTo>
                    <a:pt x="2484" y="116"/>
                  </a:lnTo>
                  <a:lnTo>
                    <a:pt x="2466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2466" y="0"/>
                  </a:lnTo>
                  <a:lnTo>
                    <a:pt x="2497" y="2"/>
                  </a:lnTo>
                  <a:lnTo>
                    <a:pt x="2527" y="10"/>
                  </a:lnTo>
                  <a:lnTo>
                    <a:pt x="2553" y="23"/>
                  </a:lnTo>
                  <a:lnTo>
                    <a:pt x="2577" y="40"/>
                  </a:lnTo>
                  <a:lnTo>
                    <a:pt x="2598" y="59"/>
                  </a:lnTo>
                  <a:lnTo>
                    <a:pt x="2615" y="83"/>
                  </a:lnTo>
                  <a:lnTo>
                    <a:pt x="2627" y="110"/>
                  </a:lnTo>
                  <a:lnTo>
                    <a:pt x="2635" y="139"/>
                  </a:lnTo>
                  <a:lnTo>
                    <a:pt x="2638" y="171"/>
                  </a:lnTo>
                  <a:lnTo>
                    <a:pt x="2638" y="2456"/>
                  </a:lnTo>
                  <a:lnTo>
                    <a:pt x="2635" y="2487"/>
                  </a:lnTo>
                  <a:lnTo>
                    <a:pt x="2627" y="2516"/>
                  </a:lnTo>
                  <a:lnTo>
                    <a:pt x="2615" y="2543"/>
                  </a:lnTo>
                  <a:lnTo>
                    <a:pt x="2598" y="2567"/>
                  </a:lnTo>
                  <a:lnTo>
                    <a:pt x="2577" y="2587"/>
                  </a:lnTo>
                  <a:lnTo>
                    <a:pt x="2553" y="2604"/>
                  </a:lnTo>
                  <a:lnTo>
                    <a:pt x="2527" y="2616"/>
                  </a:lnTo>
                  <a:lnTo>
                    <a:pt x="2497" y="2624"/>
                  </a:lnTo>
                  <a:lnTo>
                    <a:pt x="2466" y="2627"/>
                  </a:lnTo>
                  <a:lnTo>
                    <a:pt x="172" y="2627"/>
                  </a:lnTo>
                  <a:lnTo>
                    <a:pt x="141" y="2624"/>
                  </a:lnTo>
                  <a:lnTo>
                    <a:pt x="111" y="2616"/>
                  </a:lnTo>
                  <a:lnTo>
                    <a:pt x="85" y="2604"/>
                  </a:lnTo>
                  <a:lnTo>
                    <a:pt x="61" y="2587"/>
                  </a:lnTo>
                  <a:lnTo>
                    <a:pt x="40" y="2567"/>
                  </a:lnTo>
                  <a:lnTo>
                    <a:pt x="23" y="2543"/>
                  </a:lnTo>
                  <a:lnTo>
                    <a:pt x="11" y="2516"/>
                  </a:lnTo>
                  <a:lnTo>
                    <a:pt x="3" y="2487"/>
                  </a:lnTo>
                  <a:lnTo>
                    <a:pt x="0" y="2456"/>
                  </a:lnTo>
                  <a:lnTo>
                    <a:pt x="0" y="171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364"/>
            <p:cNvSpPr>
              <a:spLocks noEditPoints="1"/>
            </p:cNvSpPr>
            <p:nvPr/>
          </p:nvSpPr>
          <p:spPr bwMode="auto">
            <a:xfrm>
              <a:off x="4414838" y="2776538"/>
              <a:ext cx="53975" cy="163512"/>
            </a:xfrm>
            <a:custGeom>
              <a:avLst/>
              <a:gdLst>
                <a:gd name="T0" fmla="*/ 115 w 344"/>
                <a:gd name="T1" fmla="*/ 115 h 1028"/>
                <a:gd name="T2" fmla="*/ 115 w 344"/>
                <a:gd name="T3" fmla="*/ 914 h 1028"/>
                <a:gd name="T4" fmla="*/ 229 w 344"/>
                <a:gd name="T5" fmla="*/ 914 h 1028"/>
                <a:gd name="T6" fmla="*/ 229 w 344"/>
                <a:gd name="T7" fmla="*/ 115 h 1028"/>
                <a:gd name="T8" fmla="*/ 115 w 344"/>
                <a:gd name="T9" fmla="*/ 115 h 1028"/>
                <a:gd name="T10" fmla="*/ 115 w 344"/>
                <a:gd name="T11" fmla="*/ 0 h 1028"/>
                <a:gd name="T12" fmla="*/ 287 w 344"/>
                <a:gd name="T13" fmla="*/ 0 h 1028"/>
                <a:gd name="T14" fmla="*/ 305 w 344"/>
                <a:gd name="T15" fmla="*/ 2 h 1028"/>
                <a:gd name="T16" fmla="*/ 322 w 344"/>
                <a:gd name="T17" fmla="*/ 10 h 1028"/>
                <a:gd name="T18" fmla="*/ 334 w 344"/>
                <a:gd name="T19" fmla="*/ 22 h 1028"/>
                <a:gd name="T20" fmla="*/ 341 w 344"/>
                <a:gd name="T21" fmla="*/ 38 h 1028"/>
                <a:gd name="T22" fmla="*/ 344 w 344"/>
                <a:gd name="T23" fmla="*/ 57 h 1028"/>
                <a:gd name="T24" fmla="*/ 344 w 344"/>
                <a:gd name="T25" fmla="*/ 971 h 1028"/>
                <a:gd name="T26" fmla="*/ 341 w 344"/>
                <a:gd name="T27" fmla="*/ 990 h 1028"/>
                <a:gd name="T28" fmla="*/ 334 w 344"/>
                <a:gd name="T29" fmla="*/ 1005 h 1028"/>
                <a:gd name="T30" fmla="*/ 322 w 344"/>
                <a:gd name="T31" fmla="*/ 1018 h 1028"/>
                <a:gd name="T32" fmla="*/ 305 w 344"/>
                <a:gd name="T33" fmla="*/ 1025 h 1028"/>
                <a:gd name="T34" fmla="*/ 287 w 344"/>
                <a:gd name="T35" fmla="*/ 1028 h 1028"/>
                <a:gd name="T36" fmla="*/ 115 w 344"/>
                <a:gd name="T37" fmla="*/ 1028 h 1028"/>
                <a:gd name="T38" fmla="*/ 89 w 344"/>
                <a:gd name="T39" fmla="*/ 1025 h 1028"/>
                <a:gd name="T40" fmla="*/ 65 w 344"/>
                <a:gd name="T41" fmla="*/ 1016 h 1028"/>
                <a:gd name="T42" fmla="*/ 43 w 344"/>
                <a:gd name="T43" fmla="*/ 1002 h 1028"/>
                <a:gd name="T44" fmla="*/ 25 w 344"/>
                <a:gd name="T45" fmla="*/ 985 h 1028"/>
                <a:gd name="T46" fmla="*/ 11 w 344"/>
                <a:gd name="T47" fmla="*/ 964 h 1028"/>
                <a:gd name="T48" fmla="*/ 3 w 344"/>
                <a:gd name="T49" fmla="*/ 940 h 1028"/>
                <a:gd name="T50" fmla="*/ 0 w 344"/>
                <a:gd name="T51" fmla="*/ 914 h 1028"/>
                <a:gd name="T52" fmla="*/ 0 w 344"/>
                <a:gd name="T53" fmla="*/ 115 h 1028"/>
                <a:gd name="T54" fmla="*/ 3 w 344"/>
                <a:gd name="T55" fmla="*/ 88 h 1028"/>
                <a:gd name="T56" fmla="*/ 11 w 344"/>
                <a:gd name="T57" fmla="*/ 64 h 1028"/>
                <a:gd name="T58" fmla="*/ 25 w 344"/>
                <a:gd name="T59" fmla="*/ 43 h 1028"/>
                <a:gd name="T60" fmla="*/ 43 w 344"/>
                <a:gd name="T61" fmla="*/ 25 h 1028"/>
                <a:gd name="T62" fmla="*/ 65 w 344"/>
                <a:gd name="T63" fmla="*/ 12 h 1028"/>
                <a:gd name="T64" fmla="*/ 89 w 344"/>
                <a:gd name="T65" fmla="*/ 2 h 1028"/>
                <a:gd name="T66" fmla="*/ 115 w 344"/>
                <a:gd name="T67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4" h="1028">
                  <a:moveTo>
                    <a:pt x="115" y="115"/>
                  </a:moveTo>
                  <a:lnTo>
                    <a:pt x="115" y="914"/>
                  </a:lnTo>
                  <a:lnTo>
                    <a:pt x="229" y="914"/>
                  </a:lnTo>
                  <a:lnTo>
                    <a:pt x="229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287" y="0"/>
                  </a:lnTo>
                  <a:lnTo>
                    <a:pt x="305" y="2"/>
                  </a:lnTo>
                  <a:lnTo>
                    <a:pt x="322" y="10"/>
                  </a:lnTo>
                  <a:lnTo>
                    <a:pt x="334" y="22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4" y="971"/>
                  </a:lnTo>
                  <a:lnTo>
                    <a:pt x="341" y="990"/>
                  </a:lnTo>
                  <a:lnTo>
                    <a:pt x="334" y="1005"/>
                  </a:lnTo>
                  <a:lnTo>
                    <a:pt x="322" y="1018"/>
                  </a:lnTo>
                  <a:lnTo>
                    <a:pt x="305" y="1025"/>
                  </a:lnTo>
                  <a:lnTo>
                    <a:pt x="287" y="1028"/>
                  </a:lnTo>
                  <a:lnTo>
                    <a:pt x="115" y="1028"/>
                  </a:lnTo>
                  <a:lnTo>
                    <a:pt x="89" y="1025"/>
                  </a:lnTo>
                  <a:lnTo>
                    <a:pt x="65" y="1016"/>
                  </a:lnTo>
                  <a:lnTo>
                    <a:pt x="43" y="1002"/>
                  </a:lnTo>
                  <a:lnTo>
                    <a:pt x="25" y="985"/>
                  </a:lnTo>
                  <a:lnTo>
                    <a:pt x="11" y="964"/>
                  </a:lnTo>
                  <a:lnTo>
                    <a:pt x="3" y="940"/>
                  </a:lnTo>
                  <a:lnTo>
                    <a:pt x="0" y="914"/>
                  </a:lnTo>
                  <a:lnTo>
                    <a:pt x="0" y="115"/>
                  </a:lnTo>
                  <a:lnTo>
                    <a:pt x="3" y="88"/>
                  </a:lnTo>
                  <a:lnTo>
                    <a:pt x="11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365"/>
            <p:cNvSpPr>
              <a:spLocks noEditPoints="1"/>
            </p:cNvSpPr>
            <p:nvPr/>
          </p:nvSpPr>
          <p:spPr bwMode="auto">
            <a:xfrm>
              <a:off x="4851401" y="2767013"/>
              <a:ext cx="73025" cy="127000"/>
            </a:xfrm>
            <a:custGeom>
              <a:avLst/>
              <a:gdLst>
                <a:gd name="T0" fmla="*/ 344 w 459"/>
                <a:gd name="T1" fmla="*/ 126 h 800"/>
                <a:gd name="T2" fmla="*/ 115 w 459"/>
                <a:gd name="T3" fmla="*/ 165 h 800"/>
                <a:gd name="T4" fmla="*/ 115 w 459"/>
                <a:gd name="T5" fmla="*/ 640 h 800"/>
                <a:gd name="T6" fmla="*/ 344 w 459"/>
                <a:gd name="T7" fmla="*/ 679 h 800"/>
                <a:gd name="T8" fmla="*/ 344 w 459"/>
                <a:gd name="T9" fmla="*/ 126 h 800"/>
                <a:gd name="T10" fmla="*/ 390 w 459"/>
                <a:gd name="T11" fmla="*/ 0 h 800"/>
                <a:gd name="T12" fmla="*/ 402 w 459"/>
                <a:gd name="T13" fmla="*/ 0 h 800"/>
                <a:gd name="T14" fmla="*/ 415 w 459"/>
                <a:gd name="T15" fmla="*/ 1 h 800"/>
                <a:gd name="T16" fmla="*/ 426 w 459"/>
                <a:gd name="T17" fmla="*/ 4 h 800"/>
                <a:gd name="T18" fmla="*/ 436 w 459"/>
                <a:gd name="T19" fmla="*/ 12 h 800"/>
                <a:gd name="T20" fmla="*/ 446 w 459"/>
                <a:gd name="T21" fmla="*/ 21 h 800"/>
                <a:gd name="T22" fmla="*/ 453 w 459"/>
                <a:gd name="T23" fmla="*/ 31 h 800"/>
                <a:gd name="T24" fmla="*/ 458 w 459"/>
                <a:gd name="T25" fmla="*/ 44 h 800"/>
                <a:gd name="T26" fmla="*/ 459 w 459"/>
                <a:gd name="T27" fmla="*/ 57 h 800"/>
                <a:gd name="T28" fmla="*/ 459 w 459"/>
                <a:gd name="T29" fmla="*/ 743 h 800"/>
                <a:gd name="T30" fmla="*/ 458 w 459"/>
                <a:gd name="T31" fmla="*/ 755 h 800"/>
                <a:gd name="T32" fmla="*/ 453 w 459"/>
                <a:gd name="T33" fmla="*/ 768 h 800"/>
                <a:gd name="T34" fmla="*/ 446 w 459"/>
                <a:gd name="T35" fmla="*/ 778 h 800"/>
                <a:gd name="T36" fmla="*/ 436 w 459"/>
                <a:gd name="T37" fmla="*/ 788 h 800"/>
                <a:gd name="T38" fmla="*/ 426 w 459"/>
                <a:gd name="T39" fmla="*/ 793 h 800"/>
                <a:gd name="T40" fmla="*/ 414 w 459"/>
                <a:gd name="T41" fmla="*/ 798 h 800"/>
                <a:gd name="T42" fmla="*/ 401 w 459"/>
                <a:gd name="T43" fmla="*/ 800 h 800"/>
                <a:gd name="T44" fmla="*/ 398 w 459"/>
                <a:gd name="T45" fmla="*/ 800 h 800"/>
                <a:gd name="T46" fmla="*/ 396 w 459"/>
                <a:gd name="T47" fmla="*/ 800 h 800"/>
                <a:gd name="T48" fmla="*/ 395 w 459"/>
                <a:gd name="T49" fmla="*/ 800 h 800"/>
                <a:gd name="T50" fmla="*/ 393 w 459"/>
                <a:gd name="T51" fmla="*/ 800 h 800"/>
                <a:gd name="T52" fmla="*/ 390 w 459"/>
                <a:gd name="T53" fmla="*/ 800 h 800"/>
                <a:gd name="T54" fmla="*/ 46 w 459"/>
                <a:gd name="T55" fmla="*/ 743 h 800"/>
                <a:gd name="T56" fmla="*/ 30 w 459"/>
                <a:gd name="T57" fmla="*/ 736 h 800"/>
                <a:gd name="T58" fmla="*/ 18 w 459"/>
                <a:gd name="T59" fmla="*/ 728 h 800"/>
                <a:gd name="T60" fmla="*/ 8 w 459"/>
                <a:gd name="T61" fmla="*/ 716 h 800"/>
                <a:gd name="T62" fmla="*/ 2 w 459"/>
                <a:gd name="T63" fmla="*/ 701 h 800"/>
                <a:gd name="T64" fmla="*/ 0 w 459"/>
                <a:gd name="T65" fmla="*/ 685 h 800"/>
                <a:gd name="T66" fmla="*/ 0 w 459"/>
                <a:gd name="T67" fmla="*/ 114 h 800"/>
                <a:gd name="T68" fmla="*/ 2 w 459"/>
                <a:gd name="T69" fmla="*/ 98 h 800"/>
                <a:gd name="T70" fmla="*/ 9 w 459"/>
                <a:gd name="T71" fmla="*/ 83 h 800"/>
                <a:gd name="T72" fmla="*/ 20 w 459"/>
                <a:gd name="T73" fmla="*/ 71 h 800"/>
                <a:gd name="T74" fmla="*/ 32 w 459"/>
                <a:gd name="T75" fmla="*/ 63 h 800"/>
                <a:gd name="T76" fmla="*/ 46 w 459"/>
                <a:gd name="T77" fmla="*/ 57 h 800"/>
                <a:gd name="T78" fmla="*/ 390 w 459"/>
                <a:gd name="T79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9" h="800">
                  <a:moveTo>
                    <a:pt x="344" y="126"/>
                  </a:moveTo>
                  <a:lnTo>
                    <a:pt x="115" y="165"/>
                  </a:lnTo>
                  <a:lnTo>
                    <a:pt x="115" y="640"/>
                  </a:lnTo>
                  <a:lnTo>
                    <a:pt x="344" y="679"/>
                  </a:lnTo>
                  <a:lnTo>
                    <a:pt x="344" y="126"/>
                  </a:lnTo>
                  <a:close/>
                  <a:moveTo>
                    <a:pt x="390" y="0"/>
                  </a:moveTo>
                  <a:lnTo>
                    <a:pt x="402" y="0"/>
                  </a:lnTo>
                  <a:lnTo>
                    <a:pt x="415" y="1"/>
                  </a:lnTo>
                  <a:lnTo>
                    <a:pt x="426" y="4"/>
                  </a:lnTo>
                  <a:lnTo>
                    <a:pt x="436" y="12"/>
                  </a:lnTo>
                  <a:lnTo>
                    <a:pt x="446" y="21"/>
                  </a:lnTo>
                  <a:lnTo>
                    <a:pt x="453" y="31"/>
                  </a:lnTo>
                  <a:lnTo>
                    <a:pt x="458" y="44"/>
                  </a:lnTo>
                  <a:lnTo>
                    <a:pt x="459" y="57"/>
                  </a:lnTo>
                  <a:lnTo>
                    <a:pt x="459" y="743"/>
                  </a:lnTo>
                  <a:lnTo>
                    <a:pt x="458" y="755"/>
                  </a:lnTo>
                  <a:lnTo>
                    <a:pt x="453" y="768"/>
                  </a:lnTo>
                  <a:lnTo>
                    <a:pt x="446" y="778"/>
                  </a:lnTo>
                  <a:lnTo>
                    <a:pt x="436" y="788"/>
                  </a:lnTo>
                  <a:lnTo>
                    <a:pt x="426" y="793"/>
                  </a:lnTo>
                  <a:lnTo>
                    <a:pt x="414" y="798"/>
                  </a:lnTo>
                  <a:lnTo>
                    <a:pt x="401" y="800"/>
                  </a:lnTo>
                  <a:lnTo>
                    <a:pt x="398" y="800"/>
                  </a:lnTo>
                  <a:lnTo>
                    <a:pt x="396" y="800"/>
                  </a:lnTo>
                  <a:lnTo>
                    <a:pt x="395" y="800"/>
                  </a:lnTo>
                  <a:lnTo>
                    <a:pt x="393" y="800"/>
                  </a:lnTo>
                  <a:lnTo>
                    <a:pt x="390" y="800"/>
                  </a:lnTo>
                  <a:lnTo>
                    <a:pt x="46" y="743"/>
                  </a:lnTo>
                  <a:lnTo>
                    <a:pt x="30" y="736"/>
                  </a:lnTo>
                  <a:lnTo>
                    <a:pt x="18" y="728"/>
                  </a:lnTo>
                  <a:lnTo>
                    <a:pt x="8" y="716"/>
                  </a:lnTo>
                  <a:lnTo>
                    <a:pt x="2" y="701"/>
                  </a:lnTo>
                  <a:lnTo>
                    <a:pt x="0" y="685"/>
                  </a:lnTo>
                  <a:lnTo>
                    <a:pt x="0" y="114"/>
                  </a:lnTo>
                  <a:lnTo>
                    <a:pt x="2" y="98"/>
                  </a:lnTo>
                  <a:lnTo>
                    <a:pt x="9" y="83"/>
                  </a:lnTo>
                  <a:lnTo>
                    <a:pt x="20" y="71"/>
                  </a:lnTo>
                  <a:lnTo>
                    <a:pt x="32" y="63"/>
                  </a:lnTo>
                  <a:lnTo>
                    <a:pt x="46" y="57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366"/>
            <p:cNvSpPr>
              <a:spLocks noEditPoints="1"/>
            </p:cNvSpPr>
            <p:nvPr/>
          </p:nvSpPr>
          <p:spPr bwMode="auto">
            <a:xfrm>
              <a:off x="4906963" y="2757488"/>
              <a:ext cx="53975" cy="146050"/>
            </a:xfrm>
            <a:custGeom>
              <a:avLst/>
              <a:gdLst>
                <a:gd name="T0" fmla="*/ 115 w 344"/>
                <a:gd name="T1" fmla="*/ 114 h 914"/>
                <a:gd name="T2" fmla="*/ 115 w 344"/>
                <a:gd name="T3" fmla="*/ 800 h 914"/>
                <a:gd name="T4" fmla="*/ 229 w 344"/>
                <a:gd name="T5" fmla="*/ 800 h 914"/>
                <a:gd name="T6" fmla="*/ 229 w 344"/>
                <a:gd name="T7" fmla="*/ 114 h 914"/>
                <a:gd name="T8" fmla="*/ 115 w 344"/>
                <a:gd name="T9" fmla="*/ 114 h 914"/>
                <a:gd name="T10" fmla="*/ 57 w 344"/>
                <a:gd name="T11" fmla="*/ 0 h 914"/>
                <a:gd name="T12" fmla="*/ 229 w 344"/>
                <a:gd name="T13" fmla="*/ 0 h 914"/>
                <a:gd name="T14" fmla="*/ 255 w 344"/>
                <a:gd name="T15" fmla="*/ 2 h 914"/>
                <a:gd name="T16" fmla="*/ 279 w 344"/>
                <a:gd name="T17" fmla="*/ 12 h 914"/>
                <a:gd name="T18" fmla="*/ 301 w 344"/>
                <a:gd name="T19" fmla="*/ 25 h 914"/>
                <a:gd name="T20" fmla="*/ 319 w 344"/>
                <a:gd name="T21" fmla="*/ 43 h 914"/>
                <a:gd name="T22" fmla="*/ 333 w 344"/>
                <a:gd name="T23" fmla="*/ 63 h 914"/>
                <a:gd name="T24" fmla="*/ 341 w 344"/>
                <a:gd name="T25" fmla="*/ 87 h 914"/>
                <a:gd name="T26" fmla="*/ 344 w 344"/>
                <a:gd name="T27" fmla="*/ 114 h 914"/>
                <a:gd name="T28" fmla="*/ 344 w 344"/>
                <a:gd name="T29" fmla="*/ 800 h 914"/>
                <a:gd name="T30" fmla="*/ 341 w 344"/>
                <a:gd name="T31" fmla="*/ 826 h 914"/>
                <a:gd name="T32" fmla="*/ 333 w 344"/>
                <a:gd name="T33" fmla="*/ 849 h 914"/>
                <a:gd name="T34" fmla="*/ 319 w 344"/>
                <a:gd name="T35" fmla="*/ 870 h 914"/>
                <a:gd name="T36" fmla="*/ 301 w 344"/>
                <a:gd name="T37" fmla="*/ 888 h 914"/>
                <a:gd name="T38" fmla="*/ 279 w 344"/>
                <a:gd name="T39" fmla="*/ 901 h 914"/>
                <a:gd name="T40" fmla="*/ 255 w 344"/>
                <a:gd name="T41" fmla="*/ 911 h 914"/>
                <a:gd name="T42" fmla="*/ 229 w 344"/>
                <a:gd name="T43" fmla="*/ 914 h 914"/>
                <a:gd name="T44" fmla="*/ 57 w 344"/>
                <a:gd name="T45" fmla="*/ 914 h 914"/>
                <a:gd name="T46" fmla="*/ 39 w 344"/>
                <a:gd name="T47" fmla="*/ 911 h 914"/>
                <a:gd name="T48" fmla="*/ 22 w 344"/>
                <a:gd name="T49" fmla="*/ 903 h 914"/>
                <a:gd name="T50" fmla="*/ 10 w 344"/>
                <a:gd name="T51" fmla="*/ 891 h 914"/>
                <a:gd name="T52" fmla="*/ 3 w 344"/>
                <a:gd name="T53" fmla="*/ 875 h 914"/>
                <a:gd name="T54" fmla="*/ 0 w 344"/>
                <a:gd name="T55" fmla="*/ 857 h 914"/>
                <a:gd name="T56" fmla="*/ 0 w 344"/>
                <a:gd name="T57" fmla="*/ 57 h 914"/>
                <a:gd name="T58" fmla="*/ 3 w 344"/>
                <a:gd name="T59" fmla="*/ 37 h 914"/>
                <a:gd name="T60" fmla="*/ 10 w 344"/>
                <a:gd name="T61" fmla="*/ 22 h 914"/>
                <a:gd name="T62" fmla="*/ 22 w 344"/>
                <a:gd name="T63" fmla="*/ 9 h 914"/>
                <a:gd name="T64" fmla="*/ 39 w 344"/>
                <a:gd name="T65" fmla="*/ 2 h 914"/>
                <a:gd name="T66" fmla="*/ 57 w 344"/>
                <a:gd name="T67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4" h="914">
                  <a:moveTo>
                    <a:pt x="115" y="114"/>
                  </a:moveTo>
                  <a:lnTo>
                    <a:pt x="115" y="800"/>
                  </a:lnTo>
                  <a:lnTo>
                    <a:pt x="229" y="800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229" y="0"/>
                  </a:lnTo>
                  <a:lnTo>
                    <a:pt x="255" y="2"/>
                  </a:lnTo>
                  <a:lnTo>
                    <a:pt x="279" y="12"/>
                  </a:lnTo>
                  <a:lnTo>
                    <a:pt x="301" y="25"/>
                  </a:lnTo>
                  <a:lnTo>
                    <a:pt x="319" y="43"/>
                  </a:lnTo>
                  <a:lnTo>
                    <a:pt x="333" y="63"/>
                  </a:lnTo>
                  <a:lnTo>
                    <a:pt x="341" y="87"/>
                  </a:lnTo>
                  <a:lnTo>
                    <a:pt x="344" y="114"/>
                  </a:lnTo>
                  <a:lnTo>
                    <a:pt x="344" y="800"/>
                  </a:lnTo>
                  <a:lnTo>
                    <a:pt x="341" y="826"/>
                  </a:lnTo>
                  <a:lnTo>
                    <a:pt x="333" y="849"/>
                  </a:lnTo>
                  <a:lnTo>
                    <a:pt x="319" y="870"/>
                  </a:lnTo>
                  <a:lnTo>
                    <a:pt x="301" y="888"/>
                  </a:lnTo>
                  <a:lnTo>
                    <a:pt x="279" y="901"/>
                  </a:lnTo>
                  <a:lnTo>
                    <a:pt x="255" y="911"/>
                  </a:lnTo>
                  <a:lnTo>
                    <a:pt x="229" y="914"/>
                  </a:lnTo>
                  <a:lnTo>
                    <a:pt x="57" y="914"/>
                  </a:lnTo>
                  <a:lnTo>
                    <a:pt x="39" y="911"/>
                  </a:lnTo>
                  <a:lnTo>
                    <a:pt x="22" y="903"/>
                  </a:lnTo>
                  <a:lnTo>
                    <a:pt x="10" y="891"/>
                  </a:lnTo>
                  <a:lnTo>
                    <a:pt x="3" y="875"/>
                  </a:lnTo>
                  <a:lnTo>
                    <a:pt x="0" y="857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367"/>
            <p:cNvSpPr>
              <a:spLocks noEditPoints="1"/>
            </p:cNvSpPr>
            <p:nvPr/>
          </p:nvSpPr>
          <p:spPr bwMode="auto">
            <a:xfrm>
              <a:off x="4533901" y="2830513"/>
              <a:ext cx="290513" cy="200025"/>
            </a:xfrm>
            <a:custGeom>
              <a:avLst/>
              <a:gdLst>
                <a:gd name="T0" fmla="*/ 115 w 1835"/>
                <a:gd name="T1" fmla="*/ 114 h 1256"/>
                <a:gd name="T2" fmla="*/ 115 w 1835"/>
                <a:gd name="T3" fmla="*/ 1142 h 1256"/>
                <a:gd name="T4" fmla="*/ 1720 w 1835"/>
                <a:gd name="T5" fmla="*/ 1142 h 1256"/>
                <a:gd name="T6" fmla="*/ 1720 w 1835"/>
                <a:gd name="T7" fmla="*/ 114 h 1256"/>
                <a:gd name="T8" fmla="*/ 115 w 1835"/>
                <a:gd name="T9" fmla="*/ 114 h 1256"/>
                <a:gd name="T10" fmla="*/ 58 w 1835"/>
                <a:gd name="T11" fmla="*/ 0 h 1256"/>
                <a:gd name="T12" fmla="*/ 1778 w 1835"/>
                <a:gd name="T13" fmla="*/ 0 h 1256"/>
                <a:gd name="T14" fmla="*/ 1796 w 1835"/>
                <a:gd name="T15" fmla="*/ 2 h 1256"/>
                <a:gd name="T16" fmla="*/ 1813 w 1835"/>
                <a:gd name="T17" fmla="*/ 9 h 1256"/>
                <a:gd name="T18" fmla="*/ 1825 w 1835"/>
                <a:gd name="T19" fmla="*/ 22 h 1256"/>
                <a:gd name="T20" fmla="*/ 1832 w 1835"/>
                <a:gd name="T21" fmla="*/ 37 h 1256"/>
                <a:gd name="T22" fmla="*/ 1835 w 1835"/>
                <a:gd name="T23" fmla="*/ 57 h 1256"/>
                <a:gd name="T24" fmla="*/ 1835 w 1835"/>
                <a:gd name="T25" fmla="*/ 1199 h 1256"/>
                <a:gd name="T26" fmla="*/ 1832 w 1835"/>
                <a:gd name="T27" fmla="*/ 1218 h 1256"/>
                <a:gd name="T28" fmla="*/ 1825 w 1835"/>
                <a:gd name="T29" fmla="*/ 1233 h 1256"/>
                <a:gd name="T30" fmla="*/ 1813 w 1835"/>
                <a:gd name="T31" fmla="*/ 1246 h 1256"/>
                <a:gd name="T32" fmla="*/ 1796 w 1835"/>
                <a:gd name="T33" fmla="*/ 1253 h 1256"/>
                <a:gd name="T34" fmla="*/ 1778 w 1835"/>
                <a:gd name="T35" fmla="*/ 1256 h 1256"/>
                <a:gd name="T36" fmla="*/ 58 w 1835"/>
                <a:gd name="T37" fmla="*/ 1256 h 1256"/>
                <a:gd name="T38" fmla="*/ 39 w 1835"/>
                <a:gd name="T39" fmla="*/ 1253 h 1256"/>
                <a:gd name="T40" fmla="*/ 22 w 1835"/>
                <a:gd name="T41" fmla="*/ 1246 h 1256"/>
                <a:gd name="T42" fmla="*/ 11 w 1835"/>
                <a:gd name="T43" fmla="*/ 1233 h 1256"/>
                <a:gd name="T44" fmla="*/ 3 w 1835"/>
                <a:gd name="T45" fmla="*/ 1218 h 1256"/>
                <a:gd name="T46" fmla="*/ 0 w 1835"/>
                <a:gd name="T47" fmla="*/ 1199 h 1256"/>
                <a:gd name="T48" fmla="*/ 0 w 1835"/>
                <a:gd name="T49" fmla="*/ 57 h 1256"/>
                <a:gd name="T50" fmla="*/ 3 w 1835"/>
                <a:gd name="T51" fmla="*/ 37 h 1256"/>
                <a:gd name="T52" fmla="*/ 11 w 1835"/>
                <a:gd name="T53" fmla="*/ 22 h 1256"/>
                <a:gd name="T54" fmla="*/ 22 w 1835"/>
                <a:gd name="T55" fmla="*/ 9 h 1256"/>
                <a:gd name="T56" fmla="*/ 39 w 1835"/>
                <a:gd name="T57" fmla="*/ 2 h 1256"/>
                <a:gd name="T58" fmla="*/ 58 w 1835"/>
                <a:gd name="T59" fmla="*/ 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35" h="1256">
                  <a:moveTo>
                    <a:pt x="115" y="114"/>
                  </a:moveTo>
                  <a:lnTo>
                    <a:pt x="115" y="1142"/>
                  </a:lnTo>
                  <a:lnTo>
                    <a:pt x="1720" y="1142"/>
                  </a:lnTo>
                  <a:lnTo>
                    <a:pt x="1720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1778" y="0"/>
                  </a:lnTo>
                  <a:lnTo>
                    <a:pt x="1796" y="2"/>
                  </a:lnTo>
                  <a:lnTo>
                    <a:pt x="1813" y="9"/>
                  </a:lnTo>
                  <a:lnTo>
                    <a:pt x="1825" y="22"/>
                  </a:lnTo>
                  <a:lnTo>
                    <a:pt x="1832" y="37"/>
                  </a:lnTo>
                  <a:lnTo>
                    <a:pt x="1835" y="57"/>
                  </a:lnTo>
                  <a:lnTo>
                    <a:pt x="1835" y="1199"/>
                  </a:lnTo>
                  <a:lnTo>
                    <a:pt x="1832" y="1218"/>
                  </a:lnTo>
                  <a:lnTo>
                    <a:pt x="1825" y="1233"/>
                  </a:lnTo>
                  <a:lnTo>
                    <a:pt x="1813" y="1246"/>
                  </a:lnTo>
                  <a:lnTo>
                    <a:pt x="1796" y="1253"/>
                  </a:lnTo>
                  <a:lnTo>
                    <a:pt x="1778" y="1256"/>
                  </a:lnTo>
                  <a:lnTo>
                    <a:pt x="58" y="1256"/>
                  </a:lnTo>
                  <a:lnTo>
                    <a:pt x="39" y="1253"/>
                  </a:lnTo>
                  <a:lnTo>
                    <a:pt x="22" y="1246"/>
                  </a:lnTo>
                  <a:lnTo>
                    <a:pt x="11" y="1233"/>
                  </a:lnTo>
                  <a:lnTo>
                    <a:pt x="3" y="1218"/>
                  </a:lnTo>
                  <a:lnTo>
                    <a:pt x="0" y="1199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368"/>
            <p:cNvSpPr>
              <a:spLocks noEditPoints="1"/>
            </p:cNvSpPr>
            <p:nvPr/>
          </p:nvSpPr>
          <p:spPr bwMode="auto">
            <a:xfrm>
              <a:off x="4497388" y="2830513"/>
              <a:ext cx="53975" cy="200025"/>
            </a:xfrm>
            <a:custGeom>
              <a:avLst/>
              <a:gdLst>
                <a:gd name="T0" fmla="*/ 115 w 344"/>
                <a:gd name="T1" fmla="*/ 114 h 1256"/>
                <a:gd name="T2" fmla="*/ 115 w 344"/>
                <a:gd name="T3" fmla="*/ 1142 h 1256"/>
                <a:gd name="T4" fmla="*/ 229 w 344"/>
                <a:gd name="T5" fmla="*/ 1142 h 1256"/>
                <a:gd name="T6" fmla="*/ 229 w 344"/>
                <a:gd name="T7" fmla="*/ 114 h 1256"/>
                <a:gd name="T8" fmla="*/ 115 w 344"/>
                <a:gd name="T9" fmla="*/ 114 h 1256"/>
                <a:gd name="T10" fmla="*/ 57 w 344"/>
                <a:gd name="T11" fmla="*/ 0 h 1256"/>
                <a:gd name="T12" fmla="*/ 287 w 344"/>
                <a:gd name="T13" fmla="*/ 0 h 1256"/>
                <a:gd name="T14" fmla="*/ 305 w 344"/>
                <a:gd name="T15" fmla="*/ 2 h 1256"/>
                <a:gd name="T16" fmla="*/ 322 w 344"/>
                <a:gd name="T17" fmla="*/ 9 h 1256"/>
                <a:gd name="T18" fmla="*/ 334 w 344"/>
                <a:gd name="T19" fmla="*/ 22 h 1256"/>
                <a:gd name="T20" fmla="*/ 341 w 344"/>
                <a:gd name="T21" fmla="*/ 37 h 1256"/>
                <a:gd name="T22" fmla="*/ 344 w 344"/>
                <a:gd name="T23" fmla="*/ 57 h 1256"/>
                <a:gd name="T24" fmla="*/ 344 w 344"/>
                <a:gd name="T25" fmla="*/ 1199 h 1256"/>
                <a:gd name="T26" fmla="*/ 341 w 344"/>
                <a:gd name="T27" fmla="*/ 1218 h 1256"/>
                <a:gd name="T28" fmla="*/ 334 w 344"/>
                <a:gd name="T29" fmla="*/ 1233 h 1256"/>
                <a:gd name="T30" fmla="*/ 322 w 344"/>
                <a:gd name="T31" fmla="*/ 1246 h 1256"/>
                <a:gd name="T32" fmla="*/ 305 w 344"/>
                <a:gd name="T33" fmla="*/ 1253 h 1256"/>
                <a:gd name="T34" fmla="*/ 287 w 344"/>
                <a:gd name="T35" fmla="*/ 1256 h 1256"/>
                <a:gd name="T36" fmla="*/ 57 w 344"/>
                <a:gd name="T37" fmla="*/ 1256 h 1256"/>
                <a:gd name="T38" fmla="*/ 39 w 344"/>
                <a:gd name="T39" fmla="*/ 1253 h 1256"/>
                <a:gd name="T40" fmla="*/ 22 w 344"/>
                <a:gd name="T41" fmla="*/ 1246 h 1256"/>
                <a:gd name="T42" fmla="*/ 10 w 344"/>
                <a:gd name="T43" fmla="*/ 1233 h 1256"/>
                <a:gd name="T44" fmla="*/ 3 w 344"/>
                <a:gd name="T45" fmla="*/ 1218 h 1256"/>
                <a:gd name="T46" fmla="*/ 0 w 344"/>
                <a:gd name="T47" fmla="*/ 1199 h 1256"/>
                <a:gd name="T48" fmla="*/ 0 w 344"/>
                <a:gd name="T49" fmla="*/ 57 h 1256"/>
                <a:gd name="T50" fmla="*/ 3 w 344"/>
                <a:gd name="T51" fmla="*/ 37 h 1256"/>
                <a:gd name="T52" fmla="*/ 10 w 344"/>
                <a:gd name="T53" fmla="*/ 22 h 1256"/>
                <a:gd name="T54" fmla="*/ 22 w 344"/>
                <a:gd name="T55" fmla="*/ 9 h 1256"/>
                <a:gd name="T56" fmla="*/ 39 w 344"/>
                <a:gd name="T57" fmla="*/ 2 h 1256"/>
                <a:gd name="T58" fmla="*/ 57 w 344"/>
                <a:gd name="T59" fmla="*/ 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4" h="1256">
                  <a:moveTo>
                    <a:pt x="115" y="114"/>
                  </a:moveTo>
                  <a:lnTo>
                    <a:pt x="115" y="1142"/>
                  </a:lnTo>
                  <a:lnTo>
                    <a:pt x="229" y="1142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287" y="0"/>
                  </a:lnTo>
                  <a:lnTo>
                    <a:pt x="305" y="2"/>
                  </a:lnTo>
                  <a:lnTo>
                    <a:pt x="322" y="9"/>
                  </a:lnTo>
                  <a:lnTo>
                    <a:pt x="334" y="22"/>
                  </a:lnTo>
                  <a:lnTo>
                    <a:pt x="341" y="37"/>
                  </a:lnTo>
                  <a:lnTo>
                    <a:pt x="344" y="57"/>
                  </a:lnTo>
                  <a:lnTo>
                    <a:pt x="344" y="1199"/>
                  </a:lnTo>
                  <a:lnTo>
                    <a:pt x="341" y="1218"/>
                  </a:lnTo>
                  <a:lnTo>
                    <a:pt x="334" y="1233"/>
                  </a:lnTo>
                  <a:lnTo>
                    <a:pt x="322" y="1246"/>
                  </a:lnTo>
                  <a:lnTo>
                    <a:pt x="305" y="1253"/>
                  </a:lnTo>
                  <a:lnTo>
                    <a:pt x="287" y="1256"/>
                  </a:lnTo>
                  <a:lnTo>
                    <a:pt x="57" y="1256"/>
                  </a:lnTo>
                  <a:lnTo>
                    <a:pt x="39" y="1253"/>
                  </a:lnTo>
                  <a:lnTo>
                    <a:pt x="22" y="1246"/>
                  </a:lnTo>
                  <a:lnTo>
                    <a:pt x="10" y="1233"/>
                  </a:lnTo>
                  <a:lnTo>
                    <a:pt x="3" y="1218"/>
                  </a:lnTo>
                  <a:lnTo>
                    <a:pt x="0" y="1199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369"/>
            <p:cNvSpPr>
              <a:spLocks/>
            </p:cNvSpPr>
            <p:nvPr/>
          </p:nvSpPr>
          <p:spPr bwMode="auto">
            <a:xfrm>
              <a:off x="4514851" y="2794000"/>
              <a:ext cx="73025" cy="19050"/>
            </a:xfrm>
            <a:custGeom>
              <a:avLst/>
              <a:gdLst>
                <a:gd name="T0" fmla="*/ 57 w 458"/>
                <a:gd name="T1" fmla="*/ 0 h 114"/>
                <a:gd name="T2" fmla="*/ 401 w 458"/>
                <a:gd name="T3" fmla="*/ 0 h 114"/>
                <a:gd name="T4" fmla="*/ 420 w 458"/>
                <a:gd name="T5" fmla="*/ 2 h 114"/>
                <a:gd name="T6" fmla="*/ 436 w 458"/>
                <a:gd name="T7" fmla="*/ 9 h 114"/>
                <a:gd name="T8" fmla="*/ 448 w 458"/>
                <a:gd name="T9" fmla="*/ 21 h 114"/>
                <a:gd name="T10" fmla="*/ 455 w 458"/>
                <a:gd name="T11" fmla="*/ 37 h 114"/>
                <a:gd name="T12" fmla="*/ 458 w 458"/>
                <a:gd name="T13" fmla="*/ 57 h 114"/>
                <a:gd name="T14" fmla="*/ 455 w 458"/>
                <a:gd name="T15" fmla="*/ 75 h 114"/>
                <a:gd name="T16" fmla="*/ 448 w 458"/>
                <a:gd name="T17" fmla="*/ 91 h 114"/>
                <a:gd name="T18" fmla="*/ 436 w 458"/>
                <a:gd name="T19" fmla="*/ 103 h 114"/>
                <a:gd name="T20" fmla="*/ 420 w 458"/>
                <a:gd name="T21" fmla="*/ 111 h 114"/>
                <a:gd name="T22" fmla="*/ 401 w 458"/>
                <a:gd name="T23" fmla="*/ 114 h 114"/>
                <a:gd name="T24" fmla="*/ 57 w 458"/>
                <a:gd name="T25" fmla="*/ 114 h 114"/>
                <a:gd name="T26" fmla="*/ 38 w 458"/>
                <a:gd name="T27" fmla="*/ 111 h 114"/>
                <a:gd name="T28" fmla="*/ 22 w 458"/>
                <a:gd name="T29" fmla="*/ 103 h 114"/>
                <a:gd name="T30" fmla="*/ 10 w 458"/>
                <a:gd name="T31" fmla="*/ 91 h 114"/>
                <a:gd name="T32" fmla="*/ 3 w 458"/>
                <a:gd name="T33" fmla="*/ 75 h 114"/>
                <a:gd name="T34" fmla="*/ 0 w 458"/>
                <a:gd name="T35" fmla="*/ 57 h 114"/>
                <a:gd name="T36" fmla="*/ 3 w 458"/>
                <a:gd name="T37" fmla="*/ 37 h 114"/>
                <a:gd name="T38" fmla="*/ 10 w 458"/>
                <a:gd name="T39" fmla="*/ 21 h 114"/>
                <a:gd name="T40" fmla="*/ 22 w 458"/>
                <a:gd name="T41" fmla="*/ 9 h 114"/>
                <a:gd name="T42" fmla="*/ 38 w 458"/>
                <a:gd name="T43" fmla="*/ 2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9"/>
                  </a:lnTo>
                  <a:lnTo>
                    <a:pt x="448" y="21"/>
                  </a:lnTo>
                  <a:lnTo>
                    <a:pt x="455" y="37"/>
                  </a:lnTo>
                  <a:lnTo>
                    <a:pt x="458" y="57"/>
                  </a:lnTo>
                  <a:lnTo>
                    <a:pt x="455" y="75"/>
                  </a:lnTo>
                  <a:lnTo>
                    <a:pt x="448" y="91"/>
                  </a:lnTo>
                  <a:lnTo>
                    <a:pt x="436" y="103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370"/>
            <p:cNvSpPr>
              <a:spLocks/>
            </p:cNvSpPr>
            <p:nvPr/>
          </p:nvSpPr>
          <p:spPr bwMode="auto">
            <a:xfrm>
              <a:off x="4624388" y="2794000"/>
              <a:ext cx="73025" cy="19050"/>
            </a:xfrm>
            <a:custGeom>
              <a:avLst/>
              <a:gdLst>
                <a:gd name="T0" fmla="*/ 57 w 458"/>
                <a:gd name="T1" fmla="*/ 0 h 114"/>
                <a:gd name="T2" fmla="*/ 401 w 458"/>
                <a:gd name="T3" fmla="*/ 0 h 114"/>
                <a:gd name="T4" fmla="*/ 420 w 458"/>
                <a:gd name="T5" fmla="*/ 2 h 114"/>
                <a:gd name="T6" fmla="*/ 436 w 458"/>
                <a:gd name="T7" fmla="*/ 9 h 114"/>
                <a:gd name="T8" fmla="*/ 448 w 458"/>
                <a:gd name="T9" fmla="*/ 21 h 114"/>
                <a:gd name="T10" fmla="*/ 455 w 458"/>
                <a:gd name="T11" fmla="*/ 37 h 114"/>
                <a:gd name="T12" fmla="*/ 458 w 458"/>
                <a:gd name="T13" fmla="*/ 57 h 114"/>
                <a:gd name="T14" fmla="*/ 455 w 458"/>
                <a:gd name="T15" fmla="*/ 75 h 114"/>
                <a:gd name="T16" fmla="*/ 448 w 458"/>
                <a:gd name="T17" fmla="*/ 91 h 114"/>
                <a:gd name="T18" fmla="*/ 436 w 458"/>
                <a:gd name="T19" fmla="*/ 103 h 114"/>
                <a:gd name="T20" fmla="*/ 420 w 458"/>
                <a:gd name="T21" fmla="*/ 111 h 114"/>
                <a:gd name="T22" fmla="*/ 401 w 458"/>
                <a:gd name="T23" fmla="*/ 114 h 114"/>
                <a:gd name="T24" fmla="*/ 57 w 458"/>
                <a:gd name="T25" fmla="*/ 114 h 114"/>
                <a:gd name="T26" fmla="*/ 38 w 458"/>
                <a:gd name="T27" fmla="*/ 111 h 114"/>
                <a:gd name="T28" fmla="*/ 22 w 458"/>
                <a:gd name="T29" fmla="*/ 103 h 114"/>
                <a:gd name="T30" fmla="*/ 10 w 458"/>
                <a:gd name="T31" fmla="*/ 91 h 114"/>
                <a:gd name="T32" fmla="*/ 3 w 458"/>
                <a:gd name="T33" fmla="*/ 75 h 114"/>
                <a:gd name="T34" fmla="*/ 0 w 458"/>
                <a:gd name="T35" fmla="*/ 57 h 114"/>
                <a:gd name="T36" fmla="*/ 3 w 458"/>
                <a:gd name="T37" fmla="*/ 37 h 114"/>
                <a:gd name="T38" fmla="*/ 10 w 458"/>
                <a:gd name="T39" fmla="*/ 21 h 114"/>
                <a:gd name="T40" fmla="*/ 22 w 458"/>
                <a:gd name="T41" fmla="*/ 9 h 114"/>
                <a:gd name="T42" fmla="*/ 38 w 458"/>
                <a:gd name="T43" fmla="*/ 2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9"/>
                  </a:lnTo>
                  <a:lnTo>
                    <a:pt x="448" y="21"/>
                  </a:lnTo>
                  <a:lnTo>
                    <a:pt x="455" y="37"/>
                  </a:lnTo>
                  <a:lnTo>
                    <a:pt x="458" y="57"/>
                  </a:lnTo>
                  <a:lnTo>
                    <a:pt x="455" y="75"/>
                  </a:lnTo>
                  <a:lnTo>
                    <a:pt x="448" y="91"/>
                  </a:lnTo>
                  <a:lnTo>
                    <a:pt x="436" y="103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371"/>
            <p:cNvSpPr>
              <a:spLocks/>
            </p:cNvSpPr>
            <p:nvPr/>
          </p:nvSpPr>
          <p:spPr bwMode="auto">
            <a:xfrm>
              <a:off x="4733926" y="2794000"/>
              <a:ext cx="73025" cy="19050"/>
            </a:xfrm>
            <a:custGeom>
              <a:avLst/>
              <a:gdLst>
                <a:gd name="T0" fmla="*/ 57 w 458"/>
                <a:gd name="T1" fmla="*/ 0 h 114"/>
                <a:gd name="T2" fmla="*/ 401 w 458"/>
                <a:gd name="T3" fmla="*/ 0 h 114"/>
                <a:gd name="T4" fmla="*/ 420 w 458"/>
                <a:gd name="T5" fmla="*/ 2 h 114"/>
                <a:gd name="T6" fmla="*/ 436 w 458"/>
                <a:gd name="T7" fmla="*/ 9 h 114"/>
                <a:gd name="T8" fmla="*/ 448 w 458"/>
                <a:gd name="T9" fmla="*/ 21 h 114"/>
                <a:gd name="T10" fmla="*/ 455 w 458"/>
                <a:gd name="T11" fmla="*/ 37 h 114"/>
                <a:gd name="T12" fmla="*/ 458 w 458"/>
                <a:gd name="T13" fmla="*/ 57 h 114"/>
                <a:gd name="T14" fmla="*/ 455 w 458"/>
                <a:gd name="T15" fmla="*/ 75 h 114"/>
                <a:gd name="T16" fmla="*/ 448 w 458"/>
                <a:gd name="T17" fmla="*/ 91 h 114"/>
                <a:gd name="T18" fmla="*/ 436 w 458"/>
                <a:gd name="T19" fmla="*/ 103 h 114"/>
                <a:gd name="T20" fmla="*/ 420 w 458"/>
                <a:gd name="T21" fmla="*/ 111 h 114"/>
                <a:gd name="T22" fmla="*/ 401 w 458"/>
                <a:gd name="T23" fmla="*/ 114 h 114"/>
                <a:gd name="T24" fmla="*/ 57 w 458"/>
                <a:gd name="T25" fmla="*/ 114 h 114"/>
                <a:gd name="T26" fmla="*/ 38 w 458"/>
                <a:gd name="T27" fmla="*/ 111 h 114"/>
                <a:gd name="T28" fmla="*/ 22 w 458"/>
                <a:gd name="T29" fmla="*/ 103 h 114"/>
                <a:gd name="T30" fmla="*/ 10 w 458"/>
                <a:gd name="T31" fmla="*/ 91 h 114"/>
                <a:gd name="T32" fmla="*/ 3 w 458"/>
                <a:gd name="T33" fmla="*/ 75 h 114"/>
                <a:gd name="T34" fmla="*/ 0 w 458"/>
                <a:gd name="T35" fmla="*/ 57 h 114"/>
                <a:gd name="T36" fmla="*/ 3 w 458"/>
                <a:gd name="T37" fmla="*/ 37 h 114"/>
                <a:gd name="T38" fmla="*/ 10 w 458"/>
                <a:gd name="T39" fmla="*/ 21 h 114"/>
                <a:gd name="T40" fmla="*/ 22 w 458"/>
                <a:gd name="T41" fmla="*/ 9 h 114"/>
                <a:gd name="T42" fmla="*/ 38 w 458"/>
                <a:gd name="T43" fmla="*/ 2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9"/>
                  </a:lnTo>
                  <a:lnTo>
                    <a:pt x="448" y="21"/>
                  </a:lnTo>
                  <a:lnTo>
                    <a:pt x="455" y="37"/>
                  </a:lnTo>
                  <a:lnTo>
                    <a:pt x="458" y="57"/>
                  </a:lnTo>
                  <a:lnTo>
                    <a:pt x="455" y="75"/>
                  </a:lnTo>
                  <a:lnTo>
                    <a:pt x="448" y="91"/>
                  </a:lnTo>
                  <a:lnTo>
                    <a:pt x="436" y="103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372"/>
            <p:cNvSpPr>
              <a:spLocks noEditPoints="1"/>
            </p:cNvSpPr>
            <p:nvPr/>
          </p:nvSpPr>
          <p:spPr bwMode="auto">
            <a:xfrm>
              <a:off x="4524376" y="3065463"/>
              <a:ext cx="53975" cy="55562"/>
            </a:xfrm>
            <a:custGeom>
              <a:avLst/>
              <a:gdLst>
                <a:gd name="T0" fmla="*/ 115 w 344"/>
                <a:gd name="T1" fmla="*/ 114 h 342"/>
                <a:gd name="T2" fmla="*/ 115 w 344"/>
                <a:gd name="T3" fmla="*/ 228 h 342"/>
                <a:gd name="T4" fmla="*/ 229 w 344"/>
                <a:gd name="T5" fmla="*/ 228 h 342"/>
                <a:gd name="T6" fmla="*/ 229 w 344"/>
                <a:gd name="T7" fmla="*/ 114 h 342"/>
                <a:gd name="T8" fmla="*/ 115 w 344"/>
                <a:gd name="T9" fmla="*/ 114 h 342"/>
                <a:gd name="T10" fmla="*/ 115 w 344"/>
                <a:gd name="T11" fmla="*/ 0 h 342"/>
                <a:gd name="T12" fmla="*/ 229 w 344"/>
                <a:gd name="T13" fmla="*/ 0 h 342"/>
                <a:gd name="T14" fmla="*/ 255 w 344"/>
                <a:gd name="T15" fmla="*/ 2 h 342"/>
                <a:gd name="T16" fmla="*/ 279 w 344"/>
                <a:gd name="T17" fmla="*/ 11 h 342"/>
                <a:gd name="T18" fmla="*/ 301 w 344"/>
                <a:gd name="T19" fmla="*/ 25 h 342"/>
                <a:gd name="T20" fmla="*/ 319 w 344"/>
                <a:gd name="T21" fmla="*/ 42 h 342"/>
                <a:gd name="T22" fmla="*/ 333 w 344"/>
                <a:gd name="T23" fmla="*/ 63 h 342"/>
                <a:gd name="T24" fmla="*/ 341 w 344"/>
                <a:gd name="T25" fmla="*/ 87 h 342"/>
                <a:gd name="T26" fmla="*/ 344 w 344"/>
                <a:gd name="T27" fmla="*/ 114 h 342"/>
                <a:gd name="T28" fmla="*/ 344 w 344"/>
                <a:gd name="T29" fmla="*/ 228 h 342"/>
                <a:gd name="T30" fmla="*/ 341 w 344"/>
                <a:gd name="T31" fmla="*/ 254 h 342"/>
                <a:gd name="T32" fmla="*/ 333 w 344"/>
                <a:gd name="T33" fmla="*/ 278 h 342"/>
                <a:gd name="T34" fmla="*/ 319 w 344"/>
                <a:gd name="T35" fmla="*/ 299 h 342"/>
                <a:gd name="T36" fmla="*/ 301 w 344"/>
                <a:gd name="T37" fmla="*/ 316 h 342"/>
                <a:gd name="T38" fmla="*/ 279 w 344"/>
                <a:gd name="T39" fmla="*/ 330 h 342"/>
                <a:gd name="T40" fmla="*/ 255 w 344"/>
                <a:gd name="T41" fmla="*/ 339 h 342"/>
                <a:gd name="T42" fmla="*/ 229 w 344"/>
                <a:gd name="T43" fmla="*/ 342 h 342"/>
                <a:gd name="T44" fmla="*/ 115 w 344"/>
                <a:gd name="T45" fmla="*/ 342 h 342"/>
                <a:gd name="T46" fmla="*/ 89 w 344"/>
                <a:gd name="T47" fmla="*/ 339 h 342"/>
                <a:gd name="T48" fmla="*/ 65 w 344"/>
                <a:gd name="T49" fmla="*/ 330 h 342"/>
                <a:gd name="T50" fmla="*/ 43 w 344"/>
                <a:gd name="T51" fmla="*/ 316 h 342"/>
                <a:gd name="T52" fmla="*/ 25 w 344"/>
                <a:gd name="T53" fmla="*/ 299 h 342"/>
                <a:gd name="T54" fmla="*/ 11 w 344"/>
                <a:gd name="T55" fmla="*/ 278 h 342"/>
                <a:gd name="T56" fmla="*/ 3 w 344"/>
                <a:gd name="T57" fmla="*/ 254 h 342"/>
                <a:gd name="T58" fmla="*/ 0 w 344"/>
                <a:gd name="T59" fmla="*/ 228 h 342"/>
                <a:gd name="T60" fmla="*/ 0 w 344"/>
                <a:gd name="T61" fmla="*/ 114 h 342"/>
                <a:gd name="T62" fmla="*/ 3 w 344"/>
                <a:gd name="T63" fmla="*/ 87 h 342"/>
                <a:gd name="T64" fmla="*/ 11 w 344"/>
                <a:gd name="T65" fmla="*/ 63 h 342"/>
                <a:gd name="T66" fmla="*/ 25 w 344"/>
                <a:gd name="T67" fmla="*/ 42 h 342"/>
                <a:gd name="T68" fmla="*/ 43 w 344"/>
                <a:gd name="T69" fmla="*/ 25 h 342"/>
                <a:gd name="T70" fmla="*/ 65 w 344"/>
                <a:gd name="T71" fmla="*/ 11 h 342"/>
                <a:gd name="T72" fmla="*/ 89 w 344"/>
                <a:gd name="T73" fmla="*/ 2 h 342"/>
                <a:gd name="T74" fmla="*/ 115 w 344"/>
                <a:gd name="T7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2">
                  <a:moveTo>
                    <a:pt x="115" y="114"/>
                  </a:moveTo>
                  <a:lnTo>
                    <a:pt x="115" y="228"/>
                  </a:lnTo>
                  <a:lnTo>
                    <a:pt x="229" y="228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29" y="0"/>
                  </a:lnTo>
                  <a:lnTo>
                    <a:pt x="255" y="2"/>
                  </a:lnTo>
                  <a:lnTo>
                    <a:pt x="279" y="11"/>
                  </a:lnTo>
                  <a:lnTo>
                    <a:pt x="301" y="25"/>
                  </a:lnTo>
                  <a:lnTo>
                    <a:pt x="319" y="42"/>
                  </a:lnTo>
                  <a:lnTo>
                    <a:pt x="333" y="63"/>
                  </a:lnTo>
                  <a:lnTo>
                    <a:pt x="341" y="87"/>
                  </a:lnTo>
                  <a:lnTo>
                    <a:pt x="344" y="114"/>
                  </a:lnTo>
                  <a:lnTo>
                    <a:pt x="344" y="228"/>
                  </a:lnTo>
                  <a:lnTo>
                    <a:pt x="341" y="254"/>
                  </a:lnTo>
                  <a:lnTo>
                    <a:pt x="333" y="278"/>
                  </a:lnTo>
                  <a:lnTo>
                    <a:pt x="319" y="299"/>
                  </a:lnTo>
                  <a:lnTo>
                    <a:pt x="301" y="316"/>
                  </a:lnTo>
                  <a:lnTo>
                    <a:pt x="279" y="330"/>
                  </a:lnTo>
                  <a:lnTo>
                    <a:pt x="255" y="339"/>
                  </a:lnTo>
                  <a:lnTo>
                    <a:pt x="229" y="342"/>
                  </a:lnTo>
                  <a:lnTo>
                    <a:pt x="115" y="342"/>
                  </a:lnTo>
                  <a:lnTo>
                    <a:pt x="89" y="339"/>
                  </a:lnTo>
                  <a:lnTo>
                    <a:pt x="65" y="330"/>
                  </a:lnTo>
                  <a:lnTo>
                    <a:pt x="43" y="316"/>
                  </a:lnTo>
                  <a:lnTo>
                    <a:pt x="25" y="299"/>
                  </a:lnTo>
                  <a:lnTo>
                    <a:pt x="11" y="278"/>
                  </a:lnTo>
                  <a:lnTo>
                    <a:pt x="3" y="254"/>
                  </a:lnTo>
                  <a:lnTo>
                    <a:pt x="0" y="228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373"/>
            <p:cNvSpPr>
              <a:spLocks noEditPoints="1"/>
            </p:cNvSpPr>
            <p:nvPr/>
          </p:nvSpPr>
          <p:spPr bwMode="auto">
            <a:xfrm>
              <a:off x="4633913" y="3065463"/>
              <a:ext cx="53975" cy="55562"/>
            </a:xfrm>
            <a:custGeom>
              <a:avLst/>
              <a:gdLst>
                <a:gd name="T0" fmla="*/ 115 w 344"/>
                <a:gd name="T1" fmla="*/ 114 h 342"/>
                <a:gd name="T2" fmla="*/ 115 w 344"/>
                <a:gd name="T3" fmla="*/ 228 h 342"/>
                <a:gd name="T4" fmla="*/ 229 w 344"/>
                <a:gd name="T5" fmla="*/ 228 h 342"/>
                <a:gd name="T6" fmla="*/ 229 w 344"/>
                <a:gd name="T7" fmla="*/ 114 h 342"/>
                <a:gd name="T8" fmla="*/ 115 w 344"/>
                <a:gd name="T9" fmla="*/ 114 h 342"/>
                <a:gd name="T10" fmla="*/ 115 w 344"/>
                <a:gd name="T11" fmla="*/ 0 h 342"/>
                <a:gd name="T12" fmla="*/ 229 w 344"/>
                <a:gd name="T13" fmla="*/ 0 h 342"/>
                <a:gd name="T14" fmla="*/ 255 w 344"/>
                <a:gd name="T15" fmla="*/ 2 h 342"/>
                <a:gd name="T16" fmla="*/ 279 w 344"/>
                <a:gd name="T17" fmla="*/ 11 h 342"/>
                <a:gd name="T18" fmla="*/ 301 w 344"/>
                <a:gd name="T19" fmla="*/ 25 h 342"/>
                <a:gd name="T20" fmla="*/ 319 w 344"/>
                <a:gd name="T21" fmla="*/ 42 h 342"/>
                <a:gd name="T22" fmla="*/ 333 w 344"/>
                <a:gd name="T23" fmla="*/ 63 h 342"/>
                <a:gd name="T24" fmla="*/ 341 w 344"/>
                <a:gd name="T25" fmla="*/ 87 h 342"/>
                <a:gd name="T26" fmla="*/ 344 w 344"/>
                <a:gd name="T27" fmla="*/ 114 h 342"/>
                <a:gd name="T28" fmla="*/ 344 w 344"/>
                <a:gd name="T29" fmla="*/ 228 h 342"/>
                <a:gd name="T30" fmla="*/ 341 w 344"/>
                <a:gd name="T31" fmla="*/ 254 h 342"/>
                <a:gd name="T32" fmla="*/ 333 w 344"/>
                <a:gd name="T33" fmla="*/ 278 h 342"/>
                <a:gd name="T34" fmla="*/ 319 w 344"/>
                <a:gd name="T35" fmla="*/ 299 h 342"/>
                <a:gd name="T36" fmla="*/ 301 w 344"/>
                <a:gd name="T37" fmla="*/ 316 h 342"/>
                <a:gd name="T38" fmla="*/ 279 w 344"/>
                <a:gd name="T39" fmla="*/ 330 h 342"/>
                <a:gd name="T40" fmla="*/ 255 w 344"/>
                <a:gd name="T41" fmla="*/ 339 h 342"/>
                <a:gd name="T42" fmla="*/ 229 w 344"/>
                <a:gd name="T43" fmla="*/ 342 h 342"/>
                <a:gd name="T44" fmla="*/ 115 w 344"/>
                <a:gd name="T45" fmla="*/ 342 h 342"/>
                <a:gd name="T46" fmla="*/ 89 w 344"/>
                <a:gd name="T47" fmla="*/ 339 h 342"/>
                <a:gd name="T48" fmla="*/ 65 w 344"/>
                <a:gd name="T49" fmla="*/ 330 h 342"/>
                <a:gd name="T50" fmla="*/ 43 w 344"/>
                <a:gd name="T51" fmla="*/ 316 h 342"/>
                <a:gd name="T52" fmla="*/ 25 w 344"/>
                <a:gd name="T53" fmla="*/ 299 h 342"/>
                <a:gd name="T54" fmla="*/ 11 w 344"/>
                <a:gd name="T55" fmla="*/ 278 h 342"/>
                <a:gd name="T56" fmla="*/ 3 w 344"/>
                <a:gd name="T57" fmla="*/ 254 h 342"/>
                <a:gd name="T58" fmla="*/ 0 w 344"/>
                <a:gd name="T59" fmla="*/ 228 h 342"/>
                <a:gd name="T60" fmla="*/ 0 w 344"/>
                <a:gd name="T61" fmla="*/ 114 h 342"/>
                <a:gd name="T62" fmla="*/ 3 w 344"/>
                <a:gd name="T63" fmla="*/ 87 h 342"/>
                <a:gd name="T64" fmla="*/ 11 w 344"/>
                <a:gd name="T65" fmla="*/ 63 h 342"/>
                <a:gd name="T66" fmla="*/ 25 w 344"/>
                <a:gd name="T67" fmla="*/ 42 h 342"/>
                <a:gd name="T68" fmla="*/ 43 w 344"/>
                <a:gd name="T69" fmla="*/ 25 h 342"/>
                <a:gd name="T70" fmla="*/ 65 w 344"/>
                <a:gd name="T71" fmla="*/ 11 h 342"/>
                <a:gd name="T72" fmla="*/ 89 w 344"/>
                <a:gd name="T73" fmla="*/ 2 h 342"/>
                <a:gd name="T74" fmla="*/ 115 w 344"/>
                <a:gd name="T7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2">
                  <a:moveTo>
                    <a:pt x="115" y="114"/>
                  </a:moveTo>
                  <a:lnTo>
                    <a:pt x="115" y="228"/>
                  </a:lnTo>
                  <a:lnTo>
                    <a:pt x="229" y="228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29" y="0"/>
                  </a:lnTo>
                  <a:lnTo>
                    <a:pt x="255" y="2"/>
                  </a:lnTo>
                  <a:lnTo>
                    <a:pt x="279" y="11"/>
                  </a:lnTo>
                  <a:lnTo>
                    <a:pt x="301" y="25"/>
                  </a:lnTo>
                  <a:lnTo>
                    <a:pt x="319" y="42"/>
                  </a:lnTo>
                  <a:lnTo>
                    <a:pt x="333" y="63"/>
                  </a:lnTo>
                  <a:lnTo>
                    <a:pt x="341" y="87"/>
                  </a:lnTo>
                  <a:lnTo>
                    <a:pt x="344" y="114"/>
                  </a:lnTo>
                  <a:lnTo>
                    <a:pt x="344" y="228"/>
                  </a:lnTo>
                  <a:lnTo>
                    <a:pt x="341" y="254"/>
                  </a:lnTo>
                  <a:lnTo>
                    <a:pt x="333" y="278"/>
                  </a:lnTo>
                  <a:lnTo>
                    <a:pt x="319" y="299"/>
                  </a:lnTo>
                  <a:lnTo>
                    <a:pt x="301" y="316"/>
                  </a:lnTo>
                  <a:lnTo>
                    <a:pt x="279" y="330"/>
                  </a:lnTo>
                  <a:lnTo>
                    <a:pt x="255" y="339"/>
                  </a:lnTo>
                  <a:lnTo>
                    <a:pt x="229" y="342"/>
                  </a:lnTo>
                  <a:lnTo>
                    <a:pt x="115" y="342"/>
                  </a:lnTo>
                  <a:lnTo>
                    <a:pt x="89" y="339"/>
                  </a:lnTo>
                  <a:lnTo>
                    <a:pt x="65" y="330"/>
                  </a:lnTo>
                  <a:lnTo>
                    <a:pt x="43" y="316"/>
                  </a:lnTo>
                  <a:lnTo>
                    <a:pt x="25" y="299"/>
                  </a:lnTo>
                  <a:lnTo>
                    <a:pt x="11" y="278"/>
                  </a:lnTo>
                  <a:lnTo>
                    <a:pt x="3" y="254"/>
                  </a:lnTo>
                  <a:lnTo>
                    <a:pt x="0" y="228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374"/>
            <p:cNvSpPr>
              <a:spLocks noEditPoints="1"/>
            </p:cNvSpPr>
            <p:nvPr/>
          </p:nvSpPr>
          <p:spPr bwMode="auto">
            <a:xfrm>
              <a:off x="4741863" y="3065463"/>
              <a:ext cx="55563" cy="55562"/>
            </a:xfrm>
            <a:custGeom>
              <a:avLst/>
              <a:gdLst>
                <a:gd name="T0" fmla="*/ 115 w 344"/>
                <a:gd name="T1" fmla="*/ 114 h 342"/>
                <a:gd name="T2" fmla="*/ 115 w 344"/>
                <a:gd name="T3" fmla="*/ 228 h 342"/>
                <a:gd name="T4" fmla="*/ 229 w 344"/>
                <a:gd name="T5" fmla="*/ 228 h 342"/>
                <a:gd name="T6" fmla="*/ 229 w 344"/>
                <a:gd name="T7" fmla="*/ 114 h 342"/>
                <a:gd name="T8" fmla="*/ 115 w 344"/>
                <a:gd name="T9" fmla="*/ 114 h 342"/>
                <a:gd name="T10" fmla="*/ 115 w 344"/>
                <a:gd name="T11" fmla="*/ 0 h 342"/>
                <a:gd name="T12" fmla="*/ 229 w 344"/>
                <a:gd name="T13" fmla="*/ 0 h 342"/>
                <a:gd name="T14" fmla="*/ 255 w 344"/>
                <a:gd name="T15" fmla="*/ 2 h 342"/>
                <a:gd name="T16" fmla="*/ 279 w 344"/>
                <a:gd name="T17" fmla="*/ 11 h 342"/>
                <a:gd name="T18" fmla="*/ 301 w 344"/>
                <a:gd name="T19" fmla="*/ 25 h 342"/>
                <a:gd name="T20" fmla="*/ 319 w 344"/>
                <a:gd name="T21" fmla="*/ 42 h 342"/>
                <a:gd name="T22" fmla="*/ 333 w 344"/>
                <a:gd name="T23" fmla="*/ 63 h 342"/>
                <a:gd name="T24" fmla="*/ 341 w 344"/>
                <a:gd name="T25" fmla="*/ 87 h 342"/>
                <a:gd name="T26" fmla="*/ 344 w 344"/>
                <a:gd name="T27" fmla="*/ 114 h 342"/>
                <a:gd name="T28" fmla="*/ 344 w 344"/>
                <a:gd name="T29" fmla="*/ 228 h 342"/>
                <a:gd name="T30" fmla="*/ 341 w 344"/>
                <a:gd name="T31" fmla="*/ 254 h 342"/>
                <a:gd name="T32" fmla="*/ 333 w 344"/>
                <a:gd name="T33" fmla="*/ 278 h 342"/>
                <a:gd name="T34" fmla="*/ 319 w 344"/>
                <a:gd name="T35" fmla="*/ 299 h 342"/>
                <a:gd name="T36" fmla="*/ 301 w 344"/>
                <a:gd name="T37" fmla="*/ 316 h 342"/>
                <a:gd name="T38" fmla="*/ 279 w 344"/>
                <a:gd name="T39" fmla="*/ 330 h 342"/>
                <a:gd name="T40" fmla="*/ 255 w 344"/>
                <a:gd name="T41" fmla="*/ 339 h 342"/>
                <a:gd name="T42" fmla="*/ 229 w 344"/>
                <a:gd name="T43" fmla="*/ 342 h 342"/>
                <a:gd name="T44" fmla="*/ 115 w 344"/>
                <a:gd name="T45" fmla="*/ 342 h 342"/>
                <a:gd name="T46" fmla="*/ 89 w 344"/>
                <a:gd name="T47" fmla="*/ 339 h 342"/>
                <a:gd name="T48" fmla="*/ 65 w 344"/>
                <a:gd name="T49" fmla="*/ 330 h 342"/>
                <a:gd name="T50" fmla="*/ 43 w 344"/>
                <a:gd name="T51" fmla="*/ 316 h 342"/>
                <a:gd name="T52" fmla="*/ 25 w 344"/>
                <a:gd name="T53" fmla="*/ 299 h 342"/>
                <a:gd name="T54" fmla="*/ 11 w 344"/>
                <a:gd name="T55" fmla="*/ 278 h 342"/>
                <a:gd name="T56" fmla="*/ 3 w 344"/>
                <a:gd name="T57" fmla="*/ 254 h 342"/>
                <a:gd name="T58" fmla="*/ 0 w 344"/>
                <a:gd name="T59" fmla="*/ 228 h 342"/>
                <a:gd name="T60" fmla="*/ 0 w 344"/>
                <a:gd name="T61" fmla="*/ 114 h 342"/>
                <a:gd name="T62" fmla="*/ 3 w 344"/>
                <a:gd name="T63" fmla="*/ 87 h 342"/>
                <a:gd name="T64" fmla="*/ 11 w 344"/>
                <a:gd name="T65" fmla="*/ 63 h 342"/>
                <a:gd name="T66" fmla="*/ 25 w 344"/>
                <a:gd name="T67" fmla="*/ 42 h 342"/>
                <a:gd name="T68" fmla="*/ 43 w 344"/>
                <a:gd name="T69" fmla="*/ 25 h 342"/>
                <a:gd name="T70" fmla="*/ 65 w 344"/>
                <a:gd name="T71" fmla="*/ 11 h 342"/>
                <a:gd name="T72" fmla="*/ 89 w 344"/>
                <a:gd name="T73" fmla="*/ 2 h 342"/>
                <a:gd name="T74" fmla="*/ 115 w 344"/>
                <a:gd name="T7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2">
                  <a:moveTo>
                    <a:pt x="115" y="114"/>
                  </a:moveTo>
                  <a:lnTo>
                    <a:pt x="115" y="228"/>
                  </a:lnTo>
                  <a:lnTo>
                    <a:pt x="229" y="228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29" y="0"/>
                  </a:lnTo>
                  <a:lnTo>
                    <a:pt x="255" y="2"/>
                  </a:lnTo>
                  <a:lnTo>
                    <a:pt x="279" y="11"/>
                  </a:lnTo>
                  <a:lnTo>
                    <a:pt x="301" y="25"/>
                  </a:lnTo>
                  <a:lnTo>
                    <a:pt x="319" y="42"/>
                  </a:lnTo>
                  <a:lnTo>
                    <a:pt x="333" y="63"/>
                  </a:lnTo>
                  <a:lnTo>
                    <a:pt x="341" y="87"/>
                  </a:lnTo>
                  <a:lnTo>
                    <a:pt x="344" y="114"/>
                  </a:lnTo>
                  <a:lnTo>
                    <a:pt x="344" y="228"/>
                  </a:lnTo>
                  <a:lnTo>
                    <a:pt x="341" y="254"/>
                  </a:lnTo>
                  <a:lnTo>
                    <a:pt x="333" y="278"/>
                  </a:lnTo>
                  <a:lnTo>
                    <a:pt x="319" y="299"/>
                  </a:lnTo>
                  <a:lnTo>
                    <a:pt x="301" y="316"/>
                  </a:lnTo>
                  <a:lnTo>
                    <a:pt x="279" y="330"/>
                  </a:lnTo>
                  <a:lnTo>
                    <a:pt x="255" y="339"/>
                  </a:lnTo>
                  <a:lnTo>
                    <a:pt x="229" y="342"/>
                  </a:lnTo>
                  <a:lnTo>
                    <a:pt x="115" y="342"/>
                  </a:lnTo>
                  <a:lnTo>
                    <a:pt x="89" y="339"/>
                  </a:lnTo>
                  <a:lnTo>
                    <a:pt x="65" y="330"/>
                  </a:lnTo>
                  <a:lnTo>
                    <a:pt x="43" y="316"/>
                  </a:lnTo>
                  <a:lnTo>
                    <a:pt x="25" y="299"/>
                  </a:lnTo>
                  <a:lnTo>
                    <a:pt x="11" y="278"/>
                  </a:lnTo>
                  <a:lnTo>
                    <a:pt x="3" y="254"/>
                  </a:lnTo>
                  <a:lnTo>
                    <a:pt x="0" y="228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375"/>
            <p:cNvSpPr>
              <a:spLocks noEditPoints="1"/>
            </p:cNvSpPr>
            <p:nvPr/>
          </p:nvSpPr>
          <p:spPr bwMode="auto">
            <a:xfrm>
              <a:off x="4587876" y="2894013"/>
              <a:ext cx="182563" cy="73025"/>
            </a:xfrm>
            <a:custGeom>
              <a:avLst/>
              <a:gdLst>
                <a:gd name="T0" fmla="*/ 287 w 1147"/>
                <a:gd name="T1" fmla="*/ 114 h 457"/>
                <a:gd name="T2" fmla="*/ 284 w 1147"/>
                <a:gd name="T3" fmla="*/ 133 h 457"/>
                <a:gd name="T4" fmla="*/ 277 w 1147"/>
                <a:gd name="T5" fmla="*/ 148 h 457"/>
                <a:gd name="T6" fmla="*/ 265 w 1147"/>
                <a:gd name="T7" fmla="*/ 161 h 457"/>
                <a:gd name="T8" fmla="*/ 248 w 1147"/>
                <a:gd name="T9" fmla="*/ 168 h 457"/>
                <a:gd name="T10" fmla="*/ 230 w 1147"/>
                <a:gd name="T11" fmla="*/ 171 h 457"/>
                <a:gd name="T12" fmla="*/ 115 w 1147"/>
                <a:gd name="T13" fmla="*/ 171 h 457"/>
                <a:gd name="T14" fmla="*/ 115 w 1147"/>
                <a:gd name="T15" fmla="*/ 285 h 457"/>
                <a:gd name="T16" fmla="*/ 230 w 1147"/>
                <a:gd name="T17" fmla="*/ 285 h 457"/>
                <a:gd name="T18" fmla="*/ 248 w 1147"/>
                <a:gd name="T19" fmla="*/ 287 h 457"/>
                <a:gd name="T20" fmla="*/ 265 w 1147"/>
                <a:gd name="T21" fmla="*/ 295 h 457"/>
                <a:gd name="T22" fmla="*/ 277 w 1147"/>
                <a:gd name="T23" fmla="*/ 307 h 457"/>
                <a:gd name="T24" fmla="*/ 284 w 1147"/>
                <a:gd name="T25" fmla="*/ 323 h 457"/>
                <a:gd name="T26" fmla="*/ 287 w 1147"/>
                <a:gd name="T27" fmla="*/ 342 h 457"/>
                <a:gd name="T28" fmla="*/ 1032 w 1147"/>
                <a:gd name="T29" fmla="*/ 342 h 457"/>
                <a:gd name="T30" fmla="*/ 1032 w 1147"/>
                <a:gd name="T31" fmla="*/ 114 h 457"/>
                <a:gd name="T32" fmla="*/ 287 w 1147"/>
                <a:gd name="T33" fmla="*/ 114 h 457"/>
                <a:gd name="T34" fmla="*/ 230 w 1147"/>
                <a:gd name="T35" fmla="*/ 0 h 457"/>
                <a:gd name="T36" fmla="*/ 1090 w 1147"/>
                <a:gd name="T37" fmla="*/ 0 h 457"/>
                <a:gd name="T38" fmla="*/ 1108 w 1147"/>
                <a:gd name="T39" fmla="*/ 2 h 457"/>
                <a:gd name="T40" fmla="*/ 1125 w 1147"/>
                <a:gd name="T41" fmla="*/ 9 h 457"/>
                <a:gd name="T42" fmla="*/ 1137 w 1147"/>
                <a:gd name="T43" fmla="*/ 22 h 457"/>
                <a:gd name="T44" fmla="*/ 1144 w 1147"/>
                <a:gd name="T45" fmla="*/ 37 h 457"/>
                <a:gd name="T46" fmla="*/ 1147 w 1147"/>
                <a:gd name="T47" fmla="*/ 57 h 457"/>
                <a:gd name="T48" fmla="*/ 1147 w 1147"/>
                <a:gd name="T49" fmla="*/ 399 h 457"/>
                <a:gd name="T50" fmla="*/ 1144 w 1147"/>
                <a:gd name="T51" fmla="*/ 418 h 457"/>
                <a:gd name="T52" fmla="*/ 1137 w 1147"/>
                <a:gd name="T53" fmla="*/ 434 h 457"/>
                <a:gd name="T54" fmla="*/ 1125 w 1147"/>
                <a:gd name="T55" fmla="*/ 446 h 457"/>
                <a:gd name="T56" fmla="*/ 1108 w 1147"/>
                <a:gd name="T57" fmla="*/ 453 h 457"/>
                <a:gd name="T58" fmla="*/ 1090 w 1147"/>
                <a:gd name="T59" fmla="*/ 457 h 457"/>
                <a:gd name="T60" fmla="*/ 230 w 1147"/>
                <a:gd name="T61" fmla="*/ 457 h 457"/>
                <a:gd name="T62" fmla="*/ 211 w 1147"/>
                <a:gd name="T63" fmla="*/ 453 h 457"/>
                <a:gd name="T64" fmla="*/ 194 w 1147"/>
                <a:gd name="T65" fmla="*/ 446 h 457"/>
                <a:gd name="T66" fmla="*/ 183 w 1147"/>
                <a:gd name="T67" fmla="*/ 434 h 457"/>
                <a:gd name="T68" fmla="*/ 175 w 1147"/>
                <a:gd name="T69" fmla="*/ 418 h 457"/>
                <a:gd name="T70" fmla="*/ 172 w 1147"/>
                <a:gd name="T71" fmla="*/ 399 h 457"/>
                <a:gd name="T72" fmla="*/ 58 w 1147"/>
                <a:gd name="T73" fmla="*/ 399 h 457"/>
                <a:gd name="T74" fmla="*/ 39 w 1147"/>
                <a:gd name="T75" fmla="*/ 396 h 457"/>
                <a:gd name="T76" fmla="*/ 22 w 1147"/>
                <a:gd name="T77" fmla="*/ 389 h 457"/>
                <a:gd name="T78" fmla="*/ 11 w 1147"/>
                <a:gd name="T79" fmla="*/ 377 h 457"/>
                <a:gd name="T80" fmla="*/ 3 w 1147"/>
                <a:gd name="T81" fmla="*/ 361 h 457"/>
                <a:gd name="T82" fmla="*/ 0 w 1147"/>
                <a:gd name="T83" fmla="*/ 342 h 457"/>
                <a:gd name="T84" fmla="*/ 0 w 1147"/>
                <a:gd name="T85" fmla="*/ 114 h 457"/>
                <a:gd name="T86" fmla="*/ 3 w 1147"/>
                <a:gd name="T87" fmla="*/ 94 h 457"/>
                <a:gd name="T88" fmla="*/ 11 w 1147"/>
                <a:gd name="T89" fmla="*/ 79 h 457"/>
                <a:gd name="T90" fmla="*/ 22 w 1147"/>
                <a:gd name="T91" fmla="*/ 66 h 457"/>
                <a:gd name="T92" fmla="*/ 39 w 1147"/>
                <a:gd name="T93" fmla="*/ 59 h 457"/>
                <a:gd name="T94" fmla="*/ 58 w 1147"/>
                <a:gd name="T95" fmla="*/ 57 h 457"/>
                <a:gd name="T96" fmla="*/ 172 w 1147"/>
                <a:gd name="T97" fmla="*/ 57 h 457"/>
                <a:gd name="T98" fmla="*/ 175 w 1147"/>
                <a:gd name="T99" fmla="*/ 37 h 457"/>
                <a:gd name="T100" fmla="*/ 183 w 1147"/>
                <a:gd name="T101" fmla="*/ 22 h 457"/>
                <a:gd name="T102" fmla="*/ 194 w 1147"/>
                <a:gd name="T103" fmla="*/ 9 h 457"/>
                <a:gd name="T104" fmla="*/ 211 w 1147"/>
                <a:gd name="T105" fmla="*/ 2 h 457"/>
                <a:gd name="T106" fmla="*/ 230 w 1147"/>
                <a:gd name="T10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7" h="457">
                  <a:moveTo>
                    <a:pt x="287" y="114"/>
                  </a:moveTo>
                  <a:lnTo>
                    <a:pt x="284" y="133"/>
                  </a:lnTo>
                  <a:lnTo>
                    <a:pt x="277" y="148"/>
                  </a:lnTo>
                  <a:lnTo>
                    <a:pt x="265" y="161"/>
                  </a:lnTo>
                  <a:lnTo>
                    <a:pt x="248" y="168"/>
                  </a:lnTo>
                  <a:lnTo>
                    <a:pt x="230" y="171"/>
                  </a:lnTo>
                  <a:lnTo>
                    <a:pt x="115" y="171"/>
                  </a:lnTo>
                  <a:lnTo>
                    <a:pt x="115" y="285"/>
                  </a:lnTo>
                  <a:lnTo>
                    <a:pt x="230" y="285"/>
                  </a:lnTo>
                  <a:lnTo>
                    <a:pt x="248" y="287"/>
                  </a:lnTo>
                  <a:lnTo>
                    <a:pt x="265" y="295"/>
                  </a:lnTo>
                  <a:lnTo>
                    <a:pt x="277" y="307"/>
                  </a:lnTo>
                  <a:lnTo>
                    <a:pt x="284" y="323"/>
                  </a:lnTo>
                  <a:lnTo>
                    <a:pt x="287" y="342"/>
                  </a:lnTo>
                  <a:lnTo>
                    <a:pt x="1032" y="342"/>
                  </a:lnTo>
                  <a:lnTo>
                    <a:pt x="1032" y="114"/>
                  </a:lnTo>
                  <a:lnTo>
                    <a:pt x="287" y="114"/>
                  </a:lnTo>
                  <a:close/>
                  <a:moveTo>
                    <a:pt x="230" y="0"/>
                  </a:moveTo>
                  <a:lnTo>
                    <a:pt x="1090" y="0"/>
                  </a:lnTo>
                  <a:lnTo>
                    <a:pt x="1108" y="2"/>
                  </a:lnTo>
                  <a:lnTo>
                    <a:pt x="1125" y="9"/>
                  </a:lnTo>
                  <a:lnTo>
                    <a:pt x="1137" y="22"/>
                  </a:lnTo>
                  <a:lnTo>
                    <a:pt x="1144" y="37"/>
                  </a:lnTo>
                  <a:lnTo>
                    <a:pt x="1147" y="57"/>
                  </a:lnTo>
                  <a:lnTo>
                    <a:pt x="1147" y="399"/>
                  </a:lnTo>
                  <a:lnTo>
                    <a:pt x="1144" y="418"/>
                  </a:lnTo>
                  <a:lnTo>
                    <a:pt x="1137" y="434"/>
                  </a:lnTo>
                  <a:lnTo>
                    <a:pt x="1125" y="446"/>
                  </a:lnTo>
                  <a:lnTo>
                    <a:pt x="1108" y="453"/>
                  </a:lnTo>
                  <a:lnTo>
                    <a:pt x="1090" y="457"/>
                  </a:lnTo>
                  <a:lnTo>
                    <a:pt x="230" y="457"/>
                  </a:lnTo>
                  <a:lnTo>
                    <a:pt x="211" y="453"/>
                  </a:lnTo>
                  <a:lnTo>
                    <a:pt x="194" y="446"/>
                  </a:lnTo>
                  <a:lnTo>
                    <a:pt x="183" y="434"/>
                  </a:lnTo>
                  <a:lnTo>
                    <a:pt x="175" y="418"/>
                  </a:lnTo>
                  <a:lnTo>
                    <a:pt x="172" y="399"/>
                  </a:lnTo>
                  <a:lnTo>
                    <a:pt x="58" y="399"/>
                  </a:lnTo>
                  <a:lnTo>
                    <a:pt x="39" y="396"/>
                  </a:lnTo>
                  <a:lnTo>
                    <a:pt x="22" y="389"/>
                  </a:lnTo>
                  <a:lnTo>
                    <a:pt x="11" y="377"/>
                  </a:lnTo>
                  <a:lnTo>
                    <a:pt x="3" y="361"/>
                  </a:lnTo>
                  <a:lnTo>
                    <a:pt x="0" y="342"/>
                  </a:lnTo>
                  <a:lnTo>
                    <a:pt x="0" y="114"/>
                  </a:lnTo>
                  <a:lnTo>
                    <a:pt x="3" y="94"/>
                  </a:lnTo>
                  <a:lnTo>
                    <a:pt x="11" y="79"/>
                  </a:lnTo>
                  <a:lnTo>
                    <a:pt x="22" y="66"/>
                  </a:lnTo>
                  <a:lnTo>
                    <a:pt x="39" y="59"/>
                  </a:lnTo>
                  <a:lnTo>
                    <a:pt x="58" y="57"/>
                  </a:lnTo>
                  <a:lnTo>
                    <a:pt x="172" y="57"/>
                  </a:lnTo>
                  <a:lnTo>
                    <a:pt x="175" y="37"/>
                  </a:lnTo>
                  <a:lnTo>
                    <a:pt x="183" y="22"/>
                  </a:lnTo>
                  <a:lnTo>
                    <a:pt x="194" y="9"/>
                  </a:lnTo>
                  <a:lnTo>
                    <a:pt x="211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376"/>
            <p:cNvSpPr>
              <a:spLocks/>
            </p:cNvSpPr>
            <p:nvPr/>
          </p:nvSpPr>
          <p:spPr bwMode="auto">
            <a:xfrm>
              <a:off x="4614863" y="2867025"/>
              <a:ext cx="127000" cy="127000"/>
            </a:xfrm>
            <a:custGeom>
              <a:avLst/>
              <a:gdLst>
                <a:gd name="T0" fmla="*/ 48 w 801"/>
                <a:gd name="T1" fmla="*/ 0 h 800"/>
                <a:gd name="T2" fmla="*/ 65 w 801"/>
                <a:gd name="T3" fmla="*/ 0 h 800"/>
                <a:gd name="T4" fmla="*/ 82 w 801"/>
                <a:gd name="T5" fmla="*/ 6 h 800"/>
                <a:gd name="T6" fmla="*/ 97 w 801"/>
                <a:gd name="T7" fmla="*/ 17 h 800"/>
                <a:gd name="T8" fmla="*/ 785 w 801"/>
                <a:gd name="T9" fmla="*/ 702 h 800"/>
                <a:gd name="T10" fmla="*/ 796 w 801"/>
                <a:gd name="T11" fmla="*/ 717 h 800"/>
                <a:gd name="T12" fmla="*/ 801 w 801"/>
                <a:gd name="T13" fmla="*/ 733 h 800"/>
                <a:gd name="T14" fmla="*/ 801 w 801"/>
                <a:gd name="T15" fmla="*/ 751 h 800"/>
                <a:gd name="T16" fmla="*/ 796 w 801"/>
                <a:gd name="T17" fmla="*/ 768 h 800"/>
                <a:gd name="T18" fmla="*/ 785 w 801"/>
                <a:gd name="T19" fmla="*/ 782 h 800"/>
                <a:gd name="T20" fmla="*/ 773 w 801"/>
                <a:gd name="T21" fmla="*/ 792 h 800"/>
                <a:gd name="T22" fmla="*/ 760 w 801"/>
                <a:gd name="T23" fmla="*/ 798 h 800"/>
                <a:gd name="T24" fmla="*/ 745 w 801"/>
                <a:gd name="T25" fmla="*/ 800 h 800"/>
                <a:gd name="T26" fmla="*/ 729 w 801"/>
                <a:gd name="T27" fmla="*/ 798 h 800"/>
                <a:gd name="T28" fmla="*/ 717 w 801"/>
                <a:gd name="T29" fmla="*/ 792 h 800"/>
                <a:gd name="T30" fmla="*/ 704 w 801"/>
                <a:gd name="T31" fmla="*/ 782 h 800"/>
                <a:gd name="T32" fmla="*/ 16 w 801"/>
                <a:gd name="T33" fmla="*/ 97 h 800"/>
                <a:gd name="T34" fmla="*/ 6 w 801"/>
                <a:gd name="T35" fmla="*/ 82 h 800"/>
                <a:gd name="T36" fmla="*/ 0 w 801"/>
                <a:gd name="T37" fmla="*/ 66 h 800"/>
                <a:gd name="T38" fmla="*/ 0 w 801"/>
                <a:gd name="T39" fmla="*/ 48 h 800"/>
                <a:gd name="T40" fmla="*/ 6 w 801"/>
                <a:gd name="T41" fmla="*/ 32 h 800"/>
                <a:gd name="T42" fmla="*/ 16 w 801"/>
                <a:gd name="T43" fmla="*/ 17 h 800"/>
                <a:gd name="T44" fmla="*/ 32 w 801"/>
                <a:gd name="T45" fmla="*/ 6 h 800"/>
                <a:gd name="T46" fmla="*/ 48 w 801"/>
                <a:gd name="T47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1" h="800">
                  <a:moveTo>
                    <a:pt x="48" y="0"/>
                  </a:moveTo>
                  <a:lnTo>
                    <a:pt x="65" y="0"/>
                  </a:lnTo>
                  <a:lnTo>
                    <a:pt x="82" y="6"/>
                  </a:lnTo>
                  <a:lnTo>
                    <a:pt x="97" y="17"/>
                  </a:lnTo>
                  <a:lnTo>
                    <a:pt x="785" y="702"/>
                  </a:lnTo>
                  <a:lnTo>
                    <a:pt x="796" y="717"/>
                  </a:lnTo>
                  <a:lnTo>
                    <a:pt x="801" y="733"/>
                  </a:lnTo>
                  <a:lnTo>
                    <a:pt x="801" y="751"/>
                  </a:lnTo>
                  <a:lnTo>
                    <a:pt x="796" y="768"/>
                  </a:lnTo>
                  <a:lnTo>
                    <a:pt x="785" y="782"/>
                  </a:lnTo>
                  <a:lnTo>
                    <a:pt x="773" y="792"/>
                  </a:lnTo>
                  <a:lnTo>
                    <a:pt x="760" y="798"/>
                  </a:lnTo>
                  <a:lnTo>
                    <a:pt x="745" y="800"/>
                  </a:lnTo>
                  <a:lnTo>
                    <a:pt x="729" y="798"/>
                  </a:lnTo>
                  <a:lnTo>
                    <a:pt x="717" y="792"/>
                  </a:lnTo>
                  <a:lnTo>
                    <a:pt x="704" y="782"/>
                  </a:lnTo>
                  <a:lnTo>
                    <a:pt x="16" y="97"/>
                  </a:lnTo>
                  <a:lnTo>
                    <a:pt x="6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6" y="32"/>
                  </a:lnTo>
                  <a:lnTo>
                    <a:pt x="16" y="17"/>
                  </a:lnTo>
                  <a:lnTo>
                    <a:pt x="3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1" name="Group 1030"/>
          <p:cNvGrpSpPr/>
          <p:nvPr/>
        </p:nvGrpSpPr>
        <p:grpSpPr>
          <a:xfrm>
            <a:off x="3479588" y="2693988"/>
            <a:ext cx="546101" cy="544512"/>
            <a:chOff x="3470275" y="2693988"/>
            <a:chExt cx="546101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5" name="Freeform 381"/>
            <p:cNvSpPr>
              <a:spLocks/>
            </p:cNvSpPr>
            <p:nvPr/>
          </p:nvSpPr>
          <p:spPr bwMode="auto">
            <a:xfrm>
              <a:off x="3670300" y="2730500"/>
              <a:ext cx="17463" cy="17462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5 w 115"/>
                <a:gd name="T7" fmla="*/ 21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0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0 w 115"/>
                <a:gd name="T35" fmla="*/ 21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382"/>
            <p:cNvSpPr>
              <a:spLocks/>
            </p:cNvSpPr>
            <p:nvPr/>
          </p:nvSpPr>
          <p:spPr bwMode="auto">
            <a:xfrm>
              <a:off x="3670300" y="2894013"/>
              <a:ext cx="17463" cy="17462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5 w 115"/>
                <a:gd name="T7" fmla="*/ 21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0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0 w 115"/>
                <a:gd name="T35" fmla="*/ 21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383"/>
            <p:cNvSpPr>
              <a:spLocks/>
            </p:cNvSpPr>
            <p:nvPr/>
          </p:nvSpPr>
          <p:spPr bwMode="auto">
            <a:xfrm>
              <a:off x="3925888" y="2894013"/>
              <a:ext cx="17463" cy="17462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1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1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1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1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384"/>
            <p:cNvSpPr>
              <a:spLocks/>
            </p:cNvSpPr>
            <p:nvPr/>
          </p:nvSpPr>
          <p:spPr bwMode="auto">
            <a:xfrm>
              <a:off x="3925888" y="2730500"/>
              <a:ext cx="17463" cy="17462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1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1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1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1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385"/>
            <p:cNvSpPr>
              <a:spLocks noEditPoints="1"/>
            </p:cNvSpPr>
            <p:nvPr/>
          </p:nvSpPr>
          <p:spPr bwMode="auto">
            <a:xfrm>
              <a:off x="3633788" y="2693988"/>
              <a:ext cx="346075" cy="254000"/>
            </a:xfrm>
            <a:custGeom>
              <a:avLst/>
              <a:gdLst>
                <a:gd name="T0" fmla="*/ 152 w 2179"/>
                <a:gd name="T1" fmla="*/ 117 h 1601"/>
                <a:gd name="T2" fmla="*/ 124 w 2179"/>
                <a:gd name="T3" fmla="*/ 136 h 1601"/>
                <a:gd name="T4" fmla="*/ 115 w 2179"/>
                <a:gd name="T5" fmla="*/ 172 h 1601"/>
                <a:gd name="T6" fmla="*/ 117 w 2179"/>
                <a:gd name="T7" fmla="*/ 1448 h 1601"/>
                <a:gd name="T8" fmla="*/ 137 w 2179"/>
                <a:gd name="T9" fmla="*/ 1476 h 1601"/>
                <a:gd name="T10" fmla="*/ 172 w 2179"/>
                <a:gd name="T11" fmla="*/ 1486 h 1601"/>
                <a:gd name="T12" fmla="*/ 2025 w 2179"/>
                <a:gd name="T13" fmla="*/ 1483 h 1601"/>
                <a:gd name="T14" fmla="*/ 2054 w 2179"/>
                <a:gd name="T15" fmla="*/ 1465 h 1601"/>
                <a:gd name="T16" fmla="*/ 2064 w 2179"/>
                <a:gd name="T17" fmla="*/ 1429 h 1601"/>
                <a:gd name="T18" fmla="*/ 2061 w 2179"/>
                <a:gd name="T19" fmla="*/ 153 h 1601"/>
                <a:gd name="T20" fmla="*/ 2041 w 2179"/>
                <a:gd name="T21" fmla="*/ 125 h 1601"/>
                <a:gd name="T22" fmla="*/ 2007 w 2179"/>
                <a:gd name="T23" fmla="*/ 114 h 1601"/>
                <a:gd name="T24" fmla="*/ 172 w 2179"/>
                <a:gd name="T25" fmla="*/ 0 h 1601"/>
                <a:gd name="T26" fmla="*/ 2038 w 2179"/>
                <a:gd name="T27" fmla="*/ 3 h 1601"/>
                <a:gd name="T28" fmla="*/ 2094 w 2179"/>
                <a:gd name="T29" fmla="*/ 23 h 1601"/>
                <a:gd name="T30" fmla="*/ 2139 w 2179"/>
                <a:gd name="T31" fmla="*/ 60 h 1601"/>
                <a:gd name="T32" fmla="*/ 2168 w 2179"/>
                <a:gd name="T33" fmla="*/ 110 h 1601"/>
                <a:gd name="T34" fmla="*/ 2179 w 2179"/>
                <a:gd name="T35" fmla="*/ 172 h 1601"/>
                <a:gd name="T36" fmla="*/ 2175 w 2179"/>
                <a:gd name="T37" fmla="*/ 1460 h 1601"/>
                <a:gd name="T38" fmla="*/ 2156 w 2179"/>
                <a:gd name="T39" fmla="*/ 1516 h 1601"/>
                <a:gd name="T40" fmla="*/ 2118 w 2179"/>
                <a:gd name="T41" fmla="*/ 1561 h 1601"/>
                <a:gd name="T42" fmla="*/ 2067 w 2179"/>
                <a:gd name="T43" fmla="*/ 1590 h 1601"/>
                <a:gd name="T44" fmla="*/ 2007 w 2179"/>
                <a:gd name="T45" fmla="*/ 1601 h 1601"/>
                <a:gd name="T46" fmla="*/ 140 w 2179"/>
                <a:gd name="T47" fmla="*/ 1598 h 1601"/>
                <a:gd name="T48" fmla="*/ 83 w 2179"/>
                <a:gd name="T49" fmla="*/ 1578 h 1601"/>
                <a:gd name="T50" fmla="*/ 40 w 2179"/>
                <a:gd name="T51" fmla="*/ 1540 h 1601"/>
                <a:gd name="T52" fmla="*/ 10 w 2179"/>
                <a:gd name="T53" fmla="*/ 1490 h 1601"/>
                <a:gd name="T54" fmla="*/ 0 w 2179"/>
                <a:gd name="T55" fmla="*/ 1429 h 1601"/>
                <a:gd name="T56" fmla="*/ 2 w 2179"/>
                <a:gd name="T57" fmla="*/ 140 h 1601"/>
                <a:gd name="T58" fmla="*/ 23 w 2179"/>
                <a:gd name="T59" fmla="*/ 84 h 1601"/>
                <a:gd name="T60" fmla="*/ 59 w 2179"/>
                <a:gd name="T61" fmla="*/ 39 h 1601"/>
                <a:gd name="T62" fmla="*/ 110 w 2179"/>
                <a:gd name="T63" fmla="*/ 10 h 1601"/>
                <a:gd name="T64" fmla="*/ 172 w 2179"/>
                <a:gd name="T65" fmla="*/ 0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79" h="1601">
                  <a:moveTo>
                    <a:pt x="172" y="114"/>
                  </a:moveTo>
                  <a:lnTo>
                    <a:pt x="152" y="117"/>
                  </a:lnTo>
                  <a:lnTo>
                    <a:pt x="137" y="125"/>
                  </a:lnTo>
                  <a:lnTo>
                    <a:pt x="124" y="136"/>
                  </a:lnTo>
                  <a:lnTo>
                    <a:pt x="117" y="153"/>
                  </a:lnTo>
                  <a:lnTo>
                    <a:pt x="115" y="172"/>
                  </a:lnTo>
                  <a:lnTo>
                    <a:pt x="115" y="1429"/>
                  </a:lnTo>
                  <a:lnTo>
                    <a:pt x="117" y="1448"/>
                  </a:lnTo>
                  <a:lnTo>
                    <a:pt x="124" y="1465"/>
                  </a:lnTo>
                  <a:lnTo>
                    <a:pt x="137" y="1476"/>
                  </a:lnTo>
                  <a:lnTo>
                    <a:pt x="152" y="1483"/>
                  </a:lnTo>
                  <a:lnTo>
                    <a:pt x="172" y="1486"/>
                  </a:lnTo>
                  <a:lnTo>
                    <a:pt x="2007" y="1486"/>
                  </a:lnTo>
                  <a:lnTo>
                    <a:pt x="2025" y="1483"/>
                  </a:lnTo>
                  <a:lnTo>
                    <a:pt x="2041" y="1476"/>
                  </a:lnTo>
                  <a:lnTo>
                    <a:pt x="2054" y="1465"/>
                  </a:lnTo>
                  <a:lnTo>
                    <a:pt x="2061" y="1448"/>
                  </a:lnTo>
                  <a:lnTo>
                    <a:pt x="2064" y="1429"/>
                  </a:lnTo>
                  <a:lnTo>
                    <a:pt x="2064" y="172"/>
                  </a:lnTo>
                  <a:lnTo>
                    <a:pt x="2061" y="153"/>
                  </a:lnTo>
                  <a:lnTo>
                    <a:pt x="2054" y="136"/>
                  </a:lnTo>
                  <a:lnTo>
                    <a:pt x="2041" y="125"/>
                  </a:lnTo>
                  <a:lnTo>
                    <a:pt x="2025" y="117"/>
                  </a:lnTo>
                  <a:lnTo>
                    <a:pt x="2007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2007" y="0"/>
                  </a:lnTo>
                  <a:lnTo>
                    <a:pt x="2038" y="3"/>
                  </a:lnTo>
                  <a:lnTo>
                    <a:pt x="2067" y="10"/>
                  </a:lnTo>
                  <a:lnTo>
                    <a:pt x="2094" y="23"/>
                  </a:lnTo>
                  <a:lnTo>
                    <a:pt x="2118" y="39"/>
                  </a:lnTo>
                  <a:lnTo>
                    <a:pt x="2139" y="60"/>
                  </a:lnTo>
                  <a:lnTo>
                    <a:pt x="2156" y="84"/>
                  </a:lnTo>
                  <a:lnTo>
                    <a:pt x="2168" y="110"/>
                  </a:lnTo>
                  <a:lnTo>
                    <a:pt x="2175" y="140"/>
                  </a:lnTo>
                  <a:lnTo>
                    <a:pt x="2179" y="172"/>
                  </a:lnTo>
                  <a:lnTo>
                    <a:pt x="2179" y="1429"/>
                  </a:lnTo>
                  <a:lnTo>
                    <a:pt x="2175" y="1460"/>
                  </a:lnTo>
                  <a:lnTo>
                    <a:pt x="2168" y="1490"/>
                  </a:lnTo>
                  <a:lnTo>
                    <a:pt x="2156" y="1516"/>
                  </a:lnTo>
                  <a:lnTo>
                    <a:pt x="2139" y="1540"/>
                  </a:lnTo>
                  <a:lnTo>
                    <a:pt x="2118" y="1561"/>
                  </a:lnTo>
                  <a:lnTo>
                    <a:pt x="2094" y="1578"/>
                  </a:lnTo>
                  <a:lnTo>
                    <a:pt x="2067" y="1590"/>
                  </a:lnTo>
                  <a:lnTo>
                    <a:pt x="2038" y="1598"/>
                  </a:lnTo>
                  <a:lnTo>
                    <a:pt x="2007" y="1601"/>
                  </a:lnTo>
                  <a:lnTo>
                    <a:pt x="172" y="1601"/>
                  </a:lnTo>
                  <a:lnTo>
                    <a:pt x="140" y="1598"/>
                  </a:lnTo>
                  <a:lnTo>
                    <a:pt x="110" y="1590"/>
                  </a:lnTo>
                  <a:lnTo>
                    <a:pt x="83" y="1578"/>
                  </a:lnTo>
                  <a:lnTo>
                    <a:pt x="59" y="1561"/>
                  </a:lnTo>
                  <a:lnTo>
                    <a:pt x="40" y="1540"/>
                  </a:lnTo>
                  <a:lnTo>
                    <a:pt x="23" y="1516"/>
                  </a:lnTo>
                  <a:lnTo>
                    <a:pt x="10" y="1490"/>
                  </a:lnTo>
                  <a:lnTo>
                    <a:pt x="2" y="1460"/>
                  </a:lnTo>
                  <a:lnTo>
                    <a:pt x="0" y="1429"/>
                  </a:lnTo>
                  <a:lnTo>
                    <a:pt x="0" y="172"/>
                  </a:lnTo>
                  <a:lnTo>
                    <a:pt x="2" y="140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59" y="39"/>
                  </a:lnTo>
                  <a:lnTo>
                    <a:pt x="83" y="23"/>
                  </a:lnTo>
                  <a:lnTo>
                    <a:pt x="110" y="10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386"/>
            <p:cNvSpPr>
              <a:spLocks noEditPoints="1"/>
            </p:cNvSpPr>
            <p:nvPr/>
          </p:nvSpPr>
          <p:spPr bwMode="auto">
            <a:xfrm>
              <a:off x="3960813" y="2740025"/>
              <a:ext cx="55563" cy="161925"/>
            </a:xfrm>
            <a:custGeom>
              <a:avLst/>
              <a:gdLst>
                <a:gd name="T0" fmla="*/ 115 w 344"/>
                <a:gd name="T1" fmla="*/ 126 h 1029"/>
                <a:gd name="T2" fmla="*/ 115 w 344"/>
                <a:gd name="T3" fmla="*/ 909 h 1029"/>
                <a:gd name="T4" fmla="*/ 142 w 344"/>
                <a:gd name="T5" fmla="*/ 897 h 1029"/>
                <a:gd name="T6" fmla="*/ 167 w 344"/>
                <a:gd name="T7" fmla="*/ 880 h 1029"/>
                <a:gd name="T8" fmla="*/ 189 w 344"/>
                <a:gd name="T9" fmla="*/ 859 h 1029"/>
                <a:gd name="T10" fmla="*/ 205 w 344"/>
                <a:gd name="T11" fmla="*/ 836 h 1029"/>
                <a:gd name="T12" fmla="*/ 218 w 344"/>
                <a:gd name="T13" fmla="*/ 808 h 1029"/>
                <a:gd name="T14" fmla="*/ 226 w 344"/>
                <a:gd name="T15" fmla="*/ 779 h 1029"/>
                <a:gd name="T16" fmla="*/ 229 w 344"/>
                <a:gd name="T17" fmla="*/ 748 h 1029"/>
                <a:gd name="T18" fmla="*/ 229 w 344"/>
                <a:gd name="T19" fmla="*/ 286 h 1029"/>
                <a:gd name="T20" fmla="*/ 226 w 344"/>
                <a:gd name="T21" fmla="*/ 254 h 1029"/>
                <a:gd name="T22" fmla="*/ 218 w 344"/>
                <a:gd name="T23" fmla="*/ 225 h 1029"/>
                <a:gd name="T24" fmla="*/ 205 w 344"/>
                <a:gd name="T25" fmla="*/ 198 h 1029"/>
                <a:gd name="T26" fmla="*/ 189 w 344"/>
                <a:gd name="T27" fmla="*/ 174 h 1029"/>
                <a:gd name="T28" fmla="*/ 167 w 344"/>
                <a:gd name="T29" fmla="*/ 155 h 1029"/>
                <a:gd name="T30" fmla="*/ 142 w 344"/>
                <a:gd name="T31" fmla="*/ 138 h 1029"/>
                <a:gd name="T32" fmla="*/ 115 w 344"/>
                <a:gd name="T33" fmla="*/ 126 h 1029"/>
                <a:gd name="T34" fmla="*/ 57 w 344"/>
                <a:gd name="T35" fmla="*/ 0 h 1029"/>
                <a:gd name="T36" fmla="*/ 100 w 344"/>
                <a:gd name="T37" fmla="*/ 3 h 1029"/>
                <a:gd name="T38" fmla="*/ 141 w 344"/>
                <a:gd name="T39" fmla="*/ 11 h 1029"/>
                <a:gd name="T40" fmla="*/ 178 w 344"/>
                <a:gd name="T41" fmla="*/ 26 h 1029"/>
                <a:gd name="T42" fmla="*/ 214 w 344"/>
                <a:gd name="T43" fmla="*/ 46 h 1029"/>
                <a:gd name="T44" fmla="*/ 246 w 344"/>
                <a:gd name="T45" fmla="*/ 69 h 1029"/>
                <a:gd name="T46" fmla="*/ 274 w 344"/>
                <a:gd name="T47" fmla="*/ 98 h 1029"/>
                <a:gd name="T48" fmla="*/ 298 w 344"/>
                <a:gd name="T49" fmla="*/ 129 h 1029"/>
                <a:gd name="T50" fmla="*/ 317 w 344"/>
                <a:gd name="T51" fmla="*/ 164 h 1029"/>
                <a:gd name="T52" fmla="*/ 331 w 344"/>
                <a:gd name="T53" fmla="*/ 203 h 1029"/>
                <a:gd name="T54" fmla="*/ 341 w 344"/>
                <a:gd name="T55" fmla="*/ 243 h 1029"/>
                <a:gd name="T56" fmla="*/ 344 w 344"/>
                <a:gd name="T57" fmla="*/ 286 h 1029"/>
                <a:gd name="T58" fmla="*/ 344 w 344"/>
                <a:gd name="T59" fmla="*/ 743 h 1029"/>
                <a:gd name="T60" fmla="*/ 341 w 344"/>
                <a:gd name="T61" fmla="*/ 786 h 1029"/>
                <a:gd name="T62" fmla="*/ 331 w 344"/>
                <a:gd name="T63" fmla="*/ 826 h 1029"/>
                <a:gd name="T64" fmla="*/ 317 w 344"/>
                <a:gd name="T65" fmla="*/ 865 h 1029"/>
                <a:gd name="T66" fmla="*/ 298 w 344"/>
                <a:gd name="T67" fmla="*/ 900 h 1029"/>
                <a:gd name="T68" fmla="*/ 274 w 344"/>
                <a:gd name="T69" fmla="*/ 931 h 1029"/>
                <a:gd name="T70" fmla="*/ 246 w 344"/>
                <a:gd name="T71" fmla="*/ 959 h 1029"/>
                <a:gd name="T72" fmla="*/ 214 w 344"/>
                <a:gd name="T73" fmla="*/ 983 h 1029"/>
                <a:gd name="T74" fmla="*/ 178 w 344"/>
                <a:gd name="T75" fmla="*/ 1003 h 1029"/>
                <a:gd name="T76" fmla="*/ 141 w 344"/>
                <a:gd name="T77" fmla="*/ 1017 h 1029"/>
                <a:gd name="T78" fmla="*/ 100 w 344"/>
                <a:gd name="T79" fmla="*/ 1026 h 1029"/>
                <a:gd name="T80" fmla="*/ 57 w 344"/>
                <a:gd name="T81" fmla="*/ 1029 h 1029"/>
                <a:gd name="T82" fmla="*/ 37 w 344"/>
                <a:gd name="T83" fmla="*/ 1026 h 1029"/>
                <a:gd name="T84" fmla="*/ 22 w 344"/>
                <a:gd name="T85" fmla="*/ 1018 h 1029"/>
                <a:gd name="T86" fmla="*/ 9 w 344"/>
                <a:gd name="T87" fmla="*/ 1007 h 1029"/>
                <a:gd name="T88" fmla="*/ 2 w 344"/>
                <a:gd name="T89" fmla="*/ 990 h 1029"/>
                <a:gd name="T90" fmla="*/ 0 w 344"/>
                <a:gd name="T91" fmla="*/ 972 h 1029"/>
                <a:gd name="T92" fmla="*/ 0 w 344"/>
                <a:gd name="T93" fmla="*/ 57 h 1029"/>
                <a:gd name="T94" fmla="*/ 2 w 344"/>
                <a:gd name="T95" fmla="*/ 38 h 1029"/>
                <a:gd name="T96" fmla="*/ 9 w 344"/>
                <a:gd name="T97" fmla="*/ 22 h 1029"/>
                <a:gd name="T98" fmla="*/ 22 w 344"/>
                <a:gd name="T99" fmla="*/ 10 h 1029"/>
                <a:gd name="T100" fmla="*/ 37 w 344"/>
                <a:gd name="T101" fmla="*/ 3 h 1029"/>
                <a:gd name="T102" fmla="*/ 57 w 344"/>
                <a:gd name="T103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4" h="1029">
                  <a:moveTo>
                    <a:pt x="115" y="126"/>
                  </a:moveTo>
                  <a:lnTo>
                    <a:pt x="115" y="909"/>
                  </a:lnTo>
                  <a:lnTo>
                    <a:pt x="142" y="897"/>
                  </a:lnTo>
                  <a:lnTo>
                    <a:pt x="167" y="880"/>
                  </a:lnTo>
                  <a:lnTo>
                    <a:pt x="189" y="859"/>
                  </a:lnTo>
                  <a:lnTo>
                    <a:pt x="205" y="836"/>
                  </a:lnTo>
                  <a:lnTo>
                    <a:pt x="218" y="808"/>
                  </a:lnTo>
                  <a:lnTo>
                    <a:pt x="226" y="779"/>
                  </a:lnTo>
                  <a:lnTo>
                    <a:pt x="229" y="748"/>
                  </a:lnTo>
                  <a:lnTo>
                    <a:pt x="229" y="286"/>
                  </a:lnTo>
                  <a:lnTo>
                    <a:pt x="226" y="254"/>
                  </a:lnTo>
                  <a:lnTo>
                    <a:pt x="218" y="225"/>
                  </a:lnTo>
                  <a:lnTo>
                    <a:pt x="205" y="198"/>
                  </a:lnTo>
                  <a:lnTo>
                    <a:pt x="189" y="174"/>
                  </a:lnTo>
                  <a:lnTo>
                    <a:pt x="167" y="155"/>
                  </a:lnTo>
                  <a:lnTo>
                    <a:pt x="142" y="138"/>
                  </a:lnTo>
                  <a:lnTo>
                    <a:pt x="115" y="126"/>
                  </a:lnTo>
                  <a:close/>
                  <a:moveTo>
                    <a:pt x="57" y="0"/>
                  </a:moveTo>
                  <a:lnTo>
                    <a:pt x="100" y="3"/>
                  </a:lnTo>
                  <a:lnTo>
                    <a:pt x="141" y="11"/>
                  </a:lnTo>
                  <a:lnTo>
                    <a:pt x="178" y="26"/>
                  </a:lnTo>
                  <a:lnTo>
                    <a:pt x="214" y="46"/>
                  </a:lnTo>
                  <a:lnTo>
                    <a:pt x="246" y="69"/>
                  </a:lnTo>
                  <a:lnTo>
                    <a:pt x="274" y="98"/>
                  </a:lnTo>
                  <a:lnTo>
                    <a:pt x="298" y="129"/>
                  </a:lnTo>
                  <a:lnTo>
                    <a:pt x="317" y="164"/>
                  </a:lnTo>
                  <a:lnTo>
                    <a:pt x="331" y="203"/>
                  </a:lnTo>
                  <a:lnTo>
                    <a:pt x="341" y="243"/>
                  </a:lnTo>
                  <a:lnTo>
                    <a:pt x="344" y="286"/>
                  </a:lnTo>
                  <a:lnTo>
                    <a:pt x="344" y="743"/>
                  </a:lnTo>
                  <a:lnTo>
                    <a:pt x="341" y="786"/>
                  </a:lnTo>
                  <a:lnTo>
                    <a:pt x="331" y="826"/>
                  </a:lnTo>
                  <a:lnTo>
                    <a:pt x="317" y="865"/>
                  </a:lnTo>
                  <a:lnTo>
                    <a:pt x="298" y="900"/>
                  </a:lnTo>
                  <a:lnTo>
                    <a:pt x="274" y="931"/>
                  </a:lnTo>
                  <a:lnTo>
                    <a:pt x="246" y="959"/>
                  </a:lnTo>
                  <a:lnTo>
                    <a:pt x="214" y="983"/>
                  </a:lnTo>
                  <a:lnTo>
                    <a:pt x="178" y="1003"/>
                  </a:lnTo>
                  <a:lnTo>
                    <a:pt x="141" y="1017"/>
                  </a:lnTo>
                  <a:lnTo>
                    <a:pt x="100" y="1026"/>
                  </a:lnTo>
                  <a:lnTo>
                    <a:pt x="57" y="1029"/>
                  </a:lnTo>
                  <a:lnTo>
                    <a:pt x="37" y="1026"/>
                  </a:lnTo>
                  <a:lnTo>
                    <a:pt x="22" y="1018"/>
                  </a:lnTo>
                  <a:lnTo>
                    <a:pt x="9" y="1007"/>
                  </a:lnTo>
                  <a:lnTo>
                    <a:pt x="2" y="990"/>
                  </a:lnTo>
                  <a:lnTo>
                    <a:pt x="0" y="972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387"/>
            <p:cNvSpPr>
              <a:spLocks noEditPoints="1"/>
            </p:cNvSpPr>
            <p:nvPr/>
          </p:nvSpPr>
          <p:spPr bwMode="auto">
            <a:xfrm>
              <a:off x="3697288" y="2747963"/>
              <a:ext cx="219075" cy="146050"/>
            </a:xfrm>
            <a:custGeom>
              <a:avLst/>
              <a:gdLst>
                <a:gd name="T0" fmla="*/ 115 w 1376"/>
                <a:gd name="T1" fmla="*/ 114 h 915"/>
                <a:gd name="T2" fmla="*/ 115 w 1376"/>
                <a:gd name="T3" fmla="*/ 800 h 915"/>
                <a:gd name="T4" fmla="*/ 1262 w 1376"/>
                <a:gd name="T5" fmla="*/ 800 h 915"/>
                <a:gd name="T6" fmla="*/ 1262 w 1376"/>
                <a:gd name="T7" fmla="*/ 114 h 915"/>
                <a:gd name="T8" fmla="*/ 115 w 1376"/>
                <a:gd name="T9" fmla="*/ 114 h 915"/>
                <a:gd name="T10" fmla="*/ 58 w 1376"/>
                <a:gd name="T11" fmla="*/ 0 h 915"/>
                <a:gd name="T12" fmla="*/ 1319 w 1376"/>
                <a:gd name="T13" fmla="*/ 0 h 915"/>
                <a:gd name="T14" fmla="*/ 1338 w 1376"/>
                <a:gd name="T15" fmla="*/ 3 h 915"/>
                <a:gd name="T16" fmla="*/ 1353 w 1376"/>
                <a:gd name="T17" fmla="*/ 10 h 915"/>
                <a:gd name="T18" fmla="*/ 1366 w 1376"/>
                <a:gd name="T19" fmla="*/ 22 h 915"/>
                <a:gd name="T20" fmla="*/ 1373 w 1376"/>
                <a:gd name="T21" fmla="*/ 38 h 915"/>
                <a:gd name="T22" fmla="*/ 1376 w 1376"/>
                <a:gd name="T23" fmla="*/ 57 h 915"/>
                <a:gd name="T24" fmla="*/ 1376 w 1376"/>
                <a:gd name="T25" fmla="*/ 858 h 915"/>
                <a:gd name="T26" fmla="*/ 1373 w 1376"/>
                <a:gd name="T27" fmla="*/ 876 h 915"/>
                <a:gd name="T28" fmla="*/ 1366 w 1376"/>
                <a:gd name="T29" fmla="*/ 893 h 915"/>
                <a:gd name="T30" fmla="*/ 1353 w 1376"/>
                <a:gd name="T31" fmla="*/ 904 h 915"/>
                <a:gd name="T32" fmla="*/ 1338 w 1376"/>
                <a:gd name="T33" fmla="*/ 912 h 915"/>
                <a:gd name="T34" fmla="*/ 1319 w 1376"/>
                <a:gd name="T35" fmla="*/ 915 h 915"/>
                <a:gd name="T36" fmla="*/ 58 w 1376"/>
                <a:gd name="T37" fmla="*/ 915 h 915"/>
                <a:gd name="T38" fmla="*/ 38 w 1376"/>
                <a:gd name="T39" fmla="*/ 912 h 915"/>
                <a:gd name="T40" fmla="*/ 22 w 1376"/>
                <a:gd name="T41" fmla="*/ 904 h 915"/>
                <a:gd name="T42" fmla="*/ 10 w 1376"/>
                <a:gd name="T43" fmla="*/ 893 h 915"/>
                <a:gd name="T44" fmla="*/ 2 w 1376"/>
                <a:gd name="T45" fmla="*/ 876 h 915"/>
                <a:gd name="T46" fmla="*/ 0 w 1376"/>
                <a:gd name="T47" fmla="*/ 858 h 915"/>
                <a:gd name="T48" fmla="*/ 0 w 1376"/>
                <a:gd name="T49" fmla="*/ 57 h 915"/>
                <a:gd name="T50" fmla="*/ 2 w 1376"/>
                <a:gd name="T51" fmla="*/ 38 h 915"/>
                <a:gd name="T52" fmla="*/ 10 w 1376"/>
                <a:gd name="T53" fmla="*/ 22 h 915"/>
                <a:gd name="T54" fmla="*/ 22 w 1376"/>
                <a:gd name="T55" fmla="*/ 10 h 915"/>
                <a:gd name="T56" fmla="*/ 38 w 1376"/>
                <a:gd name="T57" fmla="*/ 3 h 915"/>
                <a:gd name="T58" fmla="*/ 58 w 1376"/>
                <a:gd name="T59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6" h="915">
                  <a:moveTo>
                    <a:pt x="115" y="114"/>
                  </a:moveTo>
                  <a:lnTo>
                    <a:pt x="115" y="800"/>
                  </a:lnTo>
                  <a:lnTo>
                    <a:pt x="1262" y="800"/>
                  </a:lnTo>
                  <a:lnTo>
                    <a:pt x="1262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1319" y="0"/>
                  </a:lnTo>
                  <a:lnTo>
                    <a:pt x="1338" y="3"/>
                  </a:lnTo>
                  <a:lnTo>
                    <a:pt x="1353" y="10"/>
                  </a:lnTo>
                  <a:lnTo>
                    <a:pt x="1366" y="22"/>
                  </a:lnTo>
                  <a:lnTo>
                    <a:pt x="1373" y="38"/>
                  </a:lnTo>
                  <a:lnTo>
                    <a:pt x="1376" y="57"/>
                  </a:lnTo>
                  <a:lnTo>
                    <a:pt x="1376" y="858"/>
                  </a:lnTo>
                  <a:lnTo>
                    <a:pt x="1373" y="876"/>
                  </a:lnTo>
                  <a:lnTo>
                    <a:pt x="1366" y="893"/>
                  </a:lnTo>
                  <a:lnTo>
                    <a:pt x="1353" y="904"/>
                  </a:lnTo>
                  <a:lnTo>
                    <a:pt x="1338" y="912"/>
                  </a:lnTo>
                  <a:lnTo>
                    <a:pt x="1319" y="915"/>
                  </a:lnTo>
                  <a:lnTo>
                    <a:pt x="58" y="915"/>
                  </a:lnTo>
                  <a:lnTo>
                    <a:pt x="38" y="912"/>
                  </a:lnTo>
                  <a:lnTo>
                    <a:pt x="22" y="904"/>
                  </a:lnTo>
                  <a:lnTo>
                    <a:pt x="10" y="893"/>
                  </a:lnTo>
                  <a:lnTo>
                    <a:pt x="2" y="876"/>
                  </a:lnTo>
                  <a:lnTo>
                    <a:pt x="0" y="85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388"/>
            <p:cNvSpPr>
              <a:spLocks noEditPoints="1"/>
            </p:cNvSpPr>
            <p:nvPr/>
          </p:nvSpPr>
          <p:spPr bwMode="auto">
            <a:xfrm>
              <a:off x="3824288" y="2747963"/>
              <a:ext cx="92075" cy="146050"/>
            </a:xfrm>
            <a:custGeom>
              <a:avLst/>
              <a:gdLst>
                <a:gd name="T0" fmla="*/ 412 w 573"/>
                <a:gd name="T1" fmla="*/ 117 h 915"/>
                <a:gd name="T2" fmla="*/ 324 w 573"/>
                <a:gd name="T3" fmla="*/ 141 h 915"/>
                <a:gd name="T4" fmla="*/ 248 w 573"/>
                <a:gd name="T5" fmla="*/ 186 h 915"/>
                <a:gd name="T6" fmla="*/ 187 w 573"/>
                <a:gd name="T7" fmla="*/ 248 h 915"/>
                <a:gd name="T8" fmla="*/ 142 w 573"/>
                <a:gd name="T9" fmla="*/ 324 h 915"/>
                <a:gd name="T10" fmla="*/ 118 w 573"/>
                <a:gd name="T11" fmla="*/ 411 h 915"/>
                <a:gd name="T12" fmla="*/ 118 w 573"/>
                <a:gd name="T13" fmla="*/ 504 h 915"/>
                <a:gd name="T14" fmla="*/ 142 w 573"/>
                <a:gd name="T15" fmla="*/ 590 h 915"/>
                <a:gd name="T16" fmla="*/ 187 w 573"/>
                <a:gd name="T17" fmla="*/ 666 h 915"/>
                <a:gd name="T18" fmla="*/ 248 w 573"/>
                <a:gd name="T19" fmla="*/ 729 h 915"/>
                <a:gd name="T20" fmla="*/ 324 w 573"/>
                <a:gd name="T21" fmla="*/ 773 h 915"/>
                <a:gd name="T22" fmla="*/ 412 w 573"/>
                <a:gd name="T23" fmla="*/ 797 h 915"/>
                <a:gd name="T24" fmla="*/ 459 w 573"/>
                <a:gd name="T25" fmla="*/ 114 h 915"/>
                <a:gd name="T26" fmla="*/ 477 w 573"/>
                <a:gd name="T27" fmla="*/ 0 h 915"/>
                <a:gd name="T28" fmla="*/ 521 w 573"/>
                <a:gd name="T29" fmla="*/ 5 h 915"/>
                <a:gd name="T30" fmla="*/ 551 w 573"/>
                <a:gd name="T31" fmla="*/ 20 h 915"/>
                <a:gd name="T32" fmla="*/ 570 w 573"/>
                <a:gd name="T33" fmla="*/ 47 h 915"/>
                <a:gd name="T34" fmla="*/ 573 w 573"/>
                <a:gd name="T35" fmla="*/ 852 h 915"/>
                <a:gd name="T36" fmla="*/ 563 w 573"/>
                <a:gd name="T37" fmla="*/ 882 h 915"/>
                <a:gd name="T38" fmla="*/ 538 w 573"/>
                <a:gd name="T39" fmla="*/ 903 h 915"/>
                <a:gd name="T40" fmla="*/ 498 w 573"/>
                <a:gd name="T41" fmla="*/ 913 h 915"/>
                <a:gd name="T42" fmla="*/ 459 w 573"/>
                <a:gd name="T43" fmla="*/ 915 h 915"/>
                <a:gd name="T44" fmla="*/ 353 w 573"/>
                <a:gd name="T45" fmla="*/ 902 h 915"/>
                <a:gd name="T46" fmla="*/ 257 w 573"/>
                <a:gd name="T47" fmla="*/ 868 h 915"/>
                <a:gd name="T48" fmla="*/ 172 w 573"/>
                <a:gd name="T49" fmla="*/ 814 h 915"/>
                <a:gd name="T50" fmla="*/ 101 w 573"/>
                <a:gd name="T51" fmla="*/ 743 h 915"/>
                <a:gd name="T52" fmla="*/ 47 w 573"/>
                <a:gd name="T53" fmla="*/ 658 h 915"/>
                <a:gd name="T54" fmla="*/ 11 w 573"/>
                <a:gd name="T55" fmla="*/ 562 h 915"/>
                <a:gd name="T56" fmla="*/ 0 w 573"/>
                <a:gd name="T57" fmla="*/ 457 h 915"/>
                <a:gd name="T58" fmla="*/ 11 w 573"/>
                <a:gd name="T59" fmla="*/ 352 h 915"/>
                <a:gd name="T60" fmla="*/ 47 w 573"/>
                <a:gd name="T61" fmla="*/ 257 h 915"/>
                <a:gd name="T62" fmla="*/ 101 w 573"/>
                <a:gd name="T63" fmla="*/ 172 h 915"/>
                <a:gd name="T64" fmla="*/ 172 w 573"/>
                <a:gd name="T65" fmla="*/ 101 h 915"/>
                <a:gd name="T66" fmla="*/ 257 w 573"/>
                <a:gd name="T67" fmla="*/ 47 h 915"/>
                <a:gd name="T68" fmla="*/ 353 w 573"/>
                <a:gd name="T69" fmla="*/ 12 h 915"/>
                <a:gd name="T70" fmla="*/ 459 w 573"/>
                <a:gd name="T71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3" h="915">
                  <a:moveTo>
                    <a:pt x="459" y="114"/>
                  </a:moveTo>
                  <a:lnTo>
                    <a:pt x="412" y="117"/>
                  </a:lnTo>
                  <a:lnTo>
                    <a:pt x="367" y="127"/>
                  </a:lnTo>
                  <a:lnTo>
                    <a:pt x="324" y="141"/>
                  </a:lnTo>
                  <a:lnTo>
                    <a:pt x="285" y="161"/>
                  </a:lnTo>
                  <a:lnTo>
                    <a:pt x="248" y="186"/>
                  </a:lnTo>
                  <a:lnTo>
                    <a:pt x="216" y="215"/>
                  </a:lnTo>
                  <a:lnTo>
                    <a:pt x="187" y="248"/>
                  </a:lnTo>
                  <a:lnTo>
                    <a:pt x="162" y="285"/>
                  </a:lnTo>
                  <a:lnTo>
                    <a:pt x="142" y="324"/>
                  </a:lnTo>
                  <a:lnTo>
                    <a:pt x="126" y="367"/>
                  </a:lnTo>
                  <a:lnTo>
                    <a:pt x="118" y="411"/>
                  </a:lnTo>
                  <a:lnTo>
                    <a:pt x="115" y="457"/>
                  </a:lnTo>
                  <a:lnTo>
                    <a:pt x="118" y="504"/>
                  </a:lnTo>
                  <a:lnTo>
                    <a:pt x="126" y="548"/>
                  </a:lnTo>
                  <a:lnTo>
                    <a:pt x="142" y="590"/>
                  </a:lnTo>
                  <a:lnTo>
                    <a:pt x="162" y="630"/>
                  </a:lnTo>
                  <a:lnTo>
                    <a:pt x="187" y="666"/>
                  </a:lnTo>
                  <a:lnTo>
                    <a:pt x="216" y="700"/>
                  </a:lnTo>
                  <a:lnTo>
                    <a:pt x="248" y="729"/>
                  </a:lnTo>
                  <a:lnTo>
                    <a:pt x="285" y="754"/>
                  </a:lnTo>
                  <a:lnTo>
                    <a:pt x="324" y="773"/>
                  </a:lnTo>
                  <a:lnTo>
                    <a:pt x="367" y="788"/>
                  </a:lnTo>
                  <a:lnTo>
                    <a:pt x="412" y="797"/>
                  </a:lnTo>
                  <a:lnTo>
                    <a:pt x="459" y="800"/>
                  </a:lnTo>
                  <a:lnTo>
                    <a:pt x="459" y="114"/>
                  </a:lnTo>
                  <a:close/>
                  <a:moveTo>
                    <a:pt x="459" y="0"/>
                  </a:moveTo>
                  <a:lnTo>
                    <a:pt x="477" y="0"/>
                  </a:lnTo>
                  <a:lnTo>
                    <a:pt x="498" y="2"/>
                  </a:lnTo>
                  <a:lnTo>
                    <a:pt x="521" y="5"/>
                  </a:lnTo>
                  <a:lnTo>
                    <a:pt x="538" y="11"/>
                  </a:lnTo>
                  <a:lnTo>
                    <a:pt x="551" y="20"/>
                  </a:lnTo>
                  <a:lnTo>
                    <a:pt x="563" y="32"/>
                  </a:lnTo>
                  <a:lnTo>
                    <a:pt x="570" y="47"/>
                  </a:lnTo>
                  <a:lnTo>
                    <a:pt x="573" y="63"/>
                  </a:lnTo>
                  <a:lnTo>
                    <a:pt x="573" y="852"/>
                  </a:lnTo>
                  <a:lnTo>
                    <a:pt x="570" y="868"/>
                  </a:lnTo>
                  <a:lnTo>
                    <a:pt x="563" y="882"/>
                  </a:lnTo>
                  <a:lnTo>
                    <a:pt x="551" y="895"/>
                  </a:lnTo>
                  <a:lnTo>
                    <a:pt x="538" y="903"/>
                  </a:lnTo>
                  <a:lnTo>
                    <a:pt x="521" y="909"/>
                  </a:lnTo>
                  <a:lnTo>
                    <a:pt x="498" y="913"/>
                  </a:lnTo>
                  <a:lnTo>
                    <a:pt x="477" y="915"/>
                  </a:lnTo>
                  <a:lnTo>
                    <a:pt x="459" y="915"/>
                  </a:lnTo>
                  <a:lnTo>
                    <a:pt x="404" y="912"/>
                  </a:lnTo>
                  <a:lnTo>
                    <a:pt x="353" y="902"/>
                  </a:lnTo>
                  <a:lnTo>
                    <a:pt x="304" y="888"/>
                  </a:lnTo>
                  <a:lnTo>
                    <a:pt x="257" y="868"/>
                  </a:lnTo>
                  <a:lnTo>
                    <a:pt x="213" y="843"/>
                  </a:lnTo>
                  <a:lnTo>
                    <a:pt x="172" y="814"/>
                  </a:lnTo>
                  <a:lnTo>
                    <a:pt x="134" y="781"/>
                  </a:lnTo>
                  <a:lnTo>
                    <a:pt x="101" y="743"/>
                  </a:lnTo>
                  <a:lnTo>
                    <a:pt x="71" y="702"/>
                  </a:lnTo>
                  <a:lnTo>
                    <a:pt x="47" y="658"/>
                  </a:lnTo>
                  <a:lnTo>
                    <a:pt x="26" y="611"/>
                  </a:lnTo>
                  <a:lnTo>
                    <a:pt x="11" y="562"/>
                  </a:lnTo>
                  <a:lnTo>
                    <a:pt x="3" y="510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1" y="352"/>
                  </a:lnTo>
                  <a:lnTo>
                    <a:pt x="26" y="304"/>
                  </a:lnTo>
                  <a:lnTo>
                    <a:pt x="47" y="257"/>
                  </a:lnTo>
                  <a:lnTo>
                    <a:pt x="71" y="213"/>
                  </a:lnTo>
                  <a:lnTo>
                    <a:pt x="101" y="172"/>
                  </a:lnTo>
                  <a:lnTo>
                    <a:pt x="134" y="134"/>
                  </a:lnTo>
                  <a:lnTo>
                    <a:pt x="172" y="101"/>
                  </a:lnTo>
                  <a:lnTo>
                    <a:pt x="213" y="72"/>
                  </a:lnTo>
                  <a:lnTo>
                    <a:pt x="257" y="47"/>
                  </a:lnTo>
                  <a:lnTo>
                    <a:pt x="304" y="27"/>
                  </a:lnTo>
                  <a:lnTo>
                    <a:pt x="353" y="12"/>
                  </a:lnTo>
                  <a:lnTo>
                    <a:pt x="404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389"/>
            <p:cNvSpPr>
              <a:spLocks noEditPoints="1"/>
            </p:cNvSpPr>
            <p:nvPr/>
          </p:nvSpPr>
          <p:spPr bwMode="auto">
            <a:xfrm>
              <a:off x="3697288" y="2747963"/>
              <a:ext cx="92075" cy="146050"/>
            </a:xfrm>
            <a:custGeom>
              <a:avLst/>
              <a:gdLst>
                <a:gd name="T0" fmla="*/ 115 w 574"/>
                <a:gd name="T1" fmla="*/ 800 h 915"/>
                <a:gd name="T2" fmla="*/ 206 w 574"/>
                <a:gd name="T3" fmla="*/ 788 h 915"/>
                <a:gd name="T4" fmla="*/ 287 w 574"/>
                <a:gd name="T5" fmla="*/ 754 h 915"/>
                <a:gd name="T6" fmla="*/ 358 w 574"/>
                <a:gd name="T7" fmla="*/ 700 h 915"/>
                <a:gd name="T8" fmla="*/ 411 w 574"/>
                <a:gd name="T9" fmla="*/ 630 h 915"/>
                <a:gd name="T10" fmla="*/ 446 w 574"/>
                <a:gd name="T11" fmla="*/ 548 h 915"/>
                <a:gd name="T12" fmla="*/ 459 w 574"/>
                <a:gd name="T13" fmla="*/ 457 h 915"/>
                <a:gd name="T14" fmla="*/ 446 w 574"/>
                <a:gd name="T15" fmla="*/ 367 h 915"/>
                <a:gd name="T16" fmla="*/ 411 w 574"/>
                <a:gd name="T17" fmla="*/ 285 h 915"/>
                <a:gd name="T18" fmla="*/ 358 w 574"/>
                <a:gd name="T19" fmla="*/ 215 h 915"/>
                <a:gd name="T20" fmla="*/ 287 w 574"/>
                <a:gd name="T21" fmla="*/ 161 h 915"/>
                <a:gd name="T22" fmla="*/ 206 w 574"/>
                <a:gd name="T23" fmla="*/ 127 h 915"/>
                <a:gd name="T24" fmla="*/ 115 w 574"/>
                <a:gd name="T25" fmla="*/ 114 h 915"/>
                <a:gd name="T26" fmla="*/ 168 w 574"/>
                <a:gd name="T27" fmla="*/ 3 h 915"/>
                <a:gd name="T28" fmla="*/ 269 w 574"/>
                <a:gd name="T29" fmla="*/ 27 h 915"/>
                <a:gd name="T30" fmla="*/ 360 w 574"/>
                <a:gd name="T31" fmla="*/ 72 h 915"/>
                <a:gd name="T32" fmla="*/ 438 w 574"/>
                <a:gd name="T33" fmla="*/ 134 h 915"/>
                <a:gd name="T34" fmla="*/ 502 w 574"/>
                <a:gd name="T35" fmla="*/ 213 h 915"/>
                <a:gd name="T36" fmla="*/ 547 w 574"/>
                <a:gd name="T37" fmla="*/ 304 h 915"/>
                <a:gd name="T38" fmla="*/ 570 w 574"/>
                <a:gd name="T39" fmla="*/ 404 h 915"/>
                <a:gd name="T40" fmla="*/ 570 w 574"/>
                <a:gd name="T41" fmla="*/ 510 h 915"/>
                <a:gd name="T42" fmla="*/ 547 w 574"/>
                <a:gd name="T43" fmla="*/ 611 h 915"/>
                <a:gd name="T44" fmla="*/ 502 w 574"/>
                <a:gd name="T45" fmla="*/ 702 h 915"/>
                <a:gd name="T46" fmla="*/ 438 w 574"/>
                <a:gd name="T47" fmla="*/ 781 h 915"/>
                <a:gd name="T48" fmla="*/ 360 w 574"/>
                <a:gd name="T49" fmla="*/ 843 h 915"/>
                <a:gd name="T50" fmla="*/ 269 w 574"/>
                <a:gd name="T51" fmla="*/ 888 h 915"/>
                <a:gd name="T52" fmla="*/ 168 w 574"/>
                <a:gd name="T53" fmla="*/ 912 h 915"/>
                <a:gd name="T54" fmla="*/ 95 w 574"/>
                <a:gd name="T55" fmla="*/ 915 h 915"/>
                <a:gd name="T56" fmla="*/ 51 w 574"/>
                <a:gd name="T57" fmla="*/ 909 h 915"/>
                <a:gd name="T58" fmla="*/ 21 w 574"/>
                <a:gd name="T59" fmla="*/ 895 h 915"/>
                <a:gd name="T60" fmla="*/ 2 w 574"/>
                <a:gd name="T61" fmla="*/ 868 h 915"/>
                <a:gd name="T62" fmla="*/ 0 w 574"/>
                <a:gd name="T63" fmla="*/ 63 h 915"/>
                <a:gd name="T64" fmla="*/ 10 w 574"/>
                <a:gd name="T65" fmla="*/ 32 h 915"/>
                <a:gd name="T66" fmla="*/ 35 w 574"/>
                <a:gd name="T67" fmla="*/ 11 h 915"/>
                <a:gd name="T68" fmla="*/ 74 w 574"/>
                <a:gd name="T69" fmla="*/ 2 h 915"/>
                <a:gd name="T70" fmla="*/ 115 w 574"/>
                <a:gd name="T71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4" h="915">
                  <a:moveTo>
                    <a:pt x="115" y="114"/>
                  </a:moveTo>
                  <a:lnTo>
                    <a:pt x="115" y="800"/>
                  </a:lnTo>
                  <a:lnTo>
                    <a:pt x="161" y="797"/>
                  </a:lnTo>
                  <a:lnTo>
                    <a:pt x="206" y="788"/>
                  </a:lnTo>
                  <a:lnTo>
                    <a:pt x="248" y="773"/>
                  </a:lnTo>
                  <a:lnTo>
                    <a:pt x="287" y="754"/>
                  </a:lnTo>
                  <a:lnTo>
                    <a:pt x="324" y="729"/>
                  </a:lnTo>
                  <a:lnTo>
                    <a:pt x="358" y="700"/>
                  </a:lnTo>
                  <a:lnTo>
                    <a:pt x="387" y="666"/>
                  </a:lnTo>
                  <a:lnTo>
                    <a:pt x="411" y="630"/>
                  </a:lnTo>
                  <a:lnTo>
                    <a:pt x="432" y="590"/>
                  </a:lnTo>
                  <a:lnTo>
                    <a:pt x="446" y="548"/>
                  </a:lnTo>
                  <a:lnTo>
                    <a:pt x="456" y="504"/>
                  </a:lnTo>
                  <a:lnTo>
                    <a:pt x="459" y="457"/>
                  </a:lnTo>
                  <a:lnTo>
                    <a:pt x="456" y="411"/>
                  </a:lnTo>
                  <a:lnTo>
                    <a:pt x="446" y="367"/>
                  </a:lnTo>
                  <a:lnTo>
                    <a:pt x="432" y="324"/>
                  </a:lnTo>
                  <a:lnTo>
                    <a:pt x="411" y="285"/>
                  </a:lnTo>
                  <a:lnTo>
                    <a:pt x="387" y="248"/>
                  </a:lnTo>
                  <a:lnTo>
                    <a:pt x="358" y="215"/>
                  </a:lnTo>
                  <a:lnTo>
                    <a:pt x="324" y="186"/>
                  </a:lnTo>
                  <a:lnTo>
                    <a:pt x="287" y="161"/>
                  </a:lnTo>
                  <a:lnTo>
                    <a:pt x="248" y="141"/>
                  </a:lnTo>
                  <a:lnTo>
                    <a:pt x="206" y="127"/>
                  </a:lnTo>
                  <a:lnTo>
                    <a:pt x="161" y="117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168" y="3"/>
                  </a:lnTo>
                  <a:lnTo>
                    <a:pt x="219" y="12"/>
                  </a:lnTo>
                  <a:lnTo>
                    <a:pt x="269" y="27"/>
                  </a:lnTo>
                  <a:lnTo>
                    <a:pt x="316" y="47"/>
                  </a:lnTo>
                  <a:lnTo>
                    <a:pt x="360" y="72"/>
                  </a:lnTo>
                  <a:lnTo>
                    <a:pt x="401" y="101"/>
                  </a:lnTo>
                  <a:lnTo>
                    <a:pt x="438" y="134"/>
                  </a:lnTo>
                  <a:lnTo>
                    <a:pt x="473" y="172"/>
                  </a:lnTo>
                  <a:lnTo>
                    <a:pt x="502" y="213"/>
                  </a:lnTo>
                  <a:lnTo>
                    <a:pt x="527" y="257"/>
                  </a:lnTo>
                  <a:lnTo>
                    <a:pt x="547" y="304"/>
                  </a:lnTo>
                  <a:lnTo>
                    <a:pt x="561" y="352"/>
                  </a:lnTo>
                  <a:lnTo>
                    <a:pt x="570" y="404"/>
                  </a:lnTo>
                  <a:lnTo>
                    <a:pt x="574" y="457"/>
                  </a:lnTo>
                  <a:lnTo>
                    <a:pt x="570" y="510"/>
                  </a:lnTo>
                  <a:lnTo>
                    <a:pt x="561" y="562"/>
                  </a:lnTo>
                  <a:lnTo>
                    <a:pt x="547" y="611"/>
                  </a:lnTo>
                  <a:lnTo>
                    <a:pt x="527" y="658"/>
                  </a:lnTo>
                  <a:lnTo>
                    <a:pt x="502" y="702"/>
                  </a:lnTo>
                  <a:lnTo>
                    <a:pt x="473" y="743"/>
                  </a:lnTo>
                  <a:lnTo>
                    <a:pt x="438" y="781"/>
                  </a:lnTo>
                  <a:lnTo>
                    <a:pt x="401" y="814"/>
                  </a:lnTo>
                  <a:lnTo>
                    <a:pt x="360" y="843"/>
                  </a:lnTo>
                  <a:lnTo>
                    <a:pt x="316" y="868"/>
                  </a:lnTo>
                  <a:lnTo>
                    <a:pt x="269" y="888"/>
                  </a:lnTo>
                  <a:lnTo>
                    <a:pt x="219" y="902"/>
                  </a:lnTo>
                  <a:lnTo>
                    <a:pt x="168" y="912"/>
                  </a:lnTo>
                  <a:lnTo>
                    <a:pt x="115" y="915"/>
                  </a:lnTo>
                  <a:lnTo>
                    <a:pt x="95" y="915"/>
                  </a:lnTo>
                  <a:lnTo>
                    <a:pt x="74" y="913"/>
                  </a:lnTo>
                  <a:lnTo>
                    <a:pt x="51" y="909"/>
                  </a:lnTo>
                  <a:lnTo>
                    <a:pt x="35" y="903"/>
                  </a:lnTo>
                  <a:lnTo>
                    <a:pt x="21" y="895"/>
                  </a:lnTo>
                  <a:lnTo>
                    <a:pt x="10" y="882"/>
                  </a:lnTo>
                  <a:lnTo>
                    <a:pt x="2" y="868"/>
                  </a:lnTo>
                  <a:lnTo>
                    <a:pt x="0" y="852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10" y="32"/>
                  </a:lnTo>
                  <a:lnTo>
                    <a:pt x="21" y="20"/>
                  </a:lnTo>
                  <a:lnTo>
                    <a:pt x="35" y="11"/>
                  </a:lnTo>
                  <a:lnTo>
                    <a:pt x="51" y="5"/>
                  </a:lnTo>
                  <a:lnTo>
                    <a:pt x="74" y="2"/>
                  </a:lnTo>
                  <a:lnTo>
                    <a:pt x="95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390"/>
            <p:cNvSpPr>
              <a:spLocks noEditPoints="1"/>
            </p:cNvSpPr>
            <p:nvPr/>
          </p:nvSpPr>
          <p:spPr bwMode="auto">
            <a:xfrm>
              <a:off x="3697288" y="2786063"/>
              <a:ext cx="55563" cy="71437"/>
            </a:xfrm>
            <a:custGeom>
              <a:avLst/>
              <a:gdLst>
                <a:gd name="T0" fmla="*/ 115 w 344"/>
                <a:gd name="T1" fmla="*/ 106 h 449"/>
                <a:gd name="T2" fmla="*/ 115 w 344"/>
                <a:gd name="T3" fmla="*/ 335 h 449"/>
                <a:gd name="T4" fmla="*/ 141 w 344"/>
                <a:gd name="T5" fmla="*/ 332 h 449"/>
                <a:gd name="T6" fmla="*/ 165 w 344"/>
                <a:gd name="T7" fmla="*/ 323 h 449"/>
                <a:gd name="T8" fmla="*/ 186 w 344"/>
                <a:gd name="T9" fmla="*/ 310 h 449"/>
                <a:gd name="T10" fmla="*/ 204 w 344"/>
                <a:gd name="T11" fmla="*/ 292 h 449"/>
                <a:gd name="T12" fmla="*/ 217 w 344"/>
                <a:gd name="T13" fmla="*/ 270 h 449"/>
                <a:gd name="T14" fmla="*/ 226 w 344"/>
                <a:gd name="T15" fmla="*/ 246 h 449"/>
                <a:gd name="T16" fmla="*/ 230 w 344"/>
                <a:gd name="T17" fmla="*/ 220 h 449"/>
                <a:gd name="T18" fmla="*/ 226 w 344"/>
                <a:gd name="T19" fmla="*/ 194 h 449"/>
                <a:gd name="T20" fmla="*/ 217 w 344"/>
                <a:gd name="T21" fmla="*/ 170 h 449"/>
                <a:gd name="T22" fmla="*/ 204 w 344"/>
                <a:gd name="T23" fmla="*/ 149 h 449"/>
                <a:gd name="T24" fmla="*/ 186 w 344"/>
                <a:gd name="T25" fmla="*/ 131 h 449"/>
                <a:gd name="T26" fmla="*/ 165 w 344"/>
                <a:gd name="T27" fmla="*/ 117 h 449"/>
                <a:gd name="T28" fmla="*/ 141 w 344"/>
                <a:gd name="T29" fmla="*/ 109 h 449"/>
                <a:gd name="T30" fmla="*/ 115 w 344"/>
                <a:gd name="T31" fmla="*/ 106 h 449"/>
                <a:gd name="T32" fmla="*/ 116 w 344"/>
                <a:gd name="T33" fmla="*/ 0 h 449"/>
                <a:gd name="T34" fmla="*/ 152 w 344"/>
                <a:gd name="T35" fmla="*/ 3 h 449"/>
                <a:gd name="T36" fmla="*/ 188 w 344"/>
                <a:gd name="T37" fmla="*/ 11 h 449"/>
                <a:gd name="T38" fmla="*/ 220 w 344"/>
                <a:gd name="T39" fmla="*/ 25 h 449"/>
                <a:gd name="T40" fmla="*/ 250 w 344"/>
                <a:gd name="T41" fmla="*/ 44 h 449"/>
                <a:gd name="T42" fmla="*/ 277 w 344"/>
                <a:gd name="T43" fmla="*/ 68 h 449"/>
                <a:gd name="T44" fmla="*/ 299 w 344"/>
                <a:gd name="T45" fmla="*/ 95 h 449"/>
                <a:gd name="T46" fmla="*/ 318 w 344"/>
                <a:gd name="T47" fmla="*/ 125 h 449"/>
                <a:gd name="T48" fmla="*/ 332 w 344"/>
                <a:gd name="T49" fmla="*/ 158 h 449"/>
                <a:gd name="T50" fmla="*/ 341 w 344"/>
                <a:gd name="T51" fmla="*/ 194 h 449"/>
                <a:gd name="T52" fmla="*/ 344 w 344"/>
                <a:gd name="T53" fmla="*/ 232 h 449"/>
                <a:gd name="T54" fmla="*/ 341 w 344"/>
                <a:gd name="T55" fmla="*/ 266 h 449"/>
                <a:gd name="T56" fmla="*/ 332 w 344"/>
                <a:gd name="T57" fmla="*/ 298 h 449"/>
                <a:gd name="T58" fmla="*/ 318 w 344"/>
                <a:gd name="T59" fmla="*/ 329 h 449"/>
                <a:gd name="T60" fmla="*/ 299 w 344"/>
                <a:gd name="T61" fmla="*/ 358 h 449"/>
                <a:gd name="T62" fmla="*/ 277 w 344"/>
                <a:gd name="T63" fmla="*/ 384 h 449"/>
                <a:gd name="T64" fmla="*/ 249 w 344"/>
                <a:gd name="T65" fmla="*/ 405 h 449"/>
                <a:gd name="T66" fmla="*/ 220 w 344"/>
                <a:gd name="T67" fmla="*/ 424 h 449"/>
                <a:gd name="T68" fmla="*/ 187 w 344"/>
                <a:gd name="T69" fmla="*/ 438 h 449"/>
                <a:gd name="T70" fmla="*/ 151 w 344"/>
                <a:gd name="T71" fmla="*/ 446 h 449"/>
                <a:gd name="T72" fmla="*/ 115 w 344"/>
                <a:gd name="T73" fmla="*/ 449 h 449"/>
                <a:gd name="T74" fmla="*/ 90 w 344"/>
                <a:gd name="T75" fmla="*/ 447 h 449"/>
                <a:gd name="T76" fmla="*/ 65 w 344"/>
                <a:gd name="T77" fmla="*/ 443 h 449"/>
                <a:gd name="T78" fmla="*/ 40 w 344"/>
                <a:gd name="T79" fmla="*/ 438 h 449"/>
                <a:gd name="T80" fmla="*/ 27 w 344"/>
                <a:gd name="T81" fmla="*/ 432 h 449"/>
                <a:gd name="T82" fmla="*/ 16 w 344"/>
                <a:gd name="T83" fmla="*/ 424 h 449"/>
                <a:gd name="T84" fmla="*/ 8 w 344"/>
                <a:gd name="T85" fmla="*/ 413 h 449"/>
                <a:gd name="T86" fmla="*/ 2 w 344"/>
                <a:gd name="T87" fmla="*/ 400 h 449"/>
                <a:gd name="T88" fmla="*/ 0 w 344"/>
                <a:gd name="T89" fmla="*/ 386 h 449"/>
                <a:gd name="T90" fmla="*/ 0 w 344"/>
                <a:gd name="T91" fmla="*/ 67 h 449"/>
                <a:gd name="T92" fmla="*/ 2 w 344"/>
                <a:gd name="T93" fmla="*/ 52 h 449"/>
                <a:gd name="T94" fmla="*/ 8 w 344"/>
                <a:gd name="T95" fmla="*/ 39 h 449"/>
                <a:gd name="T96" fmla="*/ 16 w 344"/>
                <a:gd name="T97" fmla="*/ 28 h 449"/>
                <a:gd name="T98" fmla="*/ 27 w 344"/>
                <a:gd name="T99" fmla="*/ 20 h 449"/>
                <a:gd name="T100" fmla="*/ 40 w 344"/>
                <a:gd name="T101" fmla="*/ 15 h 449"/>
                <a:gd name="T102" fmla="*/ 78 w 344"/>
                <a:gd name="T103" fmla="*/ 4 h 449"/>
                <a:gd name="T104" fmla="*/ 116 w 344"/>
                <a:gd name="T105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449">
                  <a:moveTo>
                    <a:pt x="115" y="106"/>
                  </a:moveTo>
                  <a:lnTo>
                    <a:pt x="115" y="335"/>
                  </a:lnTo>
                  <a:lnTo>
                    <a:pt x="141" y="332"/>
                  </a:lnTo>
                  <a:lnTo>
                    <a:pt x="165" y="323"/>
                  </a:lnTo>
                  <a:lnTo>
                    <a:pt x="186" y="310"/>
                  </a:lnTo>
                  <a:lnTo>
                    <a:pt x="204" y="292"/>
                  </a:lnTo>
                  <a:lnTo>
                    <a:pt x="217" y="270"/>
                  </a:lnTo>
                  <a:lnTo>
                    <a:pt x="226" y="246"/>
                  </a:lnTo>
                  <a:lnTo>
                    <a:pt x="230" y="220"/>
                  </a:lnTo>
                  <a:lnTo>
                    <a:pt x="226" y="194"/>
                  </a:lnTo>
                  <a:lnTo>
                    <a:pt x="217" y="170"/>
                  </a:lnTo>
                  <a:lnTo>
                    <a:pt x="204" y="149"/>
                  </a:lnTo>
                  <a:lnTo>
                    <a:pt x="186" y="131"/>
                  </a:lnTo>
                  <a:lnTo>
                    <a:pt x="165" y="117"/>
                  </a:lnTo>
                  <a:lnTo>
                    <a:pt x="141" y="109"/>
                  </a:lnTo>
                  <a:lnTo>
                    <a:pt x="115" y="106"/>
                  </a:lnTo>
                  <a:close/>
                  <a:moveTo>
                    <a:pt x="116" y="0"/>
                  </a:moveTo>
                  <a:lnTo>
                    <a:pt x="152" y="3"/>
                  </a:lnTo>
                  <a:lnTo>
                    <a:pt x="188" y="11"/>
                  </a:lnTo>
                  <a:lnTo>
                    <a:pt x="220" y="25"/>
                  </a:lnTo>
                  <a:lnTo>
                    <a:pt x="250" y="44"/>
                  </a:lnTo>
                  <a:lnTo>
                    <a:pt x="277" y="68"/>
                  </a:lnTo>
                  <a:lnTo>
                    <a:pt x="299" y="95"/>
                  </a:lnTo>
                  <a:lnTo>
                    <a:pt x="318" y="125"/>
                  </a:lnTo>
                  <a:lnTo>
                    <a:pt x="332" y="158"/>
                  </a:lnTo>
                  <a:lnTo>
                    <a:pt x="341" y="194"/>
                  </a:lnTo>
                  <a:lnTo>
                    <a:pt x="344" y="232"/>
                  </a:lnTo>
                  <a:lnTo>
                    <a:pt x="341" y="266"/>
                  </a:lnTo>
                  <a:lnTo>
                    <a:pt x="332" y="298"/>
                  </a:lnTo>
                  <a:lnTo>
                    <a:pt x="318" y="329"/>
                  </a:lnTo>
                  <a:lnTo>
                    <a:pt x="299" y="358"/>
                  </a:lnTo>
                  <a:lnTo>
                    <a:pt x="277" y="384"/>
                  </a:lnTo>
                  <a:lnTo>
                    <a:pt x="249" y="405"/>
                  </a:lnTo>
                  <a:lnTo>
                    <a:pt x="220" y="424"/>
                  </a:lnTo>
                  <a:lnTo>
                    <a:pt x="187" y="438"/>
                  </a:lnTo>
                  <a:lnTo>
                    <a:pt x="151" y="446"/>
                  </a:lnTo>
                  <a:lnTo>
                    <a:pt x="115" y="449"/>
                  </a:lnTo>
                  <a:lnTo>
                    <a:pt x="90" y="447"/>
                  </a:lnTo>
                  <a:lnTo>
                    <a:pt x="65" y="443"/>
                  </a:lnTo>
                  <a:lnTo>
                    <a:pt x="40" y="438"/>
                  </a:lnTo>
                  <a:lnTo>
                    <a:pt x="27" y="432"/>
                  </a:lnTo>
                  <a:lnTo>
                    <a:pt x="16" y="424"/>
                  </a:lnTo>
                  <a:lnTo>
                    <a:pt x="8" y="413"/>
                  </a:lnTo>
                  <a:lnTo>
                    <a:pt x="2" y="400"/>
                  </a:lnTo>
                  <a:lnTo>
                    <a:pt x="0" y="386"/>
                  </a:lnTo>
                  <a:lnTo>
                    <a:pt x="0" y="67"/>
                  </a:lnTo>
                  <a:lnTo>
                    <a:pt x="2" y="52"/>
                  </a:lnTo>
                  <a:lnTo>
                    <a:pt x="8" y="39"/>
                  </a:lnTo>
                  <a:lnTo>
                    <a:pt x="16" y="28"/>
                  </a:lnTo>
                  <a:lnTo>
                    <a:pt x="27" y="20"/>
                  </a:lnTo>
                  <a:lnTo>
                    <a:pt x="40" y="15"/>
                  </a:lnTo>
                  <a:lnTo>
                    <a:pt x="78" y="4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391"/>
            <p:cNvSpPr>
              <a:spLocks noEditPoints="1"/>
            </p:cNvSpPr>
            <p:nvPr/>
          </p:nvSpPr>
          <p:spPr bwMode="auto">
            <a:xfrm>
              <a:off x="3860800" y="2784475"/>
              <a:ext cx="55563" cy="73025"/>
            </a:xfrm>
            <a:custGeom>
              <a:avLst/>
              <a:gdLst>
                <a:gd name="T0" fmla="*/ 230 w 344"/>
                <a:gd name="T1" fmla="*/ 115 h 458"/>
                <a:gd name="T2" fmla="*/ 203 w 344"/>
                <a:gd name="T3" fmla="*/ 118 h 458"/>
                <a:gd name="T4" fmla="*/ 179 w 344"/>
                <a:gd name="T5" fmla="*/ 126 h 458"/>
                <a:gd name="T6" fmla="*/ 158 w 344"/>
                <a:gd name="T7" fmla="*/ 140 h 458"/>
                <a:gd name="T8" fmla="*/ 140 w 344"/>
                <a:gd name="T9" fmla="*/ 158 h 458"/>
                <a:gd name="T10" fmla="*/ 126 w 344"/>
                <a:gd name="T11" fmla="*/ 179 h 458"/>
                <a:gd name="T12" fmla="*/ 118 w 344"/>
                <a:gd name="T13" fmla="*/ 203 h 458"/>
                <a:gd name="T14" fmla="*/ 115 w 344"/>
                <a:gd name="T15" fmla="*/ 229 h 458"/>
                <a:gd name="T16" fmla="*/ 118 w 344"/>
                <a:gd name="T17" fmla="*/ 255 h 458"/>
                <a:gd name="T18" fmla="*/ 126 w 344"/>
                <a:gd name="T19" fmla="*/ 279 h 458"/>
                <a:gd name="T20" fmla="*/ 140 w 344"/>
                <a:gd name="T21" fmla="*/ 301 h 458"/>
                <a:gd name="T22" fmla="*/ 158 w 344"/>
                <a:gd name="T23" fmla="*/ 319 h 458"/>
                <a:gd name="T24" fmla="*/ 179 w 344"/>
                <a:gd name="T25" fmla="*/ 332 h 458"/>
                <a:gd name="T26" fmla="*/ 203 w 344"/>
                <a:gd name="T27" fmla="*/ 341 h 458"/>
                <a:gd name="T28" fmla="*/ 230 w 344"/>
                <a:gd name="T29" fmla="*/ 344 h 458"/>
                <a:gd name="T30" fmla="*/ 230 w 344"/>
                <a:gd name="T31" fmla="*/ 115 h 458"/>
                <a:gd name="T32" fmla="*/ 228 w 344"/>
                <a:gd name="T33" fmla="*/ 0 h 458"/>
                <a:gd name="T34" fmla="*/ 265 w 344"/>
                <a:gd name="T35" fmla="*/ 3 h 458"/>
                <a:gd name="T36" fmla="*/ 304 w 344"/>
                <a:gd name="T37" fmla="*/ 12 h 458"/>
                <a:gd name="T38" fmla="*/ 317 w 344"/>
                <a:gd name="T39" fmla="*/ 17 h 458"/>
                <a:gd name="T40" fmla="*/ 328 w 344"/>
                <a:gd name="T41" fmla="*/ 26 h 458"/>
                <a:gd name="T42" fmla="*/ 336 w 344"/>
                <a:gd name="T43" fmla="*/ 37 h 458"/>
                <a:gd name="T44" fmla="*/ 342 w 344"/>
                <a:gd name="T45" fmla="*/ 50 h 458"/>
                <a:gd name="T46" fmla="*/ 344 w 344"/>
                <a:gd name="T47" fmla="*/ 63 h 458"/>
                <a:gd name="T48" fmla="*/ 344 w 344"/>
                <a:gd name="T49" fmla="*/ 384 h 458"/>
                <a:gd name="T50" fmla="*/ 342 w 344"/>
                <a:gd name="T51" fmla="*/ 398 h 458"/>
                <a:gd name="T52" fmla="*/ 336 w 344"/>
                <a:gd name="T53" fmla="*/ 410 h 458"/>
                <a:gd name="T54" fmla="*/ 328 w 344"/>
                <a:gd name="T55" fmla="*/ 422 h 458"/>
                <a:gd name="T56" fmla="*/ 317 w 344"/>
                <a:gd name="T57" fmla="*/ 430 h 458"/>
                <a:gd name="T58" fmla="*/ 304 w 344"/>
                <a:gd name="T59" fmla="*/ 435 h 458"/>
                <a:gd name="T60" fmla="*/ 286 w 344"/>
                <a:gd name="T61" fmla="*/ 446 h 458"/>
                <a:gd name="T62" fmla="*/ 266 w 344"/>
                <a:gd name="T63" fmla="*/ 453 h 458"/>
                <a:gd name="T64" fmla="*/ 247 w 344"/>
                <a:gd name="T65" fmla="*/ 457 h 458"/>
                <a:gd name="T66" fmla="*/ 230 w 344"/>
                <a:gd name="T67" fmla="*/ 458 h 458"/>
                <a:gd name="T68" fmla="*/ 192 w 344"/>
                <a:gd name="T69" fmla="*/ 455 h 458"/>
                <a:gd name="T70" fmla="*/ 157 w 344"/>
                <a:gd name="T71" fmla="*/ 447 h 458"/>
                <a:gd name="T72" fmla="*/ 124 w 344"/>
                <a:gd name="T73" fmla="*/ 432 h 458"/>
                <a:gd name="T74" fmla="*/ 94 w 344"/>
                <a:gd name="T75" fmla="*/ 413 h 458"/>
                <a:gd name="T76" fmla="*/ 67 w 344"/>
                <a:gd name="T77" fmla="*/ 390 h 458"/>
                <a:gd name="T78" fmla="*/ 44 w 344"/>
                <a:gd name="T79" fmla="*/ 364 h 458"/>
                <a:gd name="T80" fmla="*/ 25 w 344"/>
                <a:gd name="T81" fmla="*/ 334 h 458"/>
                <a:gd name="T82" fmla="*/ 12 w 344"/>
                <a:gd name="T83" fmla="*/ 301 h 458"/>
                <a:gd name="T84" fmla="*/ 3 w 344"/>
                <a:gd name="T85" fmla="*/ 267 h 458"/>
                <a:gd name="T86" fmla="*/ 0 w 344"/>
                <a:gd name="T87" fmla="*/ 229 h 458"/>
                <a:gd name="T88" fmla="*/ 3 w 344"/>
                <a:gd name="T89" fmla="*/ 193 h 458"/>
                <a:gd name="T90" fmla="*/ 12 w 344"/>
                <a:gd name="T91" fmla="*/ 158 h 458"/>
                <a:gd name="T92" fmla="*/ 25 w 344"/>
                <a:gd name="T93" fmla="*/ 125 h 458"/>
                <a:gd name="T94" fmla="*/ 44 w 344"/>
                <a:gd name="T95" fmla="*/ 95 h 458"/>
                <a:gd name="T96" fmla="*/ 67 w 344"/>
                <a:gd name="T97" fmla="*/ 69 h 458"/>
                <a:gd name="T98" fmla="*/ 94 w 344"/>
                <a:gd name="T99" fmla="*/ 45 h 458"/>
                <a:gd name="T100" fmla="*/ 123 w 344"/>
                <a:gd name="T101" fmla="*/ 27 h 458"/>
                <a:gd name="T102" fmla="*/ 157 w 344"/>
                <a:gd name="T103" fmla="*/ 12 h 458"/>
                <a:gd name="T104" fmla="*/ 191 w 344"/>
                <a:gd name="T105" fmla="*/ 4 h 458"/>
                <a:gd name="T106" fmla="*/ 228 w 344"/>
                <a:gd name="T10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4" h="458">
                  <a:moveTo>
                    <a:pt x="230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8" y="140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79"/>
                  </a:lnTo>
                  <a:lnTo>
                    <a:pt x="140" y="301"/>
                  </a:lnTo>
                  <a:lnTo>
                    <a:pt x="158" y="319"/>
                  </a:lnTo>
                  <a:lnTo>
                    <a:pt x="179" y="332"/>
                  </a:lnTo>
                  <a:lnTo>
                    <a:pt x="203" y="341"/>
                  </a:lnTo>
                  <a:lnTo>
                    <a:pt x="230" y="344"/>
                  </a:lnTo>
                  <a:lnTo>
                    <a:pt x="230" y="115"/>
                  </a:lnTo>
                  <a:close/>
                  <a:moveTo>
                    <a:pt x="228" y="0"/>
                  </a:moveTo>
                  <a:lnTo>
                    <a:pt x="265" y="3"/>
                  </a:lnTo>
                  <a:lnTo>
                    <a:pt x="304" y="12"/>
                  </a:lnTo>
                  <a:lnTo>
                    <a:pt x="317" y="17"/>
                  </a:lnTo>
                  <a:lnTo>
                    <a:pt x="328" y="26"/>
                  </a:lnTo>
                  <a:lnTo>
                    <a:pt x="336" y="37"/>
                  </a:lnTo>
                  <a:lnTo>
                    <a:pt x="342" y="50"/>
                  </a:lnTo>
                  <a:lnTo>
                    <a:pt x="344" y="63"/>
                  </a:lnTo>
                  <a:lnTo>
                    <a:pt x="344" y="384"/>
                  </a:lnTo>
                  <a:lnTo>
                    <a:pt x="342" y="398"/>
                  </a:lnTo>
                  <a:lnTo>
                    <a:pt x="336" y="410"/>
                  </a:lnTo>
                  <a:lnTo>
                    <a:pt x="328" y="422"/>
                  </a:lnTo>
                  <a:lnTo>
                    <a:pt x="317" y="430"/>
                  </a:lnTo>
                  <a:lnTo>
                    <a:pt x="304" y="435"/>
                  </a:lnTo>
                  <a:lnTo>
                    <a:pt x="286" y="446"/>
                  </a:lnTo>
                  <a:lnTo>
                    <a:pt x="266" y="453"/>
                  </a:lnTo>
                  <a:lnTo>
                    <a:pt x="247" y="457"/>
                  </a:lnTo>
                  <a:lnTo>
                    <a:pt x="230" y="458"/>
                  </a:lnTo>
                  <a:lnTo>
                    <a:pt x="192" y="455"/>
                  </a:lnTo>
                  <a:lnTo>
                    <a:pt x="157" y="447"/>
                  </a:lnTo>
                  <a:lnTo>
                    <a:pt x="124" y="432"/>
                  </a:lnTo>
                  <a:lnTo>
                    <a:pt x="94" y="413"/>
                  </a:lnTo>
                  <a:lnTo>
                    <a:pt x="67" y="390"/>
                  </a:lnTo>
                  <a:lnTo>
                    <a:pt x="44" y="364"/>
                  </a:lnTo>
                  <a:lnTo>
                    <a:pt x="25" y="334"/>
                  </a:lnTo>
                  <a:lnTo>
                    <a:pt x="12" y="301"/>
                  </a:lnTo>
                  <a:lnTo>
                    <a:pt x="3" y="267"/>
                  </a:lnTo>
                  <a:lnTo>
                    <a:pt x="0" y="229"/>
                  </a:lnTo>
                  <a:lnTo>
                    <a:pt x="3" y="193"/>
                  </a:lnTo>
                  <a:lnTo>
                    <a:pt x="12" y="158"/>
                  </a:lnTo>
                  <a:lnTo>
                    <a:pt x="25" y="125"/>
                  </a:lnTo>
                  <a:lnTo>
                    <a:pt x="44" y="95"/>
                  </a:lnTo>
                  <a:lnTo>
                    <a:pt x="67" y="69"/>
                  </a:lnTo>
                  <a:lnTo>
                    <a:pt x="94" y="45"/>
                  </a:lnTo>
                  <a:lnTo>
                    <a:pt x="123" y="27"/>
                  </a:lnTo>
                  <a:lnTo>
                    <a:pt x="157" y="12"/>
                  </a:lnTo>
                  <a:lnTo>
                    <a:pt x="191" y="4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392"/>
            <p:cNvSpPr>
              <a:spLocks noEditPoints="1"/>
            </p:cNvSpPr>
            <p:nvPr/>
          </p:nvSpPr>
          <p:spPr bwMode="auto">
            <a:xfrm>
              <a:off x="3643313" y="2984500"/>
              <a:ext cx="328613" cy="254000"/>
            </a:xfrm>
            <a:custGeom>
              <a:avLst/>
              <a:gdLst>
                <a:gd name="T0" fmla="*/ 132 w 2075"/>
                <a:gd name="T1" fmla="*/ 1349 h 1601"/>
                <a:gd name="T2" fmla="*/ 117 w 2075"/>
                <a:gd name="T3" fmla="*/ 1386 h 1601"/>
                <a:gd name="T4" fmla="*/ 118 w 2075"/>
                <a:gd name="T5" fmla="*/ 1423 h 1601"/>
                <a:gd name="T6" fmla="*/ 138 w 2075"/>
                <a:gd name="T7" fmla="*/ 1457 h 1601"/>
                <a:gd name="T8" fmla="*/ 167 w 2075"/>
                <a:gd name="T9" fmla="*/ 1478 h 1601"/>
                <a:gd name="T10" fmla="*/ 200 w 2075"/>
                <a:gd name="T11" fmla="*/ 1487 h 1601"/>
                <a:gd name="T12" fmla="*/ 234 w 2075"/>
                <a:gd name="T13" fmla="*/ 1480 h 1601"/>
                <a:gd name="T14" fmla="*/ 261 w 2075"/>
                <a:gd name="T15" fmla="*/ 1462 h 1601"/>
                <a:gd name="T16" fmla="*/ 980 w 2075"/>
                <a:gd name="T17" fmla="*/ 280 h 1601"/>
                <a:gd name="T18" fmla="*/ 999 w 2075"/>
                <a:gd name="T19" fmla="*/ 265 h 1601"/>
                <a:gd name="T20" fmla="*/ 1021 w 2075"/>
                <a:gd name="T21" fmla="*/ 258 h 1601"/>
                <a:gd name="T22" fmla="*/ 1046 w 2075"/>
                <a:gd name="T23" fmla="*/ 259 h 1601"/>
                <a:gd name="T24" fmla="*/ 1073 w 2075"/>
                <a:gd name="T25" fmla="*/ 275 h 1601"/>
                <a:gd name="T26" fmla="*/ 1794 w 2075"/>
                <a:gd name="T27" fmla="*/ 1452 h 1601"/>
                <a:gd name="T28" fmla="*/ 1825 w 2075"/>
                <a:gd name="T29" fmla="*/ 1478 h 1601"/>
                <a:gd name="T30" fmla="*/ 1863 w 2075"/>
                <a:gd name="T31" fmla="*/ 1487 h 1601"/>
                <a:gd name="T32" fmla="*/ 1901 w 2075"/>
                <a:gd name="T33" fmla="*/ 1478 h 1601"/>
                <a:gd name="T34" fmla="*/ 1929 w 2075"/>
                <a:gd name="T35" fmla="*/ 1457 h 1601"/>
                <a:gd name="T36" fmla="*/ 1945 w 2075"/>
                <a:gd name="T37" fmla="*/ 1423 h 1601"/>
                <a:gd name="T38" fmla="*/ 1946 w 2075"/>
                <a:gd name="T39" fmla="*/ 1387 h 1601"/>
                <a:gd name="T40" fmla="*/ 1932 w 2075"/>
                <a:gd name="T41" fmla="*/ 1356 h 1601"/>
                <a:gd name="T42" fmla="*/ 888 w 2075"/>
                <a:gd name="T43" fmla="*/ 115 h 1601"/>
                <a:gd name="T44" fmla="*/ 1210 w 2075"/>
                <a:gd name="T45" fmla="*/ 0 h 1601"/>
                <a:gd name="T46" fmla="*/ 1238 w 2075"/>
                <a:gd name="T47" fmla="*/ 9 h 1601"/>
                <a:gd name="T48" fmla="*/ 1262 w 2075"/>
                <a:gd name="T49" fmla="*/ 28 h 1601"/>
                <a:gd name="T50" fmla="*/ 2058 w 2075"/>
                <a:gd name="T51" fmla="*/ 1325 h 1601"/>
                <a:gd name="T52" fmla="*/ 2075 w 2075"/>
                <a:gd name="T53" fmla="*/ 1393 h 1601"/>
                <a:gd name="T54" fmla="*/ 2066 w 2075"/>
                <a:gd name="T55" fmla="*/ 1464 h 1601"/>
                <a:gd name="T56" fmla="*/ 2028 w 2075"/>
                <a:gd name="T57" fmla="*/ 1527 h 1601"/>
                <a:gd name="T58" fmla="*/ 1968 w 2075"/>
                <a:gd name="T59" fmla="*/ 1573 h 1601"/>
                <a:gd name="T60" fmla="*/ 1900 w 2075"/>
                <a:gd name="T61" fmla="*/ 1598 h 1601"/>
                <a:gd name="T62" fmla="*/ 1834 w 2075"/>
                <a:gd name="T63" fmla="*/ 1599 h 1601"/>
                <a:gd name="T64" fmla="*/ 1780 w 2075"/>
                <a:gd name="T65" fmla="*/ 1583 h 1601"/>
                <a:gd name="T66" fmla="*/ 1733 w 2075"/>
                <a:gd name="T67" fmla="*/ 1552 h 1601"/>
                <a:gd name="T68" fmla="*/ 1697 w 2075"/>
                <a:gd name="T69" fmla="*/ 1510 h 1601"/>
                <a:gd name="T70" fmla="*/ 367 w 2075"/>
                <a:gd name="T71" fmla="*/ 1510 h 1601"/>
                <a:gd name="T72" fmla="*/ 320 w 2075"/>
                <a:gd name="T73" fmla="*/ 1558 h 1601"/>
                <a:gd name="T74" fmla="*/ 263 w 2075"/>
                <a:gd name="T75" fmla="*/ 1590 h 1601"/>
                <a:gd name="T76" fmla="*/ 200 w 2075"/>
                <a:gd name="T77" fmla="*/ 1601 h 1601"/>
                <a:gd name="T78" fmla="*/ 139 w 2075"/>
                <a:gd name="T79" fmla="*/ 1592 h 1601"/>
                <a:gd name="T80" fmla="*/ 84 w 2075"/>
                <a:gd name="T81" fmla="*/ 1565 h 1601"/>
                <a:gd name="T82" fmla="*/ 40 w 2075"/>
                <a:gd name="T83" fmla="*/ 1524 h 1601"/>
                <a:gd name="T84" fmla="*/ 11 w 2075"/>
                <a:gd name="T85" fmla="*/ 1470 h 1601"/>
                <a:gd name="T86" fmla="*/ 0 w 2075"/>
                <a:gd name="T87" fmla="*/ 1411 h 1601"/>
                <a:gd name="T88" fmla="*/ 9 w 2075"/>
                <a:gd name="T89" fmla="*/ 1349 h 1601"/>
                <a:gd name="T90" fmla="*/ 35 w 2075"/>
                <a:gd name="T91" fmla="*/ 1292 h 1601"/>
                <a:gd name="T92" fmla="*/ 824 w 2075"/>
                <a:gd name="T93" fmla="*/ 17 h 1601"/>
                <a:gd name="T94" fmla="*/ 850 w 2075"/>
                <a:gd name="T95" fmla="*/ 2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75" h="1601">
                  <a:moveTo>
                    <a:pt x="888" y="115"/>
                  </a:moveTo>
                  <a:lnTo>
                    <a:pt x="132" y="1349"/>
                  </a:lnTo>
                  <a:lnTo>
                    <a:pt x="123" y="1367"/>
                  </a:lnTo>
                  <a:lnTo>
                    <a:pt x="117" y="1386"/>
                  </a:lnTo>
                  <a:lnTo>
                    <a:pt x="116" y="1405"/>
                  </a:lnTo>
                  <a:lnTo>
                    <a:pt x="118" y="1423"/>
                  </a:lnTo>
                  <a:lnTo>
                    <a:pt x="126" y="1441"/>
                  </a:lnTo>
                  <a:lnTo>
                    <a:pt x="138" y="1457"/>
                  </a:lnTo>
                  <a:lnTo>
                    <a:pt x="151" y="1469"/>
                  </a:lnTo>
                  <a:lnTo>
                    <a:pt x="167" y="1478"/>
                  </a:lnTo>
                  <a:lnTo>
                    <a:pt x="184" y="1485"/>
                  </a:lnTo>
                  <a:lnTo>
                    <a:pt x="200" y="1487"/>
                  </a:lnTo>
                  <a:lnTo>
                    <a:pt x="217" y="1486"/>
                  </a:lnTo>
                  <a:lnTo>
                    <a:pt x="234" y="1480"/>
                  </a:lnTo>
                  <a:lnTo>
                    <a:pt x="248" y="1473"/>
                  </a:lnTo>
                  <a:lnTo>
                    <a:pt x="261" y="1462"/>
                  </a:lnTo>
                  <a:lnTo>
                    <a:pt x="269" y="1447"/>
                  </a:lnTo>
                  <a:lnTo>
                    <a:pt x="980" y="280"/>
                  </a:lnTo>
                  <a:lnTo>
                    <a:pt x="989" y="272"/>
                  </a:lnTo>
                  <a:lnTo>
                    <a:pt x="999" y="265"/>
                  </a:lnTo>
                  <a:lnTo>
                    <a:pt x="1009" y="260"/>
                  </a:lnTo>
                  <a:lnTo>
                    <a:pt x="1021" y="258"/>
                  </a:lnTo>
                  <a:lnTo>
                    <a:pt x="1032" y="258"/>
                  </a:lnTo>
                  <a:lnTo>
                    <a:pt x="1046" y="259"/>
                  </a:lnTo>
                  <a:lnTo>
                    <a:pt x="1059" y="265"/>
                  </a:lnTo>
                  <a:lnTo>
                    <a:pt x="1073" y="275"/>
                  </a:lnTo>
                  <a:lnTo>
                    <a:pt x="1083" y="286"/>
                  </a:lnTo>
                  <a:lnTo>
                    <a:pt x="1794" y="1452"/>
                  </a:lnTo>
                  <a:lnTo>
                    <a:pt x="1809" y="1467"/>
                  </a:lnTo>
                  <a:lnTo>
                    <a:pt x="1825" y="1478"/>
                  </a:lnTo>
                  <a:lnTo>
                    <a:pt x="1843" y="1485"/>
                  </a:lnTo>
                  <a:lnTo>
                    <a:pt x="1863" y="1487"/>
                  </a:lnTo>
                  <a:lnTo>
                    <a:pt x="1883" y="1485"/>
                  </a:lnTo>
                  <a:lnTo>
                    <a:pt x="1901" y="1478"/>
                  </a:lnTo>
                  <a:lnTo>
                    <a:pt x="1916" y="1469"/>
                  </a:lnTo>
                  <a:lnTo>
                    <a:pt x="1929" y="1457"/>
                  </a:lnTo>
                  <a:lnTo>
                    <a:pt x="1938" y="1441"/>
                  </a:lnTo>
                  <a:lnTo>
                    <a:pt x="1945" y="1423"/>
                  </a:lnTo>
                  <a:lnTo>
                    <a:pt x="1949" y="1405"/>
                  </a:lnTo>
                  <a:lnTo>
                    <a:pt x="1946" y="1387"/>
                  </a:lnTo>
                  <a:lnTo>
                    <a:pt x="1941" y="1370"/>
                  </a:lnTo>
                  <a:lnTo>
                    <a:pt x="1932" y="1356"/>
                  </a:lnTo>
                  <a:lnTo>
                    <a:pt x="1170" y="115"/>
                  </a:lnTo>
                  <a:lnTo>
                    <a:pt x="888" y="115"/>
                  </a:lnTo>
                  <a:close/>
                  <a:moveTo>
                    <a:pt x="866" y="0"/>
                  </a:moveTo>
                  <a:lnTo>
                    <a:pt x="1210" y="0"/>
                  </a:lnTo>
                  <a:lnTo>
                    <a:pt x="1223" y="2"/>
                  </a:lnTo>
                  <a:lnTo>
                    <a:pt x="1238" y="9"/>
                  </a:lnTo>
                  <a:lnTo>
                    <a:pt x="1251" y="17"/>
                  </a:lnTo>
                  <a:lnTo>
                    <a:pt x="1262" y="28"/>
                  </a:lnTo>
                  <a:lnTo>
                    <a:pt x="2041" y="1292"/>
                  </a:lnTo>
                  <a:lnTo>
                    <a:pt x="2058" y="1325"/>
                  </a:lnTo>
                  <a:lnTo>
                    <a:pt x="2070" y="1359"/>
                  </a:lnTo>
                  <a:lnTo>
                    <a:pt x="2075" y="1393"/>
                  </a:lnTo>
                  <a:lnTo>
                    <a:pt x="2074" y="1428"/>
                  </a:lnTo>
                  <a:lnTo>
                    <a:pt x="2066" y="1464"/>
                  </a:lnTo>
                  <a:lnTo>
                    <a:pt x="2053" y="1498"/>
                  </a:lnTo>
                  <a:lnTo>
                    <a:pt x="2028" y="1527"/>
                  </a:lnTo>
                  <a:lnTo>
                    <a:pt x="2000" y="1553"/>
                  </a:lnTo>
                  <a:lnTo>
                    <a:pt x="1968" y="1573"/>
                  </a:lnTo>
                  <a:lnTo>
                    <a:pt x="1935" y="1589"/>
                  </a:lnTo>
                  <a:lnTo>
                    <a:pt x="1900" y="1598"/>
                  </a:lnTo>
                  <a:lnTo>
                    <a:pt x="1863" y="1601"/>
                  </a:lnTo>
                  <a:lnTo>
                    <a:pt x="1834" y="1599"/>
                  </a:lnTo>
                  <a:lnTo>
                    <a:pt x="1806" y="1593"/>
                  </a:lnTo>
                  <a:lnTo>
                    <a:pt x="1780" y="1583"/>
                  </a:lnTo>
                  <a:lnTo>
                    <a:pt x="1755" y="1570"/>
                  </a:lnTo>
                  <a:lnTo>
                    <a:pt x="1733" y="1552"/>
                  </a:lnTo>
                  <a:lnTo>
                    <a:pt x="1713" y="1532"/>
                  </a:lnTo>
                  <a:lnTo>
                    <a:pt x="1697" y="1510"/>
                  </a:lnTo>
                  <a:lnTo>
                    <a:pt x="1032" y="423"/>
                  </a:lnTo>
                  <a:lnTo>
                    <a:pt x="367" y="1510"/>
                  </a:lnTo>
                  <a:lnTo>
                    <a:pt x="345" y="1537"/>
                  </a:lnTo>
                  <a:lnTo>
                    <a:pt x="320" y="1558"/>
                  </a:lnTo>
                  <a:lnTo>
                    <a:pt x="292" y="1577"/>
                  </a:lnTo>
                  <a:lnTo>
                    <a:pt x="263" y="1590"/>
                  </a:lnTo>
                  <a:lnTo>
                    <a:pt x="232" y="1598"/>
                  </a:lnTo>
                  <a:lnTo>
                    <a:pt x="200" y="1601"/>
                  </a:lnTo>
                  <a:lnTo>
                    <a:pt x="169" y="1599"/>
                  </a:lnTo>
                  <a:lnTo>
                    <a:pt x="139" y="1592"/>
                  </a:lnTo>
                  <a:lnTo>
                    <a:pt x="110" y="1580"/>
                  </a:lnTo>
                  <a:lnTo>
                    <a:pt x="84" y="1565"/>
                  </a:lnTo>
                  <a:lnTo>
                    <a:pt x="60" y="1546"/>
                  </a:lnTo>
                  <a:lnTo>
                    <a:pt x="40" y="1524"/>
                  </a:lnTo>
                  <a:lnTo>
                    <a:pt x="23" y="1498"/>
                  </a:lnTo>
                  <a:lnTo>
                    <a:pt x="11" y="1470"/>
                  </a:lnTo>
                  <a:lnTo>
                    <a:pt x="3" y="1441"/>
                  </a:lnTo>
                  <a:lnTo>
                    <a:pt x="0" y="1411"/>
                  </a:lnTo>
                  <a:lnTo>
                    <a:pt x="2" y="1380"/>
                  </a:lnTo>
                  <a:lnTo>
                    <a:pt x="9" y="1349"/>
                  </a:lnTo>
                  <a:lnTo>
                    <a:pt x="19" y="1320"/>
                  </a:lnTo>
                  <a:lnTo>
                    <a:pt x="35" y="1292"/>
                  </a:lnTo>
                  <a:lnTo>
                    <a:pt x="814" y="28"/>
                  </a:lnTo>
                  <a:lnTo>
                    <a:pt x="824" y="17"/>
                  </a:lnTo>
                  <a:lnTo>
                    <a:pt x="835" y="9"/>
                  </a:lnTo>
                  <a:lnTo>
                    <a:pt x="850" y="2"/>
                  </a:lnTo>
                  <a:lnTo>
                    <a:pt x="8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393"/>
            <p:cNvSpPr>
              <a:spLocks noEditPoints="1"/>
            </p:cNvSpPr>
            <p:nvPr/>
          </p:nvSpPr>
          <p:spPr bwMode="auto">
            <a:xfrm>
              <a:off x="3470275" y="2730500"/>
              <a:ext cx="73025" cy="180975"/>
            </a:xfrm>
            <a:custGeom>
              <a:avLst/>
              <a:gdLst>
                <a:gd name="T0" fmla="*/ 158 w 457"/>
                <a:gd name="T1" fmla="*/ 125 h 1143"/>
                <a:gd name="T2" fmla="*/ 140 w 457"/>
                <a:gd name="T3" fmla="*/ 236 h 1143"/>
                <a:gd name="T4" fmla="*/ 126 w 457"/>
                <a:gd name="T5" fmla="*/ 346 h 1143"/>
                <a:gd name="T6" fmla="*/ 118 w 457"/>
                <a:gd name="T7" fmla="*/ 458 h 1143"/>
                <a:gd name="T8" fmla="*/ 115 w 457"/>
                <a:gd name="T9" fmla="*/ 570 h 1143"/>
                <a:gd name="T10" fmla="*/ 118 w 457"/>
                <a:gd name="T11" fmla="*/ 683 h 1143"/>
                <a:gd name="T12" fmla="*/ 126 w 457"/>
                <a:gd name="T13" fmla="*/ 796 h 1143"/>
                <a:gd name="T14" fmla="*/ 140 w 457"/>
                <a:gd name="T15" fmla="*/ 909 h 1143"/>
                <a:gd name="T16" fmla="*/ 158 w 457"/>
                <a:gd name="T17" fmla="*/ 1023 h 1143"/>
                <a:gd name="T18" fmla="*/ 342 w 457"/>
                <a:gd name="T19" fmla="*/ 989 h 1143"/>
                <a:gd name="T20" fmla="*/ 342 w 457"/>
                <a:gd name="T21" fmla="*/ 153 h 1143"/>
                <a:gd name="T22" fmla="*/ 158 w 457"/>
                <a:gd name="T23" fmla="*/ 125 h 1143"/>
                <a:gd name="T24" fmla="*/ 106 w 457"/>
                <a:gd name="T25" fmla="*/ 0 h 1143"/>
                <a:gd name="T26" fmla="*/ 124 w 457"/>
                <a:gd name="T27" fmla="*/ 0 h 1143"/>
                <a:gd name="T28" fmla="*/ 411 w 457"/>
                <a:gd name="T29" fmla="*/ 51 h 1143"/>
                <a:gd name="T30" fmla="*/ 426 w 457"/>
                <a:gd name="T31" fmla="*/ 57 h 1143"/>
                <a:gd name="T32" fmla="*/ 439 w 457"/>
                <a:gd name="T33" fmla="*/ 65 h 1143"/>
                <a:gd name="T34" fmla="*/ 448 w 457"/>
                <a:gd name="T35" fmla="*/ 78 h 1143"/>
                <a:gd name="T36" fmla="*/ 455 w 457"/>
                <a:gd name="T37" fmla="*/ 92 h 1143"/>
                <a:gd name="T38" fmla="*/ 457 w 457"/>
                <a:gd name="T39" fmla="*/ 109 h 1143"/>
                <a:gd name="T40" fmla="*/ 457 w 457"/>
                <a:gd name="T41" fmla="*/ 1035 h 1143"/>
                <a:gd name="T42" fmla="*/ 455 w 457"/>
                <a:gd name="T43" fmla="*/ 1050 h 1143"/>
                <a:gd name="T44" fmla="*/ 448 w 457"/>
                <a:gd name="T45" fmla="*/ 1065 h 1143"/>
                <a:gd name="T46" fmla="*/ 439 w 457"/>
                <a:gd name="T47" fmla="*/ 1078 h 1143"/>
                <a:gd name="T48" fmla="*/ 426 w 457"/>
                <a:gd name="T49" fmla="*/ 1086 h 1143"/>
                <a:gd name="T50" fmla="*/ 411 w 457"/>
                <a:gd name="T51" fmla="*/ 1092 h 1143"/>
                <a:gd name="T52" fmla="*/ 124 w 457"/>
                <a:gd name="T53" fmla="*/ 1143 h 1143"/>
                <a:gd name="T54" fmla="*/ 121 w 457"/>
                <a:gd name="T55" fmla="*/ 1143 h 1143"/>
                <a:gd name="T56" fmla="*/ 119 w 457"/>
                <a:gd name="T57" fmla="*/ 1143 h 1143"/>
                <a:gd name="T58" fmla="*/ 117 w 457"/>
                <a:gd name="T59" fmla="*/ 1143 h 1143"/>
                <a:gd name="T60" fmla="*/ 115 w 457"/>
                <a:gd name="T61" fmla="*/ 1143 h 1143"/>
                <a:gd name="T62" fmla="*/ 113 w 457"/>
                <a:gd name="T63" fmla="*/ 1143 h 1143"/>
                <a:gd name="T64" fmla="*/ 96 w 457"/>
                <a:gd name="T65" fmla="*/ 1141 h 1143"/>
                <a:gd name="T66" fmla="*/ 81 w 457"/>
                <a:gd name="T67" fmla="*/ 1135 h 1143"/>
                <a:gd name="T68" fmla="*/ 69 w 457"/>
                <a:gd name="T69" fmla="*/ 1125 h 1143"/>
                <a:gd name="T70" fmla="*/ 61 w 457"/>
                <a:gd name="T71" fmla="*/ 1113 h 1143"/>
                <a:gd name="T72" fmla="*/ 55 w 457"/>
                <a:gd name="T73" fmla="*/ 1097 h 1143"/>
                <a:gd name="T74" fmla="*/ 32 w 457"/>
                <a:gd name="T75" fmla="*/ 981 h 1143"/>
                <a:gd name="T76" fmla="*/ 17 w 457"/>
                <a:gd name="T77" fmla="*/ 862 h 1143"/>
                <a:gd name="T78" fmla="*/ 5 w 457"/>
                <a:gd name="T79" fmla="*/ 745 h 1143"/>
                <a:gd name="T80" fmla="*/ 0 w 457"/>
                <a:gd name="T81" fmla="*/ 626 h 1143"/>
                <a:gd name="T82" fmla="*/ 0 w 457"/>
                <a:gd name="T83" fmla="*/ 508 h 1143"/>
                <a:gd name="T84" fmla="*/ 5 w 457"/>
                <a:gd name="T85" fmla="*/ 390 h 1143"/>
                <a:gd name="T86" fmla="*/ 17 w 457"/>
                <a:gd name="T87" fmla="*/ 274 h 1143"/>
                <a:gd name="T88" fmla="*/ 32 w 457"/>
                <a:gd name="T89" fmla="*/ 159 h 1143"/>
                <a:gd name="T90" fmla="*/ 55 w 457"/>
                <a:gd name="T91" fmla="*/ 45 h 1143"/>
                <a:gd name="T92" fmla="*/ 62 w 457"/>
                <a:gd name="T93" fmla="*/ 29 h 1143"/>
                <a:gd name="T94" fmla="*/ 73 w 457"/>
                <a:gd name="T95" fmla="*/ 15 h 1143"/>
                <a:gd name="T96" fmla="*/ 89 w 457"/>
                <a:gd name="T97" fmla="*/ 5 h 1143"/>
                <a:gd name="T98" fmla="*/ 106 w 457"/>
                <a:gd name="T99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7" h="1143">
                  <a:moveTo>
                    <a:pt x="158" y="125"/>
                  </a:moveTo>
                  <a:lnTo>
                    <a:pt x="140" y="236"/>
                  </a:lnTo>
                  <a:lnTo>
                    <a:pt x="126" y="346"/>
                  </a:lnTo>
                  <a:lnTo>
                    <a:pt x="118" y="458"/>
                  </a:lnTo>
                  <a:lnTo>
                    <a:pt x="115" y="570"/>
                  </a:lnTo>
                  <a:lnTo>
                    <a:pt x="118" y="683"/>
                  </a:lnTo>
                  <a:lnTo>
                    <a:pt x="126" y="796"/>
                  </a:lnTo>
                  <a:lnTo>
                    <a:pt x="140" y="909"/>
                  </a:lnTo>
                  <a:lnTo>
                    <a:pt x="158" y="1023"/>
                  </a:lnTo>
                  <a:lnTo>
                    <a:pt x="342" y="989"/>
                  </a:lnTo>
                  <a:lnTo>
                    <a:pt x="342" y="153"/>
                  </a:lnTo>
                  <a:lnTo>
                    <a:pt x="158" y="125"/>
                  </a:lnTo>
                  <a:close/>
                  <a:moveTo>
                    <a:pt x="106" y="0"/>
                  </a:moveTo>
                  <a:lnTo>
                    <a:pt x="124" y="0"/>
                  </a:lnTo>
                  <a:lnTo>
                    <a:pt x="411" y="51"/>
                  </a:lnTo>
                  <a:lnTo>
                    <a:pt x="426" y="57"/>
                  </a:lnTo>
                  <a:lnTo>
                    <a:pt x="439" y="65"/>
                  </a:lnTo>
                  <a:lnTo>
                    <a:pt x="448" y="78"/>
                  </a:lnTo>
                  <a:lnTo>
                    <a:pt x="455" y="92"/>
                  </a:lnTo>
                  <a:lnTo>
                    <a:pt x="457" y="109"/>
                  </a:lnTo>
                  <a:lnTo>
                    <a:pt x="457" y="1035"/>
                  </a:lnTo>
                  <a:lnTo>
                    <a:pt x="455" y="1050"/>
                  </a:lnTo>
                  <a:lnTo>
                    <a:pt x="448" y="1065"/>
                  </a:lnTo>
                  <a:lnTo>
                    <a:pt x="439" y="1078"/>
                  </a:lnTo>
                  <a:lnTo>
                    <a:pt x="426" y="1086"/>
                  </a:lnTo>
                  <a:lnTo>
                    <a:pt x="411" y="1092"/>
                  </a:lnTo>
                  <a:lnTo>
                    <a:pt x="124" y="1143"/>
                  </a:lnTo>
                  <a:lnTo>
                    <a:pt x="121" y="1143"/>
                  </a:lnTo>
                  <a:lnTo>
                    <a:pt x="119" y="1143"/>
                  </a:lnTo>
                  <a:lnTo>
                    <a:pt x="117" y="1143"/>
                  </a:lnTo>
                  <a:lnTo>
                    <a:pt x="115" y="1143"/>
                  </a:lnTo>
                  <a:lnTo>
                    <a:pt x="113" y="1143"/>
                  </a:lnTo>
                  <a:lnTo>
                    <a:pt x="96" y="1141"/>
                  </a:lnTo>
                  <a:lnTo>
                    <a:pt x="81" y="1135"/>
                  </a:lnTo>
                  <a:lnTo>
                    <a:pt x="69" y="1125"/>
                  </a:lnTo>
                  <a:lnTo>
                    <a:pt x="61" y="1113"/>
                  </a:lnTo>
                  <a:lnTo>
                    <a:pt x="55" y="1097"/>
                  </a:lnTo>
                  <a:lnTo>
                    <a:pt x="32" y="981"/>
                  </a:lnTo>
                  <a:lnTo>
                    <a:pt x="17" y="862"/>
                  </a:lnTo>
                  <a:lnTo>
                    <a:pt x="5" y="745"/>
                  </a:lnTo>
                  <a:lnTo>
                    <a:pt x="0" y="626"/>
                  </a:lnTo>
                  <a:lnTo>
                    <a:pt x="0" y="508"/>
                  </a:lnTo>
                  <a:lnTo>
                    <a:pt x="5" y="390"/>
                  </a:lnTo>
                  <a:lnTo>
                    <a:pt x="17" y="274"/>
                  </a:lnTo>
                  <a:lnTo>
                    <a:pt x="32" y="159"/>
                  </a:lnTo>
                  <a:lnTo>
                    <a:pt x="55" y="45"/>
                  </a:lnTo>
                  <a:lnTo>
                    <a:pt x="62" y="29"/>
                  </a:lnTo>
                  <a:lnTo>
                    <a:pt x="73" y="15"/>
                  </a:lnTo>
                  <a:lnTo>
                    <a:pt x="89" y="5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394"/>
            <p:cNvSpPr>
              <a:spLocks noEditPoints="1"/>
            </p:cNvSpPr>
            <p:nvPr/>
          </p:nvSpPr>
          <p:spPr bwMode="auto">
            <a:xfrm>
              <a:off x="3763963" y="2784475"/>
              <a:ext cx="85725" cy="73025"/>
            </a:xfrm>
            <a:custGeom>
              <a:avLst/>
              <a:gdLst>
                <a:gd name="T0" fmla="*/ 145 w 535"/>
                <a:gd name="T1" fmla="*/ 152 h 457"/>
                <a:gd name="T2" fmla="*/ 154 w 535"/>
                <a:gd name="T3" fmla="*/ 228 h 457"/>
                <a:gd name="T4" fmla="*/ 145 w 535"/>
                <a:gd name="T5" fmla="*/ 304 h 457"/>
                <a:gd name="T6" fmla="*/ 394 w 535"/>
                <a:gd name="T7" fmla="*/ 343 h 457"/>
                <a:gd name="T8" fmla="*/ 379 w 535"/>
                <a:gd name="T9" fmla="*/ 267 h 457"/>
                <a:gd name="T10" fmla="*/ 379 w 535"/>
                <a:gd name="T11" fmla="*/ 190 h 457"/>
                <a:gd name="T12" fmla="*/ 394 w 535"/>
                <a:gd name="T13" fmla="*/ 114 h 457"/>
                <a:gd name="T14" fmla="*/ 56 w 535"/>
                <a:gd name="T15" fmla="*/ 0 h 457"/>
                <a:gd name="T16" fmla="*/ 491 w 535"/>
                <a:gd name="T17" fmla="*/ 1 h 457"/>
                <a:gd name="T18" fmla="*/ 512 w 535"/>
                <a:gd name="T19" fmla="*/ 11 h 457"/>
                <a:gd name="T20" fmla="*/ 526 w 535"/>
                <a:gd name="T21" fmla="*/ 28 h 457"/>
                <a:gd name="T22" fmla="*/ 535 w 535"/>
                <a:gd name="T23" fmla="*/ 57 h 457"/>
                <a:gd name="T24" fmla="*/ 532 w 535"/>
                <a:gd name="T25" fmla="*/ 85 h 457"/>
                <a:gd name="T26" fmla="*/ 510 w 535"/>
                <a:gd name="T27" fmla="*/ 138 h 457"/>
                <a:gd name="T28" fmla="*/ 499 w 535"/>
                <a:gd name="T29" fmla="*/ 197 h 457"/>
                <a:gd name="T30" fmla="*/ 500 w 535"/>
                <a:gd name="T31" fmla="*/ 267 h 457"/>
                <a:gd name="T32" fmla="*/ 516 w 535"/>
                <a:gd name="T33" fmla="*/ 342 h 457"/>
                <a:gd name="T34" fmla="*/ 535 w 535"/>
                <a:gd name="T35" fmla="*/ 390 h 457"/>
                <a:gd name="T36" fmla="*/ 532 w 535"/>
                <a:gd name="T37" fmla="*/ 421 h 457"/>
                <a:gd name="T38" fmla="*/ 512 w 535"/>
                <a:gd name="T39" fmla="*/ 446 h 457"/>
                <a:gd name="T40" fmla="*/ 480 w 535"/>
                <a:gd name="T41" fmla="*/ 457 h 457"/>
                <a:gd name="T42" fmla="*/ 45 w 535"/>
                <a:gd name="T43" fmla="*/ 456 h 457"/>
                <a:gd name="T44" fmla="*/ 23 w 535"/>
                <a:gd name="T45" fmla="*/ 446 h 457"/>
                <a:gd name="T46" fmla="*/ 10 w 535"/>
                <a:gd name="T47" fmla="*/ 428 h 457"/>
                <a:gd name="T48" fmla="*/ 0 w 535"/>
                <a:gd name="T49" fmla="*/ 400 h 457"/>
                <a:gd name="T50" fmla="*/ 5 w 535"/>
                <a:gd name="T51" fmla="*/ 372 h 457"/>
                <a:gd name="T52" fmla="*/ 30 w 535"/>
                <a:gd name="T53" fmla="*/ 299 h 457"/>
                <a:gd name="T54" fmla="*/ 39 w 535"/>
                <a:gd name="T55" fmla="*/ 222 h 457"/>
                <a:gd name="T56" fmla="*/ 30 w 535"/>
                <a:gd name="T57" fmla="*/ 146 h 457"/>
                <a:gd name="T58" fmla="*/ 5 w 535"/>
                <a:gd name="T59" fmla="*/ 75 h 457"/>
                <a:gd name="T60" fmla="*/ 0 w 535"/>
                <a:gd name="T61" fmla="*/ 45 h 457"/>
                <a:gd name="T62" fmla="*/ 10 w 535"/>
                <a:gd name="T63" fmla="*/ 16 h 457"/>
                <a:gd name="T64" fmla="*/ 39 w 535"/>
                <a:gd name="T65" fmla="*/ 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5" h="457">
                  <a:moveTo>
                    <a:pt x="136" y="114"/>
                  </a:moveTo>
                  <a:lnTo>
                    <a:pt x="145" y="152"/>
                  </a:lnTo>
                  <a:lnTo>
                    <a:pt x="152" y="190"/>
                  </a:lnTo>
                  <a:lnTo>
                    <a:pt x="154" y="228"/>
                  </a:lnTo>
                  <a:lnTo>
                    <a:pt x="152" y="267"/>
                  </a:lnTo>
                  <a:lnTo>
                    <a:pt x="145" y="304"/>
                  </a:lnTo>
                  <a:lnTo>
                    <a:pt x="136" y="343"/>
                  </a:lnTo>
                  <a:lnTo>
                    <a:pt x="394" y="343"/>
                  </a:lnTo>
                  <a:lnTo>
                    <a:pt x="384" y="304"/>
                  </a:lnTo>
                  <a:lnTo>
                    <a:pt x="379" y="267"/>
                  </a:lnTo>
                  <a:lnTo>
                    <a:pt x="377" y="228"/>
                  </a:lnTo>
                  <a:lnTo>
                    <a:pt x="379" y="190"/>
                  </a:lnTo>
                  <a:lnTo>
                    <a:pt x="384" y="152"/>
                  </a:lnTo>
                  <a:lnTo>
                    <a:pt x="394" y="114"/>
                  </a:lnTo>
                  <a:lnTo>
                    <a:pt x="136" y="114"/>
                  </a:lnTo>
                  <a:close/>
                  <a:moveTo>
                    <a:pt x="56" y="0"/>
                  </a:moveTo>
                  <a:lnTo>
                    <a:pt x="480" y="0"/>
                  </a:lnTo>
                  <a:lnTo>
                    <a:pt x="491" y="1"/>
                  </a:lnTo>
                  <a:lnTo>
                    <a:pt x="502" y="5"/>
                  </a:lnTo>
                  <a:lnTo>
                    <a:pt x="512" y="11"/>
                  </a:lnTo>
                  <a:lnTo>
                    <a:pt x="521" y="18"/>
                  </a:lnTo>
                  <a:lnTo>
                    <a:pt x="526" y="28"/>
                  </a:lnTo>
                  <a:lnTo>
                    <a:pt x="532" y="42"/>
                  </a:lnTo>
                  <a:lnTo>
                    <a:pt x="535" y="57"/>
                  </a:lnTo>
                  <a:lnTo>
                    <a:pt x="535" y="71"/>
                  </a:lnTo>
                  <a:lnTo>
                    <a:pt x="532" y="85"/>
                  </a:lnTo>
                  <a:lnTo>
                    <a:pt x="520" y="111"/>
                  </a:lnTo>
                  <a:lnTo>
                    <a:pt x="510" y="138"/>
                  </a:lnTo>
                  <a:lnTo>
                    <a:pt x="503" y="167"/>
                  </a:lnTo>
                  <a:lnTo>
                    <a:pt x="499" y="197"/>
                  </a:lnTo>
                  <a:lnTo>
                    <a:pt x="498" y="228"/>
                  </a:lnTo>
                  <a:lnTo>
                    <a:pt x="500" y="267"/>
                  </a:lnTo>
                  <a:lnTo>
                    <a:pt x="506" y="305"/>
                  </a:lnTo>
                  <a:lnTo>
                    <a:pt x="516" y="342"/>
                  </a:lnTo>
                  <a:lnTo>
                    <a:pt x="532" y="377"/>
                  </a:lnTo>
                  <a:lnTo>
                    <a:pt x="535" y="390"/>
                  </a:lnTo>
                  <a:lnTo>
                    <a:pt x="535" y="406"/>
                  </a:lnTo>
                  <a:lnTo>
                    <a:pt x="532" y="421"/>
                  </a:lnTo>
                  <a:lnTo>
                    <a:pt x="526" y="434"/>
                  </a:lnTo>
                  <a:lnTo>
                    <a:pt x="512" y="446"/>
                  </a:lnTo>
                  <a:lnTo>
                    <a:pt x="497" y="454"/>
                  </a:lnTo>
                  <a:lnTo>
                    <a:pt x="480" y="457"/>
                  </a:lnTo>
                  <a:lnTo>
                    <a:pt x="56" y="457"/>
                  </a:lnTo>
                  <a:lnTo>
                    <a:pt x="45" y="456"/>
                  </a:lnTo>
                  <a:lnTo>
                    <a:pt x="34" y="452"/>
                  </a:lnTo>
                  <a:lnTo>
                    <a:pt x="23" y="446"/>
                  </a:lnTo>
                  <a:lnTo>
                    <a:pt x="15" y="438"/>
                  </a:lnTo>
                  <a:lnTo>
                    <a:pt x="10" y="428"/>
                  </a:lnTo>
                  <a:lnTo>
                    <a:pt x="4" y="414"/>
                  </a:lnTo>
                  <a:lnTo>
                    <a:pt x="0" y="400"/>
                  </a:lnTo>
                  <a:lnTo>
                    <a:pt x="1" y="385"/>
                  </a:lnTo>
                  <a:lnTo>
                    <a:pt x="5" y="372"/>
                  </a:lnTo>
                  <a:lnTo>
                    <a:pt x="19" y="336"/>
                  </a:lnTo>
                  <a:lnTo>
                    <a:pt x="30" y="299"/>
                  </a:lnTo>
                  <a:lnTo>
                    <a:pt x="37" y="262"/>
                  </a:lnTo>
                  <a:lnTo>
                    <a:pt x="39" y="222"/>
                  </a:lnTo>
                  <a:lnTo>
                    <a:pt x="37" y="184"/>
                  </a:lnTo>
                  <a:lnTo>
                    <a:pt x="30" y="146"/>
                  </a:lnTo>
                  <a:lnTo>
                    <a:pt x="19" y="109"/>
                  </a:lnTo>
                  <a:lnTo>
                    <a:pt x="5" y="75"/>
                  </a:lnTo>
                  <a:lnTo>
                    <a:pt x="1" y="60"/>
                  </a:lnTo>
                  <a:lnTo>
                    <a:pt x="0" y="45"/>
                  </a:lnTo>
                  <a:lnTo>
                    <a:pt x="4" y="31"/>
                  </a:lnTo>
                  <a:lnTo>
                    <a:pt x="10" y="16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395"/>
            <p:cNvSpPr>
              <a:spLocks noEditPoints="1"/>
            </p:cNvSpPr>
            <p:nvPr/>
          </p:nvSpPr>
          <p:spPr bwMode="auto">
            <a:xfrm>
              <a:off x="3524250" y="2738438"/>
              <a:ext cx="128588" cy="165100"/>
            </a:xfrm>
            <a:custGeom>
              <a:avLst/>
              <a:gdLst>
                <a:gd name="T0" fmla="*/ 115 w 803"/>
                <a:gd name="T1" fmla="*/ 128 h 1043"/>
                <a:gd name="T2" fmla="*/ 115 w 803"/>
                <a:gd name="T3" fmla="*/ 923 h 1043"/>
                <a:gd name="T4" fmla="*/ 688 w 803"/>
                <a:gd name="T5" fmla="*/ 820 h 1043"/>
                <a:gd name="T6" fmla="*/ 688 w 803"/>
                <a:gd name="T7" fmla="*/ 225 h 1043"/>
                <a:gd name="T8" fmla="*/ 115 w 803"/>
                <a:gd name="T9" fmla="*/ 128 h 1043"/>
                <a:gd name="T10" fmla="*/ 51 w 803"/>
                <a:gd name="T11" fmla="*/ 0 h 1043"/>
                <a:gd name="T12" fmla="*/ 69 w 803"/>
                <a:gd name="T13" fmla="*/ 2 h 1043"/>
                <a:gd name="T14" fmla="*/ 757 w 803"/>
                <a:gd name="T15" fmla="*/ 122 h 1043"/>
                <a:gd name="T16" fmla="*/ 772 w 803"/>
                <a:gd name="T17" fmla="*/ 127 h 1043"/>
                <a:gd name="T18" fmla="*/ 785 w 803"/>
                <a:gd name="T19" fmla="*/ 137 h 1043"/>
                <a:gd name="T20" fmla="*/ 794 w 803"/>
                <a:gd name="T21" fmla="*/ 148 h 1043"/>
                <a:gd name="T22" fmla="*/ 801 w 803"/>
                <a:gd name="T23" fmla="*/ 163 h 1043"/>
                <a:gd name="T24" fmla="*/ 803 w 803"/>
                <a:gd name="T25" fmla="*/ 179 h 1043"/>
                <a:gd name="T26" fmla="*/ 803 w 803"/>
                <a:gd name="T27" fmla="*/ 865 h 1043"/>
                <a:gd name="T28" fmla="*/ 801 w 803"/>
                <a:gd name="T29" fmla="*/ 882 h 1043"/>
                <a:gd name="T30" fmla="*/ 794 w 803"/>
                <a:gd name="T31" fmla="*/ 897 h 1043"/>
                <a:gd name="T32" fmla="*/ 785 w 803"/>
                <a:gd name="T33" fmla="*/ 908 h 1043"/>
                <a:gd name="T34" fmla="*/ 772 w 803"/>
                <a:gd name="T35" fmla="*/ 917 h 1043"/>
                <a:gd name="T36" fmla="*/ 757 w 803"/>
                <a:gd name="T37" fmla="*/ 923 h 1043"/>
                <a:gd name="T38" fmla="*/ 69 w 803"/>
                <a:gd name="T39" fmla="*/ 1043 h 1043"/>
                <a:gd name="T40" fmla="*/ 66 w 803"/>
                <a:gd name="T41" fmla="*/ 1042 h 1043"/>
                <a:gd name="T42" fmla="*/ 64 w 803"/>
                <a:gd name="T43" fmla="*/ 1043 h 1043"/>
                <a:gd name="T44" fmla="*/ 61 w 803"/>
                <a:gd name="T45" fmla="*/ 1043 h 1043"/>
                <a:gd name="T46" fmla="*/ 59 w 803"/>
                <a:gd name="T47" fmla="*/ 1042 h 1043"/>
                <a:gd name="T48" fmla="*/ 57 w 803"/>
                <a:gd name="T49" fmla="*/ 1043 h 1043"/>
                <a:gd name="T50" fmla="*/ 44 w 803"/>
                <a:gd name="T51" fmla="*/ 1041 h 1043"/>
                <a:gd name="T52" fmla="*/ 31 w 803"/>
                <a:gd name="T53" fmla="*/ 1037 h 1043"/>
                <a:gd name="T54" fmla="*/ 23 w 803"/>
                <a:gd name="T55" fmla="*/ 1031 h 1043"/>
                <a:gd name="T56" fmla="*/ 11 w 803"/>
                <a:gd name="T57" fmla="*/ 1021 h 1043"/>
                <a:gd name="T58" fmla="*/ 4 w 803"/>
                <a:gd name="T59" fmla="*/ 1011 h 1043"/>
                <a:gd name="T60" fmla="*/ 1 w 803"/>
                <a:gd name="T61" fmla="*/ 998 h 1043"/>
                <a:gd name="T62" fmla="*/ 0 w 803"/>
                <a:gd name="T63" fmla="*/ 986 h 1043"/>
                <a:gd name="T64" fmla="*/ 0 w 803"/>
                <a:gd name="T65" fmla="*/ 60 h 1043"/>
                <a:gd name="T66" fmla="*/ 1 w 803"/>
                <a:gd name="T67" fmla="*/ 46 h 1043"/>
                <a:gd name="T68" fmla="*/ 4 w 803"/>
                <a:gd name="T69" fmla="*/ 34 h 1043"/>
                <a:gd name="T70" fmla="*/ 11 w 803"/>
                <a:gd name="T71" fmla="*/ 23 h 1043"/>
                <a:gd name="T72" fmla="*/ 23 w 803"/>
                <a:gd name="T73" fmla="*/ 13 h 1043"/>
                <a:gd name="T74" fmla="*/ 35 w 803"/>
                <a:gd name="T75" fmla="*/ 5 h 1043"/>
                <a:gd name="T76" fmla="*/ 51 w 803"/>
                <a:gd name="T77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3" h="1043">
                  <a:moveTo>
                    <a:pt x="115" y="128"/>
                  </a:moveTo>
                  <a:lnTo>
                    <a:pt x="115" y="923"/>
                  </a:lnTo>
                  <a:lnTo>
                    <a:pt x="688" y="820"/>
                  </a:lnTo>
                  <a:lnTo>
                    <a:pt x="688" y="225"/>
                  </a:lnTo>
                  <a:lnTo>
                    <a:pt x="115" y="128"/>
                  </a:lnTo>
                  <a:close/>
                  <a:moveTo>
                    <a:pt x="51" y="0"/>
                  </a:moveTo>
                  <a:lnTo>
                    <a:pt x="69" y="2"/>
                  </a:lnTo>
                  <a:lnTo>
                    <a:pt x="757" y="122"/>
                  </a:lnTo>
                  <a:lnTo>
                    <a:pt x="772" y="127"/>
                  </a:lnTo>
                  <a:lnTo>
                    <a:pt x="785" y="137"/>
                  </a:lnTo>
                  <a:lnTo>
                    <a:pt x="794" y="148"/>
                  </a:lnTo>
                  <a:lnTo>
                    <a:pt x="801" y="163"/>
                  </a:lnTo>
                  <a:lnTo>
                    <a:pt x="803" y="179"/>
                  </a:lnTo>
                  <a:lnTo>
                    <a:pt x="803" y="865"/>
                  </a:lnTo>
                  <a:lnTo>
                    <a:pt x="801" y="882"/>
                  </a:lnTo>
                  <a:lnTo>
                    <a:pt x="794" y="897"/>
                  </a:lnTo>
                  <a:lnTo>
                    <a:pt x="785" y="908"/>
                  </a:lnTo>
                  <a:lnTo>
                    <a:pt x="772" y="917"/>
                  </a:lnTo>
                  <a:lnTo>
                    <a:pt x="757" y="923"/>
                  </a:lnTo>
                  <a:lnTo>
                    <a:pt x="69" y="1043"/>
                  </a:lnTo>
                  <a:lnTo>
                    <a:pt x="66" y="1042"/>
                  </a:lnTo>
                  <a:lnTo>
                    <a:pt x="64" y="1043"/>
                  </a:lnTo>
                  <a:lnTo>
                    <a:pt x="61" y="1043"/>
                  </a:lnTo>
                  <a:lnTo>
                    <a:pt x="59" y="1042"/>
                  </a:lnTo>
                  <a:lnTo>
                    <a:pt x="57" y="1043"/>
                  </a:lnTo>
                  <a:lnTo>
                    <a:pt x="44" y="1041"/>
                  </a:lnTo>
                  <a:lnTo>
                    <a:pt x="31" y="1037"/>
                  </a:lnTo>
                  <a:lnTo>
                    <a:pt x="23" y="1031"/>
                  </a:lnTo>
                  <a:lnTo>
                    <a:pt x="11" y="1021"/>
                  </a:lnTo>
                  <a:lnTo>
                    <a:pt x="4" y="1011"/>
                  </a:lnTo>
                  <a:lnTo>
                    <a:pt x="1" y="998"/>
                  </a:lnTo>
                  <a:lnTo>
                    <a:pt x="0" y="986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4" y="34"/>
                  </a:lnTo>
                  <a:lnTo>
                    <a:pt x="11" y="23"/>
                  </a:lnTo>
                  <a:lnTo>
                    <a:pt x="23" y="13"/>
                  </a:lnTo>
                  <a:lnTo>
                    <a:pt x="35" y="5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396"/>
            <p:cNvSpPr>
              <a:spLocks noEditPoints="1"/>
            </p:cNvSpPr>
            <p:nvPr/>
          </p:nvSpPr>
          <p:spPr bwMode="auto">
            <a:xfrm>
              <a:off x="3743325" y="2930525"/>
              <a:ext cx="127000" cy="71437"/>
            </a:xfrm>
            <a:custGeom>
              <a:avLst/>
              <a:gdLst>
                <a:gd name="T0" fmla="*/ 115 w 803"/>
                <a:gd name="T1" fmla="*/ 115 h 458"/>
                <a:gd name="T2" fmla="*/ 115 w 803"/>
                <a:gd name="T3" fmla="*/ 229 h 458"/>
                <a:gd name="T4" fmla="*/ 118 w 803"/>
                <a:gd name="T5" fmla="*/ 255 h 458"/>
                <a:gd name="T6" fmla="*/ 126 w 803"/>
                <a:gd name="T7" fmla="*/ 279 h 458"/>
                <a:gd name="T8" fmla="*/ 140 w 803"/>
                <a:gd name="T9" fmla="*/ 301 h 458"/>
                <a:gd name="T10" fmla="*/ 157 w 803"/>
                <a:gd name="T11" fmla="*/ 318 h 458"/>
                <a:gd name="T12" fmla="*/ 178 w 803"/>
                <a:gd name="T13" fmla="*/ 332 h 458"/>
                <a:gd name="T14" fmla="*/ 202 w 803"/>
                <a:gd name="T15" fmla="*/ 340 h 458"/>
                <a:gd name="T16" fmla="*/ 229 w 803"/>
                <a:gd name="T17" fmla="*/ 343 h 458"/>
                <a:gd name="T18" fmla="*/ 573 w 803"/>
                <a:gd name="T19" fmla="*/ 343 h 458"/>
                <a:gd name="T20" fmla="*/ 599 w 803"/>
                <a:gd name="T21" fmla="*/ 340 h 458"/>
                <a:gd name="T22" fmla="*/ 623 w 803"/>
                <a:gd name="T23" fmla="*/ 332 h 458"/>
                <a:gd name="T24" fmla="*/ 644 w 803"/>
                <a:gd name="T25" fmla="*/ 318 h 458"/>
                <a:gd name="T26" fmla="*/ 662 w 803"/>
                <a:gd name="T27" fmla="*/ 301 h 458"/>
                <a:gd name="T28" fmla="*/ 675 w 803"/>
                <a:gd name="T29" fmla="*/ 279 h 458"/>
                <a:gd name="T30" fmla="*/ 685 w 803"/>
                <a:gd name="T31" fmla="*/ 255 h 458"/>
                <a:gd name="T32" fmla="*/ 688 w 803"/>
                <a:gd name="T33" fmla="*/ 229 h 458"/>
                <a:gd name="T34" fmla="*/ 688 w 803"/>
                <a:gd name="T35" fmla="*/ 115 h 458"/>
                <a:gd name="T36" fmla="*/ 115 w 803"/>
                <a:gd name="T37" fmla="*/ 115 h 458"/>
                <a:gd name="T38" fmla="*/ 57 w 803"/>
                <a:gd name="T39" fmla="*/ 0 h 458"/>
                <a:gd name="T40" fmla="*/ 745 w 803"/>
                <a:gd name="T41" fmla="*/ 0 h 458"/>
                <a:gd name="T42" fmla="*/ 764 w 803"/>
                <a:gd name="T43" fmla="*/ 3 h 458"/>
                <a:gd name="T44" fmla="*/ 780 w 803"/>
                <a:gd name="T45" fmla="*/ 11 h 458"/>
                <a:gd name="T46" fmla="*/ 792 w 803"/>
                <a:gd name="T47" fmla="*/ 22 h 458"/>
                <a:gd name="T48" fmla="*/ 799 w 803"/>
                <a:gd name="T49" fmla="*/ 39 h 458"/>
                <a:gd name="T50" fmla="*/ 803 w 803"/>
                <a:gd name="T51" fmla="*/ 58 h 458"/>
                <a:gd name="T52" fmla="*/ 803 w 803"/>
                <a:gd name="T53" fmla="*/ 229 h 458"/>
                <a:gd name="T54" fmla="*/ 799 w 803"/>
                <a:gd name="T55" fmla="*/ 266 h 458"/>
                <a:gd name="T56" fmla="*/ 790 w 803"/>
                <a:gd name="T57" fmla="*/ 301 h 458"/>
                <a:gd name="T58" fmla="*/ 777 w 803"/>
                <a:gd name="T59" fmla="*/ 334 h 458"/>
                <a:gd name="T60" fmla="*/ 758 w 803"/>
                <a:gd name="T61" fmla="*/ 364 h 458"/>
                <a:gd name="T62" fmla="*/ 735 w 803"/>
                <a:gd name="T63" fmla="*/ 390 h 458"/>
                <a:gd name="T64" fmla="*/ 708 w 803"/>
                <a:gd name="T65" fmla="*/ 413 h 458"/>
                <a:gd name="T66" fmla="*/ 679 w 803"/>
                <a:gd name="T67" fmla="*/ 432 h 458"/>
                <a:gd name="T68" fmla="*/ 645 w 803"/>
                <a:gd name="T69" fmla="*/ 446 h 458"/>
                <a:gd name="T70" fmla="*/ 610 w 803"/>
                <a:gd name="T71" fmla="*/ 455 h 458"/>
                <a:gd name="T72" fmla="*/ 573 w 803"/>
                <a:gd name="T73" fmla="*/ 458 h 458"/>
                <a:gd name="T74" fmla="*/ 229 w 803"/>
                <a:gd name="T75" fmla="*/ 458 h 458"/>
                <a:gd name="T76" fmla="*/ 192 w 803"/>
                <a:gd name="T77" fmla="*/ 455 h 458"/>
                <a:gd name="T78" fmla="*/ 156 w 803"/>
                <a:gd name="T79" fmla="*/ 446 h 458"/>
                <a:gd name="T80" fmla="*/ 124 w 803"/>
                <a:gd name="T81" fmla="*/ 432 h 458"/>
                <a:gd name="T82" fmla="*/ 94 w 803"/>
                <a:gd name="T83" fmla="*/ 413 h 458"/>
                <a:gd name="T84" fmla="*/ 67 w 803"/>
                <a:gd name="T85" fmla="*/ 390 h 458"/>
                <a:gd name="T86" fmla="*/ 44 w 803"/>
                <a:gd name="T87" fmla="*/ 364 h 458"/>
                <a:gd name="T88" fmla="*/ 25 w 803"/>
                <a:gd name="T89" fmla="*/ 334 h 458"/>
                <a:gd name="T90" fmla="*/ 11 w 803"/>
                <a:gd name="T91" fmla="*/ 301 h 458"/>
                <a:gd name="T92" fmla="*/ 3 w 803"/>
                <a:gd name="T93" fmla="*/ 266 h 458"/>
                <a:gd name="T94" fmla="*/ 0 w 803"/>
                <a:gd name="T95" fmla="*/ 229 h 458"/>
                <a:gd name="T96" fmla="*/ 0 w 803"/>
                <a:gd name="T97" fmla="*/ 58 h 458"/>
                <a:gd name="T98" fmla="*/ 2 w 803"/>
                <a:gd name="T99" fmla="*/ 39 h 458"/>
                <a:gd name="T100" fmla="*/ 9 w 803"/>
                <a:gd name="T101" fmla="*/ 22 h 458"/>
                <a:gd name="T102" fmla="*/ 22 w 803"/>
                <a:gd name="T103" fmla="*/ 11 h 458"/>
                <a:gd name="T104" fmla="*/ 37 w 803"/>
                <a:gd name="T105" fmla="*/ 3 h 458"/>
                <a:gd name="T106" fmla="*/ 57 w 803"/>
                <a:gd name="T10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3" h="458">
                  <a:moveTo>
                    <a:pt x="115" y="115"/>
                  </a:moveTo>
                  <a:lnTo>
                    <a:pt x="115" y="229"/>
                  </a:lnTo>
                  <a:lnTo>
                    <a:pt x="118" y="255"/>
                  </a:lnTo>
                  <a:lnTo>
                    <a:pt x="126" y="279"/>
                  </a:lnTo>
                  <a:lnTo>
                    <a:pt x="140" y="301"/>
                  </a:lnTo>
                  <a:lnTo>
                    <a:pt x="157" y="318"/>
                  </a:lnTo>
                  <a:lnTo>
                    <a:pt x="178" y="332"/>
                  </a:lnTo>
                  <a:lnTo>
                    <a:pt x="202" y="340"/>
                  </a:lnTo>
                  <a:lnTo>
                    <a:pt x="229" y="343"/>
                  </a:lnTo>
                  <a:lnTo>
                    <a:pt x="573" y="343"/>
                  </a:lnTo>
                  <a:lnTo>
                    <a:pt x="599" y="340"/>
                  </a:lnTo>
                  <a:lnTo>
                    <a:pt x="623" y="332"/>
                  </a:lnTo>
                  <a:lnTo>
                    <a:pt x="644" y="318"/>
                  </a:lnTo>
                  <a:lnTo>
                    <a:pt x="662" y="301"/>
                  </a:lnTo>
                  <a:lnTo>
                    <a:pt x="675" y="279"/>
                  </a:lnTo>
                  <a:lnTo>
                    <a:pt x="685" y="255"/>
                  </a:lnTo>
                  <a:lnTo>
                    <a:pt x="688" y="229"/>
                  </a:lnTo>
                  <a:lnTo>
                    <a:pt x="688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745" y="0"/>
                  </a:lnTo>
                  <a:lnTo>
                    <a:pt x="764" y="3"/>
                  </a:lnTo>
                  <a:lnTo>
                    <a:pt x="780" y="11"/>
                  </a:lnTo>
                  <a:lnTo>
                    <a:pt x="792" y="22"/>
                  </a:lnTo>
                  <a:lnTo>
                    <a:pt x="799" y="39"/>
                  </a:lnTo>
                  <a:lnTo>
                    <a:pt x="803" y="58"/>
                  </a:lnTo>
                  <a:lnTo>
                    <a:pt x="803" y="229"/>
                  </a:lnTo>
                  <a:lnTo>
                    <a:pt x="799" y="266"/>
                  </a:lnTo>
                  <a:lnTo>
                    <a:pt x="790" y="301"/>
                  </a:lnTo>
                  <a:lnTo>
                    <a:pt x="777" y="334"/>
                  </a:lnTo>
                  <a:lnTo>
                    <a:pt x="758" y="364"/>
                  </a:lnTo>
                  <a:lnTo>
                    <a:pt x="735" y="390"/>
                  </a:lnTo>
                  <a:lnTo>
                    <a:pt x="708" y="413"/>
                  </a:lnTo>
                  <a:lnTo>
                    <a:pt x="679" y="432"/>
                  </a:lnTo>
                  <a:lnTo>
                    <a:pt x="645" y="446"/>
                  </a:lnTo>
                  <a:lnTo>
                    <a:pt x="610" y="455"/>
                  </a:lnTo>
                  <a:lnTo>
                    <a:pt x="573" y="458"/>
                  </a:lnTo>
                  <a:lnTo>
                    <a:pt x="229" y="458"/>
                  </a:lnTo>
                  <a:lnTo>
                    <a:pt x="192" y="455"/>
                  </a:lnTo>
                  <a:lnTo>
                    <a:pt x="156" y="446"/>
                  </a:lnTo>
                  <a:lnTo>
                    <a:pt x="124" y="432"/>
                  </a:lnTo>
                  <a:lnTo>
                    <a:pt x="94" y="413"/>
                  </a:lnTo>
                  <a:lnTo>
                    <a:pt x="67" y="390"/>
                  </a:lnTo>
                  <a:lnTo>
                    <a:pt x="44" y="364"/>
                  </a:lnTo>
                  <a:lnTo>
                    <a:pt x="25" y="334"/>
                  </a:lnTo>
                  <a:lnTo>
                    <a:pt x="11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7" name="Group 1046"/>
          <p:cNvGrpSpPr/>
          <p:nvPr/>
        </p:nvGrpSpPr>
        <p:grpSpPr>
          <a:xfrm>
            <a:off x="2544094" y="2774950"/>
            <a:ext cx="546100" cy="382588"/>
            <a:chOff x="2532063" y="2774950"/>
            <a:chExt cx="546100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5" name="Freeform 401"/>
            <p:cNvSpPr>
              <a:spLocks/>
            </p:cNvSpPr>
            <p:nvPr/>
          </p:nvSpPr>
          <p:spPr bwMode="auto">
            <a:xfrm>
              <a:off x="2987676" y="3003550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3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3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402"/>
            <p:cNvSpPr>
              <a:spLocks/>
            </p:cNvSpPr>
            <p:nvPr/>
          </p:nvSpPr>
          <p:spPr bwMode="auto">
            <a:xfrm>
              <a:off x="2951163" y="3003550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3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3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403"/>
            <p:cNvSpPr>
              <a:spLocks/>
            </p:cNvSpPr>
            <p:nvPr/>
          </p:nvSpPr>
          <p:spPr bwMode="auto">
            <a:xfrm>
              <a:off x="2914651" y="3003550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3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0 w 115"/>
                <a:gd name="T27" fmla="*/ 93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404"/>
            <p:cNvSpPr>
              <a:spLocks noEditPoints="1"/>
            </p:cNvSpPr>
            <p:nvPr/>
          </p:nvSpPr>
          <p:spPr bwMode="auto">
            <a:xfrm>
              <a:off x="2678113" y="2957513"/>
              <a:ext cx="400050" cy="200025"/>
            </a:xfrm>
            <a:custGeom>
              <a:avLst/>
              <a:gdLst>
                <a:gd name="T0" fmla="*/ 154 w 2523"/>
                <a:gd name="T1" fmla="*/ 117 h 1261"/>
                <a:gd name="T2" fmla="*/ 125 w 2523"/>
                <a:gd name="T3" fmla="*/ 137 h 1261"/>
                <a:gd name="T4" fmla="*/ 115 w 2523"/>
                <a:gd name="T5" fmla="*/ 172 h 1261"/>
                <a:gd name="T6" fmla="*/ 118 w 2523"/>
                <a:gd name="T7" fmla="*/ 1108 h 1261"/>
                <a:gd name="T8" fmla="*/ 137 w 2523"/>
                <a:gd name="T9" fmla="*/ 1136 h 1261"/>
                <a:gd name="T10" fmla="*/ 172 w 2523"/>
                <a:gd name="T11" fmla="*/ 1146 h 1261"/>
                <a:gd name="T12" fmla="*/ 2370 w 2523"/>
                <a:gd name="T13" fmla="*/ 1143 h 1261"/>
                <a:gd name="T14" fmla="*/ 2398 w 2523"/>
                <a:gd name="T15" fmla="*/ 1125 h 1261"/>
                <a:gd name="T16" fmla="*/ 2408 w 2523"/>
                <a:gd name="T17" fmla="*/ 1089 h 1261"/>
                <a:gd name="T18" fmla="*/ 2405 w 2523"/>
                <a:gd name="T19" fmla="*/ 153 h 1261"/>
                <a:gd name="T20" fmla="*/ 2386 w 2523"/>
                <a:gd name="T21" fmla="*/ 125 h 1261"/>
                <a:gd name="T22" fmla="*/ 2351 w 2523"/>
                <a:gd name="T23" fmla="*/ 115 h 1261"/>
                <a:gd name="T24" fmla="*/ 172 w 2523"/>
                <a:gd name="T25" fmla="*/ 0 h 1261"/>
                <a:gd name="T26" fmla="*/ 2382 w 2523"/>
                <a:gd name="T27" fmla="*/ 3 h 1261"/>
                <a:gd name="T28" fmla="*/ 2439 w 2523"/>
                <a:gd name="T29" fmla="*/ 23 h 1261"/>
                <a:gd name="T30" fmla="*/ 2483 w 2523"/>
                <a:gd name="T31" fmla="*/ 61 h 1261"/>
                <a:gd name="T32" fmla="*/ 2513 w 2523"/>
                <a:gd name="T33" fmla="*/ 111 h 1261"/>
                <a:gd name="T34" fmla="*/ 2523 w 2523"/>
                <a:gd name="T35" fmla="*/ 172 h 1261"/>
                <a:gd name="T36" fmla="*/ 2520 w 2523"/>
                <a:gd name="T37" fmla="*/ 1120 h 1261"/>
                <a:gd name="T38" fmla="*/ 2500 w 2523"/>
                <a:gd name="T39" fmla="*/ 1177 h 1261"/>
                <a:gd name="T40" fmla="*/ 2463 w 2523"/>
                <a:gd name="T41" fmla="*/ 1221 h 1261"/>
                <a:gd name="T42" fmla="*/ 2413 w 2523"/>
                <a:gd name="T43" fmla="*/ 1251 h 1261"/>
                <a:gd name="T44" fmla="*/ 2351 w 2523"/>
                <a:gd name="T45" fmla="*/ 1261 h 1261"/>
                <a:gd name="T46" fmla="*/ 141 w 2523"/>
                <a:gd name="T47" fmla="*/ 1258 h 1261"/>
                <a:gd name="T48" fmla="*/ 85 w 2523"/>
                <a:gd name="T49" fmla="*/ 1238 h 1261"/>
                <a:gd name="T50" fmla="*/ 40 w 2523"/>
                <a:gd name="T51" fmla="*/ 1201 h 1261"/>
                <a:gd name="T52" fmla="*/ 11 w 2523"/>
                <a:gd name="T53" fmla="*/ 1150 h 1261"/>
                <a:gd name="T54" fmla="*/ 0 w 2523"/>
                <a:gd name="T55" fmla="*/ 1089 h 1261"/>
                <a:gd name="T56" fmla="*/ 3 w 2523"/>
                <a:gd name="T57" fmla="*/ 141 h 1261"/>
                <a:gd name="T58" fmla="*/ 23 w 2523"/>
                <a:gd name="T59" fmla="*/ 85 h 1261"/>
                <a:gd name="T60" fmla="*/ 61 w 2523"/>
                <a:gd name="T61" fmla="*/ 40 h 1261"/>
                <a:gd name="T62" fmla="*/ 111 w 2523"/>
                <a:gd name="T63" fmla="*/ 11 h 1261"/>
                <a:gd name="T64" fmla="*/ 172 w 2523"/>
                <a:gd name="T65" fmla="*/ 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23" h="1261">
                  <a:moveTo>
                    <a:pt x="172" y="115"/>
                  </a:moveTo>
                  <a:lnTo>
                    <a:pt x="154" y="117"/>
                  </a:lnTo>
                  <a:lnTo>
                    <a:pt x="137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1089"/>
                  </a:lnTo>
                  <a:lnTo>
                    <a:pt x="118" y="1108"/>
                  </a:lnTo>
                  <a:lnTo>
                    <a:pt x="125" y="1125"/>
                  </a:lnTo>
                  <a:lnTo>
                    <a:pt x="137" y="1136"/>
                  </a:lnTo>
                  <a:lnTo>
                    <a:pt x="154" y="1143"/>
                  </a:lnTo>
                  <a:lnTo>
                    <a:pt x="172" y="1146"/>
                  </a:lnTo>
                  <a:lnTo>
                    <a:pt x="2351" y="1146"/>
                  </a:lnTo>
                  <a:lnTo>
                    <a:pt x="2370" y="1143"/>
                  </a:lnTo>
                  <a:lnTo>
                    <a:pt x="2386" y="1136"/>
                  </a:lnTo>
                  <a:lnTo>
                    <a:pt x="2398" y="1125"/>
                  </a:lnTo>
                  <a:lnTo>
                    <a:pt x="2405" y="1108"/>
                  </a:lnTo>
                  <a:lnTo>
                    <a:pt x="2408" y="1089"/>
                  </a:lnTo>
                  <a:lnTo>
                    <a:pt x="2408" y="172"/>
                  </a:lnTo>
                  <a:lnTo>
                    <a:pt x="2405" y="153"/>
                  </a:lnTo>
                  <a:lnTo>
                    <a:pt x="2398" y="137"/>
                  </a:lnTo>
                  <a:lnTo>
                    <a:pt x="2386" y="125"/>
                  </a:lnTo>
                  <a:lnTo>
                    <a:pt x="2370" y="117"/>
                  </a:lnTo>
                  <a:lnTo>
                    <a:pt x="2351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351" y="0"/>
                  </a:lnTo>
                  <a:lnTo>
                    <a:pt x="2382" y="3"/>
                  </a:lnTo>
                  <a:lnTo>
                    <a:pt x="2413" y="11"/>
                  </a:lnTo>
                  <a:lnTo>
                    <a:pt x="2439" y="23"/>
                  </a:lnTo>
                  <a:lnTo>
                    <a:pt x="2463" y="40"/>
                  </a:lnTo>
                  <a:lnTo>
                    <a:pt x="2483" y="61"/>
                  </a:lnTo>
                  <a:lnTo>
                    <a:pt x="2500" y="85"/>
                  </a:lnTo>
                  <a:lnTo>
                    <a:pt x="2513" y="111"/>
                  </a:lnTo>
                  <a:lnTo>
                    <a:pt x="2520" y="141"/>
                  </a:lnTo>
                  <a:lnTo>
                    <a:pt x="2523" y="172"/>
                  </a:lnTo>
                  <a:lnTo>
                    <a:pt x="2523" y="1089"/>
                  </a:lnTo>
                  <a:lnTo>
                    <a:pt x="2520" y="1120"/>
                  </a:lnTo>
                  <a:lnTo>
                    <a:pt x="2513" y="1150"/>
                  </a:lnTo>
                  <a:lnTo>
                    <a:pt x="2500" y="1177"/>
                  </a:lnTo>
                  <a:lnTo>
                    <a:pt x="2483" y="1201"/>
                  </a:lnTo>
                  <a:lnTo>
                    <a:pt x="2463" y="1221"/>
                  </a:lnTo>
                  <a:lnTo>
                    <a:pt x="2439" y="1238"/>
                  </a:lnTo>
                  <a:lnTo>
                    <a:pt x="2413" y="1251"/>
                  </a:lnTo>
                  <a:lnTo>
                    <a:pt x="2382" y="1258"/>
                  </a:lnTo>
                  <a:lnTo>
                    <a:pt x="2351" y="1261"/>
                  </a:lnTo>
                  <a:lnTo>
                    <a:pt x="172" y="1261"/>
                  </a:lnTo>
                  <a:lnTo>
                    <a:pt x="141" y="1258"/>
                  </a:lnTo>
                  <a:lnTo>
                    <a:pt x="111" y="1251"/>
                  </a:lnTo>
                  <a:lnTo>
                    <a:pt x="85" y="1238"/>
                  </a:lnTo>
                  <a:lnTo>
                    <a:pt x="61" y="1221"/>
                  </a:lnTo>
                  <a:lnTo>
                    <a:pt x="40" y="1201"/>
                  </a:lnTo>
                  <a:lnTo>
                    <a:pt x="23" y="1177"/>
                  </a:lnTo>
                  <a:lnTo>
                    <a:pt x="11" y="1150"/>
                  </a:lnTo>
                  <a:lnTo>
                    <a:pt x="3" y="1120"/>
                  </a:lnTo>
                  <a:lnTo>
                    <a:pt x="0" y="1089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1"/>
                  </a:lnTo>
                  <a:lnTo>
                    <a:pt x="23" y="85"/>
                  </a:lnTo>
                  <a:lnTo>
                    <a:pt x="40" y="61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1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405"/>
            <p:cNvSpPr>
              <a:spLocks noEditPoints="1"/>
            </p:cNvSpPr>
            <p:nvPr/>
          </p:nvSpPr>
          <p:spPr bwMode="auto">
            <a:xfrm>
              <a:off x="2532063" y="2960688"/>
              <a:ext cx="163513" cy="174625"/>
            </a:xfrm>
            <a:custGeom>
              <a:avLst/>
              <a:gdLst>
                <a:gd name="T0" fmla="*/ 115 w 1032"/>
                <a:gd name="T1" fmla="*/ 115 h 1100"/>
                <a:gd name="T2" fmla="*/ 115 w 1032"/>
                <a:gd name="T3" fmla="*/ 991 h 1100"/>
                <a:gd name="T4" fmla="*/ 917 w 1032"/>
                <a:gd name="T5" fmla="*/ 739 h 1100"/>
                <a:gd name="T6" fmla="*/ 917 w 1032"/>
                <a:gd name="T7" fmla="*/ 367 h 1100"/>
                <a:gd name="T8" fmla="*/ 115 w 1032"/>
                <a:gd name="T9" fmla="*/ 115 h 1100"/>
                <a:gd name="T10" fmla="*/ 106 w 1032"/>
                <a:gd name="T11" fmla="*/ 0 h 1100"/>
                <a:gd name="T12" fmla="*/ 128 w 1032"/>
                <a:gd name="T13" fmla="*/ 1 h 1100"/>
                <a:gd name="T14" fmla="*/ 149 w 1032"/>
                <a:gd name="T15" fmla="*/ 5 h 1100"/>
                <a:gd name="T16" fmla="*/ 992 w 1032"/>
                <a:gd name="T17" fmla="*/ 264 h 1100"/>
                <a:gd name="T18" fmla="*/ 1005 w 1032"/>
                <a:gd name="T19" fmla="*/ 269 h 1100"/>
                <a:gd name="T20" fmla="*/ 1016 w 1032"/>
                <a:gd name="T21" fmla="*/ 278 h 1100"/>
                <a:gd name="T22" fmla="*/ 1025 w 1032"/>
                <a:gd name="T23" fmla="*/ 290 h 1100"/>
                <a:gd name="T24" fmla="*/ 1030 w 1032"/>
                <a:gd name="T25" fmla="*/ 304 h 1100"/>
                <a:gd name="T26" fmla="*/ 1032 w 1032"/>
                <a:gd name="T27" fmla="*/ 321 h 1100"/>
                <a:gd name="T28" fmla="*/ 1032 w 1032"/>
                <a:gd name="T29" fmla="*/ 780 h 1100"/>
                <a:gd name="T30" fmla="*/ 1029 w 1032"/>
                <a:gd name="T31" fmla="*/ 796 h 1100"/>
                <a:gd name="T32" fmla="*/ 1021 w 1032"/>
                <a:gd name="T33" fmla="*/ 813 h 1100"/>
                <a:gd name="T34" fmla="*/ 1008 w 1032"/>
                <a:gd name="T35" fmla="*/ 826 h 1100"/>
                <a:gd name="T36" fmla="*/ 992 w 1032"/>
                <a:gd name="T37" fmla="*/ 837 h 1100"/>
                <a:gd name="T38" fmla="*/ 149 w 1032"/>
                <a:gd name="T39" fmla="*/ 1094 h 1100"/>
                <a:gd name="T40" fmla="*/ 138 w 1032"/>
                <a:gd name="T41" fmla="*/ 1098 h 1100"/>
                <a:gd name="T42" fmla="*/ 126 w 1032"/>
                <a:gd name="T43" fmla="*/ 1100 h 1100"/>
                <a:gd name="T44" fmla="*/ 115 w 1032"/>
                <a:gd name="T45" fmla="*/ 1100 h 1100"/>
                <a:gd name="T46" fmla="*/ 92 w 1032"/>
                <a:gd name="T47" fmla="*/ 1098 h 1100"/>
                <a:gd name="T48" fmla="*/ 69 w 1032"/>
                <a:gd name="T49" fmla="*/ 1091 h 1100"/>
                <a:gd name="T50" fmla="*/ 46 w 1032"/>
                <a:gd name="T51" fmla="*/ 1078 h 1100"/>
                <a:gd name="T52" fmla="*/ 30 w 1032"/>
                <a:gd name="T53" fmla="*/ 1063 h 1100"/>
                <a:gd name="T54" fmla="*/ 18 w 1032"/>
                <a:gd name="T55" fmla="*/ 1045 h 1100"/>
                <a:gd name="T56" fmla="*/ 8 w 1032"/>
                <a:gd name="T57" fmla="*/ 1026 h 1100"/>
                <a:gd name="T58" fmla="*/ 2 w 1032"/>
                <a:gd name="T59" fmla="*/ 1007 h 1100"/>
                <a:gd name="T60" fmla="*/ 0 w 1032"/>
                <a:gd name="T61" fmla="*/ 986 h 1100"/>
                <a:gd name="T62" fmla="*/ 0 w 1032"/>
                <a:gd name="T63" fmla="*/ 115 h 1100"/>
                <a:gd name="T64" fmla="*/ 2 w 1032"/>
                <a:gd name="T65" fmla="*/ 94 h 1100"/>
                <a:gd name="T66" fmla="*/ 8 w 1032"/>
                <a:gd name="T67" fmla="*/ 74 h 1100"/>
                <a:gd name="T68" fmla="*/ 18 w 1032"/>
                <a:gd name="T69" fmla="*/ 55 h 1100"/>
                <a:gd name="T70" fmla="*/ 30 w 1032"/>
                <a:gd name="T71" fmla="*/ 38 h 1100"/>
                <a:gd name="T72" fmla="*/ 46 w 1032"/>
                <a:gd name="T73" fmla="*/ 23 h 1100"/>
                <a:gd name="T74" fmla="*/ 65 w 1032"/>
                <a:gd name="T75" fmla="*/ 12 h 1100"/>
                <a:gd name="T76" fmla="*/ 84 w 1032"/>
                <a:gd name="T77" fmla="*/ 3 h 1100"/>
                <a:gd name="T78" fmla="*/ 106 w 1032"/>
                <a:gd name="T79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32" h="1100">
                  <a:moveTo>
                    <a:pt x="115" y="115"/>
                  </a:moveTo>
                  <a:lnTo>
                    <a:pt x="115" y="991"/>
                  </a:lnTo>
                  <a:lnTo>
                    <a:pt x="917" y="739"/>
                  </a:lnTo>
                  <a:lnTo>
                    <a:pt x="917" y="367"/>
                  </a:lnTo>
                  <a:lnTo>
                    <a:pt x="115" y="115"/>
                  </a:lnTo>
                  <a:close/>
                  <a:moveTo>
                    <a:pt x="106" y="0"/>
                  </a:moveTo>
                  <a:lnTo>
                    <a:pt x="128" y="1"/>
                  </a:lnTo>
                  <a:lnTo>
                    <a:pt x="149" y="5"/>
                  </a:lnTo>
                  <a:lnTo>
                    <a:pt x="992" y="264"/>
                  </a:lnTo>
                  <a:lnTo>
                    <a:pt x="1005" y="269"/>
                  </a:lnTo>
                  <a:lnTo>
                    <a:pt x="1016" y="278"/>
                  </a:lnTo>
                  <a:lnTo>
                    <a:pt x="1025" y="290"/>
                  </a:lnTo>
                  <a:lnTo>
                    <a:pt x="1030" y="304"/>
                  </a:lnTo>
                  <a:lnTo>
                    <a:pt x="1032" y="321"/>
                  </a:lnTo>
                  <a:lnTo>
                    <a:pt x="1032" y="780"/>
                  </a:lnTo>
                  <a:lnTo>
                    <a:pt x="1029" y="796"/>
                  </a:lnTo>
                  <a:lnTo>
                    <a:pt x="1021" y="813"/>
                  </a:lnTo>
                  <a:lnTo>
                    <a:pt x="1008" y="826"/>
                  </a:lnTo>
                  <a:lnTo>
                    <a:pt x="992" y="837"/>
                  </a:lnTo>
                  <a:lnTo>
                    <a:pt x="149" y="1094"/>
                  </a:lnTo>
                  <a:lnTo>
                    <a:pt x="138" y="1098"/>
                  </a:lnTo>
                  <a:lnTo>
                    <a:pt x="126" y="1100"/>
                  </a:lnTo>
                  <a:lnTo>
                    <a:pt x="115" y="1100"/>
                  </a:lnTo>
                  <a:lnTo>
                    <a:pt x="92" y="1098"/>
                  </a:lnTo>
                  <a:lnTo>
                    <a:pt x="69" y="1091"/>
                  </a:lnTo>
                  <a:lnTo>
                    <a:pt x="46" y="1078"/>
                  </a:lnTo>
                  <a:lnTo>
                    <a:pt x="30" y="1063"/>
                  </a:lnTo>
                  <a:lnTo>
                    <a:pt x="18" y="1045"/>
                  </a:lnTo>
                  <a:lnTo>
                    <a:pt x="8" y="1026"/>
                  </a:lnTo>
                  <a:lnTo>
                    <a:pt x="2" y="1007"/>
                  </a:lnTo>
                  <a:lnTo>
                    <a:pt x="0" y="986"/>
                  </a:lnTo>
                  <a:lnTo>
                    <a:pt x="0" y="115"/>
                  </a:lnTo>
                  <a:lnTo>
                    <a:pt x="2" y="94"/>
                  </a:lnTo>
                  <a:lnTo>
                    <a:pt x="8" y="74"/>
                  </a:lnTo>
                  <a:lnTo>
                    <a:pt x="18" y="55"/>
                  </a:lnTo>
                  <a:lnTo>
                    <a:pt x="30" y="38"/>
                  </a:lnTo>
                  <a:lnTo>
                    <a:pt x="46" y="23"/>
                  </a:lnTo>
                  <a:lnTo>
                    <a:pt x="65" y="12"/>
                  </a:lnTo>
                  <a:lnTo>
                    <a:pt x="84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406"/>
            <p:cNvSpPr>
              <a:spLocks noEditPoints="1"/>
            </p:cNvSpPr>
            <p:nvPr/>
          </p:nvSpPr>
          <p:spPr bwMode="auto">
            <a:xfrm>
              <a:off x="2659063" y="2774950"/>
              <a:ext cx="200025" cy="200025"/>
            </a:xfrm>
            <a:custGeom>
              <a:avLst/>
              <a:gdLst>
                <a:gd name="T0" fmla="*/ 574 w 1261"/>
                <a:gd name="T1" fmla="*/ 118 h 1261"/>
                <a:gd name="T2" fmla="*/ 467 w 1261"/>
                <a:gd name="T3" fmla="*/ 141 h 1261"/>
                <a:gd name="T4" fmla="*/ 369 w 1261"/>
                <a:gd name="T5" fmla="*/ 185 h 1261"/>
                <a:gd name="T6" fmla="*/ 284 w 1261"/>
                <a:gd name="T7" fmla="*/ 247 h 1261"/>
                <a:gd name="T8" fmla="*/ 213 w 1261"/>
                <a:gd name="T9" fmla="*/ 325 h 1261"/>
                <a:gd name="T10" fmla="*/ 160 w 1261"/>
                <a:gd name="T11" fmla="*/ 417 h 1261"/>
                <a:gd name="T12" fmla="*/ 126 w 1261"/>
                <a:gd name="T13" fmla="*/ 519 h 1261"/>
                <a:gd name="T14" fmla="*/ 114 w 1261"/>
                <a:gd name="T15" fmla="*/ 630 h 1261"/>
                <a:gd name="T16" fmla="*/ 126 w 1261"/>
                <a:gd name="T17" fmla="*/ 742 h 1261"/>
                <a:gd name="T18" fmla="*/ 160 w 1261"/>
                <a:gd name="T19" fmla="*/ 844 h 1261"/>
                <a:gd name="T20" fmla="*/ 213 w 1261"/>
                <a:gd name="T21" fmla="*/ 936 h 1261"/>
                <a:gd name="T22" fmla="*/ 284 w 1261"/>
                <a:gd name="T23" fmla="*/ 1014 h 1261"/>
                <a:gd name="T24" fmla="*/ 369 w 1261"/>
                <a:gd name="T25" fmla="*/ 1076 h 1261"/>
                <a:gd name="T26" fmla="*/ 467 w 1261"/>
                <a:gd name="T27" fmla="*/ 1120 h 1261"/>
                <a:gd name="T28" fmla="*/ 574 w 1261"/>
                <a:gd name="T29" fmla="*/ 1143 h 1261"/>
                <a:gd name="T30" fmla="*/ 687 w 1261"/>
                <a:gd name="T31" fmla="*/ 1143 h 1261"/>
                <a:gd name="T32" fmla="*/ 794 w 1261"/>
                <a:gd name="T33" fmla="*/ 1120 h 1261"/>
                <a:gd name="T34" fmla="*/ 892 w 1261"/>
                <a:gd name="T35" fmla="*/ 1076 h 1261"/>
                <a:gd name="T36" fmla="*/ 976 w 1261"/>
                <a:gd name="T37" fmla="*/ 1014 h 1261"/>
                <a:gd name="T38" fmla="*/ 1047 w 1261"/>
                <a:gd name="T39" fmla="*/ 936 h 1261"/>
                <a:gd name="T40" fmla="*/ 1100 w 1261"/>
                <a:gd name="T41" fmla="*/ 844 h 1261"/>
                <a:gd name="T42" fmla="*/ 1135 w 1261"/>
                <a:gd name="T43" fmla="*/ 742 h 1261"/>
                <a:gd name="T44" fmla="*/ 1146 w 1261"/>
                <a:gd name="T45" fmla="*/ 630 h 1261"/>
                <a:gd name="T46" fmla="*/ 1135 w 1261"/>
                <a:gd name="T47" fmla="*/ 519 h 1261"/>
                <a:gd name="T48" fmla="*/ 1100 w 1261"/>
                <a:gd name="T49" fmla="*/ 417 h 1261"/>
                <a:gd name="T50" fmla="*/ 1047 w 1261"/>
                <a:gd name="T51" fmla="*/ 325 h 1261"/>
                <a:gd name="T52" fmla="*/ 976 w 1261"/>
                <a:gd name="T53" fmla="*/ 247 h 1261"/>
                <a:gd name="T54" fmla="*/ 892 w 1261"/>
                <a:gd name="T55" fmla="*/ 185 h 1261"/>
                <a:gd name="T56" fmla="*/ 794 w 1261"/>
                <a:gd name="T57" fmla="*/ 141 h 1261"/>
                <a:gd name="T58" fmla="*/ 687 w 1261"/>
                <a:gd name="T59" fmla="*/ 118 h 1261"/>
                <a:gd name="T60" fmla="*/ 630 w 1261"/>
                <a:gd name="T61" fmla="*/ 0 h 1261"/>
                <a:gd name="T62" fmla="*/ 758 w 1261"/>
                <a:gd name="T63" fmla="*/ 13 h 1261"/>
                <a:gd name="T64" fmla="*/ 876 w 1261"/>
                <a:gd name="T65" fmla="*/ 49 h 1261"/>
                <a:gd name="T66" fmla="*/ 984 w 1261"/>
                <a:gd name="T67" fmla="*/ 107 h 1261"/>
                <a:gd name="T68" fmla="*/ 1076 w 1261"/>
                <a:gd name="T69" fmla="*/ 185 h 1261"/>
                <a:gd name="T70" fmla="*/ 1154 w 1261"/>
                <a:gd name="T71" fmla="*/ 277 h 1261"/>
                <a:gd name="T72" fmla="*/ 1212 w 1261"/>
                <a:gd name="T73" fmla="*/ 385 h 1261"/>
                <a:gd name="T74" fmla="*/ 1248 w 1261"/>
                <a:gd name="T75" fmla="*/ 503 h 1261"/>
                <a:gd name="T76" fmla="*/ 1261 w 1261"/>
                <a:gd name="T77" fmla="*/ 630 h 1261"/>
                <a:gd name="T78" fmla="*/ 1248 w 1261"/>
                <a:gd name="T79" fmla="*/ 758 h 1261"/>
                <a:gd name="T80" fmla="*/ 1212 w 1261"/>
                <a:gd name="T81" fmla="*/ 876 h 1261"/>
                <a:gd name="T82" fmla="*/ 1154 w 1261"/>
                <a:gd name="T83" fmla="*/ 984 h 1261"/>
                <a:gd name="T84" fmla="*/ 1076 w 1261"/>
                <a:gd name="T85" fmla="*/ 1076 h 1261"/>
                <a:gd name="T86" fmla="*/ 984 w 1261"/>
                <a:gd name="T87" fmla="*/ 1154 h 1261"/>
                <a:gd name="T88" fmla="*/ 876 w 1261"/>
                <a:gd name="T89" fmla="*/ 1212 h 1261"/>
                <a:gd name="T90" fmla="*/ 758 w 1261"/>
                <a:gd name="T91" fmla="*/ 1248 h 1261"/>
                <a:gd name="T92" fmla="*/ 630 w 1261"/>
                <a:gd name="T93" fmla="*/ 1261 h 1261"/>
                <a:gd name="T94" fmla="*/ 503 w 1261"/>
                <a:gd name="T95" fmla="*/ 1248 h 1261"/>
                <a:gd name="T96" fmla="*/ 384 w 1261"/>
                <a:gd name="T97" fmla="*/ 1212 h 1261"/>
                <a:gd name="T98" fmla="*/ 277 w 1261"/>
                <a:gd name="T99" fmla="*/ 1154 h 1261"/>
                <a:gd name="T100" fmla="*/ 184 w 1261"/>
                <a:gd name="T101" fmla="*/ 1076 h 1261"/>
                <a:gd name="T102" fmla="*/ 107 w 1261"/>
                <a:gd name="T103" fmla="*/ 984 h 1261"/>
                <a:gd name="T104" fmla="*/ 49 w 1261"/>
                <a:gd name="T105" fmla="*/ 876 h 1261"/>
                <a:gd name="T106" fmla="*/ 12 w 1261"/>
                <a:gd name="T107" fmla="*/ 758 h 1261"/>
                <a:gd name="T108" fmla="*/ 0 w 1261"/>
                <a:gd name="T109" fmla="*/ 630 h 1261"/>
                <a:gd name="T110" fmla="*/ 12 w 1261"/>
                <a:gd name="T111" fmla="*/ 503 h 1261"/>
                <a:gd name="T112" fmla="*/ 49 w 1261"/>
                <a:gd name="T113" fmla="*/ 385 h 1261"/>
                <a:gd name="T114" fmla="*/ 107 w 1261"/>
                <a:gd name="T115" fmla="*/ 277 h 1261"/>
                <a:gd name="T116" fmla="*/ 184 w 1261"/>
                <a:gd name="T117" fmla="*/ 185 h 1261"/>
                <a:gd name="T118" fmla="*/ 277 w 1261"/>
                <a:gd name="T119" fmla="*/ 107 h 1261"/>
                <a:gd name="T120" fmla="*/ 384 w 1261"/>
                <a:gd name="T121" fmla="*/ 49 h 1261"/>
                <a:gd name="T122" fmla="*/ 503 w 1261"/>
                <a:gd name="T123" fmla="*/ 13 h 1261"/>
                <a:gd name="T124" fmla="*/ 630 w 1261"/>
                <a:gd name="T125" fmla="*/ 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1" h="1261">
                  <a:moveTo>
                    <a:pt x="630" y="115"/>
                  </a:moveTo>
                  <a:lnTo>
                    <a:pt x="574" y="118"/>
                  </a:lnTo>
                  <a:lnTo>
                    <a:pt x="519" y="126"/>
                  </a:lnTo>
                  <a:lnTo>
                    <a:pt x="467" y="141"/>
                  </a:lnTo>
                  <a:lnTo>
                    <a:pt x="417" y="161"/>
                  </a:lnTo>
                  <a:lnTo>
                    <a:pt x="369" y="185"/>
                  </a:lnTo>
                  <a:lnTo>
                    <a:pt x="325" y="214"/>
                  </a:lnTo>
                  <a:lnTo>
                    <a:pt x="284" y="247"/>
                  </a:lnTo>
                  <a:lnTo>
                    <a:pt x="247" y="285"/>
                  </a:lnTo>
                  <a:lnTo>
                    <a:pt x="213" y="325"/>
                  </a:lnTo>
                  <a:lnTo>
                    <a:pt x="184" y="369"/>
                  </a:lnTo>
                  <a:lnTo>
                    <a:pt x="160" y="417"/>
                  </a:lnTo>
                  <a:lnTo>
                    <a:pt x="140" y="467"/>
                  </a:lnTo>
                  <a:lnTo>
                    <a:pt x="126" y="519"/>
                  </a:lnTo>
                  <a:lnTo>
                    <a:pt x="117" y="574"/>
                  </a:lnTo>
                  <a:lnTo>
                    <a:pt x="114" y="630"/>
                  </a:lnTo>
                  <a:lnTo>
                    <a:pt x="117" y="687"/>
                  </a:lnTo>
                  <a:lnTo>
                    <a:pt x="126" y="742"/>
                  </a:lnTo>
                  <a:lnTo>
                    <a:pt x="140" y="794"/>
                  </a:lnTo>
                  <a:lnTo>
                    <a:pt x="160" y="844"/>
                  </a:lnTo>
                  <a:lnTo>
                    <a:pt x="184" y="891"/>
                  </a:lnTo>
                  <a:lnTo>
                    <a:pt x="213" y="936"/>
                  </a:lnTo>
                  <a:lnTo>
                    <a:pt x="247" y="976"/>
                  </a:lnTo>
                  <a:lnTo>
                    <a:pt x="284" y="1014"/>
                  </a:lnTo>
                  <a:lnTo>
                    <a:pt x="325" y="1047"/>
                  </a:lnTo>
                  <a:lnTo>
                    <a:pt x="369" y="1076"/>
                  </a:lnTo>
                  <a:lnTo>
                    <a:pt x="417" y="1100"/>
                  </a:lnTo>
                  <a:lnTo>
                    <a:pt x="467" y="1120"/>
                  </a:lnTo>
                  <a:lnTo>
                    <a:pt x="519" y="1135"/>
                  </a:lnTo>
                  <a:lnTo>
                    <a:pt x="574" y="1143"/>
                  </a:lnTo>
                  <a:lnTo>
                    <a:pt x="630" y="1146"/>
                  </a:lnTo>
                  <a:lnTo>
                    <a:pt x="687" y="1143"/>
                  </a:lnTo>
                  <a:lnTo>
                    <a:pt x="742" y="1135"/>
                  </a:lnTo>
                  <a:lnTo>
                    <a:pt x="794" y="1120"/>
                  </a:lnTo>
                  <a:lnTo>
                    <a:pt x="844" y="1100"/>
                  </a:lnTo>
                  <a:lnTo>
                    <a:pt x="892" y="1076"/>
                  </a:lnTo>
                  <a:lnTo>
                    <a:pt x="936" y="1047"/>
                  </a:lnTo>
                  <a:lnTo>
                    <a:pt x="976" y="1014"/>
                  </a:lnTo>
                  <a:lnTo>
                    <a:pt x="1014" y="976"/>
                  </a:lnTo>
                  <a:lnTo>
                    <a:pt x="1047" y="936"/>
                  </a:lnTo>
                  <a:lnTo>
                    <a:pt x="1076" y="891"/>
                  </a:lnTo>
                  <a:lnTo>
                    <a:pt x="1100" y="844"/>
                  </a:lnTo>
                  <a:lnTo>
                    <a:pt x="1120" y="794"/>
                  </a:lnTo>
                  <a:lnTo>
                    <a:pt x="1135" y="742"/>
                  </a:lnTo>
                  <a:lnTo>
                    <a:pt x="1143" y="687"/>
                  </a:lnTo>
                  <a:lnTo>
                    <a:pt x="1146" y="630"/>
                  </a:lnTo>
                  <a:lnTo>
                    <a:pt x="1143" y="574"/>
                  </a:lnTo>
                  <a:lnTo>
                    <a:pt x="1135" y="519"/>
                  </a:lnTo>
                  <a:lnTo>
                    <a:pt x="1120" y="467"/>
                  </a:lnTo>
                  <a:lnTo>
                    <a:pt x="1100" y="417"/>
                  </a:lnTo>
                  <a:lnTo>
                    <a:pt x="1076" y="369"/>
                  </a:lnTo>
                  <a:lnTo>
                    <a:pt x="1047" y="325"/>
                  </a:lnTo>
                  <a:lnTo>
                    <a:pt x="1014" y="285"/>
                  </a:lnTo>
                  <a:lnTo>
                    <a:pt x="976" y="247"/>
                  </a:lnTo>
                  <a:lnTo>
                    <a:pt x="936" y="214"/>
                  </a:lnTo>
                  <a:lnTo>
                    <a:pt x="892" y="185"/>
                  </a:lnTo>
                  <a:lnTo>
                    <a:pt x="844" y="161"/>
                  </a:lnTo>
                  <a:lnTo>
                    <a:pt x="794" y="141"/>
                  </a:lnTo>
                  <a:lnTo>
                    <a:pt x="742" y="126"/>
                  </a:lnTo>
                  <a:lnTo>
                    <a:pt x="687" y="118"/>
                  </a:lnTo>
                  <a:lnTo>
                    <a:pt x="630" y="115"/>
                  </a:lnTo>
                  <a:close/>
                  <a:moveTo>
                    <a:pt x="630" y="0"/>
                  </a:moveTo>
                  <a:lnTo>
                    <a:pt x="695" y="3"/>
                  </a:lnTo>
                  <a:lnTo>
                    <a:pt x="758" y="13"/>
                  </a:lnTo>
                  <a:lnTo>
                    <a:pt x="818" y="28"/>
                  </a:lnTo>
                  <a:lnTo>
                    <a:pt x="876" y="49"/>
                  </a:lnTo>
                  <a:lnTo>
                    <a:pt x="932" y="76"/>
                  </a:lnTo>
                  <a:lnTo>
                    <a:pt x="984" y="107"/>
                  </a:lnTo>
                  <a:lnTo>
                    <a:pt x="1032" y="144"/>
                  </a:lnTo>
                  <a:lnTo>
                    <a:pt x="1076" y="185"/>
                  </a:lnTo>
                  <a:lnTo>
                    <a:pt x="1117" y="229"/>
                  </a:lnTo>
                  <a:lnTo>
                    <a:pt x="1154" y="277"/>
                  </a:lnTo>
                  <a:lnTo>
                    <a:pt x="1185" y="329"/>
                  </a:lnTo>
                  <a:lnTo>
                    <a:pt x="1212" y="385"/>
                  </a:lnTo>
                  <a:lnTo>
                    <a:pt x="1233" y="443"/>
                  </a:lnTo>
                  <a:lnTo>
                    <a:pt x="1248" y="503"/>
                  </a:lnTo>
                  <a:lnTo>
                    <a:pt x="1258" y="566"/>
                  </a:lnTo>
                  <a:lnTo>
                    <a:pt x="1261" y="630"/>
                  </a:lnTo>
                  <a:lnTo>
                    <a:pt x="1258" y="695"/>
                  </a:lnTo>
                  <a:lnTo>
                    <a:pt x="1248" y="758"/>
                  </a:lnTo>
                  <a:lnTo>
                    <a:pt x="1233" y="818"/>
                  </a:lnTo>
                  <a:lnTo>
                    <a:pt x="1212" y="876"/>
                  </a:lnTo>
                  <a:lnTo>
                    <a:pt x="1185" y="932"/>
                  </a:lnTo>
                  <a:lnTo>
                    <a:pt x="1154" y="984"/>
                  </a:lnTo>
                  <a:lnTo>
                    <a:pt x="1117" y="1032"/>
                  </a:lnTo>
                  <a:lnTo>
                    <a:pt x="1076" y="1076"/>
                  </a:lnTo>
                  <a:lnTo>
                    <a:pt x="1032" y="1117"/>
                  </a:lnTo>
                  <a:lnTo>
                    <a:pt x="984" y="1154"/>
                  </a:lnTo>
                  <a:lnTo>
                    <a:pt x="932" y="1185"/>
                  </a:lnTo>
                  <a:lnTo>
                    <a:pt x="876" y="1212"/>
                  </a:lnTo>
                  <a:lnTo>
                    <a:pt x="818" y="1233"/>
                  </a:lnTo>
                  <a:lnTo>
                    <a:pt x="758" y="1248"/>
                  </a:lnTo>
                  <a:lnTo>
                    <a:pt x="695" y="1258"/>
                  </a:lnTo>
                  <a:lnTo>
                    <a:pt x="630" y="1261"/>
                  </a:lnTo>
                  <a:lnTo>
                    <a:pt x="566" y="1258"/>
                  </a:lnTo>
                  <a:lnTo>
                    <a:pt x="503" y="1248"/>
                  </a:lnTo>
                  <a:lnTo>
                    <a:pt x="443" y="1233"/>
                  </a:lnTo>
                  <a:lnTo>
                    <a:pt x="384" y="1212"/>
                  </a:lnTo>
                  <a:lnTo>
                    <a:pt x="329" y="1185"/>
                  </a:lnTo>
                  <a:lnTo>
                    <a:pt x="277" y="1154"/>
                  </a:lnTo>
                  <a:lnTo>
                    <a:pt x="229" y="1117"/>
                  </a:lnTo>
                  <a:lnTo>
                    <a:pt x="184" y="1076"/>
                  </a:lnTo>
                  <a:lnTo>
                    <a:pt x="144" y="1032"/>
                  </a:lnTo>
                  <a:lnTo>
                    <a:pt x="107" y="984"/>
                  </a:lnTo>
                  <a:lnTo>
                    <a:pt x="76" y="932"/>
                  </a:lnTo>
                  <a:lnTo>
                    <a:pt x="49" y="876"/>
                  </a:lnTo>
                  <a:lnTo>
                    <a:pt x="28" y="818"/>
                  </a:lnTo>
                  <a:lnTo>
                    <a:pt x="12" y="758"/>
                  </a:lnTo>
                  <a:lnTo>
                    <a:pt x="3" y="695"/>
                  </a:lnTo>
                  <a:lnTo>
                    <a:pt x="0" y="630"/>
                  </a:lnTo>
                  <a:lnTo>
                    <a:pt x="3" y="566"/>
                  </a:lnTo>
                  <a:lnTo>
                    <a:pt x="12" y="503"/>
                  </a:lnTo>
                  <a:lnTo>
                    <a:pt x="28" y="443"/>
                  </a:lnTo>
                  <a:lnTo>
                    <a:pt x="49" y="385"/>
                  </a:lnTo>
                  <a:lnTo>
                    <a:pt x="76" y="329"/>
                  </a:lnTo>
                  <a:lnTo>
                    <a:pt x="107" y="277"/>
                  </a:lnTo>
                  <a:lnTo>
                    <a:pt x="144" y="229"/>
                  </a:lnTo>
                  <a:lnTo>
                    <a:pt x="184" y="185"/>
                  </a:lnTo>
                  <a:lnTo>
                    <a:pt x="229" y="144"/>
                  </a:lnTo>
                  <a:lnTo>
                    <a:pt x="277" y="107"/>
                  </a:lnTo>
                  <a:lnTo>
                    <a:pt x="329" y="76"/>
                  </a:lnTo>
                  <a:lnTo>
                    <a:pt x="384" y="49"/>
                  </a:lnTo>
                  <a:lnTo>
                    <a:pt x="443" y="28"/>
                  </a:lnTo>
                  <a:lnTo>
                    <a:pt x="503" y="13"/>
                  </a:lnTo>
                  <a:lnTo>
                    <a:pt x="566" y="3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407"/>
            <p:cNvSpPr>
              <a:spLocks noEditPoints="1"/>
            </p:cNvSpPr>
            <p:nvPr/>
          </p:nvSpPr>
          <p:spPr bwMode="auto">
            <a:xfrm>
              <a:off x="2878138" y="2774950"/>
              <a:ext cx="200025" cy="200025"/>
            </a:xfrm>
            <a:custGeom>
              <a:avLst/>
              <a:gdLst>
                <a:gd name="T0" fmla="*/ 574 w 1261"/>
                <a:gd name="T1" fmla="*/ 118 h 1261"/>
                <a:gd name="T2" fmla="*/ 467 w 1261"/>
                <a:gd name="T3" fmla="*/ 141 h 1261"/>
                <a:gd name="T4" fmla="*/ 369 w 1261"/>
                <a:gd name="T5" fmla="*/ 185 h 1261"/>
                <a:gd name="T6" fmla="*/ 284 w 1261"/>
                <a:gd name="T7" fmla="*/ 247 h 1261"/>
                <a:gd name="T8" fmla="*/ 213 w 1261"/>
                <a:gd name="T9" fmla="*/ 325 h 1261"/>
                <a:gd name="T10" fmla="*/ 160 w 1261"/>
                <a:gd name="T11" fmla="*/ 417 h 1261"/>
                <a:gd name="T12" fmla="*/ 126 w 1261"/>
                <a:gd name="T13" fmla="*/ 519 h 1261"/>
                <a:gd name="T14" fmla="*/ 114 w 1261"/>
                <a:gd name="T15" fmla="*/ 630 h 1261"/>
                <a:gd name="T16" fmla="*/ 126 w 1261"/>
                <a:gd name="T17" fmla="*/ 742 h 1261"/>
                <a:gd name="T18" fmla="*/ 160 w 1261"/>
                <a:gd name="T19" fmla="*/ 844 h 1261"/>
                <a:gd name="T20" fmla="*/ 213 w 1261"/>
                <a:gd name="T21" fmla="*/ 936 h 1261"/>
                <a:gd name="T22" fmla="*/ 284 w 1261"/>
                <a:gd name="T23" fmla="*/ 1014 h 1261"/>
                <a:gd name="T24" fmla="*/ 369 w 1261"/>
                <a:gd name="T25" fmla="*/ 1076 h 1261"/>
                <a:gd name="T26" fmla="*/ 467 w 1261"/>
                <a:gd name="T27" fmla="*/ 1120 h 1261"/>
                <a:gd name="T28" fmla="*/ 574 w 1261"/>
                <a:gd name="T29" fmla="*/ 1143 h 1261"/>
                <a:gd name="T30" fmla="*/ 687 w 1261"/>
                <a:gd name="T31" fmla="*/ 1143 h 1261"/>
                <a:gd name="T32" fmla="*/ 794 w 1261"/>
                <a:gd name="T33" fmla="*/ 1120 h 1261"/>
                <a:gd name="T34" fmla="*/ 892 w 1261"/>
                <a:gd name="T35" fmla="*/ 1076 h 1261"/>
                <a:gd name="T36" fmla="*/ 976 w 1261"/>
                <a:gd name="T37" fmla="*/ 1014 h 1261"/>
                <a:gd name="T38" fmla="*/ 1047 w 1261"/>
                <a:gd name="T39" fmla="*/ 936 h 1261"/>
                <a:gd name="T40" fmla="*/ 1100 w 1261"/>
                <a:gd name="T41" fmla="*/ 844 h 1261"/>
                <a:gd name="T42" fmla="*/ 1135 w 1261"/>
                <a:gd name="T43" fmla="*/ 742 h 1261"/>
                <a:gd name="T44" fmla="*/ 1146 w 1261"/>
                <a:gd name="T45" fmla="*/ 630 h 1261"/>
                <a:gd name="T46" fmla="*/ 1135 w 1261"/>
                <a:gd name="T47" fmla="*/ 519 h 1261"/>
                <a:gd name="T48" fmla="*/ 1100 w 1261"/>
                <a:gd name="T49" fmla="*/ 417 h 1261"/>
                <a:gd name="T50" fmla="*/ 1047 w 1261"/>
                <a:gd name="T51" fmla="*/ 325 h 1261"/>
                <a:gd name="T52" fmla="*/ 976 w 1261"/>
                <a:gd name="T53" fmla="*/ 247 h 1261"/>
                <a:gd name="T54" fmla="*/ 892 w 1261"/>
                <a:gd name="T55" fmla="*/ 185 h 1261"/>
                <a:gd name="T56" fmla="*/ 794 w 1261"/>
                <a:gd name="T57" fmla="*/ 141 h 1261"/>
                <a:gd name="T58" fmla="*/ 687 w 1261"/>
                <a:gd name="T59" fmla="*/ 118 h 1261"/>
                <a:gd name="T60" fmla="*/ 630 w 1261"/>
                <a:gd name="T61" fmla="*/ 0 h 1261"/>
                <a:gd name="T62" fmla="*/ 758 w 1261"/>
                <a:gd name="T63" fmla="*/ 13 h 1261"/>
                <a:gd name="T64" fmla="*/ 876 w 1261"/>
                <a:gd name="T65" fmla="*/ 49 h 1261"/>
                <a:gd name="T66" fmla="*/ 984 w 1261"/>
                <a:gd name="T67" fmla="*/ 107 h 1261"/>
                <a:gd name="T68" fmla="*/ 1076 w 1261"/>
                <a:gd name="T69" fmla="*/ 185 h 1261"/>
                <a:gd name="T70" fmla="*/ 1154 w 1261"/>
                <a:gd name="T71" fmla="*/ 277 h 1261"/>
                <a:gd name="T72" fmla="*/ 1212 w 1261"/>
                <a:gd name="T73" fmla="*/ 385 h 1261"/>
                <a:gd name="T74" fmla="*/ 1248 w 1261"/>
                <a:gd name="T75" fmla="*/ 503 h 1261"/>
                <a:gd name="T76" fmla="*/ 1261 w 1261"/>
                <a:gd name="T77" fmla="*/ 630 h 1261"/>
                <a:gd name="T78" fmla="*/ 1248 w 1261"/>
                <a:gd name="T79" fmla="*/ 758 h 1261"/>
                <a:gd name="T80" fmla="*/ 1212 w 1261"/>
                <a:gd name="T81" fmla="*/ 876 h 1261"/>
                <a:gd name="T82" fmla="*/ 1154 w 1261"/>
                <a:gd name="T83" fmla="*/ 984 h 1261"/>
                <a:gd name="T84" fmla="*/ 1076 w 1261"/>
                <a:gd name="T85" fmla="*/ 1076 h 1261"/>
                <a:gd name="T86" fmla="*/ 984 w 1261"/>
                <a:gd name="T87" fmla="*/ 1154 h 1261"/>
                <a:gd name="T88" fmla="*/ 876 w 1261"/>
                <a:gd name="T89" fmla="*/ 1212 h 1261"/>
                <a:gd name="T90" fmla="*/ 758 w 1261"/>
                <a:gd name="T91" fmla="*/ 1248 h 1261"/>
                <a:gd name="T92" fmla="*/ 630 w 1261"/>
                <a:gd name="T93" fmla="*/ 1261 h 1261"/>
                <a:gd name="T94" fmla="*/ 503 w 1261"/>
                <a:gd name="T95" fmla="*/ 1248 h 1261"/>
                <a:gd name="T96" fmla="*/ 384 w 1261"/>
                <a:gd name="T97" fmla="*/ 1212 h 1261"/>
                <a:gd name="T98" fmla="*/ 277 w 1261"/>
                <a:gd name="T99" fmla="*/ 1154 h 1261"/>
                <a:gd name="T100" fmla="*/ 184 w 1261"/>
                <a:gd name="T101" fmla="*/ 1076 h 1261"/>
                <a:gd name="T102" fmla="*/ 107 w 1261"/>
                <a:gd name="T103" fmla="*/ 984 h 1261"/>
                <a:gd name="T104" fmla="*/ 49 w 1261"/>
                <a:gd name="T105" fmla="*/ 876 h 1261"/>
                <a:gd name="T106" fmla="*/ 12 w 1261"/>
                <a:gd name="T107" fmla="*/ 758 h 1261"/>
                <a:gd name="T108" fmla="*/ 0 w 1261"/>
                <a:gd name="T109" fmla="*/ 630 h 1261"/>
                <a:gd name="T110" fmla="*/ 12 w 1261"/>
                <a:gd name="T111" fmla="*/ 503 h 1261"/>
                <a:gd name="T112" fmla="*/ 49 w 1261"/>
                <a:gd name="T113" fmla="*/ 385 h 1261"/>
                <a:gd name="T114" fmla="*/ 107 w 1261"/>
                <a:gd name="T115" fmla="*/ 277 h 1261"/>
                <a:gd name="T116" fmla="*/ 184 w 1261"/>
                <a:gd name="T117" fmla="*/ 185 h 1261"/>
                <a:gd name="T118" fmla="*/ 277 w 1261"/>
                <a:gd name="T119" fmla="*/ 107 h 1261"/>
                <a:gd name="T120" fmla="*/ 384 w 1261"/>
                <a:gd name="T121" fmla="*/ 49 h 1261"/>
                <a:gd name="T122" fmla="*/ 503 w 1261"/>
                <a:gd name="T123" fmla="*/ 13 h 1261"/>
                <a:gd name="T124" fmla="*/ 630 w 1261"/>
                <a:gd name="T125" fmla="*/ 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1" h="1261">
                  <a:moveTo>
                    <a:pt x="630" y="115"/>
                  </a:moveTo>
                  <a:lnTo>
                    <a:pt x="574" y="118"/>
                  </a:lnTo>
                  <a:lnTo>
                    <a:pt x="519" y="126"/>
                  </a:lnTo>
                  <a:lnTo>
                    <a:pt x="467" y="141"/>
                  </a:lnTo>
                  <a:lnTo>
                    <a:pt x="417" y="161"/>
                  </a:lnTo>
                  <a:lnTo>
                    <a:pt x="369" y="185"/>
                  </a:lnTo>
                  <a:lnTo>
                    <a:pt x="325" y="214"/>
                  </a:lnTo>
                  <a:lnTo>
                    <a:pt x="284" y="247"/>
                  </a:lnTo>
                  <a:lnTo>
                    <a:pt x="247" y="285"/>
                  </a:lnTo>
                  <a:lnTo>
                    <a:pt x="213" y="325"/>
                  </a:lnTo>
                  <a:lnTo>
                    <a:pt x="184" y="369"/>
                  </a:lnTo>
                  <a:lnTo>
                    <a:pt x="160" y="417"/>
                  </a:lnTo>
                  <a:lnTo>
                    <a:pt x="140" y="467"/>
                  </a:lnTo>
                  <a:lnTo>
                    <a:pt x="126" y="519"/>
                  </a:lnTo>
                  <a:lnTo>
                    <a:pt x="117" y="574"/>
                  </a:lnTo>
                  <a:lnTo>
                    <a:pt x="114" y="630"/>
                  </a:lnTo>
                  <a:lnTo>
                    <a:pt x="117" y="687"/>
                  </a:lnTo>
                  <a:lnTo>
                    <a:pt x="126" y="742"/>
                  </a:lnTo>
                  <a:lnTo>
                    <a:pt x="140" y="794"/>
                  </a:lnTo>
                  <a:lnTo>
                    <a:pt x="160" y="844"/>
                  </a:lnTo>
                  <a:lnTo>
                    <a:pt x="184" y="891"/>
                  </a:lnTo>
                  <a:lnTo>
                    <a:pt x="213" y="936"/>
                  </a:lnTo>
                  <a:lnTo>
                    <a:pt x="247" y="976"/>
                  </a:lnTo>
                  <a:lnTo>
                    <a:pt x="284" y="1014"/>
                  </a:lnTo>
                  <a:lnTo>
                    <a:pt x="325" y="1047"/>
                  </a:lnTo>
                  <a:lnTo>
                    <a:pt x="369" y="1076"/>
                  </a:lnTo>
                  <a:lnTo>
                    <a:pt x="417" y="1100"/>
                  </a:lnTo>
                  <a:lnTo>
                    <a:pt x="467" y="1120"/>
                  </a:lnTo>
                  <a:lnTo>
                    <a:pt x="519" y="1135"/>
                  </a:lnTo>
                  <a:lnTo>
                    <a:pt x="574" y="1143"/>
                  </a:lnTo>
                  <a:lnTo>
                    <a:pt x="630" y="1146"/>
                  </a:lnTo>
                  <a:lnTo>
                    <a:pt x="687" y="1143"/>
                  </a:lnTo>
                  <a:lnTo>
                    <a:pt x="742" y="1135"/>
                  </a:lnTo>
                  <a:lnTo>
                    <a:pt x="794" y="1120"/>
                  </a:lnTo>
                  <a:lnTo>
                    <a:pt x="844" y="1100"/>
                  </a:lnTo>
                  <a:lnTo>
                    <a:pt x="892" y="1076"/>
                  </a:lnTo>
                  <a:lnTo>
                    <a:pt x="936" y="1047"/>
                  </a:lnTo>
                  <a:lnTo>
                    <a:pt x="976" y="1014"/>
                  </a:lnTo>
                  <a:lnTo>
                    <a:pt x="1014" y="976"/>
                  </a:lnTo>
                  <a:lnTo>
                    <a:pt x="1047" y="936"/>
                  </a:lnTo>
                  <a:lnTo>
                    <a:pt x="1076" y="891"/>
                  </a:lnTo>
                  <a:lnTo>
                    <a:pt x="1100" y="844"/>
                  </a:lnTo>
                  <a:lnTo>
                    <a:pt x="1120" y="794"/>
                  </a:lnTo>
                  <a:lnTo>
                    <a:pt x="1135" y="742"/>
                  </a:lnTo>
                  <a:lnTo>
                    <a:pt x="1143" y="687"/>
                  </a:lnTo>
                  <a:lnTo>
                    <a:pt x="1146" y="630"/>
                  </a:lnTo>
                  <a:lnTo>
                    <a:pt x="1143" y="574"/>
                  </a:lnTo>
                  <a:lnTo>
                    <a:pt x="1135" y="519"/>
                  </a:lnTo>
                  <a:lnTo>
                    <a:pt x="1120" y="467"/>
                  </a:lnTo>
                  <a:lnTo>
                    <a:pt x="1100" y="417"/>
                  </a:lnTo>
                  <a:lnTo>
                    <a:pt x="1076" y="369"/>
                  </a:lnTo>
                  <a:lnTo>
                    <a:pt x="1047" y="325"/>
                  </a:lnTo>
                  <a:lnTo>
                    <a:pt x="1014" y="285"/>
                  </a:lnTo>
                  <a:lnTo>
                    <a:pt x="976" y="247"/>
                  </a:lnTo>
                  <a:lnTo>
                    <a:pt x="936" y="214"/>
                  </a:lnTo>
                  <a:lnTo>
                    <a:pt x="892" y="185"/>
                  </a:lnTo>
                  <a:lnTo>
                    <a:pt x="844" y="161"/>
                  </a:lnTo>
                  <a:lnTo>
                    <a:pt x="794" y="141"/>
                  </a:lnTo>
                  <a:lnTo>
                    <a:pt x="742" y="126"/>
                  </a:lnTo>
                  <a:lnTo>
                    <a:pt x="687" y="118"/>
                  </a:lnTo>
                  <a:lnTo>
                    <a:pt x="630" y="115"/>
                  </a:lnTo>
                  <a:close/>
                  <a:moveTo>
                    <a:pt x="630" y="0"/>
                  </a:moveTo>
                  <a:lnTo>
                    <a:pt x="695" y="3"/>
                  </a:lnTo>
                  <a:lnTo>
                    <a:pt x="758" y="13"/>
                  </a:lnTo>
                  <a:lnTo>
                    <a:pt x="818" y="28"/>
                  </a:lnTo>
                  <a:lnTo>
                    <a:pt x="876" y="49"/>
                  </a:lnTo>
                  <a:lnTo>
                    <a:pt x="932" y="76"/>
                  </a:lnTo>
                  <a:lnTo>
                    <a:pt x="984" y="107"/>
                  </a:lnTo>
                  <a:lnTo>
                    <a:pt x="1032" y="144"/>
                  </a:lnTo>
                  <a:lnTo>
                    <a:pt x="1076" y="185"/>
                  </a:lnTo>
                  <a:lnTo>
                    <a:pt x="1117" y="229"/>
                  </a:lnTo>
                  <a:lnTo>
                    <a:pt x="1154" y="277"/>
                  </a:lnTo>
                  <a:lnTo>
                    <a:pt x="1185" y="329"/>
                  </a:lnTo>
                  <a:lnTo>
                    <a:pt x="1212" y="385"/>
                  </a:lnTo>
                  <a:lnTo>
                    <a:pt x="1233" y="443"/>
                  </a:lnTo>
                  <a:lnTo>
                    <a:pt x="1248" y="503"/>
                  </a:lnTo>
                  <a:lnTo>
                    <a:pt x="1258" y="566"/>
                  </a:lnTo>
                  <a:lnTo>
                    <a:pt x="1261" y="630"/>
                  </a:lnTo>
                  <a:lnTo>
                    <a:pt x="1258" y="695"/>
                  </a:lnTo>
                  <a:lnTo>
                    <a:pt x="1248" y="758"/>
                  </a:lnTo>
                  <a:lnTo>
                    <a:pt x="1233" y="818"/>
                  </a:lnTo>
                  <a:lnTo>
                    <a:pt x="1212" y="876"/>
                  </a:lnTo>
                  <a:lnTo>
                    <a:pt x="1185" y="932"/>
                  </a:lnTo>
                  <a:lnTo>
                    <a:pt x="1154" y="984"/>
                  </a:lnTo>
                  <a:lnTo>
                    <a:pt x="1117" y="1032"/>
                  </a:lnTo>
                  <a:lnTo>
                    <a:pt x="1076" y="1076"/>
                  </a:lnTo>
                  <a:lnTo>
                    <a:pt x="1032" y="1117"/>
                  </a:lnTo>
                  <a:lnTo>
                    <a:pt x="984" y="1154"/>
                  </a:lnTo>
                  <a:lnTo>
                    <a:pt x="932" y="1185"/>
                  </a:lnTo>
                  <a:lnTo>
                    <a:pt x="876" y="1212"/>
                  </a:lnTo>
                  <a:lnTo>
                    <a:pt x="818" y="1233"/>
                  </a:lnTo>
                  <a:lnTo>
                    <a:pt x="758" y="1248"/>
                  </a:lnTo>
                  <a:lnTo>
                    <a:pt x="695" y="1258"/>
                  </a:lnTo>
                  <a:lnTo>
                    <a:pt x="630" y="1261"/>
                  </a:lnTo>
                  <a:lnTo>
                    <a:pt x="566" y="1258"/>
                  </a:lnTo>
                  <a:lnTo>
                    <a:pt x="503" y="1248"/>
                  </a:lnTo>
                  <a:lnTo>
                    <a:pt x="443" y="1233"/>
                  </a:lnTo>
                  <a:lnTo>
                    <a:pt x="384" y="1212"/>
                  </a:lnTo>
                  <a:lnTo>
                    <a:pt x="329" y="1185"/>
                  </a:lnTo>
                  <a:lnTo>
                    <a:pt x="277" y="1154"/>
                  </a:lnTo>
                  <a:lnTo>
                    <a:pt x="229" y="1117"/>
                  </a:lnTo>
                  <a:lnTo>
                    <a:pt x="184" y="1076"/>
                  </a:lnTo>
                  <a:lnTo>
                    <a:pt x="144" y="1032"/>
                  </a:lnTo>
                  <a:lnTo>
                    <a:pt x="107" y="984"/>
                  </a:lnTo>
                  <a:lnTo>
                    <a:pt x="76" y="932"/>
                  </a:lnTo>
                  <a:lnTo>
                    <a:pt x="49" y="876"/>
                  </a:lnTo>
                  <a:lnTo>
                    <a:pt x="28" y="818"/>
                  </a:lnTo>
                  <a:lnTo>
                    <a:pt x="12" y="758"/>
                  </a:lnTo>
                  <a:lnTo>
                    <a:pt x="3" y="695"/>
                  </a:lnTo>
                  <a:lnTo>
                    <a:pt x="0" y="630"/>
                  </a:lnTo>
                  <a:lnTo>
                    <a:pt x="3" y="566"/>
                  </a:lnTo>
                  <a:lnTo>
                    <a:pt x="12" y="503"/>
                  </a:lnTo>
                  <a:lnTo>
                    <a:pt x="28" y="443"/>
                  </a:lnTo>
                  <a:lnTo>
                    <a:pt x="49" y="385"/>
                  </a:lnTo>
                  <a:lnTo>
                    <a:pt x="76" y="329"/>
                  </a:lnTo>
                  <a:lnTo>
                    <a:pt x="107" y="277"/>
                  </a:lnTo>
                  <a:lnTo>
                    <a:pt x="144" y="229"/>
                  </a:lnTo>
                  <a:lnTo>
                    <a:pt x="184" y="185"/>
                  </a:lnTo>
                  <a:lnTo>
                    <a:pt x="229" y="144"/>
                  </a:lnTo>
                  <a:lnTo>
                    <a:pt x="277" y="107"/>
                  </a:lnTo>
                  <a:lnTo>
                    <a:pt x="329" y="76"/>
                  </a:lnTo>
                  <a:lnTo>
                    <a:pt x="384" y="49"/>
                  </a:lnTo>
                  <a:lnTo>
                    <a:pt x="443" y="28"/>
                  </a:lnTo>
                  <a:lnTo>
                    <a:pt x="503" y="13"/>
                  </a:lnTo>
                  <a:lnTo>
                    <a:pt x="566" y="3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408"/>
            <p:cNvSpPr>
              <a:spLocks noEditPoints="1"/>
            </p:cNvSpPr>
            <p:nvPr/>
          </p:nvSpPr>
          <p:spPr bwMode="auto">
            <a:xfrm>
              <a:off x="2722563" y="2838450"/>
              <a:ext cx="73025" cy="73025"/>
            </a:xfrm>
            <a:custGeom>
              <a:avLst/>
              <a:gdLst>
                <a:gd name="T0" fmla="*/ 203 w 459"/>
                <a:gd name="T1" fmla="*/ 118 h 459"/>
                <a:gd name="T2" fmla="*/ 157 w 459"/>
                <a:gd name="T3" fmla="*/ 140 h 459"/>
                <a:gd name="T4" fmla="*/ 126 w 459"/>
                <a:gd name="T5" fmla="*/ 179 h 459"/>
                <a:gd name="T6" fmla="*/ 115 w 459"/>
                <a:gd name="T7" fmla="*/ 229 h 459"/>
                <a:gd name="T8" fmla="*/ 126 w 459"/>
                <a:gd name="T9" fmla="*/ 280 h 459"/>
                <a:gd name="T10" fmla="*/ 157 w 459"/>
                <a:gd name="T11" fmla="*/ 319 h 459"/>
                <a:gd name="T12" fmla="*/ 203 w 459"/>
                <a:gd name="T13" fmla="*/ 341 h 459"/>
                <a:gd name="T14" fmla="*/ 255 w 459"/>
                <a:gd name="T15" fmla="*/ 341 h 459"/>
                <a:gd name="T16" fmla="*/ 301 w 459"/>
                <a:gd name="T17" fmla="*/ 319 h 459"/>
                <a:gd name="T18" fmla="*/ 333 w 459"/>
                <a:gd name="T19" fmla="*/ 280 h 459"/>
                <a:gd name="T20" fmla="*/ 344 w 459"/>
                <a:gd name="T21" fmla="*/ 229 h 459"/>
                <a:gd name="T22" fmla="*/ 333 w 459"/>
                <a:gd name="T23" fmla="*/ 179 h 459"/>
                <a:gd name="T24" fmla="*/ 301 w 459"/>
                <a:gd name="T25" fmla="*/ 140 h 459"/>
                <a:gd name="T26" fmla="*/ 255 w 459"/>
                <a:gd name="T27" fmla="*/ 118 h 459"/>
                <a:gd name="T28" fmla="*/ 229 w 459"/>
                <a:gd name="T29" fmla="*/ 0 h 459"/>
                <a:gd name="T30" fmla="*/ 301 w 459"/>
                <a:gd name="T31" fmla="*/ 12 h 459"/>
                <a:gd name="T32" fmla="*/ 365 w 459"/>
                <a:gd name="T33" fmla="*/ 45 h 459"/>
                <a:gd name="T34" fmla="*/ 414 w 459"/>
                <a:gd name="T35" fmla="*/ 94 h 459"/>
                <a:gd name="T36" fmla="*/ 447 w 459"/>
                <a:gd name="T37" fmla="*/ 158 h 459"/>
                <a:gd name="T38" fmla="*/ 459 w 459"/>
                <a:gd name="T39" fmla="*/ 229 h 459"/>
                <a:gd name="T40" fmla="*/ 447 w 459"/>
                <a:gd name="T41" fmla="*/ 301 h 459"/>
                <a:gd name="T42" fmla="*/ 414 w 459"/>
                <a:gd name="T43" fmla="*/ 365 h 459"/>
                <a:gd name="T44" fmla="*/ 365 w 459"/>
                <a:gd name="T45" fmla="*/ 414 h 459"/>
                <a:gd name="T46" fmla="*/ 301 w 459"/>
                <a:gd name="T47" fmla="*/ 447 h 459"/>
                <a:gd name="T48" fmla="*/ 229 w 459"/>
                <a:gd name="T49" fmla="*/ 459 h 459"/>
                <a:gd name="T50" fmla="*/ 157 w 459"/>
                <a:gd name="T51" fmla="*/ 447 h 459"/>
                <a:gd name="T52" fmla="*/ 94 w 459"/>
                <a:gd name="T53" fmla="*/ 414 h 459"/>
                <a:gd name="T54" fmla="*/ 45 w 459"/>
                <a:gd name="T55" fmla="*/ 365 h 459"/>
                <a:gd name="T56" fmla="*/ 11 w 459"/>
                <a:gd name="T57" fmla="*/ 301 h 459"/>
                <a:gd name="T58" fmla="*/ 0 w 459"/>
                <a:gd name="T59" fmla="*/ 229 h 459"/>
                <a:gd name="T60" fmla="*/ 11 w 459"/>
                <a:gd name="T61" fmla="*/ 158 h 459"/>
                <a:gd name="T62" fmla="*/ 45 w 459"/>
                <a:gd name="T63" fmla="*/ 94 h 459"/>
                <a:gd name="T64" fmla="*/ 94 w 459"/>
                <a:gd name="T65" fmla="*/ 45 h 459"/>
                <a:gd name="T66" fmla="*/ 157 w 459"/>
                <a:gd name="T67" fmla="*/ 12 h 459"/>
                <a:gd name="T68" fmla="*/ 229 w 459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6"/>
                  </a:lnTo>
                  <a:lnTo>
                    <a:pt x="126" y="280"/>
                  </a:lnTo>
                  <a:lnTo>
                    <a:pt x="140" y="301"/>
                  </a:lnTo>
                  <a:lnTo>
                    <a:pt x="157" y="319"/>
                  </a:lnTo>
                  <a:lnTo>
                    <a:pt x="179" y="333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255" y="341"/>
                  </a:lnTo>
                  <a:lnTo>
                    <a:pt x="279" y="333"/>
                  </a:lnTo>
                  <a:lnTo>
                    <a:pt x="301" y="319"/>
                  </a:lnTo>
                  <a:lnTo>
                    <a:pt x="319" y="301"/>
                  </a:lnTo>
                  <a:lnTo>
                    <a:pt x="333" y="280"/>
                  </a:lnTo>
                  <a:lnTo>
                    <a:pt x="341" y="256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8"/>
                  </a:lnTo>
                  <a:lnTo>
                    <a:pt x="301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2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7" y="158"/>
                  </a:lnTo>
                  <a:lnTo>
                    <a:pt x="456" y="192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7" y="301"/>
                  </a:lnTo>
                  <a:lnTo>
                    <a:pt x="433" y="335"/>
                  </a:lnTo>
                  <a:lnTo>
                    <a:pt x="414" y="365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5" y="433"/>
                  </a:lnTo>
                  <a:lnTo>
                    <a:pt x="301" y="447"/>
                  </a:lnTo>
                  <a:lnTo>
                    <a:pt x="267" y="456"/>
                  </a:lnTo>
                  <a:lnTo>
                    <a:pt x="229" y="459"/>
                  </a:lnTo>
                  <a:lnTo>
                    <a:pt x="192" y="456"/>
                  </a:lnTo>
                  <a:lnTo>
                    <a:pt x="157" y="447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1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1" y="158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409"/>
            <p:cNvSpPr>
              <a:spLocks noEditPoints="1"/>
            </p:cNvSpPr>
            <p:nvPr/>
          </p:nvSpPr>
          <p:spPr bwMode="auto">
            <a:xfrm>
              <a:off x="2941638" y="2838450"/>
              <a:ext cx="73025" cy="73025"/>
            </a:xfrm>
            <a:custGeom>
              <a:avLst/>
              <a:gdLst>
                <a:gd name="T0" fmla="*/ 203 w 459"/>
                <a:gd name="T1" fmla="*/ 118 h 459"/>
                <a:gd name="T2" fmla="*/ 157 w 459"/>
                <a:gd name="T3" fmla="*/ 140 h 459"/>
                <a:gd name="T4" fmla="*/ 126 w 459"/>
                <a:gd name="T5" fmla="*/ 179 h 459"/>
                <a:gd name="T6" fmla="*/ 115 w 459"/>
                <a:gd name="T7" fmla="*/ 229 h 459"/>
                <a:gd name="T8" fmla="*/ 126 w 459"/>
                <a:gd name="T9" fmla="*/ 280 h 459"/>
                <a:gd name="T10" fmla="*/ 157 w 459"/>
                <a:gd name="T11" fmla="*/ 319 h 459"/>
                <a:gd name="T12" fmla="*/ 203 w 459"/>
                <a:gd name="T13" fmla="*/ 341 h 459"/>
                <a:gd name="T14" fmla="*/ 255 w 459"/>
                <a:gd name="T15" fmla="*/ 341 h 459"/>
                <a:gd name="T16" fmla="*/ 301 w 459"/>
                <a:gd name="T17" fmla="*/ 319 h 459"/>
                <a:gd name="T18" fmla="*/ 333 w 459"/>
                <a:gd name="T19" fmla="*/ 280 h 459"/>
                <a:gd name="T20" fmla="*/ 344 w 459"/>
                <a:gd name="T21" fmla="*/ 229 h 459"/>
                <a:gd name="T22" fmla="*/ 333 w 459"/>
                <a:gd name="T23" fmla="*/ 179 h 459"/>
                <a:gd name="T24" fmla="*/ 301 w 459"/>
                <a:gd name="T25" fmla="*/ 140 h 459"/>
                <a:gd name="T26" fmla="*/ 255 w 459"/>
                <a:gd name="T27" fmla="*/ 118 h 459"/>
                <a:gd name="T28" fmla="*/ 229 w 459"/>
                <a:gd name="T29" fmla="*/ 0 h 459"/>
                <a:gd name="T30" fmla="*/ 301 w 459"/>
                <a:gd name="T31" fmla="*/ 12 h 459"/>
                <a:gd name="T32" fmla="*/ 365 w 459"/>
                <a:gd name="T33" fmla="*/ 45 h 459"/>
                <a:gd name="T34" fmla="*/ 414 w 459"/>
                <a:gd name="T35" fmla="*/ 94 h 459"/>
                <a:gd name="T36" fmla="*/ 447 w 459"/>
                <a:gd name="T37" fmla="*/ 158 h 459"/>
                <a:gd name="T38" fmla="*/ 459 w 459"/>
                <a:gd name="T39" fmla="*/ 229 h 459"/>
                <a:gd name="T40" fmla="*/ 447 w 459"/>
                <a:gd name="T41" fmla="*/ 301 h 459"/>
                <a:gd name="T42" fmla="*/ 414 w 459"/>
                <a:gd name="T43" fmla="*/ 365 h 459"/>
                <a:gd name="T44" fmla="*/ 365 w 459"/>
                <a:gd name="T45" fmla="*/ 414 h 459"/>
                <a:gd name="T46" fmla="*/ 301 w 459"/>
                <a:gd name="T47" fmla="*/ 447 h 459"/>
                <a:gd name="T48" fmla="*/ 229 w 459"/>
                <a:gd name="T49" fmla="*/ 459 h 459"/>
                <a:gd name="T50" fmla="*/ 157 w 459"/>
                <a:gd name="T51" fmla="*/ 447 h 459"/>
                <a:gd name="T52" fmla="*/ 94 w 459"/>
                <a:gd name="T53" fmla="*/ 414 h 459"/>
                <a:gd name="T54" fmla="*/ 45 w 459"/>
                <a:gd name="T55" fmla="*/ 365 h 459"/>
                <a:gd name="T56" fmla="*/ 11 w 459"/>
                <a:gd name="T57" fmla="*/ 301 h 459"/>
                <a:gd name="T58" fmla="*/ 0 w 459"/>
                <a:gd name="T59" fmla="*/ 229 h 459"/>
                <a:gd name="T60" fmla="*/ 11 w 459"/>
                <a:gd name="T61" fmla="*/ 158 h 459"/>
                <a:gd name="T62" fmla="*/ 45 w 459"/>
                <a:gd name="T63" fmla="*/ 94 h 459"/>
                <a:gd name="T64" fmla="*/ 94 w 459"/>
                <a:gd name="T65" fmla="*/ 45 h 459"/>
                <a:gd name="T66" fmla="*/ 157 w 459"/>
                <a:gd name="T67" fmla="*/ 12 h 459"/>
                <a:gd name="T68" fmla="*/ 229 w 459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6"/>
                  </a:lnTo>
                  <a:lnTo>
                    <a:pt x="126" y="280"/>
                  </a:lnTo>
                  <a:lnTo>
                    <a:pt x="140" y="301"/>
                  </a:lnTo>
                  <a:lnTo>
                    <a:pt x="157" y="319"/>
                  </a:lnTo>
                  <a:lnTo>
                    <a:pt x="179" y="333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255" y="341"/>
                  </a:lnTo>
                  <a:lnTo>
                    <a:pt x="279" y="333"/>
                  </a:lnTo>
                  <a:lnTo>
                    <a:pt x="301" y="319"/>
                  </a:lnTo>
                  <a:lnTo>
                    <a:pt x="319" y="301"/>
                  </a:lnTo>
                  <a:lnTo>
                    <a:pt x="333" y="280"/>
                  </a:lnTo>
                  <a:lnTo>
                    <a:pt x="341" y="256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8"/>
                  </a:lnTo>
                  <a:lnTo>
                    <a:pt x="301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2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7" y="158"/>
                  </a:lnTo>
                  <a:lnTo>
                    <a:pt x="456" y="192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7" y="301"/>
                  </a:lnTo>
                  <a:lnTo>
                    <a:pt x="433" y="335"/>
                  </a:lnTo>
                  <a:lnTo>
                    <a:pt x="414" y="365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5" y="433"/>
                  </a:lnTo>
                  <a:lnTo>
                    <a:pt x="301" y="447"/>
                  </a:lnTo>
                  <a:lnTo>
                    <a:pt x="267" y="456"/>
                  </a:lnTo>
                  <a:lnTo>
                    <a:pt x="229" y="459"/>
                  </a:lnTo>
                  <a:lnTo>
                    <a:pt x="192" y="456"/>
                  </a:lnTo>
                  <a:lnTo>
                    <a:pt x="157" y="447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1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1" y="158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410"/>
            <p:cNvSpPr>
              <a:spLocks noEditPoints="1"/>
            </p:cNvSpPr>
            <p:nvPr/>
          </p:nvSpPr>
          <p:spPr bwMode="auto">
            <a:xfrm>
              <a:off x="2741613" y="3067050"/>
              <a:ext cx="109538" cy="53975"/>
            </a:xfrm>
            <a:custGeom>
              <a:avLst/>
              <a:gdLst>
                <a:gd name="T0" fmla="*/ 114 w 688"/>
                <a:gd name="T1" fmla="*/ 115 h 344"/>
                <a:gd name="T2" fmla="*/ 114 w 688"/>
                <a:gd name="T3" fmla="*/ 229 h 344"/>
                <a:gd name="T4" fmla="*/ 573 w 688"/>
                <a:gd name="T5" fmla="*/ 229 h 344"/>
                <a:gd name="T6" fmla="*/ 573 w 688"/>
                <a:gd name="T7" fmla="*/ 115 h 344"/>
                <a:gd name="T8" fmla="*/ 114 w 688"/>
                <a:gd name="T9" fmla="*/ 115 h 344"/>
                <a:gd name="T10" fmla="*/ 114 w 688"/>
                <a:gd name="T11" fmla="*/ 0 h 344"/>
                <a:gd name="T12" fmla="*/ 573 w 688"/>
                <a:gd name="T13" fmla="*/ 0 h 344"/>
                <a:gd name="T14" fmla="*/ 599 w 688"/>
                <a:gd name="T15" fmla="*/ 3 h 344"/>
                <a:gd name="T16" fmla="*/ 623 w 688"/>
                <a:gd name="T17" fmla="*/ 11 h 344"/>
                <a:gd name="T18" fmla="*/ 645 w 688"/>
                <a:gd name="T19" fmla="*/ 25 h 344"/>
                <a:gd name="T20" fmla="*/ 663 w 688"/>
                <a:gd name="T21" fmla="*/ 43 h 344"/>
                <a:gd name="T22" fmla="*/ 676 w 688"/>
                <a:gd name="T23" fmla="*/ 65 h 344"/>
                <a:gd name="T24" fmla="*/ 685 w 688"/>
                <a:gd name="T25" fmla="*/ 88 h 344"/>
                <a:gd name="T26" fmla="*/ 688 w 688"/>
                <a:gd name="T27" fmla="*/ 115 h 344"/>
                <a:gd name="T28" fmla="*/ 688 w 688"/>
                <a:gd name="T29" fmla="*/ 229 h 344"/>
                <a:gd name="T30" fmla="*/ 685 w 688"/>
                <a:gd name="T31" fmla="*/ 255 h 344"/>
                <a:gd name="T32" fmla="*/ 676 w 688"/>
                <a:gd name="T33" fmla="*/ 279 h 344"/>
                <a:gd name="T34" fmla="*/ 663 w 688"/>
                <a:gd name="T35" fmla="*/ 301 h 344"/>
                <a:gd name="T36" fmla="*/ 645 w 688"/>
                <a:gd name="T37" fmla="*/ 319 h 344"/>
                <a:gd name="T38" fmla="*/ 623 w 688"/>
                <a:gd name="T39" fmla="*/ 332 h 344"/>
                <a:gd name="T40" fmla="*/ 599 w 688"/>
                <a:gd name="T41" fmla="*/ 341 h 344"/>
                <a:gd name="T42" fmla="*/ 573 w 688"/>
                <a:gd name="T43" fmla="*/ 344 h 344"/>
                <a:gd name="T44" fmla="*/ 114 w 688"/>
                <a:gd name="T45" fmla="*/ 344 h 344"/>
                <a:gd name="T46" fmla="*/ 88 w 688"/>
                <a:gd name="T47" fmla="*/ 341 h 344"/>
                <a:gd name="T48" fmla="*/ 64 w 688"/>
                <a:gd name="T49" fmla="*/ 332 h 344"/>
                <a:gd name="T50" fmla="*/ 42 w 688"/>
                <a:gd name="T51" fmla="*/ 319 h 344"/>
                <a:gd name="T52" fmla="*/ 25 w 688"/>
                <a:gd name="T53" fmla="*/ 301 h 344"/>
                <a:gd name="T54" fmla="*/ 11 w 688"/>
                <a:gd name="T55" fmla="*/ 279 h 344"/>
                <a:gd name="T56" fmla="*/ 3 w 688"/>
                <a:gd name="T57" fmla="*/ 255 h 344"/>
                <a:gd name="T58" fmla="*/ 0 w 688"/>
                <a:gd name="T59" fmla="*/ 229 h 344"/>
                <a:gd name="T60" fmla="*/ 0 w 688"/>
                <a:gd name="T61" fmla="*/ 115 h 344"/>
                <a:gd name="T62" fmla="*/ 3 w 688"/>
                <a:gd name="T63" fmla="*/ 88 h 344"/>
                <a:gd name="T64" fmla="*/ 11 w 688"/>
                <a:gd name="T65" fmla="*/ 65 h 344"/>
                <a:gd name="T66" fmla="*/ 25 w 688"/>
                <a:gd name="T67" fmla="*/ 43 h 344"/>
                <a:gd name="T68" fmla="*/ 42 w 688"/>
                <a:gd name="T69" fmla="*/ 25 h 344"/>
                <a:gd name="T70" fmla="*/ 64 w 688"/>
                <a:gd name="T71" fmla="*/ 11 h 344"/>
                <a:gd name="T72" fmla="*/ 88 w 688"/>
                <a:gd name="T73" fmla="*/ 3 h 344"/>
                <a:gd name="T74" fmla="*/ 114 w 688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8" h="344">
                  <a:moveTo>
                    <a:pt x="114" y="115"/>
                  </a:moveTo>
                  <a:lnTo>
                    <a:pt x="114" y="229"/>
                  </a:lnTo>
                  <a:lnTo>
                    <a:pt x="573" y="229"/>
                  </a:lnTo>
                  <a:lnTo>
                    <a:pt x="573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573" y="0"/>
                  </a:lnTo>
                  <a:lnTo>
                    <a:pt x="599" y="3"/>
                  </a:lnTo>
                  <a:lnTo>
                    <a:pt x="623" y="11"/>
                  </a:lnTo>
                  <a:lnTo>
                    <a:pt x="645" y="25"/>
                  </a:lnTo>
                  <a:lnTo>
                    <a:pt x="663" y="43"/>
                  </a:lnTo>
                  <a:lnTo>
                    <a:pt x="676" y="65"/>
                  </a:lnTo>
                  <a:lnTo>
                    <a:pt x="685" y="88"/>
                  </a:lnTo>
                  <a:lnTo>
                    <a:pt x="688" y="115"/>
                  </a:lnTo>
                  <a:lnTo>
                    <a:pt x="688" y="229"/>
                  </a:lnTo>
                  <a:lnTo>
                    <a:pt x="685" y="255"/>
                  </a:lnTo>
                  <a:lnTo>
                    <a:pt x="676" y="279"/>
                  </a:lnTo>
                  <a:lnTo>
                    <a:pt x="663" y="301"/>
                  </a:lnTo>
                  <a:lnTo>
                    <a:pt x="645" y="319"/>
                  </a:lnTo>
                  <a:lnTo>
                    <a:pt x="623" y="332"/>
                  </a:lnTo>
                  <a:lnTo>
                    <a:pt x="599" y="341"/>
                  </a:lnTo>
                  <a:lnTo>
                    <a:pt x="573" y="344"/>
                  </a:lnTo>
                  <a:lnTo>
                    <a:pt x="114" y="344"/>
                  </a:lnTo>
                  <a:lnTo>
                    <a:pt x="88" y="341"/>
                  </a:lnTo>
                  <a:lnTo>
                    <a:pt x="64" y="332"/>
                  </a:lnTo>
                  <a:lnTo>
                    <a:pt x="42" y="319"/>
                  </a:lnTo>
                  <a:lnTo>
                    <a:pt x="25" y="301"/>
                  </a:lnTo>
                  <a:lnTo>
                    <a:pt x="11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5"/>
                  </a:lnTo>
                  <a:lnTo>
                    <a:pt x="3" y="88"/>
                  </a:lnTo>
                  <a:lnTo>
                    <a:pt x="11" y="65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411"/>
            <p:cNvSpPr>
              <a:spLocks noEditPoints="1"/>
            </p:cNvSpPr>
            <p:nvPr/>
          </p:nvSpPr>
          <p:spPr bwMode="auto">
            <a:xfrm>
              <a:off x="2741613" y="2994025"/>
              <a:ext cx="109538" cy="53975"/>
            </a:xfrm>
            <a:custGeom>
              <a:avLst/>
              <a:gdLst>
                <a:gd name="T0" fmla="*/ 114 w 688"/>
                <a:gd name="T1" fmla="*/ 115 h 344"/>
                <a:gd name="T2" fmla="*/ 114 w 688"/>
                <a:gd name="T3" fmla="*/ 230 h 344"/>
                <a:gd name="T4" fmla="*/ 573 w 688"/>
                <a:gd name="T5" fmla="*/ 230 h 344"/>
                <a:gd name="T6" fmla="*/ 573 w 688"/>
                <a:gd name="T7" fmla="*/ 115 h 344"/>
                <a:gd name="T8" fmla="*/ 114 w 688"/>
                <a:gd name="T9" fmla="*/ 115 h 344"/>
                <a:gd name="T10" fmla="*/ 114 w 688"/>
                <a:gd name="T11" fmla="*/ 0 h 344"/>
                <a:gd name="T12" fmla="*/ 573 w 688"/>
                <a:gd name="T13" fmla="*/ 0 h 344"/>
                <a:gd name="T14" fmla="*/ 599 w 688"/>
                <a:gd name="T15" fmla="*/ 4 h 344"/>
                <a:gd name="T16" fmla="*/ 623 w 688"/>
                <a:gd name="T17" fmla="*/ 12 h 344"/>
                <a:gd name="T18" fmla="*/ 645 w 688"/>
                <a:gd name="T19" fmla="*/ 25 h 344"/>
                <a:gd name="T20" fmla="*/ 663 w 688"/>
                <a:gd name="T21" fmla="*/ 43 h 344"/>
                <a:gd name="T22" fmla="*/ 676 w 688"/>
                <a:gd name="T23" fmla="*/ 65 h 344"/>
                <a:gd name="T24" fmla="*/ 685 w 688"/>
                <a:gd name="T25" fmla="*/ 89 h 344"/>
                <a:gd name="T26" fmla="*/ 688 w 688"/>
                <a:gd name="T27" fmla="*/ 115 h 344"/>
                <a:gd name="T28" fmla="*/ 688 w 688"/>
                <a:gd name="T29" fmla="*/ 230 h 344"/>
                <a:gd name="T30" fmla="*/ 685 w 688"/>
                <a:gd name="T31" fmla="*/ 256 h 344"/>
                <a:gd name="T32" fmla="*/ 676 w 688"/>
                <a:gd name="T33" fmla="*/ 280 h 344"/>
                <a:gd name="T34" fmla="*/ 663 w 688"/>
                <a:gd name="T35" fmla="*/ 302 h 344"/>
                <a:gd name="T36" fmla="*/ 645 w 688"/>
                <a:gd name="T37" fmla="*/ 319 h 344"/>
                <a:gd name="T38" fmla="*/ 623 w 688"/>
                <a:gd name="T39" fmla="*/ 333 h 344"/>
                <a:gd name="T40" fmla="*/ 599 w 688"/>
                <a:gd name="T41" fmla="*/ 341 h 344"/>
                <a:gd name="T42" fmla="*/ 573 w 688"/>
                <a:gd name="T43" fmla="*/ 344 h 344"/>
                <a:gd name="T44" fmla="*/ 114 w 688"/>
                <a:gd name="T45" fmla="*/ 344 h 344"/>
                <a:gd name="T46" fmla="*/ 88 w 688"/>
                <a:gd name="T47" fmla="*/ 341 h 344"/>
                <a:gd name="T48" fmla="*/ 64 w 688"/>
                <a:gd name="T49" fmla="*/ 333 h 344"/>
                <a:gd name="T50" fmla="*/ 42 w 688"/>
                <a:gd name="T51" fmla="*/ 319 h 344"/>
                <a:gd name="T52" fmla="*/ 25 w 688"/>
                <a:gd name="T53" fmla="*/ 302 h 344"/>
                <a:gd name="T54" fmla="*/ 11 w 688"/>
                <a:gd name="T55" fmla="*/ 280 h 344"/>
                <a:gd name="T56" fmla="*/ 3 w 688"/>
                <a:gd name="T57" fmla="*/ 256 h 344"/>
                <a:gd name="T58" fmla="*/ 0 w 688"/>
                <a:gd name="T59" fmla="*/ 230 h 344"/>
                <a:gd name="T60" fmla="*/ 0 w 688"/>
                <a:gd name="T61" fmla="*/ 115 h 344"/>
                <a:gd name="T62" fmla="*/ 3 w 688"/>
                <a:gd name="T63" fmla="*/ 89 h 344"/>
                <a:gd name="T64" fmla="*/ 11 w 688"/>
                <a:gd name="T65" fmla="*/ 65 h 344"/>
                <a:gd name="T66" fmla="*/ 25 w 688"/>
                <a:gd name="T67" fmla="*/ 43 h 344"/>
                <a:gd name="T68" fmla="*/ 42 w 688"/>
                <a:gd name="T69" fmla="*/ 25 h 344"/>
                <a:gd name="T70" fmla="*/ 64 w 688"/>
                <a:gd name="T71" fmla="*/ 12 h 344"/>
                <a:gd name="T72" fmla="*/ 88 w 688"/>
                <a:gd name="T73" fmla="*/ 4 h 344"/>
                <a:gd name="T74" fmla="*/ 114 w 688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8" h="344">
                  <a:moveTo>
                    <a:pt x="114" y="115"/>
                  </a:moveTo>
                  <a:lnTo>
                    <a:pt x="114" y="230"/>
                  </a:lnTo>
                  <a:lnTo>
                    <a:pt x="573" y="230"/>
                  </a:lnTo>
                  <a:lnTo>
                    <a:pt x="573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573" y="0"/>
                  </a:lnTo>
                  <a:lnTo>
                    <a:pt x="599" y="4"/>
                  </a:lnTo>
                  <a:lnTo>
                    <a:pt x="623" y="12"/>
                  </a:lnTo>
                  <a:lnTo>
                    <a:pt x="645" y="25"/>
                  </a:lnTo>
                  <a:lnTo>
                    <a:pt x="663" y="43"/>
                  </a:lnTo>
                  <a:lnTo>
                    <a:pt x="676" y="65"/>
                  </a:lnTo>
                  <a:lnTo>
                    <a:pt x="685" y="89"/>
                  </a:lnTo>
                  <a:lnTo>
                    <a:pt x="688" y="115"/>
                  </a:lnTo>
                  <a:lnTo>
                    <a:pt x="688" y="230"/>
                  </a:lnTo>
                  <a:lnTo>
                    <a:pt x="685" y="256"/>
                  </a:lnTo>
                  <a:lnTo>
                    <a:pt x="676" y="280"/>
                  </a:lnTo>
                  <a:lnTo>
                    <a:pt x="663" y="302"/>
                  </a:lnTo>
                  <a:lnTo>
                    <a:pt x="645" y="319"/>
                  </a:lnTo>
                  <a:lnTo>
                    <a:pt x="623" y="333"/>
                  </a:lnTo>
                  <a:lnTo>
                    <a:pt x="599" y="341"/>
                  </a:lnTo>
                  <a:lnTo>
                    <a:pt x="573" y="344"/>
                  </a:lnTo>
                  <a:lnTo>
                    <a:pt x="114" y="344"/>
                  </a:lnTo>
                  <a:lnTo>
                    <a:pt x="88" y="341"/>
                  </a:lnTo>
                  <a:lnTo>
                    <a:pt x="64" y="333"/>
                  </a:lnTo>
                  <a:lnTo>
                    <a:pt x="42" y="319"/>
                  </a:lnTo>
                  <a:lnTo>
                    <a:pt x="25" y="302"/>
                  </a:lnTo>
                  <a:lnTo>
                    <a:pt x="11" y="280"/>
                  </a:lnTo>
                  <a:lnTo>
                    <a:pt x="3" y="256"/>
                  </a:lnTo>
                  <a:lnTo>
                    <a:pt x="0" y="230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2"/>
                  </a:lnTo>
                  <a:lnTo>
                    <a:pt x="88" y="4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412"/>
            <p:cNvSpPr>
              <a:spLocks noEditPoints="1"/>
            </p:cNvSpPr>
            <p:nvPr/>
          </p:nvSpPr>
          <p:spPr bwMode="auto">
            <a:xfrm>
              <a:off x="2924176" y="3048000"/>
              <a:ext cx="71438" cy="73025"/>
            </a:xfrm>
            <a:custGeom>
              <a:avLst/>
              <a:gdLst>
                <a:gd name="T0" fmla="*/ 204 w 459"/>
                <a:gd name="T1" fmla="*/ 118 h 459"/>
                <a:gd name="T2" fmla="*/ 158 w 459"/>
                <a:gd name="T3" fmla="*/ 140 h 459"/>
                <a:gd name="T4" fmla="*/ 126 w 459"/>
                <a:gd name="T5" fmla="*/ 180 h 459"/>
                <a:gd name="T6" fmla="*/ 115 w 459"/>
                <a:gd name="T7" fmla="*/ 230 h 459"/>
                <a:gd name="T8" fmla="*/ 126 w 459"/>
                <a:gd name="T9" fmla="*/ 280 h 459"/>
                <a:gd name="T10" fmla="*/ 158 w 459"/>
                <a:gd name="T11" fmla="*/ 319 h 459"/>
                <a:gd name="T12" fmla="*/ 204 w 459"/>
                <a:gd name="T13" fmla="*/ 341 h 459"/>
                <a:gd name="T14" fmla="*/ 256 w 459"/>
                <a:gd name="T15" fmla="*/ 341 h 459"/>
                <a:gd name="T16" fmla="*/ 302 w 459"/>
                <a:gd name="T17" fmla="*/ 319 h 459"/>
                <a:gd name="T18" fmla="*/ 333 w 459"/>
                <a:gd name="T19" fmla="*/ 280 h 459"/>
                <a:gd name="T20" fmla="*/ 344 w 459"/>
                <a:gd name="T21" fmla="*/ 230 h 459"/>
                <a:gd name="T22" fmla="*/ 333 w 459"/>
                <a:gd name="T23" fmla="*/ 180 h 459"/>
                <a:gd name="T24" fmla="*/ 302 w 459"/>
                <a:gd name="T25" fmla="*/ 140 h 459"/>
                <a:gd name="T26" fmla="*/ 256 w 459"/>
                <a:gd name="T27" fmla="*/ 118 h 459"/>
                <a:gd name="T28" fmla="*/ 230 w 459"/>
                <a:gd name="T29" fmla="*/ 0 h 459"/>
                <a:gd name="T30" fmla="*/ 302 w 459"/>
                <a:gd name="T31" fmla="*/ 12 h 459"/>
                <a:gd name="T32" fmla="*/ 365 w 459"/>
                <a:gd name="T33" fmla="*/ 45 h 459"/>
                <a:gd name="T34" fmla="*/ 414 w 459"/>
                <a:gd name="T35" fmla="*/ 94 h 459"/>
                <a:gd name="T36" fmla="*/ 448 w 459"/>
                <a:gd name="T37" fmla="*/ 158 h 459"/>
                <a:gd name="T38" fmla="*/ 459 w 459"/>
                <a:gd name="T39" fmla="*/ 230 h 459"/>
                <a:gd name="T40" fmla="*/ 448 w 459"/>
                <a:gd name="T41" fmla="*/ 301 h 459"/>
                <a:gd name="T42" fmla="*/ 414 w 459"/>
                <a:gd name="T43" fmla="*/ 365 h 459"/>
                <a:gd name="T44" fmla="*/ 365 w 459"/>
                <a:gd name="T45" fmla="*/ 414 h 459"/>
                <a:gd name="T46" fmla="*/ 302 w 459"/>
                <a:gd name="T47" fmla="*/ 447 h 459"/>
                <a:gd name="T48" fmla="*/ 230 w 459"/>
                <a:gd name="T49" fmla="*/ 459 h 459"/>
                <a:gd name="T50" fmla="*/ 158 w 459"/>
                <a:gd name="T51" fmla="*/ 447 h 459"/>
                <a:gd name="T52" fmla="*/ 94 w 459"/>
                <a:gd name="T53" fmla="*/ 414 h 459"/>
                <a:gd name="T54" fmla="*/ 45 w 459"/>
                <a:gd name="T55" fmla="*/ 365 h 459"/>
                <a:gd name="T56" fmla="*/ 12 w 459"/>
                <a:gd name="T57" fmla="*/ 301 h 459"/>
                <a:gd name="T58" fmla="*/ 0 w 459"/>
                <a:gd name="T59" fmla="*/ 230 h 459"/>
                <a:gd name="T60" fmla="*/ 12 w 459"/>
                <a:gd name="T61" fmla="*/ 158 h 459"/>
                <a:gd name="T62" fmla="*/ 45 w 459"/>
                <a:gd name="T63" fmla="*/ 94 h 459"/>
                <a:gd name="T64" fmla="*/ 94 w 459"/>
                <a:gd name="T65" fmla="*/ 45 h 459"/>
                <a:gd name="T66" fmla="*/ 158 w 459"/>
                <a:gd name="T67" fmla="*/ 12 h 459"/>
                <a:gd name="T68" fmla="*/ 230 w 459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230" y="115"/>
                  </a:moveTo>
                  <a:lnTo>
                    <a:pt x="204" y="118"/>
                  </a:lnTo>
                  <a:lnTo>
                    <a:pt x="180" y="126"/>
                  </a:lnTo>
                  <a:lnTo>
                    <a:pt x="158" y="140"/>
                  </a:lnTo>
                  <a:lnTo>
                    <a:pt x="140" y="158"/>
                  </a:lnTo>
                  <a:lnTo>
                    <a:pt x="126" y="180"/>
                  </a:lnTo>
                  <a:lnTo>
                    <a:pt x="118" y="203"/>
                  </a:lnTo>
                  <a:lnTo>
                    <a:pt x="115" y="230"/>
                  </a:lnTo>
                  <a:lnTo>
                    <a:pt x="118" y="256"/>
                  </a:lnTo>
                  <a:lnTo>
                    <a:pt x="126" y="280"/>
                  </a:lnTo>
                  <a:lnTo>
                    <a:pt x="140" y="301"/>
                  </a:lnTo>
                  <a:lnTo>
                    <a:pt x="158" y="319"/>
                  </a:lnTo>
                  <a:lnTo>
                    <a:pt x="180" y="333"/>
                  </a:lnTo>
                  <a:lnTo>
                    <a:pt x="204" y="341"/>
                  </a:lnTo>
                  <a:lnTo>
                    <a:pt x="230" y="344"/>
                  </a:lnTo>
                  <a:lnTo>
                    <a:pt x="256" y="341"/>
                  </a:lnTo>
                  <a:lnTo>
                    <a:pt x="280" y="333"/>
                  </a:lnTo>
                  <a:lnTo>
                    <a:pt x="302" y="319"/>
                  </a:lnTo>
                  <a:lnTo>
                    <a:pt x="319" y="301"/>
                  </a:lnTo>
                  <a:lnTo>
                    <a:pt x="333" y="280"/>
                  </a:lnTo>
                  <a:lnTo>
                    <a:pt x="341" y="256"/>
                  </a:lnTo>
                  <a:lnTo>
                    <a:pt x="344" y="230"/>
                  </a:lnTo>
                  <a:lnTo>
                    <a:pt x="341" y="203"/>
                  </a:lnTo>
                  <a:lnTo>
                    <a:pt x="333" y="180"/>
                  </a:lnTo>
                  <a:lnTo>
                    <a:pt x="319" y="158"/>
                  </a:lnTo>
                  <a:lnTo>
                    <a:pt x="302" y="140"/>
                  </a:lnTo>
                  <a:lnTo>
                    <a:pt x="280" y="126"/>
                  </a:lnTo>
                  <a:lnTo>
                    <a:pt x="256" y="118"/>
                  </a:lnTo>
                  <a:lnTo>
                    <a:pt x="230" y="115"/>
                  </a:lnTo>
                  <a:close/>
                  <a:moveTo>
                    <a:pt x="230" y="0"/>
                  </a:moveTo>
                  <a:lnTo>
                    <a:pt x="267" y="3"/>
                  </a:lnTo>
                  <a:lnTo>
                    <a:pt x="302" y="12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8" y="158"/>
                  </a:lnTo>
                  <a:lnTo>
                    <a:pt x="456" y="192"/>
                  </a:lnTo>
                  <a:lnTo>
                    <a:pt x="459" y="230"/>
                  </a:lnTo>
                  <a:lnTo>
                    <a:pt x="456" y="266"/>
                  </a:lnTo>
                  <a:lnTo>
                    <a:pt x="448" y="301"/>
                  </a:lnTo>
                  <a:lnTo>
                    <a:pt x="433" y="335"/>
                  </a:lnTo>
                  <a:lnTo>
                    <a:pt x="414" y="365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5" y="433"/>
                  </a:lnTo>
                  <a:lnTo>
                    <a:pt x="302" y="447"/>
                  </a:lnTo>
                  <a:lnTo>
                    <a:pt x="267" y="456"/>
                  </a:lnTo>
                  <a:lnTo>
                    <a:pt x="230" y="459"/>
                  </a:lnTo>
                  <a:lnTo>
                    <a:pt x="192" y="456"/>
                  </a:lnTo>
                  <a:lnTo>
                    <a:pt x="158" y="447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30"/>
                  </a:lnTo>
                  <a:lnTo>
                    <a:pt x="3" y="192"/>
                  </a:lnTo>
                  <a:lnTo>
                    <a:pt x="12" y="158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2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1" name="Group 1060"/>
          <p:cNvGrpSpPr/>
          <p:nvPr/>
        </p:nvGrpSpPr>
        <p:grpSpPr>
          <a:xfrm>
            <a:off x="1608600" y="2802732"/>
            <a:ext cx="546100" cy="327025"/>
            <a:chOff x="1604963" y="2803525"/>
            <a:chExt cx="546100" cy="327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1" name="Freeform 417"/>
            <p:cNvSpPr>
              <a:spLocks noEditPoints="1"/>
            </p:cNvSpPr>
            <p:nvPr/>
          </p:nvSpPr>
          <p:spPr bwMode="auto">
            <a:xfrm>
              <a:off x="1795463" y="2874963"/>
              <a:ext cx="355600" cy="219075"/>
            </a:xfrm>
            <a:custGeom>
              <a:avLst/>
              <a:gdLst>
                <a:gd name="T0" fmla="*/ 608 w 2236"/>
                <a:gd name="T1" fmla="*/ 115 h 1377"/>
                <a:gd name="T2" fmla="*/ 568 w 2236"/>
                <a:gd name="T3" fmla="*/ 195 h 1377"/>
                <a:gd name="T4" fmla="*/ 558 w 2236"/>
                <a:gd name="T5" fmla="*/ 210 h 1377"/>
                <a:gd name="T6" fmla="*/ 546 w 2236"/>
                <a:gd name="T7" fmla="*/ 220 h 1377"/>
                <a:gd name="T8" fmla="*/ 532 w 2236"/>
                <a:gd name="T9" fmla="*/ 227 h 1377"/>
                <a:gd name="T10" fmla="*/ 516 w 2236"/>
                <a:gd name="T11" fmla="*/ 229 h 1377"/>
                <a:gd name="T12" fmla="*/ 115 w 2236"/>
                <a:gd name="T13" fmla="*/ 229 h 1377"/>
                <a:gd name="T14" fmla="*/ 115 w 2236"/>
                <a:gd name="T15" fmla="*/ 1147 h 1377"/>
                <a:gd name="T16" fmla="*/ 516 w 2236"/>
                <a:gd name="T17" fmla="*/ 1147 h 1377"/>
                <a:gd name="T18" fmla="*/ 532 w 2236"/>
                <a:gd name="T19" fmla="*/ 1149 h 1377"/>
                <a:gd name="T20" fmla="*/ 546 w 2236"/>
                <a:gd name="T21" fmla="*/ 1156 h 1377"/>
                <a:gd name="T22" fmla="*/ 558 w 2236"/>
                <a:gd name="T23" fmla="*/ 1166 h 1377"/>
                <a:gd name="T24" fmla="*/ 568 w 2236"/>
                <a:gd name="T25" fmla="*/ 1182 h 1377"/>
                <a:gd name="T26" fmla="*/ 608 w 2236"/>
                <a:gd name="T27" fmla="*/ 1262 h 1377"/>
                <a:gd name="T28" fmla="*/ 2121 w 2236"/>
                <a:gd name="T29" fmla="*/ 1262 h 1377"/>
                <a:gd name="T30" fmla="*/ 2121 w 2236"/>
                <a:gd name="T31" fmla="*/ 115 h 1377"/>
                <a:gd name="T32" fmla="*/ 608 w 2236"/>
                <a:gd name="T33" fmla="*/ 115 h 1377"/>
                <a:gd name="T34" fmla="*/ 573 w 2236"/>
                <a:gd name="T35" fmla="*/ 0 h 1377"/>
                <a:gd name="T36" fmla="*/ 2179 w 2236"/>
                <a:gd name="T37" fmla="*/ 0 h 1377"/>
                <a:gd name="T38" fmla="*/ 2197 w 2236"/>
                <a:gd name="T39" fmla="*/ 2 h 1377"/>
                <a:gd name="T40" fmla="*/ 2214 w 2236"/>
                <a:gd name="T41" fmla="*/ 9 h 1377"/>
                <a:gd name="T42" fmla="*/ 2226 w 2236"/>
                <a:gd name="T43" fmla="*/ 22 h 1377"/>
                <a:gd name="T44" fmla="*/ 2233 w 2236"/>
                <a:gd name="T45" fmla="*/ 38 h 1377"/>
                <a:gd name="T46" fmla="*/ 2236 w 2236"/>
                <a:gd name="T47" fmla="*/ 57 h 1377"/>
                <a:gd name="T48" fmla="*/ 2236 w 2236"/>
                <a:gd name="T49" fmla="*/ 1319 h 1377"/>
                <a:gd name="T50" fmla="*/ 2233 w 2236"/>
                <a:gd name="T51" fmla="*/ 1338 h 1377"/>
                <a:gd name="T52" fmla="*/ 2226 w 2236"/>
                <a:gd name="T53" fmla="*/ 1354 h 1377"/>
                <a:gd name="T54" fmla="*/ 2214 w 2236"/>
                <a:gd name="T55" fmla="*/ 1366 h 1377"/>
                <a:gd name="T56" fmla="*/ 2197 w 2236"/>
                <a:gd name="T57" fmla="*/ 1373 h 1377"/>
                <a:gd name="T58" fmla="*/ 2179 w 2236"/>
                <a:gd name="T59" fmla="*/ 1377 h 1377"/>
                <a:gd name="T60" fmla="*/ 573 w 2236"/>
                <a:gd name="T61" fmla="*/ 1377 h 1377"/>
                <a:gd name="T62" fmla="*/ 558 w 2236"/>
                <a:gd name="T63" fmla="*/ 1374 h 1377"/>
                <a:gd name="T64" fmla="*/ 543 w 2236"/>
                <a:gd name="T65" fmla="*/ 1367 h 1377"/>
                <a:gd name="T66" fmla="*/ 532 w 2236"/>
                <a:gd name="T67" fmla="*/ 1357 h 1377"/>
                <a:gd name="T68" fmla="*/ 521 w 2236"/>
                <a:gd name="T69" fmla="*/ 1342 h 1377"/>
                <a:gd name="T70" fmla="*/ 482 w 2236"/>
                <a:gd name="T71" fmla="*/ 1262 h 1377"/>
                <a:gd name="T72" fmla="*/ 57 w 2236"/>
                <a:gd name="T73" fmla="*/ 1262 h 1377"/>
                <a:gd name="T74" fmla="*/ 39 w 2236"/>
                <a:gd name="T75" fmla="*/ 1259 h 1377"/>
                <a:gd name="T76" fmla="*/ 22 w 2236"/>
                <a:gd name="T77" fmla="*/ 1251 h 1377"/>
                <a:gd name="T78" fmla="*/ 10 w 2236"/>
                <a:gd name="T79" fmla="*/ 1239 h 1377"/>
                <a:gd name="T80" fmla="*/ 3 w 2236"/>
                <a:gd name="T81" fmla="*/ 1223 h 1377"/>
                <a:gd name="T82" fmla="*/ 0 w 2236"/>
                <a:gd name="T83" fmla="*/ 1205 h 1377"/>
                <a:gd name="T84" fmla="*/ 0 w 2236"/>
                <a:gd name="T85" fmla="*/ 172 h 1377"/>
                <a:gd name="T86" fmla="*/ 3 w 2236"/>
                <a:gd name="T87" fmla="*/ 152 h 1377"/>
                <a:gd name="T88" fmla="*/ 10 w 2236"/>
                <a:gd name="T89" fmla="*/ 137 h 1377"/>
                <a:gd name="T90" fmla="*/ 22 w 2236"/>
                <a:gd name="T91" fmla="*/ 124 h 1377"/>
                <a:gd name="T92" fmla="*/ 39 w 2236"/>
                <a:gd name="T93" fmla="*/ 117 h 1377"/>
                <a:gd name="T94" fmla="*/ 57 w 2236"/>
                <a:gd name="T95" fmla="*/ 115 h 1377"/>
                <a:gd name="T96" fmla="*/ 482 w 2236"/>
                <a:gd name="T97" fmla="*/ 115 h 1377"/>
                <a:gd name="T98" fmla="*/ 521 w 2236"/>
                <a:gd name="T99" fmla="*/ 34 h 1377"/>
                <a:gd name="T100" fmla="*/ 532 w 2236"/>
                <a:gd name="T101" fmla="*/ 19 h 1377"/>
                <a:gd name="T102" fmla="*/ 543 w 2236"/>
                <a:gd name="T103" fmla="*/ 8 h 1377"/>
                <a:gd name="T104" fmla="*/ 558 w 2236"/>
                <a:gd name="T105" fmla="*/ 2 h 1377"/>
                <a:gd name="T106" fmla="*/ 573 w 2236"/>
                <a:gd name="T107" fmla="*/ 0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36" h="1377">
                  <a:moveTo>
                    <a:pt x="608" y="115"/>
                  </a:moveTo>
                  <a:lnTo>
                    <a:pt x="568" y="195"/>
                  </a:lnTo>
                  <a:lnTo>
                    <a:pt x="558" y="210"/>
                  </a:lnTo>
                  <a:lnTo>
                    <a:pt x="546" y="220"/>
                  </a:lnTo>
                  <a:lnTo>
                    <a:pt x="532" y="227"/>
                  </a:lnTo>
                  <a:lnTo>
                    <a:pt x="516" y="229"/>
                  </a:lnTo>
                  <a:lnTo>
                    <a:pt x="115" y="229"/>
                  </a:lnTo>
                  <a:lnTo>
                    <a:pt x="115" y="1147"/>
                  </a:lnTo>
                  <a:lnTo>
                    <a:pt x="516" y="1147"/>
                  </a:lnTo>
                  <a:lnTo>
                    <a:pt x="532" y="1149"/>
                  </a:lnTo>
                  <a:lnTo>
                    <a:pt x="546" y="1156"/>
                  </a:lnTo>
                  <a:lnTo>
                    <a:pt x="558" y="1166"/>
                  </a:lnTo>
                  <a:lnTo>
                    <a:pt x="568" y="1182"/>
                  </a:lnTo>
                  <a:lnTo>
                    <a:pt x="608" y="1262"/>
                  </a:lnTo>
                  <a:lnTo>
                    <a:pt x="2121" y="1262"/>
                  </a:lnTo>
                  <a:lnTo>
                    <a:pt x="2121" y="115"/>
                  </a:lnTo>
                  <a:lnTo>
                    <a:pt x="608" y="115"/>
                  </a:lnTo>
                  <a:close/>
                  <a:moveTo>
                    <a:pt x="573" y="0"/>
                  </a:moveTo>
                  <a:lnTo>
                    <a:pt x="2179" y="0"/>
                  </a:lnTo>
                  <a:lnTo>
                    <a:pt x="2197" y="2"/>
                  </a:lnTo>
                  <a:lnTo>
                    <a:pt x="2214" y="9"/>
                  </a:lnTo>
                  <a:lnTo>
                    <a:pt x="2226" y="22"/>
                  </a:lnTo>
                  <a:lnTo>
                    <a:pt x="2233" y="38"/>
                  </a:lnTo>
                  <a:lnTo>
                    <a:pt x="2236" y="57"/>
                  </a:lnTo>
                  <a:lnTo>
                    <a:pt x="2236" y="1319"/>
                  </a:lnTo>
                  <a:lnTo>
                    <a:pt x="2233" y="1338"/>
                  </a:lnTo>
                  <a:lnTo>
                    <a:pt x="2226" y="1354"/>
                  </a:lnTo>
                  <a:lnTo>
                    <a:pt x="2214" y="1366"/>
                  </a:lnTo>
                  <a:lnTo>
                    <a:pt x="2197" y="1373"/>
                  </a:lnTo>
                  <a:lnTo>
                    <a:pt x="2179" y="1377"/>
                  </a:lnTo>
                  <a:lnTo>
                    <a:pt x="573" y="1377"/>
                  </a:lnTo>
                  <a:lnTo>
                    <a:pt x="558" y="1374"/>
                  </a:lnTo>
                  <a:lnTo>
                    <a:pt x="543" y="1367"/>
                  </a:lnTo>
                  <a:lnTo>
                    <a:pt x="532" y="1357"/>
                  </a:lnTo>
                  <a:lnTo>
                    <a:pt x="521" y="1342"/>
                  </a:lnTo>
                  <a:lnTo>
                    <a:pt x="482" y="1262"/>
                  </a:lnTo>
                  <a:lnTo>
                    <a:pt x="57" y="1262"/>
                  </a:lnTo>
                  <a:lnTo>
                    <a:pt x="39" y="1259"/>
                  </a:lnTo>
                  <a:lnTo>
                    <a:pt x="22" y="1251"/>
                  </a:lnTo>
                  <a:lnTo>
                    <a:pt x="10" y="1239"/>
                  </a:lnTo>
                  <a:lnTo>
                    <a:pt x="3" y="1223"/>
                  </a:lnTo>
                  <a:lnTo>
                    <a:pt x="0" y="1205"/>
                  </a:lnTo>
                  <a:lnTo>
                    <a:pt x="0" y="172"/>
                  </a:lnTo>
                  <a:lnTo>
                    <a:pt x="3" y="152"/>
                  </a:lnTo>
                  <a:lnTo>
                    <a:pt x="10" y="137"/>
                  </a:lnTo>
                  <a:lnTo>
                    <a:pt x="22" y="124"/>
                  </a:lnTo>
                  <a:lnTo>
                    <a:pt x="39" y="117"/>
                  </a:lnTo>
                  <a:lnTo>
                    <a:pt x="57" y="115"/>
                  </a:lnTo>
                  <a:lnTo>
                    <a:pt x="482" y="115"/>
                  </a:lnTo>
                  <a:lnTo>
                    <a:pt x="521" y="34"/>
                  </a:lnTo>
                  <a:lnTo>
                    <a:pt x="532" y="19"/>
                  </a:lnTo>
                  <a:lnTo>
                    <a:pt x="543" y="8"/>
                  </a:lnTo>
                  <a:lnTo>
                    <a:pt x="558" y="2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418"/>
            <p:cNvSpPr>
              <a:spLocks noEditPoints="1"/>
            </p:cNvSpPr>
            <p:nvPr/>
          </p:nvSpPr>
          <p:spPr bwMode="auto">
            <a:xfrm>
              <a:off x="1741488" y="2903538"/>
              <a:ext cx="73025" cy="163512"/>
            </a:xfrm>
            <a:custGeom>
              <a:avLst/>
              <a:gdLst>
                <a:gd name="T0" fmla="*/ 115 w 459"/>
                <a:gd name="T1" fmla="*/ 115 h 1033"/>
                <a:gd name="T2" fmla="*/ 115 w 459"/>
                <a:gd name="T3" fmla="*/ 918 h 1033"/>
                <a:gd name="T4" fmla="*/ 344 w 459"/>
                <a:gd name="T5" fmla="*/ 918 h 1033"/>
                <a:gd name="T6" fmla="*/ 344 w 459"/>
                <a:gd name="T7" fmla="*/ 115 h 1033"/>
                <a:gd name="T8" fmla="*/ 115 w 459"/>
                <a:gd name="T9" fmla="*/ 115 h 1033"/>
                <a:gd name="T10" fmla="*/ 57 w 459"/>
                <a:gd name="T11" fmla="*/ 0 h 1033"/>
                <a:gd name="T12" fmla="*/ 401 w 459"/>
                <a:gd name="T13" fmla="*/ 0 h 1033"/>
                <a:gd name="T14" fmla="*/ 420 w 459"/>
                <a:gd name="T15" fmla="*/ 2 h 1033"/>
                <a:gd name="T16" fmla="*/ 437 w 459"/>
                <a:gd name="T17" fmla="*/ 10 h 1033"/>
                <a:gd name="T18" fmla="*/ 448 w 459"/>
                <a:gd name="T19" fmla="*/ 22 h 1033"/>
                <a:gd name="T20" fmla="*/ 456 w 459"/>
                <a:gd name="T21" fmla="*/ 38 h 1033"/>
                <a:gd name="T22" fmla="*/ 459 w 459"/>
                <a:gd name="T23" fmla="*/ 57 h 1033"/>
                <a:gd name="T24" fmla="*/ 459 w 459"/>
                <a:gd name="T25" fmla="*/ 975 h 1033"/>
                <a:gd name="T26" fmla="*/ 456 w 459"/>
                <a:gd name="T27" fmla="*/ 994 h 1033"/>
                <a:gd name="T28" fmla="*/ 448 w 459"/>
                <a:gd name="T29" fmla="*/ 1010 h 1033"/>
                <a:gd name="T30" fmla="*/ 437 w 459"/>
                <a:gd name="T31" fmla="*/ 1022 h 1033"/>
                <a:gd name="T32" fmla="*/ 420 w 459"/>
                <a:gd name="T33" fmla="*/ 1029 h 1033"/>
                <a:gd name="T34" fmla="*/ 401 w 459"/>
                <a:gd name="T35" fmla="*/ 1033 h 1033"/>
                <a:gd name="T36" fmla="*/ 57 w 459"/>
                <a:gd name="T37" fmla="*/ 1033 h 1033"/>
                <a:gd name="T38" fmla="*/ 39 w 459"/>
                <a:gd name="T39" fmla="*/ 1029 h 1033"/>
                <a:gd name="T40" fmla="*/ 22 w 459"/>
                <a:gd name="T41" fmla="*/ 1022 h 1033"/>
                <a:gd name="T42" fmla="*/ 10 w 459"/>
                <a:gd name="T43" fmla="*/ 1010 h 1033"/>
                <a:gd name="T44" fmla="*/ 3 w 459"/>
                <a:gd name="T45" fmla="*/ 994 h 1033"/>
                <a:gd name="T46" fmla="*/ 0 w 459"/>
                <a:gd name="T47" fmla="*/ 975 h 1033"/>
                <a:gd name="T48" fmla="*/ 0 w 459"/>
                <a:gd name="T49" fmla="*/ 57 h 1033"/>
                <a:gd name="T50" fmla="*/ 3 w 459"/>
                <a:gd name="T51" fmla="*/ 38 h 1033"/>
                <a:gd name="T52" fmla="*/ 10 w 459"/>
                <a:gd name="T53" fmla="*/ 22 h 1033"/>
                <a:gd name="T54" fmla="*/ 22 w 459"/>
                <a:gd name="T55" fmla="*/ 10 h 1033"/>
                <a:gd name="T56" fmla="*/ 39 w 459"/>
                <a:gd name="T57" fmla="*/ 2 h 1033"/>
                <a:gd name="T58" fmla="*/ 57 w 459"/>
                <a:gd name="T59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9" h="1033">
                  <a:moveTo>
                    <a:pt x="115" y="115"/>
                  </a:moveTo>
                  <a:lnTo>
                    <a:pt x="115" y="918"/>
                  </a:lnTo>
                  <a:lnTo>
                    <a:pt x="344" y="918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7" y="10"/>
                  </a:lnTo>
                  <a:lnTo>
                    <a:pt x="448" y="22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9" y="975"/>
                  </a:lnTo>
                  <a:lnTo>
                    <a:pt x="456" y="994"/>
                  </a:lnTo>
                  <a:lnTo>
                    <a:pt x="448" y="1010"/>
                  </a:lnTo>
                  <a:lnTo>
                    <a:pt x="437" y="1022"/>
                  </a:lnTo>
                  <a:lnTo>
                    <a:pt x="420" y="1029"/>
                  </a:lnTo>
                  <a:lnTo>
                    <a:pt x="401" y="1033"/>
                  </a:lnTo>
                  <a:lnTo>
                    <a:pt x="57" y="1033"/>
                  </a:lnTo>
                  <a:lnTo>
                    <a:pt x="39" y="1029"/>
                  </a:lnTo>
                  <a:lnTo>
                    <a:pt x="22" y="1022"/>
                  </a:lnTo>
                  <a:lnTo>
                    <a:pt x="10" y="1010"/>
                  </a:lnTo>
                  <a:lnTo>
                    <a:pt x="3" y="994"/>
                  </a:lnTo>
                  <a:lnTo>
                    <a:pt x="0" y="9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419"/>
            <p:cNvSpPr>
              <a:spLocks noEditPoints="1"/>
            </p:cNvSpPr>
            <p:nvPr/>
          </p:nvSpPr>
          <p:spPr bwMode="auto">
            <a:xfrm>
              <a:off x="1687513" y="2884488"/>
              <a:ext cx="71438" cy="200025"/>
            </a:xfrm>
            <a:custGeom>
              <a:avLst/>
              <a:gdLst>
                <a:gd name="T0" fmla="*/ 115 w 459"/>
                <a:gd name="T1" fmla="*/ 115 h 1262"/>
                <a:gd name="T2" fmla="*/ 115 w 459"/>
                <a:gd name="T3" fmla="*/ 1148 h 1262"/>
                <a:gd name="T4" fmla="*/ 344 w 459"/>
                <a:gd name="T5" fmla="*/ 1148 h 1262"/>
                <a:gd name="T6" fmla="*/ 344 w 459"/>
                <a:gd name="T7" fmla="*/ 115 h 1262"/>
                <a:gd name="T8" fmla="*/ 115 w 459"/>
                <a:gd name="T9" fmla="*/ 115 h 1262"/>
                <a:gd name="T10" fmla="*/ 57 w 459"/>
                <a:gd name="T11" fmla="*/ 0 h 1262"/>
                <a:gd name="T12" fmla="*/ 401 w 459"/>
                <a:gd name="T13" fmla="*/ 0 h 1262"/>
                <a:gd name="T14" fmla="*/ 420 w 459"/>
                <a:gd name="T15" fmla="*/ 2 h 1262"/>
                <a:gd name="T16" fmla="*/ 437 w 459"/>
                <a:gd name="T17" fmla="*/ 10 h 1262"/>
                <a:gd name="T18" fmla="*/ 448 w 459"/>
                <a:gd name="T19" fmla="*/ 22 h 1262"/>
                <a:gd name="T20" fmla="*/ 456 w 459"/>
                <a:gd name="T21" fmla="*/ 38 h 1262"/>
                <a:gd name="T22" fmla="*/ 459 w 459"/>
                <a:gd name="T23" fmla="*/ 58 h 1262"/>
                <a:gd name="T24" fmla="*/ 459 w 459"/>
                <a:gd name="T25" fmla="*/ 1205 h 1262"/>
                <a:gd name="T26" fmla="*/ 456 w 459"/>
                <a:gd name="T27" fmla="*/ 1224 h 1262"/>
                <a:gd name="T28" fmla="*/ 448 w 459"/>
                <a:gd name="T29" fmla="*/ 1239 h 1262"/>
                <a:gd name="T30" fmla="*/ 437 w 459"/>
                <a:gd name="T31" fmla="*/ 1252 h 1262"/>
                <a:gd name="T32" fmla="*/ 420 w 459"/>
                <a:gd name="T33" fmla="*/ 1259 h 1262"/>
                <a:gd name="T34" fmla="*/ 401 w 459"/>
                <a:gd name="T35" fmla="*/ 1262 h 1262"/>
                <a:gd name="T36" fmla="*/ 57 w 459"/>
                <a:gd name="T37" fmla="*/ 1262 h 1262"/>
                <a:gd name="T38" fmla="*/ 39 w 459"/>
                <a:gd name="T39" fmla="*/ 1259 h 1262"/>
                <a:gd name="T40" fmla="*/ 22 w 459"/>
                <a:gd name="T41" fmla="*/ 1252 h 1262"/>
                <a:gd name="T42" fmla="*/ 10 w 459"/>
                <a:gd name="T43" fmla="*/ 1239 h 1262"/>
                <a:gd name="T44" fmla="*/ 3 w 459"/>
                <a:gd name="T45" fmla="*/ 1224 h 1262"/>
                <a:gd name="T46" fmla="*/ 0 w 459"/>
                <a:gd name="T47" fmla="*/ 1205 h 1262"/>
                <a:gd name="T48" fmla="*/ 0 w 459"/>
                <a:gd name="T49" fmla="*/ 58 h 1262"/>
                <a:gd name="T50" fmla="*/ 3 w 459"/>
                <a:gd name="T51" fmla="*/ 38 h 1262"/>
                <a:gd name="T52" fmla="*/ 10 w 459"/>
                <a:gd name="T53" fmla="*/ 22 h 1262"/>
                <a:gd name="T54" fmla="*/ 22 w 459"/>
                <a:gd name="T55" fmla="*/ 10 h 1262"/>
                <a:gd name="T56" fmla="*/ 39 w 459"/>
                <a:gd name="T57" fmla="*/ 2 h 1262"/>
                <a:gd name="T58" fmla="*/ 57 w 459"/>
                <a:gd name="T59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9" h="1262">
                  <a:moveTo>
                    <a:pt x="115" y="115"/>
                  </a:moveTo>
                  <a:lnTo>
                    <a:pt x="115" y="1148"/>
                  </a:lnTo>
                  <a:lnTo>
                    <a:pt x="344" y="1148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7" y="10"/>
                  </a:lnTo>
                  <a:lnTo>
                    <a:pt x="448" y="22"/>
                  </a:lnTo>
                  <a:lnTo>
                    <a:pt x="456" y="38"/>
                  </a:lnTo>
                  <a:lnTo>
                    <a:pt x="459" y="58"/>
                  </a:lnTo>
                  <a:lnTo>
                    <a:pt x="459" y="1205"/>
                  </a:lnTo>
                  <a:lnTo>
                    <a:pt x="456" y="1224"/>
                  </a:lnTo>
                  <a:lnTo>
                    <a:pt x="448" y="1239"/>
                  </a:lnTo>
                  <a:lnTo>
                    <a:pt x="437" y="1252"/>
                  </a:lnTo>
                  <a:lnTo>
                    <a:pt x="420" y="1259"/>
                  </a:lnTo>
                  <a:lnTo>
                    <a:pt x="401" y="1262"/>
                  </a:lnTo>
                  <a:lnTo>
                    <a:pt x="57" y="1262"/>
                  </a:lnTo>
                  <a:lnTo>
                    <a:pt x="39" y="1259"/>
                  </a:lnTo>
                  <a:lnTo>
                    <a:pt x="22" y="1252"/>
                  </a:lnTo>
                  <a:lnTo>
                    <a:pt x="10" y="1239"/>
                  </a:lnTo>
                  <a:lnTo>
                    <a:pt x="3" y="1224"/>
                  </a:lnTo>
                  <a:lnTo>
                    <a:pt x="0" y="1205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420"/>
            <p:cNvSpPr>
              <a:spLocks noEditPoints="1"/>
            </p:cNvSpPr>
            <p:nvPr/>
          </p:nvSpPr>
          <p:spPr bwMode="auto">
            <a:xfrm>
              <a:off x="1604963" y="2838450"/>
              <a:ext cx="100013" cy="292100"/>
            </a:xfrm>
            <a:custGeom>
              <a:avLst/>
              <a:gdLst>
                <a:gd name="T0" fmla="*/ 172 w 631"/>
                <a:gd name="T1" fmla="*/ 332 h 1835"/>
                <a:gd name="T2" fmla="*/ 214 w 631"/>
                <a:gd name="T3" fmla="*/ 590 h 1835"/>
                <a:gd name="T4" fmla="*/ 231 w 631"/>
                <a:gd name="T5" fmla="*/ 848 h 1835"/>
                <a:gd name="T6" fmla="*/ 225 w 631"/>
                <a:gd name="T7" fmla="*/ 1109 h 1835"/>
                <a:gd name="T8" fmla="*/ 196 w 631"/>
                <a:gd name="T9" fmla="*/ 1368 h 1835"/>
                <a:gd name="T10" fmla="*/ 126 w 631"/>
                <a:gd name="T11" fmla="*/ 1714 h 1835"/>
                <a:gd name="T12" fmla="*/ 229 w 631"/>
                <a:gd name="T13" fmla="*/ 1693 h 1835"/>
                <a:gd name="T14" fmla="*/ 324 w 631"/>
                <a:gd name="T15" fmla="*/ 1655 h 1835"/>
                <a:gd name="T16" fmla="*/ 410 w 631"/>
                <a:gd name="T17" fmla="*/ 1597 h 1835"/>
                <a:gd name="T18" fmla="*/ 484 w 631"/>
                <a:gd name="T19" fmla="*/ 1523 h 1835"/>
                <a:gd name="T20" fmla="*/ 516 w 631"/>
                <a:gd name="T21" fmla="*/ 355 h 1835"/>
                <a:gd name="T22" fmla="*/ 448 w 631"/>
                <a:gd name="T23" fmla="*/ 272 h 1835"/>
                <a:gd name="T24" fmla="*/ 369 w 631"/>
                <a:gd name="T25" fmla="*/ 206 h 1835"/>
                <a:gd name="T26" fmla="*/ 278 w 631"/>
                <a:gd name="T27" fmla="*/ 158 h 1835"/>
                <a:gd name="T28" fmla="*/ 178 w 631"/>
                <a:gd name="T29" fmla="*/ 128 h 1835"/>
                <a:gd name="T30" fmla="*/ 57 w 631"/>
                <a:gd name="T31" fmla="*/ 0 h 1835"/>
                <a:gd name="T32" fmla="*/ 172 w 631"/>
                <a:gd name="T33" fmla="*/ 8 h 1835"/>
                <a:gd name="T34" fmla="*/ 280 w 631"/>
                <a:gd name="T35" fmla="*/ 35 h 1835"/>
                <a:gd name="T36" fmla="*/ 382 w 631"/>
                <a:gd name="T37" fmla="*/ 78 h 1835"/>
                <a:gd name="T38" fmla="*/ 472 w 631"/>
                <a:gd name="T39" fmla="*/ 137 h 1835"/>
                <a:gd name="T40" fmla="*/ 552 w 631"/>
                <a:gd name="T41" fmla="*/ 213 h 1835"/>
                <a:gd name="T42" fmla="*/ 619 w 631"/>
                <a:gd name="T43" fmla="*/ 303 h 1835"/>
                <a:gd name="T44" fmla="*/ 629 w 631"/>
                <a:gd name="T45" fmla="*/ 326 h 1835"/>
                <a:gd name="T46" fmla="*/ 631 w 631"/>
                <a:gd name="T47" fmla="*/ 1496 h 1835"/>
                <a:gd name="T48" fmla="*/ 624 w 631"/>
                <a:gd name="T49" fmla="*/ 1517 h 1835"/>
                <a:gd name="T50" fmla="*/ 587 w 631"/>
                <a:gd name="T51" fmla="*/ 1573 h 1835"/>
                <a:gd name="T52" fmla="*/ 514 w 631"/>
                <a:gd name="T53" fmla="*/ 1658 h 1835"/>
                <a:gd name="T54" fmla="*/ 428 w 631"/>
                <a:gd name="T55" fmla="*/ 1727 h 1835"/>
                <a:gd name="T56" fmla="*/ 333 w 631"/>
                <a:gd name="T57" fmla="*/ 1779 h 1835"/>
                <a:gd name="T58" fmla="*/ 227 w 631"/>
                <a:gd name="T59" fmla="*/ 1814 h 1835"/>
                <a:gd name="T60" fmla="*/ 116 w 631"/>
                <a:gd name="T61" fmla="*/ 1832 h 1835"/>
                <a:gd name="T62" fmla="*/ 45 w 631"/>
                <a:gd name="T63" fmla="*/ 1833 h 1835"/>
                <a:gd name="T64" fmla="*/ 21 w 631"/>
                <a:gd name="T65" fmla="*/ 1822 h 1835"/>
                <a:gd name="T66" fmla="*/ 5 w 631"/>
                <a:gd name="T67" fmla="*/ 1800 h 1835"/>
                <a:gd name="T68" fmla="*/ 0 w 631"/>
                <a:gd name="T69" fmla="*/ 1778 h 1835"/>
                <a:gd name="T70" fmla="*/ 57 w 631"/>
                <a:gd name="T71" fmla="*/ 1479 h 1835"/>
                <a:gd name="T72" fmla="*/ 99 w 631"/>
                <a:gd name="T73" fmla="*/ 1199 h 1835"/>
                <a:gd name="T74" fmla="*/ 114 w 631"/>
                <a:gd name="T75" fmla="*/ 917 h 1835"/>
                <a:gd name="T76" fmla="*/ 99 w 631"/>
                <a:gd name="T77" fmla="*/ 636 h 1835"/>
                <a:gd name="T78" fmla="*/ 57 w 631"/>
                <a:gd name="T79" fmla="*/ 355 h 1835"/>
                <a:gd name="T80" fmla="*/ 0 w 631"/>
                <a:gd name="T81" fmla="*/ 55 h 1835"/>
                <a:gd name="T82" fmla="*/ 5 w 631"/>
                <a:gd name="T83" fmla="*/ 32 h 1835"/>
                <a:gd name="T84" fmla="*/ 21 w 631"/>
                <a:gd name="T85" fmla="*/ 11 h 1835"/>
                <a:gd name="T86" fmla="*/ 45 w 631"/>
                <a:gd name="T87" fmla="*/ 1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1" h="1835">
                  <a:moveTo>
                    <a:pt x="126" y="120"/>
                  </a:moveTo>
                  <a:lnTo>
                    <a:pt x="172" y="332"/>
                  </a:lnTo>
                  <a:lnTo>
                    <a:pt x="196" y="461"/>
                  </a:lnTo>
                  <a:lnTo>
                    <a:pt x="214" y="590"/>
                  </a:lnTo>
                  <a:lnTo>
                    <a:pt x="225" y="719"/>
                  </a:lnTo>
                  <a:lnTo>
                    <a:pt x="231" y="848"/>
                  </a:lnTo>
                  <a:lnTo>
                    <a:pt x="231" y="979"/>
                  </a:lnTo>
                  <a:lnTo>
                    <a:pt x="225" y="1109"/>
                  </a:lnTo>
                  <a:lnTo>
                    <a:pt x="214" y="1239"/>
                  </a:lnTo>
                  <a:lnTo>
                    <a:pt x="196" y="1368"/>
                  </a:lnTo>
                  <a:lnTo>
                    <a:pt x="172" y="1496"/>
                  </a:lnTo>
                  <a:lnTo>
                    <a:pt x="126" y="1714"/>
                  </a:lnTo>
                  <a:lnTo>
                    <a:pt x="178" y="1706"/>
                  </a:lnTo>
                  <a:lnTo>
                    <a:pt x="229" y="1693"/>
                  </a:lnTo>
                  <a:lnTo>
                    <a:pt x="278" y="1676"/>
                  </a:lnTo>
                  <a:lnTo>
                    <a:pt x="324" y="1655"/>
                  </a:lnTo>
                  <a:lnTo>
                    <a:pt x="369" y="1629"/>
                  </a:lnTo>
                  <a:lnTo>
                    <a:pt x="410" y="1597"/>
                  </a:lnTo>
                  <a:lnTo>
                    <a:pt x="448" y="1562"/>
                  </a:lnTo>
                  <a:lnTo>
                    <a:pt x="484" y="1523"/>
                  </a:lnTo>
                  <a:lnTo>
                    <a:pt x="516" y="1479"/>
                  </a:lnTo>
                  <a:lnTo>
                    <a:pt x="516" y="355"/>
                  </a:lnTo>
                  <a:lnTo>
                    <a:pt x="484" y="311"/>
                  </a:lnTo>
                  <a:lnTo>
                    <a:pt x="448" y="272"/>
                  </a:lnTo>
                  <a:lnTo>
                    <a:pt x="410" y="236"/>
                  </a:lnTo>
                  <a:lnTo>
                    <a:pt x="369" y="206"/>
                  </a:lnTo>
                  <a:lnTo>
                    <a:pt x="324" y="179"/>
                  </a:lnTo>
                  <a:lnTo>
                    <a:pt x="278" y="158"/>
                  </a:lnTo>
                  <a:lnTo>
                    <a:pt x="229" y="140"/>
                  </a:lnTo>
                  <a:lnTo>
                    <a:pt x="178" y="128"/>
                  </a:lnTo>
                  <a:lnTo>
                    <a:pt x="126" y="120"/>
                  </a:lnTo>
                  <a:close/>
                  <a:moveTo>
                    <a:pt x="57" y="0"/>
                  </a:moveTo>
                  <a:lnTo>
                    <a:pt x="116" y="2"/>
                  </a:lnTo>
                  <a:lnTo>
                    <a:pt x="172" y="8"/>
                  </a:lnTo>
                  <a:lnTo>
                    <a:pt x="227" y="19"/>
                  </a:lnTo>
                  <a:lnTo>
                    <a:pt x="280" y="35"/>
                  </a:lnTo>
                  <a:lnTo>
                    <a:pt x="333" y="54"/>
                  </a:lnTo>
                  <a:lnTo>
                    <a:pt x="382" y="78"/>
                  </a:lnTo>
                  <a:lnTo>
                    <a:pt x="428" y="106"/>
                  </a:lnTo>
                  <a:lnTo>
                    <a:pt x="472" y="137"/>
                  </a:lnTo>
                  <a:lnTo>
                    <a:pt x="514" y="174"/>
                  </a:lnTo>
                  <a:lnTo>
                    <a:pt x="552" y="213"/>
                  </a:lnTo>
                  <a:lnTo>
                    <a:pt x="587" y="256"/>
                  </a:lnTo>
                  <a:lnTo>
                    <a:pt x="619" y="303"/>
                  </a:lnTo>
                  <a:lnTo>
                    <a:pt x="624" y="315"/>
                  </a:lnTo>
                  <a:lnTo>
                    <a:pt x="629" y="326"/>
                  </a:lnTo>
                  <a:lnTo>
                    <a:pt x="631" y="338"/>
                  </a:lnTo>
                  <a:lnTo>
                    <a:pt x="631" y="1496"/>
                  </a:lnTo>
                  <a:lnTo>
                    <a:pt x="629" y="1508"/>
                  </a:lnTo>
                  <a:lnTo>
                    <a:pt x="624" y="1517"/>
                  </a:lnTo>
                  <a:lnTo>
                    <a:pt x="619" y="1525"/>
                  </a:lnTo>
                  <a:lnTo>
                    <a:pt x="587" y="1573"/>
                  </a:lnTo>
                  <a:lnTo>
                    <a:pt x="552" y="1617"/>
                  </a:lnTo>
                  <a:lnTo>
                    <a:pt x="514" y="1658"/>
                  </a:lnTo>
                  <a:lnTo>
                    <a:pt x="472" y="1694"/>
                  </a:lnTo>
                  <a:lnTo>
                    <a:pt x="428" y="1727"/>
                  </a:lnTo>
                  <a:lnTo>
                    <a:pt x="382" y="1755"/>
                  </a:lnTo>
                  <a:lnTo>
                    <a:pt x="333" y="1779"/>
                  </a:lnTo>
                  <a:lnTo>
                    <a:pt x="280" y="1799"/>
                  </a:lnTo>
                  <a:lnTo>
                    <a:pt x="227" y="1814"/>
                  </a:lnTo>
                  <a:lnTo>
                    <a:pt x="172" y="1826"/>
                  </a:lnTo>
                  <a:lnTo>
                    <a:pt x="116" y="1832"/>
                  </a:lnTo>
                  <a:lnTo>
                    <a:pt x="57" y="1835"/>
                  </a:lnTo>
                  <a:lnTo>
                    <a:pt x="45" y="1833"/>
                  </a:lnTo>
                  <a:lnTo>
                    <a:pt x="32" y="1830"/>
                  </a:lnTo>
                  <a:lnTo>
                    <a:pt x="21" y="1822"/>
                  </a:lnTo>
                  <a:lnTo>
                    <a:pt x="11" y="1812"/>
                  </a:lnTo>
                  <a:lnTo>
                    <a:pt x="5" y="1800"/>
                  </a:lnTo>
                  <a:lnTo>
                    <a:pt x="1" y="1789"/>
                  </a:lnTo>
                  <a:lnTo>
                    <a:pt x="0" y="1778"/>
                  </a:lnTo>
                  <a:lnTo>
                    <a:pt x="0" y="1766"/>
                  </a:lnTo>
                  <a:lnTo>
                    <a:pt x="57" y="1479"/>
                  </a:lnTo>
                  <a:lnTo>
                    <a:pt x="81" y="1339"/>
                  </a:lnTo>
                  <a:lnTo>
                    <a:pt x="99" y="1199"/>
                  </a:lnTo>
                  <a:lnTo>
                    <a:pt x="109" y="1058"/>
                  </a:lnTo>
                  <a:lnTo>
                    <a:pt x="114" y="917"/>
                  </a:lnTo>
                  <a:lnTo>
                    <a:pt x="109" y="777"/>
                  </a:lnTo>
                  <a:lnTo>
                    <a:pt x="99" y="636"/>
                  </a:lnTo>
                  <a:lnTo>
                    <a:pt x="81" y="495"/>
                  </a:lnTo>
                  <a:lnTo>
                    <a:pt x="57" y="355"/>
                  </a:lnTo>
                  <a:lnTo>
                    <a:pt x="0" y="68"/>
                  </a:lnTo>
                  <a:lnTo>
                    <a:pt x="0" y="55"/>
                  </a:lnTo>
                  <a:lnTo>
                    <a:pt x="1" y="43"/>
                  </a:lnTo>
                  <a:lnTo>
                    <a:pt x="5" y="32"/>
                  </a:lnTo>
                  <a:lnTo>
                    <a:pt x="11" y="23"/>
                  </a:lnTo>
                  <a:lnTo>
                    <a:pt x="21" y="11"/>
                  </a:lnTo>
                  <a:lnTo>
                    <a:pt x="32" y="4"/>
                  </a:lnTo>
                  <a:lnTo>
                    <a:pt x="45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421"/>
            <p:cNvSpPr>
              <a:spLocks noEditPoints="1"/>
            </p:cNvSpPr>
            <p:nvPr/>
          </p:nvSpPr>
          <p:spPr bwMode="auto">
            <a:xfrm>
              <a:off x="1895476" y="2911475"/>
              <a:ext cx="219075" cy="146050"/>
            </a:xfrm>
            <a:custGeom>
              <a:avLst/>
              <a:gdLst>
                <a:gd name="T0" fmla="*/ 114 w 1376"/>
                <a:gd name="T1" fmla="*/ 115 h 918"/>
                <a:gd name="T2" fmla="*/ 114 w 1376"/>
                <a:gd name="T3" fmla="*/ 803 h 918"/>
                <a:gd name="T4" fmla="*/ 1261 w 1376"/>
                <a:gd name="T5" fmla="*/ 803 h 918"/>
                <a:gd name="T6" fmla="*/ 1261 w 1376"/>
                <a:gd name="T7" fmla="*/ 115 h 918"/>
                <a:gd name="T8" fmla="*/ 114 w 1376"/>
                <a:gd name="T9" fmla="*/ 115 h 918"/>
                <a:gd name="T10" fmla="*/ 57 w 1376"/>
                <a:gd name="T11" fmla="*/ 0 h 918"/>
                <a:gd name="T12" fmla="*/ 1318 w 1376"/>
                <a:gd name="T13" fmla="*/ 0 h 918"/>
                <a:gd name="T14" fmla="*/ 1337 w 1376"/>
                <a:gd name="T15" fmla="*/ 3 h 918"/>
                <a:gd name="T16" fmla="*/ 1354 w 1376"/>
                <a:gd name="T17" fmla="*/ 10 h 918"/>
                <a:gd name="T18" fmla="*/ 1365 w 1376"/>
                <a:gd name="T19" fmla="*/ 22 h 918"/>
                <a:gd name="T20" fmla="*/ 1373 w 1376"/>
                <a:gd name="T21" fmla="*/ 38 h 918"/>
                <a:gd name="T22" fmla="*/ 1376 w 1376"/>
                <a:gd name="T23" fmla="*/ 58 h 918"/>
                <a:gd name="T24" fmla="*/ 1376 w 1376"/>
                <a:gd name="T25" fmla="*/ 861 h 918"/>
                <a:gd name="T26" fmla="*/ 1373 w 1376"/>
                <a:gd name="T27" fmla="*/ 880 h 918"/>
                <a:gd name="T28" fmla="*/ 1365 w 1376"/>
                <a:gd name="T29" fmla="*/ 895 h 918"/>
                <a:gd name="T30" fmla="*/ 1354 w 1376"/>
                <a:gd name="T31" fmla="*/ 908 h 918"/>
                <a:gd name="T32" fmla="*/ 1337 w 1376"/>
                <a:gd name="T33" fmla="*/ 915 h 918"/>
                <a:gd name="T34" fmla="*/ 1318 w 1376"/>
                <a:gd name="T35" fmla="*/ 918 h 918"/>
                <a:gd name="T36" fmla="*/ 57 w 1376"/>
                <a:gd name="T37" fmla="*/ 918 h 918"/>
                <a:gd name="T38" fmla="*/ 38 w 1376"/>
                <a:gd name="T39" fmla="*/ 915 h 918"/>
                <a:gd name="T40" fmla="*/ 22 w 1376"/>
                <a:gd name="T41" fmla="*/ 908 h 918"/>
                <a:gd name="T42" fmla="*/ 10 w 1376"/>
                <a:gd name="T43" fmla="*/ 895 h 918"/>
                <a:gd name="T44" fmla="*/ 3 w 1376"/>
                <a:gd name="T45" fmla="*/ 880 h 918"/>
                <a:gd name="T46" fmla="*/ 0 w 1376"/>
                <a:gd name="T47" fmla="*/ 861 h 918"/>
                <a:gd name="T48" fmla="*/ 0 w 1376"/>
                <a:gd name="T49" fmla="*/ 58 h 918"/>
                <a:gd name="T50" fmla="*/ 3 w 1376"/>
                <a:gd name="T51" fmla="*/ 38 h 918"/>
                <a:gd name="T52" fmla="*/ 10 w 1376"/>
                <a:gd name="T53" fmla="*/ 22 h 918"/>
                <a:gd name="T54" fmla="*/ 22 w 1376"/>
                <a:gd name="T55" fmla="*/ 10 h 918"/>
                <a:gd name="T56" fmla="*/ 38 w 1376"/>
                <a:gd name="T57" fmla="*/ 3 h 918"/>
                <a:gd name="T58" fmla="*/ 57 w 1376"/>
                <a:gd name="T59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6" h="918">
                  <a:moveTo>
                    <a:pt x="114" y="115"/>
                  </a:moveTo>
                  <a:lnTo>
                    <a:pt x="114" y="803"/>
                  </a:lnTo>
                  <a:lnTo>
                    <a:pt x="1261" y="803"/>
                  </a:lnTo>
                  <a:lnTo>
                    <a:pt x="1261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1318" y="0"/>
                  </a:lnTo>
                  <a:lnTo>
                    <a:pt x="1337" y="3"/>
                  </a:lnTo>
                  <a:lnTo>
                    <a:pt x="1354" y="10"/>
                  </a:lnTo>
                  <a:lnTo>
                    <a:pt x="1365" y="22"/>
                  </a:lnTo>
                  <a:lnTo>
                    <a:pt x="1373" y="38"/>
                  </a:lnTo>
                  <a:lnTo>
                    <a:pt x="1376" y="58"/>
                  </a:lnTo>
                  <a:lnTo>
                    <a:pt x="1376" y="861"/>
                  </a:lnTo>
                  <a:lnTo>
                    <a:pt x="1373" y="880"/>
                  </a:lnTo>
                  <a:lnTo>
                    <a:pt x="1365" y="895"/>
                  </a:lnTo>
                  <a:lnTo>
                    <a:pt x="1354" y="908"/>
                  </a:lnTo>
                  <a:lnTo>
                    <a:pt x="1337" y="915"/>
                  </a:lnTo>
                  <a:lnTo>
                    <a:pt x="1318" y="918"/>
                  </a:lnTo>
                  <a:lnTo>
                    <a:pt x="57" y="918"/>
                  </a:lnTo>
                  <a:lnTo>
                    <a:pt x="38" y="915"/>
                  </a:lnTo>
                  <a:lnTo>
                    <a:pt x="22" y="908"/>
                  </a:lnTo>
                  <a:lnTo>
                    <a:pt x="10" y="895"/>
                  </a:lnTo>
                  <a:lnTo>
                    <a:pt x="3" y="880"/>
                  </a:lnTo>
                  <a:lnTo>
                    <a:pt x="0" y="861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422"/>
            <p:cNvSpPr>
              <a:spLocks noEditPoints="1"/>
            </p:cNvSpPr>
            <p:nvPr/>
          </p:nvSpPr>
          <p:spPr bwMode="auto">
            <a:xfrm>
              <a:off x="1895476" y="2911475"/>
              <a:ext cx="82550" cy="146050"/>
            </a:xfrm>
            <a:custGeom>
              <a:avLst/>
              <a:gdLst>
                <a:gd name="T0" fmla="*/ 114 w 516"/>
                <a:gd name="T1" fmla="*/ 797 h 918"/>
                <a:gd name="T2" fmla="*/ 198 w 516"/>
                <a:gd name="T3" fmla="*/ 771 h 918"/>
                <a:gd name="T4" fmla="*/ 272 w 516"/>
                <a:gd name="T5" fmla="*/ 726 h 918"/>
                <a:gd name="T6" fmla="*/ 331 w 516"/>
                <a:gd name="T7" fmla="*/ 665 h 918"/>
                <a:gd name="T8" fmla="*/ 375 w 516"/>
                <a:gd name="T9" fmla="*/ 591 h 918"/>
                <a:gd name="T10" fmla="*/ 398 w 516"/>
                <a:gd name="T11" fmla="*/ 505 h 918"/>
                <a:gd name="T12" fmla="*/ 398 w 516"/>
                <a:gd name="T13" fmla="*/ 412 h 918"/>
                <a:gd name="T14" fmla="*/ 375 w 516"/>
                <a:gd name="T15" fmla="*/ 327 h 918"/>
                <a:gd name="T16" fmla="*/ 331 w 516"/>
                <a:gd name="T17" fmla="*/ 253 h 918"/>
                <a:gd name="T18" fmla="*/ 272 w 516"/>
                <a:gd name="T19" fmla="*/ 191 h 918"/>
                <a:gd name="T20" fmla="*/ 198 w 516"/>
                <a:gd name="T21" fmla="*/ 146 h 918"/>
                <a:gd name="T22" fmla="*/ 114 w 516"/>
                <a:gd name="T23" fmla="*/ 120 h 918"/>
                <a:gd name="T24" fmla="*/ 110 w 516"/>
                <a:gd name="T25" fmla="*/ 4 h 918"/>
                <a:gd name="T26" fmla="*/ 211 w 516"/>
                <a:gd name="T27" fmla="*/ 27 h 918"/>
                <a:gd name="T28" fmla="*/ 302 w 516"/>
                <a:gd name="T29" fmla="*/ 71 h 918"/>
                <a:gd name="T30" fmla="*/ 381 w 516"/>
                <a:gd name="T31" fmla="*/ 135 h 918"/>
                <a:gd name="T32" fmla="*/ 444 w 516"/>
                <a:gd name="T33" fmla="*/ 213 h 918"/>
                <a:gd name="T34" fmla="*/ 489 w 516"/>
                <a:gd name="T35" fmla="*/ 305 h 918"/>
                <a:gd name="T36" fmla="*/ 513 w 516"/>
                <a:gd name="T37" fmla="*/ 405 h 918"/>
                <a:gd name="T38" fmla="*/ 513 w 516"/>
                <a:gd name="T39" fmla="*/ 513 h 918"/>
                <a:gd name="T40" fmla="*/ 489 w 516"/>
                <a:gd name="T41" fmla="*/ 614 h 918"/>
                <a:gd name="T42" fmla="*/ 444 w 516"/>
                <a:gd name="T43" fmla="*/ 704 h 918"/>
                <a:gd name="T44" fmla="*/ 381 w 516"/>
                <a:gd name="T45" fmla="*/ 783 h 918"/>
                <a:gd name="T46" fmla="*/ 302 w 516"/>
                <a:gd name="T47" fmla="*/ 846 h 918"/>
                <a:gd name="T48" fmla="*/ 211 w 516"/>
                <a:gd name="T49" fmla="*/ 891 h 918"/>
                <a:gd name="T50" fmla="*/ 110 w 516"/>
                <a:gd name="T51" fmla="*/ 915 h 918"/>
                <a:gd name="T52" fmla="*/ 38 w 516"/>
                <a:gd name="T53" fmla="*/ 915 h 918"/>
                <a:gd name="T54" fmla="*/ 10 w 516"/>
                <a:gd name="T55" fmla="*/ 895 h 918"/>
                <a:gd name="T56" fmla="*/ 0 w 516"/>
                <a:gd name="T57" fmla="*/ 861 h 918"/>
                <a:gd name="T58" fmla="*/ 3 w 516"/>
                <a:gd name="T59" fmla="*/ 38 h 918"/>
                <a:gd name="T60" fmla="*/ 22 w 516"/>
                <a:gd name="T61" fmla="*/ 10 h 918"/>
                <a:gd name="T62" fmla="*/ 57 w 516"/>
                <a:gd name="T63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6" h="918">
                  <a:moveTo>
                    <a:pt x="114" y="120"/>
                  </a:moveTo>
                  <a:lnTo>
                    <a:pt x="114" y="797"/>
                  </a:lnTo>
                  <a:lnTo>
                    <a:pt x="157" y="787"/>
                  </a:lnTo>
                  <a:lnTo>
                    <a:pt x="198" y="771"/>
                  </a:lnTo>
                  <a:lnTo>
                    <a:pt x="236" y="751"/>
                  </a:lnTo>
                  <a:lnTo>
                    <a:pt x="272" y="726"/>
                  </a:lnTo>
                  <a:lnTo>
                    <a:pt x="303" y="698"/>
                  </a:lnTo>
                  <a:lnTo>
                    <a:pt x="331" y="665"/>
                  </a:lnTo>
                  <a:lnTo>
                    <a:pt x="355" y="629"/>
                  </a:lnTo>
                  <a:lnTo>
                    <a:pt x="375" y="591"/>
                  </a:lnTo>
                  <a:lnTo>
                    <a:pt x="390" y="549"/>
                  </a:lnTo>
                  <a:lnTo>
                    <a:pt x="398" y="505"/>
                  </a:lnTo>
                  <a:lnTo>
                    <a:pt x="401" y="459"/>
                  </a:lnTo>
                  <a:lnTo>
                    <a:pt x="398" y="412"/>
                  </a:lnTo>
                  <a:lnTo>
                    <a:pt x="390" y="369"/>
                  </a:lnTo>
                  <a:lnTo>
                    <a:pt x="375" y="327"/>
                  </a:lnTo>
                  <a:lnTo>
                    <a:pt x="355" y="288"/>
                  </a:lnTo>
                  <a:lnTo>
                    <a:pt x="331" y="253"/>
                  </a:lnTo>
                  <a:lnTo>
                    <a:pt x="303" y="221"/>
                  </a:lnTo>
                  <a:lnTo>
                    <a:pt x="272" y="191"/>
                  </a:lnTo>
                  <a:lnTo>
                    <a:pt x="236" y="166"/>
                  </a:lnTo>
                  <a:lnTo>
                    <a:pt x="198" y="146"/>
                  </a:lnTo>
                  <a:lnTo>
                    <a:pt x="157" y="131"/>
                  </a:lnTo>
                  <a:lnTo>
                    <a:pt x="114" y="120"/>
                  </a:lnTo>
                  <a:close/>
                  <a:moveTo>
                    <a:pt x="57" y="0"/>
                  </a:moveTo>
                  <a:lnTo>
                    <a:pt x="110" y="4"/>
                  </a:lnTo>
                  <a:lnTo>
                    <a:pt x="162" y="12"/>
                  </a:lnTo>
                  <a:lnTo>
                    <a:pt x="211" y="27"/>
                  </a:lnTo>
                  <a:lnTo>
                    <a:pt x="258" y="46"/>
                  </a:lnTo>
                  <a:lnTo>
                    <a:pt x="302" y="71"/>
                  </a:lnTo>
                  <a:lnTo>
                    <a:pt x="344" y="102"/>
                  </a:lnTo>
                  <a:lnTo>
                    <a:pt x="381" y="135"/>
                  </a:lnTo>
                  <a:lnTo>
                    <a:pt x="415" y="173"/>
                  </a:lnTo>
                  <a:lnTo>
                    <a:pt x="444" y="213"/>
                  </a:lnTo>
                  <a:lnTo>
                    <a:pt x="469" y="258"/>
                  </a:lnTo>
                  <a:lnTo>
                    <a:pt x="489" y="305"/>
                  </a:lnTo>
                  <a:lnTo>
                    <a:pt x="503" y="354"/>
                  </a:lnTo>
                  <a:lnTo>
                    <a:pt x="513" y="405"/>
                  </a:lnTo>
                  <a:lnTo>
                    <a:pt x="516" y="459"/>
                  </a:lnTo>
                  <a:lnTo>
                    <a:pt x="513" y="513"/>
                  </a:lnTo>
                  <a:lnTo>
                    <a:pt x="503" y="564"/>
                  </a:lnTo>
                  <a:lnTo>
                    <a:pt x="489" y="614"/>
                  </a:lnTo>
                  <a:lnTo>
                    <a:pt x="469" y="661"/>
                  </a:lnTo>
                  <a:lnTo>
                    <a:pt x="444" y="704"/>
                  </a:lnTo>
                  <a:lnTo>
                    <a:pt x="415" y="745"/>
                  </a:lnTo>
                  <a:lnTo>
                    <a:pt x="381" y="783"/>
                  </a:lnTo>
                  <a:lnTo>
                    <a:pt x="344" y="817"/>
                  </a:lnTo>
                  <a:lnTo>
                    <a:pt x="302" y="846"/>
                  </a:lnTo>
                  <a:lnTo>
                    <a:pt x="258" y="871"/>
                  </a:lnTo>
                  <a:lnTo>
                    <a:pt x="211" y="891"/>
                  </a:lnTo>
                  <a:lnTo>
                    <a:pt x="162" y="906"/>
                  </a:lnTo>
                  <a:lnTo>
                    <a:pt x="110" y="915"/>
                  </a:lnTo>
                  <a:lnTo>
                    <a:pt x="57" y="918"/>
                  </a:lnTo>
                  <a:lnTo>
                    <a:pt x="38" y="915"/>
                  </a:lnTo>
                  <a:lnTo>
                    <a:pt x="22" y="908"/>
                  </a:lnTo>
                  <a:lnTo>
                    <a:pt x="10" y="895"/>
                  </a:lnTo>
                  <a:lnTo>
                    <a:pt x="3" y="880"/>
                  </a:lnTo>
                  <a:lnTo>
                    <a:pt x="0" y="861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423"/>
            <p:cNvSpPr>
              <a:spLocks noEditPoints="1"/>
            </p:cNvSpPr>
            <p:nvPr/>
          </p:nvSpPr>
          <p:spPr bwMode="auto">
            <a:xfrm>
              <a:off x="2032001" y="2911475"/>
              <a:ext cx="82550" cy="146050"/>
            </a:xfrm>
            <a:custGeom>
              <a:avLst/>
              <a:gdLst>
                <a:gd name="T0" fmla="*/ 358 w 516"/>
                <a:gd name="T1" fmla="*/ 131 h 918"/>
                <a:gd name="T2" fmla="*/ 279 w 516"/>
                <a:gd name="T3" fmla="*/ 166 h 918"/>
                <a:gd name="T4" fmla="*/ 212 w 516"/>
                <a:gd name="T5" fmla="*/ 221 h 918"/>
                <a:gd name="T6" fmla="*/ 160 w 516"/>
                <a:gd name="T7" fmla="*/ 288 h 918"/>
                <a:gd name="T8" fmla="*/ 126 w 516"/>
                <a:gd name="T9" fmla="*/ 369 h 918"/>
                <a:gd name="T10" fmla="*/ 114 w 516"/>
                <a:gd name="T11" fmla="*/ 459 h 918"/>
                <a:gd name="T12" fmla="*/ 126 w 516"/>
                <a:gd name="T13" fmla="*/ 549 h 918"/>
                <a:gd name="T14" fmla="*/ 160 w 516"/>
                <a:gd name="T15" fmla="*/ 629 h 918"/>
                <a:gd name="T16" fmla="*/ 212 w 516"/>
                <a:gd name="T17" fmla="*/ 698 h 918"/>
                <a:gd name="T18" fmla="*/ 279 w 516"/>
                <a:gd name="T19" fmla="*/ 751 h 918"/>
                <a:gd name="T20" fmla="*/ 358 w 516"/>
                <a:gd name="T21" fmla="*/ 787 h 918"/>
                <a:gd name="T22" fmla="*/ 401 w 516"/>
                <a:gd name="T23" fmla="*/ 120 h 918"/>
                <a:gd name="T24" fmla="*/ 477 w 516"/>
                <a:gd name="T25" fmla="*/ 3 h 918"/>
                <a:gd name="T26" fmla="*/ 505 w 516"/>
                <a:gd name="T27" fmla="*/ 22 h 918"/>
                <a:gd name="T28" fmla="*/ 516 w 516"/>
                <a:gd name="T29" fmla="*/ 58 h 918"/>
                <a:gd name="T30" fmla="*/ 513 w 516"/>
                <a:gd name="T31" fmla="*/ 880 h 918"/>
                <a:gd name="T32" fmla="*/ 494 w 516"/>
                <a:gd name="T33" fmla="*/ 908 h 918"/>
                <a:gd name="T34" fmla="*/ 458 w 516"/>
                <a:gd name="T35" fmla="*/ 918 h 918"/>
                <a:gd name="T36" fmla="*/ 353 w 516"/>
                <a:gd name="T37" fmla="*/ 906 h 918"/>
                <a:gd name="T38" fmla="*/ 257 w 516"/>
                <a:gd name="T39" fmla="*/ 871 h 918"/>
                <a:gd name="T40" fmla="*/ 172 w 516"/>
                <a:gd name="T41" fmla="*/ 817 h 918"/>
                <a:gd name="T42" fmla="*/ 101 w 516"/>
                <a:gd name="T43" fmla="*/ 745 h 918"/>
                <a:gd name="T44" fmla="*/ 47 w 516"/>
                <a:gd name="T45" fmla="*/ 661 h 918"/>
                <a:gd name="T46" fmla="*/ 12 w 516"/>
                <a:gd name="T47" fmla="*/ 564 h 918"/>
                <a:gd name="T48" fmla="*/ 0 w 516"/>
                <a:gd name="T49" fmla="*/ 459 h 918"/>
                <a:gd name="T50" fmla="*/ 12 w 516"/>
                <a:gd name="T51" fmla="*/ 354 h 918"/>
                <a:gd name="T52" fmla="*/ 47 w 516"/>
                <a:gd name="T53" fmla="*/ 258 h 918"/>
                <a:gd name="T54" fmla="*/ 101 w 516"/>
                <a:gd name="T55" fmla="*/ 173 h 918"/>
                <a:gd name="T56" fmla="*/ 172 w 516"/>
                <a:gd name="T57" fmla="*/ 102 h 918"/>
                <a:gd name="T58" fmla="*/ 257 w 516"/>
                <a:gd name="T59" fmla="*/ 46 h 918"/>
                <a:gd name="T60" fmla="*/ 353 w 516"/>
                <a:gd name="T61" fmla="*/ 12 h 918"/>
                <a:gd name="T62" fmla="*/ 458 w 516"/>
                <a:gd name="T63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6" h="918">
                  <a:moveTo>
                    <a:pt x="401" y="120"/>
                  </a:moveTo>
                  <a:lnTo>
                    <a:pt x="358" y="131"/>
                  </a:lnTo>
                  <a:lnTo>
                    <a:pt x="318" y="146"/>
                  </a:lnTo>
                  <a:lnTo>
                    <a:pt x="279" y="166"/>
                  </a:lnTo>
                  <a:lnTo>
                    <a:pt x="244" y="191"/>
                  </a:lnTo>
                  <a:lnTo>
                    <a:pt x="212" y="221"/>
                  </a:lnTo>
                  <a:lnTo>
                    <a:pt x="184" y="253"/>
                  </a:lnTo>
                  <a:lnTo>
                    <a:pt x="160" y="288"/>
                  </a:lnTo>
                  <a:lnTo>
                    <a:pt x="140" y="327"/>
                  </a:lnTo>
                  <a:lnTo>
                    <a:pt x="126" y="369"/>
                  </a:lnTo>
                  <a:lnTo>
                    <a:pt x="117" y="412"/>
                  </a:lnTo>
                  <a:lnTo>
                    <a:pt x="114" y="459"/>
                  </a:lnTo>
                  <a:lnTo>
                    <a:pt x="117" y="505"/>
                  </a:lnTo>
                  <a:lnTo>
                    <a:pt x="126" y="549"/>
                  </a:lnTo>
                  <a:lnTo>
                    <a:pt x="140" y="591"/>
                  </a:lnTo>
                  <a:lnTo>
                    <a:pt x="160" y="629"/>
                  </a:lnTo>
                  <a:lnTo>
                    <a:pt x="184" y="665"/>
                  </a:lnTo>
                  <a:lnTo>
                    <a:pt x="212" y="698"/>
                  </a:lnTo>
                  <a:lnTo>
                    <a:pt x="244" y="726"/>
                  </a:lnTo>
                  <a:lnTo>
                    <a:pt x="279" y="751"/>
                  </a:lnTo>
                  <a:lnTo>
                    <a:pt x="318" y="771"/>
                  </a:lnTo>
                  <a:lnTo>
                    <a:pt x="358" y="787"/>
                  </a:lnTo>
                  <a:lnTo>
                    <a:pt x="401" y="797"/>
                  </a:lnTo>
                  <a:lnTo>
                    <a:pt x="401" y="120"/>
                  </a:lnTo>
                  <a:close/>
                  <a:moveTo>
                    <a:pt x="458" y="0"/>
                  </a:moveTo>
                  <a:lnTo>
                    <a:pt x="477" y="3"/>
                  </a:lnTo>
                  <a:lnTo>
                    <a:pt x="494" y="10"/>
                  </a:lnTo>
                  <a:lnTo>
                    <a:pt x="505" y="22"/>
                  </a:lnTo>
                  <a:lnTo>
                    <a:pt x="513" y="38"/>
                  </a:lnTo>
                  <a:lnTo>
                    <a:pt x="516" y="58"/>
                  </a:lnTo>
                  <a:lnTo>
                    <a:pt x="516" y="861"/>
                  </a:lnTo>
                  <a:lnTo>
                    <a:pt x="513" y="880"/>
                  </a:lnTo>
                  <a:lnTo>
                    <a:pt x="505" y="895"/>
                  </a:lnTo>
                  <a:lnTo>
                    <a:pt x="494" y="908"/>
                  </a:lnTo>
                  <a:lnTo>
                    <a:pt x="477" y="915"/>
                  </a:lnTo>
                  <a:lnTo>
                    <a:pt x="458" y="918"/>
                  </a:lnTo>
                  <a:lnTo>
                    <a:pt x="405" y="915"/>
                  </a:lnTo>
                  <a:lnTo>
                    <a:pt x="353" y="906"/>
                  </a:lnTo>
                  <a:lnTo>
                    <a:pt x="304" y="891"/>
                  </a:lnTo>
                  <a:lnTo>
                    <a:pt x="257" y="871"/>
                  </a:lnTo>
                  <a:lnTo>
                    <a:pt x="213" y="846"/>
                  </a:lnTo>
                  <a:lnTo>
                    <a:pt x="172" y="817"/>
                  </a:lnTo>
                  <a:lnTo>
                    <a:pt x="134" y="783"/>
                  </a:lnTo>
                  <a:lnTo>
                    <a:pt x="101" y="745"/>
                  </a:lnTo>
                  <a:lnTo>
                    <a:pt x="72" y="704"/>
                  </a:lnTo>
                  <a:lnTo>
                    <a:pt x="47" y="661"/>
                  </a:lnTo>
                  <a:lnTo>
                    <a:pt x="27" y="614"/>
                  </a:lnTo>
                  <a:lnTo>
                    <a:pt x="12" y="564"/>
                  </a:lnTo>
                  <a:lnTo>
                    <a:pt x="3" y="513"/>
                  </a:lnTo>
                  <a:lnTo>
                    <a:pt x="0" y="459"/>
                  </a:lnTo>
                  <a:lnTo>
                    <a:pt x="3" y="405"/>
                  </a:lnTo>
                  <a:lnTo>
                    <a:pt x="12" y="354"/>
                  </a:lnTo>
                  <a:lnTo>
                    <a:pt x="27" y="305"/>
                  </a:lnTo>
                  <a:lnTo>
                    <a:pt x="47" y="258"/>
                  </a:lnTo>
                  <a:lnTo>
                    <a:pt x="72" y="213"/>
                  </a:lnTo>
                  <a:lnTo>
                    <a:pt x="101" y="173"/>
                  </a:lnTo>
                  <a:lnTo>
                    <a:pt x="134" y="135"/>
                  </a:lnTo>
                  <a:lnTo>
                    <a:pt x="172" y="102"/>
                  </a:lnTo>
                  <a:lnTo>
                    <a:pt x="213" y="71"/>
                  </a:lnTo>
                  <a:lnTo>
                    <a:pt x="257" y="46"/>
                  </a:lnTo>
                  <a:lnTo>
                    <a:pt x="304" y="27"/>
                  </a:lnTo>
                  <a:lnTo>
                    <a:pt x="353" y="12"/>
                  </a:lnTo>
                  <a:lnTo>
                    <a:pt x="405" y="4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424"/>
            <p:cNvSpPr>
              <a:spLocks/>
            </p:cNvSpPr>
            <p:nvPr/>
          </p:nvSpPr>
          <p:spPr bwMode="auto">
            <a:xfrm>
              <a:off x="2087563" y="2974975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4 w 172"/>
                <a:gd name="T3" fmla="*/ 0 h 115"/>
                <a:gd name="T4" fmla="*/ 133 w 172"/>
                <a:gd name="T5" fmla="*/ 2 h 115"/>
                <a:gd name="T6" fmla="*/ 150 w 172"/>
                <a:gd name="T7" fmla="*/ 9 h 115"/>
                <a:gd name="T8" fmla="*/ 161 w 172"/>
                <a:gd name="T9" fmla="*/ 22 h 115"/>
                <a:gd name="T10" fmla="*/ 169 w 172"/>
                <a:gd name="T11" fmla="*/ 38 h 115"/>
                <a:gd name="T12" fmla="*/ 172 w 172"/>
                <a:gd name="T13" fmla="*/ 57 h 115"/>
                <a:gd name="T14" fmla="*/ 169 w 172"/>
                <a:gd name="T15" fmla="*/ 76 h 115"/>
                <a:gd name="T16" fmla="*/ 161 w 172"/>
                <a:gd name="T17" fmla="*/ 92 h 115"/>
                <a:gd name="T18" fmla="*/ 150 w 172"/>
                <a:gd name="T19" fmla="*/ 104 h 115"/>
                <a:gd name="T20" fmla="*/ 133 w 172"/>
                <a:gd name="T21" fmla="*/ 112 h 115"/>
                <a:gd name="T22" fmla="*/ 114 w 172"/>
                <a:gd name="T23" fmla="*/ 115 h 115"/>
                <a:gd name="T24" fmla="*/ 57 w 172"/>
                <a:gd name="T25" fmla="*/ 115 h 115"/>
                <a:gd name="T26" fmla="*/ 38 w 172"/>
                <a:gd name="T27" fmla="*/ 112 h 115"/>
                <a:gd name="T28" fmla="*/ 22 w 172"/>
                <a:gd name="T29" fmla="*/ 104 h 115"/>
                <a:gd name="T30" fmla="*/ 10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8 h 115"/>
                <a:gd name="T38" fmla="*/ 10 w 172"/>
                <a:gd name="T39" fmla="*/ 22 h 115"/>
                <a:gd name="T40" fmla="*/ 22 w 172"/>
                <a:gd name="T41" fmla="*/ 9 h 115"/>
                <a:gd name="T42" fmla="*/ 38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50" y="9"/>
                  </a:lnTo>
                  <a:lnTo>
                    <a:pt x="161" y="22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4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425"/>
            <p:cNvSpPr>
              <a:spLocks/>
            </p:cNvSpPr>
            <p:nvPr/>
          </p:nvSpPr>
          <p:spPr bwMode="auto">
            <a:xfrm>
              <a:off x="1895476" y="2974975"/>
              <a:ext cx="28575" cy="19050"/>
            </a:xfrm>
            <a:custGeom>
              <a:avLst/>
              <a:gdLst>
                <a:gd name="T0" fmla="*/ 57 w 172"/>
                <a:gd name="T1" fmla="*/ 0 h 115"/>
                <a:gd name="T2" fmla="*/ 114 w 172"/>
                <a:gd name="T3" fmla="*/ 0 h 115"/>
                <a:gd name="T4" fmla="*/ 133 w 172"/>
                <a:gd name="T5" fmla="*/ 2 h 115"/>
                <a:gd name="T6" fmla="*/ 150 w 172"/>
                <a:gd name="T7" fmla="*/ 9 h 115"/>
                <a:gd name="T8" fmla="*/ 161 w 172"/>
                <a:gd name="T9" fmla="*/ 22 h 115"/>
                <a:gd name="T10" fmla="*/ 169 w 172"/>
                <a:gd name="T11" fmla="*/ 38 h 115"/>
                <a:gd name="T12" fmla="*/ 172 w 172"/>
                <a:gd name="T13" fmla="*/ 57 h 115"/>
                <a:gd name="T14" fmla="*/ 169 w 172"/>
                <a:gd name="T15" fmla="*/ 76 h 115"/>
                <a:gd name="T16" fmla="*/ 161 w 172"/>
                <a:gd name="T17" fmla="*/ 92 h 115"/>
                <a:gd name="T18" fmla="*/ 150 w 172"/>
                <a:gd name="T19" fmla="*/ 104 h 115"/>
                <a:gd name="T20" fmla="*/ 133 w 172"/>
                <a:gd name="T21" fmla="*/ 112 h 115"/>
                <a:gd name="T22" fmla="*/ 114 w 172"/>
                <a:gd name="T23" fmla="*/ 115 h 115"/>
                <a:gd name="T24" fmla="*/ 57 w 172"/>
                <a:gd name="T25" fmla="*/ 115 h 115"/>
                <a:gd name="T26" fmla="*/ 38 w 172"/>
                <a:gd name="T27" fmla="*/ 112 h 115"/>
                <a:gd name="T28" fmla="*/ 22 w 172"/>
                <a:gd name="T29" fmla="*/ 104 h 115"/>
                <a:gd name="T30" fmla="*/ 10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8 h 115"/>
                <a:gd name="T38" fmla="*/ 10 w 172"/>
                <a:gd name="T39" fmla="*/ 22 h 115"/>
                <a:gd name="T40" fmla="*/ 22 w 172"/>
                <a:gd name="T41" fmla="*/ 9 h 115"/>
                <a:gd name="T42" fmla="*/ 38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50" y="9"/>
                  </a:lnTo>
                  <a:lnTo>
                    <a:pt x="161" y="22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4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426"/>
            <p:cNvSpPr>
              <a:spLocks noEditPoints="1"/>
            </p:cNvSpPr>
            <p:nvPr/>
          </p:nvSpPr>
          <p:spPr bwMode="auto">
            <a:xfrm>
              <a:off x="1822451" y="2803525"/>
              <a:ext cx="301625" cy="107950"/>
            </a:xfrm>
            <a:custGeom>
              <a:avLst/>
              <a:gdLst>
                <a:gd name="T0" fmla="*/ 381 w 1896"/>
                <a:gd name="T1" fmla="*/ 115 h 688"/>
                <a:gd name="T2" fmla="*/ 152 w 1896"/>
                <a:gd name="T3" fmla="*/ 574 h 688"/>
                <a:gd name="T4" fmla="*/ 313 w 1896"/>
                <a:gd name="T5" fmla="*/ 574 h 688"/>
                <a:gd name="T6" fmla="*/ 468 w 1896"/>
                <a:gd name="T7" fmla="*/ 264 h 688"/>
                <a:gd name="T8" fmla="*/ 477 w 1896"/>
                <a:gd name="T9" fmla="*/ 248 h 688"/>
                <a:gd name="T10" fmla="*/ 489 w 1896"/>
                <a:gd name="T11" fmla="*/ 238 h 688"/>
                <a:gd name="T12" fmla="*/ 503 w 1896"/>
                <a:gd name="T13" fmla="*/ 232 h 688"/>
                <a:gd name="T14" fmla="*/ 519 w 1896"/>
                <a:gd name="T15" fmla="*/ 230 h 688"/>
                <a:gd name="T16" fmla="*/ 1436 w 1896"/>
                <a:gd name="T17" fmla="*/ 230 h 688"/>
                <a:gd name="T18" fmla="*/ 1452 w 1896"/>
                <a:gd name="T19" fmla="*/ 232 h 688"/>
                <a:gd name="T20" fmla="*/ 1467 w 1896"/>
                <a:gd name="T21" fmla="*/ 238 h 688"/>
                <a:gd name="T22" fmla="*/ 1478 w 1896"/>
                <a:gd name="T23" fmla="*/ 248 h 688"/>
                <a:gd name="T24" fmla="*/ 1487 w 1896"/>
                <a:gd name="T25" fmla="*/ 264 h 688"/>
                <a:gd name="T26" fmla="*/ 1585 w 1896"/>
                <a:gd name="T27" fmla="*/ 459 h 688"/>
                <a:gd name="T28" fmla="*/ 1746 w 1896"/>
                <a:gd name="T29" fmla="*/ 459 h 688"/>
                <a:gd name="T30" fmla="*/ 1574 w 1896"/>
                <a:gd name="T31" fmla="*/ 115 h 688"/>
                <a:gd name="T32" fmla="*/ 381 w 1896"/>
                <a:gd name="T33" fmla="*/ 115 h 688"/>
                <a:gd name="T34" fmla="*/ 347 w 1896"/>
                <a:gd name="T35" fmla="*/ 0 h 688"/>
                <a:gd name="T36" fmla="*/ 1608 w 1896"/>
                <a:gd name="T37" fmla="*/ 0 h 688"/>
                <a:gd name="T38" fmla="*/ 1624 w 1896"/>
                <a:gd name="T39" fmla="*/ 2 h 688"/>
                <a:gd name="T40" fmla="*/ 1639 w 1896"/>
                <a:gd name="T41" fmla="*/ 9 h 688"/>
                <a:gd name="T42" fmla="*/ 1650 w 1896"/>
                <a:gd name="T43" fmla="*/ 19 h 688"/>
                <a:gd name="T44" fmla="*/ 1659 w 1896"/>
                <a:gd name="T45" fmla="*/ 35 h 688"/>
                <a:gd name="T46" fmla="*/ 1890 w 1896"/>
                <a:gd name="T47" fmla="*/ 493 h 688"/>
                <a:gd name="T48" fmla="*/ 1894 w 1896"/>
                <a:gd name="T49" fmla="*/ 504 h 688"/>
                <a:gd name="T50" fmla="*/ 1896 w 1896"/>
                <a:gd name="T51" fmla="*/ 515 h 688"/>
                <a:gd name="T52" fmla="*/ 1895 w 1896"/>
                <a:gd name="T53" fmla="*/ 528 h 688"/>
                <a:gd name="T54" fmla="*/ 1893 w 1896"/>
                <a:gd name="T55" fmla="*/ 539 h 688"/>
                <a:gd name="T56" fmla="*/ 1890 w 1896"/>
                <a:gd name="T57" fmla="*/ 551 h 688"/>
                <a:gd name="T58" fmla="*/ 1878 w 1896"/>
                <a:gd name="T59" fmla="*/ 559 h 688"/>
                <a:gd name="T60" fmla="*/ 1866 w 1896"/>
                <a:gd name="T61" fmla="*/ 566 h 688"/>
                <a:gd name="T62" fmla="*/ 1851 w 1896"/>
                <a:gd name="T63" fmla="*/ 572 h 688"/>
                <a:gd name="T64" fmla="*/ 1838 w 1896"/>
                <a:gd name="T65" fmla="*/ 574 h 688"/>
                <a:gd name="T66" fmla="*/ 1551 w 1896"/>
                <a:gd name="T67" fmla="*/ 574 h 688"/>
                <a:gd name="T68" fmla="*/ 1535 w 1896"/>
                <a:gd name="T69" fmla="*/ 572 h 688"/>
                <a:gd name="T70" fmla="*/ 1521 w 1896"/>
                <a:gd name="T71" fmla="*/ 564 h 688"/>
                <a:gd name="T72" fmla="*/ 1509 w 1896"/>
                <a:gd name="T73" fmla="*/ 554 h 688"/>
                <a:gd name="T74" fmla="*/ 1500 w 1896"/>
                <a:gd name="T75" fmla="*/ 539 h 688"/>
                <a:gd name="T76" fmla="*/ 1402 w 1896"/>
                <a:gd name="T77" fmla="*/ 344 h 688"/>
                <a:gd name="T78" fmla="*/ 553 w 1896"/>
                <a:gd name="T79" fmla="*/ 344 h 688"/>
                <a:gd name="T80" fmla="*/ 399 w 1896"/>
                <a:gd name="T81" fmla="*/ 654 h 688"/>
                <a:gd name="T82" fmla="*/ 389 w 1896"/>
                <a:gd name="T83" fmla="*/ 669 h 688"/>
                <a:gd name="T84" fmla="*/ 377 w 1896"/>
                <a:gd name="T85" fmla="*/ 679 h 688"/>
                <a:gd name="T86" fmla="*/ 363 w 1896"/>
                <a:gd name="T87" fmla="*/ 686 h 688"/>
                <a:gd name="T88" fmla="*/ 347 w 1896"/>
                <a:gd name="T89" fmla="*/ 688 h 688"/>
                <a:gd name="T90" fmla="*/ 60 w 1896"/>
                <a:gd name="T91" fmla="*/ 688 h 688"/>
                <a:gd name="T92" fmla="*/ 47 w 1896"/>
                <a:gd name="T93" fmla="*/ 686 h 688"/>
                <a:gd name="T94" fmla="*/ 32 w 1896"/>
                <a:gd name="T95" fmla="*/ 680 h 688"/>
                <a:gd name="T96" fmla="*/ 20 w 1896"/>
                <a:gd name="T97" fmla="*/ 671 h 688"/>
                <a:gd name="T98" fmla="*/ 8 w 1896"/>
                <a:gd name="T99" fmla="*/ 659 h 688"/>
                <a:gd name="T100" fmla="*/ 2 w 1896"/>
                <a:gd name="T101" fmla="*/ 646 h 688"/>
                <a:gd name="T102" fmla="*/ 0 w 1896"/>
                <a:gd name="T103" fmla="*/ 631 h 688"/>
                <a:gd name="T104" fmla="*/ 2 w 1896"/>
                <a:gd name="T105" fmla="*/ 615 h 688"/>
                <a:gd name="T106" fmla="*/ 8 w 1896"/>
                <a:gd name="T107" fmla="*/ 602 h 688"/>
                <a:gd name="T108" fmla="*/ 296 w 1896"/>
                <a:gd name="T109" fmla="*/ 28 h 688"/>
                <a:gd name="T110" fmla="*/ 305 w 1896"/>
                <a:gd name="T111" fmla="*/ 17 h 688"/>
                <a:gd name="T112" fmla="*/ 317 w 1896"/>
                <a:gd name="T113" fmla="*/ 8 h 688"/>
                <a:gd name="T114" fmla="*/ 331 w 1896"/>
                <a:gd name="T115" fmla="*/ 2 h 688"/>
                <a:gd name="T116" fmla="*/ 347 w 1896"/>
                <a:gd name="T11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96" h="688">
                  <a:moveTo>
                    <a:pt x="381" y="115"/>
                  </a:moveTo>
                  <a:lnTo>
                    <a:pt x="152" y="574"/>
                  </a:lnTo>
                  <a:lnTo>
                    <a:pt x="313" y="574"/>
                  </a:lnTo>
                  <a:lnTo>
                    <a:pt x="468" y="264"/>
                  </a:lnTo>
                  <a:lnTo>
                    <a:pt x="477" y="248"/>
                  </a:lnTo>
                  <a:lnTo>
                    <a:pt x="489" y="238"/>
                  </a:lnTo>
                  <a:lnTo>
                    <a:pt x="503" y="232"/>
                  </a:lnTo>
                  <a:lnTo>
                    <a:pt x="519" y="230"/>
                  </a:lnTo>
                  <a:lnTo>
                    <a:pt x="1436" y="230"/>
                  </a:lnTo>
                  <a:lnTo>
                    <a:pt x="1452" y="232"/>
                  </a:lnTo>
                  <a:lnTo>
                    <a:pt x="1467" y="238"/>
                  </a:lnTo>
                  <a:lnTo>
                    <a:pt x="1478" y="248"/>
                  </a:lnTo>
                  <a:lnTo>
                    <a:pt x="1487" y="264"/>
                  </a:lnTo>
                  <a:lnTo>
                    <a:pt x="1585" y="459"/>
                  </a:lnTo>
                  <a:lnTo>
                    <a:pt x="1746" y="459"/>
                  </a:lnTo>
                  <a:lnTo>
                    <a:pt x="1574" y="115"/>
                  </a:lnTo>
                  <a:lnTo>
                    <a:pt x="381" y="115"/>
                  </a:lnTo>
                  <a:close/>
                  <a:moveTo>
                    <a:pt x="347" y="0"/>
                  </a:moveTo>
                  <a:lnTo>
                    <a:pt x="1608" y="0"/>
                  </a:lnTo>
                  <a:lnTo>
                    <a:pt x="1624" y="2"/>
                  </a:lnTo>
                  <a:lnTo>
                    <a:pt x="1639" y="9"/>
                  </a:lnTo>
                  <a:lnTo>
                    <a:pt x="1650" y="19"/>
                  </a:lnTo>
                  <a:lnTo>
                    <a:pt x="1659" y="35"/>
                  </a:lnTo>
                  <a:lnTo>
                    <a:pt x="1890" y="493"/>
                  </a:lnTo>
                  <a:lnTo>
                    <a:pt x="1894" y="504"/>
                  </a:lnTo>
                  <a:lnTo>
                    <a:pt x="1896" y="515"/>
                  </a:lnTo>
                  <a:lnTo>
                    <a:pt x="1895" y="528"/>
                  </a:lnTo>
                  <a:lnTo>
                    <a:pt x="1893" y="539"/>
                  </a:lnTo>
                  <a:lnTo>
                    <a:pt x="1890" y="551"/>
                  </a:lnTo>
                  <a:lnTo>
                    <a:pt x="1878" y="559"/>
                  </a:lnTo>
                  <a:lnTo>
                    <a:pt x="1866" y="566"/>
                  </a:lnTo>
                  <a:lnTo>
                    <a:pt x="1851" y="572"/>
                  </a:lnTo>
                  <a:lnTo>
                    <a:pt x="1838" y="574"/>
                  </a:lnTo>
                  <a:lnTo>
                    <a:pt x="1551" y="574"/>
                  </a:lnTo>
                  <a:lnTo>
                    <a:pt x="1535" y="572"/>
                  </a:lnTo>
                  <a:lnTo>
                    <a:pt x="1521" y="564"/>
                  </a:lnTo>
                  <a:lnTo>
                    <a:pt x="1509" y="554"/>
                  </a:lnTo>
                  <a:lnTo>
                    <a:pt x="1500" y="539"/>
                  </a:lnTo>
                  <a:lnTo>
                    <a:pt x="1402" y="344"/>
                  </a:lnTo>
                  <a:lnTo>
                    <a:pt x="553" y="344"/>
                  </a:lnTo>
                  <a:lnTo>
                    <a:pt x="399" y="654"/>
                  </a:lnTo>
                  <a:lnTo>
                    <a:pt x="389" y="669"/>
                  </a:lnTo>
                  <a:lnTo>
                    <a:pt x="377" y="679"/>
                  </a:lnTo>
                  <a:lnTo>
                    <a:pt x="363" y="686"/>
                  </a:lnTo>
                  <a:lnTo>
                    <a:pt x="347" y="688"/>
                  </a:lnTo>
                  <a:lnTo>
                    <a:pt x="60" y="688"/>
                  </a:lnTo>
                  <a:lnTo>
                    <a:pt x="47" y="686"/>
                  </a:lnTo>
                  <a:lnTo>
                    <a:pt x="32" y="680"/>
                  </a:lnTo>
                  <a:lnTo>
                    <a:pt x="20" y="671"/>
                  </a:lnTo>
                  <a:lnTo>
                    <a:pt x="8" y="659"/>
                  </a:lnTo>
                  <a:lnTo>
                    <a:pt x="2" y="646"/>
                  </a:lnTo>
                  <a:lnTo>
                    <a:pt x="0" y="631"/>
                  </a:lnTo>
                  <a:lnTo>
                    <a:pt x="2" y="615"/>
                  </a:lnTo>
                  <a:lnTo>
                    <a:pt x="8" y="602"/>
                  </a:lnTo>
                  <a:lnTo>
                    <a:pt x="296" y="28"/>
                  </a:lnTo>
                  <a:lnTo>
                    <a:pt x="305" y="17"/>
                  </a:lnTo>
                  <a:lnTo>
                    <a:pt x="317" y="8"/>
                  </a:lnTo>
                  <a:lnTo>
                    <a:pt x="331" y="2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6" name="Group 1085"/>
          <p:cNvGrpSpPr/>
          <p:nvPr/>
        </p:nvGrpSpPr>
        <p:grpSpPr>
          <a:xfrm>
            <a:off x="673900" y="2774950"/>
            <a:ext cx="544513" cy="382588"/>
            <a:chOff x="708025" y="2774950"/>
            <a:chExt cx="544513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5" name="Freeform 431"/>
            <p:cNvSpPr>
              <a:spLocks/>
            </p:cNvSpPr>
            <p:nvPr/>
          </p:nvSpPr>
          <p:spPr bwMode="auto">
            <a:xfrm>
              <a:off x="944563" y="2930525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3 h 115"/>
                <a:gd name="T16" fmla="*/ 93 w 115"/>
                <a:gd name="T17" fmla="*/ 105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5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3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32"/>
            <p:cNvSpPr>
              <a:spLocks/>
            </p:cNvSpPr>
            <p:nvPr/>
          </p:nvSpPr>
          <p:spPr bwMode="auto">
            <a:xfrm>
              <a:off x="944563" y="2967038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1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3"/>
            <p:cNvSpPr>
              <a:spLocks/>
            </p:cNvSpPr>
            <p:nvPr/>
          </p:nvSpPr>
          <p:spPr bwMode="auto">
            <a:xfrm>
              <a:off x="944563" y="3003550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3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3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34"/>
            <p:cNvSpPr>
              <a:spLocks/>
            </p:cNvSpPr>
            <p:nvPr/>
          </p:nvSpPr>
          <p:spPr bwMode="auto">
            <a:xfrm>
              <a:off x="944563" y="3040063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35"/>
            <p:cNvSpPr>
              <a:spLocks/>
            </p:cNvSpPr>
            <p:nvPr/>
          </p:nvSpPr>
          <p:spPr bwMode="auto">
            <a:xfrm>
              <a:off x="944563" y="3074988"/>
              <a:ext cx="17463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36"/>
            <p:cNvSpPr>
              <a:spLocks noEditPoints="1"/>
            </p:cNvSpPr>
            <p:nvPr/>
          </p:nvSpPr>
          <p:spPr bwMode="auto">
            <a:xfrm>
              <a:off x="898525" y="2903538"/>
              <a:ext cx="354013" cy="217488"/>
            </a:xfrm>
            <a:custGeom>
              <a:avLst/>
              <a:gdLst>
                <a:gd name="T0" fmla="*/ 617 w 2229"/>
                <a:gd name="T1" fmla="*/ 124 h 1376"/>
                <a:gd name="T2" fmla="*/ 594 w 2229"/>
                <a:gd name="T3" fmla="*/ 143 h 1376"/>
                <a:gd name="T4" fmla="*/ 559 w 2229"/>
                <a:gd name="T5" fmla="*/ 193 h 1376"/>
                <a:gd name="T6" fmla="*/ 510 w 2229"/>
                <a:gd name="T7" fmla="*/ 224 h 1376"/>
                <a:gd name="T8" fmla="*/ 451 w 2229"/>
                <a:gd name="T9" fmla="*/ 235 h 1376"/>
                <a:gd name="T10" fmla="*/ 114 w 2229"/>
                <a:gd name="T11" fmla="*/ 1147 h 1376"/>
                <a:gd name="T12" fmla="*/ 482 w 2229"/>
                <a:gd name="T13" fmla="*/ 1150 h 1376"/>
                <a:gd name="T14" fmla="*/ 536 w 2229"/>
                <a:gd name="T15" fmla="*/ 1171 h 1376"/>
                <a:gd name="T16" fmla="*/ 577 w 2229"/>
                <a:gd name="T17" fmla="*/ 1211 h 1376"/>
                <a:gd name="T18" fmla="*/ 599 w 2229"/>
                <a:gd name="T19" fmla="*/ 1248 h 1376"/>
                <a:gd name="T20" fmla="*/ 614 w 2229"/>
                <a:gd name="T21" fmla="*/ 1258 h 1376"/>
                <a:gd name="T22" fmla="*/ 635 w 2229"/>
                <a:gd name="T23" fmla="*/ 1261 h 1376"/>
                <a:gd name="T24" fmla="*/ 2010 w 2229"/>
                <a:gd name="T25" fmla="*/ 1224 h 1376"/>
                <a:gd name="T26" fmla="*/ 2061 w 2229"/>
                <a:gd name="T27" fmla="*/ 1140 h 1376"/>
                <a:gd name="T28" fmla="*/ 2095 w 2229"/>
                <a:gd name="T29" fmla="*/ 1051 h 1376"/>
                <a:gd name="T30" fmla="*/ 2113 w 2229"/>
                <a:gd name="T31" fmla="*/ 955 h 1376"/>
                <a:gd name="T32" fmla="*/ 2115 w 2229"/>
                <a:gd name="T33" fmla="*/ 476 h 1376"/>
                <a:gd name="T34" fmla="*/ 2102 w 2229"/>
                <a:gd name="T35" fmla="*/ 365 h 1376"/>
                <a:gd name="T36" fmla="*/ 2068 w 2229"/>
                <a:gd name="T37" fmla="*/ 260 h 1376"/>
                <a:gd name="T38" fmla="*/ 2012 w 2229"/>
                <a:gd name="T39" fmla="*/ 164 h 1376"/>
                <a:gd name="T40" fmla="*/ 635 w 2229"/>
                <a:gd name="T41" fmla="*/ 120 h 1376"/>
                <a:gd name="T42" fmla="*/ 2000 w 2229"/>
                <a:gd name="T43" fmla="*/ 0 h 1376"/>
                <a:gd name="T44" fmla="*/ 2028 w 2229"/>
                <a:gd name="T45" fmla="*/ 8 h 1376"/>
                <a:gd name="T46" fmla="*/ 2078 w 2229"/>
                <a:gd name="T47" fmla="*/ 59 h 1376"/>
                <a:gd name="T48" fmla="*/ 2143 w 2229"/>
                <a:gd name="T49" fmla="*/ 150 h 1376"/>
                <a:gd name="T50" fmla="*/ 2190 w 2229"/>
                <a:gd name="T51" fmla="*/ 252 h 1376"/>
                <a:gd name="T52" fmla="*/ 2219 w 2229"/>
                <a:gd name="T53" fmla="*/ 360 h 1376"/>
                <a:gd name="T54" fmla="*/ 2229 w 2229"/>
                <a:gd name="T55" fmla="*/ 476 h 1376"/>
                <a:gd name="T56" fmla="*/ 2226 w 2229"/>
                <a:gd name="T57" fmla="*/ 969 h 1376"/>
                <a:gd name="T58" fmla="*/ 2201 w 2229"/>
                <a:gd name="T59" fmla="*/ 1093 h 1376"/>
                <a:gd name="T60" fmla="*/ 2153 w 2229"/>
                <a:gd name="T61" fmla="*/ 1209 h 1376"/>
                <a:gd name="T62" fmla="*/ 2082 w 2229"/>
                <a:gd name="T63" fmla="*/ 1315 h 1376"/>
                <a:gd name="T64" fmla="*/ 2028 w 2229"/>
                <a:gd name="T65" fmla="*/ 1370 h 1376"/>
                <a:gd name="T66" fmla="*/ 2000 w 2229"/>
                <a:gd name="T67" fmla="*/ 1376 h 1376"/>
                <a:gd name="T68" fmla="*/ 603 w 2229"/>
                <a:gd name="T69" fmla="*/ 1373 h 1376"/>
                <a:gd name="T70" fmla="*/ 549 w 2229"/>
                <a:gd name="T71" fmla="*/ 1352 h 1376"/>
                <a:gd name="T72" fmla="*/ 508 w 2229"/>
                <a:gd name="T73" fmla="*/ 1311 h 1376"/>
                <a:gd name="T74" fmla="*/ 486 w 2229"/>
                <a:gd name="T75" fmla="*/ 1275 h 1376"/>
                <a:gd name="T76" fmla="*/ 471 w 2229"/>
                <a:gd name="T77" fmla="*/ 1264 h 1376"/>
                <a:gd name="T78" fmla="*/ 451 w 2229"/>
                <a:gd name="T79" fmla="*/ 1261 h 1376"/>
                <a:gd name="T80" fmla="*/ 38 w 2229"/>
                <a:gd name="T81" fmla="*/ 1258 h 1376"/>
                <a:gd name="T82" fmla="*/ 10 w 2229"/>
                <a:gd name="T83" fmla="*/ 1239 h 1376"/>
                <a:gd name="T84" fmla="*/ 0 w 2229"/>
                <a:gd name="T85" fmla="*/ 1204 h 1376"/>
                <a:gd name="T86" fmla="*/ 3 w 2229"/>
                <a:gd name="T87" fmla="*/ 154 h 1376"/>
                <a:gd name="T88" fmla="*/ 21 w 2229"/>
                <a:gd name="T89" fmla="*/ 125 h 1376"/>
                <a:gd name="T90" fmla="*/ 57 w 2229"/>
                <a:gd name="T91" fmla="*/ 115 h 1376"/>
                <a:gd name="T92" fmla="*/ 468 w 2229"/>
                <a:gd name="T93" fmla="*/ 112 h 1376"/>
                <a:gd name="T94" fmla="*/ 491 w 2229"/>
                <a:gd name="T95" fmla="*/ 92 h 1376"/>
                <a:gd name="T96" fmla="*/ 526 w 2229"/>
                <a:gd name="T97" fmla="*/ 43 h 1376"/>
                <a:gd name="T98" fmla="*/ 575 w 2229"/>
                <a:gd name="T99" fmla="*/ 12 h 1376"/>
                <a:gd name="T100" fmla="*/ 635 w 2229"/>
                <a:gd name="T101" fmla="*/ 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9" h="1376">
                  <a:moveTo>
                    <a:pt x="635" y="120"/>
                  </a:moveTo>
                  <a:lnTo>
                    <a:pt x="617" y="124"/>
                  </a:lnTo>
                  <a:lnTo>
                    <a:pt x="603" y="133"/>
                  </a:lnTo>
                  <a:lnTo>
                    <a:pt x="594" y="143"/>
                  </a:lnTo>
                  <a:lnTo>
                    <a:pt x="577" y="170"/>
                  </a:lnTo>
                  <a:lnTo>
                    <a:pt x="559" y="193"/>
                  </a:lnTo>
                  <a:lnTo>
                    <a:pt x="536" y="211"/>
                  </a:lnTo>
                  <a:lnTo>
                    <a:pt x="510" y="224"/>
                  </a:lnTo>
                  <a:lnTo>
                    <a:pt x="482" y="233"/>
                  </a:lnTo>
                  <a:lnTo>
                    <a:pt x="451" y="235"/>
                  </a:lnTo>
                  <a:lnTo>
                    <a:pt x="114" y="235"/>
                  </a:lnTo>
                  <a:lnTo>
                    <a:pt x="114" y="1147"/>
                  </a:lnTo>
                  <a:lnTo>
                    <a:pt x="451" y="1147"/>
                  </a:lnTo>
                  <a:lnTo>
                    <a:pt x="482" y="1150"/>
                  </a:lnTo>
                  <a:lnTo>
                    <a:pt x="510" y="1158"/>
                  </a:lnTo>
                  <a:lnTo>
                    <a:pt x="536" y="1171"/>
                  </a:lnTo>
                  <a:lnTo>
                    <a:pt x="559" y="1189"/>
                  </a:lnTo>
                  <a:lnTo>
                    <a:pt x="577" y="1211"/>
                  </a:lnTo>
                  <a:lnTo>
                    <a:pt x="594" y="1238"/>
                  </a:lnTo>
                  <a:lnTo>
                    <a:pt x="599" y="1248"/>
                  </a:lnTo>
                  <a:lnTo>
                    <a:pt x="605" y="1254"/>
                  </a:lnTo>
                  <a:lnTo>
                    <a:pt x="614" y="1258"/>
                  </a:lnTo>
                  <a:lnTo>
                    <a:pt x="624" y="1260"/>
                  </a:lnTo>
                  <a:lnTo>
                    <a:pt x="635" y="1261"/>
                  </a:lnTo>
                  <a:lnTo>
                    <a:pt x="1977" y="1261"/>
                  </a:lnTo>
                  <a:lnTo>
                    <a:pt x="2010" y="1224"/>
                  </a:lnTo>
                  <a:lnTo>
                    <a:pt x="2038" y="1183"/>
                  </a:lnTo>
                  <a:lnTo>
                    <a:pt x="2061" y="1140"/>
                  </a:lnTo>
                  <a:lnTo>
                    <a:pt x="2080" y="1097"/>
                  </a:lnTo>
                  <a:lnTo>
                    <a:pt x="2095" y="1051"/>
                  </a:lnTo>
                  <a:lnTo>
                    <a:pt x="2106" y="1003"/>
                  </a:lnTo>
                  <a:lnTo>
                    <a:pt x="2113" y="955"/>
                  </a:lnTo>
                  <a:lnTo>
                    <a:pt x="2115" y="906"/>
                  </a:lnTo>
                  <a:lnTo>
                    <a:pt x="2115" y="476"/>
                  </a:lnTo>
                  <a:lnTo>
                    <a:pt x="2112" y="420"/>
                  </a:lnTo>
                  <a:lnTo>
                    <a:pt x="2102" y="365"/>
                  </a:lnTo>
                  <a:lnTo>
                    <a:pt x="2088" y="312"/>
                  </a:lnTo>
                  <a:lnTo>
                    <a:pt x="2068" y="260"/>
                  </a:lnTo>
                  <a:lnTo>
                    <a:pt x="2042" y="211"/>
                  </a:lnTo>
                  <a:lnTo>
                    <a:pt x="2012" y="164"/>
                  </a:lnTo>
                  <a:lnTo>
                    <a:pt x="1977" y="120"/>
                  </a:lnTo>
                  <a:lnTo>
                    <a:pt x="635" y="120"/>
                  </a:lnTo>
                  <a:close/>
                  <a:moveTo>
                    <a:pt x="635" y="0"/>
                  </a:moveTo>
                  <a:lnTo>
                    <a:pt x="2000" y="0"/>
                  </a:lnTo>
                  <a:lnTo>
                    <a:pt x="2016" y="3"/>
                  </a:lnTo>
                  <a:lnTo>
                    <a:pt x="2028" y="8"/>
                  </a:lnTo>
                  <a:lnTo>
                    <a:pt x="2041" y="17"/>
                  </a:lnTo>
                  <a:lnTo>
                    <a:pt x="2078" y="59"/>
                  </a:lnTo>
                  <a:lnTo>
                    <a:pt x="2113" y="104"/>
                  </a:lnTo>
                  <a:lnTo>
                    <a:pt x="2143" y="150"/>
                  </a:lnTo>
                  <a:lnTo>
                    <a:pt x="2169" y="199"/>
                  </a:lnTo>
                  <a:lnTo>
                    <a:pt x="2190" y="252"/>
                  </a:lnTo>
                  <a:lnTo>
                    <a:pt x="2207" y="305"/>
                  </a:lnTo>
                  <a:lnTo>
                    <a:pt x="2219" y="360"/>
                  </a:lnTo>
                  <a:lnTo>
                    <a:pt x="2227" y="417"/>
                  </a:lnTo>
                  <a:lnTo>
                    <a:pt x="2229" y="476"/>
                  </a:lnTo>
                  <a:lnTo>
                    <a:pt x="2229" y="906"/>
                  </a:lnTo>
                  <a:lnTo>
                    <a:pt x="2226" y="969"/>
                  </a:lnTo>
                  <a:lnTo>
                    <a:pt x="2217" y="1032"/>
                  </a:lnTo>
                  <a:lnTo>
                    <a:pt x="2201" y="1093"/>
                  </a:lnTo>
                  <a:lnTo>
                    <a:pt x="2180" y="1152"/>
                  </a:lnTo>
                  <a:lnTo>
                    <a:pt x="2153" y="1209"/>
                  </a:lnTo>
                  <a:lnTo>
                    <a:pt x="2121" y="1263"/>
                  </a:lnTo>
                  <a:lnTo>
                    <a:pt x="2082" y="1315"/>
                  </a:lnTo>
                  <a:lnTo>
                    <a:pt x="2041" y="1364"/>
                  </a:lnTo>
                  <a:lnTo>
                    <a:pt x="2028" y="1370"/>
                  </a:lnTo>
                  <a:lnTo>
                    <a:pt x="2016" y="1374"/>
                  </a:lnTo>
                  <a:lnTo>
                    <a:pt x="2000" y="1376"/>
                  </a:lnTo>
                  <a:lnTo>
                    <a:pt x="635" y="1376"/>
                  </a:lnTo>
                  <a:lnTo>
                    <a:pt x="603" y="1373"/>
                  </a:lnTo>
                  <a:lnTo>
                    <a:pt x="575" y="1364"/>
                  </a:lnTo>
                  <a:lnTo>
                    <a:pt x="549" y="1352"/>
                  </a:lnTo>
                  <a:lnTo>
                    <a:pt x="526" y="1333"/>
                  </a:lnTo>
                  <a:lnTo>
                    <a:pt x="508" y="1311"/>
                  </a:lnTo>
                  <a:lnTo>
                    <a:pt x="491" y="1284"/>
                  </a:lnTo>
                  <a:lnTo>
                    <a:pt x="486" y="1275"/>
                  </a:lnTo>
                  <a:lnTo>
                    <a:pt x="480" y="1268"/>
                  </a:lnTo>
                  <a:lnTo>
                    <a:pt x="471" y="1264"/>
                  </a:lnTo>
                  <a:lnTo>
                    <a:pt x="461" y="1262"/>
                  </a:lnTo>
                  <a:lnTo>
                    <a:pt x="451" y="1261"/>
                  </a:lnTo>
                  <a:lnTo>
                    <a:pt x="57" y="1261"/>
                  </a:lnTo>
                  <a:lnTo>
                    <a:pt x="38" y="1258"/>
                  </a:lnTo>
                  <a:lnTo>
                    <a:pt x="21" y="1251"/>
                  </a:lnTo>
                  <a:lnTo>
                    <a:pt x="10" y="1239"/>
                  </a:lnTo>
                  <a:lnTo>
                    <a:pt x="3" y="1223"/>
                  </a:lnTo>
                  <a:lnTo>
                    <a:pt x="0" y="1204"/>
                  </a:lnTo>
                  <a:lnTo>
                    <a:pt x="0" y="172"/>
                  </a:lnTo>
                  <a:lnTo>
                    <a:pt x="3" y="154"/>
                  </a:lnTo>
                  <a:lnTo>
                    <a:pt x="10" y="137"/>
                  </a:lnTo>
                  <a:lnTo>
                    <a:pt x="21" y="125"/>
                  </a:lnTo>
                  <a:lnTo>
                    <a:pt x="38" y="117"/>
                  </a:lnTo>
                  <a:lnTo>
                    <a:pt x="57" y="115"/>
                  </a:lnTo>
                  <a:lnTo>
                    <a:pt x="451" y="115"/>
                  </a:lnTo>
                  <a:lnTo>
                    <a:pt x="468" y="112"/>
                  </a:lnTo>
                  <a:lnTo>
                    <a:pt x="482" y="104"/>
                  </a:lnTo>
                  <a:lnTo>
                    <a:pt x="491" y="92"/>
                  </a:lnTo>
                  <a:lnTo>
                    <a:pt x="508" y="65"/>
                  </a:lnTo>
                  <a:lnTo>
                    <a:pt x="526" y="43"/>
                  </a:lnTo>
                  <a:lnTo>
                    <a:pt x="549" y="24"/>
                  </a:lnTo>
                  <a:lnTo>
                    <a:pt x="575" y="12"/>
                  </a:lnTo>
                  <a:lnTo>
                    <a:pt x="603" y="4"/>
                  </a:lnTo>
                  <a:lnTo>
                    <a:pt x="6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37"/>
            <p:cNvSpPr>
              <a:spLocks noEditPoints="1"/>
            </p:cNvSpPr>
            <p:nvPr/>
          </p:nvSpPr>
          <p:spPr bwMode="auto">
            <a:xfrm>
              <a:off x="844550" y="2930525"/>
              <a:ext cx="71438" cy="163513"/>
            </a:xfrm>
            <a:custGeom>
              <a:avLst/>
              <a:gdLst>
                <a:gd name="T0" fmla="*/ 114 w 457"/>
                <a:gd name="T1" fmla="*/ 115 h 1032"/>
                <a:gd name="T2" fmla="*/ 114 w 457"/>
                <a:gd name="T3" fmla="*/ 917 h 1032"/>
                <a:gd name="T4" fmla="*/ 343 w 457"/>
                <a:gd name="T5" fmla="*/ 917 h 1032"/>
                <a:gd name="T6" fmla="*/ 343 w 457"/>
                <a:gd name="T7" fmla="*/ 115 h 1032"/>
                <a:gd name="T8" fmla="*/ 114 w 457"/>
                <a:gd name="T9" fmla="*/ 115 h 1032"/>
                <a:gd name="T10" fmla="*/ 57 w 457"/>
                <a:gd name="T11" fmla="*/ 0 h 1032"/>
                <a:gd name="T12" fmla="*/ 400 w 457"/>
                <a:gd name="T13" fmla="*/ 0 h 1032"/>
                <a:gd name="T14" fmla="*/ 418 w 457"/>
                <a:gd name="T15" fmla="*/ 2 h 1032"/>
                <a:gd name="T16" fmla="*/ 435 w 457"/>
                <a:gd name="T17" fmla="*/ 11 h 1032"/>
                <a:gd name="T18" fmla="*/ 446 w 457"/>
                <a:gd name="T19" fmla="*/ 22 h 1032"/>
                <a:gd name="T20" fmla="*/ 454 w 457"/>
                <a:gd name="T21" fmla="*/ 39 h 1032"/>
                <a:gd name="T22" fmla="*/ 457 w 457"/>
                <a:gd name="T23" fmla="*/ 58 h 1032"/>
                <a:gd name="T24" fmla="*/ 457 w 457"/>
                <a:gd name="T25" fmla="*/ 975 h 1032"/>
                <a:gd name="T26" fmla="*/ 454 w 457"/>
                <a:gd name="T27" fmla="*/ 993 h 1032"/>
                <a:gd name="T28" fmla="*/ 446 w 457"/>
                <a:gd name="T29" fmla="*/ 1010 h 1032"/>
                <a:gd name="T30" fmla="*/ 435 w 457"/>
                <a:gd name="T31" fmla="*/ 1021 h 1032"/>
                <a:gd name="T32" fmla="*/ 418 w 457"/>
                <a:gd name="T33" fmla="*/ 1029 h 1032"/>
                <a:gd name="T34" fmla="*/ 400 w 457"/>
                <a:gd name="T35" fmla="*/ 1032 h 1032"/>
                <a:gd name="T36" fmla="*/ 57 w 457"/>
                <a:gd name="T37" fmla="*/ 1032 h 1032"/>
                <a:gd name="T38" fmla="*/ 38 w 457"/>
                <a:gd name="T39" fmla="*/ 1029 h 1032"/>
                <a:gd name="T40" fmla="*/ 21 w 457"/>
                <a:gd name="T41" fmla="*/ 1021 h 1032"/>
                <a:gd name="T42" fmla="*/ 10 w 457"/>
                <a:gd name="T43" fmla="*/ 1010 h 1032"/>
                <a:gd name="T44" fmla="*/ 3 w 457"/>
                <a:gd name="T45" fmla="*/ 993 h 1032"/>
                <a:gd name="T46" fmla="*/ 0 w 457"/>
                <a:gd name="T47" fmla="*/ 975 h 1032"/>
                <a:gd name="T48" fmla="*/ 0 w 457"/>
                <a:gd name="T49" fmla="*/ 58 h 1032"/>
                <a:gd name="T50" fmla="*/ 3 w 457"/>
                <a:gd name="T51" fmla="*/ 39 h 1032"/>
                <a:gd name="T52" fmla="*/ 10 w 457"/>
                <a:gd name="T53" fmla="*/ 22 h 1032"/>
                <a:gd name="T54" fmla="*/ 21 w 457"/>
                <a:gd name="T55" fmla="*/ 11 h 1032"/>
                <a:gd name="T56" fmla="*/ 38 w 457"/>
                <a:gd name="T57" fmla="*/ 2 h 1032"/>
                <a:gd name="T58" fmla="*/ 57 w 457"/>
                <a:gd name="T5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7" h="1032">
                  <a:moveTo>
                    <a:pt x="114" y="115"/>
                  </a:moveTo>
                  <a:lnTo>
                    <a:pt x="114" y="917"/>
                  </a:lnTo>
                  <a:lnTo>
                    <a:pt x="343" y="917"/>
                  </a:lnTo>
                  <a:lnTo>
                    <a:pt x="343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400" y="0"/>
                  </a:lnTo>
                  <a:lnTo>
                    <a:pt x="418" y="2"/>
                  </a:lnTo>
                  <a:lnTo>
                    <a:pt x="435" y="11"/>
                  </a:lnTo>
                  <a:lnTo>
                    <a:pt x="446" y="22"/>
                  </a:lnTo>
                  <a:lnTo>
                    <a:pt x="454" y="39"/>
                  </a:lnTo>
                  <a:lnTo>
                    <a:pt x="457" y="58"/>
                  </a:lnTo>
                  <a:lnTo>
                    <a:pt x="457" y="975"/>
                  </a:lnTo>
                  <a:lnTo>
                    <a:pt x="454" y="993"/>
                  </a:lnTo>
                  <a:lnTo>
                    <a:pt x="446" y="1010"/>
                  </a:lnTo>
                  <a:lnTo>
                    <a:pt x="435" y="1021"/>
                  </a:lnTo>
                  <a:lnTo>
                    <a:pt x="418" y="1029"/>
                  </a:lnTo>
                  <a:lnTo>
                    <a:pt x="400" y="1032"/>
                  </a:lnTo>
                  <a:lnTo>
                    <a:pt x="57" y="1032"/>
                  </a:lnTo>
                  <a:lnTo>
                    <a:pt x="38" y="1029"/>
                  </a:lnTo>
                  <a:lnTo>
                    <a:pt x="21" y="1021"/>
                  </a:lnTo>
                  <a:lnTo>
                    <a:pt x="10" y="1010"/>
                  </a:lnTo>
                  <a:lnTo>
                    <a:pt x="3" y="993"/>
                  </a:lnTo>
                  <a:lnTo>
                    <a:pt x="0" y="9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38"/>
            <p:cNvSpPr>
              <a:spLocks noEditPoints="1"/>
            </p:cNvSpPr>
            <p:nvPr/>
          </p:nvSpPr>
          <p:spPr bwMode="auto">
            <a:xfrm>
              <a:off x="788988" y="2911475"/>
              <a:ext cx="73025" cy="200025"/>
            </a:xfrm>
            <a:custGeom>
              <a:avLst/>
              <a:gdLst>
                <a:gd name="T0" fmla="*/ 114 w 457"/>
                <a:gd name="T1" fmla="*/ 114 h 1260"/>
                <a:gd name="T2" fmla="*/ 114 w 457"/>
                <a:gd name="T3" fmla="*/ 1146 h 1260"/>
                <a:gd name="T4" fmla="*/ 343 w 457"/>
                <a:gd name="T5" fmla="*/ 1146 h 1260"/>
                <a:gd name="T6" fmla="*/ 343 w 457"/>
                <a:gd name="T7" fmla="*/ 114 h 1260"/>
                <a:gd name="T8" fmla="*/ 114 w 457"/>
                <a:gd name="T9" fmla="*/ 114 h 1260"/>
                <a:gd name="T10" fmla="*/ 57 w 457"/>
                <a:gd name="T11" fmla="*/ 0 h 1260"/>
                <a:gd name="T12" fmla="*/ 400 w 457"/>
                <a:gd name="T13" fmla="*/ 0 h 1260"/>
                <a:gd name="T14" fmla="*/ 418 w 457"/>
                <a:gd name="T15" fmla="*/ 2 h 1260"/>
                <a:gd name="T16" fmla="*/ 435 w 457"/>
                <a:gd name="T17" fmla="*/ 10 h 1260"/>
                <a:gd name="T18" fmla="*/ 446 w 457"/>
                <a:gd name="T19" fmla="*/ 22 h 1260"/>
                <a:gd name="T20" fmla="*/ 454 w 457"/>
                <a:gd name="T21" fmla="*/ 38 h 1260"/>
                <a:gd name="T22" fmla="*/ 457 w 457"/>
                <a:gd name="T23" fmla="*/ 57 h 1260"/>
                <a:gd name="T24" fmla="*/ 457 w 457"/>
                <a:gd name="T25" fmla="*/ 1203 h 1260"/>
                <a:gd name="T26" fmla="*/ 454 w 457"/>
                <a:gd name="T27" fmla="*/ 1222 h 1260"/>
                <a:gd name="T28" fmla="*/ 446 w 457"/>
                <a:gd name="T29" fmla="*/ 1239 h 1260"/>
                <a:gd name="T30" fmla="*/ 435 w 457"/>
                <a:gd name="T31" fmla="*/ 1250 h 1260"/>
                <a:gd name="T32" fmla="*/ 418 w 457"/>
                <a:gd name="T33" fmla="*/ 1257 h 1260"/>
                <a:gd name="T34" fmla="*/ 400 w 457"/>
                <a:gd name="T35" fmla="*/ 1260 h 1260"/>
                <a:gd name="T36" fmla="*/ 57 w 457"/>
                <a:gd name="T37" fmla="*/ 1260 h 1260"/>
                <a:gd name="T38" fmla="*/ 38 w 457"/>
                <a:gd name="T39" fmla="*/ 1257 h 1260"/>
                <a:gd name="T40" fmla="*/ 21 w 457"/>
                <a:gd name="T41" fmla="*/ 1250 h 1260"/>
                <a:gd name="T42" fmla="*/ 10 w 457"/>
                <a:gd name="T43" fmla="*/ 1239 h 1260"/>
                <a:gd name="T44" fmla="*/ 3 w 457"/>
                <a:gd name="T45" fmla="*/ 1222 h 1260"/>
                <a:gd name="T46" fmla="*/ 0 w 457"/>
                <a:gd name="T47" fmla="*/ 1203 h 1260"/>
                <a:gd name="T48" fmla="*/ 0 w 457"/>
                <a:gd name="T49" fmla="*/ 57 h 1260"/>
                <a:gd name="T50" fmla="*/ 3 w 457"/>
                <a:gd name="T51" fmla="*/ 38 h 1260"/>
                <a:gd name="T52" fmla="*/ 10 w 457"/>
                <a:gd name="T53" fmla="*/ 22 h 1260"/>
                <a:gd name="T54" fmla="*/ 21 w 457"/>
                <a:gd name="T55" fmla="*/ 10 h 1260"/>
                <a:gd name="T56" fmla="*/ 38 w 457"/>
                <a:gd name="T57" fmla="*/ 2 h 1260"/>
                <a:gd name="T58" fmla="*/ 57 w 457"/>
                <a:gd name="T59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7" h="1260">
                  <a:moveTo>
                    <a:pt x="114" y="114"/>
                  </a:moveTo>
                  <a:lnTo>
                    <a:pt x="114" y="1146"/>
                  </a:lnTo>
                  <a:lnTo>
                    <a:pt x="343" y="1146"/>
                  </a:lnTo>
                  <a:lnTo>
                    <a:pt x="343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400" y="0"/>
                  </a:lnTo>
                  <a:lnTo>
                    <a:pt x="418" y="2"/>
                  </a:lnTo>
                  <a:lnTo>
                    <a:pt x="435" y="10"/>
                  </a:lnTo>
                  <a:lnTo>
                    <a:pt x="446" y="22"/>
                  </a:lnTo>
                  <a:lnTo>
                    <a:pt x="454" y="38"/>
                  </a:lnTo>
                  <a:lnTo>
                    <a:pt x="457" y="57"/>
                  </a:lnTo>
                  <a:lnTo>
                    <a:pt x="457" y="1203"/>
                  </a:lnTo>
                  <a:lnTo>
                    <a:pt x="454" y="1222"/>
                  </a:lnTo>
                  <a:lnTo>
                    <a:pt x="446" y="1239"/>
                  </a:lnTo>
                  <a:lnTo>
                    <a:pt x="435" y="1250"/>
                  </a:lnTo>
                  <a:lnTo>
                    <a:pt x="418" y="1257"/>
                  </a:lnTo>
                  <a:lnTo>
                    <a:pt x="400" y="1260"/>
                  </a:lnTo>
                  <a:lnTo>
                    <a:pt x="57" y="1260"/>
                  </a:lnTo>
                  <a:lnTo>
                    <a:pt x="38" y="1257"/>
                  </a:lnTo>
                  <a:lnTo>
                    <a:pt x="21" y="1250"/>
                  </a:lnTo>
                  <a:lnTo>
                    <a:pt x="10" y="1239"/>
                  </a:lnTo>
                  <a:lnTo>
                    <a:pt x="3" y="1222"/>
                  </a:lnTo>
                  <a:lnTo>
                    <a:pt x="0" y="120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39"/>
            <p:cNvSpPr>
              <a:spLocks noEditPoints="1"/>
            </p:cNvSpPr>
            <p:nvPr/>
          </p:nvSpPr>
          <p:spPr bwMode="auto">
            <a:xfrm>
              <a:off x="708025" y="2867025"/>
              <a:ext cx="100013" cy="290513"/>
            </a:xfrm>
            <a:custGeom>
              <a:avLst/>
              <a:gdLst>
                <a:gd name="T0" fmla="*/ 114 w 629"/>
                <a:gd name="T1" fmla="*/ 1719 h 1834"/>
                <a:gd name="T2" fmla="*/ 220 w 629"/>
                <a:gd name="T3" fmla="*/ 1699 h 1834"/>
                <a:gd name="T4" fmla="*/ 317 w 629"/>
                <a:gd name="T5" fmla="*/ 1660 h 1834"/>
                <a:gd name="T6" fmla="*/ 404 w 629"/>
                <a:gd name="T7" fmla="*/ 1603 h 1834"/>
                <a:gd name="T8" fmla="*/ 480 w 629"/>
                <a:gd name="T9" fmla="*/ 1528 h 1834"/>
                <a:gd name="T10" fmla="*/ 515 w 629"/>
                <a:gd name="T11" fmla="*/ 355 h 1834"/>
                <a:gd name="T12" fmla="*/ 444 w 629"/>
                <a:gd name="T13" fmla="*/ 271 h 1834"/>
                <a:gd name="T14" fmla="*/ 362 w 629"/>
                <a:gd name="T15" fmla="*/ 204 h 1834"/>
                <a:gd name="T16" fmla="*/ 270 w 629"/>
                <a:gd name="T17" fmla="*/ 154 h 1834"/>
                <a:gd name="T18" fmla="*/ 168 w 629"/>
                <a:gd name="T19" fmla="*/ 123 h 1834"/>
                <a:gd name="T20" fmla="*/ 57 w 629"/>
                <a:gd name="T21" fmla="*/ 0 h 1834"/>
                <a:gd name="T22" fmla="*/ 172 w 629"/>
                <a:gd name="T23" fmla="*/ 10 h 1834"/>
                <a:gd name="T24" fmla="*/ 280 w 629"/>
                <a:gd name="T25" fmla="*/ 36 h 1834"/>
                <a:gd name="T26" fmla="*/ 380 w 629"/>
                <a:gd name="T27" fmla="*/ 79 h 1834"/>
                <a:gd name="T28" fmla="*/ 471 w 629"/>
                <a:gd name="T29" fmla="*/ 139 h 1834"/>
                <a:gd name="T30" fmla="*/ 551 w 629"/>
                <a:gd name="T31" fmla="*/ 214 h 1834"/>
                <a:gd name="T32" fmla="*/ 617 w 629"/>
                <a:gd name="T33" fmla="*/ 303 h 1834"/>
                <a:gd name="T34" fmla="*/ 627 w 629"/>
                <a:gd name="T35" fmla="*/ 322 h 1834"/>
                <a:gd name="T36" fmla="*/ 629 w 629"/>
                <a:gd name="T37" fmla="*/ 1490 h 1834"/>
                <a:gd name="T38" fmla="*/ 623 w 629"/>
                <a:gd name="T39" fmla="*/ 1511 h 1834"/>
                <a:gd name="T40" fmla="*/ 585 w 629"/>
                <a:gd name="T41" fmla="*/ 1568 h 1834"/>
                <a:gd name="T42" fmla="*/ 512 w 629"/>
                <a:gd name="T43" fmla="*/ 1655 h 1834"/>
                <a:gd name="T44" fmla="*/ 427 w 629"/>
                <a:gd name="T45" fmla="*/ 1725 h 1834"/>
                <a:gd name="T46" fmla="*/ 332 w 629"/>
                <a:gd name="T47" fmla="*/ 1778 h 1834"/>
                <a:gd name="T48" fmla="*/ 227 w 629"/>
                <a:gd name="T49" fmla="*/ 1814 h 1834"/>
                <a:gd name="T50" fmla="*/ 115 w 629"/>
                <a:gd name="T51" fmla="*/ 1832 h 1834"/>
                <a:gd name="T52" fmla="*/ 38 w 629"/>
                <a:gd name="T53" fmla="*/ 1831 h 1834"/>
                <a:gd name="T54" fmla="*/ 10 w 629"/>
                <a:gd name="T55" fmla="*/ 1812 h 1834"/>
                <a:gd name="T56" fmla="*/ 0 w 629"/>
                <a:gd name="T57" fmla="*/ 1777 h 1834"/>
                <a:gd name="T58" fmla="*/ 3 w 629"/>
                <a:gd name="T59" fmla="*/ 39 h 1834"/>
                <a:gd name="T60" fmla="*/ 22 w 629"/>
                <a:gd name="T61" fmla="*/ 11 h 1834"/>
                <a:gd name="T62" fmla="*/ 57 w 629"/>
                <a:gd name="T63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9" h="1834">
                  <a:moveTo>
                    <a:pt x="114" y="115"/>
                  </a:moveTo>
                  <a:lnTo>
                    <a:pt x="114" y="1719"/>
                  </a:lnTo>
                  <a:lnTo>
                    <a:pt x="168" y="1711"/>
                  </a:lnTo>
                  <a:lnTo>
                    <a:pt x="220" y="1699"/>
                  </a:lnTo>
                  <a:lnTo>
                    <a:pt x="270" y="1681"/>
                  </a:lnTo>
                  <a:lnTo>
                    <a:pt x="317" y="1660"/>
                  </a:lnTo>
                  <a:lnTo>
                    <a:pt x="362" y="1633"/>
                  </a:lnTo>
                  <a:lnTo>
                    <a:pt x="404" y="1603"/>
                  </a:lnTo>
                  <a:lnTo>
                    <a:pt x="444" y="1567"/>
                  </a:lnTo>
                  <a:lnTo>
                    <a:pt x="480" y="1528"/>
                  </a:lnTo>
                  <a:lnTo>
                    <a:pt x="515" y="1484"/>
                  </a:lnTo>
                  <a:lnTo>
                    <a:pt x="515" y="355"/>
                  </a:lnTo>
                  <a:lnTo>
                    <a:pt x="480" y="312"/>
                  </a:lnTo>
                  <a:lnTo>
                    <a:pt x="444" y="271"/>
                  </a:lnTo>
                  <a:lnTo>
                    <a:pt x="404" y="236"/>
                  </a:lnTo>
                  <a:lnTo>
                    <a:pt x="362" y="204"/>
                  </a:lnTo>
                  <a:lnTo>
                    <a:pt x="317" y="177"/>
                  </a:lnTo>
                  <a:lnTo>
                    <a:pt x="270" y="154"/>
                  </a:lnTo>
                  <a:lnTo>
                    <a:pt x="220" y="137"/>
                  </a:lnTo>
                  <a:lnTo>
                    <a:pt x="168" y="123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115" y="2"/>
                  </a:lnTo>
                  <a:lnTo>
                    <a:pt x="172" y="10"/>
                  </a:lnTo>
                  <a:lnTo>
                    <a:pt x="227" y="20"/>
                  </a:lnTo>
                  <a:lnTo>
                    <a:pt x="280" y="36"/>
                  </a:lnTo>
                  <a:lnTo>
                    <a:pt x="332" y="55"/>
                  </a:lnTo>
                  <a:lnTo>
                    <a:pt x="380" y="79"/>
                  </a:lnTo>
                  <a:lnTo>
                    <a:pt x="427" y="106"/>
                  </a:lnTo>
                  <a:lnTo>
                    <a:pt x="471" y="139"/>
                  </a:lnTo>
                  <a:lnTo>
                    <a:pt x="512" y="174"/>
                  </a:lnTo>
                  <a:lnTo>
                    <a:pt x="551" y="214"/>
                  </a:lnTo>
                  <a:lnTo>
                    <a:pt x="585" y="257"/>
                  </a:lnTo>
                  <a:lnTo>
                    <a:pt x="617" y="303"/>
                  </a:lnTo>
                  <a:lnTo>
                    <a:pt x="623" y="314"/>
                  </a:lnTo>
                  <a:lnTo>
                    <a:pt x="627" y="322"/>
                  </a:lnTo>
                  <a:lnTo>
                    <a:pt x="629" y="333"/>
                  </a:lnTo>
                  <a:lnTo>
                    <a:pt x="629" y="1490"/>
                  </a:lnTo>
                  <a:lnTo>
                    <a:pt x="627" y="1502"/>
                  </a:lnTo>
                  <a:lnTo>
                    <a:pt x="623" y="1511"/>
                  </a:lnTo>
                  <a:lnTo>
                    <a:pt x="617" y="1518"/>
                  </a:lnTo>
                  <a:lnTo>
                    <a:pt x="585" y="1568"/>
                  </a:lnTo>
                  <a:lnTo>
                    <a:pt x="551" y="1614"/>
                  </a:lnTo>
                  <a:lnTo>
                    <a:pt x="512" y="1655"/>
                  </a:lnTo>
                  <a:lnTo>
                    <a:pt x="471" y="1692"/>
                  </a:lnTo>
                  <a:lnTo>
                    <a:pt x="427" y="1725"/>
                  </a:lnTo>
                  <a:lnTo>
                    <a:pt x="380" y="1754"/>
                  </a:lnTo>
                  <a:lnTo>
                    <a:pt x="332" y="1778"/>
                  </a:lnTo>
                  <a:lnTo>
                    <a:pt x="280" y="1799"/>
                  </a:lnTo>
                  <a:lnTo>
                    <a:pt x="227" y="1814"/>
                  </a:lnTo>
                  <a:lnTo>
                    <a:pt x="172" y="1825"/>
                  </a:lnTo>
                  <a:lnTo>
                    <a:pt x="115" y="1832"/>
                  </a:lnTo>
                  <a:lnTo>
                    <a:pt x="57" y="1834"/>
                  </a:lnTo>
                  <a:lnTo>
                    <a:pt x="38" y="1831"/>
                  </a:lnTo>
                  <a:lnTo>
                    <a:pt x="22" y="1824"/>
                  </a:lnTo>
                  <a:lnTo>
                    <a:pt x="10" y="1812"/>
                  </a:lnTo>
                  <a:lnTo>
                    <a:pt x="3" y="1795"/>
                  </a:lnTo>
                  <a:lnTo>
                    <a:pt x="0" y="17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440"/>
            <p:cNvSpPr>
              <a:spLocks noEditPoints="1"/>
            </p:cNvSpPr>
            <p:nvPr/>
          </p:nvSpPr>
          <p:spPr bwMode="auto">
            <a:xfrm>
              <a:off x="744538" y="2774950"/>
              <a:ext cx="180975" cy="92075"/>
            </a:xfrm>
            <a:custGeom>
              <a:avLst/>
              <a:gdLst>
                <a:gd name="T0" fmla="*/ 254 w 1143"/>
                <a:gd name="T1" fmla="*/ 118 h 573"/>
                <a:gd name="T2" fmla="*/ 198 w 1143"/>
                <a:gd name="T3" fmla="*/ 138 h 573"/>
                <a:gd name="T4" fmla="*/ 153 w 1143"/>
                <a:gd name="T5" fmla="*/ 175 h 573"/>
                <a:gd name="T6" fmla="*/ 124 w 1143"/>
                <a:gd name="T7" fmla="*/ 225 h 573"/>
                <a:gd name="T8" fmla="*/ 114 w 1143"/>
                <a:gd name="T9" fmla="*/ 287 h 573"/>
                <a:gd name="T10" fmla="*/ 124 w 1143"/>
                <a:gd name="T11" fmla="*/ 347 h 573"/>
                <a:gd name="T12" fmla="*/ 153 w 1143"/>
                <a:gd name="T13" fmla="*/ 398 h 573"/>
                <a:gd name="T14" fmla="*/ 198 w 1143"/>
                <a:gd name="T15" fmla="*/ 436 h 573"/>
                <a:gd name="T16" fmla="*/ 254 w 1143"/>
                <a:gd name="T17" fmla="*/ 455 h 573"/>
                <a:gd name="T18" fmla="*/ 857 w 1143"/>
                <a:gd name="T19" fmla="*/ 459 h 573"/>
                <a:gd name="T20" fmla="*/ 918 w 1143"/>
                <a:gd name="T21" fmla="*/ 448 h 573"/>
                <a:gd name="T22" fmla="*/ 968 w 1143"/>
                <a:gd name="T23" fmla="*/ 419 h 573"/>
                <a:gd name="T24" fmla="*/ 1006 w 1143"/>
                <a:gd name="T25" fmla="*/ 374 h 573"/>
                <a:gd name="T26" fmla="*/ 1026 w 1143"/>
                <a:gd name="T27" fmla="*/ 318 h 573"/>
                <a:gd name="T28" fmla="*/ 1026 w 1143"/>
                <a:gd name="T29" fmla="*/ 255 h 573"/>
                <a:gd name="T30" fmla="*/ 1006 w 1143"/>
                <a:gd name="T31" fmla="*/ 199 h 573"/>
                <a:gd name="T32" fmla="*/ 968 w 1143"/>
                <a:gd name="T33" fmla="*/ 154 h 573"/>
                <a:gd name="T34" fmla="*/ 918 w 1143"/>
                <a:gd name="T35" fmla="*/ 125 h 573"/>
                <a:gd name="T36" fmla="*/ 857 w 1143"/>
                <a:gd name="T37" fmla="*/ 115 h 573"/>
                <a:gd name="T38" fmla="*/ 286 w 1143"/>
                <a:gd name="T39" fmla="*/ 0 h 573"/>
                <a:gd name="T40" fmla="*/ 900 w 1143"/>
                <a:gd name="T41" fmla="*/ 3 h 573"/>
                <a:gd name="T42" fmla="*/ 979 w 1143"/>
                <a:gd name="T43" fmla="*/ 26 h 573"/>
                <a:gd name="T44" fmla="*/ 1045 w 1143"/>
                <a:gd name="T45" fmla="*/ 70 h 573"/>
                <a:gd name="T46" fmla="*/ 1097 w 1143"/>
                <a:gd name="T47" fmla="*/ 129 h 573"/>
                <a:gd name="T48" fmla="*/ 1132 w 1143"/>
                <a:gd name="T49" fmla="*/ 203 h 573"/>
                <a:gd name="T50" fmla="*/ 1143 w 1143"/>
                <a:gd name="T51" fmla="*/ 287 h 573"/>
                <a:gd name="T52" fmla="*/ 1132 w 1143"/>
                <a:gd name="T53" fmla="*/ 370 h 573"/>
                <a:gd name="T54" fmla="*/ 1097 w 1143"/>
                <a:gd name="T55" fmla="*/ 444 h 573"/>
                <a:gd name="T56" fmla="*/ 1045 w 1143"/>
                <a:gd name="T57" fmla="*/ 503 h 573"/>
                <a:gd name="T58" fmla="*/ 979 w 1143"/>
                <a:gd name="T59" fmla="*/ 547 h 573"/>
                <a:gd name="T60" fmla="*/ 900 w 1143"/>
                <a:gd name="T61" fmla="*/ 570 h 573"/>
                <a:gd name="T62" fmla="*/ 286 w 1143"/>
                <a:gd name="T63" fmla="*/ 573 h 573"/>
                <a:gd name="T64" fmla="*/ 202 w 1143"/>
                <a:gd name="T65" fmla="*/ 561 h 573"/>
                <a:gd name="T66" fmla="*/ 129 w 1143"/>
                <a:gd name="T67" fmla="*/ 527 h 573"/>
                <a:gd name="T68" fmla="*/ 69 w 1143"/>
                <a:gd name="T69" fmla="*/ 475 h 573"/>
                <a:gd name="T70" fmla="*/ 26 w 1143"/>
                <a:gd name="T71" fmla="*/ 409 h 573"/>
                <a:gd name="T72" fmla="*/ 3 w 1143"/>
                <a:gd name="T73" fmla="*/ 329 h 573"/>
                <a:gd name="T74" fmla="*/ 3 w 1143"/>
                <a:gd name="T75" fmla="*/ 244 h 573"/>
                <a:gd name="T76" fmla="*/ 26 w 1143"/>
                <a:gd name="T77" fmla="*/ 165 h 573"/>
                <a:gd name="T78" fmla="*/ 69 w 1143"/>
                <a:gd name="T79" fmla="*/ 98 h 573"/>
                <a:gd name="T80" fmla="*/ 129 w 1143"/>
                <a:gd name="T81" fmla="*/ 46 h 573"/>
                <a:gd name="T82" fmla="*/ 202 w 1143"/>
                <a:gd name="T83" fmla="*/ 12 h 573"/>
                <a:gd name="T84" fmla="*/ 286 w 1143"/>
                <a:gd name="T8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3" h="573">
                  <a:moveTo>
                    <a:pt x="286" y="115"/>
                  </a:moveTo>
                  <a:lnTo>
                    <a:pt x="254" y="118"/>
                  </a:lnTo>
                  <a:lnTo>
                    <a:pt x="224" y="125"/>
                  </a:lnTo>
                  <a:lnTo>
                    <a:pt x="198" y="138"/>
                  </a:lnTo>
                  <a:lnTo>
                    <a:pt x="174" y="154"/>
                  </a:lnTo>
                  <a:lnTo>
                    <a:pt x="153" y="175"/>
                  </a:lnTo>
                  <a:lnTo>
                    <a:pt x="137" y="199"/>
                  </a:lnTo>
                  <a:lnTo>
                    <a:pt x="124" y="225"/>
                  </a:lnTo>
                  <a:lnTo>
                    <a:pt x="117" y="255"/>
                  </a:lnTo>
                  <a:lnTo>
                    <a:pt x="114" y="287"/>
                  </a:lnTo>
                  <a:lnTo>
                    <a:pt x="117" y="318"/>
                  </a:lnTo>
                  <a:lnTo>
                    <a:pt x="124" y="347"/>
                  </a:lnTo>
                  <a:lnTo>
                    <a:pt x="137" y="374"/>
                  </a:lnTo>
                  <a:lnTo>
                    <a:pt x="153" y="398"/>
                  </a:lnTo>
                  <a:lnTo>
                    <a:pt x="174" y="419"/>
                  </a:lnTo>
                  <a:lnTo>
                    <a:pt x="198" y="436"/>
                  </a:lnTo>
                  <a:lnTo>
                    <a:pt x="224" y="448"/>
                  </a:lnTo>
                  <a:lnTo>
                    <a:pt x="254" y="455"/>
                  </a:lnTo>
                  <a:lnTo>
                    <a:pt x="286" y="459"/>
                  </a:lnTo>
                  <a:lnTo>
                    <a:pt x="857" y="459"/>
                  </a:lnTo>
                  <a:lnTo>
                    <a:pt x="888" y="455"/>
                  </a:lnTo>
                  <a:lnTo>
                    <a:pt x="918" y="448"/>
                  </a:lnTo>
                  <a:lnTo>
                    <a:pt x="944" y="436"/>
                  </a:lnTo>
                  <a:lnTo>
                    <a:pt x="968" y="419"/>
                  </a:lnTo>
                  <a:lnTo>
                    <a:pt x="989" y="398"/>
                  </a:lnTo>
                  <a:lnTo>
                    <a:pt x="1006" y="374"/>
                  </a:lnTo>
                  <a:lnTo>
                    <a:pt x="1018" y="347"/>
                  </a:lnTo>
                  <a:lnTo>
                    <a:pt x="1026" y="318"/>
                  </a:lnTo>
                  <a:lnTo>
                    <a:pt x="1029" y="287"/>
                  </a:lnTo>
                  <a:lnTo>
                    <a:pt x="1026" y="255"/>
                  </a:lnTo>
                  <a:lnTo>
                    <a:pt x="1018" y="225"/>
                  </a:lnTo>
                  <a:lnTo>
                    <a:pt x="1006" y="199"/>
                  </a:lnTo>
                  <a:lnTo>
                    <a:pt x="989" y="175"/>
                  </a:lnTo>
                  <a:lnTo>
                    <a:pt x="968" y="154"/>
                  </a:lnTo>
                  <a:lnTo>
                    <a:pt x="944" y="138"/>
                  </a:lnTo>
                  <a:lnTo>
                    <a:pt x="918" y="125"/>
                  </a:lnTo>
                  <a:lnTo>
                    <a:pt x="888" y="118"/>
                  </a:lnTo>
                  <a:lnTo>
                    <a:pt x="857" y="115"/>
                  </a:lnTo>
                  <a:lnTo>
                    <a:pt x="286" y="115"/>
                  </a:lnTo>
                  <a:close/>
                  <a:moveTo>
                    <a:pt x="286" y="0"/>
                  </a:moveTo>
                  <a:lnTo>
                    <a:pt x="857" y="0"/>
                  </a:lnTo>
                  <a:lnTo>
                    <a:pt x="900" y="3"/>
                  </a:lnTo>
                  <a:lnTo>
                    <a:pt x="940" y="12"/>
                  </a:lnTo>
                  <a:lnTo>
                    <a:pt x="979" y="26"/>
                  </a:lnTo>
                  <a:lnTo>
                    <a:pt x="1014" y="46"/>
                  </a:lnTo>
                  <a:lnTo>
                    <a:pt x="1045" y="70"/>
                  </a:lnTo>
                  <a:lnTo>
                    <a:pt x="1073" y="98"/>
                  </a:lnTo>
                  <a:lnTo>
                    <a:pt x="1097" y="129"/>
                  </a:lnTo>
                  <a:lnTo>
                    <a:pt x="1117" y="165"/>
                  </a:lnTo>
                  <a:lnTo>
                    <a:pt x="1132" y="203"/>
                  </a:lnTo>
                  <a:lnTo>
                    <a:pt x="1140" y="244"/>
                  </a:lnTo>
                  <a:lnTo>
                    <a:pt x="1143" y="287"/>
                  </a:lnTo>
                  <a:lnTo>
                    <a:pt x="1140" y="329"/>
                  </a:lnTo>
                  <a:lnTo>
                    <a:pt x="1132" y="370"/>
                  </a:lnTo>
                  <a:lnTo>
                    <a:pt x="1117" y="409"/>
                  </a:lnTo>
                  <a:lnTo>
                    <a:pt x="1097" y="444"/>
                  </a:lnTo>
                  <a:lnTo>
                    <a:pt x="1073" y="475"/>
                  </a:lnTo>
                  <a:lnTo>
                    <a:pt x="1045" y="503"/>
                  </a:lnTo>
                  <a:lnTo>
                    <a:pt x="1014" y="527"/>
                  </a:lnTo>
                  <a:lnTo>
                    <a:pt x="979" y="547"/>
                  </a:lnTo>
                  <a:lnTo>
                    <a:pt x="940" y="561"/>
                  </a:lnTo>
                  <a:lnTo>
                    <a:pt x="900" y="570"/>
                  </a:lnTo>
                  <a:lnTo>
                    <a:pt x="857" y="573"/>
                  </a:lnTo>
                  <a:lnTo>
                    <a:pt x="286" y="573"/>
                  </a:lnTo>
                  <a:lnTo>
                    <a:pt x="243" y="570"/>
                  </a:lnTo>
                  <a:lnTo>
                    <a:pt x="202" y="561"/>
                  </a:lnTo>
                  <a:lnTo>
                    <a:pt x="164" y="547"/>
                  </a:lnTo>
                  <a:lnTo>
                    <a:pt x="129" y="527"/>
                  </a:lnTo>
                  <a:lnTo>
                    <a:pt x="97" y="503"/>
                  </a:lnTo>
                  <a:lnTo>
                    <a:pt x="69" y="475"/>
                  </a:lnTo>
                  <a:lnTo>
                    <a:pt x="45" y="444"/>
                  </a:lnTo>
                  <a:lnTo>
                    <a:pt x="26" y="409"/>
                  </a:lnTo>
                  <a:lnTo>
                    <a:pt x="11" y="370"/>
                  </a:lnTo>
                  <a:lnTo>
                    <a:pt x="3" y="329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1" y="203"/>
                  </a:lnTo>
                  <a:lnTo>
                    <a:pt x="26" y="165"/>
                  </a:lnTo>
                  <a:lnTo>
                    <a:pt x="45" y="129"/>
                  </a:lnTo>
                  <a:lnTo>
                    <a:pt x="69" y="98"/>
                  </a:lnTo>
                  <a:lnTo>
                    <a:pt x="97" y="70"/>
                  </a:lnTo>
                  <a:lnTo>
                    <a:pt x="129" y="46"/>
                  </a:lnTo>
                  <a:lnTo>
                    <a:pt x="164" y="26"/>
                  </a:lnTo>
                  <a:lnTo>
                    <a:pt x="202" y="12"/>
                  </a:lnTo>
                  <a:lnTo>
                    <a:pt x="243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441"/>
            <p:cNvSpPr>
              <a:spLocks noEditPoints="1"/>
            </p:cNvSpPr>
            <p:nvPr/>
          </p:nvSpPr>
          <p:spPr bwMode="auto">
            <a:xfrm>
              <a:off x="903288" y="2794000"/>
              <a:ext cx="331788" cy="127000"/>
            </a:xfrm>
            <a:custGeom>
              <a:avLst/>
              <a:gdLst>
                <a:gd name="T0" fmla="*/ 146 w 2090"/>
                <a:gd name="T1" fmla="*/ 153 h 802"/>
                <a:gd name="T2" fmla="*/ 144 w 2090"/>
                <a:gd name="T3" fmla="*/ 210 h 802"/>
                <a:gd name="T4" fmla="*/ 162 w 2090"/>
                <a:gd name="T5" fmla="*/ 231 h 802"/>
                <a:gd name="T6" fmla="*/ 597 w 2090"/>
                <a:gd name="T7" fmla="*/ 687 h 802"/>
                <a:gd name="T8" fmla="*/ 609 w 2090"/>
                <a:gd name="T9" fmla="*/ 424 h 802"/>
                <a:gd name="T10" fmla="*/ 604 w 2090"/>
                <a:gd name="T11" fmla="*/ 388 h 802"/>
                <a:gd name="T12" fmla="*/ 630 w 2090"/>
                <a:gd name="T13" fmla="*/ 352 h 802"/>
                <a:gd name="T14" fmla="*/ 1118 w 2090"/>
                <a:gd name="T15" fmla="*/ 344 h 802"/>
                <a:gd name="T16" fmla="*/ 1154 w 2090"/>
                <a:gd name="T17" fmla="*/ 356 h 802"/>
                <a:gd name="T18" fmla="*/ 1626 w 2090"/>
                <a:gd name="T19" fmla="*/ 687 h 802"/>
                <a:gd name="T20" fmla="*/ 1409 w 2090"/>
                <a:gd name="T21" fmla="*/ 406 h 802"/>
                <a:gd name="T22" fmla="*/ 1421 w 2090"/>
                <a:gd name="T23" fmla="*/ 360 h 802"/>
                <a:gd name="T24" fmla="*/ 1461 w 2090"/>
                <a:gd name="T25" fmla="*/ 344 h 802"/>
                <a:gd name="T26" fmla="*/ 1911 w 2090"/>
                <a:gd name="T27" fmla="*/ 332 h 802"/>
                <a:gd name="T28" fmla="*/ 1964 w 2090"/>
                <a:gd name="T29" fmla="*/ 279 h 802"/>
                <a:gd name="T30" fmla="*/ 1972 w 2090"/>
                <a:gd name="T31" fmla="*/ 203 h 802"/>
                <a:gd name="T32" fmla="*/ 1933 w 2090"/>
                <a:gd name="T33" fmla="*/ 139 h 802"/>
                <a:gd name="T34" fmla="*/ 1861 w 2090"/>
                <a:gd name="T35" fmla="*/ 114 h 802"/>
                <a:gd name="T36" fmla="*/ 1861 w 2090"/>
                <a:gd name="T37" fmla="*/ 0 h 802"/>
                <a:gd name="T38" fmla="*/ 1966 w 2090"/>
                <a:gd name="T39" fmla="*/ 26 h 802"/>
                <a:gd name="T40" fmla="*/ 2045 w 2090"/>
                <a:gd name="T41" fmla="*/ 94 h 802"/>
                <a:gd name="T42" fmla="*/ 2087 w 2090"/>
                <a:gd name="T43" fmla="*/ 191 h 802"/>
                <a:gd name="T44" fmla="*/ 2078 w 2090"/>
                <a:gd name="T45" fmla="*/ 301 h 802"/>
                <a:gd name="T46" fmla="*/ 2022 w 2090"/>
                <a:gd name="T47" fmla="*/ 390 h 802"/>
                <a:gd name="T48" fmla="*/ 1933 w 2090"/>
                <a:gd name="T49" fmla="*/ 447 h 802"/>
                <a:gd name="T50" fmla="*/ 1581 w 2090"/>
                <a:gd name="T51" fmla="*/ 458 h 802"/>
                <a:gd name="T52" fmla="*/ 1799 w 2090"/>
                <a:gd name="T53" fmla="*/ 740 h 802"/>
                <a:gd name="T54" fmla="*/ 1786 w 2090"/>
                <a:gd name="T55" fmla="*/ 785 h 802"/>
                <a:gd name="T56" fmla="*/ 1747 w 2090"/>
                <a:gd name="T57" fmla="*/ 802 h 802"/>
                <a:gd name="T58" fmla="*/ 1350 w 2090"/>
                <a:gd name="T59" fmla="*/ 797 h 802"/>
                <a:gd name="T60" fmla="*/ 1090 w 2090"/>
                <a:gd name="T61" fmla="*/ 458 h 802"/>
                <a:gd name="T62" fmla="*/ 969 w 2090"/>
                <a:gd name="T63" fmla="*/ 721 h 802"/>
                <a:gd name="T64" fmla="*/ 974 w 2090"/>
                <a:gd name="T65" fmla="*/ 756 h 802"/>
                <a:gd name="T66" fmla="*/ 953 w 2090"/>
                <a:gd name="T67" fmla="*/ 787 h 802"/>
                <a:gd name="T68" fmla="*/ 918 w 2090"/>
                <a:gd name="T69" fmla="*/ 802 h 802"/>
                <a:gd name="T70" fmla="*/ 546 w 2090"/>
                <a:gd name="T71" fmla="*/ 795 h 802"/>
                <a:gd name="T72" fmla="*/ 61 w 2090"/>
                <a:gd name="T73" fmla="*/ 344 h 802"/>
                <a:gd name="T74" fmla="*/ 18 w 2090"/>
                <a:gd name="T75" fmla="*/ 327 h 802"/>
                <a:gd name="T76" fmla="*/ 0 w 2090"/>
                <a:gd name="T77" fmla="*/ 286 h 802"/>
                <a:gd name="T78" fmla="*/ 22 w 2090"/>
                <a:gd name="T79" fmla="*/ 229 h 802"/>
                <a:gd name="T80" fmla="*/ 30 w 2090"/>
                <a:gd name="T81" fmla="*/ 142 h 802"/>
                <a:gd name="T82" fmla="*/ 3 w 2090"/>
                <a:gd name="T83" fmla="*/ 72 h 802"/>
                <a:gd name="T84" fmla="*/ 9 w 2090"/>
                <a:gd name="T85" fmla="*/ 28 h 802"/>
                <a:gd name="T86" fmla="*/ 55 w 2090"/>
                <a:gd name="T87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90" h="802">
                  <a:moveTo>
                    <a:pt x="141" y="114"/>
                  </a:moveTo>
                  <a:lnTo>
                    <a:pt x="144" y="133"/>
                  </a:lnTo>
                  <a:lnTo>
                    <a:pt x="146" y="153"/>
                  </a:lnTo>
                  <a:lnTo>
                    <a:pt x="146" y="172"/>
                  </a:lnTo>
                  <a:lnTo>
                    <a:pt x="146" y="190"/>
                  </a:lnTo>
                  <a:lnTo>
                    <a:pt x="144" y="210"/>
                  </a:lnTo>
                  <a:lnTo>
                    <a:pt x="141" y="229"/>
                  </a:lnTo>
                  <a:lnTo>
                    <a:pt x="146" y="229"/>
                  </a:lnTo>
                  <a:lnTo>
                    <a:pt x="162" y="231"/>
                  </a:lnTo>
                  <a:lnTo>
                    <a:pt x="174" y="236"/>
                  </a:lnTo>
                  <a:lnTo>
                    <a:pt x="185" y="246"/>
                  </a:lnTo>
                  <a:lnTo>
                    <a:pt x="597" y="687"/>
                  </a:lnTo>
                  <a:lnTo>
                    <a:pt x="803" y="687"/>
                  </a:lnTo>
                  <a:lnTo>
                    <a:pt x="615" y="435"/>
                  </a:lnTo>
                  <a:lnTo>
                    <a:pt x="609" y="424"/>
                  </a:lnTo>
                  <a:lnTo>
                    <a:pt x="604" y="412"/>
                  </a:lnTo>
                  <a:lnTo>
                    <a:pt x="603" y="401"/>
                  </a:lnTo>
                  <a:lnTo>
                    <a:pt x="604" y="388"/>
                  </a:lnTo>
                  <a:lnTo>
                    <a:pt x="610" y="378"/>
                  </a:lnTo>
                  <a:lnTo>
                    <a:pt x="619" y="362"/>
                  </a:lnTo>
                  <a:lnTo>
                    <a:pt x="630" y="352"/>
                  </a:lnTo>
                  <a:lnTo>
                    <a:pt x="645" y="346"/>
                  </a:lnTo>
                  <a:lnTo>
                    <a:pt x="661" y="344"/>
                  </a:lnTo>
                  <a:lnTo>
                    <a:pt x="1118" y="344"/>
                  </a:lnTo>
                  <a:lnTo>
                    <a:pt x="1130" y="345"/>
                  </a:lnTo>
                  <a:lnTo>
                    <a:pt x="1143" y="349"/>
                  </a:lnTo>
                  <a:lnTo>
                    <a:pt x="1154" y="356"/>
                  </a:lnTo>
                  <a:lnTo>
                    <a:pt x="1164" y="367"/>
                  </a:lnTo>
                  <a:lnTo>
                    <a:pt x="1404" y="687"/>
                  </a:lnTo>
                  <a:lnTo>
                    <a:pt x="1626" y="687"/>
                  </a:lnTo>
                  <a:lnTo>
                    <a:pt x="1420" y="435"/>
                  </a:lnTo>
                  <a:lnTo>
                    <a:pt x="1413" y="422"/>
                  </a:lnTo>
                  <a:lnTo>
                    <a:pt x="1409" y="406"/>
                  </a:lnTo>
                  <a:lnTo>
                    <a:pt x="1410" y="389"/>
                  </a:lnTo>
                  <a:lnTo>
                    <a:pt x="1415" y="372"/>
                  </a:lnTo>
                  <a:lnTo>
                    <a:pt x="1421" y="360"/>
                  </a:lnTo>
                  <a:lnTo>
                    <a:pt x="1432" y="351"/>
                  </a:lnTo>
                  <a:lnTo>
                    <a:pt x="1445" y="346"/>
                  </a:lnTo>
                  <a:lnTo>
                    <a:pt x="1461" y="344"/>
                  </a:lnTo>
                  <a:lnTo>
                    <a:pt x="1861" y="344"/>
                  </a:lnTo>
                  <a:lnTo>
                    <a:pt x="1887" y="340"/>
                  </a:lnTo>
                  <a:lnTo>
                    <a:pt x="1911" y="332"/>
                  </a:lnTo>
                  <a:lnTo>
                    <a:pt x="1933" y="319"/>
                  </a:lnTo>
                  <a:lnTo>
                    <a:pt x="1950" y="301"/>
                  </a:lnTo>
                  <a:lnTo>
                    <a:pt x="1964" y="279"/>
                  </a:lnTo>
                  <a:lnTo>
                    <a:pt x="1972" y="255"/>
                  </a:lnTo>
                  <a:lnTo>
                    <a:pt x="1975" y="229"/>
                  </a:lnTo>
                  <a:lnTo>
                    <a:pt x="1972" y="203"/>
                  </a:lnTo>
                  <a:lnTo>
                    <a:pt x="1964" y="179"/>
                  </a:lnTo>
                  <a:lnTo>
                    <a:pt x="1950" y="157"/>
                  </a:lnTo>
                  <a:lnTo>
                    <a:pt x="1933" y="139"/>
                  </a:lnTo>
                  <a:lnTo>
                    <a:pt x="1911" y="126"/>
                  </a:lnTo>
                  <a:lnTo>
                    <a:pt x="1887" y="117"/>
                  </a:lnTo>
                  <a:lnTo>
                    <a:pt x="1861" y="114"/>
                  </a:lnTo>
                  <a:lnTo>
                    <a:pt x="141" y="114"/>
                  </a:lnTo>
                  <a:close/>
                  <a:moveTo>
                    <a:pt x="55" y="0"/>
                  </a:moveTo>
                  <a:lnTo>
                    <a:pt x="1861" y="0"/>
                  </a:lnTo>
                  <a:lnTo>
                    <a:pt x="1898" y="3"/>
                  </a:lnTo>
                  <a:lnTo>
                    <a:pt x="1933" y="11"/>
                  </a:lnTo>
                  <a:lnTo>
                    <a:pt x="1966" y="26"/>
                  </a:lnTo>
                  <a:lnTo>
                    <a:pt x="1996" y="45"/>
                  </a:lnTo>
                  <a:lnTo>
                    <a:pt x="2022" y="67"/>
                  </a:lnTo>
                  <a:lnTo>
                    <a:pt x="2045" y="94"/>
                  </a:lnTo>
                  <a:lnTo>
                    <a:pt x="2064" y="124"/>
                  </a:lnTo>
                  <a:lnTo>
                    <a:pt x="2078" y="157"/>
                  </a:lnTo>
                  <a:lnTo>
                    <a:pt x="2087" y="191"/>
                  </a:lnTo>
                  <a:lnTo>
                    <a:pt x="2090" y="229"/>
                  </a:lnTo>
                  <a:lnTo>
                    <a:pt x="2087" y="265"/>
                  </a:lnTo>
                  <a:lnTo>
                    <a:pt x="2078" y="301"/>
                  </a:lnTo>
                  <a:lnTo>
                    <a:pt x="2064" y="334"/>
                  </a:lnTo>
                  <a:lnTo>
                    <a:pt x="2045" y="364"/>
                  </a:lnTo>
                  <a:lnTo>
                    <a:pt x="2022" y="390"/>
                  </a:lnTo>
                  <a:lnTo>
                    <a:pt x="1996" y="413"/>
                  </a:lnTo>
                  <a:lnTo>
                    <a:pt x="1966" y="432"/>
                  </a:lnTo>
                  <a:lnTo>
                    <a:pt x="1933" y="447"/>
                  </a:lnTo>
                  <a:lnTo>
                    <a:pt x="1898" y="455"/>
                  </a:lnTo>
                  <a:lnTo>
                    <a:pt x="1861" y="458"/>
                  </a:lnTo>
                  <a:lnTo>
                    <a:pt x="1581" y="458"/>
                  </a:lnTo>
                  <a:lnTo>
                    <a:pt x="1787" y="710"/>
                  </a:lnTo>
                  <a:lnTo>
                    <a:pt x="1794" y="724"/>
                  </a:lnTo>
                  <a:lnTo>
                    <a:pt x="1799" y="740"/>
                  </a:lnTo>
                  <a:lnTo>
                    <a:pt x="1798" y="756"/>
                  </a:lnTo>
                  <a:lnTo>
                    <a:pt x="1792" y="773"/>
                  </a:lnTo>
                  <a:lnTo>
                    <a:pt x="1786" y="785"/>
                  </a:lnTo>
                  <a:lnTo>
                    <a:pt x="1776" y="794"/>
                  </a:lnTo>
                  <a:lnTo>
                    <a:pt x="1762" y="800"/>
                  </a:lnTo>
                  <a:lnTo>
                    <a:pt x="1747" y="802"/>
                  </a:lnTo>
                  <a:lnTo>
                    <a:pt x="1376" y="802"/>
                  </a:lnTo>
                  <a:lnTo>
                    <a:pt x="1362" y="801"/>
                  </a:lnTo>
                  <a:lnTo>
                    <a:pt x="1350" y="797"/>
                  </a:lnTo>
                  <a:lnTo>
                    <a:pt x="1339" y="790"/>
                  </a:lnTo>
                  <a:lnTo>
                    <a:pt x="1330" y="779"/>
                  </a:lnTo>
                  <a:lnTo>
                    <a:pt x="1090" y="458"/>
                  </a:lnTo>
                  <a:lnTo>
                    <a:pt x="775" y="458"/>
                  </a:lnTo>
                  <a:lnTo>
                    <a:pt x="964" y="710"/>
                  </a:lnTo>
                  <a:lnTo>
                    <a:pt x="969" y="721"/>
                  </a:lnTo>
                  <a:lnTo>
                    <a:pt x="973" y="733"/>
                  </a:lnTo>
                  <a:lnTo>
                    <a:pt x="975" y="745"/>
                  </a:lnTo>
                  <a:lnTo>
                    <a:pt x="974" y="756"/>
                  </a:lnTo>
                  <a:lnTo>
                    <a:pt x="969" y="768"/>
                  </a:lnTo>
                  <a:lnTo>
                    <a:pt x="962" y="778"/>
                  </a:lnTo>
                  <a:lnTo>
                    <a:pt x="953" y="787"/>
                  </a:lnTo>
                  <a:lnTo>
                    <a:pt x="942" y="795"/>
                  </a:lnTo>
                  <a:lnTo>
                    <a:pt x="931" y="800"/>
                  </a:lnTo>
                  <a:lnTo>
                    <a:pt x="918" y="802"/>
                  </a:lnTo>
                  <a:lnTo>
                    <a:pt x="574" y="802"/>
                  </a:lnTo>
                  <a:lnTo>
                    <a:pt x="560" y="800"/>
                  </a:lnTo>
                  <a:lnTo>
                    <a:pt x="546" y="795"/>
                  </a:lnTo>
                  <a:lnTo>
                    <a:pt x="535" y="784"/>
                  </a:lnTo>
                  <a:lnTo>
                    <a:pt x="123" y="344"/>
                  </a:lnTo>
                  <a:lnTo>
                    <a:pt x="61" y="344"/>
                  </a:lnTo>
                  <a:lnTo>
                    <a:pt x="44" y="341"/>
                  </a:lnTo>
                  <a:lnTo>
                    <a:pt x="31" y="335"/>
                  </a:lnTo>
                  <a:lnTo>
                    <a:pt x="18" y="327"/>
                  </a:lnTo>
                  <a:lnTo>
                    <a:pt x="9" y="314"/>
                  </a:lnTo>
                  <a:lnTo>
                    <a:pt x="3" y="301"/>
                  </a:lnTo>
                  <a:lnTo>
                    <a:pt x="0" y="286"/>
                  </a:lnTo>
                  <a:lnTo>
                    <a:pt x="3" y="272"/>
                  </a:lnTo>
                  <a:lnTo>
                    <a:pt x="9" y="257"/>
                  </a:lnTo>
                  <a:lnTo>
                    <a:pt x="22" y="229"/>
                  </a:lnTo>
                  <a:lnTo>
                    <a:pt x="30" y="200"/>
                  </a:lnTo>
                  <a:lnTo>
                    <a:pt x="32" y="172"/>
                  </a:lnTo>
                  <a:lnTo>
                    <a:pt x="30" y="142"/>
                  </a:lnTo>
                  <a:lnTo>
                    <a:pt x="22" y="114"/>
                  </a:lnTo>
                  <a:lnTo>
                    <a:pt x="9" y="85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3" y="42"/>
                  </a:lnTo>
                  <a:lnTo>
                    <a:pt x="9" y="28"/>
                  </a:lnTo>
                  <a:lnTo>
                    <a:pt x="22" y="13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442"/>
            <p:cNvSpPr>
              <a:spLocks/>
            </p:cNvSpPr>
            <p:nvPr/>
          </p:nvSpPr>
          <p:spPr bwMode="auto">
            <a:xfrm>
              <a:off x="989013" y="2794000"/>
              <a:ext cx="19050" cy="36513"/>
            </a:xfrm>
            <a:custGeom>
              <a:avLst/>
              <a:gdLst>
                <a:gd name="T0" fmla="*/ 57 w 115"/>
                <a:gd name="T1" fmla="*/ 0 h 229"/>
                <a:gd name="T2" fmla="*/ 76 w 115"/>
                <a:gd name="T3" fmla="*/ 2 h 229"/>
                <a:gd name="T4" fmla="*/ 93 w 115"/>
                <a:gd name="T5" fmla="*/ 10 h 229"/>
                <a:gd name="T6" fmla="*/ 104 w 115"/>
                <a:gd name="T7" fmla="*/ 22 h 229"/>
                <a:gd name="T8" fmla="*/ 111 w 115"/>
                <a:gd name="T9" fmla="*/ 38 h 229"/>
                <a:gd name="T10" fmla="*/ 115 w 115"/>
                <a:gd name="T11" fmla="*/ 57 h 229"/>
                <a:gd name="T12" fmla="*/ 115 w 115"/>
                <a:gd name="T13" fmla="*/ 172 h 229"/>
                <a:gd name="T14" fmla="*/ 111 w 115"/>
                <a:gd name="T15" fmla="*/ 190 h 229"/>
                <a:gd name="T16" fmla="*/ 104 w 115"/>
                <a:gd name="T17" fmla="*/ 207 h 229"/>
                <a:gd name="T18" fmla="*/ 93 w 115"/>
                <a:gd name="T19" fmla="*/ 219 h 229"/>
                <a:gd name="T20" fmla="*/ 76 w 115"/>
                <a:gd name="T21" fmla="*/ 226 h 229"/>
                <a:gd name="T22" fmla="*/ 57 w 115"/>
                <a:gd name="T23" fmla="*/ 229 h 229"/>
                <a:gd name="T24" fmla="*/ 39 w 115"/>
                <a:gd name="T25" fmla="*/ 226 h 229"/>
                <a:gd name="T26" fmla="*/ 22 w 115"/>
                <a:gd name="T27" fmla="*/ 219 h 229"/>
                <a:gd name="T28" fmla="*/ 11 w 115"/>
                <a:gd name="T29" fmla="*/ 207 h 229"/>
                <a:gd name="T30" fmla="*/ 3 w 115"/>
                <a:gd name="T31" fmla="*/ 190 h 229"/>
                <a:gd name="T32" fmla="*/ 0 w 115"/>
                <a:gd name="T33" fmla="*/ 172 h 229"/>
                <a:gd name="T34" fmla="*/ 0 w 115"/>
                <a:gd name="T35" fmla="*/ 57 h 229"/>
                <a:gd name="T36" fmla="*/ 3 w 115"/>
                <a:gd name="T37" fmla="*/ 38 h 229"/>
                <a:gd name="T38" fmla="*/ 11 w 115"/>
                <a:gd name="T39" fmla="*/ 22 h 229"/>
                <a:gd name="T40" fmla="*/ 22 w 115"/>
                <a:gd name="T41" fmla="*/ 10 h 229"/>
                <a:gd name="T42" fmla="*/ 39 w 115"/>
                <a:gd name="T43" fmla="*/ 2 h 229"/>
                <a:gd name="T44" fmla="*/ 57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5" y="172"/>
                  </a:lnTo>
                  <a:lnTo>
                    <a:pt x="111" y="190"/>
                  </a:lnTo>
                  <a:lnTo>
                    <a:pt x="104" y="207"/>
                  </a:lnTo>
                  <a:lnTo>
                    <a:pt x="93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9" y="226"/>
                  </a:lnTo>
                  <a:lnTo>
                    <a:pt x="22" y="219"/>
                  </a:lnTo>
                  <a:lnTo>
                    <a:pt x="11" y="207"/>
                  </a:lnTo>
                  <a:lnTo>
                    <a:pt x="3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443"/>
            <p:cNvSpPr>
              <a:spLocks/>
            </p:cNvSpPr>
            <p:nvPr/>
          </p:nvSpPr>
          <p:spPr bwMode="auto">
            <a:xfrm>
              <a:off x="1025525" y="2794000"/>
              <a:ext cx="19050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2 h 229"/>
                <a:gd name="T4" fmla="*/ 92 w 114"/>
                <a:gd name="T5" fmla="*/ 10 h 229"/>
                <a:gd name="T6" fmla="*/ 104 w 114"/>
                <a:gd name="T7" fmla="*/ 22 h 229"/>
                <a:gd name="T8" fmla="*/ 111 w 114"/>
                <a:gd name="T9" fmla="*/ 38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0 h 229"/>
                <a:gd name="T16" fmla="*/ 104 w 114"/>
                <a:gd name="T17" fmla="*/ 207 h 229"/>
                <a:gd name="T18" fmla="*/ 92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2 w 114"/>
                <a:gd name="T27" fmla="*/ 219 h 229"/>
                <a:gd name="T28" fmla="*/ 10 w 114"/>
                <a:gd name="T29" fmla="*/ 207 h 229"/>
                <a:gd name="T30" fmla="*/ 3 w 114"/>
                <a:gd name="T31" fmla="*/ 190 h 229"/>
                <a:gd name="T32" fmla="*/ 0 w 114"/>
                <a:gd name="T33" fmla="*/ 172 h 229"/>
                <a:gd name="T34" fmla="*/ 0 w 114"/>
                <a:gd name="T35" fmla="*/ 57 h 229"/>
                <a:gd name="T36" fmla="*/ 3 w 114"/>
                <a:gd name="T37" fmla="*/ 38 h 229"/>
                <a:gd name="T38" fmla="*/ 10 w 114"/>
                <a:gd name="T39" fmla="*/ 22 h 229"/>
                <a:gd name="T40" fmla="*/ 22 w 114"/>
                <a:gd name="T41" fmla="*/ 10 h 229"/>
                <a:gd name="T42" fmla="*/ 38 w 114"/>
                <a:gd name="T43" fmla="*/ 2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0"/>
                  </a:lnTo>
                  <a:lnTo>
                    <a:pt x="104" y="207"/>
                  </a:lnTo>
                  <a:lnTo>
                    <a:pt x="92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3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444"/>
            <p:cNvSpPr>
              <a:spLocks/>
            </p:cNvSpPr>
            <p:nvPr/>
          </p:nvSpPr>
          <p:spPr bwMode="auto">
            <a:xfrm>
              <a:off x="952500" y="2794000"/>
              <a:ext cx="19050" cy="36513"/>
            </a:xfrm>
            <a:custGeom>
              <a:avLst/>
              <a:gdLst>
                <a:gd name="T0" fmla="*/ 57 w 114"/>
                <a:gd name="T1" fmla="*/ 0 h 229"/>
                <a:gd name="T2" fmla="*/ 75 w 114"/>
                <a:gd name="T3" fmla="*/ 2 h 229"/>
                <a:gd name="T4" fmla="*/ 92 w 114"/>
                <a:gd name="T5" fmla="*/ 10 h 229"/>
                <a:gd name="T6" fmla="*/ 103 w 114"/>
                <a:gd name="T7" fmla="*/ 22 h 229"/>
                <a:gd name="T8" fmla="*/ 111 w 114"/>
                <a:gd name="T9" fmla="*/ 38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0 h 229"/>
                <a:gd name="T16" fmla="*/ 103 w 114"/>
                <a:gd name="T17" fmla="*/ 207 h 229"/>
                <a:gd name="T18" fmla="*/ 92 w 114"/>
                <a:gd name="T19" fmla="*/ 219 h 229"/>
                <a:gd name="T20" fmla="*/ 75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1 w 114"/>
                <a:gd name="T27" fmla="*/ 219 h 229"/>
                <a:gd name="T28" fmla="*/ 10 w 114"/>
                <a:gd name="T29" fmla="*/ 207 h 229"/>
                <a:gd name="T30" fmla="*/ 3 w 114"/>
                <a:gd name="T31" fmla="*/ 190 h 229"/>
                <a:gd name="T32" fmla="*/ 0 w 114"/>
                <a:gd name="T33" fmla="*/ 172 h 229"/>
                <a:gd name="T34" fmla="*/ 0 w 114"/>
                <a:gd name="T35" fmla="*/ 57 h 229"/>
                <a:gd name="T36" fmla="*/ 3 w 114"/>
                <a:gd name="T37" fmla="*/ 38 h 229"/>
                <a:gd name="T38" fmla="*/ 10 w 114"/>
                <a:gd name="T39" fmla="*/ 22 h 229"/>
                <a:gd name="T40" fmla="*/ 21 w 114"/>
                <a:gd name="T41" fmla="*/ 10 h 229"/>
                <a:gd name="T42" fmla="*/ 38 w 114"/>
                <a:gd name="T43" fmla="*/ 2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0"/>
                  </a:lnTo>
                  <a:lnTo>
                    <a:pt x="103" y="207"/>
                  </a:lnTo>
                  <a:lnTo>
                    <a:pt x="92" y="219"/>
                  </a:lnTo>
                  <a:lnTo>
                    <a:pt x="75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1" y="219"/>
                  </a:lnTo>
                  <a:lnTo>
                    <a:pt x="10" y="207"/>
                  </a:lnTo>
                  <a:lnTo>
                    <a:pt x="3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445"/>
            <p:cNvSpPr>
              <a:spLocks/>
            </p:cNvSpPr>
            <p:nvPr/>
          </p:nvSpPr>
          <p:spPr bwMode="auto">
            <a:xfrm>
              <a:off x="1062038" y="2794000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5 w 114"/>
                <a:gd name="T3" fmla="*/ 2 h 229"/>
                <a:gd name="T4" fmla="*/ 92 w 114"/>
                <a:gd name="T5" fmla="*/ 10 h 229"/>
                <a:gd name="T6" fmla="*/ 103 w 114"/>
                <a:gd name="T7" fmla="*/ 22 h 229"/>
                <a:gd name="T8" fmla="*/ 111 w 114"/>
                <a:gd name="T9" fmla="*/ 38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0 h 229"/>
                <a:gd name="T16" fmla="*/ 103 w 114"/>
                <a:gd name="T17" fmla="*/ 207 h 229"/>
                <a:gd name="T18" fmla="*/ 92 w 114"/>
                <a:gd name="T19" fmla="*/ 219 h 229"/>
                <a:gd name="T20" fmla="*/ 75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1 w 114"/>
                <a:gd name="T27" fmla="*/ 219 h 229"/>
                <a:gd name="T28" fmla="*/ 10 w 114"/>
                <a:gd name="T29" fmla="*/ 207 h 229"/>
                <a:gd name="T30" fmla="*/ 3 w 114"/>
                <a:gd name="T31" fmla="*/ 190 h 229"/>
                <a:gd name="T32" fmla="*/ 0 w 114"/>
                <a:gd name="T33" fmla="*/ 172 h 229"/>
                <a:gd name="T34" fmla="*/ 0 w 114"/>
                <a:gd name="T35" fmla="*/ 57 h 229"/>
                <a:gd name="T36" fmla="*/ 3 w 114"/>
                <a:gd name="T37" fmla="*/ 38 h 229"/>
                <a:gd name="T38" fmla="*/ 10 w 114"/>
                <a:gd name="T39" fmla="*/ 22 h 229"/>
                <a:gd name="T40" fmla="*/ 21 w 114"/>
                <a:gd name="T41" fmla="*/ 10 h 229"/>
                <a:gd name="T42" fmla="*/ 38 w 114"/>
                <a:gd name="T43" fmla="*/ 2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0"/>
                  </a:lnTo>
                  <a:lnTo>
                    <a:pt x="103" y="207"/>
                  </a:lnTo>
                  <a:lnTo>
                    <a:pt x="92" y="219"/>
                  </a:lnTo>
                  <a:lnTo>
                    <a:pt x="75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1" y="219"/>
                  </a:lnTo>
                  <a:lnTo>
                    <a:pt x="10" y="207"/>
                  </a:lnTo>
                  <a:lnTo>
                    <a:pt x="3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446"/>
            <p:cNvSpPr>
              <a:spLocks/>
            </p:cNvSpPr>
            <p:nvPr/>
          </p:nvSpPr>
          <p:spPr bwMode="auto">
            <a:xfrm>
              <a:off x="1098550" y="2794000"/>
              <a:ext cx="17463" cy="36513"/>
            </a:xfrm>
            <a:custGeom>
              <a:avLst/>
              <a:gdLst>
                <a:gd name="T0" fmla="*/ 57 w 115"/>
                <a:gd name="T1" fmla="*/ 0 h 229"/>
                <a:gd name="T2" fmla="*/ 76 w 115"/>
                <a:gd name="T3" fmla="*/ 2 h 229"/>
                <a:gd name="T4" fmla="*/ 93 w 115"/>
                <a:gd name="T5" fmla="*/ 10 h 229"/>
                <a:gd name="T6" fmla="*/ 104 w 115"/>
                <a:gd name="T7" fmla="*/ 22 h 229"/>
                <a:gd name="T8" fmla="*/ 111 w 115"/>
                <a:gd name="T9" fmla="*/ 38 h 229"/>
                <a:gd name="T10" fmla="*/ 115 w 115"/>
                <a:gd name="T11" fmla="*/ 57 h 229"/>
                <a:gd name="T12" fmla="*/ 115 w 115"/>
                <a:gd name="T13" fmla="*/ 172 h 229"/>
                <a:gd name="T14" fmla="*/ 111 w 115"/>
                <a:gd name="T15" fmla="*/ 190 h 229"/>
                <a:gd name="T16" fmla="*/ 104 w 115"/>
                <a:gd name="T17" fmla="*/ 207 h 229"/>
                <a:gd name="T18" fmla="*/ 93 w 115"/>
                <a:gd name="T19" fmla="*/ 219 h 229"/>
                <a:gd name="T20" fmla="*/ 76 w 115"/>
                <a:gd name="T21" fmla="*/ 226 h 229"/>
                <a:gd name="T22" fmla="*/ 57 w 115"/>
                <a:gd name="T23" fmla="*/ 229 h 229"/>
                <a:gd name="T24" fmla="*/ 39 w 115"/>
                <a:gd name="T25" fmla="*/ 226 h 229"/>
                <a:gd name="T26" fmla="*/ 22 w 115"/>
                <a:gd name="T27" fmla="*/ 219 h 229"/>
                <a:gd name="T28" fmla="*/ 11 w 115"/>
                <a:gd name="T29" fmla="*/ 207 h 229"/>
                <a:gd name="T30" fmla="*/ 3 w 115"/>
                <a:gd name="T31" fmla="*/ 190 h 229"/>
                <a:gd name="T32" fmla="*/ 0 w 115"/>
                <a:gd name="T33" fmla="*/ 172 h 229"/>
                <a:gd name="T34" fmla="*/ 0 w 115"/>
                <a:gd name="T35" fmla="*/ 57 h 229"/>
                <a:gd name="T36" fmla="*/ 3 w 115"/>
                <a:gd name="T37" fmla="*/ 38 h 229"/>
                <a:gd name="T38" fmla="*/ 11 w 115"/>
                <a:gd name="T39" fmla="*/ 22 h 229"/>
                <a:gd name="T40" fmla="*/ 22 w 115"/>
                <a:gd name="T41" fmla="*/ 10 h 229"/>
                <a:gd name="T42" fmla="*/ 39 w 115"/>
                <a:gd name="T43" fmla="*/ 2 h 229"/>
                <a:gd name="T44" fmla="*/ 57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5" y="172"/>
                  </a:lnTo>
                  <a:lnTo>
                    <a:pt x="111" y="190"/>
                  </a:lnTo>
                  <a:lnTo>
                    <a:pt x="104" y="207"/>
                  </a:lnTo>
                  <a:lnTo>
                    <a:pt x="93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9" y="226"/>
                  </a:lnTo>
                  <a:lnTo>
                    <a:pt x="22" y="219"/>
                  </a:lnTo>
                  <a:lnTo>
                    <a:pt x="11" y="207"/>
                  </a:lnTo>
                  <a:lnTo>
                    <a:pt x="3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447"/>
            <p:cNvSpPr>
              <a:spLocks/>
            </p:cNvSpPr>
            <p:nvPr/>
          </p:nvSpPr>
          <p:spPr bwMode="auto">
            <a:xfrm>
              <a:off x="1135063" y="2794000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2 h 229"/>
                <a:gd name="T4" fmla="*/ 92 w 114"/>
                <a:gd name="T5" fmla="*/ 10 h 229"/>
                <a:gd name="T6" fmla="*/ 104 w 114"/>
                <a:gd name="T7" fmla="*/ 22 h 229"/>
                <a:gd name="T8" fmla="*/ 111 w 114"/>
                <a:gd name="T9" fmla="*/ 38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0 h 229"/>
                <a:gd name="T16" fmla="*/ 104 w 114"/>
                <a:gd name="T17" fmla="*/ 207 h 229"/>
                <a:gd name="T18" fmla="*/ 92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2 w 114"/>
                <a:gd name="T27" fmla="*/ 219 h 229"/>
                <a:gd name="T28" fmla="*/ 10 w 114"/>
                <a:gd name="T29" fmla="*/ 207 h 229"/>
                <a:gd name="T30" fmla="*/ 3 w 114"/>
                <a:gd name="T31" fmla="*/ 190 h 229"/>
                <a:gd name="T32" fmla="*/ 0 w 114"/>
                <a:gd name="T33" fmla="*/ 172 h 229"/>
                <a:gd name="T34" fmla="*/ 0 w 114"/>
                <a:gd name="T35" fmla="*/ 57 h 229"/>
                <a:gd name="T36" fmla="*/ 3 w 114"/>
                <a:gd name="T37" fmla="*/ 38 h 229"/>
                <a:gd name="T38" fmla="*/ 10 w 114"/>
                <a:gd name="T39" fmla="*/ 22 h 229"/>
                <a:gd name="T40" fmla="*/ 22 w 114"/>
                <a:gd name="T41" fmla="*/ 10 h 229"/>
                <a:gd name="T42" fmla="*/ 38 w 114"/>
                <a:gd name="T43" fmla="*/ 2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0"/>
                  </a:lnTo>
                  <a:lnTo>
                    <a:pt x="104" y="207"/>
                  </a:lnTo>
                  <a:lnTo>
                    <a:pt x="92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3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448"/>
            <p:cNvSpPr>
              <a:spLocks/>
            </p:cNvSpPr>
            <p:nvPr/>
          </p:nvSpPr>
          <p:spPr bwMode="auto">
            <a:xfrm>
              <a:off x="1171575" y="2794000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5 w 114"/>
                <a:gd name="T3" fmla="*/ 2 h 229"/>
                <a:gd name="T4" fmla="*/ 92 w 114"/>
                <a:gd name="T5" fmla="*/ 10 h 229"/>
                <a:gd name="T6" fmla="*/ 103 w 114"/>
                <a:gd name="T7" fmla="*/ 22 h 229"/>
                <a:gd name="T8" fmla="*/ 111 w 114"/>
                <a:gd name="T9" fmla="*/ 38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0 h 229"/>
                <a:gd name="T16" fmla="*/ 103 w 114"/>
                <a:gd name="T17" fmla="*/ 207 h 229"/>
                <a:gd name="T18" fmla="*/ 92 w 114"/>
                <a:gd name="T19" fmla="*/ 219 h 229"/>
                <a:gd name="T20" fmla="*/ 75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1 w 114"/>
                <a:gd name="T27" fmla="*/ 219 h 229"/>
                <a:gd name="T28" fmla="*/ 10 w 114"/>
                <a:gd name="T29" fmla="*/ 207 h 229"/>
                <a:gd name="T30" fmla="*/ 3 w 114"/>
                <a:gd name="T31" fmla="*/ 190 h 229"/>
                <a:gd name="T32" fmla="*/ 0 w 114"/>
                <a:gd name="T33" fmla="*/ 172 h 229"/>
                <a:gd name="T34" fmla="*/ 0 w 114"/>
                <a:gd name="T35" fmla="*/ 57 h 229"/>
                <a:gd name="T36" fmla="*/ 3 w 114"/>
                <a:gd name="T37" fmla="*/ 38 h 229"/>
                <a:gd name="T38" fmla="*/ 10 w 114"/>
                <a:gd name="T39" fmla="*/ 22 h 229"/>
                <a:gd name="T40" fmla="*/ 21 w 114"/>
                <a:gd name="T41" fmla="*/ 10 h 229"/>
                <a:gd name="T42" fmla="*/ 38 w 114"/>
                <a:gd name="T43" fmla="*/ 2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0"/>
                  </a:lnTo>
                  <a:lnTo>
                    <a:pt x="103" y="207"/>
                  </a:lnTo>
                  <a:lnTo>
                    <a:pt x="92" y="219"/>
                  </a:lnTo>
                  <a:lnTo>
                    <a:pt x="75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1" y="219"/>
                  </a:lnTo>
                  <a:lnTo>
                    <a:pt x="10" y="207"/>
                  </a:lnTo>
                  <a:lnTo>
                    <a:pt x="3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449"/>
            <p:cNvSpPr>
              <a:spLocks noEditPoints="1"/>
            </p:cNvSpPr>
            <p:nvPr/>
          </p:nvSpPr>
          <p:spPr bwMode="auto">
            <a:xfrm>
              <a:off x="1143000" y="2938463"/>
              <a:ext cx="73025" cy="73025"/>
            </a:xfrm>
            <a:custGeom>
              <a:avLst/>
              <a:gdLst>
                <a:gd name="T0" fmla="*/ 203 w 457"/>
                <a:gd name="T1" fmla="*/ 117 h 458"/>
                <a:gd name="T2" fmla="*/ 157 w 457"/>
                <a:gd name="T3" fmla="*/ 139 h 458"/>
                <a:gd name="T4" fmla="*/ 126 w 457"/>
                <a:gd name="T5" fmla="*/ 179 h 458"/>
                <a:gd name="T6" fmla="*/ 114 w 457"/>
                <a:gd name="T7" fmla="*/ 229 h 458"/>
                <a:gd name="T8" fmla="*/ 126 w 457"/>
                <a:gd name="T9" fmla="*/ 279 h 458"/>
                <a:gd name="T10" fmla="*/ 157 w 457"/>
                <a:gd name="T11" fmla="*/ 318 h 458"/>
                <a:gd name="T12" fmla="*/ 203 w 457"/>
                <a:gd name="T13" fmla="*/ 340 h 458"/>
                <a:gd name="T14" fmla="*/ 255 w 457"/>
                <a:gd name="T15" fmla="*/ 340 h 458"/>
                <a:gd name="T16" fmla="*/ 300 w 457"/>
                <a:gd name="T17" fmla="*/ 318 h 458"/>
                <a:gd name="T18" fmla="*/ 332 w 457"/>
                <a:gd name="T19" fmla="*/ 279 h 458"/>
                <a:gd name="T20" fmla="*/ 343 w 457"/>
                <a:gd name="T21" fmla="*/ 229 h 458"/>
                <a:gd name="T22" fmla="*/ 332 w 457"/>
                <a:gd name="T23" fmla="*/ 179 h 458"/>
                <a:gd name="T24" fmla="*/ 300 w 457"/>
                <a:gd name="T25" fmla="*/ 139 h 458"/>
                <a:gd name="T26" fmla="*/ 255 w 457"/>
                <a:gd name="T27" fmla="*/ 117 h 458"/>
                <a:gd name="T28" fmla="*/ 229 w 457"/>
                <a:gd name="T29" fmla="*/ 0 h 458"/>
                <a:gd name="T30" fmla="*/ 300 w 457"/>
                <a:gd name="T31" fmla="*/ 11 h 458"/>
                <a:gd name="T32" fmla="*/ 364 w 457"/>
                <a:gd name="T33" fmla="*/ 44 h 458"/>
                <a:gd name="T34" fmla="*/ 413 w 457"/>
                <a:gd name="T35" fmla="*/ 93 h 458"/>
                <a:gd name="T36" fmla="*/ 446 w 457"/>
                <a:gd name="T37" fmla="*/ 157 h 458"/>
                <a:gd name="T38" fmla="*/ 457 w 457"/>
                <a:gd name="T39" fmla="*/ 229 h 458"/>
                <a:gd name="T40" fmla="*/ 446 w 457"/>
                <a:gd name="T41" fmla="*/ 301 h 458"/>
                <a:gd name="T42" fmla="*/ 413 w 457"/>
                <a:gd name="T43" fmla="*/ 364 h 458"/>
                <a:gd name="T44" fmla="*/ 364 w 457"/>
                <a:gd name="T45" fmla="*/ 413 h 458"/>
                <a:gd name="T46" fmla="*/ 300 w 457"/>
                <a:gd name="T47" fmla="*/ 447 h 458"/>
                <a:gd name="T48" fmla="*/ 229 w 457"/>
                <a:gd name="T49" fmla="*/ 458 h 458"/>
                <a:gd name="T50" fmla="*/ 157 w 457"/>
                <a:gd name="T51" fmla="*/ 447 h 458"/>
                <a:gd name="T52" fmla="*/ 94 w 457"/>
                <a:gd name="T53" fmla="*/ 413 h 458"/>
                <a:gd name="T54" fmla="*/ 45 w 457"/>
                <a:gd name="T55" fmla="*/ 364 h 458"/>
                <a:gd name="T56" fmla="*/ 11 w 457"/>
                <a:gd name="T57" fmla="*/ 301 h 458"/>
                <a:gd name="T58" fmla="*/ 0 w 457"/>
                <a:gd name="T59" fmla="*/ 229 h 458"/>
                <a:gd name="T60" fmla="*/ 11 w 457"/>
                <a:gd name="T61" fmla="*/ 157 h 458"/>
                <a:gd name="T62" fmla="*/ 45 w 457"/>
                <a:gd name="T63" fmla="*/ 93 h 458"/>
                <a:gd name="T64" fmla="*/ 94 w 457"/>
                <a:gd name="T65" fmla="*/ 44 h 458"/>
                <a:gd name="T66" fmla="*/ 157 w 457"/>
                <a:gd name="T67" fmla="*/ 11 h 458"/>
                <a:gd name="T68" fmla="*/ 229 w 457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7" h="458">
                  <a:moveTo>
                    <a:pt x="229" y="114"/>
                  </a:moveTo>
                  <a:lnTo>
                    <a:pt x="203" y="117"/>
                  </a:lnTo>
                  <a:lnTo>
                    <a:pt x="179" y="126"/>
                  </a:lnTo>
                  <a:lnTo>
                    <a:pt x="157" y="139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7" y="255"/>
                  </a:lnTo>
                  <a:lnTo>
                    <a:pt x="126" y="279"/>
                  </a:lnTo>
                  <a:lnTo>
                    <a:pt x="139" y="301"/>
                  </a:lnTo>
                  <a:lnTo>
                    <a:pt x="157" y="318"/>
                  </a:lnTo>
                  <a:lnTo>
                    <a:pt x="179" y="332"/>
                  </a:lnTo>
                  <a:lnTo>
                    <a:pt x="203" y="340"/>
                  </a:lnTo>
                  <a:lnTo>
                    <a:pt x="229" y="343"/>
                  </a:lnTo>
                  <a:lnTo>
                    <a:pt x="255" y="340"/>
                  </a:lnTo>
                  <a:lnTo>
                    <a:pt x="279" y="332"/>
                  </a:lnTo>
                  <a:lnTo>
                    <a:pt x="300" y="318"/>
                  </a:lnTo>
                  <a:lnTo>
                    <a:pt x="318" y="301"/>
                  </a:lnTo>
                  <a:lnTo>
                    <a:pt x="332" y="279"/>
                  </a:lnTo>
                  <a:lnTo>
                    <a:pt x="340" y="255"/>
                  </a:lnTo>
                  <a:lnTo>
                    <a:pt x="343" y="229"/>
                  </a:lnTo>
                  <a:lnTo>
                    <a:pt x="340" y="203"/>
                  </a:lnTo>
                  <a:lnTo>
                    <a:pt x="332" y="179"/>
                  </a:lnTo>
                  <a:lnTo>
                    <a:pt x="318" y="157"/>
                  </a:lnTo>
                  <a:lnTo>
                    <a:pt x="300" y="139"/>
                  </a:lnTo>
                  <a:lnTo>
                    <a:pt x="279" y="126"/>
                  </a:lnTo>
                  <a:lnTo>
                    <a:pt x="255" y="117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6" y="3"/>
                  </a:lnTo>
                  <a:lnTo>
                    <a:pt x="300" y="11"/>
                  </a:lnTo>
                  <a:lnTo>
                    <a:pt x="334" y="26"/>
                  </a:lnTo>
                  <a:lnTo>
                    <a:pt x="364" y="44"/>
                  </a:lnTo>
                  <a:lnTo>
                    <a:pt x="390" y="67"/>
                  </a:lnTo>
                  <a:lnTo>
                    <a:pt x="413" y="93"/>
                  </a:lnTo>
                  <a:lnTo>
                    <a:pt x="431" y="124"/>
                  </a:lnTo>
                  <a:lnTo>
                    <a:pt x="446" y="157"/>
                  </a:lnTo>
                  <a:lnTo>
                    <a:pt x="454" y="191"/>
                  </a:lnTo>
                  <a:lnTo>
                    <a:pt x="457" y="229"/>
                  </a:lnTo>
                  <a:lnTo>
                    <a:pt x="454" y="265"/>
                  </a:lnTo>
                  <a:lnTo>
                    <a:pt x="446" y="301"/>
                  </a:lnTo>
                  <a:lnTo>
                    <a:pt x="431" y="334"/>
                  </a:lnTo>
                  <a:lnTo>
                    <a:pt x="413" y="364"/>
                  </a:lnTo>
                  <a:lnTo>
                    <a:pt x="390" y="390"/>
                  </a:lnTo>
                  <a:lnTo>
                    <a:pt x="364" y="413"/>
                  </a:lnTo>
                  <a:lnTo>
                    <a:pt x="334" y="432"/>
                  </a:lnTo>
                  <a:lnTo>
                    <a:pt x="300" y="447"/>
                  </a:lnTo>
                  <a:lnTo>
                    <a:pt x="266" y="455"/>
                  </a:lnTo>
                  <a:lnTo>
                    <a:pt x="229" y="458"/>
                  </a:lnTo>
                  <a:lnTo>
                    <a:pt x="191" y="455"/>
                  </a:lnTo>
                  <a:lnTo>
                    <a:pt x="157" y="447"/>
                  </a:lnTo>
                  <a:lnTo>
                    <a:pt x="124" y="432"/>
                  </a:lnTo>
                  <a:lnTo>
                    <a:pt x="94" y="413"/>
                  </a:lnTo>
                  <a:lnTo>
                    <a:pt x="68" y="390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1" y="301"/>
                  </a:lnTo>
                  <a:lnTo>
                    <a:pt x="3" y="265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5" y="93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7" y="11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450"/>
            <p:cNvSpPr>
              <a:spLocks noEditPoints="1"/>
            </p:cNvSpPr>
            <p:nvPr/>
          </p:nvSpPr>
          <p:spPr bwMode="auto">
            <a:xfrm>
              <a:off x="998538" y="2938463"/>
              <a:ext cx="141288" cy="146050"/>
            </a:xfrm>
            <a:custGeom>
              <a:avLst/>
              <a:gdLst>
                <a:gd name="T0" fmla="*/ 115 w 892"/>
                <a:gd name="T1" fmla="*/ 114 h 917"/>
                <a:gd name="T2" fmla="*/ 115 w 892"/>
                <a:gd name="T3" fmla="*/ 802 h 917"/>
                <a:gd name="T4" fmla="*/ 783 w 892"/>
                <a:gd name="T5" fmla="*/ 802 h 917"/>
                <a:gd name="T6" fmla="*/ 583 w 892"/>
                <a:gd name="T7" fmla="*/ 114 h 917"/>
                <a:gd name="T8" fmla="*/ 115 w 892"/>
                <a:gd name="T9" fmla="*/ 114 h 917"/>
                <a:gd name="T10" fmla="*/ 115 w 892"/>
                <a:gd name="T11" fmla="*/ 0 h 917"/>
                <a:gd name="T12" fmla="*/ 583 w 892"/>
                <a:gd name="T13" fmla="*/ 0 h 917"/>
                <a:gd name="T14" fmla="*/ 608 w 892"/>
                <a:gd name="T15" fmla="*/ 3 h 917"/>
                <a:gd name="T16" fmla="*/ 632 w 892"/>
                <a:gd name="T17" fmla="*/ 10 h 917"/>
                <a:gd name="T18" fmla="*/ 653 w 892"/>
                <a:gd name="T19" fmla="*/ 23 h 917"/>
                <a:gd name="T20" fmla="*/ 671 w 892"/>
                <a:gd name="T21" fmla="*/ 38 h 917"/>
                <a:gd name="T22" fmla="*/ 683 w 892"/>
                <a:gd name="T23" fmla="*/ 58 h 917"/>
                <a:gd name="T24" fmla="*/ 693 w 892"/>
                <a:gd name="T25" fmla="*/ 80 h 917"/>
                <a:gd name="T26" fmla="*/ 886 w 892"/>
                <a:gd name="T27" fmla="*/ 768 h 917"/>
                <a:gd name="T28" fmla="*/ 892 w 892"/>
                <a:gd name="T29" fmla="*/ 794 h 917"/>
                <a:gd name="T30" fmla="*/ 891 w 892"/>
                <a:gd name="T31" fmla="*/ 819 h 917"/>
                <a:gd name="T32" fmla="*/ 883 w 892"/>
                <a:gd name="T33" fmla="*/ 845 h 917"/>
                <a:gd name="T34" fmla="*/ 869 w 892"/>
                <a:gd name="T35" fmla="*/ 871 h 917"/>
                <a:gd name="T36" fmla="*/ 855 w 892"/>
                <a:gd name="T37" fmla="*/ 888 h 917"/>
                <a:gd name="T38" fmla="*/ 839 w 892"/>
                <a:gd name="T39" fmla="*/ 902 h 917"/>
                <a:gd name="T40" fmla="*/ 821 w 892"/>
                <a:gd name="T41" fmla="*/ 910 h 917"/>
                <a:gd name="T42" fmla="*/ 804 w 892"/>
                <a:gd name="T43" fmla="*/ 916 h 917"/>
                <a:gd name="T44" fmla="*/ 783 w 892"/>
                <a:gd name="T45" fmla="*/ 917 h 917"/>
                <a:gd name="T46" fmla="*/ 115 w 892"/>
                <a:gd name="T47" fmla="*/ 917 h 917"/>
                <a:gd name="T48" fmla="*/ 89 w 892"/>
                <a:gd name="T49" fmla="*/ 913 h 917"/>
                <a:gd name="T50" fmla="*/ 65 w 892"/>
                <a:gd name="T51" fmla="*/ 905 h 917"/>
                <a:gd name="T52" fmla="*/ 43 w 892"/>
                <a:gd name="T53" fmla="*/ 892 h 917"/>
                <a:gd name="T54" fmla="*/ 25 w 892"/>
                <a:gd name="T55" fmla="*/ 874 h 917"/>
                <a:gd name="T56" fmla="*/ 12 w 892"/>
                <a:gd name="T57" fmla="*/ 852 h 917"/>
                <a:gd name="T58" fmla="*/ 3 w 892"/>
                <a:gd name="T59" fmla="*/ 828 h 917"/>
                <a:gd name="T60" fmla="*/ 0 w 892"/>
                <a:gd name="T61" fmla="*/ 802 h 917"/>
                <a:gd name="T62" fmla="*/ 0 w 892"/>
                <a:gd name="T63" fmla="*/ 114 h 917"/>
                <a:gd name="T64" fmla="*/ 3 w 892"/>
                <a:gd name="T65" fmla="*/ 88 h 917"/>
                <a:gd name="T66" fmla="*/ 12 w 892"/>
                <a:gd name="T67" fmla="*/ 64 h 917"/>
                <a:gd name="T68" fmla="*/ 25 w 892"/>
                <a:gd name="T69" fmla="*/ 42 h 917"/>
                <a:gd name="T70" fmla="*/ 43 w 892"/>
                <a:gd name="T71" fmla="*/ 25 h 917"/>
                <a:gd name="T72" fmla="*/ 65 w 892"/>
                <a:gd name="T73" fmla="*/ 11 h 917"/>
                <a:gd name="T74" fmla="*/ 89 w 892"/>
                <a:gd name="T75" fmla="*/ 3 h 917"/>
                <a:gd name="T76" fmla="*/ 115 w 892"/>
                <a:gd name="T7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2" h="917">
                  <a:moveTo>
                    <a:pt x="115" y="114"/>
                  </a:moveTo>
                  <a:lnTo>
                    <a:pt x="115" y="802"/>
                  </a:lnTo>
                  <a:lnTo>
                    <a:pt x="783" y="802"/>
                  </a:lnTo>
                  <a:lnTo>
                    <a:pt x="583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583" y="0"/>
                  </a:lnTo>
                  <a:lnTo>
                    <a:pt x="608" y="3"/>
                  </a:lnTo>
                  <a:lnTo>
                    <a:pt x="632" y="10"/>
                  </a:lnTo>
                  <a:lnTo>
                    <a:pt x="653" y="23"/>
                  </a:lnTo>
                  <a:lnTo>
                    <a:pt x="671" y="38"/>
                  </a:lnTo>
                  <a:lnTo>
                    <a:pt x="683" y="58"/>
                  </a:lnTo>
                  <a:lnTo>
                    <a:pt x="693" y="80"/>
                  </a:lnTo>
                  <a:lnTo>
                    <a:pt x="886" y="768"/>
                  </a:lnTo>
                  <a:lnTo>
                    <a:pt x="892" y="794"/>
                  </a:lnTo>
                  <a:lnTo>
                    <a:pt x="891" y="819"/>
                  </a:lnTo>
                  <a:lnTo>
                    <a:pt x="883" y="845"/>
                  </a:lnTo>
                  <a:lnTo>
                    <a:pt x="869" y="871"/>
                  </a:lnTo>
                  <a:lnTo>
                    <a:pt x="855" y="888"/>
                  </a:lnTo>
                  <a:lnTo>
                    <a:pt x="839" y="902"/>
                  </a:lnTo>
                  <a:lnTo>
                    <a:pt x="821" y="910"/>
                  </a:lnTo>
                  <a:lnTo>
                    <a:pt x="804" y="916"/>
                  </a:lnTo>
                  <a:lnTo>
                    <a:pt x="783" y="917"/>
                  </a:lnTo>
                  <a:lnTo>
                    <a:pt x="115" y="917"/>
                  </a:lnTo>
                  <a:lnTo>
                    <a:pt x="89" y="913"/>
                  </a:lnTo>
                  <a:lnTo>
                    <a:pt x="65" y="905"/>
                  </a:lnTo>
                  <a:lnTo>
                    <a:pt x="43" y="892"/>
                  </a:lnTo>
                  <a:lnTo>
                    <a:pt x="25" y="874"/>
                  </a:lnTo>
                  <a:lnTo>
                    <a:pt x="12" y="852"/>
                  </a:lnTo>
                  <a:lnTo>
                    <a:pt x="3" y="828"/>
                  </a:lnTo>
                  <a:lnTo>
                    <a:pt x="0" y="802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451"/>
            <p:cNvSpPr>
              <a:spLocks noEditPoints="1"/>
            </p:cNvSpPr>
            <p:nvPr/>
          </p:nvSpPr>
          <p:spPr bwMode="auto">
            <a:xfrm>
              <a:off x="998538" y="2974975"/>
              <a:ext cx="73025" cy="73025"/>
            </a:xfrm>
            <a:custGeom>
              <a:avLst/>
              <a:gdLst>
                <a:gd name="T0" fmla="*/ 115 w 458"/>
                <a:gd name="T1" fmla="*/ 114 h 458"/>
                <a:gd name="T2" fmla="*/ 115 w 458"/>
                <a:gd name="T3" fmla="*/ 344 h 458"/>
                <a:gd name="T4" fmla="*/ 343 w 458"/>
                <a:gd name="T5" fmla="*/ 344 h 458"/>
                <a:gd name="T6" fmla="*/ 343 w 458"/>
                <a:gd name="T7" fmla="*/ 114 h 458"/>
                <a:gd name="T8" fmla="*/ 115 w 458"/>
                <a:gd name="T9" fmla="*/ 114 h 458"/>
                <a:gd name="T10" fmla="*/ 58 w 458"/>
                <a:gd name="T11" fmla="*/ 0 h 458"/>
                <a:gd name="T12" fmla="*/ 401 w 458"/>
                <a:gd name="T13" fmla="*/ 0 h 458"/>
                <a:gd name="T14" fmla="*/ 419 w 458"/>
                <a:gd name="T15" fmla="*/ 2 h 458"/>
                <a:gd name="T16" fmla="*/ 436 w 458"/>
                <a:gd name="T17" fmla="*/ 10 h 458"/>
                <a:gd name="T18" fmla="*/ 447 w 458"/>
                <a:gd name="T19" fmla="*/ 22 h 458"/>
                <a:gd name="T20" fmla="*/ 455 w 458"/>
                <a:gd name="T21" fmla="*/ 38 h 458"/>
                <a:gd name="T22" fmla="*/ 458 w 458"/>
                <a:gd name="T23" fmla="*/ 57 h 458"/>
                <a:gd name="T24" fmla="*/ 458 w 458"/>
                <a:gd name="T25" fmla="*/ 401 h 458"/>
                <a:gd name="T26" fmla="*/ 455 w 458"/>
                <a:gd name="T27" fmla="*/ 420 h 458"/>
                <a:gd name="T28" fmla="*/ 447 w 458"/>
                <a:gd name="T29" fmla="*/ 436 h 458"/>
                <a:gd name="T30" fmla="*/ 436 w 458"/>
                <a:gd name="T31" fmla="*/ 448 h 458"/>
                <a:gd name="T32" fmla="*/ 419 w 458"/>
                <a:gd name="T33" fmla="*/ 455 h 458"/>
                <a:gd name="T34" fmla="*/ 401 w 458"/>
                <a:gd name="T35" fmla="*/ 458 h 458"/>
                <a:gd name="T36" fmla="*/ 58 w 458"/>
                <a:gd name="T37" fmla="*/ 458 h 458"/>
                <a:gd name="T38" fmla="*/ 39 w 458"/>
                <a:gd name="T39" fmla="*/ 455 h 458"/>
                <a:gd name="T40" fmla="*/ 22 w 458"/>
                <a:gd name="T41" fmla="*/ 448 h 458"/>
                <a:gd name="T42" fmla="*/ 11 w 458"/>
                <a:gd name="T43" fmla="*/ 436 h 458"/>
                <a:gd name="T44" fmla="*/ 3 w 458"/>
                <a:gd name="T45" fmla="*/ 420 h 458"/>
                <a:gd name="T46" fmla="*/ 0 w 458"/>
                <a:gd name="T47" fmla="*/ 401 h 458"/>
                <a:gd name="T48" fmla="*/ 0 w 458"/>
                <a:gd name="T49" fmla="*/ 57 h 458"/>
                <a:gd name="T50" fmla="*/ 3 w 458"/>
                <a:gd name="T51" fmla="*/ 38 h 458"/>
                <a:gd name="T52" fmla="*/ 11 w 458"/>
                <a:gd name="T53" fmla="*/ 22 h 458"/>
                <a:gd name="T54" fmla="*/ 22 w 458"/>
                <a:gd name="T55" fmla="*/ 10 h 458"/>
                <a:gd name="T56" fmla="*/ 39 w 458"/>
                <a:gd name="T57" fmla="*/ 2 h 458"/>
                <a:gd name="T58" fmla="*/ 58 w 458"/>
                <a:gd name="T5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458">
                  <a:moveTo>
                    <a:pt x="115" y="114"/>
                  </a:moveTo>
                  <a:lnTo>
                    <a:pt x="115" y="344"/>
                  </a:lnTo>
                  <a:lnTo>
                    <a:pt x="343" y="344"/>
                  </a:lnTo>
                  <a:lnTo>
                    <a:pt x="343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401" y="0"/>
                  </a:lnTo>
                  <a:lnTo>
                    <a:pt x="419" y="2"/>
                  </a:lnTo>
                  <a:lnTo>
                    <a:pt x="436" y="10"/>
                  </a:lnTo>
                  <a:lnTo>
                    <a:pt x="447" y="22"/>
                  </a:lnTo>
                  <a:lnTo>
                    <a:pt x="455" y="38"/>
                  </a:lnTo>
                  <a:lnTo>
                    <a:pt x="458" y="57"/>
                  </a:lnTo>
                  <a:lnTo>
                    <a:pt x="458" y="401"/>
                  </a:lnTo>
                  <a:lnTo>
                    <a:pt x="455" y="420"/>
                  </a:lnTo>
                  <a:lnTo>
                    <a:pt x="447" y="436"/>
                  </a:lnTo>
                  <a:lnTo>
                    <a:pt x="436" y="448"/>
                  </a:lnTo>
                  <a:lnTo>
                    <a:pt x="419" y="455"/>
                  </a:lnTo>
                  <a:lnTo>
                    <a:pt x="401" y="458"/>
                  </a:lnTo>
                  <a:lnTo>
                    <a:pt x="58" y="458"/>
                  </a:lnTo>
                  <a:lnTo>
                    <a:pt x="39" y="455"/>
                  </a:lnTo>
                  <a:lnTo>
                    <a:pt x="22" y="448"/>
                  </a:lnTo>
                  <a:lnTo>
                    <a:pt x="11" y="436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6" name="Group 1115"/>
          <p:cNvGrpSpPr/>
          <p:nvPr/>
        </p:nvGrpSpPr>
        <p:grpSpPr>
          <a:xfrm>
            <a:off x="11032601" y="3465471"/>
            <a:ext cx="407988" cy="546100"/>
            <a:chOff x="11012488" y="3465513"/>
            <a:chExt cx="407988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0" name="Freeform 456"/>
            <p:cNvSpPr>
              <a:spLocks/>
            </p:cNvSpPr>
            <p:nvPr/>
          </p:nvSpPr>
          <p:spPr bwMode="auto">
            <a:xfrm>
              <a:off x="11320463" y="3711576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7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7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7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457"/>
            <p:cNvSpPr>
              <a:spLocks/>
            </p:cNvSpPr>
            <p:nvPr/>
          </p:nvSpPr>
          <p:spPr bwMode="auto">
            <a:xfrm>
              <a:off x="11049001" y="3711576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7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7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3 w 114"/>
                <a:gd name="T25" fmla="*/ 104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2 h 115"/>
                <a:gd name="T36" fmla="*/ 23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7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458"/>
            <p:cNvSpPr>
              <a:spLocks/>
            </p:cNvSpPr>
            <p:nvPr/>
          </p:nvSpPr>
          <p:spPr bwMode="auto">
            <a:xfrm>
              <a:off x="11049001" y="3921126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7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2 w 114"/>
                <a:gd name="T9" fmla="*/ 38 h 114"/>
                <a:gd name="T10" fmla="*/ 114 w 114"/>
                <a:gd name="T11" fmla="*/ 57 h 114"/>
                <a:gd name="T12" fmla="*/ 112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7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3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3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7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459"/>
            <p:cNvSpPr>
              <a:spLocks/>
            </p:cNvSpPr>
            <p:nvPr/>
          </p:nvSpPr>
          <p:spPr bwMode="auto">
            <a:xfrm>
              <a:off x="11320463" y="3921126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7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2 w 114"/>
                <a:gd name="T9" fmla="*/ 38 h 114"/>
                <a:gd name="T10" fmla="*/ 114 w 114"/>
                <a:gd name="T11" fmla="*/ 57 h 114"/>
                <a:gd name="T12" fmla="*/ 112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7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7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460"/>
            <p:cNvSpPr>
              <a:spLocks/>
            </p:cNvSpPr>
            <p:nvPr/>
          </p:nvSpPr>
          <p:spPr bwMode="auto">
            <a:xfrm>
              <a:off x="11393488" y="3792538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4 w 172"/>
                <a:gd name="T5" fmla="*/ 3 h 115"/>
                <a:gd name="T6" fmla="*/ 150 w 172"/>
                <a:gd name="T7" fmla="*/ 10 h 115"/>
                <a:gd name="T8" fmla="*/ 161 w 172"/>
                <a:gd name="T9" fmla="*/ 22 h 115"/>
                <a:gd name="T10" fmla="*/ 170 w 172"/>
                <a:gd name="T11" fmla="*/ 39 h 115"/>
                <a:gd name="T12" fmla="*/ 172 w 172"/>
                <a:gd name="T13" fmla="*/ 57 h 115"/>
                <a:gd name="T14" fmla="*/ 170 w 172"/>
                <a:gd name="T15" fmla="*/ 76 h 115"/>
                <a:gd name="T16" fmla="*/ 161 w 172"/>
                <a:gd name="T17" fmla="*/ 93 h 115"/>
                <a:gd name="T18" fmla="*/ 150 w 172"/>
                <a:gd name="T19" fmla="*/ 104 h 115"/>
                <a:gd name="T20" fmla="*/ 134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3 w 172"/>
                <a:gd name="T29" fmla="*/ 104 h 115"/>
                <a:gd name="T30" fmla="*/ 11 w 172"/>
                <a:gd name="T31" fmla="*/ 93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2 h 115"/>
                <a:gd name="T40" fmla="*/ 23 w 172"/>
                <a:gd name="T41" fmla="*/ 10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4" y="3"/>
                  </a:lnTo>
                  <a:lnTo>
                    <a:pt x="150" y="10"/>
                  </a:lnTo>
                  <a:lnTo>
                    <a:pt x="161" y="22"/>
                  </a:lnTo>
                  <a:lnTo>
                    <a:pt x="170" y="39"/>
                  </a:lnTo>
                  <a:lnTo>
                    <a:pt x="172" y="57"/>
                  </a:lnTo>
                  <a:lnTo>
                    <a:pt x="170" y="76"/>
                  </a:lnTo>
                  <a:lnTo>
                    <a:pt x="161" y="93"/>
                  </a:lnTo>
                  <a:lnTo>
                    <a:pt x="150" y="104"/>
                  </a:lnTo>
                  <a:lnTo>
                    <a:pt x="134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461"/>
            <p:cNvSpPr>
              <a:spLocks/>
            </p:cNvSpPr>
            <p:nvPr/>
          </p:nvSpPr>
          <p:spPr bwMode="auto">
            <a:xfrm>
              <a:off x="11366501" y="3821113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7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2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2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7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2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7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462"/>
            <p:cNvSpPr>
              <a:spLocks/>
            </p:cNvSpPr>
            <p:nvPr/>
          </p:nvSpPr>
          <p:spPr bwMode="auto">
            <a:xfrm>
              <a:off x="11366501" y="3756026"/>
              <a:ext cx="17463" cy="28575"/>
            </a:xfrm>
            <a:custGeom>
              <a:avLst/>
              <a:gdLst>
                <a:gd name="T0" fmla="*/ 57 w 114"/>
                <a:gd name="T1" fmla="*/ 0 h 172"/>
                <a:gd name="T2" fmla="*/ 77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2 w 114"/>
                <a:gd name="T9" fmla="*/ 38 h 172"/>
                <a:gd name="T10" fmla="*/ 114 w 114"/>
                <a:gd name="T11" fmla="*/ 57 h 172"/>
                <a:gd name="T12" fmla="*/ 114 w 114"/>
                <a:gd name="T13" fmla="*/ 114 h 172"/>
                <a:gd name="T14" fmla="*/ 112 w 114"/>
                <a:gd name="T15" fmla="*/ 133 h 172"/>
                <a:gd name="T16" fmla="*/ 104 w 114"/>
                <a:gd name="T17" fmla="*/ 150 h 172"/>
                <a:gd name="T18" fmla="*/ 92 w 114"/>
                <a:gd name="T19" fmla="*/ 161 h 172"/>
                <a:gd name="T20" fmla="*/ 77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1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4 h 172"/>
                <a:gd name="T34" fmla="*/ 0 w 114"/>
                <a:gd name="T35" fmla="*/ 57 h 172"/>
                <a:gd name="T36" fmla="*/ 3 w 114"/>
                <a:gd name="T37" fmla="*/ 38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4" y="57"/>
                  </a:lnTo>
                  <a:lnTo>
                    <a:pt x="114" y="114"/>
                  </a:lnTo>
                  <a:lnTo>
                    <a:pt x="112" y="133"/>
                  </a:lnTo>
                  <a:lnTo>
                    <a:pt x="104" y="150"/>
                  </a:lnTo>
                  <a:lnTo>
                    <a:pt x="92" y="161"/>
                  </a:lnTo>
                  <a:lnTo>
                    <a:pt x="77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1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463"/>
            <p:cNvSpPr>
              <a:spLocks/>
            </p:cNvSpPr>
            <p:nvPr/>
          </p:nvSpPr>
          <p:spPr bwMode="auto">
            <a:xfrm>
              <a:off x="11385551" y="3811588"/>
              <a:ext cx="23813" cy="25400"/>
            </a:xfrm>
            <a:custGeom>
              <a:avLst/>
              <a:gdLst>
                <a:gd name="T0" fmla="*/ 66 w 154"/>
                <a:gd name="T1" fmla="*/ 0 h 154"/>
                <a:gd name="T2" fmla="*/ 82 w 154"/>
                <a:gd name="T3" fmla="*/ 5 h 154"/>
                <a:gd name="T4" fmla="*/ 97 w 154"/>
                <a:gd name="T5" fmla="*/ 17 h 154"/>
                <a:gd name="T6" fmla="*/ 137 w 154"/>
                <a:gd name="T7" fmla="*/ 56 h 154"/>
                <a:gd name="T8" fmla="*/ 148 w 154"/>
                <a:gd name="T9" fmla="*/ 72 h 154"/>
                <a:gd name="T10" fmla="*/ 154 w 154"/>
                <a:gd name="T11" fmla="*/ 89 h 154"/>
                <a:gd name="T12" fmla="*/ 154 w 154"/>
                <a:gd name="T13" fmla="*/ 105 h 154"/>
                <a:gd name="T14" fmla="*/ 148 w 154"/>
                <a:gd name="T15" fmla="*/ 122 h 154"/>
                <a:gd name="T16" fmla="*/ 137 w 154"/>
                <a:gd name="T17" fmla="*/ 138 h 154"/>
                <a:gd name="T18" fmla="*/ 126 w 154"/>
                <a:gd name="T19" fmla="*/ 147 h 154"/>
                <a:gd name="T20" fmla="*/ 112 w 154"/>
                <a:gd name="T21" fmla="*/ 152 h 154"/>
                <a:gd name="T22" fmla="*/ 97 w 154"/>
                <a:gd name="T23" fmla="*/ 154 h 154"/>
                <a:gd name="T24" fmla="*/ 81 w 154"/>
                <a:gd name="T25" fmla="*/ 152 h 154"/>
                <a:gd name="T26" fmla="*/ 69 w 154"/>
                <a:gd name="T27" fmla="*/ 147 h 154"/>
                <a:gd name="T28" fmla="*/ 57 w 154"/>
                <a:gd name="T29" fmla="*/ 138 h 154"/>
                <a:gd name="T30" fmla="*/ 17 w 154"/>
                <a:gd name="T31" fmla="*/ 97 h 154"/>
                <a:gd name="T32" fmla="*/ 6 w 154"/>
                <a:gd name="T33" fmla="*/ 82 h 154"/>
                <a:gd name="T34" fmla="*/ 0 w 154"/>
                <a:gd name="T35" fmla="*/ 66 h 154"/>
                <a:gd name="T36" fmla="*/ 0 w 154"/>
                <a:gd name="T37" fmla="*/ 48 h 154"/>
                <a:gd name="T38" fmla="*/ 6 w 154"/>
                <a:gd name="T39" fmla="*/ 31 h 154"/>
                <a:gd name="T40" fmla="*/ 17 w 154"/>
                <a:gd name="T41" fmla="*/ 17 h 154"/>
                <a:gd name="T42" fmla="*/ 32 w 154"/>
                <a:gd name="T43" fmla="*/ 5 h 154"/>
                <a:gd name="T44" fmla="*/ 49 w 154"/>
                <a:gd name="T45" fmla="*/ 0 h 154"/>
                <a:gd name="T46" fmla="*/ 66 w 154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154">
                  <a:moveTo>
                    <a:pt x="66" y="0"/>
                  </a:moveTo>
                  <a:lnTo>
                    <a:pt x="82" y="5"/>
                  </a:lnTo>
                  <a:lnTo>
                    <a:pt x="97" y="17"/>
                  </a:lnTo>
                  <a:lnTo>
                    <a:pt x="137" y="56"/>
                  </a:lnTo>
                  <a:lnTo>
                    <a:pt x="148" y="72"/>
                  </a:lnTo>
                  <a:lnTo>
                    <a:pt x="154" y="89"/>
                  </a:lnTo>
                  <a:lnTo>
                    <a:pt x="154" y="105"/>
                  </a:lnTo>
                  <a:lnTo>
                    <a:pt x="148" y="122"/>
                  </a:lnTo>
                  <a:lnTo>
                    <a:pt x="137" y="138"/>
                  </a:lnTo>
                  <a:lnTo>
                    <a:pt x="126" y="147"/>
                  </a:lnTo>
                  <a:lnTo>
                    <a:pt x="112" y="152"/>
                  </a:lnTo>
                  <a:lnTo>
                    <a:pt x="97" y="154"/>
                  </a:lnTo>
                  <a:lnTo>
                    <a:pt x="81" y="152"/>
                  </a:lnTo>
                  <a:lnTo>
                    <a:pt x="69" y="147"/>
                  </a:lnTo>
                  <a:lnTo>
                    <a:pt x="57" y="138"/>
                  </a:lnTo>
                  <a:lnTo>
                    <a:pt x="17" y="97"/>
                  </a:lnTo>
                  <a:lnTo>
                    <a:pt x="6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7"/>
                  </a:lnTo>
                  <a:lnTo>
                    <a:pt x="32" y="5"/>
                  </a:lnTo>
                  <a:lnTo>
                    <a:pt x="49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464"/>
            <p:cNvSpPr>
              <a:spLocks/>
            </p:cNvSpPr>
            <p:nvPr/>
          </p:nvSpPr>
          <p:spPr bwMode="auto">
            <a:xfrm>
              <a:off x="11385551" y="3767138"/>
              <a:ext cx="23813" cy="25400"/>
            </a:xfrm>
            <a:custGeom>
              <a:avLst/>
              <a:gdLst>
                <a:gd name="T0" fmla="*/ 106 w 154"/>
                <a:gd name="T1" fmla="*/ 0 h 154"/>
                <a:gd name="T2" fmla="*/ 122 w 154"/>
                <a:gd name="T3" fmla="*/ 5 h 154"/>
                <a:gd name="T4" fmla="*/ 137 w 154"/>
                <a:gd name="T5" fmla="*/ 16 h 154"/>
                <a:gd name="T6" fmla="*/ 148 w 154"/>
                <a:gd name="T7" fmla="*/ 31 h 154"/>
                <a:gd name="T8" fmla="*/ 154 w 154"/>
                <a:gd name="T9" fmla="*/ 47 h 154"/>
                <a:gd name="T10" fmla="*/ 154 w 154"/>
                <a:gd name="T11" fmla="*/ 64 h 154"/>
                <a:gd name="T12" fmla="*/ 148 w 154"/>
                <a:gd name="T13" fmla="*/ 81 h 154"/>
                <a:gd name="T14" fmla="*/ 137 w 154"/>
                <a:gd name="T15" fmla="*/ 95 h 154"/>
                <a:gd name="T16" fmla="*/ 97 w 154"/>
                <a:gd name="T17" fmla="*/ 136 h 154"/>
                <a:gd name="T18" fmla="*/ 85 w 154"/>
                <a:gd name="T19" fmla="*/ 145 h 154"/>
                <a:gd name="T20" fmla="*/ 73 w 154"/>
                <a:gd name="T21" fmla="*/ 152 h 154"/>
                <a:gd name="T22" fmla="*/ 57 w 154"/>
                <a:gd name="T23" fmla="*/ 154 h 154"/>
                <a:gd name="T24" fmla="*/ 42 w 154"/>
                <a:gd name="T25" fmla="*/ 152 h 154"/>
                <a:gd name="T26" fmla="*/ 28 w 154"/>
                <a:gd name="T27" fmla="*/ 145 h 154"/>
                <a:gd name="T28" fmla="*/ 17 w 154"/>
                <a:gd name="T29" fmla="*/ 136 h 154"/>
                <a:gd name="T30" fmla="*/ 6 w 154"/>
                <a:gd name="T31" fmla="*/ 121 h 154"/>
                <a:gd name="T32" fmla="*/ 0 w 154"/>
                <a:gd name="T33" fmla="*/ 105 h 154"/>
                <a:gd name="T34" fmla="*/ 0 w 154"/>
                <a:gd name="T35" fmla="*/ 87 h 154"/>
                <a:gd name="T36" fmla="*/ 6 w 154"/>
                <a:gd name="T37" fmla="*/ 70 h 154"/>
                <a:gd name="T38" fmla="*/ 17 w 154"/>
                <a:gd name="T39" fmla="*/ 56 h 154"/>
                <a:gd name="T40" fmla="*/ 57 w 154"/>
                <a:gd name="T41" fmla="*/ 16 h 154"/>
                <a:gd name="T42" fmla="*/ 72 w 154"/>
                <a:gd name="T43" fmla="*/ 5 h 154"/>
                <a:gd name="T44" fmla="*/ 89 w 154"/>
                <a:gd name="T45" fmla="*/ 0 h 154"/>
                <a:gd name="T46" fmla="*/ 106 w 154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154">
                  <a:moveTo>
                    <a:pt x="106" y="0"/>
                  </a:moveTo>
                  <a:lnTo>
                    <a:pt x="122" y="5"/>
                  </a:lnTo>
                  <a:lnTo>
                    <a:pt x="137" y="16"/>
                  </a:lnTo>
                  <a:lnTo>
                    <a:pt x="148" y="31"/>
                  </a:lnTo>
                  <a:lnTo>
                    <a:pt x="154" y="47"/>
                  </a:lnTo>
                  <a:lnTo>
                    <a:pt x="154" y="64"/>
                  </a:lnTo>
                  <a:lnTo>
                    <a:pt x="148" y="81"/>
                  </a:lnTo>
                  <a:lnTo>
                    <a:pt x="137" y="95"/>
                  </a:lnTo>
                  <a:lnTo>
                    <a:pt x="97" y="136"/>
                  </a:lnTo>
                  <a:lnTo>
                    <a:pt x="85" y="145"/>
                  </a:lnTo>
                  <a:lnTo>
                    <a:pt x="73" y="152"/>
                  </a:lnTo>
                  <a:lnTo>
                    <a:pt x="57" y="154"/>
                  </a:lnTo>
                  <a:lnTo>
                    <a:pt x="42" y="152"/>
                  </a:lnTo>
                  <a:lnTo>
                    <a:pt x="28" y="145"/>
                  </a:lnTo>
                  <a:lnTo>
                    <a:pt x="17" y="136"/>
                  </a:lnTo>
                  <a:lnTo>
                    <a:pt x="6" y="121"/>
                  </a:lnTo>
                  <a:lnTo>
                    <a:pt x="0" y="105"/>
                  </a:lnTo>
                  <a:lnTo>
                    <a:pt x="0" y="87"/>
                  </a:lnTo>
                  <a:lnTo>
                    <a:pt x="6" y="70"/>
                  </a:lnTo>
                  <a:lnTo>
                    <a:pt x="17" y="56"/>
                  </a:lnTo>
                  <a:lnTo>
                    <a:pt x="57" y="16"/>
                  </a:lnTo>
                  <a:lnTo>
                    <a:pt x="72" y="5"/>
                  </a:lnTo>
                  <a:lnTo>
                    <a:pt x="89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465"/>
            <p:cNvSpPr>
              <a:spLocks noEditPoints="1"/>
            </p:cNvSpPr>
            <p:nvPr/>
          </p:nvSpPr>
          <p:spPr bwMode="auto">
            <a:xfrm>
              <a:off x="11356976" y="3767138"/>
              <a:ext cx="55563" cy="71438"/>
            </a:xfrm>
            <a:custGeom>
              <a:avLst/>
              <a:gdLst>
                <a:gd name="T0" fmla="*/ 115 w 344"/>
                <a:gd name="T1" fmla="*/ 107 h 451"/>
                <a:gd name="T2" fmla="*/ 115 w 344"/>
                <a:gd name="T3" fmla="*/ 336 h 451"/>
                <a:gd name="T4" fmla="*/ 141 w 344"/>
                <a:gd name="T5" fmla="*/ 333 h 451"/>
                <a:gd name="T6" fmla="*/ 166 w 344"/>
                <a:gd name="T7" fmla="*/ 325 h 451"/>
                <a:gd name="T8" fmla="*/ 187 w 344"/>
                <a:gd name="T9" fmla="*/ 311 h 451"/>
                <a:gd name="T10" fmla="*/ 204 w 344"/>
                <a:gd name="T11" fmla="*/ 293 h 451"/>
                <a:gd name="T12" fmla="*/ 218 w 344"/>
                <a:gd name="T13" fmla="*/ 271 h 451"/>
                <a:gd name="T14" fmla="*/ 226 w 344"/>
                <a:gd name="T15" fmla="*/ 247 h 451"/>
                <a:gd name="T16" fmla="*/ 229 w 344"/>
                <a:gd name="T17" fmla="*/ 221 h 451"/>
                <a:gd name="T18" fmla="*/ 226 w 344"/>
                <a:gd name="T19" fmla="*/ 195 h 451"/>
                <a:gd name="T20" fmla="*/ 218 w 344"/>
                <a:gd name="T21" fmla="*/ 171 h 451"/>
                <a:gd name="T22" fmla="*/ 204 w 344"/>
                <a:gd name="T23" fmla="*/ 149 h 451"/>
                <a:gd name="T24" fmla="*/ 187 w 344"/>
                <a:gd name="T25" fmla="*/ 132 h 451"/>
                <a:gd name="T26" fmla="*/ 166 w 344"/>
                <a:gd name="T27" fmla="*/ 118 h 451"/>
                <a:gd name="T28" fmla="*/ 141 w 344"/>
                <a:gd name="T29" fmla="*/ 110 h 451"/>
                <a:gd name="T30" fmla="*/ 115 w 344"/>
                <a:gd name="T31" fmla="*/ 107 h 451"/>
                <a:gd name="T32" fmla="*/ 119 w 344"/>
                <a:gd name="T33" fmla="*/ 0 h 451"/>
                <a:gd name="T34" fmla="*/ 155 w 344"/>
                <a:gd name="T35" fmla="*/ 3 h 451"/>
                <a:gd name="T36" fmla="*/ 191 w 344"/>
                <a:gd name="T37" fmla="*/ 12 h 451"/>
                <a:gd name="T38" fmla="*/ 223 w 344"/>
                <a:gd name="T39" fmla="*/ 25 h 451"/>
                <a:gd name="T40" fmla="*/ 252 w 344"/>
                <a:gd name="T41" fmla="*/ 44 h 451"/>
                <a:gd name="T42" fmla="*/ 278 w 344"/>
                <a:gd name="T43" fmla="*/ 68 h 451"/>
                <a:gd name="T44" fmla="*/ 301 w 344"/>
                <a:gd name="T45" fmla="*/ 95 h 451"/>
                <a:gd name="T46" fmla="*/ 319 w 344"/>
                <a:gd name="T47" fmla="*/ 125 h 451"/>
                <a:gd name="T48" fmla="*/ 332 w 344"/>
                <a:gd name="T49" fmla="*/ 159 h 451"/>
                <a:gd name="T50" fmla="*/ 340 w 344"/>
                <a:gd name="T51" fmla="*/ 195 h 451"/>
                <a:gd name="T52" fmla="*/ 344 w 344"/>
                <a:gd name="T53" fmla="*/ 233 h 451"/>
                <a:gd name="T54" fmla="*/ 340 w 344"/>
                <a:gd name="T55" fmla="*/ 267 h 451"/>
                <a:gd name="T56" fmla="*/ 332 w 344"/>
                <a:gd name="T57" fmla="*/ 300 h 451"/>
                <a:gd name="T58" fmla="*/ 319 w 344"/>
                <a:gd name="T59" fmla="*/ 331 h 451"/>
                <a:gd name="T60" fmla="*/ 300 w 344"/>
                <a:gd name="T61" fmla="*/ 359 h 451"/>
                <a:gd name="T62" fmla="*/ 277 w 344"/>
                <a:gd name="T63" fmla="*/ 385 h 451"/>
                <a:gd name="T64" fmla="*/ 250 w 344"/>
                <a:gd name="T65" fmla="*/ 407 h 451"/>
                <a:gd name="T66" fmla="*/ 220 w 344"/>
                <a:gd name="T67" fmla="*/ 426 h 451"/>
                <a:gd name="T68" fmla="*/ 188 w 344"/>
                <a:gd name="T69" fmla="*/ 439 h 451"/>
                <a:gd name="T70" fmla="*/ 152 w 344"/>
                <a:gd name="T71" fmla="*/ 448 h 451"/>
                <a:gd name="T72" fmla="*/ 115 w 344"/>
                <a:gd name="T73" fmla="*/ 451 h 451"/>
                <a:gd name="T74" fmla="*/ 91 w 344"/>
                <a:gd name="T75" fmla="*/ 449 h 451"/>
                <a:gd name="T76" fmla="*/ 65 w 344"/>
                <a:gd name="T77" fmla="*/ 444 h 451"/>
                <a:gd name="T78" fmla="*/ 41 w 344"/>
                <a:gd name="T79" fmla="*/ 439 h 451"/>
                <a:gd name="T80" fmla="*/ 27 w 344"/>
                <a:gd name="T81" fmla="*/ 434 h 451"/>
                <a:gd name="T82" fmla="*/ 17 w 344"/>
                <a:gd name="T83" fmla="*/ 426 h 451"/>
                <a:gd name="T84" fmla="*/ 8 w 344"/>
                <a:gd name="T85" fmla="*/ 414 h 451"/>
                <a:gd name="T86" fmla="*/ 2 w 344"/>
                <a:gd name="T87" fmla="*/ 402 h 451"/>
                <a:gd name="T88" fmla="*/ 0 w 344"/>
                <a:gd name="T89" fmla="*/ 388 h 451"/>
                <a:gd name="T90" fmla="*/ 0 w 344"/>
                <a:gd name="T91" fmla="*/ 66 h 451"/>
                <a:gd name="T92" fmla="*/ 2 w 344"/>
                <a:gd name="T93" fmla="*/ 52 h 451"/>
                <a:gd name="T94" fmla="*/ 8 w 344"/>
                <a:gd name="T95" fmla="*/ 40 h 451"/>
                <a:gd name="T96" fmla="*/ 17 w 344"/>
                <a:gd name="T97" fmla="*/ 28 h 451"/>
                <a:gd name="T98" fmla="*/ 27 w 344"/>
                <a:gd name="T99" fmla="*/ 20 h 451"/>
                <a:gd name="T100" fmla="*/ 41 w 344"/>
                <a:gd name="T101" fmla="*/ 15 h 451"/>
                <a:gd name="T102" fmla="*/ 80 w 344"/>
                <a:gd name="T103" fmla="*/ 5 h 451"/>
                <a:gd name="T104" fmla="*/ 119 w 344"/>
                <a:gd name="T105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451">
                  <a:moveTo>
                    <a:pt x="115" y="107"/>
                  </a:moveTo>
                  <a:lnTo>
                    <a:pt x="115" y="336"/>
                  </a:lnTo>
                  <a:lnTo>
                    <a:pt x="141" y="333"/>
                  </a:lnTo>
                  <a:lnTo>
                    <a:pt x="166" y="325"/>
                  </a:lnTo>
                  <a:lnTo>
                    <a:pt x="187" y="311"/>
                  </a:lnTo>
                  <a:lnTo>
                    <a:pt x="204" y="293"/>
                  </a:lnTo>
                  <a:lnTo>
                    <a:pt x="218" y="271"/>
                  </a:lnTo>
                  <a:lnTo>
                    <a:pt x="226" y="247"/>
                  </a:lnTo>
                  <a:lnTo>
                    <a:pt x="229" y="221"/>
                  </a:lnTo>
                  <a:lnTo>
                    <a:pt x="226" y="195"/>
                  </a:lnTo>
                  <a:lnTo>
                    <a:pt x="218" y="171"/>
                  </a:lnTo>
                  <a:lnTo>
                    <a:pt x="204" y="149"/>
                  </a:lnTo>
                  <a:lnTo>
                    <a:pt x="187" y="132"/>
                  </a:lnTo>
                  <a:lnTo>
                    <a:pt x="166" y="118"/>
                  </a:lnTo>
                  <a:lnTo>
                    <a:pt x="141" y="110"/>
                  </a:lnTo>
                  <a:lnTo>
                    <a:pt x="115" y="107"/>
                  </a:lnTo>
                  <a:close/>
                  <a:moveTo>
                    <a:pt x="119" y="0"/>
                  </a:moveTo>
                  <a:lnTo>
                    <a:pt x="155" y="3"/>
                  </a:lnTo>
                  <a:lnTo>
                    <a:pt x="191" y="12"/>
                  </a:lnTo>
                  <a:lnTo>
                    <a:pt x="223" y="25"/>
                  </a:lnTo>
                  <a:lnTo>
                    <a:pt x="252" y="44"/>
                  </a:lnTo>
                  <a:lnTo>
                    <a:pt x="278" y="68"/>
                  </a:lnTo>
                  <a:lnTo>
                    <a:pt x="301" y="95"/>
                  </a:lnTo>
                  <a:lnTo>
                    <a:pt x="319" y="125"/>
                  </a:lnTo>
                  <a:lnTo>
                    <a:pt x="332" y="159"/>
                  </a:lnTo>
                  <a:lnTo>
                    <a:pt x="340" y="195"/>
                  </a:lnTo>
                  <a:lnTo>
                    <a:pt x="344" y="233"/>
                  </a:lnTo>
                  <a:lnTo>
                    <a:pt x="340" y="267"/>
                  </a:lnTo>
                  <a:lnTo>
                    <a:pt x="332" y="300"/>
                  </a:lnTo>
                  <a:lnTo>
                    <a:pt x="319" y="331"/>
                  </a:lnTo>
                  <a:lnTo>
                    <a:pt x="300" y="359"/>
                  </a:lnTo>
                  <a:lnTo>
                    <a:pt x="277" y="385"/>
                  </a:lnTo>
                  <a:lnTo>
                    <a:pt x="250" y="407"/>
                  </a:lnTo>
                  <a:lnTo>
                    <a:pt x="220" y="426"/>
                  </a:lnTo>
                  <a:lnTo>
                    <a:pt x="188" y="439"/>
                  </a:lnTo>
                  <a:lnTo>
                    <a:pt x="152" y="448"/>
                  </a:lnTo>
                  <a:lnTo>
                    <a:pt x="115" y="451"/>
                  </a:lnTo>
                  <a:lnTo>
                    <a:pt x="91" y="449"/>
                  </a:lnTo>
                  <a:lnTo>
                    <a:pt x="65" y="444"/>
                  </a:lnTo>
                  <a:lnTo>
                    <a:pt x="41" y="439"/>
                  </a:lnTo>
                  <a:lnTo>
                    <a:pt x="27" y="434"/>
                  </a:lnTo>
                  <a:lnTo>
                    <a:pt x="17" y="426"/>
                  </a:lnTo>
                  <a:lnTo>
                    <a:pt x="8" y="414"/>
                  </a:lnTo>
                  <a:lnTo>
                    <a:pt x="2" y="402"/>
                  </a:lnTo>
                  <a:lnTo>
                    <a:pt x="0" y="388"/>
                  </a:lnTo>
                  <a:lnTo>
                    <a:pt x="0" y="66"/>
                  </a:lnTo>
                  <a:lnTo>
                    <a:pt x="2" y="52"/>
                  </a:lnTo>
                  <a:lnTo>
                    <a:pt x="8" y="40"/>
                  </a:lnTo>
                  <a:lnTo>
                    <a:pt x="17" y="28"/>
                  </a:lnTo>
                  <a:lnTo>
                    <a:pt x="27" y="20"/>
                  </a:lnTo>
                  <a:lnTo>
                    <a:pt x="41" y="15"/>
                  </a:lnTo>
                  <a:lnTo>
                    <a:pt x="80" y="5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466"/>
            <p:cNvSpPr>
              <a:spLocks/>
            </p:cNvSpPr>
            <p:nvPr/>
          </p:nvSpPr>
          <p:spPr bwMode="auto">
            <a:xfrm>
              <a:off x="11149013" y="3838576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7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2 w 114"/>
                <a:gd name="T9" fmla="*/ 38 h 114"/>
                <a:gd name="T10" fmla="*/ 114 w 114"/>
                <a:gd name="T11" fmla="*/ 57 h 114"/>
                <a:gd name="T12" fmla="*/ 112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7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3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3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7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467"/>
            <p:cNvSpPr>
              <a:spLocks/>
            </p:cNvSpPr>
            <p:nvPr/>
          </p:nvSpPr>
          <p:spPr bwMode="auto">
            <a:xfrm>
              <a:off x="11212513" y="3775076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7 w 115"/>
                <a:gd name="T3" fmla="*/ 3 h 115"/>
                <a:gd name="T4" fmla="*/ 93 w 115"/>
                <a:gd name="T5" fmla="*/ 11 h 115"/>
                <a:gd name="T6" fmla="*/ 104 w 115"/>
                <a:gd name="T7" fmla="*/ 22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4 w 115"/>
                <a:gd name="T15" fmla="*/ 93 h 115"/>
                <a:gd name="T16" fmla="*/ 93 w 115"/>
                <a:gd name="T17" fmla="*/ 105 h 115"/>
                <a:gd name="T18" fmla="*/ 77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5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2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3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468"/>
            <p:cNvSpPr>
              <a:spLocks noEditPoints="1"/>
            </p:cNvSpPr>
            <p:nvPr/>
          </p:nvSpPr>
          <p:spPr bwMode="auto">
            <a:xfrm>
              <a:off x="11112501" y="3738563"/>
              <a:ext cx="163513" cy="163513"/>
            </a:xfrm>
            <a:custGeom>
              <a:avLst/>
              <a:gdLst>
                <a:gd name="T0" fmla="*/ 465 w 1030"/>
                <a:gd name="T1" fmla="*/ 118 h 1032"/>
                <a:gd name="T2" fmla="*/ 369 w 1030"/>
                <a:gd name="T3" fmla="*/ 142 h 1032"/>
                <a:gd name="T4" fmla="*/ 286 w 1030"/>
                <a:gd name="T5" fmla="*/ 186 h 1032"/>
                <a:gd name="T6" fmla="*/ 215 w 1030"/>
                <a:gd name="T7" fmla="*/ 249 h 1032"/>
                <a:gd name="T8" fmla="*/ 161 w 1030"/>
                <a:gd name="T9" fmla="*/ 326 h 1032"/>
                <a:gd name="T10" fmla="*/ 127 w 1030"/>
                <a:gd name="T11" fmla="*/ 417 h 1032"/>
                <a:gd name="T12" fmla="*/ 114 w 1030"/>
                <a:gd name="T13" fmla="*/ 516 h 1032"/>
                <a:gd name="T14" fmla="*/ 127 w 1030"/>
                <a:gd name="T15" fmla="*/ 615 h 1032"/>
                <a:gd name="T16" fmla="*/ 161 w 1030"/>
                <a:gd name="T17" fmla="*/ 706 h 1032"/>
                <a:gd name="T18" fmla="*/ 215 w 1030"/>
                <a:gd name="T19" fmla="*/ 783 h 1032"/>
                <a:gd name="T20" fmla="*/ 286 w 1030"/>
                <a:gd name="T21" fmla="*/ 846 h 1032"/>
                <a:gd name="T22" fmla="*/ 369 w 1030"/>
                <a:gd name="T23" fmla="*/ 890 h 1032"/>
                <a:gd name="T24" fmla="*/ 465 w 1030"/>
                <a:gd name="T25" fmla="*/ 914 h 1032"/>
                <a:gd name="T26" fmla="*/ 566 w 1030"/>
                <a:gd name="T27" fmla="*/ 914 h 1032"/>
                <a:gd name="T28" fmla="*/ 660 w 1030"/>
                <a:gd name="T29" fmla="*/ 890 h 1032"/>
                <a:gd name="T30" fmla="*/ 745 w 1030"/>
                <a:gd name="T31" fmla="*/ 846 h 1032"/>
                <a:gd name="T32" fmla="*/ 815 w 1030"/>
                <a:gd name="T33" fmla="*/ 783 h 1032"/>
                <a:gd name="T34" fmla="*/ 869 w 1030"/>
                <a:gd name="T35" fmla="*/ 706 h 1032"/>
                <a:gd name="T36" fmla="*/ 904 w 1030"/>
                <a:gd name="T37" fmla="*/ 615 h 1032"/>
                <a:gd name="T38" fmla="*/ 915 w 1030"/>
                <a:gd name="T39" fmla="*/ 516 h 1032"/>
                <a:gd name="T40" fmla="*/ 904 w 1030"/>
                <a:gd name="T41" fmla="*/ 417 h 1032"/>
                <a:gd name="T42" fmla="*/ 869 w 1030"/>
                <a:gd name="T43" fmla="*/ 326 h 1032"/>
                <a:gd name="T44" fmla="*/ 815 w 1030"/>
                <a:gd name="T45" fmla="*/ 249 h 1032"/>
                <a:gd name="T46" fmla="*/ 745 w 1030"/>
                <a:gd name="T47" fmla="*/ 186 h 1032"/>
                <a:gd name="T48" fmla="*/ 660 w 1030"/>
                <a:gd name="T49" fmla="*/ 142 h 1032"/>
                <a:gd name="T50" fmla="*/ 566 w 1030"/>
                <a:gd name="T51" fmla="*/ 118 h 1032"/>
                <a:gd name="T52" fmla="*/ 515 w 1030"/>
                <a:gd name="T53" fmla="*/ 0 h 1032"/>
                <a:gd name="T54" fmla="*/ 626 w 1030"/>
                <a:gd name="T55" fmla="*/ 11 h 1032"/>
                <a:gd name="T56" fmla="*/ 728 w 1030"/>
                <a:gd name="T57" fmla="*/ 46 h 1032"/>
                <a:gd name="T58" fmla="*/ 820 w 1030"/>
                <a:gd name="T59" fmla="*/ 99 h 1032"/>
                <a:gd name="T60" fmla="*/ 898 w 1030"/>
                <a:gd name="T61" fmla="*/ 170 h 1032"/>
                <a:gd name="T62" fmla="*/ 960 w 1030"/>
                <a:gd name="T63" fmla="*/ 254 h 1032"/>
                <a:gd name="T64" fmla="*/ 1004 w 1030"/>
                <a:gd name="T65" fmla="*/ 352 h 1032"/>
                <a:gd name="T66" fmla="*/ 1026 w 1030"/>
                <a:gd name="T67" fmla="*/ 460 h 1032"/>
                <a:gd name="T68" fmla="*/ 1026 w 1030"/>
                <a:gd name="T69" fmla="*/ 572 h 1032"/>
                <a:gd name="T70" fmla="*/ 1004 w 1030"/>
                <a:gd name="T71" fmla="*/ 680 h 1032"/>
                <a:gd name="T72" fmla="*/ 960 w 1030"/>
                <a:gd name="T73" fmla="*/ 778 h 1032"/>
                <a:gd name="T74" fmla="*/ 898 w 1030"/>
                <a:gd name="T75" fmla="*/ 862 h 1032"/>
                <a:gd name="T76" fmla="*/ 820 w 1030"/>
                <a:gd name="T77" fmla="*/ 933 h 1032"/>
                <a:gd name="T78" fmla="*/ 728 w 1030"/>
                <a:gd name="T79" fmla="*/ 986 h 1032"/>
                <a:gd name="T80" fmla="*/ 626 w 1030"/>
                <a:gd name="T81" fmla="*/ 1021 h 1032"/>
                <a:gd name="T82" fmla="*/ 515 w 1030"/>
                <a:gd name="T83" fmla="*/ 1032 h 1032"/>
                <a:gd name="T84" fmla="*/ 405 w 1030"/>
                <a:gd name="T85" fmla="*/ 1021 h 1032"/>
                <a:gd name="T86" fmla="*/ 302 w 1030"/>
                <a:gd name="T87" fmla="*/ 986 h 1032"/>
                <a:gd name="T88" fmla="*/ 210 w 1030"/>
                <a:gd name="T89" fmla="*/ 933 h 1032"/>
                <a:gd name="T90" fmla="*/ 132 w 1030"/>
                <a:gd name="T91" fmla="*/ 862 h 1032"/>
                <a:gd name="T92" fmla="*/ 70 w 1030"/>
                <a:gd name="T93" fmla="*/ 778 h 1032"/>
                <a:gd name="T94" fmla="*/ 26 w 1030"/>
                <a:gd name="T95" fmla="*/ 680 h 1032"/>
                <a:gd name="T96" fmla="*/ 3 w 1030"/>
                <a:gd name="T97" fmla="*/ 572 h 1032"/>
                <a:gd name="T98" fmla="*/ 3 w 1030"/>
                <a:gd name="T99" fmla="*/ 460 h 1032"/>
                <a:gd name="T100" fmla="*/ 26 w 1030"/>
                <a:gd name="T101" fmla="*/ 352 h 1032"/>
                <a:gd name="T102" fmla="*/ 70 w 1030"/>
                <a:gd name="T103" fmla="*/ 254 h 1032"/>
                <a:gd name="T104" fmla="*/ 132 w 1030"/>
                <a:gd name="T105" fmla="*/ 170 h 1032"/>
                <a:gd name="T106" fmla="*/ 210 w 1030"/>
                <a:gd name="T107" fmla="*/ 99 h 1032"/>
                <a:gd name="T108" fmla="*/ 302 w 1030"/>
                <a:gd name="T109" fmla="*/ 46 h 1032"/>
                <a:gd name="T110" fmla="*/ 405 w 1030"/>
                <a:gd name="T111" fmla="*/ 11 h 1032"/>
                <a:gd name="T112" fmla="*/ 515 w 1030"/>
                <a:gd name="T1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0" h="1032">
                  <a:moveTo>
                    <a:pt x="515" y="115"/>
                  </a:moveTo>
                  <a:lnTo>
                    <a:pt x="465" y="118"/>
                  </a:lnTo>
                  <a:lnTo>
                    <a:pt x="416" y="127"/>
                  </a:lnTo>
                  <a:lnTo>
                    <a:pt x="369" y="142"/>
                  </a:lnTo>
                  <a:lnTo>
                    <a:pt x="326" y="162"/>
                  </a:lnTo>
                  <a:lnTo>
                    <a:pt x="286" y="186"/>
                  </a:lnTo>
                  <a:lnTo>
                    <a:pt x="249" y="216"/>
                  </a:lnTo>
                  <a:lnTo>
                    <a:pt x="215" y="249"/>
                  </a:lnTo>
                  <a:lnTo>
                    <a:pt x="186" y="286"/>
                  </a:lnTo>
                  <a:lnTo>
                    <a:pt x="161" y="326"/>
                  </a:lnTo>
                  <a:lnTo>
                    <a:pt x="142" y="370"/>
                  </a:lnTo>
                  <a:lnTo>
                    <a:pt x="127" y="417"/>
                  </a:lnTo>
                  <a:lnTo>
                    <a:pt x="118" y="465"/>
                  </a:lnTo>
                  <a:lnTo>
                    <a:pt x="114" y="516"/>
                  </a:lnTo>
                  <a:lnTo>
                    <a:pt x="118" y="567"/>
                  </a:lnTo>
                  <a:lnTo>
                    <a:pt x="127" y="615"/>
                  </a:lnTo>
                  <a:lnTo>
                    <a:pt x="142" y="662"/>
                  </a:lnTo>
                  <a:lnTo>
                    <a:pt x="161" y="706"/>
                  </a:lnTo>
                  <a:lnTo>
                    <a:pt x="186" y="746"/>
                  </a:lnTo>
                  <a:lnTo>
                    <a:pt x="215" y="783"/>
                  </a:lnTo>
                  <a:lnTo>
                    <a:pt x="249" y="816"/>
                  </a:lnTo>
                  <a:lnTo>
                    <a:pt x="286" y="846"/>
                  </a:lnTo>
                  <a:lnTo>
                    <a:pt x="326" y="870"/>
                  </a:lnTo>
                  <a:lnTo>
                    <a:pt x="369" y="890"/>
                  </a:lnTo>
                  <a:lnTo>
                    <a:pt x="416" y="905"/>
                  </a:lnTo>
                  <a:lnTo>
                    <a:pt x="465" y="914"/>
                  </a:lnTo>
                  <a:lnTo>
                    <a:pt x="515" y="917"/>
                  </a:lnTo>
                  <a:lnTo>
                    <a:pt x="566" y="914"/>
                  </a:lnTo>
                  <a:lnTo>
                    <a:pt x="615" y="905"/>
                  </a:lnTo>
                  <a:lnTo>
                    <a:pt x="660" y="890"/>
                  </a:lnTo>
                  <a:lnTo>
                    <a:pt x="704" y="870"/>
                  </a:lnTo>
                  <a:lnTo>
                    <a:pt x="745" y="846"/>
                  </a:lnTo>
                  <a:lnTo>
                    <a:pt x="782" y="816"/>
                  </a:lnTo>
                  <a:lnTo>
                    <a:pt x="815" y="783"/>
                  </a:lnTo>
                  <a:lnTo>
                    <a:pt x="845" y="746"/>
                  </a:lnTo>
                  <a:lnTo>
                    <a:pt x="869" y="706"/>
                  </a:lnTo>
                  <a:lnTo>
                    <a:pt x="889" y="662"/>
                  </a:lnTo>
                  <a:lnTo>
                    <a:pt x="904" y="615"/>
                  </a:lnTo>
                  <a:lnTo>
                    <a:pt x="912" y="567"/>
                  </a:lnTo>
                  <a:lnTo>
                    <a:pt x="915" y="516"/>
                  </a:lnTo>
                  <a:lnTo>
                    <a:pt x="912" y="465"/>
                  </a:lnTo>
                  <a:lnTo>
                    <a:pt x="904" y="417"/>
                  </a:lnTo>
                  <a:lnTo>
                    <a:pt x="889" y="370"/>
                  </a:lnTo>
                  <a:lnTo>
                    <a:pt x="869" y="326"/>
                  </a:lnTo>
                  <a:lnTo>
                    <a:pt x="845" y="286"/>
                  </a:lnTo>
                  <a:lnTo>
                    <a:pt x="815" y="249"/>
                  </a:lnTo>
                  <a:lnTo>
                    <a:pt x="782" y="216"/>
                  </a:lnTo>
                  <a:lnTo>
                    <a:pt x="745" y="186"/>
                  </a:lnTo>
                  <a:lnTo>
                    <a:pt x="704" y="162"/>
                  </a:lnTo>
                  <a:lnTo>
                    <a:pt x="660" y="142"/>
                  </a:lnTo>
                  <a:lnTo>
                    <a:pt x="615" y="127"/>
                  </a:lnTo>
                  <a:lnTo>
                    <a:pt x="566" y="118"/>
                  </a:lnTo>
                  <a:lnTo>
                    <a:pt x="515" y="115"/>
                  </a:lnTo>
                  <a:close/>
                  <a:moveTo>
                    <a:pt x="515" y="0"/>
                  </a:moveTo>
                  <a:lnTo>
                    <a:pt x="571" y="3"/>
                  </a:lnTo>
                  <a:lnTo>
                    <a:pt x="626" y="11"/>
                  </a:lnTo>
                  <a:lnTo>
                    <a:pt x="678" y="26"/>
                  </a:lnTo>
                  <a:lnTo>
                    <a:pt x="728" y="46"/>
                  </a:lnTo>
                  <a:lnTo>
                    <a:pt x="776" y="70"/>
                  </a:lnTo>
                  <a:lnTo>
                    <a:pt x="820" y="99"/>
                  </a:lnTo>
                  <a:lnTo>
                    <a:pt x="861" y="132"/>
                  </a:lnTo>
                  <a:lnTo>
                    <a:pt x="898" y="170"/>
                  </a:lnTo>
                  <a:lnTo>
                    <a:pt x="931" y="211"/>
                  </a:lnTo>
                  <a:lnTo>
                    <a:pt x="960" y="254"/>
                  </a:lnTo>
                  <a:lnTo>
                    <a:pt x="984" y="302"/>
                  </a:lnTo>
                  <a:lnTo>
                    <a:pt x="1004" y="352"/>
                  </a:lnTo>
                  <a:lnTo>
                    <a:pt x="1018" y="404"/>
                  </a:lnTo>
                  <a:lnTo>
                    <a:pt x="1026" y="460"/>
                  </a:lnTo>
                  <a:lnTo>
                    <a:pt x="1030" y="516"/>
                  </a:lnTo>
                  <a:lnTo>
                    <a:pt x="1026" y="572"/>
                  </a:lnTo>
                  <a:lnTo>
                    <a:pt x="1018" y="628"/>
                  </a:lnTo>
                  <a:lnTo>
                    <a:pt x="1004" y="680"/>
                  </a:lnTo>
                  <a:lnTo>
                    <a:pt x="984" y="730"/>
                  </a:lnTo>
                  <a:lnTo>
                    <a:pt x="960" y="778"/>
                  </a:lnTo>
                  <a:lnTo>
                    <a:pt x="931" y="821"/>
                  </a:lnTo>
                  <a:lnTo>
                    <a:pt x="898" y="862"/>
                  </a:lnTo>
                  <a:lnTo>
                    <a:pt x="861" y="900"/>
                  </a:lnTo>
                  <a:lnTo>
                    <a:pt x="820" y="933"/>
                  </a:lnTo>
                  <a:lnTo>
                    <a:pt x="776" y="962"/>
                  </a:lnTo>
                  <a:lnTo>
                    <a:pt x="728" y="986"/>
                  </a:lnTo>
                  <a:lnTo>
                    <a:pt x="678" y="1006"/>
                  </a:lnTo>
                  <a:lnTo>
                    <a:pt x="626" y="1021"/>
                  </a:lnTo>
                  <a:lnTo>
                    <a:pt x="571" y="1029"/>
                  </a:lnTo>
                  <a:lnTo>
                    <a:pt x="515" y="1032"/>
                  </a:lnTo>
                  <a:lnTo>
                    <a:pt x="459" y="1029"/>
                  </a:lnTo>
                  <a:lnTo>
                    <a:pt x="405" y="1021"/>
                  </a:lnTo>
                  <a:lnTo>
                    <a:pt x="352" y="1006"/>
                  </a:lnTo>
                  <a:lnTo>
                    <a:pt x="302" y="986"/>
                  </a:lnTo>
                  <a:lnTo>
                    <a:pt x="255" y="962"/>
                  </a:lnTo>
                  <a:lnTo>
                    <a:pt x="210" y="933"/>
                  </a:lnTo>
                  <a:lnTo>
                    <a:pt x="170" y="900"/>
                  </a:lnTo>
                  <a:lnTo>
                    <a:pt x="132" y="862"/>
                  </a:lnTo>
                  <a:lnTo>
                    <a:pt x="99" y="821"/>
                  </a:lnTo>
                  <a:lnTo>
                    <a:pt x="70" y="778"/>
                  </a:lnTo>
                  <a:lnTo>
                    <a:pt x="46" y="730"/>
                  </a:lnTo>
                  <a:lnTo>
                    <a:pt x="26" y="680"/>
                  </a:lnTo>
                  <a:lnTo>
                    <a:pt x="13" y="628"/>
                  </a:lnTo>
                  <a:lnTo>
                    <a:pt x="3" y="572"/>
                  </a:lnTo>
                  <a:lnTo>
                    <a:pt x="0" y="516"/>
                  </a:lnTo>
                  <a:lnTo>
                    <a:pt x="3" y="460"/>
                  </a:lnTo>
                  <a:lnTo>
                    <a:pt x="13" y="404"/>
                  </a:lnTo>
                  <a:lnTo>
                    <a:pt x="26" y="352"/>
                  </a:lnTo>
                  <a:lnTo>
                    <a:pt x="46" y="302"/>
                  </a:lnTo>
                  <a:lnTo>
                    <a:pt x="70" y="254"/>
                  </a:lnTo>
                  <a:lnTo>
                    <a:pt x="99" y="211"/>
                  </a:lnTo>
                  <a:lnTo>
                    <a:pt x="132" y="170"/>
                  </a:lnTo>
                  <a:lnTo>
                    <a:pt x="170" y="132"/>
                  </a:lnTo>
                  <a:lnTo>
                    <a:pt x="210" y="99"/>
                  </a:lnTo>
                  <a:lnTo>
                    <a:pt x="255" y="70"/>
                  </a:lnTo>
                  <a:lnTo>
                    <a:pt x="302" y="46"/>
                  </a:lnTo>
                  <a:lnTo>
                    <a:pt x="352" y="26"/>
                  </a:lnTo>
                  <a:lnTo>
                    <a:pt x="405" y="11"/>
                  </a:lnTo>
                  <a:lnTo>
                    <a:pt x="459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469"/>
            <p:cNvSpPr>
              <a:spLocks/>
            </p:cNvSpPr>
            <p:nvPr/>
          </p:nvSpPr>
          <p:spPr bwMode="auto">
            <a:xfrm>
              <a:off x="11149013" y="3775076"/>
              <a:ext cx="53975" cy="53975"/>
            </a:xfrm>
            <a:custGeom>
              <a:avLst/>
              <a:gdLst>
                <a:gd name="T0" fmla="*/ 286 w 343"/>
                <a:gd name="T1" fmla="*/ 0 h 344"/>
                <a:gd name="T2" fmla="*/ 306 w 343"/>
                <a:gd name="T3" fmla="*/ 3 h 344"/>
                <a:gd name="T4" fmla="*/ 321 w 343"/>
                <a:gd name="T5" fmla="*/ 11 h 344"/>
                <a:gd name="T6" fmla="*/ 333 w 343"/>
                <a:gd name="T7" fmla="*/ 22 h 344"/>
                <a:gd name="T8" fmla="*/ 341 w 343"/>
                <a:gd name="T9" fmla="*/ 39 h 344"/>
                <a:gd name="T10" fmla="*/ 343 w 343"/>
                <a:gd name="T11" fmla="*/ 58 h 344"/>
                <a:gd name="T12" fmla="*/ 341 w 343"/>
                <a:gd name="T13" fmla="*/ 76 h 344"/>
                <a:gd name="T14" fmla="*/ 333 w 343"/>
                <a:gd name="T15" fmla="*/ 93 h 344"/>
                <a:gd name="T16" fmla="*/ 321 w 343"/>
                <a:gd name="T17" fmla="*/ 105 h 344"/>
                <a:gd name="T18" fmla="*/ 306 w 343"/>
                <a:gd name="T19" fmla="*/ 112 h 344"/>
                <a:gd name="T20" fmla="*/ 286 w 343"/>
                <a:gd name="T21" fmla="*/ 115 h 344"/>
                <a:gd name="T22" fmla="*/ 255 w 343"/>
                <a:gd name="T23" fmla="*/ 118 h 344"/>
                <a:gd name="T24" fmla="*/ 226 w 343"/>
                <a:gd name="T25" fmla="*/ 125 h 344"/>
                <a:gd name="T26" fmla="*/ 199 w 343"/>
                <a:gd name="T27" fmla="*/ 138 h 344"/>
                <a:gd name="T28" fmla="*/ 175 w 343"/>
                <a:gd name="T29" fmla="*/ 155 h 344"/>
                <a:gd name="T30" fmla="*/ 154 w 343"/>
                <a:gd name="T31" fmla="*/ 175 h 344"/>
                <a:gd name="T32" fmla="*/ 137 w 343"/>
                <a:gd name="T33" fmla="*/ 199 h 344"/>
                <a:gd name="T34" fmla="*/ 125 w 343"/>
                <a:gd name="T35" fmla="*/ 225 h 344"/>
                <a:gd name="T36" fmla="*/ 117 w 343"/>
                <a:gd name="T37" fmla="*/ 256 h 344"/>
                <a:gd name="T38" fmla="*/ 114 w 343"/>
                <a:gd name="T39" fmla="*/ 287 h 344"/>
                <a:gd name="T40" fmla="*/ 112 w 343"/>
                <a:gd name="T41" fmla="*/ 306 h 344"/>
                <a:gd name="T42" fmla="*/ 104 w 343"/>
                <a:gd name="T43" fmla="*/ 322 h 344"/>
                <a:gd name="T44" fmla="*/ 92 w 343"/>
                <a:gd name="T45" fmla="*/ 334 h 344"/>
                <a:gd name="T46" fmla="*/ 77 w 343"/>
                <a:gd name="T47" fmla="*/ 341 h 344"/>
                <a:gd name="T48" fmla="*/ 57 w 343"/>
                <a:gd name="T49" fmla="*/ 344 h 344"/>
                <a:gd name="T50" fmla="*/ 38 w 343"/>
                <a:gd name="T51" fmla="*/ 341 h 344"/>
                <a:gd name="T52" fmla="*/ 23 w 343"/>
                <a:gd name="T53" fmla="*/ 334 h 344"/>
                <a:gd name="T54" fmla="*/ 10 w 343"/>
                <a:gd name="T55" fmla="*/ 322 h 344"/>
                <a:gd name="T56" fmla="*/ 3 w 343"/>
                <a:gd name="T57" fmla="*/ 306 h 344"/>
                <a:gd name="T58" fmla="*/ 0 w 343"/>
                <a:gd name="T59" fmla="*/ 287 h 344"/>
                <a:gd name="T60" fmla="*/ 3 w 343"/>
                <a:gd name="T61" fmla="*/ 244 h 344"/>
                <a:gd name="T62" fmla="*/ 12 w 343"/>
                <a:gd name="T63" fmla="*/ 204 h 344"/>
                <a:gd name="T64" fmla="*/ 26 w 343"/>
                <a:gd name="T65" fmla="*/ 165 h 344"/>
                <a:gd name="T66" fmla="*/ 46 w 343"/>
                <a:gd name="T67" fmla="*/ 130 h 344"/>
                <a:gd name="T68" fmla="*/ 70 w 343"/>
                <a:gd name="T69" fmla="*/ 98 h 344"/>
                <a:gd name="T70" fmla="*/ 98 w 343"/>
                <a:gd name="T71" fmla="*/ 70 h 344"/>
                <a:gd name="T72" fmla="*/ 130 w 343"/>
                <a:gd name="T73" fmla="*/ 46 h 344"/>
                <a:gd name="T74" fmla="*/ 164 w 343"/>
                <a:gd name="T75" fmla="*/ 26 h 344"/>
                <a:gd name="T76" fmla="*/ 203 w 343"/>
                <a:gd name="T77" fmla="*/ 12 h 344"/>
                <a:gd name="T78" fmla="*/ 243 w 343"/>
                <a:gd name="T79" fmla="*/ 3 h 344"/>
                <a:gd name="T80" fmla="*/ 286 w 343"/>
                <a:gd name="T8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3" h="344">
                  <a:moveTo>
                    <a:pt x="286" y="0"/>
                  </a:moveTo>
                  <a:lnTo>
                    <a:pt x="306" y="3"/>
                  </a:lnTo>
                  <a:lnTo>
                    <a:pt x="321" y="11"/>
                  </a:lnTo>
                  <a:lnTo>
                    <a:pt x="333" y="22"/>
                  </a:lnTo>
                  <a:lnTo>
                    <a:pt x="341" y="39"/>
                  </a:lnTo>
                  <a:lnTo>
                    <a:pt x="343" y="58"/>
                  </a:lnTo>
                  <a:lnTo>
                    <a:pt x="341" y="76"/>
                  </a:lnTo>
                  <a:lnTo>
                    <a:pt x="333" y="93"/>
                  </a:lnTo>
                  <a:lnTo>
                    <a:pt x="321" y="105"/>
                  </a:lnTo>
                  <a:lnTo>
                    <a:pt x="306" y="112"/>
                  </a:lnTo>
                  <a:lnTo>
                    <a:pt x="286" y="115"/>
                  </a:lnTo>
                  <a:lnTo>
                    <a:pt x="255" y="118"/>
                  </a:lnTo>
                  <a:lnTo>
                    <a:pt x="226" y="125"/>
                  </a:lnTo>
                  <a:lnTo>
                    <a:pt x="199" y="138"/>
                  </a:lnTo>
                  <a:lnTo>
                    <a:pt x="175" y="155"/>
                  </a:lnTo>
                  <a:lnTo>
                    <a:pt x="154" y="175"/>
                  </a:lnTo>
                  <a:lnTo>
                    <a:pt x="137" y="199"/>
                  </a:lnTo>
                  <a:lnTo>
                    <a:pt x="125" y="225"/>
                  </a:lnTo>
                  <a:lnTo>
                    <a:pt x="117" y="256"/>
                  </a:lnTo>
                  <a:lnTo>
                    <a:pt x="114" y="287"/>
                  </a:lnTo>
                  <a:lnTo>
                    <a:pt x="112" y="306"/>
                  </a:lnTo>
                  <a:lnTo>
                    <a:pt x="104" y="322"/>
                  </a:lnTo>
                  <a:lnTo>
                    <a:pt x="92" y="334"/>
                  </a:lnTo>
                  <a:lnTo>
                    <a:pt x="77" y="341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3" y="334"/>
                  </a:lnTo>
                  <a:lnTo>
                    <a:pt x="10" y="322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2" y="204"/>
                  </a:lnTo>
                  <a:lnTo>
                    <a:pt x="26" y="165"/>
                  </a:lnTo>
                  <a:lnTo>
                    <a:pt x="46" y="130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30" y="46"/>
                  </a:lnTo>
                  <a:lnTo>
                    <a:pt x="164" y="26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470"/>
            <p:cNvSpPr>
              <a:spLocks noEditPoints="1"/>
            </p:cNvSpPr>
            <p:nvPr/>
          </p:nvSpPr>
          <p:spPr bwMode="auto">
            <a:xfrm>
              <a:off x="11012488" y="3665538"/>
              <a:ext cx="363538" cy="309563"/>
            </a:xfrm>
            <a:custGeom>
              <a:avLst/>
              <a:gdLst>
                <a:gd name="T0" fmla="*/ 1048 w 2288"/>
                <a:gd name="T1" fmla="*/ 117 h 1951"/>
                <a:gd name="T2" fmla="*/ 803 w 2288"/>
                <a:gd name="T3" fmla="*/ 129 h 1951"/>
                <a:gd name="T4" fmla="*/ 567 w 2288"/>
                <a:gd name="T5" fmla="*/ 149 h 1951"/>
                <a:gd name="T6" fmla="*/ 343 w 2288"/>
                <a:gd name="T7" fmla="*/ 180 h 1951"/>
                <a:gd name="T8" fmla="*/ 145 w 2288"/>
                <a:gd name="T9" fmla="*/ 219 h 1951"/>
                <a:gd name="T10" fmla="*/ 123 w 2288"/>
                <a:gd name="T11" fmla="*/ 240 h 1951"/>
                <a:gd name="T12" fmla="*/ 114 w 2288"/>
                <a:gd name="T13" fmla="*/ 271 h 1951"/>
                <a:gd name="T14" fmla="*/ 117 w 2288"/>
                <a:gd name="T15" fmla="*/ 1797 h 1951"/>
                <a:gd name="T16" fmla="*/ 137 w 2288"/>
                <a:gd name="T17" fmla="*/ 1826 h 1951"/>
                <a:gd name="T18" fmla="*/ 172 w 2288"/>
                <a:gd name="T19" fmla="*/ 1836 h 1951"/>
                <a:gd name="T20" fmla="*/ 2136 w 2288"/>
                <a:gd name="T21" fmla="*/ 1833 h 1951"/>
                <a:gd name="T22" fmla="*/ 2163 w 2288"/>
                <a:gd name="T23" fmla="*/ 1814 h 1951"/>
                <a:gd name="T24" fmla="*/ 2173 w 2288"/>
                <a:gd name="T25" fmla="*/ 1779 h 1951"/>
                <a:gd name="T26" fmla="*/ 2171 w 2288"/>
                <a:gd name="T27" fmla="*/ 248 h 1951"/>
                <a:gd name="T28" fmla="*/ 2157 w 2288"/>
                <a:gd name="T29" fmla="*/ 222 h 1951"/>
                <a:gd name="T30" fmla="*/ 2128 w 2288"/>
                <a:gd name="T31" fmla="*/ 208 h 1951"/>
                <a:gd name="T32" fmla="*/ 1888 w 2288"/>
                <a:gd name="T33" fmla="*/ 163 h 1951"/>
                <a:gd name="T34" fmla="*/ 1661 w 2288"/>
                <a:gd name="T35" fmla="*/ 138 h 1951"/>
                <a:gd name="T36" fmla="*/ 1420 w 2288"/>
                <a:gd name="T37" fmla="*/ 121 h 1951"/>
                <a:gd name="T38" fmla="*/ 1173 w 2288"/>
                <a:gd name="T39" fmla="*/ 116 h 1951"/>
                <a:gd name="T40" fmla="*/ 1303 w 2288"/>
                <a:gd name="T41" fmla="*/ 1 h 1951"/>
                <a:gd name="T42" fmla="*/ 1555 w 2288"/>
                <a:gd name="T43" fmla="*/ 12 h 1951"/>
                <a:gd name="T44" fmla="*/ 1797 w 2288"/>
                <a:gd name="T45" fmla="*/ 33 h 1951"/>
                <a:gd name="T46" fmla="*/ 2025 w 2288"/>
                <a:gd name="T47" fmla="*/ 65 h 1951"/>
                <a:gd name="T48" fmla="*/ 2184 w 2288"/>
                <a:gd name="T49" fmla="*/ 103 h 1951"/>
                <a:gd name="T50" fmla="*/ 2231 w 2288"/>
                <a:gd name="T51" fmla="*/ 137 h 1951"/>
                <a:gd name="T52" fmla="*/ 2266 w 2288"/>
                <a:gd name="T53" fmla="*/ 182 h 1951"/>
                <a:gd name="T54" fmla="*/ 2286 w 2288"/>
                <a:gd name="T55" fmla="*/ 236 h 1951"/>
                <a:gd name="T56" fmla="*/ 2288 w 2288"/>
                <a:gd name="T57" fmla="*/ 1779 h 1951"/>
                <a:gd name="T58" fmla="*/ 2277 w 2288"/>
                <a:gd name="T59" fmla="*/ 1840 h 1951"/>
                <a:gd name="T60" fmla="*/ 2248 w 2288"/>
                <a:gd name="T61" fmla="*/ 1890 h 1951"/>
                <a:gd name="T62" fmla="*/ 2205 w 2288"/>
                <a:gd name="T63" fmla="*/ 1928 h 1951"/>
                <a:gd name="T64" fmla="*/ 2148 w 2288"/>
                <a:gd name="T65" fmla="*/ 1948 h 1951"/>
                <a:gd name="T66" fmla="*/ 172 w 2288"/>
                <a:gd name="T67" fmla="*/ 1951 h 1951"/>
                <a:gd name="T68" fmla="*/ 111 w 2288"/>
                <a:gd name="T69" fmla="*/ 1940 h 1951"/>
                <a:gd name="T70" fmla="*/ 60 w 2288"/>
                <a:gd name="T71" fmla="*/ 1911 h 1951"/>
                <a:gd name="T72" fmla="*/ 23 w 2288"/>
                <a:gd name="T73" fmla="*/ 1866 h 1951"/>
                <a:gd name="T74" fmla="*/ 3 w 2288"/>
                <a:gd name="T75" fmla="*/ 1810 h 1951"/>
                <a:gd name="T76" fmla="*/ 0 w 2288"/>
                <a:gd name="T77" fmla="*/ 271 h 1951"/>
                <a:gd name="T78" fmla="*/ 10 w 2288"/>
                <a:gd name="T79" fmla="*/ 210 h 1951"/>
                <a:gd name="T80" fmla="*/ 39 w 2288"/>
                <a:gd name="T81" fmla="*/ 159 h 1951"/>
                <a:gd name="T82" fmla="*/ 84 w 2288"/>
                <a:gd name="T83" fmla="*/ 121 h 1951"/>
                <a:gd name="T84" fmla="*/ 143 w 2288"/>
                <a:gd name="T85" fmla="*/ 99 h 1951"/>
                <a:gd name="T86" fmla="*/ 438 w 2288"/>
                <a:gd name="T87" fmla="*/ 47 h 1951"/>
                <a:gd name="T88" fmla="*/ 674 w 2288"/>
                <a:gd name="T89" fmla="*/ 21 h 1951"/>
                <a:gd name="T90" fmla="*/ 921 w 2288"/>
                <a:gd name="T91" fmla="*/ 6 h 1951"/>
                <a:gd name="T92" fmla="*/ 1176 w 2288"/>
                <a:gd name="T93" fmla="*/ 0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88" h="1951">
                  <a:moveTo>
                    <a:pt x="1173" y="116"/>
                  </a:moveTo>
                  <a:lnTo>
                    <a:pt x="1048" y="117"/>
                  </a:lnTo>
                  <a:lnTo>
                    <a:pt x="924" y="121"/>
                  </a:lnTo>
                  <a:lnTo>
                    <a:pt x="803" y="129"/>
                  </a:lnTo>
                  <a:lnTo>
                    <a:pt x="683" y="138"/>
                  </a:lnTo>
                  <a:lnTo>
                    <a:pt x="567" y="149"/>
                  </a:lnTo>
                  <a:lnTo>
                    <a:pt x="453" y="163"/>
                  </a:lnTo>
                  <a:lnTo>
                    <a:pt x="343" y="180"/>
                  </a:lnTo>
                  <a:lnTo>
                    <a:pt x="160" y="214"/>
                  </a:lnTo>
                  <a:lnTo>
                    <a:pt x="145" y="219"/>
                  </a:lnTo>
                  <a:lnTo>
                    <a:pt x="132" y="228"/>
                  </a:lnTo>
                  <a:lnTo>
                    <a:pt x="123" y="240"/>
                  </a:lnTo>
                  <a:lnTo>
                    <a:pt x="116" y="255"/>
                  </a:lnTo>
                  <a:lnTo>
                    <a:pt x="114" y="271"/>
                  </a:lnTo>
                  <a:lnTo>
                    <a:pt x="114" y="1779"/>
                  </a:lnTo>
                  <a:lnTo>
                    <a:pt x="117" y="1797"/>
                  </a:lnTo>
                  <a:lnTo>
                    <a:pt x="125" y="1814"/>
                  </a:lnTo>
                  <a:lnTo>
                    <a:pt x="137" y="1826"/>
                  </a:lnTo>
                  <a:lnTo>
                    <a:pt x="153" y="1833"/>
                  </a:lnTo>
                  <a:lnTo>
                    <a:pt x="172" y="1836"/>
                  </a:lnTo>
                  <a:lnTo>
                    <a:pt x="2116" y="1836"/>
                  </a:lnTo>
                  <a:lnTo>
                    <a:pt x="2136" y="1833"/>
                  </a:lnTo>
                  <a:lnTo>
                    <a:pt x="2152" y="1826"/>
                  </a:lnTo>
                  <a:lnTo>
                    <a:pt x="2163" y="1814"/>
                  </a:lnTo>
                  <a:lnTo>
                    <a:pt x="2171" y="1797"/>
                  </a:lnTo>
                  <a:lnTo>
                    <a:pt x="2173" y="1779"/>
                  </a:lnTo>
                  <a:lnTo>
                    <a:pt x="2173" y="265"/>
                  </a:lnTo>
                  <a:lnTo>
                    <a:pt x="2171" y="248"/>
                  </a:lnTo>
                  <a:lnTo>
                    <a:pt x="2166" y="234"/>
                  </a:lnTo>
                  <a:lnTo>
                    <a:pt x="2157" y="222"/>
                  </a:lnTo>
                  <a:lnTo>
                    <a:pt x="2143" y="213"/>
                  </a:lnTo>
                  <a:lnTo>
                    <a:pt x="2128" y="208"/>
                  </a:lnTo>
                  <a:lnTo>
                    <a:pt x="1997" y="180"/>
                  </a:lnTo>
                  <a:lnTo>
                    <a:pt x="1888" y="163"/>
                  </a:lnTo>
                  <a:lnTo>
                    <a:pt x="1776" y="149"/>
                  </a:lnTo>
                  <a:lnTo>
                    <a:pt x="1661" y="138"/>
                  </a:lnTo>
                  <a:lnTo>
                    <a:pt x="1542" y="129"/>
                  </a:lnTo>
                  <a:lnTo>
                    <a:pt x="1420" y="121"/>
                  </a:lnTo>
                  <a:lnTo>
                    <a:pt x="1298" y="117"/>
                  </a:lnTo>
                  <a:lnTo>
                    <a:pt x="1173" y="116"/>
                  </a:lnTo>
                  <a:close/>
                  <a:moveTo>
                    <a:pt x="1176" y="0"/>
                  </a:moveTo>
                  <a:lnTo>
                    <a:pt x="1303" y="1"/>
                  </a:lnTo>
                  <a:lnTo>
                    <a:pt x="1430" y="6"/>
                  </a:lnTo>
                  <a:lnTo>
                    <a:pt x="1555" y="12"/>
                  </a:lnTo>
                  <a:lnTo>
                    <a:pt x="1677" y="21"/>
                  </a:lnTo>
                  <a:lnTo>
                    <a:pt x="1797" y="33"/>
                  </a:lnTo>
                  <a:lnTo>
                    <a:pt x="1913" y="47"/>
                  </a:lnTo>
                  <a:lnTo>
                    <a:pt x="2025" y="65"/>
                  </a:lnTo>
                  <a:lnTo>
                    <a:pt x="2157" y="93"/>
                  </a:lnTo>
                  <a:lnTo>
                    <a:pt x="2184" y="103"/>
                  </a:lnTo>
                  <a:lnTo>
                    <a:pt x="2209" y="118"/>
                  </a:lnTo>
                  <a:lnTo>
                    <a:pt x="2231" y="137"/>
                  </a:lnTo>
                  <a:lnTo>
                    <a:pt x="2250" y="158"/>
                  </a:lnTo>
                  <a:lnTo>
                    <a:pt x="2266" y="182"/>
                  </a:lnTo>
                  <a:lnTo>
                    <a:pt x="2278" y="208"/>
                  </a:lnTo>
                  <a:lnTo>
                    <a:pt x="2286" y="236"/>
                  </a:lnTo>
                  <a:lnTo>
                    <a:pt x="2288" y="265"/>
                  </a:lnTo>
                  <a:lnTo>
                    <a:pt x="2288" y="1779"/>
                  </a:lnTo>
                  <a:lnTo>
                    <a:pt x="2286" y="1810"/>
                  </a:lnTo>
                  <a:lnTo>
                    <a:pt x="2277" y="1840"/>
                  </a:lnTo>
                  <a:lnTo>
                    <a:pt x="2265" y="1866"/>
                  </a:lnTo>
                  <a:lnTo>
                    <a:pt x="2248" y="1890"/>
                  </a:lnTo>
                  <a:lnTo>
                    <a:pt x="2228" y="1911"/>
                  </a:lnTo>
                  <a:lnTo>
                    <a:pt x="2205" y="1928"/>
                  </a:lnTo>
                  <a:lnTo>
                    <a:pt x="2178" y="1940"/>
                  </a:lnTo>
                  <a:lnTo>
                    <a:pt x="2148" y="1948"/>
                  </a:lnTo>
                  <a:lnTo>
                    <a:pt x="2116" y="1951"/>
                  </a:lnTo>
                  <a:lnTo>
                    <a:pt x="172" y="1951"/>
                  </a:lnTo>
                  <a:lnTo>
                    <a:pt x="140" y="1948"/>
                  </a:lnTo>
                  <a:lnTo>
                    <a:pt x="111" y="1940"/>
                  </a:lnTo>
                  <a:lnTo>
                    <a:pt x="84" y="1928"/>
                  </a:lnTo>
                  <a:lnTo>
                    <a:pt x="60" y="1911"/>
                  </a:lnTo>
                  <a:lnTo>
                    <a:pt x="39" y="1890"/>
                  </a:lnTo>
                  <a:lnTo>
                    <a:pt x="23" y="1866"/>
                  </a:lnTo>
                  <a:lnTo>
                    <a:pt x="10" y="1840"/>
                  </a:lnTo>
                  <a:lnTo>
                    <a:pt x="3" y="1810"/>
                  </a:lnTo>
                  <a:lnTo>
                    <a:pt x="0" y="1779"/>
                  </a:lnTo>
                  <a:lnTo>
                    <a:pt x="0" y="271"/>
                  </a:lnTo>
                  <a:lnTo>
                    <a:pt x="3" y="239"/>
                  </a:lnTo>
                  <a:lnTo>
                    <a:pt x="10" y="210"/>
                  </a:lnTo>
                  <a:lnTo>
                    <a:pt x="23" y="183"/>
                  </a:lnTo>
                  <a:lnTo>
                    <a:pt x="39" y="159"/>
                  </a:lnTo>
                  <a:lnTo>
                    <a:pt x="60" y="138"/>
                  </a:lnTo>
                  <a:lnTo>
                    <a:pt x="84" y="121"/>
                  </a:lnTo>
                  <a:lnTo>
                    <a:pt x="112" y="108"/>
                  </a:lnTo>
                  <a:lnTo>
                    <a:pt x="143" y="99"/>
                  </a:lnTo>
                  <a:lnTo>
                    <a:pt x="326" y="65"/>
                  </a:lnTo>
                  <a:lnTo>
                    <a:pt x="438" y="47"/>
                  </a:lnTo>
                  <a:lnTo>
                    <a:pt x="554" y="33"/>
                  </a:lnTo>
                  <a:lnTo>
                    <a:pt x="674" y="21"/>
                  </a:lnTo>
                  <a:lnTo>
                    <a:pt x="797" y="12"/>
                  </a:lnTo>
                  <a:lnTo>
                    <a:pt x="921" y="6"/>
                  </a:lnTo>
                  <a:lnTo>
                    <a:pt x="1048" y="1"/>
                  </a:lnTo>
                  <a:lnTo>
                    <a:pt x="1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Freeform 471"/>
            <p:cNvSpPr>
              <a:spLocks noEditPoints="1"/>
            </p:cNvSpPr>
            <p:nvPr/>
          </p:nvSpPr>
          <p:spPr bwMode="auto">
            <a:xfrm>
              <a:off x="11112501" y="3465513"/>
              <a:ext cx="163513" cy="163513"/>
            </a:xfrm>
            <a:custGeom>
              <a:avLst/>
              <a:gdLst>
                <a:gd name="T0" fmla="*/ 465 w 1030"/>
                <a:gd name="T1" fmla="*/ 118 h 1032"/>
                <a:gd name="T2" fmla="*/ 369 w 1030"/>
                <a:gd name="T3" fmla="*/ 142 h 1032"/>
                <a:gd name="T4" fmla="*/ 286 w 1030"/>
                <a:gd name="T5" fmla="*/ 186 h 1032"/>
                <a:gd name="T6" fmla="*/ 215 w 1030"/>
                <a:gd name="T7" fmla="*/ 249 h 1032"/>
                <a:gd name="T8" fmla="*/ 161 w 1030"/>
                <a:gd name="T9" fmla="*/ 326 h 1032"/>
                <a:gd name="T10" fmla="*/ 127 w 1030"/>
                <a:gd name="T11" fmla="*/ 417 h 1032"/>
                <a:gd name="T12" fmla="*/ 114 w 1030"/>
                <a:gd name="T13" fmla="*/ 516 h 1032"/>
                <a:gd name="T14" fmla="*/ 127 w 1030"/>
                <a:gd name="T15" fmla="*/ 615 h 1032"/>
                <a:gd name="T16" fmla="*/ 161 w 1030"/>
                <a:gd name="T17" fmla="*/ 706 h 1032"/>
                <a:gd name="T18" fmla="*/ 215 w 1030"/>
                <a:gd name="T19" fmla="*/ 783 h 1032"/>
                <a:gd name="T20" fmla="*/ 286 w 1030"/>
                <a:gd name="T21" fmla="*/ 846 h 1032"/>
                <a:gd name="T22" fmla="*/ 369 w 1030"/>
                <a:gd name="T23" fmla="*/ 890 h 1032"/>
                <a:gd name="T24" fmla="*/ 465 w 1030"/>
                <a:gd name="T25" fmla="*/ 914 h 1032"/>
                <a:gd name="T26" fmla="*/ 566 w 1030"/>
                <a:gd name="T27" fmla="*/ 914 h 1032"/>
                <a:gd name="T28" fmla="*/ 660 w 1030"/>
                <a:gd name="T29" fmla="*/ 890 h 1032"/>
                <a:gd name="T30" fmla="*/ 745 w 1030"/>
                <a:gd name="T31" fmla="*/ 846 h 1032"/>
                <a:gd name="T32" fmla="*/ 815 w 1030"/>
                <a:gd name="T33" fmla="*/ 783 h 1032"/>
                <a:gd name="T34" fmla="*/ 869 w 1030"/>
                <a:gd name="T35" fmla="*/ 706 h 1032"/>
                <a:gd name="T36" fmla="*/ 904 w 1030"/>
                <a:gd name="T37" fmla="*/ 615 h 1032"/>
                <a:gd name="T38" fmla="*/ 915 w 1030"/>
                <a:gd name="T39" fmla="*/ 516 h 1032"/>
                <a:gd name="T40" fmla="*/ 904 w 1030"/>
                <a:gd name="T41" fmla="*/ 417 h 1032"/>
                <a:gd name="T42" fmla="*/ 869 w 1030"/>
                <a:gd name="T43" fmla="*/ 326 h 1032"/>
                <a:gd name="T44" fmla="*/ 815 w 1030"/>
                <a:gd name="T45" fmla="*/ 249 h 1032"/>
                <a:gd name="T46" fmla="*/ 745 w 1030"/>
                <a:gd name="T47" fmla="*/ 186 h 1032"/>
                <a:gd name="T48" fmla="*/ 660 w 1030"/>
                <a:gd name="T49" fmla="*/ 142 h 1032"/>
                <a:gd name="T50" fmla="*/ 566 w 1030"/>
                <a:gd name="T51" fmla="*/ 118 h 1032"/>
                <a:gd name="T52" fmla="*/ 515 w 1030"/>
                <a:gd name="T53" fmla="*/ 0 h 1032"/>
                <a:gd name="T54" fmla="*/ 626 w 1030"/>
                <a:gd name="T55" fmla="*/ 11 h 1032"/>
                <a:gd name="T56" fmla="*/ 728 w 1030"/>
                <a:gd name="T57" fmla="*/ 46 h 1032"/>
                <a:gd name="T58" fmla="*/ 820 w 1030"/>
                <a:gd name="T59" fmla="*/ 99 h 1032"/>
                <a:gd name="T60" fmla="*/ 898 w 1030"/>
                <a:gd name="T61" fmla="*/ 170 h 1032"/>
                <a:gd name="T62" fmla="*/ 960 w 1030"/>
                <a:gd name="T63" fmla="*/ 254 h 1032"/>
                <a:gd name="T64" fmla="*/ 1004 w 1030"/>
                <a:gd name="T65" fmla="*/ 352 h 1032"/>
                <a:gd name="T66" fmla="*/ 1026 w 1030"/>
                <a:gd name="T67" fmla="*/ 460 h 1032"/>
                <a:gd name="T68" fmla="*/ 1026 w 1030"/>
                <a:gd name="T69" fmla="*/ 572 h 1032"/>
                <a:gd name="T70" fmla="*/ 1004 w 1030"/>
                <a:gd name="T71" fmla="*/ 680 h 1032"/>
                <a:gd name="T72" fmla="*/ 960 w 1030"/>
                <a:gd name="T73" fmla="*/ 778 h 1032"/>
                <a:gd name="T74" fmla="*/ 898 w 1030"/>
                <a:gd name="T75" fmla="*/ 862 h 1032"/>
                <a:gd name="T76" fmla="*/ 820 w 1030"/>
                <a:gd name="T77" fmla="*/ 933 h 1032"/>
                <a:gd name="T78" fmla="*/ 728 w 1030"/>
                <a:gd name="T79" fmla="*/ 986 h 1032"/>
                <a:gd name="T80" fmla="*/ 626 w 1030"/>
                <a:gd name="T81" fmla="*/ 1021 h 1032"/>
                <a:gd name="T82" fmla="*/ 515 w 1030"/>
                <a:gd name="T83" fmla="*/ 1032 h 1032"/>
                <a:gd name="T84" fmla="*/ 405 w 1030"/>
                <a:gd name="T85" fmla="*/ 1021 h 1032"/>
                <a:gd name="T86" fmla="*/ 302 w 1030"/>
                <a:gd name="T87" fmla="*/ 986 h 1032"/>
                <a:gd name="T88" fmla="*/ 210 w 1030"/>
                <a:gd name="T89" fmla="*/ 933 h 1032"/>
                <a:gd name="T90" fmla="*/ 132 w 1030"/>
                <a:gd name="T91" fmla="*/ 862 h 1032"/>
                <a:gd name="T92" fmla="*/ 70 w 1030"/>
                <a:gd name="T93" fmla="*/ 778 h 1032"/>
                <a:gd name="T94" fmla="*/ 26 w 1030"/>
                <a:gd name="T95" fmla="*/ 680 h 1032"/>
                <a:gd name="T96" fmla="*/ 3 w 1030"/>
                <a:gd name="T97" fmla="*/ 572 h 1032"/>
                <a:gd name="T98" fmla="*/ 3 w 1030"/>
                <a:gd name="T99" fmla="*/ 460 h 1032"/>
                <a:gd name="T100" fmla="*/ 26 w 1030"/>
                <a:gd name="T101" fmla="*/ 352 h 1032"/>
                <a:gd name="T102" fmla="*/ 70 w 1030"/>
                <a:gd name="T103" fmla="*/ 254 h 1032"/>
                <a:gd name="T104" fmla="*/ 132 w 1030"/>
                <a:gd name="T105" fmla="*/ 170 h 1032"/>
                <a:gd name="T106" fmla="*/ 210 w 1030"/>
                <a:gd name="T107" fmla="*/ 99 h 1032"/>
                <a:gd name="T108" fmla="*/ 302 w 1030"/>
                <a:gd name="T109" fmla="*/ 46 h 1032"/>
                <a:gd name="T110" fmla="*/ 405 w 1030"/>
                <a:gd name="T111" fmla="*/ 11 h 1032"/>
                <a:gd name="T112" fmla="*/ 515 w 1030"/>
                <a:gd name="T1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0" h="1032">
                  <a:moveTo>
                    <a:pt x="515" y="115"/>
                  </a:moveTo>
                  <a:lnTo>
                    <a:pt x="465" y="118"/>
                  </a:lnTo>
                  <a:lnTo>
                    <a:pt x="416" y="127"/>
                  </a:lnTo>
                  <a:lnTo>
                    <a:pt x="369" y="142"/>
                  </a:lnTo>
                  <a:lnTo>
                    <a:pt x="326" y="162"/>
                  </a:lnTo>
                  <a:lnTo>
                    <a:pt x="286" y="186"/>
                  </a:lnTo>
                  <a:lnTo>
                    <a:pt x="249" y="216"/>
                  </a:lnTo>
                  <a:lnTo>
                    <a:pt x="215" y="249"/>
                  </a:lnTo>
                  <a:lnTo>
                    <a:pt x="186" y="286"/>
                  </a:lnTo>
                  <a:lnTo>
                    <a:pt x="161" y="326"/>
                  </a:lnTo>
                  <a:lnTo>
                    <a:pt x="142" y="370"/>
                  </a:lnTo>
                  <a:lnTo>
                    <a:pt x="127" y="417"/>
                  </a:lnTo>
                  <a:lnTo>
                    <a:pt x="118" y="465"/>
                  </a:lnTo>
                  <a:lnTo>
                    <a:pt x="114" y="516"/>
                  </a:lnTo>
                  <a:lnTo>
                    <a:pt x="118" y="567"/>
                  </a:lnTo>
                  <a:lnTo>
                    <a:pt x="127" y="615"/>
                  </a:lnTo>
                  <a:lnTo>
                    <a:pt x="142" y="662"/>
                  </a:lnTo>
                  <a:lnTo>
                    <a:pt x="161" y="706"/>
                  </a:lnTo>
                  <a:lnTo>
                    <a:pt x="186" y="746"/>
                  </a:lnTo>
                  <a:lnTo>
                    <a:pt x="215" y="783"/>
                  </a:lnTo>
                  <a:lnTo>
                    <a:pt x="249" y="816"/>
                  </a:lnTo>
                  <a:lnTo>
                    <a:pt x="286" y="846"/>
                  </a:lnTo>
                  <a:lnTo>
                    <a:pt x="326" y="870"/>
                  </a:lnTo>
                  <a:lnTo>
                    <a:pt x="369" y="890"/>
                  </a:lnTo>
                  <a:lnTo>
                    <a:pt x="416" y="905"/>
                  </a:lnTo>
                  <a:lnTo>
                    <a:pt x="465" y="914"/>
                  </a:lnTo>
                  <a:lnTo>
                    <a:pt x="515" y="917"/>
                  </a:lnTo>
                  <a:lnTo>
                    <a:pt x="566" y="914"/>
                  </a:lnTo>
                  <a:lnTo>
                    <a:pt x="615" y="905"/>
                  </a:lnTo>
                  <a:lnTo>
                    <a:pt x="660" y="890"/>
                  </a:lnTo>
                  <a:lnTo>
                    <a:pt x="704" y="870"/>
                  </a:lnTo>
                  <a:lnTo>
                    <a:pt x="745" y="846"/>
                  </a:lnTo>
                  <a:lnTo>
                    <a:pt x="782" y="816"/>
                  </a:lnTo>
                  <a:lnTo>
                    <a:pt x="815" y="783"/>
                  </a:lnTo>
                  <a:lnTo>
                    <a:pt x="845" y="746"/>
                  </a:lnTo>
                  <a:lnTo>
                    <a:pt x="869" y="706"/>
                  </a:lnTo>
                  <a:lnTo>
                    <a:pt x="889" y="662"/>
                  </a:lnTo>
                  <a:lnTo>
                    <a:pt x="904" y="615"/>
                  </a:lnTo>
                  <a:lnTo>
                    <a:pt x="912" y="567"/>
                  </a:lnTo>
                  <a:lnTo>
                    <a:pt x="915" y="516"/>
                  </a:lnTo>
                  <a:lnTo>
                    <a:pt x="912" y="465"/>
                  </a:lnTo>
                  <a:lnTo>
                    <a:pt x="904" y="417"/>
                  </a:lnTo>
                  <a:lnTo>
                    <a:pt x="889" y="370"/>
                  </a:lnTo>
                  <a:lnTo>
                    <a:pt x="869" y="326"/>
                  </a:lnTo>
                  <a:lnTo>
                    <a:pt x="845" y="286"/>
                  </a:lnTo>
                  <a:lnTo>
                    <a:pt x="815" y="249"/>
                  </a:lnTo>
                  <a:lnTo>
                    <a:pt x="782" y="216"/>
                  </a:lnTo>
                  <a:lnTo>
                    <a:pt x="745" y="186"/>
                  </a:lnTo>
                  <a:lnTo>
                    <a:pt x="704" y="162"/>
                  </a:lnTo>
                  <a:lnTo>
                    <a:pt x="660" y="142"/>
                  </a:lnTo>
                  <a:lnTo>
                    <a:pt x="615" y="127"/>
                  </a:lnTo>
                  <a:lnTo>
                    <a:pt x="566" y="118"/>
                  </a:lnTo>
                  <a:lnTo>
                    <a:pt x="515" y="115"/>
                  </a:lnTo>
                  <a:close/>
                  <a:moveTo>
                    <a:pt x="515" y="0"/>
                  </a:moveTo>
                  <a:lnTo>
                    <a:pt x="571" y="3"/>
                  </a:lnTo>
                  <a:lnTo>
                    <a:pt x="626" y="11"/>
                  </a:lnTo>
                  <a:lnTo>
                    <a:pt x="678" y="26"/>
                  </a:lnTo>
                  <a:lnTo>
                    <a:pt x="728" y="46"/>
                  </a:lnTo>
                  <a:lnTo>
                    <a:pt x="776" y="70"/>
                  </a:lnTo>
                  <a:lnTo>
                    <a:pt x="820" y="99"/>
                  </a:lnTo>
                  <a:lnTo>
                    <a:pt x="861" y="132"/>
                  </a:lnTo>
                  <a:lnTo>
                    <a:pt x="898" y="170"/>
                  </a:lnTo>
                  <a:lnTo>
                    <a:pt x="931" y="211"/>
                  </a:lnTo>
                  <a:lnTo>
                    <a:pt x="960" y="254"/>
                  </a:lnTo>
                  <a:lnTo>
                    <a:pt x="984" y="302"/>
                  </a:lnTo>
                  <a:lnTo>
                    <a:pt x="1004" y="352"/>
                  </a:lnTo>
                  <a:lnTo>
                    <a:pt x="1018" y="404"/>
                  </a:lnTo>
                  <a:lnTo>
                    <a:pt x="1026" y="460"/>
                  </a:lnTo>
                  <a:lnTo>
                    <a:pt x="1030" y="516"/>
                  </a:lnTo>
                  <a:lnTo>
                    <a:pt x="1026" y="572"/>
                  </a:lnTo>
                  <a:lnTo>
                    <a:pt x="1018" y="628"/>
                  </a:lnTo>
                  <a:lnTo>
                    <a:pt x="1004" y="680"/>
                  </a:lnTo>
                  <a:lnTo>
                    <a:pt x="984" y="730"/>
                  </a:lnTo>
                  <a:lnTo>
                    <a:pt x="960" y="778"/>
                  </a:lnTo>
                  <a:lnTo>
                    <a:pt x="931" y="821"/>
                  </a:lnTo>
                  <a:lnTo>
                    <a:pt x="898" y="862"/>
                  </a:lnTo>
                  <a:lnTo>
                    <a:pt x="861" y="900"/>
                  </a:lnTo>
                  <a:lnTo>
                    <a:pt x="820" y="933"/>
                  </a:lnTo>
                  <a:lnTo>
                    <a:pt x="776" y="962"/>
                  </a:lnTo>
                  <a:lnTo>
                    <a:pt x="728" y="986"/>
                  </a:lnTo>
                  <a:lnTo>
                    <a:pt x="678" y="1006"/>
                  </a:lnTo>
                  <a:lnTo>
                    <a:pt x="626" y="1021"/>
                  </a:lnTo>
                  <a:lnTo>
                    <a:pt x="571" y="1029"/>
                  </a:lnTo>
                  <a:lnTo>
                    <a:pt x="515" y="1032"/>
                  </a:lnTo>
                  <a:lnTo>
                    <a:pt x="459" y="1029"/>
                  </a:lnTo>
                  <a:lnTo>
                    <a:pt x="405" y="1021"/>
                  </a:lnTo>
                  <a:lnTo>
                    <a:pt x="352" y="1006"/>
                  </a:lnTo>
                  <a:lnTo>
                    <a:pt x="302" y="986"/>
                  </a:lnTo>
                  <a:lnTo>
                    <a:pt x="255" y="962"/>
                  </a:lnTo>
                  <a:lnTo>
                    <a:pt x="210" y="933"/>
                  </a:lnTo>
                  <a:lnTo>
                    <a:pt x="170" y="900"/>
                  </a:lnTo>
                  <a:lnTo>
                    <a:pt x="132" y="862"/>
                  </a:lnTo>
                  <a:lnTo>
                    <a:pt x="99" y="821"/>
                  </a:lnTo>
                  <a:lnTo>
                    <a:pt x="70" y="778"/>
                  </a:lnTo>
                  <a:lnTo>
                    <a:pt x="46" y="730"/>
                  </a:lnTo>
                  <a:lnTo>
                    <a:pt x="26" y="680"/>
                  </a:lnTo>
                  <a:lnTo>
                    <a:pt x="13" y="628"/>
                  </a:lnTo>
                  <a:lnTo>
                    <a:pt x="3" y="572"/>
                  </a:lnTo>
                  <a:lnTo>
                    <a:pt x="0" y="516"/>
                  </a:lnTo>
                  <a:lnTo>
                    <a:pt x="3" y="460"/>
                  </a:lnTo>
                  <a:lnTo>
                    <a:pt x="13" y="404"/>
                  </a:lnTo>
                  <a:lnTo>
                    <a:pt x="26" y="352"/>
                  </a:lnTo>
                  <a:lnTo>
                    <a:pt x="46" y="302"/>
                  </a:lnTo>
                  <a:lnTo>
                    <a:pt x="70" y="254"/>
                  </a:lnTo>
                  <a:lnTo>
                    <a:pt x="99" y="211"/>
                  </a:lnTo>
                  <a:lnTo>
                    <a:pt x="132" y="170"/>
                  </a:lnTo>
                  <a:lnTo>
                    <a:pt x="170" y="132"/>
                  </a:lnTo>
                  <a:lnTo>
                    <a:pt x="210" y="99"/>
                  </a:lnTo>
                  <a:lnTo>
                    <a:pt x="255" y="70"/>
                  </a:lnTo>
                  <a:lnTo>
                    <a:pt x="302" y="46"/>
                  </a:lnTo>
                  <a:lnTo>
                    <a:pt x="352" y="26"/>
                  </a:lnTo>
                  <a:lnTo>
                    <a:pt x="405" y="11"/>
                  </a:lnTo>
                  <a:lnTo>
                    <a:pt x="459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472"/>
            <p:cNvSpPr>
              <a:spLocks noEditPoints="1"/>
            </p:cNvSpPr>
            <p:nvPr/>
          </p:nvSpPr>
          <p:spPr bwMode="auto">
            <a:xfrm>
              <a:off x="11139488" y="3594101"/>
              <a:ext cx="111125" cy="90488"/>
            </a:xfrm>
            <a:custGeom>
              <a:avLst/>
              <a:gdLst>
                <a:gd name="T0" fmla="*/ 114 w 697"/>
                <a:gd name="T1" fmla="*/ 454 h 567"/>
                <a:gd name="T2" fmla="*/ 267 w 697"/>
                <a:gd name="T3" fmla="*/ 447 h 567"/>
                <a:gd name="T4" fmla="*/ 419 w 697"/>
                <a:gd name="T5" fmla="*/ 447 h 567"/>
                <a:gd name="T6" fmla="*/ 572 w 697"/>
                <a:gd name="T7" fmla="*/ 454 h 567"/>
                <a:gd name="T8" fmla="*/ 524 w 697"/>
                <a:gd name="T9" fmla="*/ 187 h 567"/>
                <a:gd name="T10" fmla="*/ 422 w 697"/>
                <a:gd name="T11" fmla="*/ 213 h 567"/>
                <a:gd name="T12" fmla="*/ 317 w 697"/>
                <a:gd name="T13" fmla="*/ 217 h 567"/>
                <a:gd name="T14" fmla="*/ 213 w 697"/>
                <a:gd name="T15" fmla="*/ 202 h 567"/>
                <a:gd name="T16" fmla="*/ 114 w 697"/>
                <a:gd name="T17" fmla="*/ 167 h 567"/>
                <a:gd name="T18" fmla="*/ 72 w 697"/>
                <a:gd name="T19" fmla="*/ 1 h 567"/>
                <a:gd name="T20" fmla="*/ 97 w 697"/>
                <a:gd name="T21" fmla="*/ 12 h 567"/>
                <a:gd name="T22" fmla="*/ 175 w 697"/>
                <a:gd name="T23" fmla="*/ 60 h 567"/>
                <a:gd name="T24" fmla="*/ 260 w 697"/>
                <a:gd name="T25" fmla="*/ 88 h 567"/>
                <a:gd name="T26" fmla="*/ 349 w 697"/>
                <a:gd name="T27" fmla="*/ 97 h 567"/>
                <a:gd name="T28" fmla="*/ 439 w 697"/>
                <a:gd name="T29" fmla="*/ 88 h 567"/>
                <a:gd name="T30" fmla="*/ 523 w 697"/>
                <a:gd name="T31" fmla="*/ 60 h 567"/>
                <a:gd name="T32" fmla="*/ 601 w 697"/>
                <a:gd name="T33" fmla="*/ 12 h 567"/>
                <a:gd name="T34" fmla="*/ 630 w 697"/>
                <a:gd name="T35" fmla="*/ 0 h 567"/>
                <a:gd name="T36" fmla="*/ 663 w 697"/>
                <a:gd name="T37" fmla="*/ 6 h 567"/>
                <a:gd name="T38" fmla="*/ 683 w 697"/>
                <a:gd name="T39" fmla="*/ 22 h 567"/>
                <a:gd name="T40" fmla="*/ 695 w 697"/>
                <a:gd name="T41" fmla="*/ 44 h 567"/>
                <a:gd name="T42" fmla="*/ 697 w 697"/>
                <a:gd name="T43" fmla="*/ 511 h 567"/>
                <a:gd name="T44" fmla="*/ 690 w 697"/>
                <a:gd name="T45" fmla="*/ 539 h 567"/>
                <a:gd name="T46" fmla="*/ 665 w 697"/>
                <a:gd name="T47" fmla="*/ 558 h 567"/>
                <a:gd name="T48" fmla="*/ 641 w 697"/>
                <a:gd name="T49" fmla="*/ 566 h 567"/>
                <a:gd name="T50" fmla="*/ 439 w 697"/>
                <a:gd name="T51" fmla="*/ 564 h 567"/>
                <a:gd name="T52" fmla="*/ 57 w 697"/>
                <a:gd name="T53" fmla="*/ 567 h 567"/>
                <a:gd name="T54" fmla="*/ 29 w 697"/>
                <a:gd name="T55" fmla="*/ 560 h 567"/>
                <a:gd name="T56" fmla="*/ 8 w 697"/>
                <a:gd name="T57" fmla="*/ 539 h 567"/>
                <a:gd name="T58" fmla="*/ 0 w 697"/>
                <a:gd name="T59" fmla="*/ 511 h 567"/>
                <a:gd name="T60" fmla="*/ 2 w 697"/>
                <a:gd name="T61" fmla="*/ 42 h 567"/>
                <a:gd name="T62" fmla="*/ 19 w 697"/>
                <a:gd name="T63" fmla="*/ 16 h 567"/>
                <a:gd name="T64" fmla="*/ 45 w 697"/>
                <a:gd name="T65" fmla="*/ 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7" h="567">
                  <a:moveTo>
                    <a:pt x="114" y="167"/>
                  </a:moveTo>
                  <a:lnTo>
                    <a:pt x="114" y="454"/>
                  </a:lnTo>
                  <a:lnTo>
                    <a:pt x="190" y="449"/>
                  </a:lnTo>
                  <a:lnTo>
                    <a:pt x="267" y="447"/>
                  </a:lnTo>
                  <a:lnTo>
                    <a:pt x="343" y="447"/>
                  </a:lnTo>
                  <a:lnTo>
                    <a:pt x="419" y="447"/>
                  </a:lnTo>
                  <a:lnTo>
                    <a:pt x="496" y="449"/>
                  </a:lnTo>
                  <a:lnTo>
                    <a:pt x="572" y="454"/>
                  </a:lnTo>
                  <a:lnTo>
                    <a:pt x="572" y="167"/>
                  </a:lnTo>
                  <a:lnTo>
                    <a:pt x="524" y="187"/>
                  </a:lnTo>
                  <a:lnTo>
                    <a:pt x="473" y="202"/>
                  </a:lnTo>
                  <a:lnTo>
                    <a:pt x="422" y="213"/>
                  </a:lnTo>
                  <a:lnTo>
                    <a:pt x="369" y="217"/>
                  </a:lnTo>
                  <a:lnTo>
                    <a:pt x="317" y="217"/>
                  </a:lnTo>
                  <a:lnTo>
                    <a:pt x="265" y="213"/>
                  </a:lnTo>
                  <a:lnTo>
                    <a:pt x="213" y="202"/>
                  </a:lnTo>
                  <a:lnTo>
                    <a:pt x="163" y="187"/>
                  </a:lnTo>
                  <a:lnTo>
                    <a:pt x="114" y="167"/>
                  </a:lnTo>
                  <a:close/>
                  <a:moveTo>
                    <a:pt x="59" y="0"/>
                  </a:moveTo>
                  <a:lnTo>
                    <a:pt x="72" y="1"/>
                  </a:lnTo>
                  <a:lnTo>
                    <a:pt x="86" y="5"/>
                  </a:lnTo>
                  <a:lnTo>
                    <a:pt x="97" y="12"/>
                  </a:lnTo>
                  <a:lnTo>
                    <a:pt x="135" y="38"/>
                  </a:lnTo>
                  <a:lnTo>
                    <a:pt x="175" y="60"/>
                  </a:lnTo>
                  <a:lnTo>
                    <a:pt x="217" y="76"/>
                  </a:lnTo>
                  <a:lnTo>
                    <a:pt x="260" y="88"/>
                  </a:lnTo>
                  <a:lnTo>
                    <a:pt x="303" y="95"/>
                  </a:lnTo>
                  <a:lnTo>
                    <a:pt x="349" y="97"/>
                  </a:lnTo>
                  <a:lnTo>
                    <a:pt x="394" y="95"/>
                  </a:lnTo>
                  <a:lnTo>
                    <a:pt x="439" y="88"/>
                  </a:lnTo>
                  <a:lnTo>
                    <a:pt x="481" y="76"/>
                  </a:lnTo>
                  <a:lnTo>
                    <a:pt x="523" y="60"/>
                  </a:lnTo>
                  <a:lnTo>
                    <a:pt x="562" y="38"/>
                  </a:lnTo>
                  <a:lnTo>
                    <a:pt x="601" y="12"/>
                  </a:lnTo>
                  <a:lnTo>
                    <a:pt x="614" y="4"/>
                  </a:lnTo>
                  <a:lnTo>
                    <a:pt x="630" y="0"/>
                  </a:lnTo>
                  <a:lnTo>
                    <a:pt x="647" y="0"/>
                  </a:lnTo>
                  <a:lnTo>
                    <a:pt x="663" y="6"/>
                  </a:lnTo>
                  <a:lnTo>
                    <a:pt x="674" y="14"/>
                  </a:lnTo>
                  <a:lnTo>
                    <a:pt x="683" y="22"/>
                  </a:lnTo>
                  <a:lnTo>
                    <a:pt x="690" y="32"/>
                  </a:lnTo>
                  <a:lnTo>
                    <a:pt x="695" y="44"/>
                  </a:lnTo>
                  <a:lnTo>
                    <a:pt x="697" y="57"/>
                  </a:lnTo>
                  <a:lnTo>
                    <a:pt x="697" y="511"/>
                  </a:lnTo>
                  <a:lnTo>
                    <a:pt x="695" y="526"/>
                  </a:lnTo>
                  <a:lnTo>
                    <a:pt x="690" y="539"/>
                  </a:lnTo>
                  <a:lnTo>
                    <a:pt x="681" y="551"/>
                  </a:lnTo>
                  <a:lnTo>
                    <a:pt x="665" y="558"/>
                  </a:lnTo>
                  <a:lnTo>
                    <a:pt x="653" y="563"/>
                  </a:lnTo>
                  <a:lnTo>
                    <a:pt x="641" y="566"/>
                  </a:lnTo>
                  <a:lnTo>
                    <a:pt x="629" y="567"/>
                  </a:lnTo>
                  <a:lnTo>
                    <a:pt x="439" y="564"/>
                  </a:lnTo>
                  <a:lnTo>
                    <a:pt x="247" y="564"/>
                  </a:lnTo>
                  <a:lnTo>
                    <a:pt x="57" y="567"/>
                  </a:lnTo>
                  <a:lnTo>
                    <a:pt x="41" y="566"/>
                  </a:lnTo>
                  <a:lnTo>
                    <a:pt x="29" y="560"/>
                  </a:lnTo>
                  <a:lnTo>
                    <a:pt x="17" y="551"/>
                  </a:lnTo>
                  <a:lnTo>
                    <a:pt x="8" y="539"/>
                  </a:lnTo>
                  <a:lnTo>
                    <a:pt x="2" y="526"/>
                  </a:lnTo>
                  <a:lnTo>
                    <a:pt x="0" y="511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9" y="27"/>
                  </a:lnTo>
                  <a:lnTo>
                    <a:pt x="19" y="16"/>
                  </a:lnTo>
                  <a:lnTo>
                    <a:pt x="34" y="6"/>
                  </a:lnTo>
                  <a:lnTo>
                    <a:pt x="45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Freeform 473"/>
            <p:cNvSpPr>
              <a:spLocks/>
            </p:cNvSpPr>
            <p:nvPr/>
          </p:nvSpPr>
          <p:spPr bwMode="auto">
            <a:xfrm>
              <a:off x="11122026" y="3502026"/>
              <a:ext cx="53975" cy="17463"/>
            </a:xfrm>
            <a:custGeom>
              <a:avLst/>
              <a:gdLst>
                <a:gd name="T0" fmla="*/ 57 w 336"/>
                <a:gd name="T1" fmla="*/ 0 h 115"/>
                <a:gd name="T2" fmla="*/ 279 w 336"/>
                <a:gd name="T3" fmla="*/ 0 h 115"/>
                <a:gd name="T4" fmla="*/ 299 w 336"/>
                <a:gd name="T5" fmla="*/ 3 h 115"/>
                <a:gd name="T6" fmla="*/ 315 w 336"/>
                <a:gd name="T7" fmla="*/ 11 h 115"/>
                <a:gd name="T8" fmla="*/ 326 w 336"/>
                <a:gd name="T9" fmla="*/ 22 h 115"/>
                <a:gd name="T10" fmla="*/ 334 w 336"/>
                <a:gd name="T11" fmla="*/ 39 h 115"/>
                <a:gd name="T12" fmla="*/ 336 w 336"/>
                <a:gd name="T13" fmla="*/ 58 h 115"/>
                <a:gd name="T14" fmla="*/ 334 w 336"/>
                <a:gd name="T15" fmla="*/ 76 h 115"/>
                <a:gd name="T16" fmla="*/ 326 w 336"/>
                <a:gd name="T17" fmla="*/ 93 h 115"/>
                <a:gd name="T18" fmla="*/ 315 w 336"/>
                <a:gd name="T19" fmla="*/ 105 h 115"/>
                <a:gd name="T20" fmla="*/ 299 w 336"/>
                <a:gd name="T21" fmla="*/ 112 h 115"/>
                <a:gd name="T22" fmla="*/ 279 w 336"/>
                <a:gd name="T23" fmla="*/ 115 h 115"/>
                <a:gd name="T24" fmla="*/ 57 w 336"/>
                <a:gd name="T25" fmla="*/ 115 h 115"/>
                <a:gd name="T26" fmla="*/ 37 w 336"/>
                <a:gd name="T27" fmla="*/ 112 h 115"/>
                <a:gd name="T28" fmla="*/ 21 w 336"/>
                <a:gd name="T29" fmla="*/ 105 h 115"/>
                <a:gd name="T30" fmla="*/ 10 w 336"/>
                <a:gd name="T31" fmla="*/ 93 h 115"/>
                <a:gd name="T32" fmla="*/ 2 w 336"/>
                <a:gd name="T33" fmla="*/ 76 h 115"/>
                <a:gd name="T34" fmla="*/ 0 w 336"/>
                <a:gd name="T35" fmla="*/ 58 h 115"/>
                <a:gd name="T36" fmla="*/ 2 w 336"/>
                <a:gd name="T37" fmla="*/ 39 h 115"/>
                <a:gd name="T38" fmla="*/ 10 w 336"/>
                <a:gd name="T39" fmla="*/ 22 h 115"/>
                <a:gd name="T40" fmla="*/ 21 w 336"/>
                <a:gd name="T41" fmla="*/ 11 h 115"/>
                <a:gd name="T42" fmla="*/ 37 w 336"/>
                <a:gd name="T43" fmla="*/ 3 h 115"/>
                <a:gd name="T44" fmla="*/ 57 w 336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115">
                  <a:moveTo>
                    <a:pt x="57" y="0"/>
                  </a:moveTo>
                  <a:lnTo>
                    <a:pt x="279" y="0"/>
                  </a:lnTo>
                  <a:lnTo>
                    <a:pt x="299" y="3"/>
                  </a:lnTo>
                  <a:lnTo>
                    <a:pt x="315" y="11"/>
                  </a:lnTo>
                  <a:lnTo>
                    <a:pt x="326" y="22"/>
                  </a:lnTo>
                  <a:lnTo>
                    <a:pt x="334" y="39"/>
                  </a:lnTo>
                  <a:lnTo>
                    <a:pt x="336" y="58"/>
                  </a:lnTo>
                  <a:lnTo>
                    <a:pt x="334" y="76"/>
                  </a:lnTo>
                  <a:lnTo>
                    <a:pt x="326" y="93"/>
                  </a:lnTo>
                  <a:lnTo>
                    <a:pt x="315" y="105"/>
                  </a:lnTo>
                  <a:lnTo>
                    <a:pt x="299" y="112"/>
                  </a:lnTo>
                  <a:lnTo>
                    <a:pt x="279" y="115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474"/>
            <p:cNvSpPr>
              <a:spLocks/>
            </p:cNvSpPr>
            <p:nvPr/>
          </p:nvSpPr>
          <p:spPr bwMode="auto">
            <a:xfrm>
              <a:off x="11202988" y="3519488"/>
              <a:ext cx="69850" cy="19050"/>
            </a:xfrm>
            <a:custGeom>
              <a:avLst/>
              <a:gdLst>
                <a:gd name="T0" fmla="*/ 57 w 441"/>
                <a:gd name="T1" fmla="*/ 0 h 115"/>
                <a:gd name="T2" fmla="*/ 384 w 441"/>
                <a:gd name="T3" fmla="*/ 0 h 115"/>
                <a:gd name="T4" fmla="*/ 402 w 441"/>
                <a:gd name="T5" fmla="*/ 3 h 115"/>
                <a:gd name="T6" fmla="*/ 418 w 441"/>
                <a:gd name="T7" fmla="*/ 10 h 115"/>
                <a:gd name="T8" fmla="*/ 431 w 441"/>
                <a:gd name="T9" fmla="*/ 22 h 115"/>
                <a:gd name="T10" fmla="*/ 438 w 441"/>
                <a:gd name="T11" fmla="*/ 39 h 115"/>
                <a:gd name="T12" fmla="*/ 441 w 441"/>
                <a:gd name="T13" fmla="*/ 57 h 115"/>
                <a:gd name="T14" fmla="*/ 438 w 441"/>
                <a:gd name="T15" fmla="*/ 76 h 115"/>
                <a:gd name="T16" fmla="*/ 431 w 441"/>
                <a:gd name="T17" fmla="*/ 93 h 115"/>
                <a:gd name="T18" fmla="*/ 418 w 441"/>
                <a:gd name="T19" fmla="*/ 104 h 115"/>
                <a:gd name="T20" fmla="*/ 402 w 441"/>
                <a:gd name="T21" fmla="*/ 112 h 115"/>
                <a:gd name="T22" fmla="*/ 384 w 441"/>
                <a:gd name="T23" fmla="*/ 115 h 115"/>
                <a:gd name="T24" fmla="*/ 57 w 441"/>
                <a:gd name="T25" fmla="*/ 115 h 115"/>
                <a:gd name="T26" fmla="*/ 39 w 441"/>
                <a:gd name="T27" fmla="*/ 112 h 115"/>
                <a:gd name="T28" fmla="*/ 23 w 441"/>
                <a:gd name="T29" fmla="*/ 104 h 115"/>
                <a:gd name="T30" fmla="*/ 10 w 441"/>
                <a:gd name="T31" fmla="*/ 93 h 115"/>
                <a:gd name="T32" fmla="*/ 3 w 441"/>
                <a:gd name="T33" fmla="*/ 76 h 115"/>
                <a:gd name="T34" fmla="*/ 0 w 441"/>
                <a:gd name="T35" fmla="*/ 57 h 115"/>
                <a:gd name="T36" fmla="*/ 3 w 441"/>
                <a:gd name="T37" fmla="*/ 39 h 115"/>
                <a:gd name="T38" fmla="*/ 10 w 441"/>
                <a:gd name="T39" fmla="*/ 22 h 115"/>
                <a:gd name="T40" fmla="*/ 23 w 441"/>
                <a:gd name="T41" fmla="*/ 10 h 115"/>
                <a:gd name="T42" fmla="*/ 39 w 441"/>
                <a:gd name="T43" fmla="*/ 3 h 115"/>
                <a:gd name="T44" fmla="*/ 57 w 44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1" h="115">
                  <a:moveTo>
                    <a:pt x="57" y="0"/>
                  </a:moveTo>
                  <a:lnTo>
                    <a:pt x="384" y="0"/>
                  </a:lnTo>
                  <a:lnTo>
                    <a:pt x="402" y="3"/>
                  </a:lnTo>
                  <a:lnTo>
                    <a:pt x="418" y="10"/>
                  </a:lnTo>
                  <a:lnTo>
                    <a:pt x="431" y="22"/>
                  </a:lnTo>
                  <a:lnTo>
                    <a:pt x="438" y="39"/>
                  </a:lnTo>
                  <a:lnTo>
                    <a:pt x="441" y="57"/>
                  </a:lnTo>
                  <a:lnTo>
                    <a:pt x="438" y="76"/>
                  </a:lnTo>
                  <a:lnTo>
                    <a:pt x="431" y="93"/>
                  </a:lnTo>
                  <a:lnTo>
                    <a:pt x="418" y="104"/>
                  </a:lnTo>
                  <a:lnTo>
                    <a:pt x="402" y="112"/>
                  </a:lnTo>
                  <a:lnTo>
                    <a:pt x="384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475"/>
            <p:cNvSpPr>
              <a:spLocks/>
            </p:cNvSpPr>
            <p:nvPr/>
          </p:nvSpPr>
          <p:spPr bwMode="auto">
            <a:xfrm>
              <a:off x="11112501" y="3538538"/>
              <a:ext cx="73025" cy="17463"/>
            </a:xfrm>
            <a:custGeom>
              <a:avLst/>
              <a:gdLst>
                <a:gd name="T0" fmla="*/ 57 w 458"/>
                <a:gd name="T1" fmla="*/ 0 h 114"/>
                <a:gd name="T2" fmla="*/ 400 w 458"/>
                <a:gd name="T3" fmla="*/ 0 h 114"/>
                <a:gd name="T4" fmla="*/ 420 w 458"/>
                <a:gd name="T5" fmla="*/ 3 h 114"/>
                <a:gd name="T6" fmla="*/ 436 w 458"/>
                <a:gd name="T7" fmla="*/ 10 h 114"/>
                <a:gd name="T8" fmla="*/ 447 w 458"/>
                <a:gd name="T9" fmla="*/ 22 h 114"/>
                <a:gd name="T10" fmla="*/ 456 w 458"/>
                <a:gd name="T11" fmla="*/ 38 h 114"/>
                <a:gd name="T12" fmla="*/ 458 w 458"/>
                <a:gd name="T13" fmla="*/ 57 h 114"/>
                <a:gd name="T14" fmla="*/ 456 w 458"/>
                <a:gd name="T15" fmla="*/ 76 h 114"/>
                <a:gd name="T16" fmla="*/ 447 w 458"/>
                <a:gd name="T17" fmla="*/ 92 h 114"/>
                <a:gd name="T18" fmla="*/ 436 w 458"/>
                <a:gd name="T19" fmla="*/ 104 h 114"/>
                <a:gd name="T20" fmla="*/ 420 w 458"/>
                <a:gd name="T21" fmla="*/ 111 h 114"/>
                <a:gd name="T22" fmla="*/ 400 w 458"/>
                <a:gd name="T23" fmla="*/ 114 h 114"/>
                <a:gd name="T24" fmla="*/ 57 w 458"/>
                <a:gd name="T25" fmla="*/ 114 h 114"/>
                <a:gd name="T26" fmla="*/ 39 w 458"/>
                <a:gd name="T27" fmla="*/ 111 h 114"/>
                <a:gd name="T28" fmla="*/ 23 w 458"/>
                <a:gd name="T29" fmla="*/ 104 h 114"/>
                <a:gd name="T30" fmla="*/ 11 w 458"/>
                <a:gd name="T31" fmla="*/ 92 h 114"/>
                <a:gd name="T32" fmla="*/ 3 w 458"/>
                <a:gd name="T33" fmla="*/ 76 h 114"/>
                <a:gd name="T34" fmla="*/ 0 w 458"/>
                <a:gd name="T35" fmla="*/ 57 h 114"/>
                <a:gd name="T36" fmla="*/ 3 w 458"/>
                <a:gd name="T37" fmla="*/ 38 h 114"/>
                <a:gd name="T38" fmla="*/ 11 w 458"/>
                <a:gd name="T39" fmla="*/ 22 h 114"/>
                <a:gd name="T40" fmla="*/ 23 w 458"/>
                <a:gd name="T41" fmla="*/ 10 h 114"/>
                <a:gd name="T42" fmla="*/ 39 w 458"/>
                <a:gd name="T43" fmla="*/ 3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0" y="0"/>
                  </a:lnTo>
                  <a:lnTo>
                    <a:pt x="420" y="3"/>
                  </a:lnTo>
                  <a:lnTo>
                    <a:pt x="436" y="10"/>
                  </a:lnTo>
                  <a:lnTo>
                    <a:pt x="447" y="22"/>
                  </a:lnTo>
                  <a:lnTo>
                    <a:pt x="456" y="38"/>
                  </a:lnTo>
                  <a:lnTo>
                    <a:pt x="458" y="57"/>
                  </a:lnTo>
                  <a:lnTo>
                    <a:pt x="456" y="76"/>
                  </a:lnTo>
                  <a:lnTo>
                    <a:pt x="447" y="92"/>
                  </a:lnTo>
                  <a:lnTo>
                    <a:pt x="436" y="104"/>
                  </a:lnTo>
                  <a:lnTo>
                    <a:pt x="420" y="111"/>
                  </a:lnTo>
                  <a:lnTo>
                    <a:pt x="400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476"/>
            <p:cNvSpPr>
              <a:spLocks/>
            </p:cNvSpPr>
            <p:nvPr/>
          </p:nvSpPr>
          <p:spPr bwMode="auto">
            <a:xfrm>
              <a:off x="11202988" y="3556001"/>
              <a:ext cx="69850" cy="19050"/>
            </a:xfrm>
            <a:custGeom>
              <a:avLst/>
              <a:gdLst>
                <a:gd name="T0" fmla="*/ 57 w 441"/>
                <a:gd name="T1" fmla="*/ 0 h 115"/>
                <a:gd name="T2" fmla="*/ 384 w 441"/>
                <a:gd name="T3" fmla="*/ 0 h 115"/>
                <a:gd name="T4" fmla="*/ 402 w 441"/>
                <a:gd name="T5" fmla="*/ 3 h 115"/>
                <a:gd name="T6" fmla="*/ 418 w 441"/>
                <a:gd name="T7" fmla="*/ 11 h 115"/>
                <a:gd name="T8" fmla="*/ 431 w 441"/>
                <a:gd name="T9" fmla="*/ 22 h 115"/>
                <a:gd name="T10" fmla="*/ 438 w 441"/>
                <a:gd name="T11" fmla="*/ 39 h 115"/>
                <a:gd name="T12" fmla="*/ 441 w 441"/>
                <a:gd name="T13" fmla="*/ 58 h 115"/>
                <a:gd name="T14" fmla="*/ 438 w 441"/>
                <a:gd name="T15" fmla="*/ 76 h 115"/>
                <a:gd name="T16" fmla="*/ 431 w 441"/>
                <a:gd name="T17" fmla="*/ 93 h 115"/>
                <a:gd name="T18" fmla="*/ 418 w 441"/>
                <a:gd name="T19" fmla="*/ 105 h 115"/>
                <a:gd name="T20" fmla="*/ 402 w 441"/>
                <a:gd name="T21" fmla="*/ 112 h 115"/>
                <a:gd name="T22" fmla="*/ 384 w 441"/>
                <a:gd name="T23" fmla="*/ 115 h 115"/>
                <a:gd name="T24" fmla="*/ 57 w 441"/>
                <a:gd name="T25" fmla="*/ 115 h 115"/>
                <a:gd name="T26" fmla="*/ 39 w 441"/>
                <a:gd name="T27" fmla="*/ 112 h 115"/>
                <a:gd name="T28" fmla="*/ 23 w 441"/>
                <a:gd name="T29" fmla="*/ 105 h 115"/>
                <a:gd name="T30" fmla="*/ 10 w 441"/>
                <a:gd name="T31" fmla="*/ 93 h 115"/>
                <a:gd name="T32" fmla="*/ 3 w 441"/>
                <a:gd name="T33" fmla="*/ 76 h 115"/>
                <a:gd name="T34" fmla="*/ 0 w 441"/>
                <a:gd name="T35" fmla="*/ 58 h 115"/>
                <a:gd name="T36" fmla="*/ 3 w 441"/>
                <a:gd name="T37" fmla="*/ 39 h 115"/>
                <a:gd name="T38" fmla="*/ 10 w 441"/>
                <a:gd name="T39" fmla="*/ 22 h 115"/>
                <a:gd name="T40" fmla="*/ 23 w 441"/>
                <a:gd name="T41" fmla="*/ 11 h 115"/>
                <a:gd name="T42" fmla="*/ 39 w 441"/>
                <a:gd name="T43" fmla="*/ 3 h 115"/>
                <a:gd name="T44" fmla="*/ 57 w 44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1" h="115">
                  <a:moveTo>
                    <a:pt x="57" y="0"/>
                  </a:moveTo>
                  <a:lnTo>
                    <a:pt x="384" y="0"/>
                  </a:lnTo>
                  <a:lnTo>
                    <a:pt x="402" y="3"/>
                  </a:lnTo>
                  <a:lnTo>
                    <a:pt x="418" y="11"/>
                  </a:lnTo>
                  <a:lnTo>
                    <a:pt x="431" y="22"/>
                  </a:lnTo>
                  <a:lnTo>
                    <a:pt x="438" y="39"/>
                  </a:lnTo>
                  <a:lnTo>
                    <a:pt x="441" y="58"/>
                  </a:lnTo>
                  <a:lnTo>
                    <a:pt x="438" y="76"/>
                  </a:lnTo>
                  <a:lnTo>
                    <a:pt x="431" y="93"/>
                  </a:lnTo>
                  <a:lnTo>
                    <a:pt x="418" y="105"/>
                  </a:lnTo>
                  <a:lnTo>
                    <a:pt x="402" y="112"/>
                  </a:lnTo>
                  <a:lnTo>
                    <a:pt x="384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477"/>
            <p:cNvSpPr>
              <a:spLocks/>
            </p:cNvSpPr>
            <p:nvPr/>
          </p:nvSpPr>
          <p:spPr bwMode="auto">
            <a:xfrm>
              <a:off x="11122026" y="3575051"/>
              <a:ext cx="53975" cy="17463"/>
            </a:xfrm>
            <a:custGeom>
              <a:avLst/>
              <a:gdLst>
                <a:gd name="T0" fmla="*/ 57 w 336"/>
                <a:gd name="T1" fmla="*/ 0 h 115"/>
                <a:gd name="T2" fmla="*/ 279 w 336"/>
                <a:gd name="T3" fmla="*/ 0 h 115"/>
                <a:gd name="T4" fmla="*/ 299 w 336"/>
                <a:gd name="T5" fmla="*/ 3 h 115"/>
                <a:gd name="T6" fmla="*/ 315 w 336"/>
                <a:gd name="T7" fmla="*/ 10 h 115"/>
                <a:gd name="T8" fmla="*/ 326 w 336"/>
                <a:gd name="T9" fmla="*/ 22 h 115"/>
                <a:gd name="T10" fmla="*/ 334 w 336"/>
                <a:gd name="T11" fmla="*/ 39 h 115"/>
                <a:gd name="T12" fmla="*/ 336 w 336"/>
                <a:gd name="T13" fmla="*/ 57 h 115"/>
                <a:gd name="T14" fmla="*/ 334 w 336"/>
                <a:gd name="T15" fmla="*/ 76 h 115"/>
                <a:gd name="T16" fmla="*/ 326 w 336"/>
                <a:gd name="T17" fmla="*/ 93 h 115"/>
                <a:gd name="T18" fmla="*/ 315 w 336"/>
                <a:gd name="T19" fmla="*/ 104 h 115"/>
                <a:gd name="T20" fmla="*/ 299 w 336"/>
                <a:gd name="T21" fmla="*/ 112 h 115"/>
                <a:gd name="T22" fmla="*/ 279 w 336"/>
                <a:gd name="T23" fmla="*/ 115 h 115"/>
                <a:gd name="T24" fmla="*/ 57 w 336"/>
                <a:gd name="T25" fmla="*/ 115 h 115"/>
                <a:gd name="T26" fmla="*/ 37 w 336"/>
                <a:gd name="T27" fmla="*/ 112 h 115"/>
                <a:gd name="T28" fmla="*/ 21 w 336"/>
                <a:gd name="T29" fmla="*/ 104 h 115"/>
                <a:gd name="T30" fmla="*/ 10 w 336"/>
                <a:gd name="T31" fmla="*/ 93 h 115"/>
                <a:gd name="T32" fmla="*/ 2 w 336"/>
                <a:gd name="T33" fmla="*/ 76 h 115"/>
                <a:gd name="T34" fmla="*/ 0 w 336"/>
                <a:gd name="T35" fmla="*/ 57 h 115"/>
                <a:gd name="T36" fmla="*/ 2 w 336"/>
                <a:gd name="T37" fmla="*/ 39 h 115"/>
                <a:gd name="T38" fmla="*/ 10 w 336"/>
                <a:gd name="T39" fmla="*/ 22 h 115"/>
                <a:gd name="T40" fmla="*/ 21 w 336"/>
                <a:gd name="T41" fmla="*/ 10 h 115"/>
                <a:gd name="T42" fmla="*/ 37 w 336"/>
                <a:gd name="T43" fmla="*/ 3 h 115"/>
                <a:gd name="T44" fmla="*/ 57 w 336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115">
                  <a:moveTo>
                    <a:pt x="57" y="0"/>
                  </a:moveTo>
                  <a:lnTo>
                    <a:pt x="279" y="0"/>
                  </a:lnTo>
                  <a:lnTo>
                    <a:pt x="299" y="3"/>
                  </a:lnTo>
                  <a:lnTo>
                    <a:pt x="315" y="10"/>
                  </a:lnTo>
                  <a:lnTo>
                    <a:pt x="326" y="22"/>
                  </a:lnTo>
                  <a:lnTo>
                    <a:pt x="334" y="39"/>
                  </a:lnTo>
                  <a:lnTo>
                    <a:pt x="336" y="57"/>
                  </a:lnTo>
                  <a:lnTo>
                    <a:pt x="334" y="76"/>
                  </a:lnTo>
                  <a:lnTo>
                    <a:pt x="326" y="93"/>
                  </a:lnTo>
                  <a:lnTo>
                    <a:pt x="315" y="104"/>
                  </a:lnTo>
                  <a:lnTo>
                    <a:pt x="299" y="112"/>
                  </a:lnTo>
                  <a:lnTo>
                    <a:pt x="279" y="115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478"/>
            <p:cNvSpPr>
              <a:spLocks noEditPoints="1"/>
            </p:cNvSpPr>
            <p:nvPr/>
          </p:nvSpPr>
          <p:spPr bwMode="auto">
            <a:xfrm>
              <a:off x="11049001" y="3957638"/>
              <a:ext cx="90488" cy="53975"/>
            </a:xfrm>
            <a:custGeom>
              <a:avLst/>
              <a:gdLst>
                <a:gd name="T0" fmla="*/ 114 w 572"/>
                <a:gd name="T1" fmla="*/ 115 h 344"/>
                <a:gd name="T2" fmla="*/ 114 w 572"/>
                <a:gd name="T3" fmla="*/ 172 h 344"/>
                <a:gd name="T4" fmla="*/ 117 w 572"/>
                <a:gd name="T5" fmla="*/ 191 h 344"/>
                <a:gd name="T6" fmla="*/ 125 w 572"/>
                <a:gd name="T7" fmla="*/ 207 h 344"/>
                <a:gd name="T8" fmla="*/ 137 w 572"/>
                <a:gd name="T9" fmla="*/ 219 h 344"/>
                <a:gd name="T10" fmla="*/ 153 w 572"/>
                <a:gd name="T11" fmla="*/ 226 h 344"/>
                <a:gd name="T12" fmla="*/ 171 w 572"/>
                <a:gd name="T13" fmla="*/ 229 h 344"/>
                <a:gd name="T14" fmla="*/ 400 w 572"/>
                <a:gd name="T15" fmla="*/ 229 h 344"/>
                <a:gd name="T16" fmla="*/ 420 w 572"/>
                <a:gd name="T17" fmla="*/ 226 h 344"/>
                <a:gd name="T18" fmla="*/ 435 w 572"/>
                <a:gd name="T19" fmla="*/ 219 h 344"/>
                <a:gd name="T20" fmla="*/ 447 w 572"/>
                <a:gd name="T21" fmla="*/ 207 h 344"/>
                <a:gd name="T22" fmla="*/ 455 w 572"/>
                <a:gd name="T23" fmla="*/ 191 h 344"/>
                <a:gd name="T24" fmla="*/ 457 w 572"/>
                <a:gd name="T25" fmla="*/ 172 h 344"/>
                <a:gd name="T26" fmla="*/ 457 w 572"/>
                <a:gd name="T27" fmla="*/ 115 h 344"/>
                <a:gd name="T28" fmla="*/ 114 w 572"/>
                <a:gd name="T29" fmla="*/ 115 h 344"/>
                <a:gd name="T30" fmla="*/ 57 w 572"/>
                <a:gd name="T31" fmla="*/ 0 h 344"/>
                <a:gd name="T32" fmla="*/ 514 w 572"/>
                <a:gd name="T33" fmla="*/ 0 h 344"/>
                <a:gd name="T34" fmla="*/ 534 w 572"/>
                <a:gd name="T35" fmla="*/ 3 h 344"/>
                <a:gd name="T36" fmla="*/ 550 w 572"/>
                <a:gd name="T37" fmla="*/ 10 h 344"/>
                <a:gd name="T38" fmla="*/ 561 w 572"/>
                <a:gd name="T39" fmla="*/ 22 h 344"/>
                <a:gd name="T40" fmla="*/ 570 w 572"/>
                <a:gd name="T41" fmla="*/ 39 h 344"/>
                <a:gd name="T42" fmla="*/ 572 w 572"/>
                <a:gd name="T43" fmla="*/ 57 h 344"/>
                <a:gd name="T44" fmla="*/ 572 w 572"/>
                <a:gd name="T45" fmla="*/ 172 h 344"/>
                <a:gd name="T46" fmla="*/ 570 w 572"/>
                <a:gd name="T47" fmla="*/ 203 h 344"/>
                <a:gd name="T48" fmla="*/ 561 w 572"/>
                <a:gd name="T49" fmla="*/ 234 h 344"/>
                <a:gd name="T50" fmla="*/ 549 w 572"/>
                <a:gd name="T51" fmla="*/ 260 h 344"/>
                <a:gd name="T52" fmla="*/ 532 w 572"/>
                <a:gd name="T53" fmla="*/ 284 h 344"/>
                <a:gd name="T54" fmla="*/ 512 w 572"/>
                <a:gd name="T55" fmla="*/ 304 h 344"/>
                <a:gd name="T56" fmla="*/ 488 w 572"/>
                <a:gd name="T57" fmla="*/ 321 h 344"/>
                <a:gd name="T58" fmla="*/ 461 w 572"/>
                <a:gd name="T59" fmla="*/ 334 h 344"/>
                <a:gd name="T60" fmla="*/ 432 w 572"/>
                <a:gd name="T61" fmla="*/ 341 h 344"/>
                <a:gd name="T62" fmla="*/ 400 w 572"/>
                <a:gd name="T63" fmla="*/ 344 h 344"/>
                <a:gd name="T64" fmla="*/ 171 w 572"/>
                <a:gd name="T65" fmla="*/ 344 h 344"/>
                <a:gd name="T66" fmla="*/ 140 w 572"/>
                <a:gd name="T67" fmla="*/ 341 h 344"/>
                <a:gd name="T68" fmla="*/ 111 w 572"/>
                <a:gd name="T69" fmla="*/ 334 h 344"/>
                <a:gd name="T70" fmla="*/ 84 w 572"/>
                <a:gd name="T71" fmla="*/ 321 h 344"/>
                <a:gd name="T72" fmla="*/ 60 w 572"/>
                <a:gd name="T73" fmla="*/ 304 h 344"/>
                <a:gd name="T74" fmla="*/ 39 w 572"/>
                <a:gd name="T75" fmla="*/ 284 h 344"/>
                <a:gd name="T76" fmla="*/ 23 w 572"/>
                <a:gd name="T77" fmla="*/ 260 h 344"/>
                <a:gd name="T78" fmla="*/ 10 w 572"/>
                <a:gd name="T79" fmla="*/ 234 h 344"/>
                <a:gd name="T80" fmla="*/ 3 w 572"/>
                <a:gd name="T81" fmla="*/ 203 h 344"/>
                <a:gd name="T82" fmla="*/ 0 w 572"/>
                <a:gd name="T83" fmla="*/ 172 h 344"/>
                <a:gd name="T84" fmla="*/ 0 w 572"/>
                <a:gd name="T85" fmla="*/ 57 h 344"/>
                <a:gd name="T86" fmla="*/ 3 w 572"/>
                <a:gd name="T87" fmla="*/ 39 h 344"/>
                <a:gd name="T88" fmla="*/ 10 w 572"/>
                <a:gd name="T89" fmla="*/ 22 h 344"/>
                <a:gd name="T90" fmla="*/ 23 w 572"/>
                <a:gd name="T91" fmla="*/ 10 h 344"/>
                <a:gd name="T92" fmla="*/ 38 w 572"/>
                <a:gd name="T93" fmla="*/ 3 h 344"/>
                <a:gd name="T94" fmla="*/ 57 w 572"/>
                <a:gd name="T9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2" h="344">
                  <a:moveTo>
                    <a:pt x="114" y="115"/>
                  </a:moveTo>
                  <a:lnTo>
                    <a:pt x="114" y="172"/>
                  </a:lnTo>
                  <a:lnTo>
                    <a:pt x="117" y="191"/>
                  </a:lnTo>
                  <a:lnTo>
                    <a:pt x="125" y="207"/>
                  </a:lnTo>
                  <a:lnTo>
                    <a:pt x="137" y="219"/>
                  </a:lnTo>
                  <a:lnTo>
                    <a:pt x="153" y="226"/>
                  </a:lnTo>
                  <a:lnTo>
                    <a:pt x="171" y="229"/>
                  </a:lnTo>
                  <a:lnTo>
                    <a:pt x="400" y="229"/>
                  </a:lnTo>
                  <a:lnTo>
                    <a:pt x="420" y="226"/>
                  </a:lnTo>
                  <a:lnTo>
                    <a:pt x="435" y="219"/>
                  </a:lnTo>
                  <a:lnTo>
                    <a:pt x="447" y="207"/>
                  </a:lnTo>
                  <a:lnTo>
                    <a:pt x="455" y="191"/>
                  </a:lnTo>
                  <a:lnTo>
                    <a:pt x="457" y="172"/>
                  </a:lnTo>
                  <a:lnTo>
                    <a:pt x="457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514" y="0"/>
                  </a:lnTo>
                  <a:lnTo>
                    <a:pt x="534" y="3"/>
                  </a:lnTo>
                  <a:lnTo>
                    <a:pt x="550" y="10"/>
                  </a:lnTo>
                  <a:lnTo>
                    <a:pt x="561" y="22"/>
                  </a:lnTo>
                  <a:lnTo>
                    <a:pt x="570" y="39"/>
                  </a:lnTo>
                  <a:lnTo>
                    <a:pt x="572" y="57"/>
                  </a:lnTo>
                  <a:lnTo>
                    <a:pt x="572" y="172"/>
                  </a:lnTo>
                  <a:lnTo>
                    <a:pt x="570" y="203"/>
                  </a:lnTo>
                  <a:lnTo>
                    <a:pt x="561" y="234"/>
                  </a:lnTo>
                  <a:lnTo>
                    <a:pt x="549" y="260"/>
                  </a:lnTo>
                  <a:lnTo>
                    <a:pt x="532" y="284"/>
                  </a:lnTo>
                  <a:lnTo>
                    <a:pt x="512" y="304"/>
                  </a:lnTo>
                  <a:lnTo>
                    <a:pt x="488" y="321"/>
                  </a:lnTo>
                  <a:lnTo>
                    <a:pt x="461" y="334"/>
                  </a:lnTo>
                  <a:lnTo>
                    <a:pt x="432" y="341"/>
                  </a:lnTo>
                  <a:lnTo>
                    <a:pt x="400" y="344"/>
                  </a:lnTo>
                  <a:lnTo>
                    <a:pt x="171" y="344"/>
                  </a:lnTo>
                  <a:lnTo>
                    <a:pt x="140" y="341"/>
                  </a:lnTo>
                  <a:lnTo>
                    <a:pt x="111" y="334"/>
                  </a:lnTo>
                  <a:lnTo>
                    <a:pt x="84" y="321"/>
                  </a:lnTo>
                  <a:lnTo>
                    <a:pt x="60" y="304"/>
                  </a:lnTo>
                  <a:lnTo>
                    <a:pt x="39" y="284"/>
                  </a:lnTo>
                  <a:lnTo>
                    <a:pt x="23" y="260"/>
                  </a:lnTo>
                  <a:lnTo>
                    <a:pt x="10" y="234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479"/>
            <p:cNvSpPr>
              <a:spLocks noEditPoints="1"/>
            </p:cNvSpPr>
            <p:nvPr/>
          </p:nvSpPr>
          <p:spPr bwMode="auto">
            <a:xfrm>
              <a:off x="11249026" y="3957638"/>
              <a:ext cx="90488" cy="53975"/>
            </a:xfrm>
            <a:custGeom>
              <a:avLst/>
              <a:gdLst>
                <a:gd name="T0" fmla="*/ 114 w 572"/>
                <a:gd name="T1" fmla="*/ 115 h 344"/>
                <a:gd name="T2" fmla="*/ 114 w 572"/>
                <a:gd name="T3" fmla="*/ 172 h 344"/>
                <a:gd name="T4" fmla="*/ 118 w 572"/>
                <a:gd name="T5" fmla="*/ 191 h 344"/>
                <a:gd name="T6" fmla="*/ 125 w 572"/>
                <a:gd name="T7" fmla="*/ 207 h 344"/>
                <a:gd name="T8" fmla="*/ 137 w 572"/>
                <a:gd name="T9" fmla="*/ 219 h 344"/>
                <a:gd name="T10" fmla="*/ 153 w 572"/>
                <a:gd name="T11" fmla="*/ 226 h 344"/>
                <a:gd name="T12" fmla="*/ 172 w 572"/>
                <a:gd name="T13" fmla="*/ 229 h 344"/>
                <a:gd name="T14" fmla="*/ 400 w 572"/>
                <a:gd name="T15" fmla="*/ 229 h 344"/>
                <a:gd name="T16" fmla="*/ 420 w 572"/>
                <a:gd name="T17" fmla="*/ 226 h 344"/>
                <a:gd name="T18" fmla="*/ 436 w 572"/>
                <a:gd name="T19" fmla="*/ 219 h 344"/>
                <a:gd name="T20" fmla="*/ 447 w 572"/>
                <a:gd name="T21" fmla="*/ 207 h 344"/>
                <a:gd name="T22" fmla="*/ 455 w 572"/>
                <a:gd name="T23" fmla="*/ 191 h 344"/>
                <a:gd name="T24" fmla="*/ 458 w 572"/>
                <a:gd name="T25" fmla="*/ 172 h 344"/>
                <a:gd name="T26" fmla="*/ 458 w 572"/>
                <a:gd name="T27" fmla="*/ 115 h 344"/>
                <a:gd name="T28" fmla="*/ 114 w 572"/>
                <a:gd name="T29" fmla="*/ 115 h 344"/>
                <a:gd name="T30" fmla="*/ 57 w 572"/>
                <a:gd name="T31" fmla="*/ 0 h 344"/>
                <a:gd name="T32" fmla="*/ 515 w 572"/>
                <a:gd name="T33" fmla="*/ 0 h 344"/>
                <a:gd name="T34" fmla="*/ 535 w 572"/>
                <a:gd name="T35" fmla="*/ 3 h 344"/>
                <a:gd name="T36" fmla="*/ 550 w 572"/>
                <a:gd name="T37" fmla="*/ 10 h 344"/>
                <a:gd name="T38" fmla="*/ 562 w 572"/>
                <a:gd name="T39" fmla="*/ 22 h 344"/>
                <a:gd name="T40" fmla="*/ 570 w 572"/>
                <a:gd name="T41" fmla="*/ 39 h 344"/>
                <a:gd name="T42" fmla="*/ 572 w 572"/>
                <a:gd name="T43" fmla="*/ 57 h 344"/>
                <a:gd name="T44" fmla="*/ 572 w 572"/>
                <a:gd name="T45" fmla="*/ 172 h 344"/>
                <a:gd name="T46" fmla="*/ 570 w 572"/>
                <a:gd name="T47" fmla="*/ 203 h 344"/>
                <a:gd name="T48" fmla="*/ 562 w 572"/>
                <a:gd name="T49" fmla="*/ 234 h 344"/>
                <a:gd name="T50" fmla="*/ 549 w 572"/>
                <a:gd name="T51" fmla="*/ 260 h 344"/>
                <a:gd name="T52" fmla="*/ 532 w 572"/>
                <a:gd name="T53" fmla="*/ 284 h 344"/>
                <a:gd name="T54" fmla="*/ 513 w 572"/>
                <a:gd name="T55" fmla="*/ 304 h 344"/>
                <a:gd name="T56" fmla="*/ 489 w 572"/>
                <a:gd name="T57" fmla="*/ 321 h 344"/>
                <a:gd name="T58" fmla="*/ 462 w 572"/>
                <a:gd name="T59" fmla="*/ 334 h 344"/>
                <a:gd name="T60" fmla="*/ 433 w 572"/>
                <a:gd name="T61" fmla="*/ 341 h 344"/>
                <a:gd name="T62" fmla="*/ 400 w 572"/>
                <a:gd name="T63" fmla="*/ 344 h 344"/>
                <a:gd name="T64" fmla="*/ 172 w 572"/>
                <a:gd name="T65" fmla="*/ 344 h 344"/>
                <a:gd name="T66" fmla="*/ 140 w 572"/>
                <a:gd name="T67" fmla="*/ 341 h 344"/>
                <a:gd name="T68" fmla="*/ 111 w 572"/>
                <a:gd name="T69" fmla="*/ 334 h 344"/>
                <a:gd name="T70" fmla="*/ 84 w 572"/>
                <a:gd name="T71" fmla="*/ 321 h 344"/>
                <a:gd name="T72" fmla="*/ 60 w 572"/>
                <a:gd name="T73" fmla="*/ 304 h 344"/>
                <a:gd name="T74" fmla="*/ 40 w 572"/>
                <a:gd name="T75" fmla="*/ 284 h 344"/>
                <a:gd name="T76" fmla="*/ 23 w 572"/>
                <a:gd name="T77" fmla="*/ 260 h 344"/>
                <a:gd name="T78" fmla="*/ 10 w 572"/>
                <a:gd name="T79" fmla="*/ 234 h 344"/>
                <a:gd name="T80" fmla="*/ 3 w 572"/>
                <a:gd name="T81" fmla="*/ 203 h 344"/>
                <a:gd name="T82" fmla="*/ 0 w 572"/>
                <a:gd name="T83" fmla="*/ 172 h 344"/>
                <a:gd name="T84" fmla="*/ 0 w 572"/>
                <a:gd name="T85" fmla="*/ 57 h 344"/>
                <a:gd name="T86" fmla="*/ 3 w 572"/>
                <a:gd name="T87" fmla="*/ 39 h 344"/>
                <a:gd name="T88" fmla="*/ 10 w 572"/>
                <a:gd name="T89" fmla="*/ 22 h 344"/>
                <a:gd name="T90" fmla="*/ 23 w 572"/>
                <a:gd name="T91" fmla="*/ 10 h 344"/>
                <a:gd name="T92" fmla="*/ 38 w 572"/>
                <a:gd name="T93" fmla="*/ 3 h 344"/>
                <a:gd name="T94" fmla="*/ 57 w 572"/>
                <a:gd name="T9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2" h="344">
                  <a:moveTo>
                    <a:pt x="114" y="115"/>
                  </a:moveTo>
                  <a:lnTo>
                    <a:pt x="114" y="172"/>
                  </a:lnTo>
                  <a:lnTo>
                    <a:pt x="118" y="191"/>
                  </a:lnTo>
                  <a:lnTo>
                    <a:pt x="125" y="207"/>
                  </a:lnTo>
                  <a:lnTo>
                    <a:pt x="137" y="219"/>
                  </a:lnTo>
                  <a:lnTo>
                    <a:pt x="153" y="226"/>
                  </a:lnTo>
                  <a:lnTo>
                    <a:pt x="172" y="229"/>
                  </a:lnTo>
                  <a:lnTo>
                    <a:pt x="400" y="229"/>
                  </a:lnTo>
                  <a:lnTo>
                    <a:pt x="420" y="226"/>
                  </a:lnTo>
                  <a:lnTo>
                    <a:pt x="436" y="219"/>
                  </a:lnTo>
                  <a:lnTo>
                    <a:pt x="447" y="207"/>
                  </a:lnTo>
                  <a:lnTo>
                    <a:pt x="455" y="191"/>
                  </a:lnTo>
                  <a:lnTo>
                    <a:pt x="458" y="172"/>
                  </a:lnTo>
                  <a:lnTo>
                    <a:pt x="458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515" y="0"/>
                  </a:lnTo>
                  <a:lnTo>
                    <a:pt x="535" y="3"/>
                  </a:lnTo>
                  <a:lnTo>
                    <a:pt x="550" y="10"/>
                  </a:lnTo>
                  <a:lnTo>
                    <a:pt x="562" y="22"/>
                  </a:lnTo>
                  <a:lnTo>
                    <a:pt x="570" y="39"/>
                  </a:lnTo>
                  <a:lnTo>
                    <a:pt x="572" y="57"/>
                  </a:lnTo>
                  <a:lnTo>
                    <a:pt x="572" y="172"/>
                  </a:lnTo>
                  <a:lnTo>
                    <a:pt x="570" y="203"/>
                  </a:lnTo>
                  <a:lnTo>
                    <a:pt x="562" y="234"/>
                  </a:lnTo>
                  <a:lnTo>
                    <a:pt x="549" y="260"/>
                  </a:lnTo>
                  <a:lnTo>
                    <a:pt x="532" y="284"/>
                  </a:lnTo>
                  <a:lnTo>
                    <a:pt x="513" y="304"/>
                  </a:lnTo>
                  <a:lnTo>
                    <a:pt x="489" y="321"/>
                  </a:lnTo>
                  <a:lnTo>
                    <a:pt x="462" y="334"/>
                  </a:lnTo>
                  <a:lnTo>
                    <a:pt x="433" y="341"/>
                  </a:lnTo>
                  <a:lnTo>
                    <a:pt x="400" y="344"/>
                  </a:lnTo>
                  <a:lnTo>
                    <a:pt x="172" y="344"/>
                  </a:lnTo>
                  <a:lnTo>
                    <a:pt x="140" y="341"/>
                  </a:lnTo>
                  <a:lnTo>
                    <a:pt x="111" y="334"/>
                  </a:lnTo>
                  <a:lnTo>
                    <a:pt x="84" y="321"/>
                  </a:lnTo>
                  <a:lnTo>
                    <a:pt x="60" y="304"/>
                  </a:lnTo>
                  <a:lnTo>
                    <a:pt x="40" y="284"/>
                  </a:lnTo>
                  <a:lnTo>
                    <a:pt x="23" y="260"/>
                  </a:lnTo>
                  <a:lnTo>
                    <a:pt x="10" y="234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480"/>
            <p:cNvSpPr>
              <a:spLocks noEditPoints="1"/>
            </p:cNvSpPr>
            <p:nvPr/>
          </p:nvSpPr>
          <p:spPr bwMode="auto">
            <a:xfrm>
              <a:off x="11156951" y="3665538"/>
              <a:ext cx="73025" cy="55563"/>
            </a:xfrm>
            <a:custGeom>
              <a:avLst/>
              <a:gdLst>
                <a:gd name="T0" fmla="*/ 114 w 458"/>
                <a:gd name="T1" fmla="*/ 115 h 344"/>
                <a:gd name="T2" fmla="*/ 114 w 458"/>
                <a:gd name="T3" fmla="*/ 230 h 344"/>
                <a:gd name="T4" fmla="*/ 343 w 458"/>
                <a:gd name="T5" fmla="*/ 230 h 344"/>
                <a:gd name="T6" fmla="*/ 343 w 458"/>
                <a:gd name="T7" fmla="*/ 115 h 344"/>
                <a:gd name="T8" fmla="*/ 114 w 458"/>
                <a:gd name="T9" fmla="*/ 115 h 344"/>
                <a:gd name="T10" fmla="*/ 57 w 458"/>
                <a:gd name="T11" fmla="*/ 0 h 344"/>
                <a:gd name="T12" fmla="*/ 400 w 458"/>
                <a:gd name="T13" fmla="*/ 0 h 344"/>
                <a:gd name="T14" fmla="*/ 420 w 458"/>
                <a:gd name="T15" fmla="*/ 3 h 344"/>
                <a:gd name="T16" fmla="*/ 436 w 458"/>
                <a:gd name="T17" fmla="*/ 11 h 344"/>
                <a:gd name="T18" fmla="*/ 447 w 458"/>
                <a:gd name="T19" fmla="*/ 22 h 344"/>
                <a:gd name="T20" fmla="*/ 456 w 458"/>
                <a:gd name="T21" fmla="*/ 39 h 344"/>
                <a:gd name="T22" fmla="*/ 458 w 458"/>
                <a:gd name="T23" fmla="*/ 58 h 344"/>
                <a:gd name="T24" fmla="*/ 458 w 458"/>
                <a:gd name="T25" fmla="*/ 287 h 344"/>
                <a:gd name="T26" fmla="*/ 456 w 458"/>
                <a:gd name="T27" fmla="*/ 306 h 344"/>
                <a:gd name="T28" fmla="*/ 447 w 458"/>
                <a:gd name="T29" fmla="*/ 322 h 344"/>
                <a:gd name="T30" fmla="*/ 436 w 458"/>
                <a:gd name="T31" fmla="*/ 334 h 344"/>
                <a:gd name="T32" fmla="*/ 420 w 458"/>
                <a:gd name="T33" fmla="*/ 341 h 344"/>
                <a:gd name="T34" fmla="*/ 400 w 458"/>
                <a:gd name="T35" fmla="*/ 344 h 344"/>
                <a:gd name="T36" fmla="*/ 57 w 458"/>
                <a:gd name="T37" fmla="*/ 344 h 344"/>
                <a:gd name="T38" fmla="*/ 39 w 458"/>
                <a:gd name="T39" fmla="*/ 341 h 344"/>
                <a:gd name="T40" fmla="*/ 23 w 458"/>
                <a:gd name="T41" fmla="*/ 334 h 344"/>
                <a:gd name="T42" fmla="*/ 10 w 458"/>
                <a:gd name="T43" fmla="*/ 322 h 344"/>
                <a:gd name="T44" fmla="*/ 3 w 458"/>
                <a:gd name="T45" fmla="*/ 306 h 344"/>
                <a:gd name="T46" fmla="*/ 0 w 458"/>
                <a:gd name="T47" fmla="*/ 287 h 344"/>
                <a:gd name="T48" fmla="*/ 0 w 458"/>
                <a:gd name="T49" fmla="*/ 58 h 344"/>
                <a:gd name="T50" fmla="*/ 3 w 458"/>
                <a:gd name="T51" fmla="*/ 39 h 344"/>
                <a:gd name="T52" fmla="*/ 10 w 458"/>
                <a:gd name="T53" fmla="*/ 22 h 344"/>
                <a:gd name="T54" fmla="*/ 23 w 458"/>
                <a:gd name="T55" fmla="*/ 11 h 344"/>
                <a:gd name="T56" fmla="*/ 39 w 458"/>
                <a:gd name="T57" fmla="*/ 3 h 344"/>
                <a:gd name="T58" fmla="*/ 57 w 458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344">
                  <a:moveTo>
                    <a:pt x="114" y="115"/>
                  </a:moveTo>
                  <a:lnTo>
                    <a:pt x="114" y="230"/>
                  </a:lnTo>
                  <a:lnTo>
                    <a:pt x="343" y="230"/>
                  </a:lnTo>
                  <a:lnTo>
                    <a:pt x="343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400" y="0"/>
                  </a:lnTo>
                  <a:lnTo>
                    <a:pt x="420" y="3"/>
                  </a:lnTo>
                  <a:lnTo>
                    <a:pt x="436" y="11"/>
                  </a:lnTo>
                  <a:lnTo>
                    <a:pt x="447" y="22"/>
                  </a:lnTo>
                  <a:lnTo>
                    <a:pt x="456" y="39"/>
                  </a:lnTo>
                  <a:lnTo>
                    <a:pt x="458" y="58"/>
                  </a:lnTo>
                  <a:lnTo>
                    <a:pt x="458" y="287"/>
                  </a:lnTo>
                  <a:lnTo>
                    <a:pt x="456" y="306"/>
                  </a:lnTo>
                  <a:lnTo>
                    <a:pt x="447" y="322"/>
                  </a:lnTo>
                  <a:lnTo>
                    <a:pt x="436" y="334"/>
                  </a:lnTo>
                  <a:lnTo>
                    <a:pt x="420" y="341"/>
                  </a:lnTo>
                  <a:lnTo>
                    <a:pt x="400" y="344"/>
                  </a:lnTo>
                  <a:lnTo>
                    <a:pt x="57" y="344"/>
                  </a:lnTo>
                  <a:lnTo>
                    <a:pt x="39" y="341"/>
                  </a:lnTo>
                  <a:lnTo>
                    <a:pt x="23" y="334"/>
                  </a:lnTo>
                  <a:lnTo>
                    <a:pt x="10" y="322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481"/>
            <p:cNvSpPr>
              <a:spLocks/>
            </p:cNvSpPr>
            <p:nvPr/>
          </p:nvSpPr>
          <p:spPr bwMode="auto">
            <a:xfrm>
              <a:off x="11139488" y="3921126"/>
              <a:ext cx="109538" cy="17463"/>
            </a:xfrm>
            <a:custGeom>
              <a:avLst/>
              <a:gdLst>
                <a:gd name="T0" fmla="*/ 57 w 686"/>
                <a:gd name="T1" fmla="*/ 0 h 114"/>
                <a:gd name="T2" fmla="*/ 629 w 686"/>
                <a:gd name="T3" fmla="*/ 0 h 114"/>
                <a:gd name="T4" fmla="*/ 649 w 686"/>
                <a:gd name="T5" fmla="*/ 3 h 114"/>
                <a:gd name="T6" fmla="*/ 664 w 686"/>
                <a:gd name="T7" fmla="*/ 10 h 114"/>
                <a:gd name="T8" fmla="*/ 676 w 686"/>
                <a:gd name="T9" fmla="*/ 22 h 114"/>
                <a:gd name="T10" fmla="*/ 684 w 686"/>
                <a:gd name="T11" fmla="*/ 38 h 114"/>
                <a:gd name="T12" fmla="*/ 686 w 686"/>
                <a:gd name="T13" fmla="*/ 57 h 114"/>
                <a:gd name="T14" fmla="*/ 684 w 686"/>
                <a:gd name="T15" fmla="*/ 76 h 114"/>
                <a:gd name="T16" fmla="*/ 676 w 686"/>
                <a:gd name="T17" fmla="*/ 92 h 114"/>
                <a:gd name="T18" fmla="*/ 664 w 686"/>
                <a:gd name="T19" fmla="*/ 104 h 114"/>
                <a:gd name="T20" fmla="*/ 649 w 686"/>
                <a:gd name="T21" fmla="*/ 111 h 114"/>
                <a:gd name="T22" fmla="*/ 629 w 686"/>
                <a:gd name="T23" fmla="*/ 114 h 114"/>
                <a:gd name="T24" fmla="*/ 57 w 686"/>
                <a:gd name="T25" fmla="*/ 114 h 114"/>
                <a:gd name="T26" fmla="*/ 38 w 686"/>
                <a:gd name="T27" fmla="*/ 111 h 114"/>
                <a:gd name="T28" fmla="*/ 23 w 686"/>
                <a:gd name="T29" fmla="*/ 104 h 114"/>
                <a:gd name="T30" fmla="*/ 10 w 686"/>
                <a:gd name="T31" fmla="*/ 92 h 114"/>
                <a:gd name="T32" fmla="*/ 3 w 686"/>
                <a:gd name="T33" fmla="*/ 76 h 114"/>
                <a:gd name="T34" fmla="*/ 0 w 686"/>
                <a:gd name="T35" fmla="*/ 57 h 114"/>
                <a:gd name="T36" fmla="*/ 3 w 686"/>
                <a:gd name="T37" fmla="*/ 38 h 114"/>
                <a:gd name="T38" fmla="*/ 10 w 686"/>
                <a:gd name="T39" fmla="*/ 22 h 114"/>
                <a:gd name="T40" fmla="*/ 23 w 686"/>
                <a:gd name="T41" fmla="*/ 10 h 114"/>
                <a:gd name="T42" fmla="*/ 38 w 686"/>
                <a:gd name="T43" fmla="*/ 3 h 114"/>
                <a:gd name="T44" fmla="*/ 57 w 68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6" h="114">
                  <a:moveTo>
                    <a:pt x="57" y="0"/>
                  </a:moveTo>
                  <a:lnTo>
                    <a:pt x="629" y="0"/>
                  </a:lnTo>
                  <a:lnTo>
                    <a:pt x="649" y="3"/>
                  </a:lnTo>
                  <a:lnTo>
                    <a:pt x="664" y="10"/>
                  </a:lnTo>
                  <a:lnTo>
                    <a:pt x="676" y="22"/>
                  </a:lnTo>
                  <a:lnTo>
                    <a:pt x="684" y="38"/>
                  </a:lnTo>
                  <a:lnTo>
                    <a:pt x="686" y="57"/>
                  </a:lnTo>
                  <a:lnTo>
                    <a:pt x="684" y="76"/>
                  </a:lnTo>
                  <a:lnTo>
                    <a:pt x="676" y="92"/>
                  </a:lnTo>
                  <a:lnTo>
                    <a:pt x="664" y="104"/>
                  </a:lnTo>
                  <a:lnTo>
                    <a:pt x="649" y="111"/>
                  </a:lnTo>
                  <a:lnTo>
                    <a:pt x="629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8" name="Group 1137"/>
          <p:cNvGrpSpPr/>
          <p:nvPr/>
        </p:nvGrpSpPr>
        <p:grpSpPr>
          <a:xfrm>
            <a:off x="10028046" y="3474996"/>
            <a:ext cx="546100" cy="527051"/>
            <a:chOff x="9974263" y="3475038"/>
            <a:chExt cx="546100" cy="5270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0" name="Freeform 486"/>
            <p:cNvSpPr>
              <a:spLocks/>
            </p:cNvSpPr>
            <p:nvPr/>
          </p:nvSpPr>
          <p:spPr bwMode="auto">
            <a:xfrm>
              <a:off x="10255251" y="3848101"/>
              <a:ext cx="19050" cy="17463"/>
            </a:xfrm>
            <a:custGeom>
              <a:avLst/>
              <a:gdLst>
                <a:gd name="T0" fmla="*/ 58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2 w 114"/>
                <a:gd name="T9" fmla="*/ 38 h 115"/>
                <a:gd name="T10" fmla="*/ 114 w 114"/>
                <a:gd name="T11" fmla="*/ 57 h 115"/>
                <a:gd name="T12" fmla="*/ 112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2 h 115"/>
                <a:gd name="T20" fmla="*/ 58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1 w 114"/>
                <a:gd name="T27" fmla="*/ 92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8 h 115"/>
                <a:gd name="T34" fmla="*/ 11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8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8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Freeform 487"/>
            <p:cNvSpPr>
              <a:spLocks noEditPoints="1"/>
            </p:cNvSpPr>
            <p:nvPr/>
          </p:nvSpPr>
          <p:spPr bwMode="auto">
            <a:xfrm>
              <a:off x="9974263" y="3656013"/>
              <a:ext cx="157163" cy="328613"/>
            </a:xfrm>
            <a:custGeom>
              <a:avLst/>
              <a:gdLst>
                <a:gd name="T0" fmla="*/ 515 w 987"/>
                <a:gd name="T1" fmla="*/ 126 h 2060"/>
                <a:gd name="T2" fmla="*/ 414 w 987"/>
                <a:gd name="T3" fmla="*/ 163 h 2060"/>
                <a:gd name="T4" fmla="*/ 323 w 987"/>
                <a:gd name="T5" fmla="*/ 219 h 2060"/>
                <a:gd name="T6" fmla="*/ 246 w 987"/>
                <a:gd name="T7" fmla="*/ 292 h 2060"/>
                <a:gd name="T8" fmla="*/ 185 w 987"/>
                <a:gd name="T9" fmla="*/ 378 h 2060"/>
                <a:gd name="T10" fmla="*/ 141 w 987"/>
                <a:gd name="T11" fmla="*/ 475 h 2060"/>
                <a:gd name="T12" fmla="*/ 118 w 987"/>
                <a:gd name="T13" fmla="*/ 581 h 2060"/>
                <a:gd name="T14" fmla="*/ 115 w 987"/>
                <a:gd name="T15" fmla="*/ 1866 h 2060"/>
                <a:gd name="T16" fmla="*/ 125 w 987"/>
                <a:gd name="T17" fmla="*/ 1907 h 2060"/>
                <a:gd name="T18" fmla="*/ 153 w 987"/>
                <a:gd name="T19" fmla="*/ 1935 h 2060"/>
                <a:gd name="T20" fmla="*/ 195 w 987"/>
                <a:gd name="T21" fmla="*/ 1947 h 2060"/>
                <a:gd name="T22" fmla="*/ 802 w 987"/>
                <a:gd name="T23" fmla="*/ 767 h 2060"/>
                <a:gd name="T24" fmla="*/ 812 w 987"/>
                <a:gd name="T25" fmla="*/ 673 h 2060"/>
                <a:gd name="T26" fmla="*/ 841 w 987"/>
                <a:gd name="T27" fmla="*/ 584 h 2060"/>
                <a:gd name="T28" fmla="*/ 865 w 987"/>
                <a:gd name="T29" fmla="*/ 512 h 2060"/>
                <a:gd name="T30" fmla="*/ 870 w 987"/>
                <a:gd name="T31" fmla="*/ 436 h 2060"/>
                <a:gd name="T32" fmla="*/ 856 w 987"/>
                <a:gd name="T33" fmla="*/ 362 h 2060"/>
                <a:gd name="T34" fmla="*/ 738 w 987"/>
                <a:gd name="T35" fmla="*/ 115 h 2060"/>
                <a:gd name="T36" fmla="*/ 589 w 987"/>
                <a:gd name="T37" fmla="*/ 0 h 2060"/>
                <a:gd name="T38" fmla="*/ 944 w 987"/>
                <a:gd name="T39" fmla="*/ 275 h 2060"/>
                <a:gd name="T40" fmla="*/ 977 w 987"/>
                <a:gd name="T41" fmla="*/ 364 h 2060"/>
                <a:gd name="T42" fmla="*/ 987 w 987"/>
                <a:gd name="T43" fmla="*/ 456 h 2060"/>
                <a:gd name="T44" fmla="*/ 977 w 987"/>
                <a:gd name="T45" fmla="*/ 547 h 2060"/>
                <a:gd name="T46" fmla="*/ 944 w 987"/>
                <a:gd name="T47" fmla="*/ 635 h 2060"/>
                <a:gd name="T48" fmla="*/ 925 w 987"/>
                <a:gd name="T49" fmla="*/ 686 h 2060"/>
                <a:gd name="T50" fmla="*/ 916 w 987"/>
                <a:gd name="T51" fmla="*/ 739 h 2060"/>
                <a:gd name="T52" fmla="*/ 915 w 987"/>
                <a:gd name="T53" fmla="*/ 2060 h 2060"/>
                <a:gd name="T54" fmla="*/ 159 w 987"/>
                <a:gd name="T55" fmla="*/ 2057 h 2060"/>
                <a:gd name="T56" fmla="*/ 96 w 987"/>
                <a:gd name="T57" fmla="*/ 2034 h 2060"/>
                <a:gd name="T58" fmla="*/ 45 w 987"/>
                <a:gd name="T59" fmla="*/ 1991 h 2060"/>
                <a:gd name="T60" fmla="*/ 13 w 987"/>
                <a:gd name="T61" fmla="*/ 1934 h 2060"/>
                <a:gd name="T62" fmla="*/ 0 w 987"/>
                <a:gd name="T63" fmla="*/ 1866 h 2060"/>
                <a:gd name="T64" fmla="*/ 3 w 987"/>
                <a:gd name="T65" fmla="*/ 578 h 2060"/>
                <a:gd name="T66" fmla="*/ 24 w 987"/>
                <a:gd name="T67" fmla="*/ 465 h 2060"/>
                <a:gd name="T68" fmla="*/ 65 w 987"/>
                <a:gd name="T69" fmla="*/ 360 h 2060"/>
                <a:gd name="T70" fmla="*/ 122 w 987"/>
                <a:gd name="T71" fmla="*/ 263 h 2060"/>
                <a:gd name="T72" fmla="*/ 197 w 987"/>
                <a:gd name="T73" fmla="*/ 178 h 2060"/>
                <a:gd name="T74" fmla="*/ 285 w 987"/>
                <a:gd name="T75" fmla="*/ 107 h 2060"/>
                <a:gd name="T76" fmla="*/ 386 w 987"/>
                <a:gd name="T77" fmla="*/ 53 h 2060"/>
                <a:gd name="T78" fmla="*/ 498 w 987"/>
                <a:gd name="T79" fmla="*/ 18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7" h="2060">
                  <a:moveTo>
                    <a:pt x="595" y="115"/>
                  </a:moveTo>
                  <a:lnTo>
                    <a:pt x="515" y="126"/>
                  </a:lnTo>
                  <a:lnTo>
                    <a:pt x="463" y="142"/>
                  </a:lnTo>
                  <a:lnTo>
                    <a:pt x="414" y="163"/>
                  </a:lnTo>
                  <a:lnTo>
                    <a:pt x="367" y="189"/>
                  </a:lnTo>
                  <a:lnTo>
                    <a:pt x="323" y="219"/>
                  </a:lnTo>
                  <a:lnTo>
                    <a:pt x="282" y="253"/>
                  </a:lnTo>
                  <a:lnTo>
                    <a:pt x="246" y="292"/>
                  </a:lnTo>
                  <a:lnTo>
                    <a:pt x="213" y="334"/>
                  </a:lnTo>
                  <a:lnTo>
                    <a:pt x="185" y="378"/>
                  </a:lnTo>
                  <a:lnTo>
                    <a:pt x="159" y="425"/>
                  </a:lnTo>
                  <a:lnTo>
                    <a:pt x="141" y="475"/>
                  </a:lnTo>
                  <a:lnTo>
                    <a:pt x="126" y="526"/>
                  </a:lnTo>
                  <a:lnTo>
                    <a:pt x="118" y="581"/>
                  </a:lnTo>
                  <a:lnTo>
                    <a:pt x="115" y="635"/>
                  </a:lnTo>
                  <a:lnTo>
                    <a:pt x="115" y="1866"/>
                  </a:lnTo>
                  <a:lnTo>
                    <a:pt x="117" y="1888"/>
                  </a:lnTo>
                  <a:lnTo>
                    <a:pt x="125" y="1907"/>
                  </a:lnTo>
                  <a:lnTo>
                    <a:pt x="138" y="1924"/>
                  </a:lnTo>
                  <a:lnTo>
                    <a:pt x="153" y="1935"/>
                  </a:lnTo>
                  <a:lnTo>
                    <a:pt x="173" y="1944"/>
                  </a:lnTo>
                  <a:lnTo>
                    <a:pt x="195" y="1947"/>
                  </a:lnTo>
                  <a:lnTo>
                    <a:pt x="802" y="1947"/>
                  </a:lnTo>
                  <a:lnTo>
                    <a:pt x="802" y="767"/>
                  </a:lnTo>
                  <a:lnTo>
                    <a:pt x="804" y="720"/>
                  </a:lnTo>
                  <a:lnTo>
                    <a:pt x="812" y="673"/>
                  </a:lnTo>
                  <a:lnTo>
                    <a:pt x="826" y="628"/>
                  </a:lnTo>
                  <a:lnTo>
                    <a:pt x="841" y="584"/>
                  </a:lnTo>
                  <a:lnTo>
                    <a:pt x="856" y="548"/>
                  </a:lnTo>
                  <a:lnTo>
                    <a:pt x="865" y="512"/>
                  </a:lnTo>
                  <a:lnTo>
                    <a:pt x="870" y="474"/>
                  </a:lnTo>
                  <a:lnTo>
                    <a:pt x="870" y="436"/>
                  </a:lnTo>
                  <a:lnTo>
                    <a:pt x="865" y="398"/>
                  </a:lnTo>
                  <a:lnTo>
                    <a:pt x="856" y="362"/>
                  </a:lnTo>
                  <a:lnTo>
                    <a:pt x="841" y="326"/>
                  </a:lnTo>
                  <a:lnTo>
                    <a:pt x="738" y="115"/>
                  </a:lnTo>
                  <a:lnTo>
                    <a:pt x="595" y="115"/>
                  </a:lnTo>
                  <a:close/>
                  <a:moveTo>
                    <a:pt x="589" y="0"/>
                  </a:moveTo>
                  <a:lnTo>
                    <a:pt x="807" y="0"/>
                  </a:lnTo>
                  <a:lnTo>
                    <a:pt x="944" y="275"/>
                  </a:lnTo>
                  <a:lnTo>
                    <a:pt x="963" y="319"/>
                  </a:lnTo>
                  <a:lnTo>
                    <a:pt x="977" y="364"/>
                  </a:lnTo>
                  <a:lnTo>
                    <a:pt x="984" y="409"/>
                  </a:lnTo>
                  <a:lnTo>
                    <a:pt x="987" y="456"/>
                  </a:lnTo>
                  <a:lnTo>
                    <a:pt x="984" y="501"/>
                  </a:lnTo>
                  <a:lnTo>
                    <a:pt x="977" y="547"/>
                  </a:lnTo>
                  <a:lnTo>
                    <a:pt x="963" y="592"/>
                  </a:lnTo>
                  <a:lnTo>
                    <a:pt x="944" y="635"/>
                  </a:lnTo>
                  <a:lnTo>
                    <a:pt x="932" y="660"/>
                  </a:lnTo>
                  <a:lnTo>
                    <a:pt x="925" y="686"/>
                  </a:lnTo>
                  <a:lnTo>
                    <a:pt x="919" y="712"/>
                  </a:lnTo>
                  <a:lnTo>
                    <a:pt x="916" y="739"/>
                  </a:lnTo>
                  <a:lnTo>
                    <a:pt x="915" y="767"/>
                  </a:lnTo>
                  <a:lnTo>
                    <a:pt x="915" y="2060"/>
                  </a:lnTo>
                  <a:lnTo>
                    <a:pt x="195" y="2060"/>
                  </a:lnTo>
                  <a:lnTo>
                    <a:pt x="159" y="2057"/>
                  </a:lnTo>
                  <a:lnTo>
                    <a:pt x="126" y="2049"/>
                  </a:lnTo>
                  <a:lnTo>
                    <a:pt x="96" y="2034"/>
                  </a:lnTo>
                  <a:lnTo>
                    <a:pt x="69" y="2015"/>
                  </a:lnTo>
                  <a:lnTo>
                    <a:pt x="45" y="1991"/>
                  </a:lnTo>
                  <a:lnTo>
                    <a:pt x="26" y="1964"/>
                  </a:lnTo>
                  <a:lnTo>
                    <a:pt x="13" y="1934"/>
                  </a:lnTo>
                  <a:lnTo>
                    <a:pt x="3" y="1902"/>
                  </a:lnTo>
                  <a:lnTo>
                    <a:pt x="0" y="1866"/>
                  </a:lnTo>
                  <a:lnTo>
                    <a:pt x="0" y="635"/>
                  </a:lnTo>
                  <a:lnTo>
                    <a:pt x="3" y="578"/>
                  </a:lnTo>
                  <a:lnTo>
                    <a:pt x="10" y="520"/>
                  </a:lnTo>
                  <a:lnTo>
                    <a:pt x="24" y="465"/>
                  </a:lnTo>
                  <a:lnTo>
                    <a:pt x="42" y="412"/>
                  </a:lnTo>
                  <a:lnTo>
                    <a:pt x="65" y="360"/>
                  </a:lnTo>
                  <a:lnTo>
                    <a:pt x="91" y="310"/>
                  </a:lnTo>
                  <a:lnTo>
                    <a:pt x="122" y="263"/>
                  </a:lnTo>
                  <a:lnTo>
                    <a:pt x="157" y="219"/>
                  </a:lnTo>
                  <a:lnTo>
                    <a:pt x="197" y="178"/>
                  </a:lnTo>
                  <a:lnTo>
                    <a:pt x="239" y="141"/>
                  </a:lnTo>
                  <a:lnTo>
                    <a:pt x="285" y="107"/>
                  </a:lnTo>
                  <a:lnTo>
                    <a:pt x="334" y="78"/>
                  </a:lnTo>
                  <a:lnTo>
                    <a:pt x="386" y="53"/>
                  </a:lnTo>
                  <a:lnTo>
                    <a:pt x="441" y="32"/>
                  </a:lnTo>
                  <a:lnTo>
                    <a:pt x="498" y="18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488"/>
            <p:cNvSpPr>
              <a:spLocks noEditPoints="1"/>
            </p:cNvSpPr>
            <p:nvPr/>
          </p:nvSpPr>
          <p:spPr bwMode="auto">
            <a:xfrm>
              <a:off x="10201276" y="3729038"/>
              <a:ext cx="200025" cy="200025"/>
            </a:xfrm>
            <a:custGeom>
              <a:avLst/>
              <a:gdLst>
                <a:gd name="T0" fmla="*/ 574 w 1259"/>
                <a:gd name="T1" fmla="*/ 117 h 1259"/>
                <a:gd name="T2" fmla="*/ 466 w 1259"/>
                <a:gd name="T3" fmla="*/ 140 h 1259"/>
                <a:gd name="T4" fmla="*/ 369 w 1259"/>
                <a:gd name="T5" fmla="*/ 184 h 1259"/>
                <a:gd name="T6" fmla="*/ 284 w 1259"/>
                <a:gd name="T7" fmla="*/ 247 h 1259"/>
                <a:gd name="T8" fmla="*/ 214 w 1259"/>
                <a:gd name="T9" fmla="*/ 325 h 1259"/>
                <a:gd name="T10" fmla="*/ 161 w 1259"/>
                <a:gd name="T11" fmla="*/ 416 h 1259"/>
                <a:gd name="T12" fmla="*/ 126 w 1259"/>
                <a:gd name="T13" fmla="*/ 519 h 1259"/>
                <a:gd name="T14" fmla="*/ 115 w 1259"/>
                <a:gd name="T15" fmla="*/ 629 h 1259"/>
                <a:gd name="T16" fmla="*/ 126 w 1259"/>
                <a:gd name="T17" fmla="*/ 741 h 1259"/>
                <a:gd name="T18" fmla="*/ 161 w 1259"/>
                <a:gd name="T19" fmla="*/ 843 h 1259"/>
                <a:gd name="T20" fmla="*/ 214 w 1259"/>
                <a:gd name="T21" fmla="*/ 935 h 1259"/>
                <a:gd name="T22" fmla="*/ 284 w 1259"/>
                <a:gd name="T23" fmla="*/ 1012 h 1259"/>
                <a:gd name="T24" fmla="*/ 369 w 1259"/>
                <a:gd name="T25" fmla="*/ 1075 h 1259"/>
                <a:gd name="T26" fmla="*/ 466 w 1259"/>
                <a:gd name="T27" fmla="*/ 1118 h 1259"/>
                <a:gd name="T28" fmla="*/ 574 w 1259"/>
                <a:gd name="T29" fmla="*/ 1141 h 1259"/>
                <a:gd name="T30" fmla="*/ 686 w 1259"/>
                <a:gd name="T31" fmla="*/ 1141 h 1259"/>
                <a:gd name="T32" fmla="*/ 793 w 1259"/>
                <a:gd name="T33" fmla="*/ 1118 h 1259"/>
                <a:gd name="T34" fmla="*/ 890 w 1259"/>
                <a:gd name="T35" fmla="*/ 1075 h 1259"/>
                <a:gd name="T36" fmla="*/ 976 w 1259"/>
                <a:gd name="T37" fmla="*/ 1012 h 1259"/>
                <a:gd name="T38" fmla="*/ 1046 w 1259"/>
                <a:gd name="T39" fmla="*/ 935 h 1259"/>
                <a:gd name="T40" fmla="*/ 1099 w 1259"/>
                <a:gd name="T41" fmla="*/ 843 h 1259"/>
                <a:gd name="T42" fmla="*/ 1133 w 1259"/>
                <a:gd name="T43" fmla="*/ 741 h 1259"/>
                <a:gd name="T44" fmla="*/ 1145 w 1259"/>
                <a:gd name="T45" fmla="*/ 629 h 1259"/>
                <a:gd name="T46" fmla="*/ 1133 w 1259"/>
                <a:gd name="T47" fmla="*/ 519 h 1259"/>
                <a:gd name="T48" fmla="*/ 1099 w 1259"/>
                <a:gd name="T49" fmla="*/ 416 h 1259"/>
                <a:gd name="T50" fmla="*/ 1046 w 1259"/>
                <a:gd name="T51" fmla="*/ 325 h 1259"/>
                <a:gd name="T52" fmla="*/ 976 w 1259"/>
                <a:gd name="T53" fmla="*/ 247 h 1259"/>
                <a:gd name="T54" fmla="*/ 890 w 1259"/>
                <a:gd name="T55" fmla="*/ 184 h 1259"/>
                <a:gd name="T56" fmla="*/ 793 w 1259"/>
                <a:gd name="T57" fmla="*/ 140 h 1259"/>
                <a:gd name="T58" fmla="*/ 686 w 1259"/>
                <a:gd name="T59" fmla="*/ 117 h 1259"/>
                <a:gd name="T60" fmla="*/ 630 w 1259"/>
                <a:gd name="T61" fmla="*/ 0 h 1259"/>
                <a:gd name="T62" fmla="*/ 757 w 1259"/>
                <a:gd name="T63" fmla="*/ 13 h 1259"/>
                <a:gd name="T64" fmla="*/ 876 w 1259"/>
                <a:gd name="T65" fmla="*/ 50 h 1259"/>
                <a:gd name="T66" fmla="*/ 982 w 1259"/>
                <a:gd name="T67" fmla="*/ 107 h 1259"/>
                <a:gd name="T68" fmla="*/ 1076 w 1259"/>
                <a:gd name="T69" fmla="*/ 184 h 1259"/>
                <a:gd name="T70" fmla="*/ 1152 w 1259"/>
                <a:gd name="T71" fmla="*/ 277 h 1259"/>
                <a:gd name="T72" fmla="*/ 1210 w 1259"/>
                <a:gd name="T73" fmla="*/ 384 h 1259"/>
                <a:gd name="T74" fmla="*/ 1247 w 1259"/>
                <a:gd name="T75" fmla="*/ 502 h 1259"/>
                <a:gd name="T76" fmla="*/ 1259 w 1259"/>
                <a:gd name="T77" fmla="*/ 629 h 1259"/>
                <a:gd name="T78" fmla="*/ 1247 w 1259"/>
                <a:gd name="T79" fmla="*/ 757 h 1259"/>
                <a:gd name="T80" fmla="*/ 1210 w 1259"/>
                <a:gd name="T81" fmla="*/ 876 h 1259"/>
                <a:gd name="T82" fmla="*/ 1152 w 1259"/>
                <a:gd name="T83" fmla="*/ 982 h 1259"/>
                <a:gd name="T84" fmla="*/ 1076 w 1259"/>
                <a:gd name="T85" fmla="*/ 1076 h 1259"/>
                <a:gd name="T86" fmla="*/ 982 w 1259"/>
                <a:gd name="T87" fmla="*/ 1152 h 1259"/>
                <a:gd name="T88" fmla="*/ 876 w 1259"/>
                <a:gd name="T89" fmla="*/ 1210 h 1259"/>
                <a:gd name="T90" fmla="*/ 757 w 1259"/>
                <a:gd name="T91" fmla="*/ 1247 h 1259"/>
                <a:gd name="T92" fmla="*/ 630 w 1259"/>
                <a:gd name="T93" fmla="*/ 1259 h 1259"/>
                <a:gd name="T94" fmla="*/ 503 w 1259"/>
                <a:gd name="T95" fmla="*/ 1247 h 1259"/>
                <a:gd name="T96" fmla="*/ 385 w 1259"/>
                <a:gd name="T97" fmla="*/ 1210 h 1259"/>
                <a:gd name="T98" fmla="*/ 277 w 1259"/>
                <a:gd name="T99" fmla="*/ 1152 h 1259"/>
                <a:gd name="T100" fmla="*/ 185 w 1259"/>
                <a:gd name="T101" fmla="*/ 1076 h 1259"/>
                <a:gd name="T102" fmla="*/ 108 w 1259"/>
                <a:gd name="T103" fmla="*/ 982 h 1259"/>
                <a:gd name="T104" fmla="*/ 50 w 1259"/>
                <a:gd name="T105" fmla="*/ 876 h 1259"/>
                <a:gd name="T106" fmla="*/ 14 w 1259"/>
                <a:gd name="T107" fmla="*/ 757 h 1259"/>
                <a:gd name="T108" fmla="*/ 0 w 1259"/>
                <a:gd name="T109" fmla="*/ 629 h 1259"/>
                <a:gd name="T110" fmla="*/ 14 w 1259"/>
                <a:gd name="T111" fmla="*/ 502 h 1259"/>
                <a:gd name="T112" fmla="*/ 50 w 1259"/>
                <a:gd name="T113" fmla="*/ 384 h 1259"/>
                <a:gd name="T114" fmla="*/ 108 w 1259"/>
                <a:gd name="T115" fmla="*/ 277 h 1259"/>
                <a:gd name="T116" fmla="*/ 185 w 1259"/>
                <a:gd name="T117" fmla="*/ 184 h 1259"/>
                <a:gd name="T118" fmla="*/ 277 w 1259"/>
                <a:gd name="T119" fmla="*/ 107 h 1259"/>
                <a:gd name="T120" fmla="*/ 385 w 1259"/>
                <a:gd name="T121" fmla="*/ 50 h 1259"/>
                <a:gd name="T122" fmla="*/ 503 w 1259"/>
                <a:gd name="T123" fmla="*/ 13 h 1259"/>
                <a:gd name="T124" fmla="*/ 630 w 1259"/>
                <a:gd name="T125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9" h="1259">
                  <a:moveTo>
                    <a:pt x="630" y="114"/>
                  </a:moveTo>
                  <a:lnTo>
                    <a:pt x="574" y="117"/>
                  </a:lnTo>
                  <a:lnTo>
                    <a:pt x="519" y="126"/>
                  </a:lnTo>
                  <a:lnTo>
                    <a:pt x="466" y="140"/>
                  </a:lnTo>
                  <a:lnTo>
                    <a:pt x="416" y="160"/>
                  </a:lnTo>
                  <a:lnTo>
                    <a:pt x="369" y="184"/>
                  </a:lnTo>
                  <a:lnTo>
                    <a:pt x="325" y="213"/>
                  </a:lnTo>
                  <a:lnTo>
                    <a:pt x="284" y="247"/>
                  </a:lnTo>
                  <a:lnTo>
                    <a:pt x="247" y="283"/>
                  </a:lnTo>
                  <a:lnTo>
                    <a:pt x="214" y="325"/>
                  </a:lnTo>
                  <a:lnTo>
                    <a:pt x="185" y="369"/>
                  </a:lnTo>
                  <a:lnTo>
                    <a:pt x="161" y="416"/>
                  </a:lnTo>
                  <a:lnTo>
                    <a:pt x="141" y="466"/>
                  </a:lnTo>
                  <a:lnTo>
                    <a:pt x="126" y="519"/>
                  </a:lnTo>
                  <a:lnTo>
                    <a:pt x="118" y="573"/>
                  </a:lnTo>
                  <a:lnTo>
                    <a:pt x="115" y="629"/>
                  </a:lnTo>
                  <a:lnTo>
                    <a:pt x="118" y="686"/>
                  </a:lnTo>
                  <a:lnTo>
                    <a:pt x="126" y="741"/>
                  </a:lnTo>
                  <a:lnTo>
                    <a:pt x="141" y="793"/>
                  </a:lnTo>
                  <a:lnTo>
                    <a:pt x="161" y="843"/>
                  </a:lnTo>
                  <a:lnTo>
                    <a:pt x="185" y="890"/>
                  </a:lnTo>
                  <a:lnTo>
                    <a:pt x="214" y="935"/>
                  </a:lnTo>
                  <a:lnTo>
                    <a:pt x="247" y="976"/>
                  </a:lnTo>
                  <a:lnTo>
                    <a:pt x="284" y="1012"/>
                  </a:lnTo>
                  <a:lnTo>
                    <a:pt x="325" y="1045"/>
                  </a:lnTo>
                  <a:lnTo>
                    <a:pt x="369" y="1075"/>
                  </a:lnTo>
                  <a:lnTo>
                    <a:pt x="416" y="1099"/>
                  </a:lnTo>
                  <a:lnTo>
                    <a:pt x="466" y="1118"/>
                  </a:lnTo>
                  <a:lnTo>
                    <a:pt x="519" y="1133"/>
                  </a:lnTo>
                  <a:lnTo>
                    <a:pt x="574" y="1141"/>
                  </a:lnTo>
                  <a:lnTo>
                    <a:pt x="630" y="1145"/>
                  </a:lnTo>
                  <a:lnTo>
                    <a:pt x="686" y="1141"/>
                  </a:lnTo>
                  <a:lnTo>
                    <a:pt x="741" y="1133"/>
                  </a:lnTo>
                  <a:lnTo>
                    <a:pt x="793" y="1118"/>
                  </a:lnTo>
                  <a:lnTo>
                    <a:pt x="844" y="1099"/>
                  </a:lnTo>
                  <a:lnTo>
                    <a:pt x="890" y="1075"/>
                  </a:lnTo>
                  <a:lnTo>
                    <a:pt x="935" y="1045"/>
                  </a:lnTo>
                  <a:lnTo>
                    <a:pt x="976" y="1012"/>
                  </a:lnTo>
                  <a:lnTo>
                    <a:pt x="1012" y="976"/>
                  </a:lnTo>
                  <a:lnTo>
                    <a:pt x="1046" y="935"/>
                  </a:lnTo>
                  <a:lnTo>
                    <a:pt x="1075" y="890"/>
                  </a:lnTo>
                  <a:lnTo>
                    <a:pt x="1099" y="843"/>
                  </a:lnTo>
                  <a:lnTo>
                    <a:pt x="1119" y="793"/>
                  </a:lnTo>
                  <a:lnTo>
                    <a:pt x="1133" y="741"/>
                  </a:lnTo>
                  <a:lnTo>
                    <a:pt x="1142" y="686"/>
                  </a:lnTo>
                  <a:lnTo>
                    <a:pt x="1145" y="629"/>
                  </a:lnTo>
                  <a:lnTo>
                    <a:pt x="1142" y="573"/>
                  </a:lnTo>
                  <a:lnTo>
                    <a:pt x="1133" y="519"/>
                  </a:lnTo>
                  <a:lnTo>
                    <a:pt x="1119" y="466"/>
                  </a:lnTo>
                  <a:lnTo>
                    <a:pt x="1099" y="416"/>
                  </a:lnTo>
                  <a:lnTo>
                    <a:pt x="1075" y="369"/>
                  </a:lnTo>
                  <a:lnTo>
                    <a:pt x="1046" y="325"/>
                  </a:lnTo>
                  <a:lnTo>
                    <a:pt x="1012" y="283"/>
                  </a:lnTo>
                  <a:lnTo>
                    <a:pt x="976" y="247"/>
                  </a:lnTo>
                  <a:lnTo>
                    <a:pt x="935" y="213"/>
                  </a:lnTo>
                  <a:lnTo>
                    <a:pt x="890" y="184"/>
                  </a:lnTo>
                  <a:lnTo>
                    <a:pt x="844" y="160"/>
                  </a:lnTo>
                  <a:lnTo>
                    <a:pt x="793" y="140"/>
                  </a:lnTo>
                  <a:lnTo>
                    <a:pt x="741" y="126"/>
                  </a:lnTo>
                  <a:lnTo>
                    <a:pt x="686" y="117"/>
                  </a:lnTo>
                  <a:lnTo>
                    <a:pt x="630" y="114"/>
                  </a:lnTo>
                  <a:close/>
                  <a:moveTo>
                    <a:pt x="630" y="0"/>
                  </a:moveTo>
                  <a:lnTo>
                    <a:pt x="694" y="3"/>
                  </a:lnTo>
                  <a:lnTo>
                    <a:pt x="757" y="13"/>
                  </a:lnTo>
                  <a:lnTo>
                    <a:pt x="817" y="28"/>
                  </a:lnTo>
                  <a:lnTo>
                    <a:pt x="876" y="50"/>
                  </a:lnTo>
                  <a:lnTo>
                    <a:pt x="931" y="76"/>
                  </a:lnTo>
                  <a:lnTo>
                    <a:pt x="982" y="107"/>
                  </a:lnTo>
                  <a:lnTo>
                    <a:pt x="1031" y="144"/>
                  </a:lnTo>
                  <a:lnTo>
                    <a:pt x="1076" y="184"/>
                  </a:lnTo>
                  <a:lnTo>
                    <a:pt x="1117" y="228"/>
                  </a:lnTo>
                  <a:lnTo>
                    <a:pt x="1152" y="277"/>
                  </a:lnTo>
                  <a:lnTo>
                    <a:pt x="1183" y="329"/>
                  </a:lnTo>
                  <a:lnTo>
                    <a:pt x="1210" y="384"/>
                  </a:lnTo>
                  <a:lnTo>
                    <a:pt x="1231" y="442"/>
                  </a:lnTo>
                  <a:lnTo>
                    <a:pt x="1247" y="502"/>
                  </a:lnTo>
                  <a:lnTo>
                    <a:pt x="1256" y="565"/>
                  </a:lnTo>
                  <a:lnTo>
                    <a:pt x="1259" y="629"/>
                  </a:lnTo>
                  <a:lnTo>
                    <a:pt x="1256" y="694"/>
                  </a:lnTo>
                  <a:lnTo>
                    <a:pt x="1247" y="757"/>
                  </a:lnTo>
                  <a:lnTo>
                    <a:pt x="1231" y="817"/>
                  </a:lnTo>
                  <a:lnTo>
                    <a:pt x="1210" y="876"/>
                  </a:lnTo>
                  <a:lnTo>
                    <a:pt x="1183" y="931"/>
                  </a:lnTo>
                  <a:lnTo>
                    <a:pt x="1152" y="982"/>
                  </a:lnTo>
                  <a:lnTo>
                    <a:pt x="1117" y="1031"/>
                  </a:lnTo>
                  <a:lnTo>
                    <a:pt x="1076" y="1076"/>
                  </a:lnTo>
                  <a:lnTo>
                    <a:pt x="1031" y="1116"/>
                  </a:lnTo>
                  <a:lnTo>
                    <a:pt x="982" y="1152"/>
                  </a:lnTo>
                  <a:lnTo>
                    <a:pt x="931" y="1183"/>
                  </a:lnTo>
                  <a:lnTo>
                    <a:pt x="876" y="1210"/>
                  </a:lnTo>
                  <a:lnTo>
                    <a:pt x="817" y="1231"/>
                  </a:lnTo>
                  <a:lnTo>
                    <a:pt x="757" y="1247"/>
                  </a:lnTo>
                  <a:lnTo>
                    <a:pt x="694" y="1256"/>
                  </a:lnTo>
                  <a:lnTo>
                    <a:pt x="630" y="1259"/>
                  </a:lnTo>
                  <a:lnTo>
                    <a:pt x="565" y="1256"/>
                  </a:lnTo>
                  <a:lnTo>
                    <a:pt x="503" y="1247"/>
                  </a:lnTo>
                  <a:lnTo>
                    <a:pt x="442" y="1231"/>
                  </a:lnTo>
                  <a:lnTo>
                    <a:pt x="385" y="1210"/>
                  </a:lnTo>
                  <a:lnTo>
                    <a:pt x="330" y="1183"/>
                  </a:lnTo>
                  <a:lnTo>
                    <a:pt x="277" y="1152"/>
                  </a:lnTo>
                  <a:lnTo>
                    <a:pt x="228" y="1116"/>
                  </a:lnTo>
                  <a:lnTo>
                    <a:pt x="185" y="1076"/>
                  </a:lnTo>
                  <a:lnTo>
                    <a:pt x="144" y="1031"/>
                  </a:lnTo>
                  <a:lnTo>
                    <a:pt x="108" y="982"/>
                  </a:lnTo>
                  <a:lnTo>
                    <a:pt x="76" y="931"/>
                  </a:lnTo>
                  <a:lnTo>
                    <a:pt x="50" y="876"/>
                  </a:lnTo>
                  <a:lnTo>
                    <a:pt x="28" y="817"/>
                  </a:lnTo>
                  <a:lnTo>
                    <a:pt x="14" y="757"/>
                  </a:lnTo>
                  <a:lnTo>
                    <a:pt x="3" y="694"/>
                  </a:lnTo>
                  <a:lnTo>
                    <a:pt x="0" y="629"/>
                  </a:lnTo>
                  <a:lnTo>
                    <a:pt x="3" y="565"/>
                  </a:lnTo>
                  <a:lnTo>
                    <a:pt x="14" y="502"/>
                  </a:lnTo>
                  <a:lnTo>
                    <a:pt x="28" y="442"/>
                  </a:lnTo>
                  <a:lnTo>
                    <a:pt x="50" y="384"/>
                  </a:lnTo>
                  <a:lnTo>
                    <a:pt x="76" y="329"/>
                  </a:lnTo>
                  <a:lnTo>
                    <a:pt x="108" y="277"/>
                  </a:lnTo>
                  <a:lnTo>
                    <a:pt x="144" y="228"/>
                  </a:lnTo>
                  <a:lnTo>
                    <a:pt x="185" y="184"/>
                  </a:lnTo>
                  <a:lnTo>
                    <a:pt x="228" y="144"/>
                  </a:lnTo>
                  <a:lnTo>
                    <a:pt x="277" y="107"/>
                  </a:lnTo>
                  <a:lnTo>
                    <a:pt x="330" y="76"/>
                  </a:lnTo>
                  <a:lnTo>
                    <a:pt x="385" y="50"/>
                  </a:lnTo>
                  <a:lnTo>
                    <a:pt x="442" y="28"/>
                  </a:lnTo>
                  <a:lnTo>
                    <a:pt x="503" y="13"/>
                  </a:lnTo>
                  <a:lnTo>
                    <a:pt x="565" y="3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489"/>
            <p:cNvSpPr>
              <a:spLocks noEditPoints="1"/>
            </p:cNvSpPr>
            <p:nvPr/>
          </p:nvSpPr>
          <p:spPr bwMode="auto">
            <a:xfrm>
              <a:off x="10055226" y="3597276"/>
              <a:ext cx="136525" cy="77788"/>
            </a:xfrm>
            <a:custGeom>
              <a:avLst/>
              <a:gdLst>
                <a:gd name="T0" fmla="*/ 681 w 853"/>
                <a:gd name="T1" fmla="*/ 112 h 485"/>
                <a:gd name="T2" fmla="*/ 678 w 853"/>
                <a:gd name="T3" fmla="*/ 112 h 485"/>
                <a:gd name="T4" fmla="*/ 675 w 853"/>
                <a:gd name="T5" fmla="*/ 112 h 485"/>
                <a:gd name="T6" fmla="*/ 160 w 853"/>
                <a:gd name="T7" fmla="*/ 232 h 485"/>
                <a:gd name="T8" fmla="*/ 145 w 853"/>
                <a:gd name="T9" fmla="*/ 239 h 485"/>
                <a:gd name="T10" fmla="*/ 131 w 853"/>
                <a:gd name="T11" fmla="*/ 247 h 485"/>
                <a:gd name="T12" fmla="*/ 122 w 853"/>
                <a:gd name="T13" fmla="*/ 259 h 485"/>
                <a:gd name="T14" fmla="*/ 117 w 853"/>
                <a:gd name="T15" fmla="*/ 274 h 485"/>
                <a:gd name="T16" fmla="*/ 115 w 853"/>
                <a:gd name="T17" fmla="*/ 290 h 485"/>
                <a:gd name="T18" fmla="*/ 115 w 853"/>
                <a:gd name="T19" fmla="*/ 365 h 485"/>
                <a:gd name="T20" fmla="*/ 744 w 853"/>
                <a:gd name="T21" fmla="*/ 250 h 485"/>
                <a:gd name="T22" fmla="*/ 744 w 853"/>
                <a:gd name="T23" fmla="*/ 170 h 485"/>
                <a:gd name="T24" fmla="*/ 743 w 853"/>
                <a:gd name="T25" fmla="*/ 157 h 485"/>
                <a:gd name="T26" fmla="*/ 739 w 853"/>
                <a:gd name="T27" fmla="*/ 145 h 485"/>
                <a:gd name="T28" fmla="*/ 732 w 853"/>
                <a:gd name="T29" fmla="*/ 133 h 485"/>
                <a:gd name="T30" fmla="*/ 721 w 853"/>
                <a:gd name="T31" fmla="*/ 124 h 485"/>
                <a:gd name="T32" fmla="*/ 710 w 853"/>
                <a:gd name="T33" fmla="*/ 119 h 485"/>
                <a:gd name="T34" fmla="*/ 698 w 853"/>
                <a:gd name="T35" fmla="*/ 114 h 485"/>
                <a:gd name="T36" fmla="*/ 687 w 853"/>
                <a:gd name="T37" fmla="*/ 112 h 485"/>
                <a:gd name="T38" fmla="*/ 683 w 853"/>
                <a:gd name="T39" fmla="*/ 112 h 485"/>
                <a:gd name="T40" fmla="*/ 681 w 853"/>
                <a:gd name="T41" fmla="*/ 112 h 485"/>
                <a:gd name="T42" fmla="*/ 678 w 853"/>
                <a:gd name="T43" fmla="*/ 0 h 485"/>
                <a:gd name="T44" fmla="*/ 708 w 853"/>
                <a:gd name="T45" fmla="*/ 1 h 485"/>
                <a:gd name="T46" fmla="*/ 737 w 853"/>
                <a:gd name="T47" fmla="*/ 8 h 485"/>
                <a:gd name="T48" fmla="*/ 764 w 853"/>
                <a:gd name="T49" fmla="*/ 21 h 485"/>
                <a:gd name="T50" fmla="*/ 790 w 853"/>
                <a:gd name="T51" fmla="*/ 38 h 485"/>
                <a:gd name="T52" fmla="*/ 812 w 853"/>
                <a:gd name="T53" fmla="*/ 60 h 485"/>
                <a:gd name="T54" fmla="*/ 829 w 853"/>
                <a:gd name="T55" fmla="*/ 84 h 485"/>
                <a:gd name="T56" fmla="*/ 842 w 853"/>
                <a:gd name="T57" fmla="*/ 111 h 485"/>
                <a:gd name="T58" fmla="*/ 850 w 853"/>
                <a:gd name="T59" fmla="*/ 139 h 485"/>
                <a:gd name="T60" fmla="*/ 853 w 853"/>
                <a:gd name="T61" fmla="*/ 170 h 485"/>
                <a:gd name="T62" fmla="*/ 853 w 853"/>
                <a:gd name="T63" fmla="*/ 296 h 485"/>
                <a:gd name="T64" fmla="*/ 851 w 853"/>
                <a:gd name="T65" fmla="*/ 313 h 485"/>
                <a:gd name="T66" fmla="*/ 844 w 853"/>
                <a:gd name="T67" fmla="*/ 326 h 485"/>
                <a:gd name="T68" fmla="*/ 835 w 853"/>
                <a:gd name="T69" fmla="*/ 339 h 485"/>
                <a:gd name="T70" fmla="*/ 822 w 853"/>
                <a:gd name="T71" fmla="*/ 348 h 485"/>
                <a:gd name="T72" fmla="*/ 807 w 853"/>
                <a:gd name="T73" fmla="*/ 353 h 485"/>
                <a:gd name="T74" fmla="*/ 97 w 853"/>
                <a:gd name="T75" fmla="*/ 485 h 485"/>
                <a:gd name="T76" fmla="*/ 57 w 853"/>
                <a:gd name="T77" fmla="*/ 485 h 485"/>
                <a:gd name="T78" fmla="*/ 39 w 853"/>
                <a:gd name="T79" fmla="*/ 481 h 485"/>
                <a:gd name="T80" fmla="*/ 22 w 853"/>
                <a:gd name="T81" fmla="*/ 474 h 485"/>
                <a:gd name="T82" fmla="*/ 10 w 853"/>
                <a:gd name="T83" fmla="*/ 463 h 485"/>
                <a:gd name="T84" fmla="*/ 3 w 853"/>
                <a:gd name="T85" fmla="*/ 446 h 485"/>
                <a:gd name="T86" fmla="*/ 0 w 853"/>
                <a:gd name="T87" fmla="*/ 427 h 485"/>
                <a:gd name="T88" fmla="*/ 0 w 853"/>
                <a:gd name="T89" fmla="*/ 290 h 485"/>
                <a:gd name="T90" fmla="*/ 3 w 853"/>
                <a:gd name="T91" fmla="*/ 260 h 485"/>
                <a:gd name="T92" fmla="*/ 10 w 853"/>
                <a:gd name="T93" fmla="*/ 232 h 485"/>
                <a:gd name="T94" fmla="*/ 22 w 853"/>
                <a:gd name="T95" fmla="*/ 207 h 485"/>
                <a:gd name="T96" fmla="*/ 37 w 853"/>
                <a:gd name="T97" fmla="*/ 183 h 485"/>
                <a:gd name="T98" fmla="*/ 57 w 853"/>
                <a:gd name="T99" fmla="*/ 162 h 485"/>
                <a:gd name="T100" fmla="*/ 79 w 853"/>
                <a:gd name="T101" fmla="*/ 146 h 485"/>
                <a:gd name="T102" fmla="*/ 104 w 853"/>
                <a:gd name="T103" fmla="*/ 133 h 485"/>
                <a:gd name="T104" fmla="*/ 131 w 853"/>
                <a:gd name="T105" fmla="*/ 124 h 485"/>
                <a:gd name="T106" fmla="*/ 646 w 853"/>
                <a:gd name="T107" fmla="*/ 4 h 485"/>
                <a:gd name="T108" fmla="*/ 678 w 853"/>
                <a:gd name="T109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3" h="485">
                  <a:moveTo>
                    <a:pt x="681" y="112"/>
                  </a:moveTo>
                  <a:lnTo>
                    <a:pt x="678" y="112"/>
                  </a:lnTo>
                  <a:lnTo>
                    <a:pt x="675" y="112"/>
                  </a:lnTo>
                  <a:lnTo>
                    <a:pt x="160" y="232"/>
                  </a:lnTo>
                  <a:lnTo>
                    <a:pt x="145" y="239"/>
                  </a:lnTo>
                  <a:lnTo>
                    <a:pt x="131" y="247"/>
                  </a:lnTo>
                  <a:lnTo>
                    <a:pt x="122" y="259"/>
                  </a:lnTo>
                  <a:lnTo>
                    <a:pt x="117" y="274"/>
                  </a:lnTo>
                  <a:lnTo>
                    <a:pt x="115" y="290"/>
                  </a:lnTo>
                  <a:lnTo>
                    <a:pt x="115" y="365"/>
                  </a:lnTo>
                  <a:lnTo>
                    <a:pt x="744" y="250"/>
                  </a:lnTo>
                  <a:lnTo>
                    <a:pt x="744" y="170"/>
                  </a:lnTo>
                  <a:lnTo>
                    <a:pt x="743" y="157"/>
                  </a:lnTo>
                  <a:lnTo>
                    <a:pt x="739" y="145"/>
                  </a:lnTo>
                  <a:lnTo>
                    <a:pt x="732" y="133"/>
                  </a:lnTo>
                  <a:lnTo>
                    <a:pt x="721" y="124"/>
                  </a:lnTo>
                  <a:lnTo>
                    <a:pt x="710" y="119"/>
                  </a:lnTo>
                  <a:lnTo>
                    <a:pt x="698" y="114"/>
                  </a:lnTo>
                  <a:lnTo>
                    <a:pt x="687" y="112"/>
                  </a:lnTo>
                  <a:lnTo>
                    <a:pt x="683" y="112"/>
                  </a:lnTo>
                  <a:lnTo>
                    <a:pt x="681" y="112"/>
                  </a:lnTo>
                  <a:close/>
                  <a:moveTo>
                    <a:pt x="678" y="0"/>
                  </a:moveTo>
                  <a:lnTo>
                    <a:pt x="708" y="1"/>
                  </a:lnTo>
                  <a:lnTo>
                    <a:pt x="737" y="8"/>
                  </a:lnTo>
                  <a:lnTo>
                    <a:pt x="764" y="21"/>
                  </a:lnTo>
                  <a:lnTo>
                    <a:pt x="790" y="38"/>
                  </a:lnTo>
                  <a:lnTo>
                    <a:pt x="812" y="60"/>
                  </a:lnTo>
                  <a:lnTo>
                    <a:pt x="829" y="84"/>
                  </a:lnTo>
                  <a:lnTo>
                    <a:pt x="842" y="111"/>
                  </a:lnTo>
                  <a:lnTo>
                    <a:pt x="850" y="139"/>
                  </a:lnTo>
                  <a:lnTo>
                    <a:pt x="853" y="170"/>
                  </a:lnTo>
                  <a:lnTo>
                    <a:pt x="853" y="296"/>
                  </a:lnTo>
                  <a:lnTo>
                    <a:pt x="851" y="313"/>
                  </a:lnTo>
                  <a:lnTo>
                    <a:pt x="844" y="326"/>
                  </a:lnTo>
                  <a:lnTo>
                    <a:pt x="835" y="339"/>
                  </a:lnTo>
                  <a:lnTo>
                    <a:pt x="822" y="348"/>
                  </a:lnTo>
                  <a:lnTo>
                    <a:pt x="807" y="353"/>
                  </a:lnTo>
                  <a:lnTo>
                    <a:pt x="97" y="485"/>
                  </a:lnTo>
                  <a:lnTo>
                    <a:pt x="57" y="485"/>
                  </a:lnTo>
                  <a:lnTo>
                    <a:pt x="39" y="481"/>
                  </a:lnTo>
                  <a:lnTo>
                    <a:pt x="22" y="474"/>
                  </a:lnTo>
                  <a:lnTo>
                    <a:pt x="10" y="463"/>
                  </a:lnTo>
                  <a:lnTo>
                    <a:pt x="3" y="446"/>
                  </a:lnTo>
                  <a:lnTo>
                    <a:pt x="0" y="427"/>
                  </a:lnTo>
                  <a:lnTo>
                    <a:pt x="0" y="290"/>
                  </a:lnTo>
                  <a:lnTo>
                    <a:pt x="3" y="260"/>
                  </a:lnTo>
                  <a:lnTo>
                    <a:pt x="10" y="232"/>
                  </a:lnTo>
                  <a:lnTo>
                    <a:pt x="22" y="207"/>
                  </a:lnTo>
                  <a:lnTo>
                    <a:pt x="37" y="183"/>
                  </a:lnTo>
                  <a:lnTo>
                    <a:pt x="57" y="162"/>
                  </a:lnTo>
                  <a:lnTo>
                    <a:pt x="79" y="146"/>
                  </a:lnTo>
                  <a:lnTo>
                    <a:pt x="104" y="133"/>
                  </a:lnTo>
                  <a:lnTo>
                    <a:pt x="131" y="124"/>
                  </a:lnTo>
                  <a:lnTo>
                    <a:pt x="646" y="4"/>
                  </a:lnTo>
                  <a:lnTo>
                    <a:pt x="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490"/>
            <p:cNvSpPr>
              <a:spLocks noEditPoints="1"/>
            </p:cNvSpPr>
            <p:nvPr/>
          </p:nvSpPr>
          <p:spPr bwMode="auto">
            <a:xfrm>
              <a:off x="10201276" y="3475038"/>
              <a:ext cx="200025" cy="236538"/>
            </a:xfrm>
            <a:custGeom>
              <a:avLst/>
              <a:gdLst>
                <a:gd name="T0" fmla="*/ 521 w 1265"/>
                <a:gd name="T1" fmla="*/ 705 h 1489"/>
                <a:gd name="T2" fmla="*/ 497 w 1265"/>
                <a:gd name="T3" fmla="*/ 735 h 1489"/>
                <a:gd name="T4" fmla="*/ 264 w 1265"/>
                <a:gd name="T5" fmla="*/ 802 h 1489"/>
                <a:gd name="T6" fmla="*/ 483 w 1265"/>
                <a:gd name="T7" fmla="*/ 864 h 1489"/>
                <a:gd name="T8" fmla="*/ 504 w 1265"/>
                <a:gd name="T9" fmla="*/ 881 h 1489"/>
                <a:gd name="T10" fmla="*/ 630 w 1265"/>
                <a:gd name="T11" fmla="*/ 1248 h 1489"/>
                <a:gd name="T12" fmla="*/ 756 w 1265"/>
                <a:gd name="T13" fmla="*/ 881 h 1489"/>
                <a:gd name="T14" fmla="*/ 778 w 1265"/>
                <a:gd name="T15" fmla="*/ 862 h 1489"/>
                <a:gd name="T16" fmla="*/ 996 w 1265"/>
                <a:gd name="T17" fmla="*/ 802 h 1489"/>
                <a:gd name="T18" fmla="*/ 774 w 1265"/>
                <a:gd name="T19" fmla="*/ 735 h 1489"/>
                <a:gd name="T20" fmla="*/ 750 w 1265"/>
                <a:gd name="T21" fmla="*/ 705 h 1489"/>
                <a:gd name="T22" fmla="*/ 630 w 1265"/>
                <a:gd name="T23" fmla="*/ 0 h 1489"/>
                <a:gd name="T24" fmla="*/ 659 w 1265"/>
                <a:gd name="T25" fmla="*/ 8 h 1489"/>
                <a:gd name="T26" fmla="*/ 680 w 1265"/>
                <a:gd name="T27" fmla="*/ 27 h 1489"/>
                <a:gd name="T28" fmla="*/ 853 w 1265"/>
                <a:gd name="T29" fmla="*/ 641 h 1489"/>
                <a:gd name="T30" fmla="*/ 1238 w 1265"/>
                <a:gd name="T31" fmla="*/ 750 h 1489"/>
                <a:gd name="T32" fmla="*/ 1257 w 1265"/>
                <a:gd name="T33" fmla="*/ 771 h 1489"/>
                <a:gd name="T34" fmla="*/ 1265 w 1265"/>
                <a:gd name="T35" fmla="*/ 802 h 1489"/>
                <a:gd name="T36" fmla="*/ 1257 w 1265"/>
                <a:gd name="T37" fmla="*/ 831 h 1489"/>
                <a:gd name="T38" fmla="*/ 1238 w 1265"/>
                <a:gd name="T39" fmla="*/ 851 h 1489"/>
                <a:gd name="T40" fmla="*/ 853 w 1265"/>
                <a:gd name="T41" fmla="*/ 968 h 1489"/>
                <a:gd name="T42" fmla="*/ 679 w 1265"/>
                <a:gd name="T43" fmla="*/ 1467 h 1489"/>
                <a:gd name="T44" fmla="*/ 648 w 1265"/>
                <a:gd name="T45" fmla="*/ 1486 h 1489"/>
                <a:gd name="T46" fmla="*/ 616 w 1265"/>
                <a:gd name="T47" fmla="*/ 1487 h 1489"/>
                <a:gd name="T48" fmla="*/ 592 w 1265"/>
                <a:gd name="T49" fmla="*/ 1472 h 1489"/>
                <a:gd name="T50" fmla="*/ 579 w 1265"/>
                <a:gd name="T51" fmla="*/ 1448 h 1489"/>
                <a:gd name="T52" fmla="*/ 41 w 1265"/>
                <a:gd name="T53" fmla="*/ 859 h 1489"/>
                <a:gd name="T54" fmla="*/ 17 w 1265"/>
                <a:gd name="T55" fmla="*/ 845 h 1489"/>
                <a:gd name="T56" fmla="*/ 2 w 1265"/>
                <a:gd name="T57" fmla="*/ 819 h 1489"/>
                <a:gd name="T58" fmla="*/ 2 w 1265"/>
                <a:gd name="T59" fmla="*/ 786 h 1489"/>
                <a:gd name="T60" fmla="*/ 17 w 1265"/>
                <a:gd name="T61" fmla="*/ 761 h 1489"/>
                <a:gd name="T62" fmla="*/ 41 w 1265"/>
                <a:gd name="T63" fmla="*/ 744 h 1489"/>
                <a:gd name="T64" fmla="*/ 572 w 1265"/>
                <a:gd name="T65" fmla="*/ 41 h 1489"/>
                <a:gd name="T66" fmla="*/ 589 w 1265"/>
                <a:gd name="T67" fmla="*/ 17 h 1489"/>
                <a:gd name="T68" fmla="*/ 614 w 1265"/>
                <a:gd name="T69" fmla="*/ 2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65" h="1489">
                  <a:moveTo>
                    <a:pt x="636" y="275"/>
                  </a:moveTo>
                  <a:lnTo>
                    <a:pt x="521" y="705"/>
                  </a:lnTo>
                  <a:lnTo>
                    <a:pt x="512" y="722"/>
                  </a:lnTo>
                  <a:lnTo>
                    <a:pt x="497" y="735"/>
                  </a:lnTo>
                  <a:lnTo>
                    <a:pt x="481" y="744"/>
                  </a:lnTo>
                  <a:lnTo>
                    <a:pt x="264" y="802"/>
                  </a:lnTo>
                  <a:lnTo>
                    <a:pt x="469" y="859"/>
                  </a:lnTo>
                  <a:lnTo>
                    <a:pt x="483" y="864"/>
                  </a:lnTo>
                  <a:lnTo>
                    <a:pt x="494" y="872"/>
                  </a:lnTo>
                  <a:lnTo>
                    <a:pt x="504" y="881"/>
                  </a:lnTo>
                  <a:lnTo>
                    <a:pt x="510" y="894"/>
                  </a:lnTo>
                  <a:lnTo>
                    <a:pt x="630" y="1248"/>
                  </a:lnTo>
                  <a:lnTo>
                    <a:pt x="750" y="894"/>
                  </a:lnTo>
                  <a:lnTo>
                    <a:pt x="756" y="881"/>
                  </a:lnTo>
                  <a:lnTo>
                    <a:pt x="766" y="870"/>
                  </a:lnTo>
                  <a:lnTo>
                    <a:pt x="778" y="862"/>
                  </a:lnTo>
                  <a:lnTo>
                    <a:pt x="790" y="859"/>
                  </a:lnTo>
                  <a:lnTo>
                    <a:pt x="996" y="802"/>
                  </a:lnTo>
                  <a:lnTo>
                    <a:pt x="790" y="744"/>
                  </a:lnTo>
                  <a:lnTo>
                    <a:pt x="774" y="735"/>
                  </a:lnTo>
                  <a:lnTo>
                    <a:pt x="759" y="722"/>
                  </a:lnTo>
                  <a:lnTo>
                    <a:pt x="750" y="705"/>
                  </a:lnTo>
                  <a:lnTo>
                    <a:pt x="636" y="275"/>
                  </a:lnTo>
                  <a:close/>
                  <a:moveTo>
                    <a:pt x="630" y="0"/>
                  </a:moveTo>
                  <a:lnTo>
                    <a:pt x="645" y="2"/>
                  </a:lnTo>
                  <a:lnTo>
                    <a:pt x="659" y="8"/>
                  </a:lnTo>
                  <a:lnTo>
                    <a:pt x="670" y="17"/>
                  </a:lnTo>
                  <a:lnTo>
                    <a:pt x="680" y="27"/>
                  </a:lnTo>
                  <a:lnTo>
                    <a:pt x="687" y="41"/>
                  </a:lnTo>
                  <a:lnTo>
                    <a:pt x="853" y="641"/>
                  </a:lnTo>
                  <a:lnTo>
                    <a:pt x="1225" y="744"/>
                  </a:lnTo>
                  <a:lnTo>
                    <a:pt x="1238" y="750"/>
                  </a:lnTo>
                  <a:lnTo>
                    <a:pt x="1249" y="759"/>
                  </a:lnTo>
                  <a:lnTo>
                    <a:pt x="1257" y="771"/>
                  </a:lnTo>
                  <a:lnTo>
                    <a:pt x="1264" y="785"/>
                  </a:lnTo>
                  <a:lnTo>
                    <a:pt x="1265" y="802"/>
                  </a:lnTo>
                  <a:lnTo>
                    <a:pt x="1264" y="817"/>
                  </a:lnTo>
                  <a:lnTo>
                    <a:pt x="1257" y="831"/>
                  </a:lnTo>
                  <a:lnTo>
                    <a:pt x="1249" y="843"/>
                  </a:lnTo>
                  <a:lnTo>
                    <a:pt x="1238" y="851"/>
                  </a:lnTo>
                  <a:lnTo>
                    <a:pt x="1225" y="859"/>
                  </a:lnTo>
                  <a:lnTo>
                    <a:pt x="853" y="968"/>
                  </a:lnTo>
                  <a:lnTo>
                    <a:pt x="693" y="1455"/>
                  </a:lnTo>
                  <a:lnTo>
                    <a:pt x="679" y="1467"/>
                  </a:lnTo>
                  <a:lnTo>
                    <a:pt x="663" y="1478"/>
                  </a:lnTo>
                  <a:lnTo>
                    <a:pt x="648" y="1486"/>
                  </a:lnTo>
                  <a:lnTo>
                    <a:pt x="630" y="1489"/>
                  </a:lnTo>
                  <a:lnTo>
                    <a:pt x="616" y="1487"/>
                  </a:lnTo>
                  <a:lnTo>
                    <a:pt x="604" y="1481"/>
                  </a:lnTo>
                  <a:lnTo>
                    <a:pt x="592" y="1472"/>
                  </a:lnTo>
                  <a:lnTo>
                    <a:pt x="584" y="1462"/>
                  </a:lnTo>
                  <a:lnTo>
                    <a:pt x="579" y="1448"/>
                  </a:lnTo>
                  <a:lnTo>
                    <a:pt x="418" y="962"/>
                  </a:lnTo>
                  <a:lnTo>
                    <a:pt x="41" y="859"/>
                  </a:lnTo>
                  <a:lnTo>
                    <a:pt x="27" y="854"/>
                  </a:lnTo>
                  <a:lnTo>
                    <a:pt x="17" y="845"/>
                  </a:lnTo>
                  <a:lnTo>
                    <a:pt x="9" y="832"/>
                  </a:lnTo>
                  <a:lnTo>
                    <a:pt x="2" y="819"/>
                  </a:lnTo>
                  <a:lnTo>
                    <a:pt x="0" y="802"/>
                  </a:lnTo>
                  <a:lnTo>
                    <a:pt x="2" y="786"/>
                  </a:lnTo>
                  <a:lnTo>
                    <a:pt x="9" y="773"/>
                  </a:lnTo>
                  <a:lnTo>
                    <a:pt x="17" y="761"/>
                  </a:lnTo>
                  <a:lnTo>
                    <a:pt x="27" y="752"/>
                  </a:lnTo>
                  <a:lnTo>
                    <a:pt x="41" y="744"/>
                  </a:lnTo>
                  <a:lnTo>
                    <a:pt x="413" y="641"/>
                  </a:lnTo>
                  <a:lnTo>
                    <a:pt x="572" y="41"/>
                  </a:lnTo>
                  <a:lnTo>
                    <a:pt x="581" y="27"/>
                  </a:lnTo>
                  <a:lnTo>
                    <a:pt x="589" y="17"/>
                  </a:lnTo>
                  <a:lnTo>
                    <a:pt x="601" y="8"/>
                  </a:lnTo>
                  <a:lnTo>
                    <a:pt x="614" y="2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491"/>
            <p:cNvSpPr>
              <a:spLocks noEditPoints="1"/>
            </p:cNvSpPr>
            <p:nvPr/>
          </p:nvSpPr>
          <p:spPr bwMode="auto">
            <a:xfrm>
              <a:off x="9974263" y="3594101"/>
              <a:ext cx="546100" cy="407988"/>
            </a:xfrm>
            <a:custGeom>
              <a:avLst/>
              <a:gdLst>
                <a:gd name="T0" fmla="*/ 1518 w 3439"/>
                <a:gd name="T1" fmla="*/ 274 h 2566"/>
                <a:gd name="T2" fmla="*/ 1373 w 3439"/>
                <a:gd name="T3" fmla="*/ 368 h 2566"/>
                <a:gd name="T4" fmla="*/ 323 w 3439"/>
                <a:gd name="T5" fmla="*/ 612 h 2566"/>
                <a:gd name="T6" fmla="*/ 159 w 3439"/>
                <a:gd name="T7" fmla="*/ 816 h 2566"/>
                <a:gd name="T8" fmla="*/ 115 w 3439"/>
                <a:gd name="T9" fmla="*/ 2257 h 2566"/>
                <a:gd name="T10" fmla="*/ 173 w 3439"/>
                <a:gd name="T11" fmla="*/ 2335 h 2566"/>
                <a:gd name="T12" fmla="*/ 1619 w 3439"/>
                <a:gd name="T13" fmla="*/ 2343 h 2566"/>
                <a:gd name="T14" fmla="*/ 1932 w 3439"/>
                <a:gd name="T15" fmla="*/ 2443 h 2566"/>
                <a:gd name="T16" fmla="*/ 2263 w 3439"/>
                <a:gd name="T17" fmla="*/ 2433 h 2566"/>
                <a:gd name="T18" fmla="*/ 2520 w 3439"/>
                <a:gd name="T19" fmla="*/ 2339 h 2566"/>
                <a:gd name="T20" fmla="*/ 3274 w 3439"/>
                <a:gd name="T21" fmla="*/ 2290 h 2566"/>
                <a:gd name="T22" fmla="*/ 3310 w 3439"/>
                <a:gd name="T23" fmla="*/ 2062 h 2566"/>
                <a:gd name="T24" fmla="*/ 3330 w 3439"/>
                <a:gd name="T25" fmla="*/ 1732 h 2566"/>
                <a:gd name="T26" fmla="*/ 3333 w 3439"/>
                <a:gd name="T27" fmla="*/ 1359 h 2566"/>
                <a:gd name="T28" fmla="*/ 3319 w 3439"/>
                <a:gd name="T29" fmla="*/ 1005 h 2566"/>
                <a:gd name="T30" fmla="*/ 3291 w 3439"/>
                <a:gd name="T31" fmla="*/ 733 h 2566"/>
                <a:gd name="T32" fmla="*/ 2729 w 3439"/>
                <a:gd name="T33" fmla="*/ 397 h 2566"/>
                <a:gd name="T34" fmla="*/ 2613 w 3439"/>
                <a:gd name="T35" fmla="*/ 302 h 2566"/>
                <a:gd name="T36" fmla="*/ 2567 w 3439"/>
                <a:gd name="T37" fmla="*/ 211 h 2566"/>
                <a:gd name="T38" fmla="*/ 2289 w 3439"/>
                <a:gd name="T39" fmla="*/ 208 h 2566"/>
                <a:gd name="T40" fmla="*/ 2060 w 3439"/>
                <a:gd name="T41" fmla="*/ 735 h 2566"/>
                <a:gd name="T42" fmla="*/ 2009 w 3439"/>
                <a:gd name="T43" fmla="*/ 694 h 2566"/>
                <a:gd name="T44" fmla="*/ 2627 w 3439"/>
                <a:gd name="T45" fmla="*/ 7 h 2566"/>
                <a:gd name="T46" fmla="*/ 2654 w 3439"/>
                <a:gd name="T47" fmla="*/ 83 h 2566"/>
                <a:gd name="T48" fmla="*/ 2670 w 3439"/>
                <a:gd name="T49" fmla="*/ 175 h 2566"/>
                <a:gd name="T50" fmla="*/ 2727 w 3439"/>
                <a:gd name="T51" fmla="*/ 262 h 2566"/>
                <a:gd name="T52" fmla="*/ 3292 w 3439"/>
                <a:gd name="T53" fmla="*/ 497 h 2566"/>
                <a:gd name="T54" fmla="*/ 3330 w 3439"/>
                <a:gd name="T55" fmla="*/ 527 h 2566"/>
                <a:gd name="T56" fmla="*/ 3370 w 3439"/>
                <a:gd name="T57" fmla="*/ 617 h 2566"/>
                <a:gd name="T58" fmla="*/ 3407 w 3439"/>
                <a:gd name="T59" fmla="*/ 801 h 2566"/>
                <a:gd name="T60" fmla="*/ 3432 w 3439"/>
                <a:gd name="T61" fmla="*/ 1108 h 2566"/>
                <a:gd name="T62" fmla="*/ 3439 w 3439"/>
                <a:gd name="T63" fmla="*/ 1564 h 2566"/>
                <a:gd name="T64" fmla="*/ 3424 w 3439"/>
                <a:gd name="T65" fmla="*/ 1955 h 2566"/>
                <a:gd name="T66" fmla="*/ 3396 w 3439"/>
                <a:gd name="T67" fmla="*/ 2207 h 2566"/>
                <a:gd name="T68" fmla="*/ 3359 w 3439"/>
                <a:gd name="T69" fmla="*/ 2352 h 2566"/>
                <a:gd name="T70" fmla="*/ 3319 w 3439"/>
                <a:gd name="T71" fmla="*/ 2420 h 2566"/>
                <a:gd name="T72" fmla="*/ 3284 w 3439"/>
                <a:gd name="T73" fmla="*/ 2439 h 2566"/>
                <a:gd name="T74" fmla="*/ 2480 w 3439"/>
                <a:gd name="T75" fmla="*/ 2474 h 2566"/>
                <a:gd name="T76" fmla="*/ 2133 w 3439"/>
                <a:gd name="T77" fmla="*/ 2564 h 2566"/>
                <a:gd name="T78" fmla="*/ 1776 w 3439"/>
                <a:gd name="T79" fmla="*/ 2527 h 2566"/>
                <a:gd name="T80" fmla="*/ 159 w 3439"/>
                <a:gd name="T81" fmla="*/ 2448 h 2566"/>
                <a:gd name="T82" fmla="*/ 26 w 3439"/>
                <a:gd name="T83" fmla="*/ 2355 h 2566"/>
                <a:gd name="T84" fmla="*/ 3 w 3439"/>
                <a:gd name="T85" fmla="*/ 969 h 2566"/>
                <a:gd name="T86" fmla="*/ 91 w 3439"/>
                <a:gd name="T87" fmla="*/ 701 h 2566"/>
                <a:gd name="T88" fmla="*/ 285 w 3439"/>
                <a:gd name="T89" fmla="*/ 498 h 2566"/>
                <a:gd name="T90" fmla="*/ 1356 w 3439"/>
                <a:gd name="T91" fmla="*/ 253 h 2566"/>
                <a:gd name="T92" fmla="*/ 1448 w 3439"/>
                <a:gd name="T93" fmla="*/ 185 h 2566"/>
                <a:gd name="T94" fmla="*/ 1491 w 3439"/>
                <a:gd name="T95" fmla="*/ 36 h 2566"/>
                <a:gd name="T96" fmla="*/ 1544 w 3439"/>
                <a:gd name="T97" fmla="*/ 4 h 2566"/>
                <a:gd name="T98" fmla="*/ 1939 w 3439"/>
                <a:gd name="T99" fmla="*/ 127 h 2566"/>
                <a:gd name="T100" fmla="*/ 2202 w 3439"/>
                <a:gd name="T101" fmla="*/ 116 h 2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39" h="2566">
                  <a:moveTo>
                    <a:pt x="1586" y="133"/>
                  </a:moveTo>
                  <a:lnTo>
                    <a:pt x="1573" y="172"/>
                  </a:lnTo>
                  <a:lnTo>
                    <a:pt x="1558" y="207"/>
                  </a:lnTo>
                  <a:lnTo>
                    <a:pt x="1540" y="242"/>
                  </a:lnTo>
                  <a:lnTo>
                    <a:pt x="1518" y="274"/>
                  </a:lnTo>
                  <a:lnTo>
                    <a:pt x="1495" y="301"/>
                  </a:lnTo>
                  <a:lnTo>
                    <a:pt x="1469" y="324"/>
                  </a:lnTo>
                  <a:lnTo>
                    <a:pt x="1441" y="343"/>
                  </a:lnTo>
                  <a:lnTo>
                    <a:pt x="1408" y="358"/>
                  </a:lnTo>
                  <a:lnTo>
                    <a:pt x="1373" y="368"/>
                  </a:lnTo>
                  <a:lnTo>
                    <a:pt x="515" y="522"/>
                  </a:lnTo>
                  <a:lnTo>
                    <a:pt x="463" y="538"/>
                  </a:lnTo>
                  <a:lnTo>
                    <a:pt x="414" y="558"/>
                  </a:lnTo>
                  <a:lnTo>
                    <a:pt x="367" y="583"/>
                  </a:lnTo>
                  <a:lnTo>
                    <a:pt x="323" y="612"/>
                  </a:lnTo>
                  <a:lnTo>
                    <a:pt x="282" y="645"/>
                  </a:lnTo>
                  <a:lnTo>
                    <a:pt x="246" y="684"/>
                  </a:lnTo>
                  <a:lnTo>
                    <a:pt x="213" y="725"/>
                  </a:lnTo>
                  <a:lnTo>
                    <a:pt x="185" y="769"/>
                  </a:lnTo>
                  <a:lnTo>
                    <a:pt x="159" y="816"/>
                  </a:lnTo>
                  <a:lnTo>
                    <a:pt x="141" y="866"/>
                  </a:lnTo>
                  <a:lnTo>
                    <a:pt x="126" y="917"/>
                  </a:lnTo>
                  <a:lnTo>
                    <a:pt x="118" y="972"/>
                  </a:lnTo>
                  <a:lnTo>
                    <a:pt x="115" y="1026"/>
                  </a:lnTo>
                  <a:lnTo>
                    <a:pt x="115" y="2257"/>
                  </a:lnTo>
                  <a:lnTo>
                    <a:pt x="117" y="2279"/>
                  </a:lnTo>
                  <a:lnTo>
                    <a:pt x="125" y="2298"/>
                  </a:lnTo>
                  <a:lnTo>
                    <a:pt x="138" y="2315"/>
                  </a:lnTo>
                  <a:lnTo>
                    <a:pt x="153" y="2326"/>
                  </a:lnTo>
                  <a:lnTo>
                    <a:pt x="173" y="2335"/>
                  </a:lnTo>
                  <a:lnTo>
                    <a:pt x="195" y="2338"/>
                  </a:lnTo>
                  <a:lnTo>
                    <a:pt x="1591" y="2338"/>
                  </a:lnTo>
                  <a:lnTo>
                    <a:pt x="1601" y="2338"/>
                  </a:lnTo>
                  <a:lnTo>
                    <a:pt x="1610" y="2339"/>
                  </a:lnTo>
                  <a:lnTo>
                    <a:pt x="1619" y="2343"/>
                  </a:lnTo>
                  <a:lnTo>
                    <a:pt x="1679" y="2372"/>
                  </a:lnTo>
                  <a:lnTo>
                    <a:pt x="1740" y="2397"/>
                  </a:lnTo>
                  <a:lnTo>
                    <a:pt x="1802" y="2417"/>
                  </a:lnTo>
                  <a:lnTo>
                    <a:pt x="1866" y="2433"/>
                  </a:lnTo>
                  <a:lnTo>
                    <a:pt x="1932" y="2443"/>
                  </a:lnTo>
                  <a:lnTo>
                    <a:pt x="1997" y="2449"/>
                  </a:lnTo>
                  <a:lnTo>
                    <a:pt x="2066" y="2451"/>
                  </a:lnTo>
                  <a:lnTo>
                    <a:pt x="2134" y="2449"/>
                  </a:lnTo>
                  <a:lnTo>
                    <a:pt x="2200" y="2443"/>
                  </a:lnTo>
                  <a:lnTo>
                    <a:pt x="2263" y="2433"/>
                  </a:lnTo>
                  <a:lnTo>
                    <a:pt x="2327" y="2417"/>
                  </a:lnTo>
                  <a:lnTo>
                    <a:pt x="2389" y="2397"/>
                  </a:lnTo>
                  <a:lnTo>
                    <a:pt x="2451" y="2372"/>
                  </a:lnTo>
                  <a:lnTo>
                    <a:pt x="2512" y="2343"/>
                  </a:lnTo>
                  <a:lnTo>
                    <a:pt x="2520" y="2339"/>
                  </a:lnTo>
                  <a:lnTo>
                    <a:pt x="2529" y="2338"/>
                  </a:lnTo>
                  <a:lnTo>
                    <a:pt x="2540" y="2338"/>
                  </a:lnTo>
                  <a:lnTo>
                    <a:pt x="3255" y="2338"/>
                  </a:lnTo>
                  <a:lnTo>
                    <a:pt x="3266" y="2317"/>
                  </a:lnTo>
                  <a:lnTo>
                    <a:pt x="3274" y="2290"/>
                  </a:lnTo>
                  <a:lnTo>
                    <a:pt x="3283" y="2255"/>
                  </a:lnTo>
                  <a:lnTo>
                    <a:pt x="3291" y="2215"/>
                  </a:lnTo>
                  <a:lnTo>
                    <a:pt x="3298" y="2169"/>
                  </a:lnTo>
                  <a:lnTo>
                    <a:pt x="3304" y="2119"/>
                  </a:lnTo>
                  <a:lnTo>
                    <a:pt x="3310" y="2062"/>
                  </a:lnTo>
                  <a:lnTo>
                    <a:pt x="3315" y="2003"/>
                  </a:lnTo>
                  <a:lnTo>
                    <a:pt x="3319" y="1939"/>
                  </a:lnTo>
                  <a:lnTo>
                    <a:pt x="3323" y="1873"/>
                  </a:lnTo>
                  <a:lnTo>
                    <a:pt x="3326" y="1804"/>
                  </a:lnTo>
                  <a:lnTo>
                    <a:pt x="3330" y="1732"/>
                  </a:lnTo>
                  <a:lnTo>
                    <a:pt x="3332" y="1659"/>
                  </a:lnTo>
                  <a:lnTo>
                    <a:pt x="3333" y="1584"/>
                  </a:lnTo>
                  <a:lnTo>
                    <a:pt x="3333" y="1509"/>
                  </a:lnTo>
                  <a:lnTo>
                    <a:pt x="3333" y="1434"/>
                  </a:lnTo>
                  <a:lnTo>
                    <a:pt x="3333" y="1359"/>
                  </a:lnTo>
                  <a:lnTo>
                    <a:pt x="3332" y="1285"/>
                  </a:lnTo>
                  <a:lnTo>
                    <a:pt x="3330" y="1212"/>
                  </a:lnTo>
                  <a:lnTo>
                    <a:pt x="3326" y="1141"/>
                  </a:lnTo>
                  <a:lnTo>
                    <a:pt x="3323" y="1072"/>
                  </a:lnTo>
                  <a:lnTo>
                    <a:pt x="3319" y="1005"/>
                  </a:lnTo>
                  <a:lnTo>
                    <a:pt x="3315" y="942"/>
                  </a:lnTo>
                  <a:lnTo>
                    <a:pt x="3310" y="883"/>
                  </a:lnTo>
                  <a:lnTo>
                    <a:pt x="3304" y="828"/>
                  </a:lnTo>
                  <a:lnTo>
                    <a:pt x="3298" y="778"/>
                  </a:lnTo>
                  <a:lnTo>
                    <a:pt x="3291" y="733"/>
                  </a:lnTo>
                  <a:lnTo>
                    <a:pt x="3283" y="693"/>
                  </a:lnTo>
                  <a:lnTo>
                    <a:pt x="3274" y="660"/>
                  </a:lnTo>
                  <a:lnTo>
                    <a:pt x="3266" y="634"/>
                  </a:lnTo>
                  <a:lnTo>
                    <a:pt x="3255" y="614"/>
                  </a:lnTo>
                  <a:lnTo>
                    <a:pt x="2729" y="397"/>
                  </a:lnTo>
                  <a:lnTo>
                    <a:pt x="2700" y="383"/>
                  </a:lnTo>
                  <a:lnTo>
                    <a:pt x="2673" y="365"/>
                  </a:lnTo>
                  <a:lnTo>
                    <a:pt x="2651" y="346"/>
                  </a:lnTo>
                  <a:lnTo>
                    <a:pt x="2631" y="324"/>
                  </a:lnTo>
                  <a:lnTo>
                    <a:pt x="2613" y="302"/>
                  </a:lnTo>
                  <a:lnTo>
                    <a:pt x="2599" y="278"/>
                  </a:lnTo>
                  <a:lnTo>
                    <a:pt x="2586" y="254"/>
                  </a:lnTo>
                  <a:lnTo>
                    <a:pt x="2575" y="230"/>
                  </a:lnTo>
                  <a:lnTo>
                    <a:pt x="2572" y="222"/>
                  </a:lnTo>
                  <a:lnTo>
                    <a:pt x="2567" y="211"/>
                  </a:lnTo>
                  <a:lnTo>
                    <a:pt x="2563" y="197"/>
                  </a:lnTo>
                  <a:lnTo>
                    <a:pt x="2559" y="180"/>
                  </a:lnTo>
                  <a:lnTo>
                    <a:pt x="2555" y="159"/>
                  </a:lnTo>
                  <a:lnTo>
                    <a:pt x="2552" y="133"/>
                  </a:lnTo>
                  <a:lnTo>
                    <a:pt x="2289" y="208"/>
                  </a:lnTo>
                  <a:lnTo>
                    <a:pt x="2129" y="694"/>
                  </a:lnTo>
                  <a:lnTo>
                    <a:pt x="2112" y="710"/>
                  </a:lnTo>
                  <a:lnTo>
                    <a:pt x="2094" y="724"/>
                  </a:lnTo>
                  <a:lnTo>
                    <a:pt x="2078" y="732"/>
                  </a:lnTo>
                  <a:lnTo>
                    <a:pt x="2060" y="735"/>
                  </a:lnTo>
                  <a:lnTo>
                    <a:pt x="2046" y="733"/>
                  </a:lnTo>
                  <a:lnTo>
                    <a:pt x="2034" y="727"/>
                  </a:lnTo>
                  <a:lnTo>
                    <a:pt x="2022" y="718"/>
                  </a:lnTo>
                  <a:lnTo>
                    <a:pt x="2014" y="708"/>
                  </a:lnTo>
                  <a:lnTo>
                    <a:pt x="2009" y="694"/>
                  </a:lnTo>
                  <a:lnTo>
                    <a:pt x="1848" y="208"/>
                  </a:lnTo>
                  <a:lnTo>
                    <a:pt x="1586" y="133"/>
                  </a:lnTo>
                  <a:close/>
                  <a:moveTo>
                    <a:pt x="2598" y="0"/>
                  </a:moveTo>
                  <a:lnTo>
                    <a:pt x="2613" y="2"/>
                  </a:lnTo>
                  <a:lnTo>
                    <a:pt x="2627" y="7"/>
                  </a:lnTo>
                  <a:lnTo>
                    <a:pt x="2635" y="17"/>
                  </a:lnTo>
                  <a:lnTo>
                    <a:pt x="2643" y="26"/>
                  </a:lnTo>
                  <a:lnTo>
                    <a:pt x="2648" y="35"/>
                  </a:lnTo>
                  <a:lnTo>
                    <a:pt x="2650" y="48"/>
                  </a:lnTo>
                  <a:lnTo>
                    <a:pt x="2654" y="83"/>
                  </a:lnTo>
                  <a:lnTo>
                    <a:pt x="2658" y="112"/>
                  </a:lnTo>
                  <a:lnTo>
                    <a:pt x="2661" y="136"/>
                  </a:lnTo>
                  <a:lnTo>
                    <a:pt x="2664" y="154"/>
                  </a:lnTo>
                  <a:lnTo>
                    <a:pt x="2668" y="167"/>
                  </a:lnTo>
                  <a:lnTo>
                    <a:pt x="2670" y="175"/>
                  </a:lnTo>
                  <a:lnTo>
                    <a:pt x="2672" y="179"/>
                  </a:lnTo>
                  <a:lnTo>
                    <a:pt x="2684" y="207"/>
                  </a:lnTo>
                  <a:lnTo>
                    <a:pt x="2697" y="230"/>
                  </a:lnTo>
                  <a:lnTo>
                    <a:pt x="2711" y="248"/>
                  </a:lnTo>
                  <a:lnTo>
                    <a:pt x="2727" y="262"/>
                  </a:lnTo>
                  <a:lnTo>
                    <a:pt x="2745" y="273"/>
                  </a:lnTo>
                  <a:lnTo>
                    <a:pt x="2763" y="282"/>
                  </a:lnTo>
                  <a:lnTo>
                    <a:pt x="3278" y="494"/>
                  </a:lnTo>
                  <a:lnTo>
                    <a:pt x="3285" y="495"/>
                  </a:lnTo>
                  <a:lnTo>
                    <a:pt x="3292" y="497"/>
                  </a:lnTo>
                  <a:lnTo>
                    <a:pt x="3298" y="499"/>
                  </a:lnTo>
                  <a:lnTo>
                    <a:pt x="3306" y="504"/>
                  </a:lnTo>
                  <a:lnTo>
                    <a:pt x="3314" y="510"/>
                  </a:lnTo>
                  <a:lnTo>
                    <a:pt x="3321" y="517"/>
                  </a:lnTo>
                  <a:lnTo>
                    <a:pt x="3330" y="527"/>
                  </a:lnTo>
                  <a:lnTo>
                    <a:pt x="3338" y="540"/>
                  </a:lnTo>
                  <a:lnTo>
                    <a:pt x="3346" y="555"/>
                  </a:lnTo>
                  <a:lnTo>
                    <a:pt x="3355" y="572"/>
                  </a:lnTo>
                  <a:lnTo>
                    <a:pt x="3362" y="593"/>
                  </a:lnTo>
                  <a:lnTo>
                    <a:pt x="3370" y="617"/>
                  </a:lnTo>
                  <a:lnTo>
                    <a:pt x="3378" y="645"/>
                  </a:lnTo>
                  <a:lnTo>
                    <a:pt x="3386" y="678"/>
                  </a:lnTo>
                  <a:lnTo>
                    <a:pt x="3393" y="714"/>
                  </a:lnTo>
                  <a:lnTo>
                    <a:pt x="3400" y="755"/>
                  </a:lnTo>
                  <a:lnTo>
                    <a:pt x="3407" y="801"/>
                  </a:lnTo>
                  <a:lnTo>
                    <a:pt x="3413" y="851"/>
                  </a:lnTo>
                  <a:lnTo>
                    <a:pt x="3418" y="907"/>
                  </a:lnTo>
                  <a:lnTo>
                    <a:pt x="3423" y="969"/>
                  </a:lnTo>
                  <a:lnTo>
                    <a:pt x="3429" y="1035"/>
                  </a:lnTo>
                  <a:lnTo>
                    <a:pt x="3432" y="1108"/>
                  </a:lnTo>
                  <a:lnTo>
                    <a:pt x="3435" y="1189"/>
                  </a:lnTo>
                  <a:lnTo>
                    <a:pt x="3437" y="1274"/>
                  </a:lnTo>
                  <a:lnTo>
                    <a:pt x="3439" y="1367"/>
                  </a:lnTo>
                  <a:lnTo>
                    <a:pt x="3439" y="1467"/>
                  </a:lnTo>
                  <a:lnTo>
                    <a:pt x="3439" y="1564"/>
                  </a:lnTo>
                  <a:lnTo>
                    <a:pt x="3437" y="1655"/>
                  </a:lnTo>
                  <a:lnTo>
                    <a:pt x="3435" y="1739"/>
                  </a:lnTo>
                  <a:lnTo>
                    <a:pt x="3433" y="1816"/>
                  </a:lnTo>
                  <a:lnTo>
                    <a:pt x="3429" y="1888"/>
                  </a:lnTo>
                  <a:lnTo>
                    <a:pt x="3424" y="1955"/>
                  </a:lnTo>
                  <a:lnTo>
                    <a:pt x="3420" y="2015"/>
                  </a:lnTo>
                  <a:lnTo>
                    <a:pt x="3415" y="2071"/>
                  </a:lnTo>
                  <a:lnTo>
                    <a:pt x="3409" y="2121"/>
                  </a:lnTo>
                  <a:lnTo>
                    <a:pt x="3402" y="2167"/>
                  </a:lnTo>
                  <a:lnTo>
                    <a:pt x="3396" y="2207"/>
                  </a:lnTo>
                  <a:lnTo>
                    <a:pt x="3389" y="2244"/>
                  </a:lnTo>
                  <a:lnTo>
                    <a:pt x="3382" y="2277"/>
                  </a:lnTo>
                  <a:lnTo>
                    <a:pt x="3374" y="2305"/>
                  </a:lnTo>
                  <a:lnTo>
                    <a:pt x="3366" y="2330"/>
                  </a:lnTo>
                  <a:lnTo>
                    <a:pt x="3359" y="2352"/>
                  </a:lnTo>
                  <a:lnTo>
                    <a:pt x="3350" y="2371"/>
                  </a:lnTo>
                  <a:lnTo>
                    <a:pt x="3343" y="2387"/>
                  </a:lnTo>
                  <a:lnTo>
                    <a:pt x="3335" y="2400"/>
                  </a:lnTo>
                  <a:lnTo>
                    <a:pt x="3327" y="2411"/>
                  </a:lnTo>
                  <a:lnTo>
                    <a:pt x="3319" y="2420"/>
                  </a:lnTo>
                  <a:lnTo>
                    <a:pt x="3312" y="2426"/>
                  </a:lnTo>
                  <a:lnTo>
                    <a:pt x="3304" y="2431"/>
                  </a:lnTo>
                  <a:lnTo>
                    <a:pt x="3297" y="2436"/>
                  </a:lnTo>
                  <a:lnTo>
                    <a:pt x="3290" y="2438"/>
                  </a:lnTo>
                  <a:lnTo>
                    <a:pt x="3284" y="2439"/>
                  </a:lnTo>
                  <a:lnTo>
                    <a:pt x="3277" y="2440"/>
                  </a:lnTo>
                  <a:lnTo>
                    <a:pt x="3272" y="2440"/>
                  </a:lnTo>
                  <a:lnTo>
                    <a:pt x="3267" y="2440"/>
                  </a:lnTo>
                  <a:lnTo>
                    <a:pt x="2547" y="2440"/>
                  </a:lnTo>
                  <a:lnTo>
                    <a:pt x="2480" y="2474"/>
                  </a:lnTo>
                  <a:lnTo>
                    <a:pt x="2412" y="2502"/>
                  </a:lnTo>
                  <a:lnTo>
                    <a:pt x="2344" y="2525"/>
                  </a:lnTo>
                  <a:lnTo>
                    <a:pt x="2275" y="2544"/>
                  </a:lnTo>
                  <a:lnTo>
                    <a:pt x="2205" y="2557"/>
                  </a:lnTo>
                  <a:lnTo>
                    <a:pt x="2133" y="2564"/>
                  </a:lnTo>
                  <a:lnTo>
                    <a:pt x="2060" y="2566"/>
                  </a:lnTo>
                  <a:lnTo>
                    <a:pt x="1987" y="2564"/>
                  </a:lnTo>
                  <a:lnTo>
                    <a:pt x="1916" y="2557"/>
                  </a:lnTo>
                  <a:lnTo>
                    <a:pt x="1845" y="2544"/>
                  </a:lnTo>
                  <a:lnTo>
                    <a:pt x="1776" y="2527"/>
                  </a:lnTo>
                  <a:lnTo>
                    <a:pt x="1707" y="2507"/>
                  </a:lnTo>
                  <a:lnTo>
                    <a:pt x="1640" y="2482"/>
                  </a:lnTo>
                  <a:lnTo>
                    <a:pt x="1574" y="2451"/>
                  </a:lnTo>
                  <a:lnTo>
                    <a:pt x="195" y="2451"/>
                  </a:lnTo>
                  <a:lnTo>
                    <a:pt x="159" y="2448"/>
                  </a:lnTo>
                  <a:lnTo>
                    <a:pt x="126" y="2440"/>
                  </a:lnTo>
                  <a:lnTo>
                    <a:pt x="96" y="2425"/>
                  </a:lnTo>
                  <a:lnTo>
                    <a:pt x="69" y="2406"/>
                  </a:lnTo>
                  <a:lnTo>
                    <a:pt x="45" y="2382"/>
                  </a:lnTo>
                  <a:lnTo>
                    <a:pt x="26" y="2355"/>
                  </a:lnTo>
                  <a:lnTo>
                    <a:pt x="13" y="2325"/>
                  </a:lnTo>
                  <a:lnTo>
                    <a:pt x="3" y="2293"/>
                  </a:lnTo>
                  <a:lnTo>
                    <a:pt x="0" y="2257"/>
                  </a:lnTo>
                  <a:lnTo>
                    <a:pt x="0" y="1026"/>
                  </a:lnTo>
                  <a:lnTo>
                    <a:pt x="3" y="969"/>
                  </a:lnTo>
                  <a:lnTo>
                    <a:pt x="10" y="911"/>
                  </a:lnTo>
                  <a:lnTo>
                    <a:pt x="24" y="856"/>
                  </a:lnTo>
                  <a:lnTo>
                    <a:pt x="42" y="803"/>
                  </a:lnTo>
                  <a:lnTo>
                    <a:pt x="65" y="751"/>
                  </a:lnTo>
                  <a:lnTo>
                    <a:pt x="91" y="701"/>
                  </a:lnTo>
                  <a:lnTo>
                    <a:pt x="122" y="654"/>
                  </a:lnTo>
                  <a:lnTo>
                    <a:pt x="157" y="610"/>
                  </a:lnTo>
                  <a:lnTo>
                    <a:pt x="197" y="569"/>
                  </a:lnTo>
                  <a:lnTo>
                    <a:pt x="239" y="532"/>
                  </a:lnTo>
                  <a:lnTo>
                    <a:pt x="285" y="498"/>
                  </a:lnTo>
                  <a:lnTo>
                    <a:pt x="334" y="469"/>
                  </a:lnTo>
                  <a:lnTo>
                    <a:pt x="386" y="444"/>
                  </a:lnTo>
                  <a:lnTo>
                    <a:pt x="441" y="423"/>
                  </a:lnTo>
                  <a:lnTo>
                    <a:pt x="498" y="409"/>
                  </a:lnTo>
                  <a:lnTo>
                    <a:pt x="1356" y="253"/>
                  </a:lnTo>
                  <a:lnTo>
                    <a:pt x="1378" y="248"/>
                  </a:lnTo>
                  <a:lnTo>
                    <a:pt x="1398" y="239"/>
                  </a:lnTo>
                  <a:lnTo>
                    <a:pt x="1415" y="225"/>
                  </a:lnTo>
                  <a:lnTo>
                    <a:pt x="1431" y="207"/>
                  </a:lnTo>
                  <a:lnTo>
                    <a:pt x="1448" y="185"/>
                  </a:lnTo>
                  <a:lnTo>
                    <a:pt x="1463" y="155"/>
                  </a:lnTo>
                  <a:lnTo>
                    <a:pt x="1474" y="124"/>
                  </a:lnTo>
                  <a:lnTo>
                    <a:pt x="1482" y="90"/>
                  </a:lnTo>
                  <a:lnTo>
                    <a:pt x="1488" y="53"/>
                  </a:lnTo>
                  <a:lnTo>
                    <a:pt x="1491" y="36"/>
                  </a:lnTo>
                  <a:lnTo>
                    <a:pt x="1500" y="23"/>
                  </a:lnTo>
                  <a:lnTo>
                    <a:pt x="1510" y="13"/>
                  </a:lnTo>
                  <a:lnTo>
                    <a:pt x="1520" y="7"/>
                  </a:lnTo>
                  <a:lnTo>
                    <a:pt x="1531" y="4"/>
                  </a:lnTo>
                  <a:lnTo>
                    <a:pt x="1544" y="4"/>
                  </a:lnTo>
                  <a:lnTo>
                    <a:pt x="1556" y="7"/>
                  </a:lnTo>
                  <a:lnTo>
                    <a:pt x="1906" y="105"/>
                  </a:lnTo>
                  <a:lnTo>
                    <a:pt x="1918" y="110"/>
                  </a:lnTo>
                  <a:lnTo>
                    <a:pt x="1930" y="118"/>
                  </a:lnTo>
                  <a:lnTo>
                    <a:pt x="1939" y="127"/>
                  </a:lnTo>
                  <a:lnTo>
                    <a:pt x="1945" y="140"/>
                  </a:lnTo>
                  <a:lnTo>
                    <a:pt x="2066" y="494"/>
                  </a:lnTo>
                  <a:lnTo>
                    <a:pt x="2186" y="140"/>
                  </a:lnTo>
                  <a:lnTo>
                    <a:pt x="2192" y="127"/>
                  </a:lnTo>
                  <a:lnTo>
                    <a:pt x="2202" y="116"/>
                  </a:lnTo>
                  <a:lnTo>
                    <a:pt x="2213" y="108"/>
                  </a:lnTo>
                  <a:lnTo>
                    <a:pt x="2226" y="105"/>
                  </a:lnTo>
                  <a:lnTo>
                    <a:pt x="2581" y="2"/>
                  </a:lnTo>
                  <a:lnTo>
                    <a:pt x="2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492"/>
            <p:cNvSpPr>
              <a:spLocks noEditPoints="1"/>
            </p:cNvSpPr>
            <p:nvPr/>
          </p:nvSpPr>
          <p:spPr bwMode="auto">
            <a:xfrm>
              <a:off x="10306051" y="3529013"/>
              <a:ext cx="87313" cy="80963"/>
            </a:xfrm>
            <a:custGeom>
              <a:avLst/>
              <a:gdLst>
                <a:gd name="T0" fmla="*/ 134 w 552"/>
                <a:gd name="T1" fmla="*/ 114 h 504"/>
                <a:gd name="T2" fmla="*/ 186 w 552"/>
                <a:gd name="T3" fmla="*/ 297 h 504"/>
                <a:gd name="T4" fmla="*/ 432 w 552"/>
                <a:gd name="T5" fmla="*/ 366 h 504"/>
                <a:gd name="T6" fmla="*/ 429 w 552"/>
                <a:gd name="T7" fmla="*/ 336 h 504"/>
                <a:gd name="T8" fmla="*/ 426 w 552"/>
                <a:gd name="T9" fmla="*/ 306 h 504"/>
                <a:gd name="T10" fmla="*/ 426 w 552"/>
                <a:gd name="T11" fmla="*/ 279 h 504"/>
                <a:gd name="T12" fmla="*/ 425 w 552"/>
                <a:gd name="T13" fmla="*/ 255 h 504"/>
                <a:gd name="T14" fmla="*/ 425 w 552"/>
                <a:gd name="T15" fmla="*/ 235 h 504"/>
                <a:gd name="T16" fmla="*/ 423 w 552"/>
                <a:gd name="T17" fmla="*/ 210 h 504"/>
                <a:gd name="T18" fmla="*/ 417 w 552"/>
                <a:gd name="T19" fmla="*/ 187 h 504"/>
                <a:gd name="T20" fmla="*/ 406 w 552"/>
                <a:gd name="T21" fmla="*/ 166 h 504"/>
                <a:gd name="T22" fmla="*/ 391 w 552"/>
                <a:gd name="T23" fmla="*/ 148 h 504"/>
                <a:gd name="T24" fmla="*/ 373 w 552"/>
                <a:gd name="T25" fmla="*/ 135 h 504"/>
                <a:gd name="T26" fmla="*/ 354 w 552"/>
                <a:gd name="T27" fmla="*/ 123 h 504"/>
                <a:gd name="T28" fmla="*/ 331 w 552"/>
                <a:gd name="T29" fmla="*/ 117 h 504"/>
                <a:gd name="T30" fmla="*/ 306 w 552"/>
                <a:gd name="T31" fmla="*/ 114 h 504"/>
                <a:gd name="T32" fmla="*/ 134 w 552"/>
                <a:gd name="T33" fmla="*/ 114 h 504"/>
                <a:gd name="T34" fmla="*/ 60 w 552"/>
                <a:gd name="T35" fmla="*/ 0 h 504"/>
                <a:gd name="T36" fmla="*/ 306 w 552"/>
                <a:gd name="T37" fmla="*/ 0 h 504"/>
                <a:gd name="T38" fmla="*/ 344 w 552"/>
                <a:gd name="T39" fmla="*/ 3 h 504"/>
                <a:gd name="T40" fmla="*/ 381 w 552"/>
                <a:gd name="T41" fmla="*/ 12 h 504"/>
                <a:gd name="T42" fmla="*/ 414 w 552"/>
                <a:gd name="T43" fmla="*/ 25 h 504"/>
                <a:gd name="T44" fmla="*/ 445 w 552"/>
                <a:gd name="T45" fmla="*/ 45 h 504"/>
                <a:gd name="T46" fmla="*/ 472 w 552"/>
                <a:gd name="T47" fmla="*/ 68 h 504"/>
                <a:gd name="T48" fmla="*/ 495 w 552"/>
                <a:gd name="T49" fmla="*/ 95 h 504"/>
                <a:gd name="T50" fmla="*/ 514 w 552"/>
                <a:gd name="T51" fmla="*/ 125 h 504"/>
                <a:gd name="T52" fmla="*/ 529 w 552"/>
                <a:gd name="T53" fmla="*/ 160 h 504"/>
                <a:gd name="T54" fmla="*/ 537 w 552"/>
                <a:gd name="T55" fmla="*/ 196 h 504"/>
                <a:gd name="T56" fmla="*/ 540 w 552"/>
                <a:gd name="T57" fmla="*/ 235 h 504"/>
                <a:gd name="T58" fmla="*/ 540 w 552"/>
                <a:gd name="T59" fmla="*/ 252 h 504"/>
                <a:gd name="T60" fmla="*/ 541 w 552"/>
                <a:gd name="T61" fmla="*/ 275 h 504"/>
                <a:gd name="T62" fmla="*/ 543 w 552"/>
                <a:gd name="T63" fmla="*/ 302 h 504"/>
                <a:gd name="T64" fmla="*/ 544 w 552"/>
                <a:gd name="T65" fmla="*/ 334 h 504"/>
                <a:gd name="T66" fmla="*/ 546 w 552"/>
                <a:gd name="T67" fmla="*/ 368 h 504"/>
                <a:gd name="T68" fmla="*/ 550 w 552"/>
                <a:gd name="T69" fmla="*/ 404 h 504"/>
                <a:gd name="T70" fmla="*/ 552 w 552"/>
                <a:gd name="T71" fmla="*/ 440 h 504"/>
                <a:gd name="T72" fmla="*/ 551 w 552"/>
                <a:gd name="T73" fmla="*/ 452 h 504"/>
                <a:gd name="T74" fmla="*/ 548 w 552"/>
                <a:gd name="T75" fmla="*/ 463 h 504"/>
                <a:gd name="T76" fmla="*/ 544 w 552"/>
                <a:gd name="T77" fmla="*/ 473 h 504"/>
                <a:gd name="T78" fmla="*/ 538 w 552"/>
                <a:gd name="T79" fmla="*/ 484 h 504"/>
                <a:gd name="T80" fmla="*/ 529 w 552"/>
                <a:gd name="T81" fmla="*/ 492 h 504"/>
                <a:gd name="T82" fmla="*/ 520 w 552"/>
                <a:gd name="T83" fmla="*/ 497 h 504"/>
                <a:gd name="T84" fmla="*/ 507 w 552"/>
                <a:gd name="T85" fmla="*/ 502 h 504"/>
                <a:gd name="T86" fmla="*/ 494 w 552"/>
                <a:gd name="T87" fmla="*/ 504 h 504"/>
                <a:gd name="T88" fmla="*/ 478 w 552"/>
                <a:gd name="T89" fmla="*/ 504 h 504"/>
                <a:gd name="T90" fmla="*/ 122 w 552"/>
                <a:gd name="T91" fmla="*/ 400 h 504"/>
                <a:gd name="T92" fmla="*/ 105 w 552"/>
                <a:gd name="T93" fmla="*/ 391 h 504"/>
                <a:gd name="T94" fmla="*/ 92 w 552"/>
                <a:gd name="T95" fmla="*/ 378 h 504"/>
                <a:gd name="T96" fmla="*/ 82 w 552"/>
                <a:gd name="T97" fmla="*/ 361 h 504"/>
                <a:gd name="T98" fmla="*/ 2 w 552"/>
                <a:gd name="T99" fmla="*/ 74 h 504"/>
                <a:gd name="T100" fmla="*/ 0 w 552"/>
                <a:gd name="T101" fmla="*/ 57 h 504"/>
                <a:gd name="T102" fmla="*/ 4 w 552"/>
                <a:gd name="T103" fmla="*/ 40 h 504"/>
                <a:gd name="T104" fmla="*/ 14 w 552"/>
                <a:gd name="T105" fmla="*/ 23 h 504"/>
                <a:gd name="T106" fmla="*/ 23 w 552"/>
                <a:gd name="T107" fmla="*/ 12 h 504"/>
                <a:gd name="T108" fmla="*/ 35 w 552"/>
                <a:gd name="T109" fmla="*/ 4 h 504"/>
                <a:gd name="T110" fmla="*/ 47 w 552"/>
                <a:gd name="T111" fmla="*/ 1 h 504"/>
                <a:gd name="T112" fmla="*/ 60 w 552"/>
                <a:gd name="T113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2" h="504">
                  <a:moveTo>
                    <a:pt x="134" y="114"/>
                  </a:moveTo>
                  <a:lnTo>
                    <a:pt x="186" y="297"/>
                  </a:lnTo>
                  <a:lnTo>
                    <a:pt x="432" y="366"/>
                  </a:lnTo>
                  <a:lnTo>
                    <a:pt x="429" y="336"/>
                  </a:lnTo>
                  <a:lnTo>
                    <a:pt x="426" y="306"/>
                  </a:lnTo>
                  <a:lnTo>
                    <a:pt x="426" y="279"/>
                  </a:lnTo>
                  <a:lnTo>
                    <a:pt x="425" y="255"/>
                  </a:lnTo>
                  <a:lnTo>
                    <a:pt x="425" y="235"/>
                  </a:lnTo>
                  <a:lnTo>
                    <a:pt x="423" y="210"/>
                  </a:lnTo>
                  <a:lnTo>
                    <a:pt x="417" y="187"/>
                  </a:lnTo>
                  <a:lnTo>
                    <a:pt x="406" y="166"/>
                  </a:lnTo>
                  <a:lnTo>
                    <a:pt x="391" y="148"/>
                  </a:lnTo>
                  <a:lnTo>
                    <a:pt x="373" y="135"/>
                  </a:lnTo>
                  <a:lnTo>
                    <a:pt x="354" y="123"/>
                  </a:lnTo>
                  <a:lnTo>
                    <a:pt x="331" y="117"/>
                  </a:lnTo>
                  <a:lnTo>
                    <a:pt x="306" y="114"/>
                  </a:lnTo>
                  <a:lnTo>
                    <a:pt x="134" y="114"/>
                  </a:lnTo>
                  <a:close/>
                  <a:moveTo>
                    <a:pt x="60" y="0"/>
                  </a:moveTo>
                  <a:lnTo>
                    <a:pt x="306" y="0"/>
                  </a:lnTo>
                  <a:lnTo>
                    <a:pt x="344" y="3"/>
                  </a:lnTo>
                  <a:lnTo>
                    <a:pt x="381" y="12"/>
                  </a:lnTo>
                  <a:lnTo>
                    <a:pt x="414" y="25"/>
                  </a:lnTo>
                  <a:lnTo>
                    <a:pt x="445" y="45"/>
                  </a:lnTo>
                  <a:lnTo>
                    <a:pt x="472" y="68"/>
                  </a:lnTo>
                  <a:lnTo>
                    <a:pt x="495" y="95"/>
                  </a:lnTo>
                  <a:lnTo>
                    <a:pt x="514" y="125"/>
                  </a:lnTo>
                  <a:lnTo>
                    <a:pt x="529" y="160"/>
                  </a:lnTo>
                  <a:lnTo>
                    <a:pt x="537" y="196"/>
                  </a:lnTo>
                  <a:lnTo>
                    <a:pt x="540" y="235"/>
                  </a:lnTo>
                  <a:lnTo>
                    <a:pt x="540" y="252"/>
                  </a:lnTo>
                  <a:lnTo>
                    <a:pt x="541" y="275"/>
                  </a:lnTo>
                  <a:lnTo>
                    <a:pt x="543" y="302"/>
                  </a:lnTo>
                  <a:lnTo>
                    <a:pt x="544" y="334"/>
                  </a:lnTo>
                  <a:lnTo>
                    <a:pt x="546" y="368"/>
                  </a:lnTo>
                  <a:lnTo>
                    <a:pt x="550" y="404"/>
                  </a:lnTo>
                  <a:lnTo>
                    <a:pt x="552" y="440"/>
                  </a:lnTo>
                  <a:lnTo>
                    <a:pt x="551" y="452"/>
                  </a:lnTo>
                  <a:lnTo>
                    <a:pt x="548" y="463"/>
                  </a:lnTo>
                  <a:lnTo>
                    <a:pt x="544" y="473"/>
                  </a:lnTo>
                  <a:lnTo>
                    <a:pt x="538" y="484"/>
                  </a:lnTo>
                  <a:lnTo>
                    <a:pt x="529" y="492"/>
                  </a:lnTo>
                  <a:lnTo>
                    <a:pt x="520" y="497"/>
                  </a:lnTo>
                  <a:lnTo>
                    <a:pt x="507" y="502"/>
                  </a:lnTo>
                  <a:lnTo>
                    <a:pt x="494" y="504"/>
                  </a:lnTo>
                  <a:lnTo>
                    <a:pt x="478" y="504"/>
                  </a:lnTo>
                  <a:lnTo>
                    <a:pt x="122" y="400"/>
                  </a:lnTo>
                  <a:lnTo>
                    <a:pt x="105" y="391"/>
                  </a:lnTo>
                  <a:lnTo>
                    <a:pt x="92" y="378"/>
                  </a:lnTo>
                  <a:lnTo>
                    <a:pt x="82" y="361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4" y="23"/>
                  </a:lnTo>
                  <a:lnTo>
                    <a:pt x="23" y="12"/>
                  </a:lnTo>
                  <a:lnTo>
                    <a:pt x="35" y="4"/>
                  </a:lnTo>
                  <a:lnTo>
                    <a:pt x="47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493"/>
            <p:cNvSpPr>
              <a:spLocks noEditPoints="1"/>
            </p:cNvSpPr>
            <p:nvPr/>
          </p:nvSpPr>
          <p:spPr bwMode="auto">
            <a:xfrm>
              <a:off x="10210801" y="3529013"/>
              <a:ext cx="85725" cy="79375"/>
            </a:xfrm>
            <a:custGeom>
              <a:avLst/>
              <a:gdLst>
                <a:gd name="T0" fmla="*/ 217 w 540"/>
                <a:gd name="T1" fmla="*/ 114 h 497"/>
                <a:gd name="T2" fmla="*/ 193 w 540"/>
                <a:gd name="T3" fmla="*/ 117 h 497"/>
                <a:gd name="T4" fmla="*/ 172 w 540"/>
                <a:gd name="T5" fmla="*/ 124 h 497"/>
                <a:gd name="T6" fmla="*/ 153 w 540"/>
                <a:gd name="T7" fmla="*/ 137 h 497"/>
                <a:gd name="T8" fmla="*/ 137 w 540"/>
                <a:gd name="T9" fmla="*/ 152 h 497"/>
                <a:gd name="T10" fmla="*/ 125 w 540"/>
                <a:gd name="T11" fmla="*/ 172 h 497"/>
                <a:gd name="T12" fmla="*/ 117 w 540"/>
                <a:gd name="T13" fmla="*/ 194 h 497"/>
                <a:gd name="T14" fmla="*/ 114 w 540"/>
                <a:gd name="T15" fmla="*/ 217 h 497"/>
                <a:gd name="T16" fmla="*/ 114 w 540"/>
                <a:gd name="T17" fmla="*/ 366 h 497"/>
                <a:gd name="T18" fmla="*/ 355 w 540"/>
                <a:gd name="T19" fmla="*/ 297 h 497"/>
                <a:gd name="T20" fmla="*/ 406 w 540"/>
                <a:gd name="T21" fmla="*/ 114 h 497"/>
                <a:gd name="T22" fmla="*/ 217 w 540"/>
                <a:gd name="T23" fmla="*/ 114 h 497"/>
                <a:gd name="T24" fmla="*/ 217 w 540"/>
                <a:gd name="T25" fmla="*/ 0 h 497"/>
                <a:gd name="T26" fmla="*/ 480 w 540"/>
                <a:gd name="T27" fmla="*/ 0 h 497"/>
                <a:gd name="T28" fmla="*/ 494 w 540"/>
                <a:gd name="T29" fmla="*/ 1 h 497"/>
                <a:gd name="T30" fmla="*/ 505 w 540"/>
                <a:gd name="T31" fmla="*/ 4 h 497"/>
                <a:gd name="T32" fmla="*/ 517 w 540"/>
                <a:gd name="T33" fmla="*/ 12 h 497"/>
                <a:gd name="T34" fmla="*/ 526 w 540"/>
                <a:gd name="T35" fmla="*/ 23 h 497"/>
                <a:gd name="T36" fmla="*/ 535 w 540"/>
                <a:gd name="T37" fmla="*/ 40 h 497"/>
                <a:gd name="T38" fmla="*/ 540 w 540"/>
                <a:gd name="T39" fmla="*/ 57 h 497"/>
                <a:gd name="T40" fmla="*/ 537 w 540"/>
                <a:gd name="T41" fmla="*/ 74 h 497"/>
                <a:gd name="T42" fmla="*/ 457 w 540"/>
                <a:gd name="T43" fmla="*/ 361 h 497"/>
                <a:gd name="T44" fmla="*/ 449 w 540"/>
                <a:gd name="T45" fmla="*/ 378 h 497"/>
                <a:gd name="T46" fmla="*/ 434 w 540"/>
                <a:gd name="T47" fmla="*/ 391 h 497"/>
                <a:gd name="T48" fmla="*/ 418 w 540"/>
                <a:gd name="T49" fmla="*/ 400 h 497"/>
                <a:gd name="T50" fmla="*/ 75 w 540"/>
                <a:gd name="T51" fmla="*/ 497 h 497"/>
                <a:gd name="T52" fmla="*/ 57 w 540"/>
                <a:gd name="T53" fmla="*/ 497 h 497"/>
                <a:gd name="T54" fmla="*/ 45 w 540"/>
                <a:gd name="T55" fmla="*/ 496 h 497"/>
                <a:gd name="T56" fmla="*/ 34 w 540"/>
                <a:gd name="T57" fmla="*/ 492 h 497"/>
                <a:gd name="T58" fmla="*/ 22 w 540"/>
                <a:gd name="T59" fmla="*/ 486 h 497"/>
                <a:gd name="T60" fmla="*/ 12 w 540"/>
                <a:gd name="T61" fmla="*/ 477 h 497"/>
                <a:gd name="T62" fmla="*/ 5 w 540"/>
                <a:gd name="T63" fmla="*/ 465 h 497"/>
                <a:gd name="T64" fmla="*/ 1 w 540"/>
                <a:gd name="T65" fmla="*/ 454 h 497"/>
                <a:gd name="T66" fmla="*/ 0 w 540"/>
                <a:gd name="T67" fmla="*/ 440 h 497"/>
                <a:gd name="T68" fmla="*/ 0 w 540"/>
                <a:gd name="T69" fmla="*/ 217 h 497"/>
                <a:gd name="T70" fmla="*/ 3 w 540"/>
                <a:gd name="T71" fmla="*/ 182 h 497"/>
                <a:gd name="T72" fmla="*/ 11 w 540"/>
                <a:gd name="T73" fmla="*/ 148 h 497"/>
                <a:gd name="T74" fmla="*/ 24 w 540"/>
                <a:gd name="T75" fmla="*/ 117 h 497"/>
                <a:gd name="T76" fmla="*/ 41 w 540"/>
                <a:gd name="T77" fmla="*/ 89 h 497"/>
                <a:gd name="T78" fmla="*/ 63 w 540"/>
                <a:gd name="T79" fmla="*/ 64 h 497"/>
                <a:gd name="T80" fmla="*/ 89 w 540"/>
                <a:gd name="T81" fmla="*/ 42 h 497"/>
                <a:gd name="T82" fmla="*/ 117 w 540"/>
                <a:gd name="T83" fmla="*/ 24 h 497"/>
                <a:gd name="T84" fmla="*/ 149 w 540"/>
                <a:gd name="T85" fmla="*/ 11 h 497"/>
                <a:gd name="T86" fmla="*/ 182 w 540"/>
                <a:gd name="T87" fmla="*/ 2 h 497"/>
                <a:gd name="T88" fmla="*/ 217 w 540"/>
                <a:gd name="T8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0" h="497">
                  <a:moveTo>
                    <a:pt x="217" y="114"/>
                  </a:moveTo>
                  <a:lnTo>
                    <a:pt x="193" y="117"/>
                  </a:lnTo>
                  <a:lnTo>
                    <a:pt x="172" y="124"/>
                  </a:lnTo>
                  <a:lnTo>
                    <a:pt x="153" y="137"/>
                  </a:lnTo>
                  <a:lnTo>
                    <a:pt x="137" y="152"/>
                  </a:lnTo>
                  <a:lnTo>
                    <a:pt x="125" y="172"/>
                  </a:lnTo>
                  <a:lnTo>
                    <a:pt x="117" y="194"/>
                  </a:lnTo>
                  <a:lnTo>
                    <a:pt x="114" y="217"/>
                  </a:lnTo>
                  <a:lnTo>
                    <a:pt x="114" y="366"/>
                  </a:lnTo>
                  <a:lnTo>
                    <a:pt x="355" y="297"/>
                  </a:lnTo>
                  <a:lnTo>
                    <a:pt x="406" y="114"/>
                  </a:lnTo>
                  <a:lnTo>
                    <a:pt x="217" y="114"/>
                  </a:lnTo>
                  <a:close/>
                  <a:moveTo>
                    <a:pt x="217" y="0"/>
                  </a:moveTo>
                  <a:lnTo>
                    <a:pt x="480" y="0"/>
                  </a:lnTo>
                  <a:lnTo>
                    <a:pt x="494" y="1"/>
                  </a:lnTo>
                  <a:lnTo>
                    <a:pt x="505" y="4"/>
                  </a:lnTo>
                  <a:lnTo>
                    <a:pt x="517" y="12"/>
                  </a:lnTo>
                  <a:lnTo>
                    <a:pt x="526" y="23"/>
                  </a:lnTo>
                  <a:lnTo>
                    <a:pt x="535" y="40"/>
                  </a:lnTo>
                  <a:lnTo>
                    <a:pt x="540" y="57"/>
                  </a:lnTo>
                  <a:lnTo>
                    <a:pt x="537" y="74"/>
                  </a:lnTo>
                  <a:lnTo>
                    <a:pt x="457" y="361"/>
                  </a:lnTo>
                  <a:lnTo>
                    <a:pt x="449" y="378"/>
                  </a:lnTo>
                  <a:lnTo>
                    <a:pt x="434" y="391"/>
                  </a:lnTo>
                  <a:lnTo>
                    <a:pt x="418" y="400"/>
                  </a:lnTo>
                  <a:lnTo>
                    <a:pt x="75" y="497"/>
                  </a:lnTo>
                  <a:lnTo>
                    <a:pt x="57" y="497"/>
                  </a:lnTo>
                  <a:lnTo>
                    <a:pt x="45" y="496"/>
                  </a:lnTo>
                  <a:lnTo>
                    <a:pt x="34" y="492"/>
                  </a:lnTo>
                  <a:lnTo>
                    <a:pt x="22" y="486"/>
                  </a:lnTo>
                  <a:lnTo>
                    <a:pt x="12" y="477"/>
                  </a:lnTo>
                  <a:lnTo>
                    <a:pt x="5" y="465"/>
                  </a:lnTo>
                  <a:lnTo>
                    <a:pt x="1" y="454"/>
                  </a:lnTo>
                  <a:lnTo>
                    <a:pt x="0" y="440"/>
                  </a:lnTo>
                  <a:lnTo>
                    <a:pt x="0" y="217"/>
                  </a:lnTo>
                  <a:lnTo>
                    <a:pt x="3" y="182"/>
                  </a:lnTo>
                  <a:lnTo>
                    <a:pt x="11" y="148"/>
                  </a:lnTo>
                  <a:lnTo>
                    <a:pt x="24" y="117"/>
                  </a:lnTo>
                  <a:lnTo>
                    <a:pt x="41" y="89"/>
                  </a:lnTo>
                  <a:lnTo>
                    <a:pt x="63" y="64"/>
                  </a:lnTo>
                  <a:lnTo>
                    <a:pt x="89" y="42"/>
                  </a:lnTo>
                  <a:lnTo>
                    <a:pt x="117" y="24"/>
                  </a:lnTo>
                  <a:lnTo>
                    <a:pt x="149" y="11"/>
                  </a:lnTo>
                  <a:lnTo>
                    <a:pt x="182" y="2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Freeform 494"/>
            <p:cNvSpPr>
              <a:spLocks noEditPoints="1"/>
            </p:cNvSpPr>
            <p:nvPr/>
          </p:nvSpPr>
          <p:spPr bwMode="auto">
            <a:xfrm>
              <a:off x="10128251" y="3657601"/>
              <a:ext cx="346075" cy="344488"/>
            </a:xfrm>
            <a:custGeom>
              <a:avLst/>
              <a:gdLst>
                <a:gd name="T0" fmla="*/ 823 w 2174"/>
                <a:gd name="T1" fmla="*/ 144 h 2169"/>
                <a:gd name="T2" fmla="*/ 617 w 2174"/>
                <a:gd name="T3" fmla="*/ 230 h 2169"/>
                <a:gd name="T4" fmla="*/ 438 w 2174"/>
                <a:gd name="T5" fmla="*/ 357 h 2169"/>
                <a:gd name="T6" fmla="*/ 293 w 2174"/>
                <a:gd name="T7" fmla="*/ 520 h 2169"/>
                <a:gd name="T8" fmla="*/ 187 w 2174"/>
                <a:gd name="T9" fmla="*/ 713 h 2169"/>
                <a:gd name="T10" fmla="*/ 127 w 2174"/>
                <a:gd name="T11" fmla="*/ 929 h 2169"/>
                <a:gd name="T12" fmla="*/ 117 w 2174"/>
                <a:gd name="T13" fmla="*/ 1162 h 2169"/>
                <a:gd name="T14" fmla="*/ 163 w 2174"/>
                <a:gd name="T15" fmla="*/ 1389 h 2169"/>
                <a:gd name="T16" fmla="*/ 260 w 2174"/>
                <a:gd name="T17" fmla="*/ 1594 h 2169"/>
                <a:gd name="T18" fmla="*/ 399 w 2174"/>
                <a:gd name="T19" fmla="*/ 1770 h 2169"/>
                <a:gd name="T20" fmla="*/ 574 w 2174"/>
                <a:gd name="T21" fmla="*/ 1909 h 2169"/>
                <a:gd name="T22" fmla="*/ 779 w 2174"/>
                <a:gd name="T23" fmla="*/ 2005 h 2169"/>
                <a:gd name="T24" fmla="*/ 1008 w 2174"/>
                <a:gd name="T25" fmla="*/ 2051 h 2169"/>
                <a:gd name="T26" fmla="*/ 1245 w 2174"/>
                <a:gd name="T27" fmla="*/ 2042 h 2169"/>
                <a:gd name="T28" fmla="*/ 1466 w 2174"/>
                <a:gd name="T29" fmla="*/ 1978 h 2169"/>
                <a:gd name="T30" fmla="*/ 1662 w 2174"/>
                <a:gd name="T31" fmla="*/ 1867 h 2169"/>
                <a:gd name="T32" fmla="*/ 1826 w 2174"/>
                <a:gd name="T33" fmla="*/ 1715 h 2169"/>
                <a:gd name="T34" fmla="*/ 1951 w 2174"/>
                <a:gd name="T35" fmla="*/ 1529 h 2169"/>
                <a:gd name="T36" fmla="*/ 2031 w 2174"/>
                <a:gd name="T37" fmla="*/ 1316 h 2169"/>
                <a:gd name="T38" fmla="*/ 2059 w 2174"/>
                <a:gd name="T39" fmla="*/ 1081 h 2169"/>
                <a:gd name="T40" fmla="*/ 2033 w 2174"/>
                <a:gd name="T41" fmla="*/ 855 h 2169"/>
                <a:gd name="T42" fmla="*/ 1956 w 2174"/>
                <a:gd name="T43" fmla="*/ 647 h 2169"/>
                <a:gd name="T44" fmla="*/ 1836 w 2174"/>
                <a:gd name="T45" fmla="*/ 463 h 2169"/>
                <a:gd name="T46" fmla="*/ 1680 w 2174"/>
                <a:gd name="T47" fmla="*/ 310 h 2169"/>
                <a:gd name="T48" fmla="*/ 1491 w 2174"/>
                <a:gd name="T49" fmla="*/ 196 h 2169"/>
                <a:gd name="T50" fmla="*/ 1278 w 2174"/>
                <a:gd name="T51" fmla="*/ 126 h 2169"/>
                <a:gd name="T52" fmla="*/ 1133 w 2174"/>
                <a:gd name="T53" fmla="*/ 311 h 2169"/>
                <a:gd name="T54" fmla="*/ 1100 w 2174"/>
                <a:gd name="T55" fmla="*/ 336 h 2169"/>
                <a:gd name="T56" fmla="*/ 1061 w 2174"/>
                <a:gd name="T57" fmla="*/ 330 h 2169"/>
                <a:gd name="T58" fmla="*/ 1036 w 2174"/>
                <a:gd name="T59" fmla="*/ 297 h 2169"/>
                <a:gd name="T60" fmla="*/ 1023 w 2174"/>
                <a:gd name="T61" fmla="*/ 1 h 2169"/>
                <a:gd name="T62" fmla="*/ 1059 w 2174"/>
                <a:gd name="T63" fmla="*/ 25 h 2169"/>
                <a:gd name="T64" fmla="*/ 1110 w 2174"/>
                <a:gd name="T65" fmla="*/ 40 h 2169"/>
                <a:gd name="T66" fmla="*/ 1136 w 2174"/>
                <a:gd name="T67" fmla="*/ 7 h 2169"/>
                <a:gd name="T68" fmla="*/ 1247 w 2174"/>
                <a:gd name="T69" fmla="*/ 8 h 2169"/>
                <a:gd name="T70" fmla="*/ 1475 w 2174"/>
                <a:gd name="T71" fmla="*/ 68 h 2169"/>
                <a:gd name="T72" fmla="*/ 1680 w 2174"/>
                <a:gd name="T73" fmla="*/ 172 h 2169"/>
                <a:gd name="T74" fmla="*/ 1857 w 2174"/>
                <a:gd name="T75" fmla="*/ 316 h 2169"/>
                <a:gd name="T76" fmla="*/ 2000 w 2174"/>
                <a:gd name="T77" fmla="*/ 493 h 2169"/>
                <a:gd name="T78" fmla="*/ 2103 w 2174"/>
                <a:gd name="T79" fmla="*/ 697 h 2169"/>
                <a:gd name="T80" fmla="*/ 2163 w 2174"/>
                <a:gd name="T81" fmla="*/ 923 h 2169"/>
                <a:gd name="T82" fmla="*/ 2171 w 2174"/>
                <a:gd name="T83" fmla="*/ 1167 h 2169"/>
                <a:gd name="T84" fmla="*/ 2124 w 2174"/>
                <a:gd name="T85" fmla="*/ 1410 h 2169"/>
                <a:gd name="T86" fmla="*/ 2026 w 2174"/>
                <a:gd name="T87" fmla="*/ 1631 h 2169"/>
                <a:gd name="T88" fmla="*/ 1883 w 2174"/>
                <a:gd name="T89" fmla="*/ 1822 h 2169"/>
                <a:gd name="T90" fmla="*/ 1703 w 2174"/>
                <a:gd name="T91" fmla="*/ 1978 h 2169"/>
                <a:gd name="T92" fmla="*/ 1491 w 2174"/>
                <a:gd name="T93" fmla="*/ 2092 h 2169"/>
                <a:gd name="T94" fmla="*/ 1256 w 2174"/>
                <a:gd name="T95" fmla="*/ 2156 h 2169"/>
                <a:gd name="T96" fmla="*/ 1002 w 2174"/>
                <a:gd name="T97" fmla="*/ 2166 h 2169"/>
                <a:gd name="T98" fmla="*/ 758 w 2174"/>
                <a:gd name="T99" fmla="*/ 2119 h 2169"/>
                <a:gd name="T100" fmla="*/ 539 w 2174"/>
                <a:gd name="T101" fmla="*/ 2021 h 2169"/>
                <a:gd name="T102" fmla="*/ 347 w 2174"/>
                <a:gd name="T103" fmla="*/ 1878 h 2169"/>
                <a:gd name="T104" fmla="*/ 191 w 2174"/>
                <a:gd name="T105" fmla="*/ 1698 h 2169"/>
                <a:gd name="T106" fmla="*/ 78 w 2174"/>
                <a:gd name="T107" fmla="*/ 1486 h 2169"/>
                <a:gd name="T108" fmla="*/ 13 w 2174"/>
                <a:gd name="T109" fmla="*/ 1250 h 2169"/>
                <a:gd name="T110" fmla="*/ 3 w 2174"/>
                <a:gd name="T111" fmla="*/ 1001 h 2169"/>
                <a:gd name="T112" fmla="*/ 45 w 2174"/>
                <a:gd name="T113" fmla="*/ 770 h 2169"/>
                <a:gd name="T114" fmla="*/ 135 w 2174"/>
                <a:gd name="T115" fmla="*/ 558 h 2169"/>
                <a:gd name="T116" fmla="*/ 265 w 2174"/>
                <a:gd name="T117" fmla="*/ 371 h 2169"/>
                <a:gd name="T118" fmla="*/ 431 w 2174"/>
                <a:gd name="T119" fmla="*/ 216 h 2169"/>
                <a:gd name="T120" fmla="*/ 628 w 2174"/>
                <a:gd name="T121" fmla="*/ 98 h 2169"/>
                <a:gd name="T122" fmla="*/ 849 w 2174"/>
                <a:gd name="T123" fmla="*/ 23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74" h="2169">
                  <a:moveTo>
                    <a:pt x="972" y="114"/>
                  </a:moveTo>
                  <a:lnTo>
                    <a:pt x="897" y="126"/>
                  </a:lnTo>
                  <a:lnTo>
                    <a:pt x="823" y="144"/>
                  </a:lnTo>
                  <a:lnTo>
                    <a:pt x="752" y="167"/>
                  </a:lnTo>
                  <a:lnTo>
                    <a:pt x="683" y="196"/>
                  </a:lnTo>
                  <a:lnTo>
                    <a:pt x="617" y="230"/>
                  </a:lnTo>
                  <a:lnTo>
                    <a:pt x="554" y="267"/>
                  </a:lnTo>
                  <a:lnTo>
                    <a:pt x="495" y="310"/>
                  </a:lnTo>
                  <a:lnTo>
                    <a:pt x="438" y="357"/>
                  </a:lnTo>
                  <a:lnTo>
                    <a:pt x="385" y="408"/>
                  </a:lnTo>
                  <a:lnTo>
                    <a:pt x="337" y="463"/>
                  </a:lnTo>
                  <a:lnTo>
                    <a:pt x="293" y="520"/>
                  </a:lnTo>
                  <a:lnTo>
                    <a:pt x="253" y="582"/>
                  </a:lnTo>
                  <a:lnTo>
                    <a:pt x="217" y="647"/>
                  </a:lnTo>
                  <a:lnTo>
                    <a:pt x="187" y="713"/>
                  </a:lnTo>
                  <a:lnTo>
                    <a:pt x="161" y="783"/>
                  </a:lnTo>
                  <a:lnTo>
                    <a:pt x="141" y="855"/>
                  </a:lnTo>
                  <a:lnTo>
                    <a:pt x="127" y="929"/>
                  </a:lnTo>
                  <a:lnTo>
                    <a:pt x="117" y="1004"/>
                  </a:lnTo>
                  <a:lnTo>
                    <a:pt x="114" y="1081"/>
                  </a:lnTo>
                  <a:lnTo>
                    <a:pt x="117" y="1162"/>
                  </a:lnTo>
                  <a:lnTo>
                    <a:pt x="127" y="1240"/>
                  </a:lnTo>
                  <a:lnTo>
                    <a:pt x="142" y="1316"/>
                  </a:lnTo>
                  <a:lnTo>
                    <a:pt x="163" y="1389"/>
                  </a:lnTo>
                  <a:lnTo>
                    <a:pt x="190" y="1461"/>
                  </a:lnTo>
                  <a:lnTo>
                    <a:pt x="223" y="1529"/>
                  </a:lnTo>
                  <a:lnTo>
                    <a:pt x="260" y="1594"/>
                  </a:lnTo>
                  <a:lnTo>
                    <a:pt x="302" y="1657"/>
                  </a:lnTo>
                  <a:lnTo>
                    <a:pt x="348" y="1715"/>
                  </a:lnTo>
                  <a:lnTo>
                    <a:pt x="399" y="1770"/>
                  </a:lnTo>
                  <a:lnTo>
                    <a:pt x="454" y="1821"/>
                  </a:lnTo>
                  <a:lnTo>
                    <a:pt x="512" y="1867"/>
                  </a:lnTo>
                  <a:lnTo>
                    <a:pt x="574" y="1909"/>
                  </a:lnTo>
                  <a:lnTo>
                    <a:pt x="640" y="1946"/>
                  </a:lnTo>
                  <a:lnTo>
                    <a:pt x="708" y="1978"/>
                  </a:lnTo>
                  <a:lnTo>
                    <a:pt x="779" y="2005"/>
                  </a:lnTo>
                  <a:lnTo>
                    <a:pt x="853" y="2026"/>
                  </a:lnTo>
                  <a:lnTo>
                    <a:pt x="929" y="2042"/>
                  </a:lnTo>
                  <a:lnTo>
                    <a:pt x="1008" y="2051"/>
                  </a:lnTo>
                  <a:lnTo>
                    <a:pt x="1087" y="2054"/>
                  </a:lnTo>
                  <a:lnTo>
                    <a:pt x="1167" y="2051"/>
                  </a:lnTo>
                  <a:lnTo>
                    <a:pt x="1245" y="2042"/>
                  </a:lnTo>
                  <a:lnTo>
                    <a:pt x="1321" y="2026"/>
                  </a:lnTo>
                  <a:lnTo>
                    <a:pt x="1394" y="2005"/>
                  </a:lnTo>
                  <a:lnTo>
                    <a:pt x="1466" y="1978"/>
                  </a:lnTo>
                  <a:lnTo>
                    <a:pt x="1534" y="1946"/>
                  </a:lnTo>
                  <a:lnTo>
                    <a:pt x="1600" y="1909"/>
                  </a:lnTo>
                  <a:lnTo>
                    <a:pt x="1662" y="1867"/>
                  </a:lnTo>
                  <a:lnTo>
                    <a:pt x="1721" y="1821"/>
                  </a:lnTo>
                  <a:lnTo>
                    <a:pt x="1775" y="1770"/>
                  </a:lnTo>
                  <a:lnTo>
                    <a:pt x="1826" y="1715"/>
                  </a:lnTo>
                  <a:lnTo>
                    <a:pt x="1872" y="1657"/>
                  </a:lnTo>
                  <a:lnTo>
                    <a:pt x="1915" y="1594"/>
                  </a:lnTo>
                  <a:lnTo>
                    <a:pt x="1951" y="1529"/>
                  </a:lnTo>
                  <a:lnTo>
                    <a:pt x="1983" y="1461"/>
                  </a:lnTo>
                  <a:lnTo>
                    <a:pt x="2010" y="1389"/>
                  </a:lnTo>
                  <a:lnTo>
                    <a:pt x="2031" y="1316"/>
                  </a:lnTo>
                  <a:lnTo>
                    <a:pt x="2047" y="1240"/>
                  </a:lnTo>
                  <a:lnTo>
                    <a:pt x="2056" y="1162"/>
                  </a:lnTo>
                  <a:lnTo>
                    <a:pt x="2059" y="1081"/>
                  </a:lnTo>
                  <a:lnTo>
                    <a:pt x="2056" y="1004"/>
                  </a:lnTo>
                  <a:lnTo>
                    <a:pt x="2048" y="929"/>
                  </a:lnTo>
                  <a:lnTo>
                    <a:pt x="2033" y="855"/>
                  </a:lnTo>
                  <a:lnTo>
                    <a:pt x="2013" y="783"/>
                  </a:lnTo>
                  <a:lnTo>
                    <a:pt x="1987" y="713"/>
                  </a:lnTo>
                  <a:lnTo>
                    <a:pt x="1956" y="647"/>
                  </a:lnTo>
                  <a:lnTo>
                    <a:pt x="1921" y="582"/>
                  </a:lnTo>
                  <a:lnTo>
                    <a:pt x="1881" y="520"/>
                  </a:lnTo>
                  <a:lnTo>
                    <a:pt x="1836" y="463"/>
                  </a:lnTo>
                  <a:lnTo>
                    <a:pt x="1788" y="408"/>
                  </a:lnTo>
                  <a:lnTo>
                    <a:pt x="1735" y="357"/>
                  </a:lnTo>
                  <a:lnTo>
                    <a:pt x="1680" y="310"/>
                  </a:lnTo>
                  <a:lnTo>
                    <a:pt x="1620" y="267"/>
                  </a:lnTo>
                  <a:lnTo>
                    <a:pt x="1557" y="230"/>
                  </a:lnTo>
                  <a:lnTo>
                    <a:pt x="1491" y="196"/>
                  </a:lnTo>
                  <a:lnTo>
                    <a:pt x="1422" y="167"/>
                  </a:lnTo>
                  <a:lnTo>
                    <a:pt x="1351" y="144"/>
                  </a:lnTo>
                  <a:lnTo>
                    <a:pt x="1278" y="126"/>
                  </a:lnTo>
                  <a:lnTo>
                    <a:pt x="1201" y="114"/>
                  </a:lnTo>
                  <a:lnTo>
                    <a:pt x="1139" y="297"/>
                  </a:lnTo>
                  <a:lnTo>
                    <a:pt x="1133" y="311"/>
                  </a:lnTo>
                  <a:lnTo>
                    <a:pt x="1124" y="321"/>
                  </a:lnTo>
                  <a:lnTo>
                    <a:pt x="1113" y="330"/>
                  </a:lnTo>
                  <a:lnTo>
                    <a:pt x="1100" y="336"/>
                  </a:lnTo>
                  <a:lnTo>
                    <a:pt x="1087" y="338"/>
                  </a:lnTo>
                  <a:lnTo>
                    <a:pt x="1073" y="336"/>
                  </a:lnTo>
                  <a:lnTo>
                    <a:pt x="1061" y="330"/>
                  </a:lnTo>
                  <a:lnTo>
                    <a:pt x="1049" y="321"/>
                  </a:lnTo>
                  <a:lnTo>
                    <a:pt x="1041" y="311"/>
                  </a:lnTo>
                  <a:lnTo>
                    <a:pt x="1036" y="297"/>
                  </a:lnTo>
                  <a:lnTo>
                    <a:pt x="972" y="114"/>
                  </a:lnTo>
                  <a:close/>
                  <a:moveTo>
                    <a:pt x="1007" y="0"/>
                  </a:moveTo>
                  <a:lnTo>
                    <a:pt x="1023" y="1"/>
                  </a:lnTo>
                  <a:lnTo>
                    <a:pt x="1038" y="5"/>
                  </a:lnTo>
                  <a:lnTo>
                    <a:pt x="1049" y="14"/>
                  </a:lnTo>
                  <a:lnTo>
                    <a:pt x="1059" y="25"/>
                  </a:lnTo>
                  <a:lnTo>
                    <a:pt x="1064" y="40"/>
                  </a:lnTo>
                  <a:lnTo>
                    <a:pt x="1087" y="102"/>
                  </a:lnTo>
                  <a:lnTo>
                    <a:pt x="1110" y="40"/>
                  </a:lnTo>
                  <a:lnTo>
                    <a:pt x="1115" y="27"/>
                  </a:lnTo>
                  <a:lnTo>
                    <a:pt x="1124" y="16"/>
                  </a:lnTo>
                  <a:lnTo>
                    <a:pt x="1136" y="7"/>
                  </a:lnTo>
                  <a:lnTo>
                    <a:pt x="1150" y="2"/>
                  </a:lnTo>
                  <a:lnTo>
                    <a:pt x="1167" y="0"/>
                  </a:lnTo>
                  <a:lnTo>
                    <a:pt x="1247" y="8"/>
                  </a:lnTo>
                  <a:lnTo>
                    <a:pt x="1326" y="23"/>
                  </a:lnTo>
                  <a:lnTo>
                    <a:pt x="1402" y="43"/>
                  </a:lnTo>
                  <a:lnTo>
                    <a:pt x="1475" y="68"/>
                  </a:lnTo>
                  <a:lnTo>
                    <a:pt x="1547" y="98"/>
                  </a:lnTo>
                  <a:lnTo>
                    <a:pt x="1614" y="133"/>
                  </a:lnTo>
                  <a:lnTo>
                    <a:pt x="1680" y="172"/>
                  </a:lnTo>
                  <a:lnTo>
                    <a:pt x="1743" y="216"/>
                  </a:lnTo>
                  <a:lnTo>
                    <a:pt x="1801" y="264"/>
                  </a:lnTo>
                  <a:lnTo>
                    <a:pt x="1857" y="316"/>
                  </a:lnTo>
                  <a:lnTo>
                    <a:pt x="1908" y="371"/>
                  </a:lnTo>
                  <a:lnTo>
                    <a:pt x="1956" y="431"/>
                  </a:lnTo>
                  <a:lnTo>
                    <a:pt x="2000" y="493"/>
                  </a:lnTo>
                  <a:lnTo>
                    <a:pt x="2039" y="558"/>
                  </a:lnTo>
                  <a:lnTo>
                    <a:pt x="2074" y="627"/>
                  </a:lnTo>
                  <a:lnTo>
                    <a:pt x="2103" y="697"/>
                  </a:lnTo>
                  <a:lnTo>
                    <a:pt x="2128" y="770"/>
                  </a:lnTo>
                  <a:lnTo>
                    <a:pt x="2148" y="846"/>
                  </a:lnTo>
                  <a:lnTo>
                    <a:pt x="2163" y="923"/>
                  </a:lnTo>
                  <a:lnTo>
                    <a:pt x="2171" y="1001"/>
                  </a:lnTo>
                  <a:lnTo>
                    <a:pt x="2174" y="1081"/>
                  </a:lnTo>
                  <a:lnTo>
                    <a:pt x="2171" y="1167"/>
                  </a:lnTo>
                  <a:lnTo>
                    <a:pt x="2162" y="1250"/>
                  </a:lnTo>
                  <a:lnTo>
                    <a:pt x="2146" y="1331"/>
                  </a:lnTo>
                  <a:lnTo>
                    <a:pt x="2124" y="1410"/>
                  </a:lnTo>
                  <a:lnTo>
                    <a:pt x="2097" y="1486"/>
                  </a:lnTo>
                  <a:lnTo>
                    <a:pt x="2064" y="1560"/>
                  </a:lnTo>
                  <a:lnTo>
                    <a:pt x="2026" y="1631"/>
                  </a:lnTo>
                  <a:lnTo>
                    <a:pt x="1983" y="1698"/>
                  </a:lnTo>
                  <a:lnTo>
                    <a:pt x="1935" y="1762"/>
                  </a:lnTo>
                  <a:lnTo>
                    <a:pt x="1883" y="1822"/>
                  </a:lnTo>
                  <a:lnTo>
                    <a:pt x="1827" y="1878"/>
                  </a:lnTo>
                  <a:lnTo>
                    <a:pt x="1768" y="1930"/>
                  </a:lnTo>
                  <a:lnTo>
                    <a:pt x="1703" y="1978"/>
                  </a:lnTo>
                  <a:lnTo>
                    <a:pt x="1636" y="2021"/>
                  </a:lnTo>
                  <a:lnTo>
                    <a:pt x="1565" y="2058"/>
                  </a:lnTo>
                  <a:lnTo>
                    <a:pt x="1491" y="2092"/>
                  </a:lnTo>
                  <a:lnTo>
                    <a:pt x="1415" y="2119"/>
                  </a:lnTo>
                  <a:lnTo>
                    <a:pt x="1336" y="2141"/>
                  </a:lnTo>
                  <a:lnTo>
                    <a:pt x="1256" y="2156"/>
                  </a:lnTo>
                  <a:lnTo>
                    <a:pt x="1172" y="2166"/>
                  </a:lnTo>
                  <a:lnTo>
                    <a:pt x="1087" y="2169"/>
                  </a:lnTo>
                  <a:lnTo>
                    <a:pt x="1002" y="2166"/>
                  </a:lnTo>
                  <a:lnTo>
                    <a:pt x="919" y="2156"/>
                  </a:lnTo>
                  <a:lnTo>
                    <a:pt x="838" y="2141"/>
                  </a:lnTo>
                  <a:lnTo>
                    <a:pt x="758" y="2119"/>
                  </a:lnTo>
                  <a:lnTo>
                    <a:pt x="682" y="2092"/>
                  </a:lnTo>
                  <a:lnTo>
                    <a:pt x="608" y="2058"/>
                  </a:lnTo>
                  <a:lnTo>
                    <a:pt x="539" y="2021"/>
                  </a:lnTo>
                  <a:lnTo>
                    <a:pt x="471" y="1978"/>
                  </a:lnTo>
                  <a:lnTo>
                    <a:pt x="407" y="1930"/>
                  </a:lnTo>
                  <a:lnTo>
                    <a:pt x="347" y="1878"/>
                  </a:lnTo>
                  <a:lnTo>
                    <a:pt x="290" y="1822"/>
                  </a:lnTo>
                  <a:lnTo>
                    <a:pt x="238" y="1762"/>
                  </a:lnTo>
                  <a:lnTo>
                    <a:pt x="191" y="1698"/>
                  </a:lnTo>
                  <a:lnTo>
                    <a:pt x="148" y="1631"/>
                  </a:lnTo>
                  <a:lnTo>
                    <a:pt x="110" y="1560"/>
                  </a:lnTo>
                  <a:lnTo>
                    <a:pt x="78" y="1486"/>
                  </a:lnTo>
                  <a:lnTo>
                    <a:pt x="50" y="1410"/>
                  </a:lnTo>
                  <a:lnTo>
                    <a:pt x="29" y="1331"/>
                  </a:lnTo>
                  <a:lnTo>
                    <a:pt x="13" y="1250"/>
                  </a:lnTo>
                  <a:lnTo>
                    <a:pt x="3" y="1167"/>
                  </a:lnTo>
                  <a:lnTo>
                    <a:pt x="0" y="1081"/>
                  </a:lnTo>
                  <a:lnTo>
                    <a:pt x="3" y="1001"/>
                  </a:lnTo>
                  <a:lnTo>
                    <a:pt x="11" y="923"/>
                  </a:lnTo>
                  <a:lnTo>
                    <a:pt x="26" y="846"/>
                  </a:lnTo>
                  <a:lnTo>
                    <a:pt x="45" y="770"/>
                  </a:lnTo>
                  <a:lnTo>
                    <a:pt x="70" y="697"/>
                  </a:lnTo>
                  <a:lnTo>
                    <a:pt x="101" y="627"/>
                  </a:lnTo>
                  <a:lnTo>
                    <a:pt x="135" y="558"/>
                  </a:lnTo>
                  <a:lnTo>
                    <a:pt x="175" y="493"/>
                  </a:lnTo>
                  <a:lnTo>
                    <a:pt x="217" y="431"/>
                  </a:lnTo>
                  <a:lnTo>
                    <a:pt x="265" y="371"/>
                  </a:lnTo>
                  <a:lnTo>
                    <a:pt x="318" y="316"/>
                  </a:lnTo>
                  <a:lnTo>
                    <a:pt x="373" y="264"/>
                  </a:lnTo>
                  <a:lnTo>
                    <a:pt x="431" y="216"/>
                  </a:lnTo>
                  <a:lnTo>
                    <a:pt x="494" y="172"/>
                  </a:lnTo>
                  <a:lnTo>
                    <a:pt x="559" y="133"/>
                  </a:lnTo>
                  <a:lnTo>
                    <a:pt x="628" y="98"/>
                  </a:lnTo>
                  <a:lnTo>
                    <a:pt x="699" y="68"/>
                  </a:lnTo>
                  <a:lnTo>
                    <a:pt x="773" y="43"/>
                  </a:lnTo>
                  <a:lnTo>
                    <a:pt x="849" y="23"/>
                  </a:lnTo>
                  <a:lnTo>
                    <a:pt x="927" y="8"/>
                  </a:lnTo>
                  <a:lnTo>
                    <a:pt x="10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495"/>
            <p:cNvSpPr>
              <a:spLocks/>
            </p:cNvSpPr>
            <p:nvPr/>
          </p:nvSpPr>
          <p:spPr bwMode="auto">
            <a:xfrm>
              <a:off x="10247313" y="3775076"/>
              <a:ext cx="63500" cy="63500"/>
            </a:xfrm>
            <a:custGeom>
              <a:avLst/>
              <a:gdLst>
                <a:gd name="T0" fmla="*/ 343 w 400"/>
                <a:gd name="T1" fmla="*/ 0 h 401"/>
                <a:gd name="T2" fmla="*/ 362 w 400"/>
                <a:gd name="T3" fmla="*/ 2 h 401"/>
                <a:gd name="T4" fmla="*/ 378 w 400"/>
                <a:gd name="T5" fmla="*/ 11 h 401"/>
                <a:gd name="T6" fmla="*/ 390 w 400"/>
                <a:gd name="T7" fmla="*/ 22 h 401"/>
                <a:gd name="T8" fmla="*/ 397 w 400"/>
                <a:gd name="T9" fmla="*/ 38 h 401"/>
                <a:gd name="T10" fmla="*/ 400 w 400"/>
                <a:gd name="T11" fmla="*/ 58 h 401"/>
                <a:gd name="T12" fmla="*/ 397 w 400"/>
                <a:gd name="T13" fmla="*/ 77 h 401"/>
                <a:gd name="T14" fmla="*/ 390 w 400"/>
                <a:gd name="T15" fmla="*/ 92 h 401"/>
                <a:gd name="T16" fmla="*/ 378 w 400"/>
                <a:gd name="T17" fmla="*/ 105 h 401"/>
                <a:gd name="T18" fmla="*/ 362 w 400"/>
                <a:gd name="T19" fmla="*/ 112 h 401"/>
                <a:gd name="T20" fmla="*/ 343 w 400"/>
                <a:gd name="T21" fmla="*/ 115 h 401"/>
                <a:gd name="T22" fmla="*/ 306 w 400"/>
                <a:gd name="T23" fmla="*/ 117 h 401"/>
                <a:gd name="T24" fmla="*/ 271 w 400"/>
                <a:gd name="T25" fmla="*/ 127 h 401"/>
                <a:gd name="T26" fmla="*/ 238 w 400"/>
                <a:gd name="T27" fmla="*/ 140 h 401"/>
                <a:gd name="T28" fmla="*/ 208 w 400"/>
                <a:gd name="T29" fmla="*/ 159 h 401"/>
                <a:gd name="T30" fmla="*/ 181 w 400"/>
                <a:gd name="T31" fmla="*/ 182 h 401"/>
                <a:gd name="T32" fmla="*/ 158 w 400"/>
                <a:gd name="T33" fmla="*/ 209 h 401"/>
                <a:gd name="T34" fmla="*/ 140 w 400"/>
                <a:gd name="T35" fmla="*/ 238 h 401"/>
                <a:gd name="T36" fmla="*/ 126 w 400"/>
                <a:gd name="T37" fmla="*/ 272 h 401"/>
                <a:gd name="T38" fmla="*/ 117 w 400"/>
                <a:gd name="T39" fmla="*/ 307 h 401"/>
                <a:gd name="T40" fmla="*/ 115 w 400"/>
                <a:gd name="T41" fmla="*/ 343 h 401"/>
                <a:gd name="T42" fmla="*/ 111 w 400"/>
                <a:gd name="T43" fmla="*/ 363 h 401"/>
                <a:gd name="T44" fmla="*/ 104 w 400"/>
                <a:gd name="T45" fmla="*/ 379 h 401"/>
                <a:gd name="T46" fmla="*/ 92 w 400"/>
                <a:gd name="T47" fmla="*/ 390 h 401"/>
                <a:gd name="T48" fmla="*/ 76 w 400"/>
                <a:gd name="T49" fmla="*/ 398 h 401"/>
                <a:gd name="T50" fmla="*/ 57 w 400"/>
                <a:gd name="T51" fmla="*/ 401 h 401"/>
                <a:gd name="T52" fmla="*/ 37 w 400"/>
                <a:gd name="T53" fmla="*/ 398 h 401"/>
                <a:gd name="T54" fmla="*/ 22 w 400"/>
                <a:gd name="T55" fmla="*/ 390 h 401"/>
                <a:gd name="T56" fmla="*/ 10 w 400"/>
                <a:gd name="T57" fmla="*/ 379 h 401"/>
                <a:gd name="T58" fmla="*/ 2 w 400"/>
                <a:gd name="T59" fmla="*/ 363 h 401"/>
                <a:gd name="T60" fmla="*/ 0 w 400"/>
                <a:gd name="T61" fmla="*/ 343 h 401"/>
                <a:gd name="T62" fmla="*/ 2 w 400"/>
                <a:gd name="T63" fmla="*/ 298 h 401"/>
                <a:gd name="T64" fmla="*/ 12 w 400"/>
                <a:gd name="T65" fmla="*/ 253 h 401"/>
                <a:gd name="T66" fmla="*/ 27 w 400"/>
                <a:gd name="T67" fmla="*/ 210 h 401"/>
                <a:gd name="T68" fmla="*/ 47 w 400"/>
                <a:gd name="T69" fmla="*/ 170 h 401"/>
                <a:gd name="T70" fmla="*/ 72 w 400"/>
                <a:gd name="T71" fmla="*/ 134 h 401"/>
                <a:gd name="T72" fmla="*/ 101 w 400"/>
                <a:gd name="T73" fmla="*/ 102 h 401"/>
                <a:gd name="T74" fmla="*/ 133 w 400"/>
                <a:gd name="T75" fmla="*/ 72 h 401"/>
                <a:gd name="T76" fmla="*/ 170 w 400"/>
                <a:gd name="T77" fmla="*/ 47 h 401"/>
                <a:gd name="T78" fmla="*/ 209 w 400"/>
                <a:gd name="T79" fmla="*/ 28 h 401"/>
                <a:gd name="T80" fmla="*/ 252 w 400"/>
                <a:gd name="T81" fmla="*/ 13 h 401"/>
                <a:gd name="T82" fmla="*/ 297 w 400"/>
                <a:gd name="T83" fmla="*/ 4 h 401"/>
                <a:gd name="T84" fmla="*/ 343 w 400"/>
                <a:gd name="T8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0" h="401">
                  <a:moveTo>
                    <a:pt x="343" y="0"/>
                  </a:moveTo>
                  <a:lnTo>
                    <a:pt x="362" y="2"/>
                  </a:lnTo>
                  <a:lnTo>
                    <a:pt x="378" y="11"/>
                  </a:lnTo>
                  <a:lnTo>
                    <a:pt x="390" y="22"/>
                  </a:lnTo>
                  <a:lnTo>
                    <a:pt x="397" y="38"/>
                  </a:lnTo>
                  <a:lnTo>
                    <a:pt x="400" y="58"/>
                  </a:lnTo>
                  <a:lnTo>
                    <a:pt x="397" y="77"/>
                  </a:lnTo>
                  <a:lnTo>
                    <a:pt x="390" y="92"/>
                  </a:lnTo>
                  <a:lnTo>
                    <a:pt x="378" y="105"/>
                  </a:lnTo>
                  <a:lnTo>
                    <a:pt x="362" y="112"/>
                  </a:lnTo>
                  <a:lnTo>
                    <a:pt x="343" y="115"/>
                  </a:lnTo>
                  <a:lnTo>
                    <a:pt x="306" y="117"/>
                  </a:lnTo>
                  <a:lnTo>
                    <a:pt x="271" y="127"/>
                  </a:lnTo>
                  <a:lnTo>
                    <a:pt x="238" y="140"/>
                  </a:lnTo>
                  <a:lnTo>
                    <a:pt x="208" y="159"/>
                  </a:lnTo>
                  <a:lnTo>
                    <a:pt x="181" y="182"/>
                  </a:lnTo>
                  <a:lnTo>
                    <a:pt x="158" y="209"/>
                  </a:lnTo>
                  <a:lnTo>
                    <a:pt x="140" y="238"/>
                  </a:lnTo>
                  <a:lnTo>
                    <a:pt x="126" y="272"/>
                  </a:lnTo>
                  <a:lnTo>
                    <a:pt x="117" y="307"/>
                  </a:lnTo>
                  <a:lnTo>
                    <a:pt x="115" y="343"/>
                  </a:lnTo>
                  <a:lnTo>
                    <a:pt x="111" y="363"/>
                  </a:lnTo>
                  <a:lnTo>
                    <a:pt x="104" y="379"/>
                  </a:lnTo>
                  <a:lnTo>
                    <a:pt x="92" y="390"/>
                  </a:lnTo>
                  <a:lnTo>
                    <a:pt x="76" y="398"/>
                  </a:lnTo>
                  <a:lnTo>
                    <a:pt x="57" y="401"/>
                  </a:lnTo>
                  <a:lnTo>
                    <a:pt x="37" y="398"/>
                  </a:lnTo>
                  <a:lnTo>
                    <a:pt x="22" y="390"/>
                  </a:lnTo>
                  <a:lnTo>
                    <a:pt x="10" y="379"/>
                  </a:lnTo>
                  <a:lnTo>
                    <a:pt x="2" y="363"/>
                  </a:lnTo>
                  <a:lnTo>
                    <a:pt x="0" y="343"/>
                  </a:lnTo>
                  <a:lnTo>
                    <a:pt x="2" y="298"/>
                  </a:lnTo>
                  <a:lnTo>
                    <a:pt x="12" y="253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2"/>
                  </a:lnTo>
                  <a:lnTo>
                    <a:pt x="133" y="72"/>
                  </a:lnTo>
                  <a:lnTo>
                    <a:pt x="170" y="47"/>
                  </a:lnTo>
                  <a:lnTo>
                    <a:pt x="209" y="28"/>
                  </a:lnTo>
                  <a:lnTo>
                    <a:pt x="252" y="13"/>
                  </a:lnTo>
                  <a:lnTo>
                    <a:pt x="297" y="4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496"/>
            <p:cNvSpPr>
              <a:spLocks noEditPoints="1"/>
            </p:cNvSpPr>
            <p:nvPr/>
          </p:nvSpPr>
          <p:spPr bwMode="auto">
            <a:xfrm>
              <a:off x="10020301" y="3702051"/>
              <a:ext cx="71438" cy="53975"/>
            </a:xfrm>
            <a:custGeom>
              <a:avLst/>
              <a:gdLst>
                <a:gd name="T0" fmla="*/ 172 w 458"/>
                <a:gd name="T1" fmla="*/ 113 h 343"/>
                <a:gd name="T2" fmla="*/ 153 w 458"/>
                <a:gd name="T3" fmla="*/ 116 h 343"/>
                <a:gd name="T4" fmla="*/ 137 w 458"/>
                <a:gd name="T5" fmla="*/ 124 h 343"/>
                <a:gd name="T6" fmla="*/ 125 w 458"/>
                <a:gd name="T7" fmla="*/ 136 h 343"/>
                <a:gd name="T8" fmla="*/ 117 w 458"/>
                <a:gd name="T9" fmla="*/ 152 h 343"/>
                <a:gd name="T10" fmla="*/ 114 w 458"/>
                <a:gd name="T11" fmla="*/ 171 h 343"/>
                <a:gd name="T12" fmla="*/ 117 w 458"/>
                <a:gd name="T13" fmla="*/ 190 h 343"/>
                <a:gd name="T14" fmla="*/ 125 w 458"/>
                <a:gd name="T15" fmla="*/ 206 h 343"/>
                <a:gd name="T16" fmla="*/ 137 w 458"/>
                <a:gd name="T17" fmla="*/ 218 h 343"/>
                <a:gd name="T18" fmla="*/ 153 w 458"/>
                <a:gd name="T19" fmla="*/ 226 h 343"/>
                <a:gd name="T20" fmla="*/ 172 w 458"/>
                <a:gd name="T21" fmla="*/ 228 h 343"/>
                <a:gd name="T22" fmla="*/ 286 w 458"/>
                <a:gd name="T23" fmla="*/ 228 h 343"/>
                <a:gd name="T24" fmla="*/ 305 w 458"/>
                <a:gd name="T25" fmla="*/ 226 h 343"/>
                <a:gd name="T26" fmla="*/ 321 w 458"/>
                <a:gd name="T27" fmla="*/ 218 h 343"/>
                <a:gd name="T28" fmla="*/ 333 w 458"/>
                <a:gd name="T29" fmla="*/ 206 h 343"/>
                <a:gd name="T30" fmla="*/ 340 w 458"/>
                <a:gd name="T31" fmla="*/ 190 h 343"/>
                <a:gd name="T32" fmla="*/ 344 w 458"/>
                <a:gd name="T33" fmla="*/ 171 h 343"/>
                <a:gd name="T34" fmla="*/ 340 w 458"/>
                <a:gd name="T35" fmla="*/ 152 h 343"/>
                <a:gd name="T36" fmla="*/ 333 w 458"/>
                <a:gd name="T37" fmla="*/ 136 h 343"/>
                <a:gd name="T38" fmla="*/ 321 w 458"/>
                <a:gd name="T39" fmla="*/ 124 h 343"/>
                <a:gd name="T40" fmla="*/ 305 w 458"/>
                <a:gd name="T41" fmla="*/ 116 h 343"/>
                <a:gd name="T42" fmla="*/ 286 w 458"/>
                <a:gd name="T43" fmla="*/ 113 h 343"/>
                <a:gd name="T44" fmla="*/ 172 w 458"/>
                <a:gd name="T45" fmla="*/ 113 h 343"/>
                <a:gd name="T46" fmla="*/ 172 w 458"/>
                <a:gd name="T47" fmla="*/ 0 h 343"/>
                <a:gd name="T48" fmla="*/ 286 w 458"/>
                <a:gd name="T49" fmla="*/ 0 h 343"/>
                <a:gd name="T50" fmla="*/ 318 w 458"/>
                <a:gd name="T51" fmla="*/ 2 h 343"/>
                <a:gd name="T52" fmla="*/ 347 w 458"/>
                <a:gd name="T53" fmla="*/ 10 h 343"/>
                <a:gd name="T54" fmla="*/ 374 w 458"/>
                <a:gd name="T55" fmla="*/ 23 h 343"/>
                <a:gd name="T56" fmla="*/ 398 w 458"/>
                <a:gd name="T57" fmla="*/ 39 h 343"/>
                <a:gd name="T58" fmla="*/ 419 w 458"/>
                <a:gd name="T59" fmla="*/ 59 h 343"/>
                <a:gd name="T60" fmla="*/ 435 w 458"/>
                <a:gd name="T61" fmla="*/ 83 h 343"/>
                <a:gd name="T62" fmla="*/ 448 w 458"/>
                <a:gd name="T63" fmla="*/ 110 h 343"/>
                <a:gd name="T64" fmla="*/ 455 w 458"/>
                <a:gd name="T65" fmla="*/ 139 h 343"/>
                <a:gd name="T66" fmla="*/ 458 w 458"/>
                <a:gd name="T67" fmla="*/ 171 h 343"/>
                <a:gd name="T68" fmla="*/ 455 w 458"/>
                <a:gd name="T69" fmla="*/ 203 h 343"/>
                <a:gd name="T70" fmla="*/ 448 w 458"/>
                <a:gd name="T71" fmla="*/ 232 h 343"/>
                <a:gd name="T72" fmla="*/ 435 w 458"/>
                <a:gd name="T73" fmla="*/ 258 h 343"/>
                <a:gd name="T74" fmla="*/ 419 w 458"/>
                <a:gd name="T75" fmla="*/ 282 h 343"/>
                <a:gd name="T76" fmla="*/ 398 w 458"/>
                <a:gd name="T77" fmla="*/ 303 h 343"/>
                <a:gd name="T78" fmla="*/ 374 w 458"/>
                <a:gd name="T79" fmla="*/ 320 h 343"/>
                <a:gd name="T80" fmla="*/ 347 w 458"/>
                <a:gd name="T81" fmla="*/ 332 h 343"/>
                <a:gd name="T82" fmla="*/ 318 w 458"/>
                <a:gd name="T83" fmla="*/ 340 h 343"/>
                <a:gd name="T84" fmla="*/ 286 w 458"/>
                <a:gd name="T85" fmla="*/ 343 h 343"/>
                <a:gd name="T86" fmla="*/ 172 w 458"/>
                <a:gd name="T87" fmla="*/ 343 h 343"/>
                <a:gd name="T88" fmla="*/ 140 w 458"/>
                <a:gd name="T89" fmla="*/ 340 h 343"/>
                <a:gd name="T90" fmla="*/ 111 w 458"/>
                <a:gd name="T91" fmla="*/ 332 h 343"/>
                <a:gd name="T92" fmla="*/ 84 w 458"/>
                <a:gd name="T93" fmla="*/ 320 h 343"/>
                <a:gd name="T94" fmla="*/ 60 w 458"/>
                <a:gd name="T95" fmla="*/ 303 h 343"/>
                <a:gd name="T96" fmla="*/ 39 w 458"/>
                <a:gd name="T97" fmla="*/ 282 h 343"/>
                <a:gd name="T98" fmla="*/ 23 w 458"/>
                <a:gd name="T99" fmla="*/ 258 h 343"/>
                <a:gd name="T100" fmla="*/ 10 w 458"/>
                <a:gd name="T101" fmla="*/ 232 h 343"/>
                <a:gd name="T102" fmla="*/ 3 w 458"/>
                <a:gd name="T103" fmla="*/ 203 h 343"/>
                <a:gd name="T104" fmla="*/ 0 w 458"/>
                <a:gd name="T105" fmla="*/ 171 h 343"/>
                <a:gd name="T106" fmla="*/ 3 w 458"/>
                <a:gd name="T107" fmla="*/ 139 h 343"/>
                <a:gd name="T108" fmla="*/ 10 w 458"/>
                <a:gd name="T109" fmla="*/ 110 h 343"/>
                <a:gd name="T110" fmla="*/ 23 w 458"/>
                <a:gd name="T111" fmla="*/ 83 h 343"/>
                <a:gd name="T112" fmla="*/ 39 w 458"/>
                <a:gd name="T113" fmla="*/ 59 h 343"/>
                <a:gd name="T114" fmla="*/ 60 w 458"/>
                <a:gd name="T115" fmla="*/ 39 h 343"/>
                <a:gd name="T116" fmla="*/ 84 w 458"/>
                <a:gd name="T117" fmla="*/ 23 h 343"/>
                <a:gd name="T118" fmla="*/ 111 w 458"/>
                <a:gd name="T119" fmla="*/ 10 h 343"/>
                <a:gd name="T120" fmla="*/ 140 w 458"/>
                <a:gd name="T121" fmla="*/ 2 h 343"/>
                <a:gd name="T122" fmla="*/ 172 w 458"/>
                <a:gd name="T1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8" h="343">
                  <a:moveTo>
                    <a:pt x="172" y="113"/>
                  </a:moveTo>
                  <a:lnTo>
                    <a:pt x="153" y="116"/>
                  </a:lnTo>
                  <a:lnTo>
                    <a:pt x="137" y="124"/>
                  </a:lnTo>
                  <a:lnTo>
                    <a:pt x="125" y="136"/>
                  </a:lnTo>
                  <a:lnTo>
                    <a:pt x="117" y="152"/>
                  </a:lnTo>
                  <a:lnTo>
                    <a:pt x="114" y="171"/>
                  </a:lnTo>
                  <a:lnTo>
                    <a:pt x="117" y="190"/>
                  </a:lnTo>
                  <a:lnTo>
                    <a:pt x="125" y="206"/>
                  </a:lnTo>
                  <a:lnTo>
                    <a:pt x="137" y="218"/>
                  </a:lnTo>
                  <a:lnTo>
                    <a:pt x="153" y="226"/>
                  </a:lnTo>
                  <a:lnTo>
                    <a:pt x="172" y="228"/>
                  </a:lnTo>
                  <a:lnTo>
                    <a:pt x="286" y="228"/>
                  </a:lnTo>
                  <a:lnTo>
                    <a:pt x="305" y="226"/>
                  </a:lnTo>
                  <a:lnTo>
                    <a:pt x="321" y="218"/>
                  </a:lnTo>
                  <a:lnTo>
                    <a:pt x="333" y="206"/>
                  </a:lnTo>
                  <a:lnTo>
                    <a:pt x="340" y="190"/>
                  </a:lnTo>
                  <a:lnTo>
                    <a:pt x="344" y="171"/>
                  </a:lnTo>
                  <a:lnTo>
                    <a:pt x="340" y="152"/>
                  </a:lnTo>
                  <a:lnTo>
                    <a:pt x="333" y="136"/>
                  </a:lnTo>
                  <a:lnTo>
                    <a:pt x="321" y="124"/>
                  </a:lnTo>
                  <a:lnTo>
                    <a:pt x="305" y="116"/>
                  </a:lnTo>
                  <a:lnTo>
                    <a:pt x="286" y="113"/>
                  </a:lnTo>
                  <a:lnTo>
                    <a:pt x="172" y="113"/>
                  </a:lnTo>
                  <a:close/>
                  <a:moveTo>
                    <a:pt x="172" y="0"/>
                  </a:moveTo>
                  <a:lnTo>
                    <a:pt x="286" y="0"/>
                  </a:lnTo>
                  <a:lnTo>
                    <a:pt x="318" y="2"/>
                  </a:lnTo>
                  <a:lnTo>
                    <a:pt x="347" y="10"/>
                  </a:lnTo>
                  <a:lnTo>
                    <a:pt x="374" y="23"/>
                  </a:lnTo>
                  <a:lnTo>
                    <a:pt x="398" y="39"/>
                  </a:lnTo>
                  <a:lnTo>
                    <a:pt x="419" y="59"/>
                  </a:lnTo>
                  <a:lnTo>
                    <a:pt x="435" y="83"/>
                  </a:lnTo>
                  <a:lnTo>
                    <a:pt x="448" y="110"/>
                  </a:lnTo>
                  <a:lnTo>
                    <a:pt x="455" y="139"/>
                  </a:lnTo>
                  <a:lnTo>
                    <a:pt x="458" y="171"/>
                  </a:lnTo>
                  <a:lnTo>
                    <a:pt x="455" y="203"/>
                  </a:lnTo>
                  <a:lnTo>
                    <a:pt x="448" y="232"/>
                  </a:lnTo>
                  <a:lnTo>
                    <a:pt x="435" y="258"/>
                  </a:lnTo>
                  <a:lnTo>
                    <a:pt x="419" y="282"/>
                  </a:lnTo>
                  <a:lnTo>
                    <a:pt x="398" y="303"/>
                  </a:lnTo>
                  <a:lnTo>
                    <a:pt x="374" y="320"/>
                  </a:lnTo>
                  <a:lnTo>
                    <a:pt x="347" y="332"/>
                  </a:lnTo>
                  <a:lnTo>
                    <a:pt x="318" y="340"/>
                  </a:lnTo>
                  <a:lnTo>
                    <a:pt x="286" y="343"/>
                  </a:lnTo>
                  <a:lnTo>
                    <a:pt x="172" y="343"/>
                  </a:lnTo>
                  <a:lnTo>
                    <a:pt x="140" y="340"/>
                  </a:lnTo>
                  <a:lnTo>
                    <a:pt x="111" y="332"/>
                  </a:lnTo>
                  <a:lnTo>
                    <a:pt x="84" y="320"/>
                  </a:lnTo>
                  <a:lnTo>
                    <a:pt x="60" y="303"/>
                  </a:lnTo>
                  <a:lnTo>
                    <a:pt x="39" y="282"/>
                  </a:lnTo>
                  <a:lnTo>
                    <a:pt x="23" y="258"/>
                  </a:lnTo>
                  <a:lnTo>
                    <a:pt x="10" y="232"/>
                  </a:lnTo>
                  <a:lnTo>
                    <a:pt x="3" y="203"/>
                  </a:lnTo>
                  <a:lnTo>
                    <a:pt x="0" y="171"/>
                  </a:lnTo>
                  <a:lnTo>
                    <a:pt x="3" y="139"/>
                  </a:lnTo>
                  <a:lnTo>
                    <a:pt x="10" y="110"/>
                  </a:lnTo>
                  <a:lnTo>
                    <a:pt x="23" y="83"/>
                  </a:lnTo>
                  <a:lnTo>
                    <a:pt x="39" y="59"/>
                  </a:lnTo>
                  <a:lnTo>
                    <a:pt x="60" y="39"/>
                  </a:lnTo>
                  <a:lnTo>
                    <a:pt x="84" y="23"/>
                  </a:lnTo>
                  <a:lnTo>
                    <a:pt x="111" y="10"/>
                  </a:lnTo>
                  <a:lnTo>
                    <a:pt x="140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497"/>
            <p:cNvSpPr>
              <a:spLocks/>
            </p:cNvSpPr>
            <p:nvPr/>
          </p:nvSpPr>
          <p:spPr bwMode="auto">
            <a:xfrm>
              <a:off x="10291763" y="3911601"/>
              <a:ext cx="19050" cy="36513"/>
            </a:xfrm>
            <a:custGeom>
              <a:avLst/>
              <a:gdLst>
                <a:gd name="T0" fmla="*/ 58 w 115"/>
                <a:gd name="T1" fmla="*/ 0 h 229"/>
                <a:gd name="T2" fmla="*/ 77 w 115"/>
                <a:gd name="T3" fmla="*/ 3 h 229"/>
                <a:gd name="T4" fmla="*/ 93 w 115"/>
                <a:gd name="T5" fmla="*/ 10 h 229"/>
                <a:gd name="T6" fmla="*/ 105 w 115"/>
                <a:gd name="T7" fmla="*/ 22 h 229"/>
                <a:gd name="T8" fmla="*/ 112 w 115"/>
                <a:gd name="T9" fmla="*/ 38 h 229"/>
                <a:gd name="T10" fmla="*/ 115 w 115"/>
                <a:gd name="T11" fmla="*/ 57 h 229"/>
                <a:gd name="T12" fmla="*/ 115 w 115"/>
                <a:gd name="T13" fmla="*/ 172 h 229"/>
                <a:gd name="T14" fmla="*/ 112 w 115"/>
                <a:gd name="T15" fmla="*/ 190 h 229"/>
                <a:gd name="T16" fmla="*/ 105 w 115"/>
                <a:gd name="T17" fmla="*/ 206 h 229"/>
                <a:gd name="T18" fmla="*/ 93 w 115"/>
                <a:gd name="T19" fmla="*/ 219 h 229"/>
                <a:gd name="T20" fmla="*/ 77 w 115"/>
                <a:gd name="T21" fmla="*/ 226 h 229"/>
                <a:gd name="T22" fmla="*/ 58 w 115"/>
                <a:gd name="T23" fmla="*/ 229 h 229"/>
                <a:gd name="T24" fmla="*/ 39 w 115"/>
                <a:gd name="T25" fmla="*/ 226 h 229"/>
                <a:gd name="T26" fmla="*/ 23 w 115"/>
                <a:gd name="T27" fmla="*/ 219 h 229"/>
                <a:gd name="T28" fmla="*/ 11 w 115"/>
                <a:gd name="T29" fmla="*/ 206 h 229"/>
                <a:gd name="T30" fmla="*/ 4 w 115"/>
                <a:gd name="T31" fmla="*/ 190 h 229"/>
                <a:gd name="T32" fmla="*/ 0 w 115"/>
                <a:gd name="T33" fmla="*/ 172 h 229"/>
                <a:gd name="T34" fmla="*/ 0 w 115"/>
                <a:gd name="T35" fmla="*/ 57 h 229"/>
                <a:gd name="T36" fmla="*/ 4 w 115"/>
                <a:gd name="T37" fmla="*/ 38 h 229"/>
                <a:gd name="T38" fmla="*/ 11 w 115"/>
                <a:gd name="T39" fmla="*/ 22 h 229"/>
                <a:gd name="T40" fmla="*/ 23 w 115"/>
                <a:gd name="T41" fmla="*/ 10 h 229"/>
                <a:gd name="T42" fmla="*/ 39 w 115"/>
                <a:gd name="T43" fmla="*/ 3 h 229"/>
                <a:gd name="T44" fmla="*/ 58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8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72"/>
                  </a:lnTo>
                  <a:lnTo>
                    <a:pt x="112" y="190"/>
                  </a:lnTo>
                  <a:lnTo>
                    <a:pt x="105" y="206"/>
                  </a:lnTo>
                  <a:lnTo>
                    <a:pt x="93" y="219"/>
                  </a:lnTo>
                  <a:lnTo>
                    <a:pt x="77" y="226"/>
                  </a:lnTo>
                  <a:lnTo>
                    <a:pt x="58" y="229"/>
                  </a:lnTo>
                  <a:lnTo>
                    <a:pt x="39" y="226"/>
                  </a:lnTo>
                  <a:lnTo>
                    <a:pt x="23" y="219"/>
                  </a:lnTo>
                  <a:lnTo>
                    <a:pt x="11" y="206"/>
                  </a:lnTo>
                  <a:lnTo>
                    <a:pt x="4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498"/>
            <p:cNvSpPr>
              <a:spLocks/>
            </p:cNvSpPr>
            <p:nvPr/>
          </p:nvSpPr>
          <p:spPr bwMode="auto">
            <a:xfrm>
              <a:off x="10356851" y="3884613"/>
              <a:ext cx="30163" cy="31750"/>
            </a:xfrm>
            <a:custGeom>
              <a:avLst/>
              <a:gdLst>
                <a:gd name="T0" fmla="*/ 48 w 193"/>
                <a:gd name="T1" fmla="*/ 0 h 194"/>
                <a:gd name="T2" fmla="*/ 65 w 193"/>
                <a:gd name="T3" fmla="*/ 0 h 194"/>
                <a:gd name="T4" fmla="*/ 81 w 193"/>
                <a:gd name="T5" fmla="*/ 5 h 194"/>
                <a:gd name="T6" fmla="*/ 96 w 193"/>
                <a:gd name="T7" fmla="*/ 15 h 194"/>
                <a:gd name="T8" fmla="*/ 176 w 193"/>
                <a:gd name="T9" fmla="*/ 96 h 194"/>
                <a:gd name="T10" fmla="*/ 188 w 193"/>
                <a:gd name="T11" fmla="*/ 111 h 194"/>
                <a:gd name="T12" fmla="*/ 193 w 193"/>
                <a:gd name="T13" fmla="*/ 128 h 194"/>
                <a:gd name="T14" fmla="*/ 193 w 193"/>
                <a:gd name="T15" fmla="*/ 145 h 194"/>
                <a:gd name="T16" fmla="*/ 188 w 193"/>
                <a:gd name="T17" fmla="*/ 161 h 194"/>
                <a:gd name="T18" fmla="*/ 176 w 193"/>
                <a:gd name="T19" fmla="*/ 176 h 194"/>
                <a:gd name="T20" fmla="*/ 164 w 193"/>
                <a:gd name="T21" fmla="*/ 185 h 194"/>
                <a:gd name="T22" fmla="*/ 149 w 193"/>
                <a:gd name="T23" fmla="*/ 192 h 194"/>
                <a:gd name="T24" fmla="*/ 137 w 193"/>
                <a:gd name="T25" fmla="*/ 194 h 194"/>
                <a:gd name="T26" fmla="*/ 121 w 193"/>
                <a:gd name="T27" fmla="*/ 192 h 194"/>
                <a:gd name="T28" fmla="*/ 107 w 193"/>
                <a:gd name="T29" fmla="*/ 185 h 194"/>
                <a:gd name="T30" fmla="*/ 96 w 193"/>
                <a:gd name="T31" fmla="*/ 176 h 194"/>
                <a:gd name="T32" fmla="*/ 16 w 193"/>
                <a:gd name="T33" fmla="*/ 96 h 194"/>
                <a:gd name="T34" fmla="*/ 5 w 193"/>
                <a:gd name="T35" fmla="*/ 81 h 194"/>
                <a:gd name="T36" fmla="*/ 0 w 193"/>
                <a:gd name="T37" fmla="*/ 64 h 194"/>
                <a:gd name="T38" fmla="*/ 0 w 193"/>
                <a:gd name="T39" fmla="*/ 48 h 194"/>
                <a:gd name="T40" fmla="*/ 5 w 193"/>
                <a:gd name="T41" fmla="*/ 31 h 194"/>
                <a:gd name="T42" fmla="*/ 16 w 193"/>
                <a:gd name="T43" fmla="*/ 15 h 194"/>
                <a:gd name="T44" fmla="*/ 31 w 193"/>
                <a:gd name="T45" fmla="*/ 5 h 194"/>
                <a:gd name="T46" fmla="*/ 48 w 193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4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6" y="15"/>
                  </a:lnTo>
                  <a:lnTo>
                    <a:pt x="176" y="96"/>
                  </a:lnTo>
                  <a:lnTo>
                    <a:pt x="188" y="111"/>
                  </a:lnTo>
                  <a:lnTo>
                    <a:pt x="193" y="128"/>
                  </a:lnTo>
                  <a:lnTo>
                    <a:pt x="193" y="145"/>
                  </a:lnTo>
                  <a:lnTo>
                    <a:pt x="188" y="161"/>
                  </a:lnTo>
                  <a:lnTo>
                    <a:pt x="176" y="176"/>
                  </a:lnTo>
                  <a:lnTo>
                    <a:pt x="164" y="185"/>
                  </a:lnTo>
                  <a:lnTo>
                    <a:pt x="149" y="192"/>
                  </a:lnTo>
                  <a:lnTo>
                    <a:pt x="137" y="194"/>
                  </a:lnTo>
                  <a:lnTo>
                    <a:pt x="121" y="192"/>
                  </a:lnTo>
                  <a:lnTo>
                    <a:pt x="107" y="185"/>
                  </a:lnTo>
                  <a:lnTo>
                    <a:pt x="96" y="176"/>
                  </a:lnTo>
                  <a:lnTo>
                    <a:pt x="16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5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499"/>
            <p:cNvSpPr>
              <a:spLocks/>
            </p:cNvSpPr>
            <p:nvPr/>
          </p:nvSpPr>
          <p:spPr bwMode="auto">
            <a:xfrm>
              <a:off x="10215563" y="3884613"/>
              <a:ext cx="30163" cy="31750"/>
            </a:xfrm>
            <a:custGeom>
              <a:avLst/>
              <a:gdLst>
                <a:gd name="T0" fmla="*/ 128 w 194"/>
                <a:gd name="T1" fmla="*/ 0 h 194"/>
                <a:gd name="T2" fmla="*/ 146 w 194"/>
                <a:gd name="T3" fmla="*/ 0 h 194"/>
                <a:gd name="T4" fmla="*/ 162 w 194"/>
                <a:gd name="T5" fmla="*/ 5 h 194"/>
                <a:gd name="T6" fmla="*/ 177 w 194"/>
                <a:gd name="T7" fmla="*/ 15 h 194"/>
                <a:gd name="T8" fmla="*/ 187 w 194"/>
                <a:gd name="T9" fmla="*/ 31 h 194"/>
                <a:gd name="T10" fmla="*/ 194 w 194"/>
                <a:gd name="T11" fmla="*/ 48 h 194"/>
                <a:gd name="T12" fmla="*/ 194 w 194"/>
                <a:gd name="T13" fmla="*/ 64 h 194"/>
                <a:gd name="T14" fmla="*/ 187 w 194"/>
                <a:gd name="T15" fmla="*/ 81 h 194"/>
                <a:gd name="T16" fmla="*/ 177 w 194"/>
                <a:gd name="T17" fmla="*/ 96 h 194"/>
                <a:gd name="T18" fmla="*/ 97 w 194"/>
                <a:gd name="T19" fmla="*/ 176 h 194"/>
                <a:gd name="T20" fmla="*/ 85 w 194"/>
                <a:gd name="T21" fmla="*/ 185 h 194"/>
                <a:gd name="T22" fmla="*/ 72 w 194"/>
                <a:gd name="T23" fmla="*/ 192 h 194"/>
                <a:gd name="T24" fmla="*/ 57 w 194"/>
                <a:gd name="T25" fmla="*/ 194 h 194"/>
                <a:gd name="T26" fmla="*/ 41 w 194"/>
                <a:gd name="T27" fmla="*/ 192 h 194"/>
                <a:gd name="T28" fmla="*/ 28 w 194"/>
                <a:gd name="T29" fmla="*/ 185 h 194"/>
                <a:gd name="T30" fmla="*/ 16 w 194"/>
                <a:gd name="T31" fmla="*/ 176 h 194"/>
                <a:gd name="T32" fmla="*/ 6 w 194"/>
                <a:gd name="T33" fmla="*/ 161 h 194"/>
                <a:gd name="T34" fmla="*/ 0 w 194"/>
                <a:gd name="T35" fmla="*/ 145 h 194"/>
                <a:gd name="T36" fmla="*/ 0 w 194"/>
                <a:gd name="T37" fmla="*/ 128 h 194"/>
                <a:gd name="T38" fmla="*/ 6 w 194"/>
                <a:gd name="T39" fmla="*/ 111 h 194"/>
                <a:gd name="T40" fmla="*/ 16 w 194"/>
                <a:gd name="T41" fmla="*/ 96 h 194"/>
                <a:gd name="T42" fmla="*/ 97 w 194"/>
                <a:gd name="T43" fmla="*/ 15 h 194"/>
                <a:gd name="T44" fmla="*/ 111 w 194"/>
                <a:gd name="T45" fmla="*/ 5 h 194"/>
                <a:gd name="T46" fmla="*/ 128 w 194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194">
                  <a:moveTo>
                    <a:pt x="128" y="0"/>
                  </a:moveTo>
                  <a:lnTo>
                    <a:pt x="146" y="0"/>
                  </a:lnTo>
                  <a:lnTo>
                    <a:pt x="162" y="5"/>
                  </a:lnTo>
                  <a:lnTo>
                    <a:pt x="177" y="15"/>
                  </a:lnTo>
                  <a:lnTo>
                    <a:pt x="187" y="31"/>
                  </a:lnTo>
                  <a:lnTo>
                    <a:pt x="194" y="48"/>
                  </a:lnTo>
                  <a:lnTo>
                    <a:pt x="194" y="64"/>
                  </a:lnTo>
                  <a:lnTo>
                    <a:pt x="187" y="81"/>
                  </a:lnTo>
                  <a:lnTo>
                    <a:pt x="177" y="96"/>
                  </a:lnTo>
                  <a:lnTo>
                    <a:pt x="97" y="176"/>
                  </a:lnTo>
                  <a:lnTo>
                    <a:pt x="85" y="185"/>
                  </a:lnTo>
                  <a:lnTo>
                    <a:pt x="72" y="192"/>
                  </a:lnTo>
                  <a:lnTo>
                    <a:pt x="57" y="194"/>
                  </a:lnTo>
                  <a:lnTo>
                    <a:pt x="41" y="192"/>
                  </a:lnTo>
                  <a:lnTo>
                    <a:pt x="28" y="185"/>
                  </a:lnTo>
                  <a:lnTo>
                    <a:pt x="16" y="176"/>
                  </a:lnTo>
                  <a:lnTo>
                    <a:pt x="6" y="161"/>
                  </a:lnTo>
                  <a:lnTo>
                    <a:pt x="0" y="145"/>
                  </a:lnTo>
                  <a:lnTo>
                    <a:pt x="0" y="128"/>
                  </a:lnTo>
                  <a:lnTo>
                    <a:pt x="6" y="111"/>
                  </a:lnTo>
                  <a:lnTo>
                    <a:pt x="16" y="96"/>
                  </a:lnTo>
                  <a:lnTo>
                    <a:pt x="97" y="15"/>
                  </a:lnTo>
                  <a:lnTo>
                    <a:pt x="111" y="5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500"/>
            <p:cNvSpPr>
              <a:spLocks/>
            </p:cNvSpPr>
            <p:nvPr/>
          </p:nvSpPr>
          <p:spPr bwMode="auto">
            <a:xfrm>
              <a:off x="9974263" y="3821113"/>
              <a:ext cx="73025" cy="17463"/>
            </a:xfrm>
            <a:custGeom>
              <a:avLst/>
              <a:gdLst>
                <a:gd name="T0" fmla="*/ 57 w 458"/>
                <a:gd name="T1" fmla="*/ 0 h 115"/>
                <a:gd name="T2" fmla="*/ 400 w 458"/>
                <a:gd name="T3" fmla="*/ 0 h 115"/>
                <a:gd name="T4" fmla="*/ 420 w 458"/>
                <a:gd name="T5" fmla="*/ 3 h 115"/>
                <a:gd name="T6" fmla="*/ 436 w 458"/>
                <a:gd name="T7" fmla="*/ 11 h 115"/>
                <a:gd name="T8" fmla="*/ 447 w 458"/>
                <a:gd name="T9" fmla="*/ 23 h 115"/>
                <a:gd name="T10" fmla="*/ 456 w 458"/>
                <a:gd name="T11" fmla="*/ 39 h 115"/>
                <a:gd name="T12" fmla="*/ 458 w 458"/>
                <a:gd name="T13" fmla="*/ 57 h 115"/>
                <a:gd name="T14" fmla="*/ 456 w 458"/>
                <a:gd name="T15" fmla="*/ 77 h 115"/>
                <a:gd name="T16" fmla="*/ 447 w 458"/>
                <a:gd name="T17" fmla="*/ 93 h 115"/>
                <a:gd name="T18" fmla="*/ 436 w 458"/>
                <a:gd name="T19" fmla="*/ 104 h 115"/>
                <a:gd name="T20" fmla="*/ 420 w 458"/>
                <a:gd name="T21" fmla="*/ 112 h 115"/>
                <a:gd name="T22" fmla="*/ 400 w 458"/>
                <a:gd name="T23" fmla="*/ 115 h 115"/>
                <a:gd name="T24" fmla="*/ 57 w 458"/>
                <a:gd name="T25" fmla="*/ 115 h 115"/>
                <a:gd name="T26" fmla="*/ 39 w 458"/>
                <a:gd name="T27" fmla="*/ 112 h 115"/>
                <a:gd name="T28" fmla="*/ 22 w 458"/>
                <a:gd name="T29" fmla="*/ 104 h 115"/>
                <a:gd name="T30" fmla="*/ 10 w 458"/>
                <a:gd name="T31" fmla="*/ 93 h 115"/>
                <a:gd name="T32" fmla="*/ 3 w 458"/>
                <a:gd name="T33" fmla="*/ 77 h 115"/>
                <a:gd name="T34" fmla="*/ 0 w 458"/>
                <a:gd name="T35" fmla="*/ 57 h 115"/>
                <a:gd name="T36" fmla="*/ 3 w 458"/>
                <a:gd name="T37" fmla="*/ 39 h 115"/>
                <a:gd name="T38" fmla="*/ 10 w 458"/>
                <a:gd name="T39" fmla="*/ 23 h 115"/>
                <a:gd name="T40" fmla="*/ 22 w 458"/>
                <a:gd name="T41" fmla="*/ 11 h 115"/>
                <a:gd name="T42" fmla="*/ 39 w 458"/>
                <a:gd name="T43" fmla="*/ 3 h 115"/>
                <a:gd name="T44" fmla="*/ 57 w 45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5">
                  <a:moveTo>
                    <a:pt x="57" y="0"/>
                  </a:moveTo>
                  <a:lnTo>
                    <a:pt x="400" y="0"/>
                  </a:lnTo>
                  <a:lnTo>
                    <a:pt x="420" y="3"/>
                  </a:lnTo>
                  <a:lnTo>
                    <a:pt x="436" y="11"/>
                  </a:lnTo>
                  <a:lnTo>
                    <a:pt x="447" y="23"/>
                  </a:lnTo>
                  <a:lnTo>
                    <a:pt x="456" y="39"/>
                  </a:lnTo>
                  <a:lnTo>
                    <a:pt x="458" y="57"/>
                  </a:lnTo>
                  <a:lnTo>
                    <a:pt x="456" y="77"/>
                  </a:lnTo>
                  <a:lnTo>
                    <a:pt x="447" y="93"/>
                  </a:lnTo>
                  <a:lnTo>
                    <a:pt x="436" y="104"/>
                  </a:lnTo>
                  <a:lnTo>
                    <a:pt x="420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01"/>
            <p:cNvSpPr>
              <a:spLocks/>
            </p:cNvSpPr>
            <p:nvPr/>
          </p:nvSpPr>
          <p:spPr bwMode="auto">
            <a:xfrm>
              <a:off x="9974263" y="3892551"/>
              <a:ext cx="53975" cy="19050"/>
            </a:xfrm>
            <a:custGeom>
              <a:avLst/>
              <a:gdLst>
                <a:gd name="T0" fmla="*/ 57 w 343"/>
                <a:gd name="T1" fmla="*/ 0 h 115"/>
                <a:gd name="T2" fmla="*/ 286 w 343"/>
                <a:gd name="T3" fmla="*/ 0 h 115"/>
                <a:gd name="T4" fmla="*/ 305 w 343"/>
                <a:gd name="T5" fmla="*/ 3 h 115"/>
                <a:gd name="T6" fmla="*/ 321 w 343"/>
                <a:gd name="T7" fmla="*/ 10 h 115"/>
                <a:gd name="T8" fmla="*/ 334 w 343"/>
                <a:gd name="T9" fmla="*/ 23 h 115"/>
                <a:gd name="T10" fmla="*/ 341 w 343"/>
                <a:gd name="T11" fmla="*/ 38 h 115"/>
                <a:gd name="T12" fmla="*/ 343 w 343"/>
                <a:gd name="T13" fmla="*/ 57 h 115"/>
                <a:gd name="T14" fmla="*/ 341 w 343"/>
                <a:gd name="T15" fmla="*/ 77 h 115"/>
                <a:gd name="T16" fmla="*/ 334 w 343"/>
                <a:gd name="T17" fmla="*/ 93 h 115"/>
                <a:gd name="T18" fmla="*/ 321 w 343"/>
                <a:gd name="T19" fmla="*/ 104 h 115"/>
                <a:gd name="T20" fmla="*/ 305 w 343"/>
                <a:gd name="T21" fmla="*/ 112 h 115"/>
                <a:gd name="T22" fmla="*/ 286 w 343"/>
                <a:gd name="T23" fmla="*/ 115 h 115"/>
                <a:gd name="T24" fmla="*/ 57 w 343"/>
                <a:gd name="T25" fmla="*/ 115 h 115"/>
                <a:gd name="T26" fmla="*/ 39 w 343"/>
                <a:gd name="T27" fmla="*/ 112 h 115"/>
                <a:gd name="T28" fmla="*/ 22 w 343"/>
                <a:gd name="T29" fmla="*/ 104 h 115"/>
                <a:gd name="T30" fmla="*/ 10 w 343"/>
                <a:gd name="T31" fmla="*/ 93 h 115"/>
                <a:gd name="T32" fmla="*/ 3 w 343"/>
                <a:gd name="T33" fmla="*/ 77 h 115"/>
                <a:gd name="T34" fmla="*/ 0 w 343"/>
                <a:gd name="T35" fmla="*/ 57 h 115"/>
                <a:gd name="T36" fmla="*/ 3 w 343"/>
                <a:gd name="T37" fmla="*/ 38 h 115"/>
                <a:gd name="T38" fmla="*/ 10 w 343"/>
                <a:gd name="T39" fmla="*/ 23 h 115"/>
                <a:gd name="T40" fmla="*/ 22 w 343"/>
                <a:gd name="T41" fmla="*/ 10 h 115"/>
                <a:gd name="T42" fmla="*/ 39 w 343"/>
                <a:gd name="T43" fmla="*/ 3 h 115"/>
                <a:gd name="T44" fmla="*/ 57 w 34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3" h="115"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1" y="10"/>
                  </a:lnTo>
                  <a:lnTo>
                    <a:pt x="334" y="23"/>
                  </a:lnTo>
                  <a:lnTo>
                    <a:pt x="341" y="38"/>
                  </a:lnTo>
                  <a:lnTo>
                    <a:pt x="343" y="57"/>
                  </a:lnTo>
                  <a:lnTo>
                    <a:pt x="341" y="77"/>
                  </a:lnTo>
                  <a:lnTo>
                    <a:pt x="334" y="93"/>
                  </a:lnTo>
                  <a:lnTo>
                    <a:pt x="321" y="104"/>
                  </a:lnTo>
                  <a:lnTo>
                    <a:pt x="305" y="112"/>
                  </a:lnTo>
                  <a:lnTo>
                    <a:pt x="286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502"/>
            <p:cNvSpPr>
              <a:spLocks/>
            </p:cNvSpPr>
            <p:nvPr/>
          </p:nvSpPr>
          <p:spPr bwMode="auto">
            <a:xfrm>
              <a:off x="9974263" y="3856038"/>
              <a:ext cx="63500" cy="19050"/>
            </a:xfrm>
            <a:custGeom>
              <a:avLst/>
              <a:gdLst>
                <a:gd name="T0" fmla="*/ 57 w 400"/>
                <a:gd name="T1" fmla="*/ 0 h 115"/>
                <a:gd name="T2" fmla="*/ 343 w 400"/>
                <a:gd name="T3" fmla="*/ 0 h 115"/>
                <a:gd name="T4" fmla="*/ 363 w 400"/>
                <a:gd name="T5" fmla="*/ 3 h 115"/>
                <a:gd name="T6" fmla="*/ 378 w 400"/>
                <a:gd name="T7" fmla="*/ 11 h 115"/>
                <a:gd name="T8" fmla="*/ 390 w 400"/>
                <a:gd name="T9" fmla="*/ 22 h 115"/>
                <a:gd name="T10" fmla="*/ 398 w 400"/>
                <a:gd name="T11" fmla="*/ 38 h 115"/>
                <a:gd name="T12" fmla="*/ 400 w 400"/>
                <a:gd name="T13" fmla="*/ 58 h 115"/>
                <a:gd name="T14" fmla="*/ 398 w 400"/>
                <a:gd name="T15" fmla="*/ 77 h 115"/>
                <a:gd name="T16" fmla="*/ 390 w 400"/>
                <a:gd name="T17" fmla="*/ 92 h 115"/>
                <a:gd name="T18" fmla="*/ 378 w 400"/>
                <a:gd name="T19" fmla="*/ 105 h 115"/>
                <a:gd name="T20" fmla="*/ 363 w 400"/>
                <a:gd name="T21" fmla="*/ 112 h 115"/>
                <a:gd name="T22" fmla="*/ 343 w 400"/>
                <a:gd name="T23" fmla="*/ 115 h 115"/>
                <a:gd name="T24" fmla="*/ 57 w 400"/>
                <a:gd name="T25" fmla="*/ 115 h 115"/>
                <a:gd name="T26" fmla="*/ 39 w 400"/>
                <a:gd name="T27" fmla="*/ 112 h 115"/>
                <a:gd name="T28" fmla="*/ 22 w 400"/>
                <a:gd name="T29" fmla="*/ 105 h 115"/>
                <a:gd name="T30" fmla="*/ 10 w 400"/>
                <a:gd name="T31" fmla="*/ 92 h 115"/>
                <a:gd name="T32" fmla="*/ 3 w 400"/>
                <a:gd name="T33" fmla="*/ 77 h 115"/>
                <a:gd name="T34" fmla="*/ 0 w 400"/>
                <a:gd name="T35" fmla="*/ 58 h 115"/>
                <a:gd name="T36" fmla="*/ 3 w 400"/>
                <a:gd name="T37" fmla="*/ 38 h 115"/>
                <a:gd name="T38" fmla="*/ 10 w 400"/>
                <a:gd name="T39" fmla="*/ 22 h 115"/>
                <a:gd name="T40" fmla="*/ 22 w 400"/>
                <a:gd name="T41" fmla="*/ 11 h 115"/>
                <a:gd name="T42" fmla="*/ 39 w 400"/>
                <a:gd name="T43" fmla="*/ 3 h 115"/>
                <a:gd name="T44" fmla="*/ 57 w 40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115">
                  <a:moveTo>
                    <a:pt x="57" y="0"/>
                  </a:moveTo>
                  <a:lnTo>
                    <a:pt x="343" y="0"/>
                  </a:lnTo>
                  <a:lnTo>
                    <a:pt x="363" y="3"/>
                  </a:lnTo>
                  <a:lnTo>
                    <a:pt x="378" y="11"/>
                  </a:lnTo>
                  <a:lnTo>
                    <a:pt x="390" y="22"/>
                  </a:lnTo>
                  <a:lnTo>
                    <a:pt x="398" y="38"/>
                  </a:lnTo>
                  <a:lnTo>
                    <a:pt x="400" y="58"/>
                  </a:lnTo>
                  <a:lnTo>
                    <a:pt x="398" y="77"/>
                  </a:lnTo>
                  <a:lnTo>
                    <a:pt x="390" y="92"/>
                  </a:lnTo>
                  <a:lnTo>
                    <a:pt x="378" y="105"/>
                  </a:lnTo>
                  <a:lnTo>
                    <a:pt x="363" y="112"/>
                  </a:lnTo>
                  <a:lnTo>
                    <a:pt x="343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503"/>
            <p:cNvSpPr>
              <a:spLocks noEditPoints="1"/>
            </p:cNvSpPr>
            <p:nvPr/>
          </p:nvSpPr>
          <p:spPr bwMode="auto">
            <a:xfrm>
              <a:off x="10418763" y="3621088"/>
              <a:ext cx="73025" cy="66675"/>
            </a:xfrm>
            <a:custGeom>
              <a:avLst/>
              <a:gdLst>
                <a:gd name="T0" fmla="*/ 171 w 458"/>
                <a:gd name="T1" fmla="*/ 113 h 423"/>
                <a:gd name="T2" fmla="*/ 152 w 458"/>
                <a:gd name="T3" fmla="*/ 116 h 423"/>
                <a:gd name="T4" fmla="*/ 137 w 458"/>
                <a:gd name="T5" fmla="*/ 124 h 423"/>
                <a:gd name="T6" fmla="*/ 124 w 458"/>
                <a:gd name="T7" fmla="*/ 136 h 423"/>
                <a:gd name="T8" fmla="*/ 117 w 458"/>
                <a:gd name="T9" fmla="*/ 152 h 423"/>
                <a:gd name="T10" fmla="*/ 115 w 458"/>
                <a:gd name="T11" fmla="*/ 171 h 423"/>
                <a:gd name="T12" fmla="*/ 115 w 458"/>
                <a:gd name="T13" fmla="*/ 193 h 423"/>
                <a:gd name="T14" fmla="*/ 343 w 458"/>
                <a:gd name="T15" fmla="*/ 292 h 423"/>
                <a:gd name="T16" fmla="*/ 343 w 458"/>
                <a:gd name="T17" fmla="*/ 171 h 423"/>
                <a:gd name="T18" fmla="*/ 341 w 458"/>
                <a:gd name="T19" fmla="*/ 152 h 423"/>
                <a:gd name="T20" fmla="*/ 333 w 458"/>
                <a:gd name="T21" fmla="*/ 136 h 423"/>
                <a:gd name="T22" fmla="*/ 321 w 458"/>
                <a:gd name="T23" fmla="*/ 124 h 423"/>
                <a:gd name="T24" fmla="*/ 306 w 458"/>
                <a:gd name="T25" fmla="*/ 116 h 423"/>
                <a:gd name="T26" fmla="*/ 286 w 458"/>
                <a:gd name="T27" fmla="*/ 113 h 423"/>
                <a:gd name="T28" fmla="*/ 171 w 458"/>
                <a:gd name="T29" fmla="*/ 113 h 423"/>
                <a:gd name="T30" fmla="*/ 171 w 458"/>
                <a:gd name="T31" fmla="*/ 0 h 423"/>
                <a:gd name="T32" fmla="*/ 286 w 458"/>
                <a:gd name="T33" fmla="*/ 0 h 423"/>
                <a:gd name="T34" fmla="*/ 317 w 458"/>
                <a:gd name="T35" fmla="*/ 2 h 423"/>
                <a:gd name="T36" fmla="*/ 347 w 458"/>
                <a:gd name="T37" fmla="*/ 10 h 423"/>
                <a:gd name="T38" fmla="*/ 373 w 458"/>
                <a:gd name="T39" fmla="*/ 22 h 423"/>
                <a:gd name="T40" fmla="*/ 397 w 458"/>
                <a:gd name="T41" fmla="*/ 39 h 423"/>
                <a:gd name="T42" fmla="*/ 418 w 458"/>
                <a:gd name="T43" fmla="*/ 59 h 423"/>
                <a:gd name="T44" fmla="*/ 435 w 458"/>
                <a:gd name="T45" fmla="*/ 83 h 423"/>
                <a:gd name="T46" fmla="*/ 447 w 458"/>
                <a:gd name="T47" fmla="*/ 110 h 423"/>
                <a:gd name="T48" fmla="*/ 455 w 458"/>
                <a:gd name="T49" fmla="*/ 139 h 423"/>
                <a:gd name="T50" fmla="*/ 458 w 458"/>
                <a:gd name="T51" fmla="*/ 171 h 423"/>
                <a:gd name="T52" fmla="*/ 458 w 458"/>
                <a:gd name="T53" fmla="*/ 285 h 423"/>
                <a:gd name="T54" fmla="*/ 456 w 458"/>
                <a:gd name="T55" fmla="*/ 312 h 423"/>
                <a:gd name="T56" fmla="*/ 449 w 458"/>
                <a:gd name="T57" fmla="*/ 337 h 423"/>
                <a:gd name="T58" fmla="*/ 440 w 458"/>
                <a:gd name="T59" fmla="*/ 360 h 423"/>
                <a:gd name="T60" fmla="*/ 428 w 458"/>
                <a:gd name="T61" fmla="*/ 381 h 423"/>
                <a:gd name="T62" fmla="*/ 412 w 458"/>
                <a:gd name="T63" fmla="*/ 400 h 423"/>
                <a:gd name="T64" fmla="*/ 402 w 458"/>
                <a:gd name="T65" fmla="*/ 408 h 423"/>
                <a:gd name="T66" fmla="*/ 392 w 458"/>
                <a:gd name="T67" fmla="*/ 416 h 423"/>
                <a:gd name="T68" fmla="*/ 382 w 458"/>
                <a:gd name="T69" fmla="*/ 421 h 423"/>
                <a:gd name="T70" fmla="*/ 372 w 458"/>
                <a:gd name="T71" fmla="*/ 423 h 423"/>
                <a:gd name="T72" fmla="*/ 365 w 458"/>
                <a:gd name="T73" fmla="*/ 423 h 423"/>
                <a:gd name="T74" fmla="*/ 357 w 458"/>
                <a:gd name="T75" fmla="*/ 421 h 423"/>
                <a:gd name="T76" fmla="*/ 349 w 458"/>
                <a:gd name="T77" fmla="*/ 417 h 423"/>
                <a:gd name="T78" fmla="*/ 35 w 458"/>
                <a:gd name="T79" fmla="*/ 285 h 423"/>
                <a:gd name="T80" fmla="*/ 19 w 458"/>
                <a:gd name="T81" fmla="*/ 276 h 423"/>
                <a:gd name="T82" fmla="*/ 8 w 458"/>
                <a:gd name="T83" fmla="*/ 263 h 423"/>
                <a:gd name="T84" fmla="*/ 2 w 458"/>
                <a:gd name="T85" fmla="*/ 250 h 423"/>
                <a:gd name="T86" fmla="*/ 0 w 458"/>
                <a:gd name="T87" fmla="*/ 234 h 423"/>
                <a:gd name="T88" fmla="*/ 0 w 458"/>
                <a:gd name="T89" fmla="*/ 171 h 423"/>
                <a:gd name="T90" fmla="*/ 2 w 458"/>
                <a:gd name="T91" fmla="*/ 139 h 423"/>
                <a:gd name="T92" fmla="*/ 11 w 458"/>
                <a:gd name="T93" fmla="*/ 110 h 423"/>
                <a:gd name="T94" fmla="*/ 23 w 458"/>
                <a:gd name="T95" fmla="*/ 83 h 423"/>
                <a:gd name="T96" fmla="*/ 40 w 458"/>
                <a:gd name="T97" fmla="*/ 59 h 423"/>
                <a:gd name="T98" fmla="*/ 60 w 458"/>
                <a:gd name="T99" fmla="*/ 39 h 423"/>
                <a:gd name="T100" fmla="*/ 84 w 458"/>
                <a:gd name="T101" fmla="*/ 22 h 423"/>
                <a:gd name="T102" fmla="*/ 111 w 458"/>
                <a:gd name="T103" fmla="*/ 10 h 423"/>
                <a:gd name="T104" fmla="*/ 140 w 458"/>
                <a:gd name="T105" fmla="*/ 2 h 423"/>
                <a:gd name="T106" fmla="*/ 171 w 458"/>
                <a:gd name="T10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8" h="423">
                  <a:moveTo>
                    <a:pt x="171" y="113"/>
                  </a:moveTo>
                  <a:lnTo>
                    <a:pt x="152" y="116"/>
                  </a:lnTo>
                  <a:lnTo>
                    <a:pt x="137" y="124"/>
                  </a:lnTo>
                  <a:lnTo>
                    <a:pt x="124" y="136"/>
                  </a:lnTo>
                  <a:lnTo>
                    <a:pt x="117" y="152"/>
                  </a:lnTo>
                  <a:lnTo>
                    <a:pt x="115" y="171"/>
                  </a:lnTo>
                  <a:lnTo>
                    <a:pt x="115" y="193"/>
                  </a:lnTo>
                  <a:lnTo>
                    <a:pt x="343" y="292"/>
                  </a:lnTo>
                  <a:lnTo>
                    <a:pt x="343" y="171"/>
                  </a:lnTo>
                  <a:lnTo>
                    <a:pt x="341" y="152"/>
                  </a:lnTo>
                  <a:lnTo>
                    <a:pt x="333" y="136"/>
                  </a:lnTo>
                  <a:lnTo>
                    <a:pt x="321" y="124"/>
                  </a:lnTo>
                  <a:lnTo>
                    <a:pt x="306" y="116"/>
                  </a:lnTo>
                  <a:lnTo>
                    <a:pt x="286" y="113"/>
                  </a:lnTo>
                  <a:lnTo>
                    <a:pt x="171" y="113"/>
                  </a:lnTo>
                  <a:close/>
                  <a:moveTo>
                    <a:pt x="171" y="0"/>
                  </a:moveTo>
                  <a:lnTo>
                    <a:pt x="286" y="0"/>
                  </a:lnTo>
                  <a:lnTo>
                    <a:pt x="317" y="2"/>
                  </a:lnTo>
                  <a:lnTo>
                    <a:pt x="347" y="10"/>
                  </a:lnTo>
                  <a:lnTo>
                    <a:pt x="373" y="22"/>
                  </a:lnTo>
                  <a:lnTo>
                    <a:pt x="397" y="39"/>
                  </a:lnTo>
                  <a:lnTo>
                    <a:pt x="418" y="59"/>
                  </a:lnTo>
                  <a:lnTo>
                    <a:pt x="435" y="83"/>
                  </a:lnTo>
                  <a:lnTo>
                    <a:pt x="447" y="110"/>
                  </a:lnTo>
                  <a:lnTo>
                    <a:pt x="455" y="139"/>
                  </a:lnTo>
                  <a:lnTo>
                    <a:pt x="458" y="171"/>
                  </a:lnTo>
                  <a:lnTo>
                    <a:pt x="458" y="285"/>
                  </a:lnTo>
                  <a:lnTo>
                    <a:pt x="456" y="312"/>
                  </a:lnTo>
                  <a:lnTo>
                    <a:pt x="449" y="337"/>
                  </a:lnTo>
                  <a:lnTo>
                    <a:pt x="440" y="360"/>
                  </a:lnTo>
                  <a:lnTo>
                    <a:pt x="428" y="381"/>
                  </a:lnTo>
                  <a:lnTo>
                    <a:pt x="412" y="400"/>
                  </a:lnTo>
                  <a:lnTo>
                    <a:pt x="402" y="408"/>
                  </a:lnTo>
                  <a:lnTo>
                    <a:pt x="392" y="416"/>
                  </a:lnTo>
                  <a:lnTo>
                    <a:pt x="382" y="421"/>
                  </a:lnTo>
                  <a:lnTo>
                    <a:pt x="372" y="423"/>
                  </a:lnTo>
                  <a:lnTo>
                    <a:pt x="365" y="423"/>
                  </a:lnTo>
                  <a:lnTo>
                    <a:pt x="357" y="421"/>
                  </a:lnTo>
                  <a:lnTo>
                    <a:pt x="349" y="417"/>
                  </a:lnTo>
                  <a:lnTo>
                    <a:pt x="35" y="285"/>
                  </a:lnTo>
                  <a:lnTo>
                    <a:pt x="19" y="276"/>
                  </a:lnTo>
                  <a:lnTo>
                    <a:pt x="8" y="263"/>
                  </a:lnTo>
                  <a:lnTo>
                    <a:pt x="2" y="250"/>
                  </a:lnTo>
                  <a:lnTo>
                    <a:pt x="0" y="234"/>
                  </a:lnTo>
                  <a:lnTo>
                    <a:pt x="0" y="171"/>
                  </a:lnTo>
                  <a:lnTo>
                    <a:pt x="2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0" y="39"/>
                  </a:lnTo>
                  <a:lnTo>
                    <a:pt x="84" y="22"/>
                  </a:lnTo>
                  <a:lnTo>
                    <a:pt x="111" y="10"/>
                  </a:lnTo>
                  <a:lnTo>
                    <a:pt x="140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9" name="Group 1158"/>
          <p:cNvGrpSpPr/>
          <p:nvPr/>
        </p:nvGrpSpPr>
        <p:grpSpPr>
          <a:xfrm>
            <a:off x="9092552" y="3538496"/>
            <a:ext cx="546101" cy="400050"/>
            <a:chOff x="9128125" y="3538538"/>
            <a:chExt cx="546101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2" name="Freeform 508"/>
            <p:cNvSpPr>
              <a:spLocks noEditPoints="1"/>
            </p:cNvSpPr>
            <p:nvPr/>
          </p:nvSpPr>
          <p:spPr bwMode="auto">
            <a:xfrm>
              <a:off x="9174163" y="3611563"/>
              <a:ext cx="153988" cy="46038"/>
            </a:xfrm>
            <a:custGeom>
              <a:avLst/>
              <a:gdLst>
                <a:gd name="T0" fmla="*/ 802 w 974"/>
                <a:gd name="T1" fmla="*/ 114 h 286"/>
                <a:gd name="T2" fmla="*/ 802 w 974"/>
                <a:gd name="T3" fmla="*/ 171 h 286"/>
                <a:gd name="T4" fmla="*/ 860 w 974"/>
                <a:gd name="T5" fmla="*/ 171 h 286"/>
                <a:gd name="T6" fmla="*/ 860 w 974"/>
                <a:gd name="T7" fmla="*/ 114 h 286"/>
                <a:gd name="T8" fmla="*/ 802 w 974"/>
                <a:gd name="T9" fmla="*/ 114 h 286"/>
                <a:gd name="T10" fmla="*/ 0 w 974"/>
                <a:gd name="T11" fmla="*/ 5 h 286"/>
                <a:gd name="T12" fmla="*/ 80 w 974"/>
                <a:gd name="T13" fmla="*/ 5 h 286"/>
                <a:gd name="T14" fmla="*/ 172 w 974"/>
                <a:gd name="T15" fmla="*/ 51 h 286"/>
                <a:gd name="T16" fmla="*/ 263 w 974"/>
                <a:gd name="T17" fmla="*/ 5 h 286"/>
                <a:gd name="T18" fmla="*/ 344 w 974"/>
                <a:gd name="T19" fmla="*/ 5 h 286"/>
                <a:gd name="T20" fmla="*/ 344 w 974"/>
                <a:gd name="T21" fmla="*/ 229 h 286"/>
                <a:gd name="T22" fmla="*/ 229 w 974"/>
                <a:gd name="T23" fmla="*/ 229 h 286"/>
                <a:gd name="T24" fmla="*/ 229 w 974"/>
                <a:gd name="T25" fmla="*/ 148 h 286"/>
                <a:gd name="T26" fmla="*/ 195 w 974"/>
                <a:gd name="T27" fmla="*/ 165 h 286"/>
                <a:gd name="T28" fmla="*/ 149 w 974"/>
                <a:gd name="T29" fmla="*/ 165 h 286"/>
                <a:gd name="T30" fmla="*/ 114 w 974"/>
                <a:gd name="T31" fmla="*/ 148 h 286"/>
                <a:gd name="T32" fmla="*/ 114 w 974"/>
                <a:gd name="T33" fmla="*/ 229 h 286"/>
                <a:gd name="T34" fmla="*/ 0 w 974"/>
                <a:gd name="T35" fmla="*/ 229 h 286"/>
                <a:gd name="T36" fmla="*/ 0 w 974"/>
                <a:gd name="T37" fmla="*/ 5 h 286"/>
                <a:gd name="T38" fmla="*/ 688 w 974"/>
                <a:gd name="T39" fmla="*/ 0 h 286"/>
                <a:gd name="T40" fmla="*/ 974 w 974"/>
                <a:gd name="T41" fmla="*/ 0 h 286"/>
                <a:gd name="T42" fmla="*/ 974 w 974"/>
                <a:gd name="T43" fmla="*/ 286 h 286"/>
                <a:gd name="T44" fmla="*/ 688 w 974"/>
                <a:gd name="T45" fmla="*/ 286 h 286"/>
                <a:gd name="T46" fmla="*/ 688 w 974"/>
                <a:gd name="T4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4" h="286">
                  <a:moveTo>
                    <a:pt x="802" y="114"/>
                  </a:moveTo>
                  <a:lnTo>
                    <a:pt x="802" y="171"/>
                  </a:lnTo>
                  <a:lnTo>
                    <a:pt x="860" y="171"/>
                  </a:lnTo>
                  <a:lnTo>
                    <a:pt x="860" y="114"/>
                  </a:lnTo>
                  <a:lnTo>
                    <a:pt x="802" y="114"/>
                  </a:lnTo>
                  <a:close/>
                  <a:moveTo>
                    <a:pt x="0" y="5"/>
                  </a:moveTo>
                  <a:lnTo>
                    <a:pt x="80" y="5"/>
                  </a:lnTo>
                  <a:lnTo>
                    <a:pt x="172" y="51"/>
                  </a:lnTo>
                  <a:lnTo>
                    <a:pt x="263" y="5"/>
                  </a:lnTo>
                  <a:lnTo>
                    <a:pt x="344" y="5"/>
                  </a:lnTo>
                  <a:lnTo>
                    <a:pt x="344" y="229"/>
                  </a:lnTo>
                  <a:lnTo>
                    <a:pt x="229" y="229"/>
                  </a:lnTo>
                  <a:lnTo>
                    <a:pt x="229" y="148"/>
                  </a:lnTo>
                  <a:lnTo>
                    <a:pt x="195" y="165"/>
                  </a:lnTo>
                  <a:lnTo>
                    <a:pt x="149" y="165"/>
                  </a:lnTo>
                  <a:lnTo>
                    <a:pt x="114" y="148"/>
                  </a:lnTo>
                  <a:lnTo>
                    <a:pt x="114" y="229"/>
                  </a:lnTo>
                  <a:lnTo>
                    <a:pt x="0" y="229"/>
                  </a:lnTo>
                  <a:lnTo>
                    <a:pt x="0" y="5"/>
                  </a:lnTo>
                  <a:close/>
                  <a:moveTo>
                    <a:pt x="688" y="0"/>
                  </a:moveTo>
                  <a:lnTo>
                    <a:pt x="974" y="0"/>
                  </a:lnTo>
                  <a:lnTo>
                    <a:pt x="974" y="286"/>
                  </a:lnTo>
                  <a:lnTo>
                    <a:pt x="688" y="286"/>
                  </a:lnTo>
                  <a:lnTo>
                    <a:pt x="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509"/>
            <p:cNvSpPr>
              <a:spLocks noEditPoints="1"/>
            </p:cNvSpPr>
            <p:nvPr/>
          </p:nvSpPr>
          <p:spPr bwMode="auto">
            <a:xfrm>
              <a:off x="9128125" y="3548063"/>
              <a:ext cx="546100" cy="390525"/>
            </a:xfrm>
            <a:custGeom>
              <a:avLst/>
              <a:gdLst>
                <a:gd name="T0" fmla="*/ 1376 w 3440"/>
                <a:gd name="T1" fmla="*/ 115 h 2460"/>
                <a:gd name="T2" fmla="*/ 1376 w 3440"/>
                <a:gd name="T3" fmla="*/ 344 h 2460"/>
                <a:gd name="T4" fmla="*/ 115 w 3440"/>
                <a:gd name="T5" fmla="*/ 344 h 2460"/>
                <a:gd name="T6" fmla="*/ 115 w 3440"/>
                <a:gd name="T7" fmla="*/ 2346 h 2460"/>
                <a:gd name="T8" fmla="*/ 3325 w 3440"/>
                <a:gd name="T9" fmla="*/ 2346 h 2460"/>
                <a:gd name="T10" fmla="*/ 3325 w 3440"/>
                <a:gd name="T11" fmla="*/ 115 h 2460"/>
                <a:gd name="T12" fmla="*/ 1376 w 3440"/>
                <a:gd name="T13" fmla="*/ 115 h 2460"/>
                <a:gd name="T14" fmla="*/ 1261 w 3440"/>
                <a:gd name="T15" fmla="*/ 0 h 2460"/>
                <a:gd name="T16" fmla="*/ 3440 w 3440"/>
                <a:gd name="T17" fmla="*/ 0 h 2460"/>
                <a:gd name="T18" fmla="*/ 3440 w 3440"/>
                <a:gd name="T19" fmla="*/ 2460 h 2460"/>
                <a:gd name="T20" fmla="*/ 0 w 3440"/>
                <a:gd name="T21" fmla="*/ 2460 h 2460"/>
                <a:gd name="T22" fmla="*/ 0 w 3440"/>
                <a:gd name="T23" fmla="*/ 229 h 2460"/>
                <a:gd name="T24" fmla="*/ 1261 w 3440"/>
                <a:gd name="T25" fmla="*/ 229 h 2460"/>
                <a:gd name="T26" fmla="*/ 1261 w 3440"/>
                <a:gd name="T27" fmla="*/ 0 h 2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40" h="2460">
                  <a:moveTo>
                    <a:pt x="1376" y="115"/>
                  </a:moveTo>
                  <a:lnTo>
                    <a:pt x="1376" y="344"/>
                  </a:lnTo>
                  <a:lnTo>
                    <a:pt x="115" y="344"/>
                  </a:lnTo>
                  <a:lnTo>
                    <a:pt x="115" y="2346"/>
                  </a:lnTo>
                  <a:lnTo>
                    <a:pt x="3325" y="2346"/>
                  </a:lnTo>
                  <a:lnTo>
                    <a:pt x="3325" y="115"/>
                  </a:lnTo>
                  <a:lnTo>
                    <a:pt x="1376" y="115"/>
                  </a:lnTo>
                  <a:close/>
                  <a:moveTo>
                    <a:pt x="1261" y="0"/>
                  </a:moveTo>
                  <a:lnTo>
                    <a:pt x="3440" y="0"/>
                  </a:lnTo>
                  <a:lnTo>
                    <a:pt x="3440" y="2460"/>
                  </a:lnTo>
                  <a:lnTo>
                    <a:pt x="0" y="2460"/>
                  </a:lnTo>
                  <a:lnTo>
                    <a:pt x="0" y="229"/>
                  </a:lnTo>
                  <a:lnTo>
                    <a:pt x="1261" y="229"/>
                  </a:lnTo>
                  <a:lnTo>
                    <a:pt x="1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510"/>
            <p:cNvSpPr>
              <a:spLocks noEditPoints="1"/>
            </p:cNvSpPr>
            <p:nvPr/>
          </p:nvSpPr>
          <p:spPr bwMode="auto">
            <a:xfrm>
              <a:off x="9128125" y="3665538"/>
              <a:ext cx="90488" cy="227013"/>
            </a:xfrm>
            <a:custGeom>
              <a:avLst/>
              <a:gdLst>
                <a:gd name="T0" fmla="*/ 115 w 573"/>
                <a:gd name="T1" fmla="*/ 114 h 1430"/>
                <a:gd name="T2" fmla="*/ 115 w 573"/>
                <a:gd name="T3" fmla="*/ 1316 h 1430"/>
                <a:gd name="T4" fmla="*/ 355 w 573"/>
                <a:gd name="T5" fmla="*/ 1316 h 1430"/>
                <a:gd name="T6" fmla="*/ 379 w 573"/>
                <a:gd name="T7" fmla="*/ 1312 h 1430"/>
                <a:gd name="T8" fmla="*/ 401 w 573"/>
                <a:gd name="T9" fmla="*/ 1305 h 1430"/>
                <a:gd name="T10" fmla="*/ 420 w 573"/>
                <a:gd name="T11" fmla="*/ 1293 h 1430"/>
                <a:gd name="T12" fmla="*/ 436 w 573"/>
                <a:gd name="T13" fmla="*/ 1277 h 1430"/>
                <a:gd name="T14" fmla="*/ 448 w 573"/>
                <a:gd name="T15" fmla="*/ 1257 h 1430"/>
                <a:gd name="T16" fmla="*/ 456 w 573"/>
                <a:gd name="T17" fmla="*/ 1237 h 1430"/>
                <a:gd name="T18" fmla="*/ 459 w 573"/>
                <a:gd name="T19" fmla="*/ 1213 h 1430"/>
                <a:gd name="T20" fmla="*/ 459 w 573"/>
                <a:gd name="T21" fmla="*/ 217 h 1430"/>
                <a:gd name="T22" fmla="*/ 456 w 573"/>
                <a:gd name="T23" fmla="*/ 193 h 1430"/>
                <a:gd name="T24" fmla="*/ 448 w 573"/>
                <a:gd name="T25" fmla="*/ 172 h 1430"/>
                <a:gd name="T26" fmla="*/ 436 w 573"/>
                <a:gd name="T27" fmla="*/ 153 h 1430"/>
                <a:gd name="T28" fmla="*/ 420 w 573"/>
                <a:gd name="T29" fmla="*/ 136 h 1430"/>
                <a:gd name="T30" fmla="*/ 401 w 573"/>
                <a:gd name="T31" fmla="*/ 125 h 1430"/>
                <a:gd name="T32" fmla="*/ 379 w 573"/>
                <a:gd name="T33" fmla="*/ 116 h 1430"/>
                <a:gd name="T34" fmla="*/ 355 w 573"/>
                <a:gd name="T35" fmla="*/ 114 h 1430"/>
                <a:gd name="T36" fmla="*/ 115 w 573"/>
                <a:gd name="T37" fmla="*/ 114 h 1430"/>
                <a:gd name="T38" fmla="*/ 0 w 573"/>
                <a:gd name="T39" fmla="*/ 0 h 1430"/>
                <a:gd name="T40" fmla="*/ 355 w 573"/>
                <a:gd name="T41" fmla="*/ 0 h 1430"/>
                <a:gd name="T42" fmla="*/ 391 w 573"/>
                <a:gd name="T43" fmla="*/ 2 h 1430"/>
                <a:gd name="T44" fmla="*/ 424 w 573"/>
                <a:gd name="T45" fmla="*/ 10 h 1430"/>
                <a:gd name="T46" fmla="*/ 456 w 573"/>
                <a:gd name="T47" fmla="*/ 24 h 1430"/>
                <a:gd name="T48" fmla="*/ 484 w 573"/>
                <a:gd name="T49" fmla="*/ 42 h 1430"/>
                <a:gd name="T50" fmla="*/ 510 w 573"/>
                <a:gd name="T51" fmla="*/ 63 h 1430"/>
                <a:gd name="T52" fmla="*/ 532 w 573"/>
                <a:gd name="T53" fmla="*/ 88 h 1430"/>
                <a:gd name="T54" fmla="*/ 549 w 573"/>
                <a:gd name="T55" fmla="*/ 117 h 1430"/>
                <a:gd name="T56" fmla="*/ 562 w 573"/>
                <a:gd name="T57" fmla="*/ 149 h 1430"/>
                <a:gd name="T58" fmla="*/ 570 w 573"/>
                <a:gd name="T59" fmla="*/ 182 h 1430"/>
                <a:gd name="T60" fmla="*/ 573 w 573"/>
                <a:gd name="T61" fmla="*/ 217 h 1430"/>
                <a:gd name="T62" fmla="*/ 573 w 573"/>
                <a:gd name="T63" fmla="*/ 1206 h 1430"/>
                <a:gd name="T64" fmla="*/ 570 w 573"/>
                <a:gd name="T65" fmla="*/ 1244 h 1430"/>
                <a:gd name="T66" fmla="*/ 562 w 573"/>
                <a:gd name="T67" fmla="*/ 1278 h 1430"/>
                <a:gd name="T68" fmla="*/ 549 w 573"/>
                <a:gd name="T69" fmla="*/ 1310 h 1430"/>
                <a:gd name="T70" fmla="*/ 532 w 573"/>
                <a:gd name="T71" fmla="*/ 1340 h 1430"/>
                <a:gd name="T72" fmla="*/ 510 w 573"/>
                <a:gd name="T73" fmla="*/ 1366 h 1430"/>
                <a:gd name="T74" fmla="*/ 484 w 573"/>
                <a:gd name="T75" fmla="*/ 1387 h 1430"/>
                <a:gd name="T76" fmla="*/ 456 w 573"/>
                <a:gd name="T77" fmla="*/ 1405 h 1430"/>
                <a:gd name="T78" fmla="*/ 424 w 573"/>
                <a:gd name="T79" fmla="*/ 1419 h 1430"/>
                <a:gd name="T80" fmla="*/ 391 w 573"/>
                <a:gd name="T81" fmla="*/ 1427 h 1430"/>
                <a:gd name="T82" fmla="*/ 355 w 573"/>
                <a:gd name="T83" fmla="*/ 1430 h 1430"/>
                <a:gd name="T84" fmla="*/ 0 w 573"/>
                <a:gd name="T85" fmla="*/ 1430 h 1430"/>
                <a:gd name="T86" fmla="*/ 0 w 573"/>
                <a:gd name="T87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3" h="1430">
                  <a:moveTo>
                    <a:pt x="115" y="114"/>
                  </a:moveTo>
                  <a:lnTo>
                    <a:pt x="115" y="1316"/>
                  </a:lnTo>
                  <a:lnTo>
                    <a:pt x="355" y="1316"/>
                  </a:lnTo>
                  <a:lnTo>
                    <a:pt x="379" y="1312"/>
                  </a:lnTo>
                  <a:lnTo>
                    <a:pt x="401" y="1305"/>
                  </a:lnTo>
                  <a:lnTo>
                    <a:pt x="420" y="1293"/>
                  </a:lnTo>
                  <a:lnTo>
                    <a:pt x="436" y="1277"/>
                  </a:lnTo>
                  <a:lnTo>
                    <a:pt x="448" y="1257"/>
                  </a:lnTo>
                  <a:lnTo>
                    <a:pt x="456" y="1237"/>
                  </a:lnTo>
                  <a:lnTo>
                    <a:pt x="459" y="1213"/>
                  </a:lnTo>
                  <a:lnTo>
                    <a:pt x="459" y="217"/>
                  </a:lnTo>
                  <a:lnTo>
                    <a:pt x="456" y="193"/>
                  </a:lnTo>
                  <a:lnTo>
                    <a:pt x="448" y="172"/>
                  </a:lnTo>
                  <a:lnTo>
                    <a:pt x="436" y="153"/>
                  </a:lnTo>
                  <a:lnTo>
                    <a:pt x="420" y="136"/>
                  </a:lnTo>
                  <a:lnTo>
                    <a:pt x="401" y="125"/>
                  </a:lnTo>
                  <a:lnTo>
                    <a:pt x="379" y="116"/>
                  </a:lnTo>
                  <a:lnTo>
                    <a:pt x="355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355" y="0"/>
                  </a:lnTo>
                  <a:lnTo>
                    <a:pt x="391" y="2"/>
                  </a:lnTo>
                  <a:lnTo>
                    <a:pt x="424" y="10"/>
                  </a:lnTo>
                  <a:lnTo>
                    <a:pt x="456" y="24"/>
                  </a:lnTo>
                  <a:lnTo>
                    <a:pt x="484" y="42"/>
                  </a:lnTo>
                  <a:lnTo>
                    <a:pt x="510" y="63"/>
                  </a:lnTo>
                  <a:lnTo>
                    <a:pt x="532" y="88"/>
                  </a:lnTo>
                  <a:lnTo>
                    <a:pt x="549" y="117"/>
                  </a:lnTo>
                  <a:lnTo>
                    <a:pt x="562" y="149"/>
                  </a:lnTo>
                  <a:lnTo>
                    <a:pt x="570" y="182"/>
                  </a:lnTo>
                  <a:lnTo>
                    <a:pt x="573" y="217"/>
                  </a:lnTo>
                  <a:lnTo>
                    <a:pt x="573" y="1206"/>
                  </a:lnTo>
                  <a:lnTo>
                    <a:pt x="570" y="1244"/>
                  </a:lnTo>
                  <a:lnTo>
                    <a:pt x="562" y="1278"/>
                  </a:lnTo>
                  <a:lnTo>
                    <a:pt x="549" y="1310"/>
                  </a:lnTo>
                  <a:lnTo>
                    <a:pt x="532" y="1340"/>
                  </a:lnTo>
                  <a:lnTo>
                    <a:pt x="510" y="1366"/>
                  </a:lnTo>
                  <a:lnTo>
                    <a:pt x="484" y="1387"/>
                  </a:lnTo>
                  <a:lnTo>
                    <a:pt x="456" y="1405"/>
                  </a:lnTo>
                  <a:lnTo>
                    <a:pt x="424" y="1419"/>
                  </a:lnTo>
                  <a:lnTo>
                    <a:pt x="391" y="1427"/>
                  </a:lnTo>
                  <a:lnTo>
                    <a:pt x="355" y="1430"/>
                  </a:lnTo>
                  <a:lnTo>
                    <a:pt x="0" y="14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511"/>
            <p:cNvSpPr>
              <a:spLocks noEditPoints="1"/>
            </p:cNvSpPr>
            <p:nvPr/>
          </p:nvSpPr>
          <p:spPr bwMode="auto">
            <a:xfrm>
              <a:off x="9228138" y="3557588"/>
              <a:ext cx="82550" cy="44450"/>
            </a:xfrm>
            <a:custGeom>
              <a:avLst/>
              <a:gdLst>
                <a:gd name="T0" fmla="*/ 114 w 516"/>
                <a:gd name="T1" fmla="*/ 114 h 286"/>
                <a:gd name="T2" fmla="*/ 114 w 516"/>
                <a:gd name="T3" fmla="*/ 171 h 286"/>
                <a:gd name="T4" fmla="*/ 401 w 516"/>
                <a:gd name="T5" fmla="*/ 171 h 286"/>
                <a:gd name="T6" fmla="*/ 401 w 516"/>
                <a:gd name="T7" fmla="*/ 114 h 286"/>
                <a:gd name="T8" fmla="*/ 114 w 516"/>
                <a:gd name="T9" fmla="*/ 114 h 286"/>
                <a:gd name="T10" fmla="*/ 0 w 516"/>
                <a:gd name="T11" fmla="*/ 0 h 286"/>
                <a:gd name="T12" fmla="*/ 516 w 516"/>
                <a:gd name="T13" fmla="*/ 0 h 286"/>
                <a:gd name="T14" fmla="*/ 516 w 516"/>
                <a:gd name="T15" fmla="*/ 286 h 286"/>
                <a:gd name="T16" fmla="*/ 0 w 516"/>
                <a:gd name="T17" fmla="*/ 286 h 286"/>
                <a:gd name="T18" fmla="*/ 0 w 516"/>
                <a:gd name="T1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286">
                  <a:moveTo>
                    <a:pt x="114" y="114"/>
                  </a:moveTo>
                  <a:lnTo>
                    <a:pt x="114" y="171"/>
                  </a:lnTo>
                  <a:lnTo>
                    <a:pt x="401" y="171"/>
                  </a:lnTo>
                  <a:lnTo>
                    <a:pt x="401" y="114"/>
                  </a:lnTo>
                  <a:lnTo>
                    <a:pt x="114" y="114"/>
                  </a:lnTo>
                  <a:close/>
                  <a:moveTo>
                    <a:pt x="0" y="0"/>
                  </a:moveTo>
                  <a:lnTo>
                    <a:pt x="516" y="0"/>
                  </a:lnTo>
                  <a:lnTo>
                    <a:pt x="516" y="286"/>
                  </a:lnTo>
                  <a:lnTo>
                    <a:pt x="0" y="2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512"/>
            <p:cNvSpPr>
              <a:spLocks/>
            </p:cNvSpPr>
            <p:nvPr/>
          </p:nvSpPr>
          <p:spPr bwMode="auto">
            <a:xfrm>
              <a:off x="9145588" y="3557588"/>
              <a:ext cx="65088" cy="44450"/>
            </a:xfrm>
            <a:custGeom>
              <a:avLst/>
              <a:gdLst>
                <a:gd name="T0" fmla="*/ 0 w 401"/>
                <a:gd name="T1" fmla="*/ 0 h 286"/>
                <a:gd name="T2" fmla="*/ 114 w 401"/>
                <a:gd name="T3" fmla="*/ 0 h 286"/>
                <a:gd name="T4" fmla="*/ 133 w 401"/>
                <a:gd name="T5" fmla="*/ 2 h 286"/>
                <a:gd name="T6" fmla="*/ 150 w 401"/>
                <a:gd name="T7" fmla="*/ 10 h 286"/>
                <a:gd name="T8" fmla="*/ 161 w 401"/>
                <a:gd name="T9" fmla="*/ 21 h 286"/>
                <a:gd name="T10" fmla="*/ 169 w 401"/>
                <a:gd name="T11" fmla="*/ 37 h 286"/>
                <a:gd name="T12" fmla="*/ 172 w 401"/>
                <a:gd name="T13" fmla="*/ 57 h 286"/>
                <a:gd name="T14" fmla="*/ 169 w 401"/>
                <a:gd name="T15" fmla="*/ 75 h 286"/>
                <a:gd name="T16" fmla="*/ 161 w 401"/>
                <a:gd name="T17" fmla="*/ 91 h 286"/>
                <a:gd name="T18" fmla="*/ 150 w 401"/>
                <a:gd name="T19" fmla="*/ 104 h 286"/>
                <a:gd name="T20" fmla="*/ 133 w 401"/>
                <a:gd name="T21" fmla="*/ 111 h 286"/>
                <a:gd name="T22" fmla="*/ 114 w 401"/>
                <a:gd name="T23" fmla="*/ 114 h 286"/>
                <a:gd name="T24" fmla="*/ 114 w 401"/>
                <a:gd name="T25" fmla="*/ 171 h 286"/>
                <a:gd name="T26" fmla="*/ 286 w 401"/>
                <a:gd name="T27" fmla="*/ 171 h 286"/>
                <a:gd name="T28" fmla="*/ 286 w 401"/>
                <a:gd name="T29" fmla="*/ 114 h 286"/>
                <a:gd name="T30" fmla="*/ 268 w 401"/>
                <a:gd name="T31" fmla="*/ 111 h 286"/>
                <a:gd name="T32" fmla="*/ 251 w 401"/>
                <a:gd name="T33" fmla="*/ 104 h 286"/>
                <a:gd name="T34" fmla="*/ 239 w 401"/>
                <a:gd name="T35" fmla="*/ 91 h 286"/>
                <a:gd name="T36" fmla="*/ 232 w 401"/>
                <a:gd name="T37" fmla="*/ 75 h 286"/>
                <a:gd name="T38" fmla="*/ 229 w 401"/>
                <a:gd name="T39" fmla="*/ 57 h 286"/>
                <a:gd name="T40" fmla="*/ 232 w 401"/>
                <a:gd name="T41" fmla="*/ 37 h 286"/>
                <a:gd name="T42" fmla="*/ 239 w 401"/>
                <a:gd name="T43" fmla="*/ 21 h 286"/>
                <a:gd name="T44" fmla="*/ 251 w 401"/>
                <a:gd name="T45" fmla="*/ 10 h 286"/>
                <a:gd name="T46" fmla="*/ 268 w 401"/>
                <a:gd name="T47" fmla="*/ 2 h 286"/>
                <a:gd name="T48" fmla="*/ 286 w 401"/>
                <a:gd name="T49" fmla="*/ 0 h 286"/>
                <a:gd name="T50" fmla="*/ 401 w 401"/>
                <a:gd name="T51" fmla="*/ 0 h 286"/>
                <a:gd name="T52" fmla="*/ 401 w 401"/>
                <a:gd name="T53" fmla="*/ 286 h 286"/>
                <a:gd name="T54" fmla="*/ 0 w 401"/>
                <a:gd name="T55" fmla="*/ 286 h 286"/>
                <a:gd name="T56" fmla="*/ 0 w 401"/>
                <a:gd name="T5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1" h="286">
                  <a:moveTo>
                    <a:pt x="0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50" y="10"/>
                  </a:lnTo>
                  <a:lnTo>
                    <a:pt x="161" y="21"/>
                  </a:lnTo>
                  <a:lnTo>
                    <a:pt x="169" y="37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1"/>
                  </a:lnTo>
                  <a:lnTo>
                    <a:pt x="150" y="104"/>
                  </a:lnTo>
                  <a:lnTo>
                    <a:pt x="133" y="111"/>
                  </a:lnTo>
                  <a:lnTo>
                    <a:pt x="114" y="114"/>
                  </a:lnTo>
                  <a:lnTo>
                    <a:pt x="114" y="171"/>
                  </a:lnTo>
                  <a:lnTo>
                    <a:pt x="286" y="171"/>
                  </a:lnTo>
                  <a:lnTo>
                    <a:pt x="286" y="114"/>
                  </a:lnTo>
                  <a:lnTo>
                    <a:pt x="268" y="111"/>
                  </a:lnTo>
                  <a:lnTo>
                    <a:pt x="251" y="104"/>
                  </a:lnTo>
                  <a:lnTo>
                    <a:pt x="239" y="91"/>
                  </a:lnTo>
                  <a:lnTo>
                    <a:pt x="232" y="75"/>
                  </a:lnTo>
                  <a:lnTo>
                    <a:pt x="229" y="57"/>
                  </a:lnTo>
                  <a:lnTo>
                    <a:pt x="232" y="37"/>
                  </a:lnTo>
                  <a:lnTo>
                    <a:pt x="239" y="21"/>
                  </a:lnTo>
                  <a:lnTo>
                    <a:pt x="251" y="10"/>
                  </a:lnTo>
                  <a:lnTo>
                    <a:pt x="268" y="2"/>
                  </a:lnTo>
                  <a:lnTo>
                    <a:pt x="286" y="0"/>
                  </a:lnTo>
                  <a:lnTo>
                    <a:pt x="401" y="0"/>
                  </a:lnTo>
                  <a:lnTo>
                    <a:pt x="401" y="286"/>
                  </a:lnTo>
                  <a:lnTo>
                    <a:pt x="0" y="2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Freeform 513"/>
            <p:cNvSpPr>
              <a:spLocks/>
            </p:cNvSpPr>
            <p:nvPr/>
          </p:nvSpPr>
          <p:spPr bwMode="auto">
            <a:xfrm>
              <a:off x="9164638" y="3538538"/>
              <a:ext cx="26988" cy="19050"/>
            </a:xfrm>
            <a:custGeom>
              <a:avLst/>
              <a:gdLst>
                <a:gd name="T0" fmla="*/ 58 w 172"/>
                <a:gd name="T1" fmla="*/ 0 h 115"/>
                <a:gd name="T2" fmla="*/ 115 w 172"/>
                <a:gd name="T3" fmla="*/ 0 h 115"/>
                <a:gd name="T4" fmla="*/ 134 w 172"/>
                <a:gd name="T5" fmla="*/ 2 h 115"/>
                <a:gd name="T6" fmla="*/ 150 w 172"/>
                <a:gd name="T7" fmla="*/ 11 h 115"/>
                <a:gd name="T8" fmla="*/ 162 w 172"/>
                <a:gd name="T9" fmla="*/ 22 h 115"/>
                <a:gd name="T10" fmla="*/ 169 w 172"/>
                <a:gd name="T11" fmla="*/ 38 h 115"/>
                <a:gd name="T12" fmla="*/ 172 w 172"/>
                <a:gd name="T13" fmla="*/ 57 h 115"/>
                <a:gd name="T14" fmla="*/ 169 w 172"/>
                <a:gd name="T15" fmla="*/ 76 h 115"/>
                <a:gd name="T16" fmla="*/ 162 w 172"/>
                <a:gd name="T17" fmla="*/ 92 h 115"/>
                <a:gd name="T18" fmla="*/ 150 w 172"/>
                <a:gd name="T19" fmla="*/ 104 h 115"/>
                <a:gd name="T20" fmla="*/ 134 w 172"/>
                <a:gd name="T21" fmla="*/ 111 h 115"/>
                <a:gd name="T22" fmla="*/ 115 w 172"/>
                <a:gd name="T23" fmla="*/ 115 h 115"/>
                <a:gd name="T24" fmla="*/ 58 w 172"/>
                <a:gd name="T25" fmla="*/ 115 h 115"/>
                <a:gd name="T26" fmla="*/ 39 w 172"/>
                <a:gd name="T27" fmla="*/ 111 h 115"/>
                <a:gd name="T28" fmla="*/ 22 w 172"/>
                <a:gd name="T29" fmla="*/ 104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8 h 115"/>
                <a:gd name="T38" fmla="*/ 11 w 172"/>
                <a:gd name="T39" fmla="*/ 22 h 115"/>
                <a:gd name="T40" fmla="*/ 22 w 172"/>
                <a:gd name="T41" fmla="*/ 11 h 115"/>
                <a:gd name="T42" fmla="*/ 39 w 172"/>
                <a:gd name="T43" fmla="*/ 2 h 115"/>
                <a:gd name="T44" fmla="*/ 58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8" y="0"/>
                  </a:moveTo>
                  <a:lnTo>
                    <a:pt x="115" y="0"/>
                  </a:lnTo>
                  <a:lnTo>
                    <a:pt x="134" y="2"/>
                  </a:lnTo>
                  <a:lnTo>
                    <a:pt x="150" y="11"/>
                  </a:lnTo>
                  <a:lnTo>
                    <a:pt x="162" y="22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4" y="111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514"/>
            <p:cNvSpPr>
              <a:spLocks noEditPoints="1"/>
            </p:cNvSpPr>
            <p:nvPr/>
          </p:nvSpPr>
          <p:spPr bwMode="auto">
            <a:xfrm>
              <a:off x="9528175" y="3575051"/>
              <a:ext cx="100013" cy="82550"/>
            </a:xfrm>
            <a:custGeom>
              <a:avLst/>
              <a:gdLst>
                <a:gd name="T0" fmla="*/ 114 w 630"/>
                <a:gd name="T1" fmla="*/ 114 h 515"/>
                <a:gd name="T2" fmla="*/ 114 w 630"/>
                <a:gd name="T3" fmla="*/ 400 h 515"/>
                <a:gd name="T4" fmla="*/ 516 w 630"/>
                <a:gd name="T5" fmla="*/ 400 h 515"/>
                <a:gd name="T6" fmla="*/ 516 w 630"/>
                <a:gd name="T7" fmla="*/ 114 h 515"/>
                <a:gd name="T8" fmla="*/ 114 w 630"/>
                <a:gd name="T9" fmla="*/ 114 h 515"/>
                <a:gd name="T10" fmla="*/ 109 w 630"/>
                <a:gd name="T11" fmla="*/ 0 h 515"/>
                <a:gd name="T12" fmla="*/ 522 w 630"/>
                <a:gd name="T13" fmla="*/ 0 h 515"/>
                <a:gd name="T14" fmla="*/ 546 w 630"/>
                <a:gd name="T15" fmla="*/ 3 h 515"/>
                <a:gd name="T16" fmla="*/ 568 w 630"/>
                <a:gd name="T17" fmla="*/ 11 h 515"/>
                <a:gd name="T18" fmla="*/ 589 w 630"/>
                <a:gd name="T19" fmla="*/ 25 h 515"/>
                <a:gd name="T20" fmla="*/ 605 w 630"/>
                <a:gd name="T21" fmla="*/ 42 h 515"/>
                <a:gd name="T22" fmla="*/ 619 w 630"/>
                <a:gd name="T23" fmla="*/ 61 h 515"/>
                <a:gd name="T24" fmla="*/ 627 w 630"/>
                <a:gd name="T25" fmla="*/ 84 h 515"/>
                <a:gd name="T26" fmla="*/ 630 w 630"/>
                <a:gd name="T27" fmla="*/ 108 h 515"/>
                <a:gd name="T28" fmla="*/ 630 w 630"/>
                <a:gd name="T29" fmla="*/ 406 h 515"/>
                <a:gd name="T30" fmla="*/ 627 w 630"/>
                <a:gd name="T31" fmla="*/ 429 h 515"/>
                <a:gd name="T32" fmla="*/ 619 w 630"/>
                <a:gd name="T33" fmla="*/ 452 h 515"/>
                <a:gd name="T34" fmla="*/ 605 w 630"/>
                <a:gd name="T35" fmla="*/ 472 h 515"/>
                <a:gd name="T36" fmla="*/ 589 w 630"/>
                <a:gd name="T37" fmla="*/ 490 h 515"/>
                <a:gd name="T38" fmla="*/ 568 w 630"/>
                <a:gd name="T39" fmla="*/ 503 h 515"/>
                <a:gd name="T40" fmla="*/ 546 w 630"/>
                <a:gd name="T41" fmla="*/ 512 h 515"/>
                <a:gd name="T42" fmla="*/ 522 w 630"/>
                <a:gd name="T43" fmla="*/ 515 h 515"/>
                <a:gd name="T44" fmla="*/ 109 w 630"/>
                <a:gd name="T45" fmla="*/ 515 h 515"/>
                <a:gd name="T46" fmla="*/ 84 w 630"/>
                <a:gd name="T47" fmla="*/ 512 h 515"/>
                <a:gd name="T48" fmla="*/ 62 w 630"/>
                <a:gd name="T49" fmla="*/ 503 h 515"/>
                <a:gd name="T50" fmla="*/ 41 w 630"/>
                <a:gd name="T51" fmla="*/ 490 h 515"/>
                <a:gd name="T52" fmla="*/ 25 w 630"/>
                <a:gd name="T53" fmla="*/ 472 h 515"/>
                <a:gd name="T54" fmla="*/ 11 w 630"/>
                <a:gd name="T55" fmla="*/ 452 h 515"/>
                <a:gd name="T56" fmla="*/ 3 w 630"/>
                <a:gd name="T57" fmla="*/ 429 h 515"/>
                <a:gd name="T58" fmla="*/ 0 w 630"/>
                <a:gd name="T59" fmla="*/ 406 h 515"/>
                <a:gd name="T60" fmla="*/ 0 w 630"/>
                <a:gd name="T61" fmla="*/ 108 h 515"/>
                <a:gd name="T62" fmla="*/ 2 w 630"/>
                <a:gd name="T63" fmla="*/ 87 h 515"/>
                <a:gd name="T64" fmla="*/ 8 w 630"/>
                <a:gd name="T65" fmla="*/ 68 h 515"/>
                <a:gd name="T66" fmla="*/ 17 w 630"/>
                <a:gd name="T67" fmla="*/ 49 h 515"/>
                <a:gd name="T68" fmla="*/ 31 w 630"/>
                <a:gd name="T69" fmla="*/ 32 h 515"/>
                <a:gd name="T70" fmla="*/ 47 w 630"/>
                <a:gd name="T71" fmla="*/ 19 h 515"/>
                <a:gd name="T72" fmla="*/ 65 w 630"/>
                <a:gd name="T73" fmla="*/ 8 h 515"/>
                <a:gd name="T74" fmla="*/ 86 w 630"/>
                <a:gd name="T75" fmla="*/ 2 h 515"/>
                <a:gd name="T76" fmla="*/ 109 w 630"/>
                <a:gd name="T7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0" h="515">
                  <a:moveTo>
                    <a:pt x="114" y="114"/>
                  </a:moveTo>
                  <a:lnTo>
                    <a:pt x="114" y="400"/>
                  </a:lnTo>
                  <a:lnTo>
                    <a:pt x="516" y="400"/>
                  </a:lnTo>
                  <a:lnTo>
                    <a:pt x="516" y="114"/>
                  </a:lnTo>
                  <a:lnTo>
                    <a:pt x="114" y="114"/>
                  </a:lnTo>
                  <a:close/>
                  <a:moveTo>
                    <a:pt x="109" y="0"/>
                  </a:moveTo>
                  <a:lnTo>
                    <a:pt x="522" y="0"/>
                  </a:lnTo>
                  <a:lnTo>
                    <a:pt x="546" y="3"/>
                  </a:lnTo>
                  <a:lnTo>
                    <a:pt x="568" y="11"/>
                  </a:lnTo>
                  <a:lnTo>
                    <a:pt x="589" y="25"/>
                  </a:lnTo>
                  <a:lnTo>
                    <a:pt x="605" y="42"/>
                  </a:lnTo>
                  <a:lnTo>
                    <a:pt x="619" y="61"/>
                  </a:lnTo>
                  <a:lnTo>
                    <a:pt x="627" y="84"/>
                  </a:lnTo>
                  <a:lnTo>
                    <a:pt x="630" y="108"/>
                  </a:lnTo>
                  <a:lnTo>
                    <a:pt x="630" y="406"/>
                  </a:lnTo>
                  <a:lnTo>
                    <a:pt x="627" y="429"/>
                  </a:lnTo>
                  <a:lnTo>
                    <a:pt x="619" y="452"/>
                  </a:lnTo>
                  <a:lnTo>
                    <a:pt x="605" y="472"/>
                  </a:lnTo>
                  <a:lnTo>
                    <a:pt x="589" y="490"/>
                  </a:lnTo>
                  <a:lnTo>
                    <a:pt x="568" y="503"/>
                  </a:lnTo>
                  <a:lnTo>
                    <a:pt x="546" y="512"/>
                  </a:lnTo>
                  <a:lnTo>
                    <a:pt x="522" y="515"/>
                  </a:lnTo>
                  <a:lnTo>
                    <a:pt x="109" y="515"/>
                  </a:lnTo>
                  <a:lnTo>
                    <a:pt x="84" y="512"/>
                  </a:lnTo>
                  <a:lnTo>
                    <a:pt x="62" y="503"/>
                  </a:lnTo>
                  <a:lnTo>
                    <a:pt x="41" y="490"/>
                  </a:lnTo>
                  <a:lnTo>
                    <a:pt x="25" y="472"/>
                  </a:lnTo>
                  <a:lnTo>
                    <a:pt x="11" y="452"/>
                  </a:lnTo>
                  <a:lnTo>
                    <a:pt x="3" y="429"/>
                  </a:lnTo>
                  <a:lnTo>
                    <a:pt x="0" y="406"/>
                  </a:lnTo>
                  <a:lnTo>
                    <a:pt x="0" y="108"/>
                  </a:lnTo>
                  <a:lnTo>
                    <a:pt x="2" y="87"/>
                  </a:lnTo>
                  <a:lnTo>
                    <a:pt x="8" y="68"/>
                  </a:lnTo>
                  <a:lnTo>
                    <a:pt x="17" y="49"/>
                  </a:lnTo>
                  <a:lnTo>
                    <a:pt x="31" y="32"/>
                  </a:lnTo>
                  <a:lnTo>
                    <a:pt x="47" y="19"/>
                  </a:lnTo>
                  <a:lnTo>
                    <a:pt x="65" y="8"/>
                  </a:lnTo>
                  <a:lnTo>
                    <a:pt x="86" y="2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515"/>
            <p:cNvSpPr>
              <a:spLocks noEditPoints="1"/>
            </p:cNvSpPr>
            <p:nvPr/>
          </p:nvSpPr>
          <p:spPr bwMode="auto">
            <a:xfrm>
              <a:off x="9282113" y="3630613"/>
              <a:ext cx="282575" cy="280988"/>
            </a:xfrm>
            <a:custGeom>
              <a:avLst/>
              <a:gdLst>
                <a:gd name="T0" fmla="*/ 750 w 1777"/>
                <a:gd name="T1" fmla="*/ 127 h 1773"/>
                <a:gd name="T2" fmla="*/ 558 w 1777"/>
                <a:gd name="T3" fmla="*/ 189 h 1773"/>
                <a:gd name="T4" fmla="*/ 391 w 1777"/>
                <a:gd name="T5" fmla="*/ 297 h 1773"/>
                <a:gd name="T6" fmla="*/ 257 w 1777"/>
                <a:gd name="T7" fmla="*/ 442 h 1773"/>
                <a:gd name="T8" fmla="*/ 163 w 1777"/>
                <a:gd name="T9" fmla="*/ 618 h 1773"/>
                <a:gd name="T10" fmla="*/ 117 w 1777"/>
                <a:gd name="T11" fmla="*/ 817 h 1773"/>
                <a:gd name="T12" fmla="*/ 127 w 1777"/>
                <a:gd name="T13" fmla="*/ 1025 h 1773"/>
                <a:gd name="T14" fmla="*/ 189 w 1777"/>
                <a:gd name="T15" fmla="*/ 1216 h 1773"/>
                <a:gd name="T16" fmla="*/ 298 w 1777"/>
                <a:gd name="T17" fmla="*/ 1382 h 1773"/>
                <a:gd name="T18" fmla="*/ 444 w 1777"/>
                <a:gd name="T19" fmla="*/ 1517 h 1773"/>
                <a:gd name="T20" fmla="*/ 620 w 1777"/>
                <a:gd name="T21" fmla="*/ 1610 h 1773"/>
                <a:gd name="T22" fmla="*/ 818 w 1777"/>
                <a:gd name="T23" fmla="*/ 1656 h 1773"/>
                <a:gd name="T24" fmla="*/ 1026 w 1777"/>
                <a:gd name="T25" fmla="*/ 1647 h 1773"/>
                <a:gd name="T26" fmla="*/ 1218 w 1777"/>
                <a:gd name="T27" fmla="*/ 1584 h 1773"/>
                <a:gd name="T28" fmla="*/ 1386 w 1777"/>
                <a:gd name="T29" fmla="*/ 1476 h 1773"/>
                <a:gd name="T30" fmla="*/ 1520 w 1777"/>
                <a:gd name="T31" fmla="*/ 1330 h 1773"/>
                <a:gd name="T32" fmla="*/ 1613 w 1777"/>
                <a:gd name="T33" fmla="*/ 1155 h 1773"/>
                <a:gd name="T34" fmla="*/ 1659 w 1777"/>
                <a:gd name="T35" fmla="*/ 956 h 1773"/>
                <a:gd name="T36" fmla="*/ 1650 w 1777"/>
                <a:gd name="T37" fmla="*/ 749 h 1773"/>
                <a:gd name="T38" fmla="*/ 1587 w 1777"/>
                <a:gd name="T39" fmla="*/ 557 h 1773"/>
                <a:gd name="T40" fmla="*/ 1479 w 1777"/>
                <a:gd name="T41" fmla="*/ 390 h 1773"/>
                <a:gd name="T42" fmla="*/ 1333 w 1777"/>
                <a:gd name="T43" fmla="*/ 256 h 1773"/>
                <a:gd name="T44" fmla="*/ 1157 w 1777"/>
                <a:gd name="T45" fmla="*/ 163 h 1773"/>
                <a:gd name="T46" fmla="*/ 959 w 1777"/>
                <a:gd name="T47" fmla="*/ 118 h 1773"/>
                <a:gd name="T48" fmla="*/ 965 w 1777"/>
                <a:gd name="T49" fmla="*/ 3 h 1773"/>
                <a:gd name="T50" fmla="*/ 1182 w 1777"/>
                <a:gd name="T51" fmla="*/ 50 h 1773"/>
                <a:gd name="T52" fmla="*/ 1376 w 1777"/>
                <a:gd name="T53" fmla="*/ 147 h 1773"/>
                <a:gd name="T54" fmla="*/ 1540 w 1777"/>
                <a:gd name="T55" fmla="*/ 287 h 1773"/>
                <a:gd name="T56" fmla="*/ 1667 w 1777"/>
                <a:gd name="T57" fmla="*/ 462 h 1773"/>
                <a:gd name="T58" fmla="*/ 1748 w 1777"/>
                <a:gd name="T59" fmla="*/ 664 h 1773"/>
                <a:gd name="T60" fmla="*/ 1777 w 1777"/>
                <a:gd name="T61" fmla="*/ 886 h 1773"/>
                <a:gd name="T62" fmla="*/ 1748 w 1777"/>
                <a:gd name="T63" fmla="*/ 1109 h 1773"/>
                <a:gd name="T64" fmla="*/ 1667 w 1777"/>
                <a:gd name="T65" fmla="*/ 1312 h 1773"/>
                <a:gd name="T66" fmla="*/ 1540 w 1777"/>
                <a:gd name="T67" fmla="*/ 1486 h 1773"/>
                <a:gd name="T68" fmla="*/ 1376 w 1777"/>
                <a:gd name="T69" fmla="*/ 1626 h 1773"/>
                <a:gd name="T70" fmla="*/ 1182 w 1777"/>
                <a:gd name="T71" fmla="*/ 1722 h 1773"/>
                <a:gd name="T72" fmla="*/ 965 w 1777"/>
                <a:gd name="T73" fmla="*/ 1770 h 1773"/>
                <a:gd name="T74" fmla="*/ 738 w 1777"/>
                <a:gd name="T75" fmla="*/ 1760 h 1773"/>
                <a:gd name="T76" fmla="*/ 527 w 1777"/>
                <a:gd name="T77" fmla="*/ 1695 h 1773"/>
                <a:gd name="T78" fmla="*/ 342 w 1777"/>
                <a:gd name="T79" fmla="*/ 1584 h 1773"/>
                <a:gd name="T80" fmla="*/ 189 w 1777"/>
                <a:gd name="T81" fmla="*/ 1431 h 1773"/>
                <a:gd name="T82" fmla="*/ 77 w 1777"/>
                <a:gd name="T83" fmla="*/ 1247 h 1773"/>
                <a:gd name="T84" fmla="*/ 12 w 1777"/>
                <a:gd name="T85" fmla="*/ 1037 h 1773"/>
                <a:gd name="T86" fmla="*/ 3 w 1777"/>
                <a:gd name="T87" fmla="*/ 810 h 1773"/>
                <a:gd name="T88" fmla="*/ 50 w 1777"/>
                <a:gd name="T89" fmla="*/ 594 h 1773"/>
                <a:gd name="T90" fmla="*/ 148 w 1777"/>
                <a:gd name="T91" fmla="*/ 400 h 1773"/>
                <a:gd name="T92" fmla="*/ 287 w 1777"/>
                <a:gd name="T93" fmla="*/ 236 h 1773"/>
                <a:gd name="T94" fmla="*/ 463 w 1777"/>
                <a:gd name="T95" fmla="*/ 109 h 1773"/>
                <a:gd name="T96" fmla="*/ 665 w 1777"/>
                <a:gd name="T97" fmla="*/ 28 h 1773"/>
                <a:gd name="T98" fmla="*/ 888 w 1777"/>
                <a:gd name="T99" fmla="*/ 0 h 1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77" h="1773">
                  <a:moveTo>
                    <a:pt x="888" y="115"/>
                  </a:moveTo>
                  <a:lnTo>
                    <a:pt x="818" y="118"/>
                  </a:lnTo>
                  <a:lnTo>
                    <a:pt x="750" y="127"/>
                  </a:lnTo>
                  <a:lnTo>
                    <a:pt x="683" y="142"/>
                  </a:lnTo>
                  <a:lnTo>
                    <a:pt x="620" y="163"/>
                  </a:lnTo>
                  <a:lnTo>
                    <a:pt x="558" y="189"/>
                  </a:lnTo>
                  <a:lnTo>
                    <a:pt x="499" y="221"/>
                  </a:lnTo>
                  <a:lnTo>
                    <a:pt x="444" y="256"/>
                  </a:lnTo>
                  <a:lnTo>
                    <a:pt x="391" y="297"/>
                  </a:lnTo>
                  <a:lnTo>
                    <a:pt x="343" y="341"/>
                  </a:lnTo>
                  <a:lnTo>
                    <a:pt x="298" y="390"/>
                  </a:lnTo>
                  <a:lnTo>
                    <a:pt x="257" y="442"/>
                  </a:lnTo>
                  <a:lnTo>
                    <a:pt x="221" y="498"/>
                  </a:lnTo>
                  <a:lnTo>
                    <a:pt x="189" y="557"/>
                  </a:lnTo>
                  <a:lnTo>
                    <a:pt x="163" y="618"/>
                  </a:lnTo>
                  <a:lnTo>
                    <a:pt x="142" y="682"/>
                  </a:lnTo>
                  <a:lnTo>
                    <a:pt x="127" y="749"/>
                  </a:lnTo>
                  <a:lnTo>
                    <a:pt x="117" y="817"/>
                  </a:lnTo>
                  <a:lnTo>
                    <a:pt x="114" y="886"/>
                  </a:lnTo>
                  <a:lnTo>
                    <a:pt x="117" y="956"/>
                  </a:lnTo>
                  <a:lnTo>
                    <a:pt x="127" y="1025"/>
                  </a:lnTo>
                  <a:lnTo>
                    <a:pt x="142" y="1091"/>
                  </a:lnTo>
                  <a:lnTo>
                    <a:pt x="163" y="1155"/>
                  </a:lnTo>
                  <a:lnTo>
                    <a:pt x="189" y="1216"/>
                  </a:lnTo>
                  <a:lnTo>
                    <a:pt x="221" y="1275"/>
                  </a:lnTo>
                  <a:lnTo>
                    <a:pt x="257" y="1330"/>
                  </a:lnTo>
                  <a:lnTo>
                    <a:pt x="298" y="1382"/>
                  </a:lnTo>
                  <a:lnTo>
                    <a:pt x="343" y="1431"/>
                  </a:lnTo>
                  <a:lnTo>
                    <a:pt x="391" y="1476"/>
                  </a:lnTo>
                  <a:lnTo>
                    <a:pt x="444" y="1517"/>
                  </a:lnTo>
                  <a:lnTo>
                    <a:pt x="499" y="1553"/>
                  </a:lnTo>
                  <a:lnTo>
                    <a:pt x="558" y="1584"/>
                  </a:lnTo>
                  <a:lnTo>
                    <a:pt x="620" y="1610"/>
                  </a:lnTo>
                  <a:lnTo>
                    <a:pt x="683" y="1631"/>
                  </a:lnTo>
                  <a:lnTo>
                    <a:pt x="750" y="1647"/>
                  </a:lnTo>
                  <a:lnTo>
                    <a:pt x="818" y="1656"/>
                  </a:lnTo>
                  <a:lnTo>
                    <a:pt x="888" y="1659"/>
                  </a:lnTo>
                  <a:lnTo>
                    <a:pt x="959" y="1656"/>
                  </a:lnTo>
                  <a:lnTo>
                    <a:pt x="1026" y="1647"/>
                  </a:lnTo>
                  <a:lnTo>
                    <a:pt x="1093" y="1631"/>
                  </a:lnTo>
                  <a:lnTo>
                    <a:pt x="1157" y="1610"/>
                  </a:lnTo>
                  <a:lnTo>
                    <a:pt x="1218" y="1584"/>
                  </a:lnTo>
                  <a:lnTo>
                    <a:pt x="1278" y="1553"/>
                  </a:lnTo>
                  <a:lnTo>
                    <a:pt x="1333" y="1517"/>
                  </a:lnTo>
                  <a:lnTo>
                    <a:pt x="1386" y="1476"/>
                  </a:lnTo>
                  <a:lnTo>
                    <a:pt x="1434" y="1431"/>
                  </a:lnTo>
                  <a:lnTo>
                    <a:pt x="1479" y="1382"/>
                  </a:lnTo>
                  <a:lnTo>
                    <a:pt x="1520" y="1330"/>
                  </a:lnTo>
                  <a:lnTo>
                    <a:pt x="1556" y="1275"/>
                  </a:lnTo>
                  <a:lnTo>
                    <a:pt x="1587" y="1216"/>
                  </a:lnTo>
                  <a:lnTo>
                    <a:pt x="1613" y="1155"/>
                  </a:lnTo>
                  <a:lnTo>
                    <a:pt x="1634" y="1091"/>
                  </a:lnTo>
                  <a:lnTo>
                    <a:pt x="1650" y="1025"/>
                  </a:lnTo>
                  <a:lnTo>
                    <a:pt x="1659" y="956"/>
                  </a:lnTo>
                  <a:lnTo>
                    <a:pt x="1662" y="886"/>
                  </a:lnTo>
                  <a:lnTo>
                    <a:pt x="1659" y="817"/>
                  </a:lnTo>
                  <a:lnTo>
                    <a:pt x="1650" y="749"/>
                  </a:lnTo>
                  <a:lnTo>
                    <a:pt x="1634" y="682"/>
                  </a:lnTo>
                  <a:lnTo>
                    <a:pt x="1613" y="618"/>
                  </a:lnTo>
                  <a:lnTo>
                    <a:pt x="1587" y="557"/>
                  </a:lnTo>
                  <a:lnTo>
                    <a:pt x="1556" y="498"/>
                  </a:lnTo>
                  <a:lnTo>
                    <a:pt x="1520" y="442"/>
                  </a:lnTo>
                  <a:lnTo>
                    <a:pt x="1479" y="390"/>
                  </a:lnTo>
                  <a:lnTo>
                    <a:pt x="1434" y="341"/>
                  </a:lnTo>
                  <a:lnTo>
                    <a:pt x="1386" y="297"/>
                  </a:lnTo>
                  <a:lnTo>
                    <a:pt x="1333" y="256"/>
                  </a:lnTo>
                  <a:lnTo>
                    <a:pt x="1278" y="221"/>
                  </a:lnTo>
                  <a:lnTo>
                    <a:pt x="1218" y="189"/>
                  </a:lnTo>
                  <a:lnTo>
                    <a:pt x="1157" y="163"/>
                  </a:lnTo>
                  <a:lnTo>
                    <a:pt x="1093" y="142"/>
                  </a:lnTo>
                  <a:lnTo>
                    <a:pt x="1026" y="127"/>
                  </a:lnTo>
                  <a:lnTo>
                    <a:pt x="959" y="118"/>
                  </a:lnTo>
                  <a:lnTo>
                    <a:pt x="888" y="115"/>
                  </a:lnTo>
                  <a:close/>
                  <a:moveTo>
                    <a:pt x="888" y="0"/>
                  </a:moveTo>
                  <a:lnTo>
                    <a:pt x="965" y="3"/>
                  </a:lnTo>
                  <a:lnTo>
                    <a:pt x="1039" y="13"/>
                  </a:lnTo>
                  <a:lnTo>
                    <a:pt x="1112" y="28"/>
                  </a:lnTo>
                  <a:lnTo>
                    <a:pt x="1182" y="50"/>
                  </a:lnTo>
                  <a:lnTo>
                    <a:pt x="1250" y="77"/>
                  </a:lnTo>
                  <a:lnTo>
                    <a:pt x="1314" y="109"/>
                  </a:lnTo>
                  <a:lnTo>
                    <a:pt x="1376" y="147"/>
                  </a:lnTo>
                  <a:lnTo>
                    <a:pt x="1435" y="189"/>
                  </a:lnTo>
                  <a:lnTo>
                    <a:pt x="1489" y="236"/>
                  </a:lnTo>
                  <a:lnTo>
                    <a:pt x="1540" y="287"/>
                  </a:lnTo>
                  <a:lnTo>
                    <a:pt x="1587" y="341"/>
                  </a:lnTo>
                  <a:lnTo>
                    <a:pt x="1629" y="400"/>
                  </a:lnTo>
                  <a:lnTo>
                    <a:pt x="1667" y="462"/>
                  </a:lnTo>
                  <a:lnTo>
                    <a:pt x="1700" y="526"/>
                  </a:lnTo>
                  <a:lnTo>
                    <a:pt x="1727" y="594"/>
                  </a:lnTo>
                  <a:lnTo>
                    <a:pt x="1748" y="664"/>
                  </a:lnTo>
                  <a:lnTo>
                    <a:pt x="1764" y="736"/>
                  </a:lnTo>
                  <a:lnTo>
                    <a:pt x="1774" y="810"/>
                  </a:lnTo>
                  <a:lnTo>
                    <a:pt x="1777" y="886"/>
                  </a:lnTo>
                  <a:lnTo>
                    <a:pt x="1774" y="962"/>
                  </a:lnTo>
                  <a:lnTo>
                    <a:pt x="1764" y="1037"/>
                  </a:lnTo>
                  <a:lnTo>
                    <a:pt x="1748" y="1109"/>
                  </a:lnTo>
                  <a:lnTo>
                    <a:pt x="1727" y="1180"/>
                  </a:lnTo>
                  <a:lnTo>
                    <a:pt x="1700" y="1247"/>
                  </a:lnTo>
                  <a:lnTo>
                    <a:pt x="1667" y="1312"/>
                  </a:lnTo>
                  <a:lnTo>
                    <a:pt x="1629" y="1373"/>
                  </a:lnTo>
                  <a:lnTo>
                    <a:pt x="1587" y="1431"/>
                  </a:lnTo>
                  <a:lnTo>
                    <a:pt x="1540" y="1486"/>
                  </a:lnTo>
                  <a:lnTo>
                    <a:pt x="1489" y="1537"/>
                  </a:lnTo>
                  <a:lnTo>
                    <a:pt x="1435" y="1584"/>
                  </a:lnTo>
                  <a:lnTo>
                    <a:pt x="1376" y="1626"/>
                  </a:lnTo>
                  <a:lnTo>
                    <a:pt x="1314" y="1663"/>
                  </a:lnTo>
                  <a:lnTo>
                    <a:pt x="1250" y="1695"/>
                  </a:lnTo>
                  <a:lnTo>
                    <a:pt x="1182" y="1722"/>
                  </a:lnTo>
                  <a:lnTo>
                    <a:pt x="1112" y="1744"/>
                  </a:lnTo>
                  <a:lnTo>
                    <a:pt x="1039" y="1760"/>
                  </a:lnTo>
                  <a:lnTo>
                    <a:pt x="965" y="1770"/>
                  </a:lnTo>
                  <a:lnTo>
                    <a:pt x="888" y="1773"/>
                  </a:lnTo>
                  <a:lnTo>
                    <a:pt x="812" y="1770"/>
                  </a:lnTo>
                  <a:lnTo>
                    <a:pt x="738" y="1760"/>
                  </a:lnTo>
                  <a:lnTo>
                    <a:pt x="665" y="1744"/>
                  </a:lnTo>
                  <a:lnTo>
                    <a:pt x="595" y="1722"/>
                  </a:lnTo>
                  <a:lnTo>
                    <a:pt x="527" y="1695"/>
                  </a:lnTo>
                  <a:lnTo>
                    <a:pt x="463" y="1663"/>
                  </a:lnTo>
                  <a:lnTo>
                    <a:pt x="401" y="1626"/>
                  </a:lnTo>
                  <a:lnTo>
                    <a:pt x="342" y="1584"/>
                  </a:lnTo>
                  <a:lnTo>
                    <a:pt x="287" y="1537"/>
                  </a:lnTo>
                  <a:lnTo>
                    <a:pt x="236" y="1486"/>
                  </a:lnTo>
                  <a:lnTo>
                    <a:pt x="189" y="1431"/>
                  </a:lnTo>
                  <a:lnTo>
                    <a:pt x="148" y="1373"/>
                  </a:lnTo>
                  <a:lnTo>
                    <a:pt x="110" y="1312"/>
                  </a:lnTo>
                  <a:lnTo>
                    <a:pt x="77" y="1247"/>
                  </a:lnTo>
                  <a:lnTo>
                    <a:pt x="50" y="1180"/>
                  </a:lnTo>
                  <a:lnTo>
                    <a:pt x="29" y="1109"/>
                  </a:lnTo>
                  <a:lnTo>
                    <a:pt x="12" y="1037"/>
                  </a:lnTo>
                  <a:lnTo>
                    <a:pt x="3" y="962"/>
                  </a:lnTo>
                  <a:lnTo>
                    <a:pt x="0" y="886"/>
                  </a:lnTo>
                  <a:lnTo>
                    <a:pt x="3" y="810"/>
                  </a:lnTo>
                  <a:lnTo>
                    <a:pt x="12" y="736"/>
                  </a:lnTo>
                  <a:lnTo>
                    <a:pt x="29" y="664"/>
                  </a:lnTo>
                  <a:lnTo>
                    <a:pt x="50" y="594"/>
                  </a:lnTo>
                  <a:lnTo>
                    <a:pt x="77" y="526"/>
                  </a:lnTo>
                  <a:lnTo>
                    <a:pt x="110" y="462"/>
                  </a:lnTo>
                  <a:lnTo>
                    <a:pt x="148" y="400"/>
                  </a:lnTo>
                  <a:lnTo>
                    <a:pt x="189" y="341"/>
                  </a:lnTo>
                  <a:lnTo>
                    <a:pt x="236" y="287"/>
                  </a:lnTo>
                  <a:lnTo>
                    <a:pt x="287" y="236"/>
                  </a:lnTo>
                  <a:lnTo>
                    <a:pt x="342" y="189"/>
                  </a:lnTo>
                  <a:lnTo>
                    <a:pt x="401" y="147"/>
                  </a:lnTo>
                  <a:lnTo>
                    <a:pt x="463" y="109"/>
                  </a:lnTo>
                  <a:lnTo>
                    <a:pt x="527" y="77"/>
                  </a:lnTo>
                  <a:lnTo>
                    <a:pt x="595" y="50"/>
                  </a:lnTo>
                  <a:lnTo>
                    <a:pt x="665" y="28"/>
                  </a:lnTo>
                  <a:lnTo>
                    <a:pt x="738" y="13"/>
                  </a:lnTo>
                  <a:lnTo>
                    <a:pt x="812" y="3"/>
                  </a:lnTo>
                  <a:lnTo>
                    <a:pt x="8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516"/>
            <p:cNvSpPr>
              <a:spLocks noEditPoints="1"/>
            </p:cNvSpPr>
            <p:nvPr/>
          </p:nvSpPr>
          <p:spPr bwMode="auto">
            <a:xfrm>
              <a:off x="9318625" y="3665538"/>
              <a:ext cx="209550" cy="209550"/>
            </a:xfrm>
            <a:custGeom>
              <a:avLst/>
              <a:gdLst>
                <a:gd name="T0" fmla="*/ 543 w 1319"/>
                <a:gd name="T1" fmla="*/ 127 h 1316"/>
                <a:gd name="T2" fmla="*/ 386 w 1319"/>
                <a:gd name="T3" fmla="*/ 189 h 1316"/>
                <a:gd name="T4" fmla="*/ 256 w 1319"/>
                <a:gd name="T5" fmla="*/ 294 h 1316"/>
                <a:gd name="T6" fmla="*/ 164 w 1319"/>
                <a:gd name="T7" fmla="*/ 435 h 1316"/>
                <a:gd name="T8" fmla="*/ 118 w 1319"/>
                <a:gd name="T9" fmla="*/ 599 h 1316"/>
                <a:gd name="T10" fmla="*/ 127 w 1319"/>
                <a:gd name="T11" fmla="*/ 774 h 1316"/>
                <a:gd name="T12" fmla="*/ 190 w 1319"/>
                <a:gd name="T13" fmla="*/ 931 h 1316"/>
                <a:gd name="T14" fmla="*/ 295 w 1319"/>
                <a:gd name="T15" fmla="*/ 1060 h 1316"/>
                <a:gd name="T16" fmla="*/ 436 w 1319"/>
                <a:gd name="T17" fmla="*/ 1152 h 1316"/>
                <a:gd name="T18" fmla="*/ 600 w 1319"/>
                <a:gd name="T19" fmla="*/ 1198 h 1316"/>
                <a:gd name="T20" fmla="*/ 776 w 1319"/>
                <a:gd name="T21" fmla="*/ 1189 h 1316"/>
                <a:gd name="T22" fmla="*/ 933 w 1319"/>
                <a:gd name="T23" fmla="*/ 1126 h 1316"/>
                <a:gd name="T24" fmla="*/ 1062 w 1319"/>
                <a:gd name="T25" fmla="*/ 1020 h 1316"/>
                <a:gd name="T26" fmla="*/ 1155 w 1319"/>
                <a:gd name="T27" fmla="*/ 881 h 1316"/>
                <a:gd name="T28" fmla="*/ 1201 w 1319"/>
                <a:gd name="T29" fmla="*/ 717 h 1316"/>
                <a:gd name="T30" fmla="*/ 1191 w 1319"/>
                <a:gd name="T31" fmla="*/ 542 h 1316"/>
                <a:gd name="T32" fmla="*/ 1129 w 1319"/>
                <a:gd name="T33" fmla="*/ 385 h 1316"/>
                <a:gd name="T34" fmla="*/ 1024 w 1319"/>
                <a:gd name="T35" fmla="*/ 255 h 1316"/>
                <a:gd name="T36" fmla="*/ 883 w 1319"/>
                <a:gd name="T37" fmla="*/ 163 h 1316"/>
                <a:gd name="T38" fmla="*/ 718 w 1319"/>
                <a:gd name="T39" fmla="*/ 117 h 1316"/>
                <a:gd name="T40" fmla="*/ 722 w 1319"/>
                <a:gd name="T41" fmla="*/ 3 h 1316"/>
                <a:gd name="T42" fmla="*/ 901 w 1319"/>
                <a:gd name="T43" fmla="*/ 46 h 1316"/>
                <a:gd name="T44" fmla="*/ 1057 w 1319"/>
                <a:gd name="T45" fmla="*/ 134 h 1316"/>
                <a:gd name="T46" fmla="*/ 1183 w 1319"/>
                <a:gd name="T47" fmla="*/ 261 h 1316"/>
                <a:gd name="T48" fmla="*/ 1272 w 1319"/>
                <a:gd name="T49" fmla="*/ 417 h 1316"/>
                <a:gd name="T50" fmla="*/ 1316 w 1319"/>
                <a:gd name="T51" fmla="*/ 595 h 1316"/>
                <a:gd name="T52" fmla="*/ 1306 w 1319"/>
                <a:gd name="T53" fmla="*/ 782 h 1316"/>
                <a:gd name="T54" fmla="*/ 1248 w 1319"/>
                <a:gd name="T55" fmla="*/ 954 h 1316"/>
                <a:gd name="T56" fmla="*/ 1145 w 1319"/>
                <a:gd name="T57" fmla="*/ 1100 h 1316"/>
                <a:gd name="T58" fmla="*/ 1008 w 1319"/>
                <a:gd name="T59" fmla="*/ 1215 h 1316"/>
                <a:gd name="T60" fmla="*/ 843 w 1319"/>
                <a:gd name="T61" fmla="*/ 1289 h 1316"/>
                <a:gd name="T62" fmla="*/ 659 w 1319"/>
                <a:gd name="T63" fmla="*/ 1316 h 1316"/>
                <a:gd name="T64" fmla="*/ 475 w 1319"/>
                <a:gd name="T65" fmla="*/ 1289 h 1316"/>
                <a:gd name="T66" fmla="*/ 311 w 1319"/>
                <a:gd name="T67" fmla="*/ 1215 h 1316"/>
                <a:gd name="T68" fmla="*/ 174 w 1319"/>
                <a:gd name="T69" fmla="*/ 1100 h 1316"/>
                <a:gd name="T70" fmla="*/ 71 w 1319"/>
                <a:gd name="T71" fmla="*/ 954 h 1316"/>
                <a:gd name="T72" fmla="*/ 13 w 1319"/>
                <a:gd name="T73" fmla="*/ 782 h 1316"/>
                <a:gd name="T74" fmla="*/ 3 w 1319"/>
                <a:gd name="T75" fmla="*/ 595 h 1316"/>
                <a:gd name="T76" fmla="*/ 47 w 1319"/>
                <a:gd name="T77" fmla="*/ 417 h 1316"/>
                <a:gd name="T78" fmla="*/ 136 w 1319"/>
                <a:gd name="T79" fmla="*/ 261 h 1316"/>
                <a:gd name="T80" fmla="*/ 262 w 1319"/>
                <a:gd name="T81" fmla="*/ 134 h 1316"/>
                <a:gd name="T82" fmla="*/ 418 w 1319"/>
                <a:gd name="T83" fmla="*/ 46 h 1316"/>
                <a:gd name="T84" fmla="*/ 596 w 1319"/>
                <a:gd name="T85" fmla="*/ 3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9" h="1316">
                  <a:moveTo>
                    <a:pt x="659" y="114"/>
                  </a:moveTo>
                  <a:lnTo>
                    <a:pt x="600" y="117"/>
                  </a:lnTo>
                  <a:lnTo>
                    <a:pt x="543" y="127"/>
                  </a:lnTo>
                  <a:lnTo>
                    <a:pt x="488" y="142"/>
                  </a:lnTo>
                  <a:lnTo>
                    <a:pt x="436" y="163"/>
                  </a:lnTo>
                  <a:lnTo>
                    <a:pt x="386" y="189"/>
                  </a:lnTo>
                  <a:lnTo>
                    <a:pt x="339" y="219"/>
                  </a:lnTo>
                  <a:lnTo>
                    <a:pt x="295" y="255"/>
                  </a:lnTo>
                  <a:lnTo>
                    <a:pt x="256" y="294"/>
                  </a:lnTo>
                  <a:lnTo>
                    <a:pt x="221" y="338"/>
                  </a:lnTo>
                  <a:lnTo>
                    <a:pt x="190" y="385"/>
                  </a:lnTo>
                  <a:lnTo>
                    <a:pt x="164" y="435"/>
                  </a:lnTo>
                  <a:lnTo>
                    <a:pt x="143" y="487"/>
                  </a:lnTo>
                  <a:lnTo>
                    <a:pt x="127" y="542"/>
                  </a:lnTo>
                  <a:lnTo>
                    <a:pt x="118" y="599"/>
                  </a:lnTo>
                  <a:lnTo>
                    <a:pt x="115" y="657"/>
                  </a:lnTo>
                  <a:lnTo>
                    <a:pt x="118" y="717"/>
                  </a:lnTo>
                  <a:lnTo>
                    <a:pt x="127" y="774"/>
                  </a:lnTo>
                  <a:lnTo>
                    <a:pt x="143" y="828"/>
                  </a:lnTo>
                  <a:lnTo>
                    <a:pt x="164" y="881"/>
                  </a:lnTo>
                  <a:lnTo>
                    <a:pt x="190" y="931"/>
                  </a:lnTo>
                  <a:lnTo>
                    <a:pt x="221" y="978"/>
                  </a:lnTo>
                  <a:lnTo>
                    <a:pt x="256" y="1020"/>
                  </a:lnTo>
                  <a:lnTo>
                    <a:pt x="295" y="1060"/>
                  </a:lnTo>
                  <a:lnTo>
                    <a:pt x="339" y="1095"/>
                  </a:lnTo>
                  <a:lnTo>
                    <a:pt x="386" y="1126"/>
                  </a:lnTo>
                  <a:lnTo>
                    <a:pt x="436" y="1152"/>
                  </a:lnTo>
                  <a:lnTo>
                    <a:pt x="488" y="1173"/>
                  </a:lnTo>
                  <a:lnTo>
                    <a:pt x="543" y="1189"/>
                  </a:lnTo>
                  <a:lnTo>
                    <a:pt x="600" y="1198"/>
                  </a:lnTo>
                  <a:lnTo>
                    <a:pt x="659" y="1201"/>
                  </a:lnTo>
                  <a:lnTo>
                    <a:pt x="718" y="1198"/>
                  </a:lnTo>
                  <a:lnTo>
                    <a:pt x="776" y="1189"/>
                  </a:lnTo>
                  <a:lnTo>
                    <a:pt x="831" y="1173"/>
                  </a:lnTo>
                  <a:lnTo>
                    <a:pt x="883" y="1152"/>
                  </a:lnTo>
                  <a:lnTo>
                    <a:pt x="933" y="1126"/>
                  </a:lnTo>
                  <a:lnTo>
                    <a:pt x="980" y="1095"/>
                  </a:lnTo>
                  <a:lnTo>
                    <a:pt x="1024" y="1060"/>
                  </a:lnTo>
                  <a:lnTo>
                    <a:pt x="1062" y="1020"/>
                  </a:lnTo>
                  <a:lnTo>
                    <a:pt x="1098" y="978"/>
                  </a:lnTo>
                  <a:lnTo>
                    <a:pt x="1129" y="931"/>
                  </a:lnTo>
                  <a:lnTo>
                    <a:pt x="1155" y="881"/>
                  </a:lnTo>
                  <a:lnTo>
                    <a:pt x="1176" y="828"/>
                  </a:lnTo>
                  <a:lnTo>
                    <a:pt x="1191" y="774"/>
                  </a:lnTo>
                  <a:lnTo>
                    <a:pt x="1201" y="717"/>
                  </a:lnTo>
                  <a:lnTo>
                    <a:pt x="1204" y="657"/>
                  </a:lnTo>
                  <a:lnTo>
                    <a:pt x="1201" y="599"/>
                  </a:lnTo>
                  <a:lnTo>
                    <a:pt x="1191" y="542"/>
                  </a:lnTo>
                  <a:lnTo>
                    <a:pt x="1176" y="487"/>
                  </a:lnTo>
                  <a:lnTo>
                    <a:pt x="1155" y="435"/>
                  </a:lnTo>
                  <a:lnTo>
                    <a:pt x="1129" y="385"/>
                  </a:lnTo>
                  <a:lnTo>
                    <a:pt x="1098" y="338"/>
                  </a:lnTo>
                  <a:lnTo>
                    <a:pt x="1062" y="294"/>
                  </a:lnTo>
                  <a:lnTo>
                    <a:pt x="1024" y="255"/>
                  </a:lnTo>
                  <a:lnTo>
                    <a:pt x="980" y="219"/>
                  </a:lnTo>
                  <a:lnTo>
                    <a:pt x="933" y="189"/>
                  </a:lnTo>
                  <a:lnTo>
                    <a:pt x="883" y="163"/>
                  </a:lnTo>
                  <a:lnTo>
                    <a:pt x="831" y="142"/>
                  </a:lnTo>
                  <a:lnTo>
                    <a:pt x="776" y="127"/>
                  </a:lnTo>
                  <a:lnTo>
                    <a:pt x="718" y="117"/>
                  </a:lnTo>
                  <a:lnTo>
                    <a:pt x="659" y="114"/>
                  </a:lnTo>
                  <a:close/>
                  <a:moveTo>
                    <a:pt x="659" y="0"/>
                  </a:moveTo>
                  <a:lnTo>
                    <a:pt x="722" y="3"/>
                  </a:lnTo>
                  <a:lnTo>
                    <a:pt x="784" y="11"/>
                  </a:lnTo>
                  <a:lnTo>
                    <a:pt x="843" y="26"/>
                  </a:lnTo>
                  <a:lnTo>
                    <a:pt x="901" y="46"/>
                  </a:lnTo>
                  <a:lnTo>
                    <a:pt x="956" y="71"/>
                  </a:lnTo>
                  <a:lnTo>
                    <a:pt x="1008" y="101"/>
                  </a:lnTo>
                  <a:lnTo>
                    <a:pt x="1057" y="134"/>
                  </a:lnTo>
                  <a:lnTo>
                    <a:pt x="1103" y="173"/>
                  </a:lnTo>
                  <a:lnTo>
                    <a:pt x="1145" y="215"/>
                  </a:lnTo>
                  <a:lnTo>
                    <a:pt x="1183" y="261"/>
                  </a:lnTo>
                  <a:lnTo>
                    <a:pt x="1218" y="310"/>
                  </a:lnTo>
                  <a:lnTo>
                    <a:pt x="1248" y="362"/>
                  </a:lnTo>
                  <a:lnTo>
                    <a:pt x="1272" y="417"/>
                  </a:lnTo>
                  <a:lnTo>
                    <a:pt x="1293" y="474"/>
                  </a:lnTo>
                  <a:lnTo>
                    <a:pt x="1306" y="533"/>
                  </a:lnTo>
                  <a:lnTo>
                    <a:pt x="1316" y="595"/>
                  </a:lnTo>
                  <a:lnTo>
                    <a:pt x="1319" y="657"/>
                  </a:lnTo>
                  <a:lnTo>
                    <a:pt x="1316" y="721"/>
                  </a:lnTo>
                  <a:lnTo>
                    <a:pt x="1306" y="782"/>
                  </a:lnTo>
                  <a:lnTo>
                    <a:pt x="1293" y="841"/>
                  </a:lnTo>
                  <a:lnTo>
                    <a:pt x="1272" y="899"/>
                  </a:lnTo>
                  <a:lnTo>
                    <a:pt x="1248" y="954"/>
                  </a:lnTo>
                  <a:lnTo>
                    <a:pt x="1218" y="1006"/>
                  </a:lnTo>
                  <a:lnTo>
                    <a:pt x="1183" y="1055"/>
                  </a:lnTo>
                  <a:lnTo>
                    <a:pt x="1145" y="1100"/>
                  </a:lnTo>
                  <a:lnTo>
                    <a:pt x="1103" y="1142"/>
                  </a:lnTo>
                  <a:lnTo>
                    <a:pt x="1057" y="1180"/>
                  </a:lnTo>
                  <a:lnTo>
                    <a:pt x="1008" y="1215"/>
                  </a:lnTo>
                  <a:lnTo>
                    <a:pt x="956" y="1244"/>
                  </a:lnTo>
                  <a:lnTo>
                    <a:pt x="901" y="1269"/>
                  </a:lnTo>
                  <a:lnTo>
                    <a:pt x="843" y="1289"/>
                  </a:lnTo>
                  <a:lnTo>
                    <a:pt x="784" y="1303"/>
                  </a:lnTo>
                  <a:lnTo>
                    <a:pt x="722" y="1312"/>
                  </a:lnTo>
                  <a:lnTo>
                    <a:pt x="659" y="1316"/>
                  </a:lnTo>
                  <a:lnTo>
                    <a:pt x="596" y="1312"/>
                  </a:lnTo>
                  <a:lnTo>
                    <a:pt x="535" y="1303"/>
                  </a:lnTo>
                  <a:lnTo>
                    <a:pt x="475" y="1289"/>
                  </a:lnTo>
                  <a:lnTo>
                    <a:pt x="418" y="1269"/>
                  </a:lnTo>
                  <a:lnTo>
                    <a:pt x="363" y="1244"/>
                  </a:lnTo>
                  <a:lnTo>
                    <a:pt x="311" y="1215"/>
                  </a:lnTo>
                  <a:lnTo>
                    <a:pt x="262" y="1180"/>
                  </a:lnTo>
                  <a:lnTo>
                    <a:pt x="216" y="1142"/>
                  </a:lnTo>
                  <a:lnTo>
                    <a:pt x="174" y="1100"/>
                  </a:lnTo>
                  <a:lnTo>
                    <a:pt x="136" y="1055"/>
                  </a:lnTo>
                  <a:lnTo>
                    <a:pt x="101" y="1006"/>
                  </a:lnTo>
                  <a:lnTo>
                    <a:pt x="71" y="954"/>
                  </a:lnTo>
                  <a:lnTo>
                    <a:pt x="47" y="899"/>
                  </a:lnTo>
                  <a:lnTo>
                    <a:pt x="26" y="841"/>
                  </a:lnTo>
                  <a:lnTo>
                    <a:pt x="13" y="782"/>
                  </a:lnTo>
                  <a:lnTo>
                    <a:pt x="3" y="721"/>
                  </a:lnTo>
                  <a:lnTo>
                    <a:pt x="0" y="657"/>
                  </a:lnTo>
                  <a:lnTo>
                    <a:pt x="3" y="595"/>
                  </a:lnTo>
                  <a:lnTo>
                    <a:pt x="13" y="533"/>
                  </a:lnTo>
                  <a:lnTo>
                    <a:pt x="26" y="474"/>
                  </a:lnTo>
                  <a:lnTo>
                    <a:pt x="47" y="417"/>
                  </a:lnTo>
                  <a:lnTo>
                    <a:pt x="71" y="362"/>
                  </a:lnTo>
                  <a:lnTo>
                    <a:pt x="101" y="310"/>
                  </a:lnTo>
                  <a:lnTo>
                    <a:pt x="136" y="261"/>
                  </a:lnTo>
                  <a:lnTo>
                    <a:pt x="174" y="215"/>
                  </a:lnTo>
                  <a:lnTo>
                    <a:pt x="216" y="173"/>
                  </a:lnTo>
                  <a:lnTo>
                    <a:pt x="262" y="134"/>
                  </a:lnTo>
                  <a:lnTo>
                    <a:pt x="311" y="101"/>
                  </a:lnTo>
                  <a:lnTo>
                    <a:pt x="363" y="71"/>
                  </a:lnTo>
                  <a:lnTo>
                    <a:pt x="418" y="46"/>
                  </a:lnTo>
                  <a:lnTo>
                    <a:pt x="475" y="26"/>
                  </a:lnTo>
                  <a:lnTo>
                    <a:pt x="535" y="11"/>
                  </a:lnTo>
                  <a:lnTo>
                    <a:pt x="596" y="3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517"/>
            <p:cNvSpPr>
              <a:spLocks noEditPoints="1"/>
            </p:cNvSpPr>
            <p:nvPr/>
          </p:nvSpPr>
          <p:spPr bwMode="auto">
            <a:xfrm>
              <a:off x="9364663" y="3711576"/>
              <a:ext cx="119063" cy="117475"/>
            </a:xfrm>
            <a:custGeom>
              <a:avLst/>
              <a:gdLst>
                <a:gd name="T0" fmla="*/ 334 w 745"/>
                <a:gd name="T1" fmla="*/ 116 h 744"/>
                <a:gd name="T2" fmla="*/ 263 w 745"/>
                <a:gd name="T3" fmla="*/ 138 h 744"/>
                <a:gd name="T4" fmla="*/ 203 w 745"/>
                <a:gd name="T5" fmla="*/ 177 h 744"/>
                <a:gd name="T6" fmla="*/ 156 w 745"/>
                <a:gd name="T7" fmla="*/ 231 h 744"/>
                <a:gd name="T8" fmla="*/ 125 w 745"/>
                <a:gd name="T9" fmla="*/ 296 h 744"/>
                <a:gd name="T10" fmla="*/ 114 w 745"/>
                <a:gd name="T11" fmla="*/ 371 h 744"/>
                <a:gd name="T12" fmla="*/ 125 w 745"/>
                <a:gd name="T13" fmla="*/ 446 h 744"/>
                <a:gd name="T14" fmla="*/ 156 w 745"/>
                <a:gd name="T15" fmla="*/ 512 h 744"/>
                <a:gd name="T16" fmla="*/ 203 w 745"/>
                <a:gd name="T17" fmla="*/ 566 h 744"/>
                <a:gd name="T18" fmla="*/ 263 w 745"/>
                <a:gd name="T19" fmla="*/ 605 h 744"/>
                <a:gd name="T20" fmla="*/ 334 w 745"/>
                <a:gd name="T21" fmla="*/ 626 h 744"/>
                <a:gd name="T22" fmla="*/ 410 w 745"/>
                <a:gd name="T23" fmla="*/ 626 h 744"/>
                <a:gd name="T24" fmla="*/ 481 w 745"/>
                <a:gd name="T25" fmla="*/ 605 h 744"/>
                <a:gd name="T26" fmla="*/ 542 w 745"/>
                <a:gd name="T27" fmla="*/ 566 h 744"/>
                <a:gd name="T28" fmla="*/ 589 w 745"/>
                <a:gd name="T29" fmla="*/ 512 h 744"/>
                <a:gd name="T30" fmla="*/ 620 w 745"/>
                <a:gd name="T31" fmla="*/ 446 h 744"/>
                <a:gd name="T32" fmla="*/ 630 w 745"/>
                <a:gd name="T33" fmla="*/ 371 h 744"/>
                <a:gd name="T34" fmla="*/ 620 w 745"/>
                <a:gd name="T35" fmla="*/ 296 h 744"/>
                <a:gd name="T36" fmla="*/ 589 w 745"/>
                <a:gd name="T37" fmla="*/ 231 h 744"/>
                <a:gd name="T38" fmla="*/ 542 w 745"/>
                <a:gd name="T39" fmla="*/ 177 h 744"/>
                <a:gd name="T40" fmla="*/ 481 w 745"/>
                <a:gd name="T41" fmla="*/ 138 h 744"/>
                <a:gd name="T42" fmla="*/ 410 w 745"/>
                <a:gd name="T43" fmla="*/ 116 h 744"/>
                <a:gd name="T44" fmla="*/ 372 w 745"/>
                <a:gd name="T45" fmla="*/ 0 h 744"/>
                <a:gd name="T46" fmla="*/ 465 w 745"/>
                <a:gd name="T47" fmla="*/ 11 h 744"/>
                <a:gd name="T48" fmla="*/ 548 w 745"/>
                <a:gd name="T49" fmla="*/ 43 h 744"/>
                <a:gd name="T50" fmla="*/ 620 w 745"/>
                <a:gd name="T51" fmla="*/ 94 h 744"/>
                <a:gd name="T52" fmla="*/ 678 w 745"/>
                <a:gd name="T53" fmla="*/ 159 h 744"/>
                <a:gd name="T54" fmla="*/ 720 w 745"/>
                <a:gd name="T55" fmla="*/ 237 h 744"/>
                <a:gd name="T56" fmla="*/ 742 w 745"/>
                <a:gd name="T57" fmla="*/ 324 h 744"/>
                <a:gd name="T58" fmla="*/ 742 w 745"/>
                <a:gd name="T59" fmla="*/ 418 h 744"/>
                <a:gd name="T60" fmla="*/ 720 w 745"/>
                <a:gd name="T61" fmla="*/ 506 h 744"/>
                <a:gd name="T62" fmla="*/ 678 w 745"/>
                <a:gd name="T63" fmla="*/ 584 h 744"/>
                <a:gd name="T64" fmla="*/ 620 w 745"/>
                <a:gd name="T65" fmla="*/ 650 h 744"/>
                <a:gd name="T66" fmla="*/ 548 w 745"/>
                <a:gd name="T67" fmla="*/ 700 h 744"/>
                <a:gd name="T68" fmla="*/ 465 w 745"/>
                <a:gd name="T69" fmla="*/ 732 h 744"/>
                <a:gd name="T70" fmla="*/ 372 w 745"/>
                <a:gd name="T71" fmla="*/ 744 h 744"/>
                <a:gd name="T72" fmla="*/ 280 w 745"/>
                <a:gd name="T73" fmla="*/ 732 h 744"/>
                <a:gd name="T74" fmla="*/ 197 w 745"/>
                <a:gd name="T75" fmla="*/ 700 h 744"/>
                <a:gd name="T76" fmla="*/ 125 w 745"/>
                <a:gd name="T77" fmla="*/ 650 h 744"/>
                <a:gd name="T78" fmla="*/ 66 w 745"/>
                <a:gd name="T79" fmla="*/ 584 h 744"/>
                <a:gd name="T80" fmla="*/ 25 w 745"/>
                <a:gd name="T81" fmla="*/ 506 h 744"/>
                <a:gd name="T82" fmla="*/ 3 w 745"/>
                <a:gd name="T83" fmla="*/ 418 h 744"/>
                <a:gd name="T84" fmla="*/ 3 w 745"/>
                <a:gd name="T85" fmla="*/ 324 h 744"/>
                <a:gd name="T86" fmla="*/ 25 w 745"/>
                <a:gd name="T87" fmla="*/ 237 h 744"/>
                <a:gd name="T88" fmla="*/ 66 w 745"/>
                <a:gd name="T89" fmla="*/ 159 h 744"/>
                <a:gd name="T90" fmla="*/ 125 w 745"/>
                <a:gd name="T91" fmla="*/ 94 h 744"/>
                <a:gd name="T92" fmla="*/ 197 w 745"/>
                <a:gd name="T93" fmla="*/ 43 h 744"/>
                <a:gd name="T94" fmla="*/ 280 w 745"/>
                <a:gd name="T95" fmla="*/ 11 h 744"/>
                <a:gd name="T96" fmla="*/ 372 w 745"/>
                <a:gd name="T9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744">
                  <a:moveTo>
                    <a:pt x="372" y="114"/>
                  </a:moveTo>
                  <a:lnTo>
                    <a:pt x="334" y="116"/>
                  </a:lnTo>
                  <a:lnTo>
                    <a:pt x="298" y="125"/>
                  </a:lnTo>
                  <a:lnTo>
                    <a:pt x="263" y="138"/>
                  </a:lnTo>
                  <a:lnTo>
                    <a:pt x="231" y="155"/>
                  </a:lnTo>
                  <a:lnTo>
                    <a:pt x="203" y="177"/>
                  </a:lnTo>
                  <a:lnTo>
                    <a:pt x="177" y="203"/>
                  </a:lnTo>
                  <a:lnTo>
                    <a:pt x="156" y="231"/>
                  </a:lnTo>
                  <a:lnTo>
                    <a:pt x="138" y="263"/>
                  </a:lnTo>
                  <a:lnTo>
                    <a:pt x="125" y="296"/>
                  </a:lnTo>
                  <a:lnTo>
                    <a:pt x="117" y="333"/>
                  </a:lnTo>
                  <a:lnTo>
                    <a:pt x="114" y="371"/>
                  </a:lnTo>
                  <a:lnTo>
                    <a:pt x="117" y="410"/>
                  </a:lnTo>
                  <a:lnTo>
                    <a:pt x="125" y="446"/>
                  </a:lnTo>
                  <a:lnTo>
                    <a:pt x="138" y="480"/>
                  </a:lnTo>
                  <a:lnTo>
                    <a:pt x="156" y="512"/>
                  </a:lnTo>
                  <a:lnTo>
                    <a:pt x="177" y="541"/>
                  </a:lnTo>
                  <a:lnTo>
                    <a:pt x="203" y="566"/>
                  </a:lnTo>
                  <a:lnTo>
                    <a:pt x="231" y="588"/>
                  </a:lnTo>
                  <a:lnTo>
                    <a:pt x="263" y="605"/>
                  </a:lnTo>
                  <a:lnTo>
                    <a:pt x="298" y="618"/>
                  </a:lnTo>
                  <a:lnTo>
                    <a:pt x="334" y="626"/>
                  </a:lnTo>
                  <a:lnTo>
                    <a:pt x="372" y="629"/>
                  </a:lnTo>
                  <a:lnTo>
                    <a:pt x="410" y="626"/>
                  </a:lnTo>
                  <a:lnTo>
                    <a:pt x="447" y="618"/>
                  </a:lnTo>
                  <a:lnTo>
                    <a:pt x="481" y="605"/>
                  </a:lnTo>
                  <a:lnTo>
                    <a:pt x="514" y="588"/>
                  </a:lnTo>
                  <a:lnTo>
                    <a:pt x="542" y="566"/>
                  </a:lnTo>
                  <a:lnTo>
                    <a:pt x="568" y="541"/>
                  </a:lnTo>
                  <a:lnTo>
                    <a:pt x="589" y="512"/>
                  </a:lnTo>
                  <a:lnTo>
                    <a:pt x="606" y="480"/>
                  </a:lnTo>
                  <a:lnTo>
                    <a:pt x="620" y="446"/>
                  </a:lnTo>
                  <a:lnTo>
                    <a:pt x="627" y="410"/>
                  </a:lnTo>
                  <a:lnTo>
                    <a:pt x="630" y="371"/>
                  </a:lnTo>
                  <a:lnTo>
                    <a:pt x="627" y="333"/>
                  </a:lnTo>
                  <a:lnTo>
                    <a:pt x="620" y="296"/>
                  </a:lnTo>
                  <a:lnTo>
                    <a:pt x="606" y="263"/>
                  </a:lnTo>
                  <a:lnTo>
                    <a:pt x="589" y="231"/>
                  </a:lnTo>
                  <a:lnTo>
                    <a:pt x="568" y="203"/>
                  </a:lnTo>
                  <a:lnTo>
                    <a:pt x="542" y="177"/>
                  </a:lnTo>
                  <a:lnTo>
                    <a:pt x="514" y="155"/>
                  </a:lnTo>
                  <a:lnTo>
                    <a:pt x="481" y="138"/>
                  </a:lnTo>
                  <a:lnTo>
                    <a:pt x="447" y="125"/>
                  </a:lnTo>
                  <a:lnTo>
                    <a:pt x="410" y="116"/>
                  </a:lnTo>
                  <a:lnTo>
                    <a:pt x="372" y="114"/>
                  </a:lnTo>
                  <a:close/>
                  <a:moveTo>
                    <a:pt x="372" y="0"/>
                  </a:moveTo>
                  <a:lnTo>
                    <a:pt x="419" y="2"/>
                  </a:lnTo>
                  <a:lnTo>
                    <a:pt x="465" y="11"/>
                  </a:lnTo>
                  <a:lnTo>
                    <a:pt x="507" y="25"/>
                  </a:lnTo>
                  <a:lnTo>
                    <a:pt x="548" y="43"/>
                  </a:lnTo>
                  <a:lnTo>
                    <a:pt x="586" y="67"/>
                  </a:lnTo>
                  <a:lnTo>
                    <a:pt x="620" y="94"/>
                  </a:lnTo>
                  <a:lnTo>
                    <a:pt x="651" y="125"/>
                  </a:lnTo>
                  <a:lnTo>
                    <a:pt x="678" y="159"/>
                  </a:lnTo>
                  <a:lnTo>
                    <a:pt x="701" y="197"/>
                  </a:lnTo>
                  <a:lnTo>
                    <a:pt x="720" y="237"/>
                  </a:lnTo>
                  <a:lnTo>
                    <a:pt x="734" y="280"/>
                  </a:lnTo>
                  <a:lnTo>
                    <a:pt x="742" y="324"/>
                  </a:lnTo>
                  <a:lnTo>
                    <a:pt x="745" y="371"/>
                  </a:lnTo>
                  <a:lnTo>
                    <a:pt x="742" y="418"/>
                  </a:lnTo>
                  <a:lnTo>
                    <a:pt x="734" y="463"/>
                  </a:lnTo>
                  <a:lnTo>
                    <a:pt x="720" y="506"/>
                  </a:lnTo>
                  <a:lnTo>
                    <a:pt x="701" y="547"/>
                  </a:lnTo>
                  <a:lnTo>
                    <a:pt x="678" y="584"/>
                  </a:lnTo>
                  <a:lnTo>
                    <a:pt x="651" y="619"/>
                  </a:lnTo>
                  <a:lnTo>
                    <a:pt x="620" y="650"/>
                  </a:lnTo>
                  <a:lnTo>
                    <a:pt x="586" y="677"/>
                  </a:lnTo>
                  <a:lnTo>
                    <a:pt x="548" y="700"/>
                  </a:lnTo>
                  <a:lnTo>
                    <a:pt x="507" y="719"/>
                  </a:lnTo>
                  <a:lnTo>
                    <a:pt x="465" y="732"/>
                  </a:lnTo>
                  <a:lnTo>
                    <a:pt x="419" y="740"/>
                  </a:lnTo>
                  <a:lnTo>
                    <a:pt x="372" y="744"/>
                  </a:lnTo>
                  <a:lnTo>
                    <a:pt x="326" y="740"/>
                  </a:lnTo>
                  <a:lnTo>
                    <a:pt x="280" y="732"/>
                  </a:lnTo>
                  <a:lnTo>
                    <a:pt x="237" y="719"/>
                  </a:lnTo>
                  <a:lnTo>
                    <a:pt x="197" y="700"/>
                  </a:lnTo>
                  <a:lnTo>
                    <a:pt x="159" y="677"/>
                  </a:lnTo>
                  <a:lnTo>
                    <a:pt x="125" y="650"/>
                  </a:lnTo>
                  <a:lnTo>
                    <a:pt x="93" y="619"/>
                  </a:lnTo>
                  <a:lnTo>
                    <a:pt x="66" y="584"/>
                  </a:lnTo>
                  <a:lnTo>
                    <a:pt x="43" y="547"/>
                  </a:lnTo>
                  <a:lnTo>
                    <a:pt x="25" y="506"/>
                  </a:lnTo>
                  <a:lnTo>
                    <a:pt x="11" y="463"/>
                  </a:lnTo>
                  <a:lnTo>
                    <a:pt x="3" y="418"/>
                  </a:lnTo>
                  <a:lnTo>
                    <a:pt x="0" y="371"/>
                  </a:lnTo>
                  <a:lnTo>
                    <a:pt x="3" y="324"/>
                  </a:lnTo>
                  <a:lnTo>
                    <a:pt x="11" y="280"/>
                  </a:lnTo>
                  <a:lnTo>
                    <a:pt x="25" y="237"/>
                  </a:lnTo>
                  <a:lnTo>
                    <a:pt x="43" y="197"/>
                  </a:lnTo>
                  <a:lnTo>
                    <a:pt x="66" y="159"/>
                  </a:lnTo>
                  <a:lnTo>
                    <a:pt x="93" y="125"/>
                  </a:lnTo>
                  <a:lnTo>
                    <a:pt x="125" y="94"/>
                  </a:lnTo>
                  <a:lnTo>
                    <a:pt x="159" y="67"/>
                  </a:lnTo>
                  <a:lnTo>
                    <a:pt x="197" y="43"/>
                  </a:lnTo>
                  <a:lnTo>
                    <a:pt x="237" y="25"/>
                  </a:lnTo>
                  <a:lnTo>
                    <a:pt x="280" y="11"/>
                  </a:lnTo>
                  <a:lnTo>
                    <a:pt x="326" y="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518"/>
            <p:cNvSpPr>
              <a:spLocks noEditPoints="1"/>
            </p:cNvSpPr>
            <p:nvPr/>
          </p:nvSpPr>
          <p:spPr bwMode="auto">
            <a:xfrm>
              <a:off x="9456738" y="3665538"/>
              <a:ext cx="217488" cy="227013"/>
            </a:xfrm>
            <a:custGeom>
              <a:avLst/>
              <a:gdLst>
                <a:gd name="T0" fmla="*/ 494 w 1371"/>
                <a:gd name="T1" fmla="*/ 114 h 1430"/>
                <a:gd name="T2" fmla="*/ 536 w 1371"/>
                <a:gd name="T3" fmla="*/ 174 h 1430"/>
                <a:gd name="T4" fmla="*/ 575 w 1371"/>
                <a:gd name="T5" fmla="*/ 236 h 1430"/>
                <a:gd name="T6" fmla="*/ 607 w 1371"/>
                <a:gd name="T7" fmla="*/ 302 h 1430"/>
                <a:gd name="T8" fmla="*/ 634 w 1371"/>
                <a:gd name="T9" fmla="*/ 368 h 1430"/>
                <a:gd name="T10" fmla="*/ 655 w 1371"/>
                <a:gd name="T11" fmla="*/ 438 h 1430"/>
                <a:gd name="T12" fmla="*/ 670 w 1371"/>
                <a:gd name="T13" fmla="*/ 510 h 1430"/>
                <a:gd name="T14" fmla="*/ 680 w 1371"/>
                <a:gd name="T15" fmla="*/ 583 h 1430"/>
                <a:gd name="T16" fmla="*/ 683 w 1371"/>
                <a:gd name="T17" fmla="*/ 657 h 1430"/>
                <a:gd name="T18" fmla="*/ 680 w 1371"/>
                <a:gd name="T19" fmla="*/ 726 h 1430"/>
                <a:gd name="T20" fmla="*/ 673 w 1371"/>
                <a:gd name="T21" fmla="*/ 793 h 1430"/>
                <a:gd name="T22" fmla="*/ 659 w 1371"/>
                <a:gd name="T23" fmla="*/ 860 h 1430"/>
                <a:gd name="T24" fmla="*/ 641 w 1371"/>
                <a:gd name="T25" fmla="*/ 925 h 1430"/>
                <a:gd name="T26" fmla="*/ 618 w 1371"/>
                <a:gd name="T27" fmla="*/ 988 h 1430"/>
                <a:gd name="T28" fmla="*/ 591 w 1371"/>
                <a:gd name="T29" fmla="*/ 1049 h 1430"/>
                <a:gd name="T30" fmla="*/ 560 w 1371"/>
                <a:gd name="T31" fmla="*/ 1108 h 1430"/>
                <a:gd name="T32" fmla="*/ 524 w 1371"/>
                <a:gd name="T33" fmla="*/ 1164 h 1430"/>
                <a:gd name="T34" fmla="*/ 483 w 1371"/>
                <a:gd name="T35" fmla="*/ 1218 h 1430"/>
                <a:gd name="T36" fmla="*/ 439 w 1371"/>
                <a:gd name="T37" fmla="*/ 1268 h 1430"/>
                <a:gd name="T38" fmla="*/ 391 w 1371"/>
                <a:gd name="T39" fmla="*/ 1316 h 1430"/>
                <a:gd name="T40" fmla="*/ 1256 w 1371"/>
                <a:gd name="T41" fmla="*/ 1316 h 1430"/>
                <a:gd name="T42" fmla="*/ 1256 w 1371"/>
                <a:gd name="T43" fmla="*/ 114 h 1430"/>
                <a:gd name="T44" fmla="*/ 494 w 1371"/>
                <a:gd name="T45" fmla="*/ 114 h 1430"/>
                <a:gd name="T46" fmla="*/ 224 w 1371"/>
                <a:gd name="T47" fmla="*/ 0 h 1430"/>
                <a:gd name="T48" fmla="*/ 1371 w 1371"/>
                <a:gd name="T49" fmla="*/ 0 h 1430"/>
                <a:gd name="T50" fmla="*/ 1371 w 1371"/>
                <a:gd name="T51" fmla="*/ 1430 h 1430"/>
                <a:gd name="T52" fmla="*/ 0 w 1371"/>
                <a:gd name="T53" fmla="*/ 1430 h 1430"/>
                <a:gd name="T54" fmla="*/ 185 w 1371"/>
                <a:gd name="T55" fmla="*/ 1321 h 1430"/>
                <a:gd name="T56" fmla="*/ 237 w 1371"/>
                <a:gd name="T57" fmla="*/ 1288 h 1430"/>
                <a:gd name="T58" fmla="*/ 286 w 1371"/>
                <a:gd name="T59" fmla="*/ 1249 h 1430"/>
                <a:gd name="T60" fmla="*/ 333 w 1371"/>
                <a:gd name="T61" fmla="*/ 1208 h 1430"/>
                <a:gd name="T62" fmla="*/ 374 w 1371"/>
                <a:gd name="T63" fmla="*/ 1164 h 1430"/>
                <a:gd name="T64" fmla="*/ 414 w 1371"/>
                <a:gd name="T65" fmla="*/ 1116 h 1430"/>
                <a:gd name="T66" fmla="*/ 448 w 1371"/>
                <a:gd name="T67" fmla="*/ 1065 h 1430"/>
                <a:gd name="T68" fmla="*/ 480 w 1371"/>
                <a:gd name="T69" fmla="*/ 1012 h 1430"/>
                <a:gd name="T70" fmla="*/ 506 w 1371"/>
                <a:gd name="T71" fmla="*/ 957 h 1430"/>
                <a:gd name="T72" fmla="*/ 528 w 1371"/>
                <a:gd name="T73" fmla="*/ 900 h 1430"/>
                <a:gd name="T74" fmla="*/ 545 w 1371"/>
                <a:gd name="T75" fmla="*/ 840 h 1430"/>
                <a:gd name="T76" fmla="*/ 558 w 1371"/>
                <a:gd name="T77" fmla="*/ 780 h 1430"/>
                <a:gd name="T78" fmla="*/ 565 w 1371"/>
                <a:gd name="T79" fmla="*/ 720 h 1430"/>
                <a:gd name="T80" fmla="*/ 568 w 1371"/>
                <a:gd name="T81" fmla="*/ 657 h 1430"/>
                <a:gd name="T82" fmla="*/ 566 w 1371"/>
                <a:gd name="T83" fmla="*/ 595 h 1430"/>
                <a:gd name="T84" fmla="*/ 558 w 1371"/>
                <a:gd name="T85" fmla="*/ 532 h 1430"/>
                <a:gd name="T86" fmla="*/ 545 w 1371"/>
                <a:gd name="T87" fmla="*/ 471 h 1430"/>
                <a:gd name="T88" fmla="*/ 528 w 1371"/>
                <a:gd name="T89" fmla="*/ 412 h 1430"/>
                <a:gd name="T90" fmla="*/ 506 w 1371"/>
                <a:gd name="T91" fmla="*/ 354 h 1430"/>
                <a:gd name="T92" fmla="*/ 479 w 1371"/>
                <a:gd name="T93" fmla="*/ 297 h 1430"/>
                <a:gd name="T94" fmla="*/ 447 w 1371"/>
                <a:gd name="T95" fmla="*/ 243 h 1430"/>
                <a:gd name="T96" fmla="*/ 412 w 1371"/>
                <a:gd name="T97" fmla="*/ 192 h 1430"/>
                <a:gd name="T98" fmla="*/ 372 w 1371"/>
                <a:gd name="T99" fmla="*/ 143 h 1430"/>
                <a:gd name="T100" fmla="*/ 328 w 1371"/>
                <a:gd name="T101" fmla="*/ 97 h 1430"/>
                <a:gd name="T102" fmla="*/ 224 w 1371"/>
                <a:gd name="T103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1" h="1430">
                  <a:moveTo>
                    <a:pt x="494" y="114"/>
                  </a:moveTo>
                  <a:lnTo>
                    <a:pt x="536" y="174"/>
                  </a:lnTo>
                  <a:lnTo>
                    <a:pt x="575" y="236"/>
                  </a:lnTo>
                  <a:lnTo>
                    <a:pt x="607" y="302"/>
                  </a:lnTo>
                  <a:lnTo>
                    <a:pt x="634" y="368"/>
                  </a:lnTo>
                  <a:lnTo>
                    <a:pt x="655" y="438"/>
                  </a:lnTo>
                  <a:lnTo>
                    <a:pt x="670" y="510"/>
                  </a:lnTo>
                  <a:lnTo>
                    <a:pt x="680" y="583"/>
                  </a:lnTo>
                  <a:lnTo>
                    <a:pt x="683" y="657"/>
                  </a:lnTo>
                  <a:lnTo>
                    <a:pt x="680" y="726"/>
                  </a:lnTo>
                  <a:lnTo>
                    <a:pt x="673" y="793"/>
                  </a:lnTo>
                  <a:lnTo>
                    <a:pt x="659" y="860"/>
                  </a:lnTo>
                  <a:lnTo>
                    <a:pt x="641" y="925"/>
                  </a:lnTo>
                  <a:lnTo>
                    <a:pt x="618" y="988"/>
                  </a:lnTo>
                  <a:lnTo>
                    <a:pt x="591" y="1049"/>
                  </a:lnTo>
                  <a:lnTo>
                    <a:pt x="560" y="1108"/>
                  </a:lnTo>
                  <a:lnTo>
                    <a:pt x="524" y="1164"/>
                  </a:lnTo>
                  <a:lnTo>
                    <a:pt x="483" y="1218"/>
                  </a:lnTo>
                  <a:lnTo>
                    <a:pt x="439" y="1268"/>
                  </a:lnTo>
                  <a:lnTo>
                    <a:pt x="391" y="1316"/>
                  </a:lnTo>
                  <a:lnTo>
                    <a:pt x="1256" y="1316"/>
                  </a:lnTo>
                  <a:lnTo>
                    <a:pt x="1256" y="114"/>
                  </a:lnTo>
                  <a:lnTo>
                    <a:pt x="494" y="114"/>
                  </a:lnTo>
                  <a:close/>
                  <a:moveTo>
                    <a:pt x="224" y="0"/>
                  </a:moveTo>
                  <a:lnTo>
                    <a:pt x="1371" y="0"/>
                  </a:lnTo>
                  <a:lnTo>
                    <a:pt x="1371" y="1430"/>
                  </a:lnTo>
                  <a:lnTo>
                    <a:pt x="0" y="1430"/>
                  </a:lnTo>
                  <a:lnTo>
                    <a:pt x="185" y="1321"/>
                  </a:lnTo>
                  <a:lnTo>
                    <a:pt x="237" y="1288"/>
                  </a:lnTo>
                  <a:lnTo>
                    <a:pt x="286" y="1249"/>
                  </a:lnTo>
                  <a:lnTo>
                    <a:pt x="333" y="1208"/>
                  </a:lnTo>
                  <a:lnTo>
                    <a:pt x="374" y="1164"/>
                  </a:lnTo>
                  <a:lnTo>
                    <a:pt x="414" y="1116"/>
                  </a:lnTo>
                  <a:lnTo>
                    <a:pt x="448" y="1065"/>
                  </a:lnTo>
                  <a:lnTo>
                    <a:pt x="480" y="1012"/>
                  </a:lnTo>
                  <a:lnTo>
                    <a:pt x="506" y="957"/>
                  </a:lnTo>
                  <a:lnTo>
                    <a:pt x="528" y="900"/>
                  </a:lnTo>
                  <a:lnTo>
                    <a:pt x="545" y="840"/>
                  </a:lnTo>
                  <a:lnTo>
                    <a:pt x="558" y="780"/>
                  </a:lnTo>
                  <a:lnTo>
                    <a:pt x="565" y="720"/>
                  </a:lnTo>
                  <a:lnTo>
                    <a:pt x="568" y="657"/>
                  </a:lnTo>
                  <a:lnTo>
                    <a:pt x="566" y="595"/>
                  </a:lnTo>
                  <a:lnTo>
                    <a:pt x="558" y="532"/>
                  </a:lnTo>
                  <a:lnTo>
                    <a:pt x="545" y="471"/>
                  </a:lnTo>
                  <a:lnTo>
                    <a:pt x="528" y="412"/>
                  </a:lnTo>
                  <a:lnTo>
                    <a:pt x="506" y="354"/>
                  </a:lnTo>
                  <a:lnTo>
                    <a:pt x="479" y="297"/>
                  </a:lnTo>
                  <a:lnTo>
                    <a:pt x="447" y="243"/>
                  </a:lnTo>
                  <a:lnTo>
                    <a:pt x="412" y="192"/>
                  </a:lnTo>
                  <a:lnTo>
                    <a:pt x="372" y="143"/>
                  </a:lnTo>
                  <a:lnTo>
                    <a:pt x="328" y="97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519"/>
            <p:cNvSpPr>
              <a:spLocks/>
            </p:cNvSpPr>
            <p:nvPr/>
          </p:nvSpPr>
          <p:spPr bwMode="auto">
            <a:xfrm>
              <a:off x="9410700" y="3738563"/>
              <a:ext cx="26988" cy="26988"/>
            </a:xfrm>
            <a:custGeom>
              <a:avLst/>
              <a:gdLst>
                <a:gd name="T0" fmla="*/ 106 w 170"/>
                <a:gd name="T1" fmla="*/ 0 h 171"/>
                <a:gd name="T2" fmla="*/ 122 w 170"/>
                <a:gd name="T3" fmla="*/ 0 h 171"/>
                <a:gd name="T4" fmla="*/ 139 w 170"/>
                <a:gd name="T5" fmla="*/ 6 h 171"/>
                <a:gd name="T6" fmla="*/ 154 w 170"/>
                <a:gd name="T7" fmla="*/ 16 h 171"/>
                <a:gd name="T8" fmla="*/ 165 w 170"/>
                <a:gd name="T9" fmla="*/ 32 h 171"/>
                <a:gd name="T10" fmla="*/ 170 w 170"/>
                <a:gd name="T11" fmla="*/ 47 h 171"/>
                <a:gd name="T12" fmla="*/ 170 w 170"/>
                <a:gd name="T13" fmla="*/ 65 h 171"/>
                <a:gd name="T14" fmla="*/ 165 w 170"/>
                <a:gd name="T15" fmla="*/ 82 h 171"/>
                <a:gd name="T16" fmla="*/ 154 w 170"/>
                <a:gd name="T17" fmla="*/ 96 h 171"/>
                <a:gd name="T18" fmla="*/ 97 w 170"/>
                <a:gd name="T19" fmla="*/ 153 h 171"/>
                <a:gd name="T20" fmla="*/ 85 w 170"/>
                <a:gd name="T21" fmla="*/ 163 h 171"/>
                <a:gd name="T22" fmla="*/ 72 w 170"/>
                <a:gd name="T23" fmla="*/ 169 h 171"/>
                <a:gd name="T24" fmla="*/ 57 w 170"/>
                <a:gd name="T25" fmla="*/ 171 h 171"/>
                <a:gd name="T26" fmla="*/ 41 w 170"/>
                <a:gd name="T27" fmla="*/ 169 h 171"/>
                <a:gd name="T28" fmla="*/ 29 w 170"/>
                <a:gd name="T29" fmla="*/ 163 h 171"/>
                <a:gd name="T30" fmla="*/ 16 w 170"/>
                <a:gd name="T31" fmla="*/ 153 h 171"/>
                <a:gd name="T32" fmla="*/ 6 w 170"/>
                <a:gd name="T33" fmla="*/ 139 h 171"/>
                <a:gd name="T34" fmla="*/ 0 w 170"/>
                <a:gd name="T35" fmla="*/ 122 h 171"/>
                <a:gd name="T36" fmla="*/ 0 w 170"/>
                <a:gd name="T37" fmla="*/ 105 h 171"/>
                <a:gd name="T38" fmla="*/ 6 w 170"/>
                <a:gd name="T39" fmla="*/ 89 h 171"/>
                <a:gd name="T40" fmla="*/ 16 w 170"/>
                <a:gd name="T41" fmla="*/ 73 h 171"/>
                <a:gd name="T42" fmla="*/ 74 w 170"/>
                <a:gd name="T43" fmla="*/ 16 h 171"/>
                <a:gd name="T44" fmla="*/ 89 w 170"/>
                <a:gd name="T45" fmla="*/ 6 h 171"/>
                <a:gd name="T46" fmla="*/ 106 w 170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71">
                  <a:moveTo>
                    <a:pt x="106" y="0"/>
                  </a:moveTo>
                  <a:lnTo>
                    <a:pt x="122" y="0"/>
                  </a:lnTo>
                  <a:lnTo>
                    <a:pt x="139" y="6"/>
                  </a:lnTo>
                  <a:lnTo>
                    <a:pt x="154" y="16"/>
                  </a:lnTo>
                  <a:lnTo>
                    <a:pt x="165" y="32"/>
                  </a:lnTo>
                  <a:lnTo>
                    <a:pt x="170" y="47"/>
                  </a:lnTo>
                  <a:lnTo>
                    <a:pt x="170" y="65"/>
                  </a:lnTo>
                  <a:lnTo>
                    <a:pt x="165" y="82"/>
                  </a:lnTo>
                  <a:lnTo>
                    <a:pt x="154" y="96"/>
                  </a:lnTo>
                  <a:lnTo>
                    <a:pt x="97" y="153"/>
                  </a:lnTo>
                  <a:lnTo>
                    <a:pt x="85" y="163"/>
                  </a:lnTo>
                  <a:lnTo>
                    <a:pt x="72" y="169"/>
                  </a:lnTo>
                  <a:lnTo>
                    <a:pt x="57" y="171"/>
                  </a:lnTo>
                  <a:lnTo>
                    <a:pt x="41" y="169"/>
                  </a:lnTo>
                  <a:lnTo>
                    <a:pt x="29" y="163"/>
                  </a:lnTo>
                  <a:lnTo>
                    <a:pt x="16" y="153"/>
                  </a:lnTo>
                  <a:lnTo>
                    <a:pt x="6" y="139"/>
                  </a:lnTo>
                  <a:lnTo>
                    <a:pt x="0" y="122"/>
                  </a:lnTo>
                  <a:lnTo>
                    <a:pt x="0" y="105"/>
                  </a:lnTo>
                  <a:lnTo>
                    <a:pt x="6" y="89"/>
                  </a:lnTo>
                  <a:lnTo>
                    <a:pt x="16" y="73"/>
                  </a:lnTo>
                  <a:lnTo>
                    <a:pt x="74" y="16"/>
                  </a:lnTo>
                  <a:lnTo>
                    <a:pt x="89" y="6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520"/>
            <p:cNvSpPr>
              <a:spLocks/>
            </p:cNvSpPr>
            <p:nvPr/>
          </p:nvSpPr>
          <p:spPr bwMode="auto">
            <a:xfrm>
              <a:off x="9420225" y="3757613"/>
              <a:ext cx="34925" cy="34925"/>
            </a:xfrm>
            <a:custGeom>
              <a:avLst/>
              <a:gdLst>
                <a:gd name="T0" fmla="*/ 162 w 227"/>
                <a:gd name="T1" fmla="*/ 0 h 229"/>
                <a:gd name="T2" fmla="*/ 179 w 227"/>
                <a:gd name="T3" fmla="*/ 0 h 229"/>
                <a:gd name="T4" fmla="*/ 196 w 227"/>
                <a:gd name="T5" fmla="*/ 6 h 229"/>
                <a:gd name="T6" fmla="*/ 211 w 227"/>
                <a:gd name="T7" fmla="*/ 17 h 229"/>
                <a:gd name="T8" fmla="*/ 222 w 227"/>
                <a:gd name="T9" fmla="*/ 32 h 229"/>
                <a:gd name="T10" fmla="*/ 227 w 227"/>
                <a:gd name="T11" fmla="*/ 48 h 229"/>
                <a:gd name="T12" fmla="*/ 227 w 227"/>
                <a:gd name="T13" fmla="*/ 65 h 229"/>
                <a:gd name="T14" fmla="*/ 222 w 227"/>
                <a:gd name="T15" fmla="*/ 82 h 229"/>
                <a:gd name="T16" fmla="*/ 211 w 227"/>
                <a:gd name="T17" fmla="*/ 97 h 229"/>
                <a:gd name="T18" fmla="*/ 96 w 227"/>
                <a:gd name="T19" fmla="*/ 211 h 229"/>
                <a:gd name="T20" fmla="*/ 84 w 227"/>
                <a:gd name="T21" fmla="*/ 220 h 229"/>
                <a:gd name="T22" fmla="*/ 72 w 227"/>
                <a:gd name="T23" fmla="*/ 227 h 229"/>
                <a:gd name="T24" fmla="*/ 56 w 227"/>
                <a:gd name="T25" fmla="*/ 229 h 229"/>
                <a:gd name="T26" fmla="*/ 40 w 227"/>
                <a:gd name="T27" fmla="*/ 227 h 229"/>
                <a:gd name="T28" fmla="*/ 28 w 227"/>
                <a:gd name="T29" fmla="*/ 220 h 229"/>
                <a:gd name="T30" fmla="*/ 16 w 227"/>
                <a:gd name="T31" fmla="*/ 211 h 229"/>
                <a:gd name="T32" fmla="*/ 5 w 227"/>
                <a:gd name="T33" fmla="*/ 197 h 229"/>
                <a:gd name="T34" fmla="*/ 0 w 227"/>
                <a:gd name="T35" fmla="*/ 180 h 229"/>
                <a:gd name="T36" fmla="*/ 0 w 227"/>
                <a:gd name="T37" fmla="*/ 162 h 229"/>
                <a:gd name="T38" fmla="*/ 5 w 227"/>
                <a:gd name="T39" fmla="*/ 147 h 229"/>
                <a:gd name="T40" fmla="*/ 16 w 227"/>
                <a:gd name="T41" fmla="*/ 131 h 229"/>
                <a:gd name="T42" fmla="*/ 130 w 227"/>
                <a:gd name="T43" fmla="*/ 17 h 229"/>
                <a:gd name="T44" fmla="*/ 146 w 227"/>
                <a:gd name="T45" fmla="*/ 6 h 229"/>
                <a:gd name="T46" fmla="*/ 162 w 227"/>
                <a:gd name="T4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9">
                  <a:moveTo>
                    <a:pt x="162" y="0"/>
                  </a:moveTo>
                  <a:lnTo>
                    <a:pt x="179" y="0"/>
                  </a:lnTo>
                  <a:lnTo>
                    <a:pt x="196" y="6"/>
                  </a:lnTo>
                  <a:lnTo>
                    <a:pt x="211" y="17"/>
                  </a:lnTo>
                  <a:lnTo>
                    <a:pt x="222" y="32"/>
                  </a:lnTo>
                  <a:lnTo>
                    <a:pt x="227" y="48"/>
                  </a:lnTo>
                  <a:lnTo>
                    <a:pt x="227" y="65"/>
                  </a:lnTo>
                  <a:lnTo>
                    <a:pt x="222" y="82"/>
                  </a:lnTo>
                  <a:lnTo>
                    <a:pt x="211" y="97"/>
                  </a:lnTo>
                  <a:lnTo>
                    <a:pt x="96" y="211"/>
                  </a:lnTo>
                  <a:lnTo>
                    <a:pt x="84" y="220"/>
                  </a:lnTo>
                  <a:lnTo>
                    <a:pt x="72" y="227"/>
                  </a:lnTo>
                  <a:lnTo>
                    <a:pt x="56" y="229"/>
                  </a:lnTo>
                  <a:lnTo>
                    <a:pt x="40" y="227"/>
                  </a:lnTo>
                  <a:lnTo>
                    <a:pt x="28" y="220"/>
                  </a:lnTo>
                  <a:lnTo>
                    <a:pt x="16" y="211"/>
                  </a:lnTo>
                  <a:lnTo>
                    <a:pt x="5" y="197"/>
                  </a:lnTo>
                  <a:lnTo>
                    <a:pt x="0" y="180"/>
                  </a:lnTo>
                  <a:lnTo>
                    <a:pt x="0" y="162"/>
                  </a:lnTo>
                  <a:lnTo>
                    <a:pt x="5" y="147"/>
                  </a:lnTo>
                  <a:lnTo>
                    <a:pt x="16" y="131"/>
                  </a:lnTo>
                  <a:lnTo>
                    <a:pt x="130" y="17"/>
                  </a:lnTo>
                  <a:lnTo>
                    <a:pt x="146" y="6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521"/>
            <p:cNvSpPr>
              <a:spLocks noEditPoints="1"/>
            </p:cNvSpPr>
            <p:nvPr/>
          </p:nvSpPr>
          <p:spPr bwMode="auto">
            <a:xfrm>
              <a:off x="9201150" y="3665538"/>
              <a:ext cx="153988" cy="227013"/>
            </a:xfrm>
            <a:custGeom>
              <a:avLst/>
              <a:gdLst>
                <a:gd name="T0" fmla="*/ 197 w 974"/>
                <a:gd name="T1" fmla="*/ 105 h 1430"/>
                <a:gd name="T2" fmla="*/ 160 w 974"/>
                <a:gd name="T3" fmla="*/ 124 h 1430"/>
                <a:gd name="T4" fmla="*/ 132 w 974"/>
                <a:gd name="T5" fmla="*/ 156 h 1430"/>
                <a:gd name="T6" fmla="*/ 116 w 974"/>
                <a:gd name="T7" fmla="*/ 195 h 1430"/>
                <a:gd name="T8" fmla="*/ 114 w 974"/>
                <a:gd name="T9" fmla="*/ 1206 h 1430"/>
                <a:gd name="T10" fmla="*/ 125 w 974"/>
                <a:gd name="T11" fmla="*/ 1252 h 1430"/>
                <a:gd name="T12" fmla="*/ 153 w 974"/>
                <a:gd name="T13" fmla="*/ 1288 h 1430"/>
                <a:gd name="T14" fmla="*/ 194 w 974"/>
                <a:gd name="T15" fmla="*/ 1307 h 1430"/>
                <a:gd name="T16" fmla="*/ 527 w 974"/>
                <a:gd name="T17" fmla="*/ 1309 h 1430"/>
                <a:gd name="T18" fmla="*/ 562 w 974"/>
                <a:gd name="T19" fmla="*/ 932 h 1430"/>
                <a:gd name="T20" fmla="*/ 528 w 974"/>
                <a:gd name="T21" fmla="*/ 791 h 1430"/>
                <a:gd name="T22" fmla="*/ 516 w 974"/>
                <a:gd name="T23" fmla="*/ 646 h 1430"/>
                <a:gd name="T24" fmla="*/ 525 w 974"/>
                <a:gd name="T25" fmla="*/ 515 h 1430"/>
                <a:gd name="T26" fmla="*/ 553 w 974"/>
                <a:gd name="T27" fmla="*/ 388 h 1430"/>
                <a:gd name="T28" fmla="*/ 600 w 974"/>
                <a:gd name="T29" fmla="*/ 267 h 1430"/>
                <a:gd name="T30" fmla="*/ 665 w 974"/>
                <a:gd name="T31" fmla="*/ 155 h 1430"/>
                <a:gd name="T32" fmla="*/ 218 w 974"/>
                <a:gd name="T33" fmla="*/ 103 h 1430"/>
                <a:gd name="T34" fmla="*/ 974 w 974"/>
                <a:gd name="T35" fmla="*/ 0 h 1430"/>
                <a:gd name="T36" fmla="*/ 826 w 974"/>
                <a:gd name="T37" fmla="*/ 143 h 1430"/>
                <a:gd name="T38" fmla="*/ 751 w 974"/>
                <a:gd name="T39" fmla="*/ 243 h 1430"/>
                <a:gd name="T40" fmla="*/ 693 w 974"/>
                <a:gd name="T41" fmla="*/ 354 h 1430"/>
                <a:gd name="T42" fmla="*/ 653 w 974"/>
                <a:gd name="T43" fmla="*/ 471 h 1430"/>
                <a:gd name="T44" fmla="*/ 632 w 974"/>
                <a:gd name="T45" fmla="*/ 595 h 1430"/>
                <a:gd name="T46" fmla="*/ 632 w 974"/>
                <a:gd name="T47" fmla="*/ 715 h 1430"/>
                <a:gd name="T48" fmla="*/ 649 w 974"/>
                <a:gd name="T49" fmla="*/ 828 h 1430"/>
                <a:gd name="T50" fmla="*/ 681 w 974"/>
                <a:gd name="T51" fmla="*/ 938 h 1430"/>
                <a:gd name="T52" fmla="*/ 522 w 974"/>
                <a:gd name="T53" fmla="*/ 1149 h 1430"/>
                <a:gd name="T54" fmla="*/ 218 w 974"/>
                <a:gd name="T55" fmla="*/ 1430 h 1430"/>
                <a:gd name="T56" fmla="*/ 149 w 974"/>
                <a:gd name="T57" fmla="*/ 1419 h 1430"/>
                <a:gd name="T58" fmla="*/ 89 w 974"/>
                <a:gd name="T59" fmla="*/ 1387 h 1430"/>
                <a:gd name="T60" fmla="*/ 41 w 974"/>
                <a:gd name="T61" fmla="*/ 1341 h 1430"/>
                <a:gd name="T62" fmla="*/ 11 w 974"/>
                <a:gd name="T63" fmla="*/ 1281 h 1430"/>
                <a:gd name="T64" fmla="*/ 0 w 974"/>
                <a:gd name="T65" fmla="*/ 1213 h 1430"/>
                <a:gd name="T66" fmla="*/ 3 w 974"/>
                <a:gd name="T67" fmla="*/ 182 h 1430"/>
                <a:gd name="T68" fmla="*/ 24 w 974"/>
                <a:gd name="T69" fmla="*/ 117 h 1430"/>
                <a:gd name="T70" fmla="*/ 63 w 974"/>
                <a:gd name="T71" fmla="*/ 63 h 1430"/>
                <a:gd name="T72" fmla="*/ 117 w 974"/>
                <a:gd name="T73" fmla="*/ 24 h 1430"/>
                <a:gd name="T74" fmla="*/ 182 w 974"/>
                <a:gd name="T75" fmla="*/ 2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4" h="1430">
                  <a:moveTo>
                    <a:pt x="218" y="103"/>
                  </a:moveTo>
                  <a:lnTo>
                    <a:pt x="197" y="105"/>
                  </a:lnTo>
                  <a:lnTo>
                    <a:pt x="177" y="112"/>
                  </a:lnTo>
                  <a:lnTo>
                    <a:pt x="160" y="124"/>
                  </a:lnTo>
                  <a:lnTo>
                    <a:pt x="145" y="138"/>
                  </a:lnTo>
                  <a:lnTo>
                    <a:pt x="132" y="156"/>
                  </a:lnTo>
                  <a:lnTo>
                    <a:pt x="123" y="175"/>
                  </a:lnTo>
                  <a:lnTo>
                    <a:pt x="116" y="195"/>
                  </a:lnTo>
                  <a:lnTo>
                    <a:pt x="114" y="217"/>
                  </a:lnTo>
                  <a:lnTo>
                    <a:pt x="114" y="1206"/>
                  </a:lnTo>
                  <a:lnTo>
                    <a:pt x="117" y="1230"/>
                  </a:lnTo>
                  <a:lnTo>
                    <a:pt x="125" y="1252"/>
                  </a:lnTo>
                  <a:lnTo>
                    <a:pt x="137" y="1271"/>
                  </a:lnTo>
                  <a:lnTo>
                    <a:pt x="153" y="1288"/>
                  </a:lnTo>
                  <a:lnTo>
                    <a:pt x="172" y="1299"/>
                  </a:lnTo>
                  <a:lnTo>
                    <a:pt x="194" y="1307"/>
                  </a:lnTo>
                  <a:lnTo>
                    <a:pt x="218" y="1309"/>
                  </a:lnTo>
                  <a:lnTo>
                    <a:pt x="527" y="1309"/>
                  </a:lnTo>
                  <a:lnTo>
                    <a:pt x="361" y="1144"/>
                  </a:lnTo>
                  <a:lnTo>
                    <a:pt x="562" y="932"/>
                  </a:lnTo>
                  <a:lnTo>
                    <a:pt x="543" y="862"/>
                  </a:lnTo>
                  <a:lnTo>
                    <a:pt x="528" y="791"/>
                  </a:lnTo>
                  <a:lnTo>
                    <a:pt x="519" y="719"/>
                  </a:lnTo>
                  <a:lnTo>
                    <a:pt x="516" y="646"/>
                  </a:lnTo>
                  <a:lnTo>
                    <a:pt x="518" y="579"/>
                  </a:lnTo>
                  <a:lnTo>
                    <a:pt x="525" y="515"/>
                  </a:lnTo>
                  <a:lnTo>
                    <a:pt x="537" y="450"/>
                  </a:lnTo>
                  <a:lnTo>
                    <a:pt x="553" y="388"/>
                  </a:lnTo>
                  <a:lnTo>
                    <a:pt x="574" y="327"/>
                  </a:lnTo>
                  <a:lnTo>
                    <a:pt x="600" y="267"/>
                  </a:lnTo>
                  <a:lnTo>
                    <a:pt x="630" y="210"/>
                  </a:lnTo>
                  <a:lnTo>
                    <a:pt x="665" y="155"/>
                  </a:lnTo>
                  <a:lnTo>
                    <a:pt x="705" y="103"/>
                  </a:lnTo>
                  <a:lnTo>
                    <a:pt x="218" y="103"/>
                  </a:lnTo>
                  <a:close/>
                  <a:moveTo>
                    <a:pt x="218" y="0"/>
                  </a:moveTo>
                  <a:lnTo>
                    <a:pt x="974" y="0"/>
                  </a:lnTo>
                  <a:lnTo>
                    <a:pt x="871" y="97"/>
                  </a:lnTo>
                  <a:lnTo>
                    <a:pt x="826" y="143"/>
                  </a:lnTo>
                  <a:lnTo>
                    <a:pt x="787" y="192"/>
                  </a:lnTo>
                  <a:lnTo>
                    <a:pt x="751" y="243"/>
                  </a:lnTo>
                  <a:lnTo>
                    <a:pt x="720" y="297"/>
                  </a:lnTo>
                  <a:lnTo>
                    <a:pt x="693" y="354"/>
                  </a:lnTo>
                  <a:lnTo>
                    <a:pt x="671" y="412"/>
                  </a:lnTo>
                  <a:lnTo>
                    <a:pt x="653" y="471"/>
                  </a:lnTo>
                  <a:lnTo>
                    <a:pt x="641" y="532"/>
                  </a:lnTo>
                  <a:lnTo>
                    <a:pt x="632" y="595"/>
                  </a:lnTo>
                  <a:lnTo>
                    <a:pt x="630" y="657"/>
                  </a:lnTo>
                  <a:lnTo>
                    <a:pt x="632" y="715"/>
                  </a:lnTo>
                  <a:lnTo>
                    <a:pt x="639" y="772"/>
                  </a:lnTo>
                  <a:lnTo>
                    <a:pt x="649" y="828"/>
                  </a:lnTo>
                  <a:lnTo>
                    <a:pt x="664" y="883"/>
                  </a:lnTo>
                  <a:lnTo>
                    <a:pt x="681" y="938"/>
                  </a:lnTo>
                  <a:lnTo>
                    <a:pt x="693" y="972"/>
                  </a:lnTo>
                  <a:lnTo>
                    <a:pt x="522" y="1149"/>
                  </a:lnTo>
                  <a:lnTo>
                    <a:pt x="802" y="1430"/>
                  </a:lnTo>
                  <a:lnTo>
                    <a:pt x="218" y="1430"/>
                  </a:lnTo>
                  <a:lnTo>
                    <a:pt x="182" y="1427"/>
                  </a:lnTo>
                  <a:lnTo>
                    <a:pt x="149" y="1419"/>
                  </a:lnTo>
                  <a:lnTo>
                    <a:pt x="117" y="1405"/>
                  </a:lnTo>
                  <a:lnTo>
                    <a:pt x="89" y="1387"/>
                  </a:lnTo>
                  <a:lnTo>
                    <a:pt x="63" y="1367"/>
                  </a:lnTo>
                  <a:lnTo>
                    <a:pt x="41" y="1341"/>
                  </a:lnTo>
                  <a:lnTo>
                    <a:pt x="24" y="1312"/>
                  </a:lnTo>
                  <a:lnTo>
                    <a:pt x="11" y="1281"/>
                  </a:lnTo>
                  <a:lnTo>
                    <a:pt x="3" y="1248"/>
                  </a:lnTo>
                  <a:lnTo>
                    <a:pt x="0" y="1213"/>
                  </a:lnTo>
                  <a:lnTo>
                    <a:pt x="0" y="217"/>
                  </a:lnTo>
                  <a:lnTo>
                    <a:pt x="3" y="182"/>
                  </a:lnTo>
                  <a:lnTo>
                    <a:pt x="11" y="149"/>
                  </a:lnTo>
                  <a:lnTo>
                    <a:pt x="24" y="117"/>
                  </a:lnTo>
                  <a:lnTo>
                    <a:pt x="41" y="88"/>
                  </a:lnTo>
                  <a:lnTo>
                    <a:pt x="63" y="63"/>
                  </a:lnTo>
                  <a:lnTo>
                    <a:pt x="89" y="42"/>
                  </a:lnTo>
                  <a:lnTo>
                    <a:pt x="117" y="24"/>
                  </a:lnTo>
                  <a:lnTo>
                    <a:pt x="149" y="10"/>
                  </a:lnTo>
                  <a:lnTo>
                    <a:pt x="182" y="2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522"/>
            <p:cNvSpPr>
              <a:spLocks noEditPoints="1"/>
            </p:cNvSpPr>
            <p:nvPr/>
          </p:nvSpPr>
          <p:spPr bwMode="auto">
            <a:xfrm>
              <a:off x="9258300" y="3802063"/>
              <a:ext cx="95250" cy="106363"/>
            </a:xfrm>
            <a:custGeom>
              <a:avLst/>
              <a:gdLst>
                <a:gd name="T0" fmla="*/ 252 w 602"/>
                <a:gd name="T1" fmla="*/ 206 h 675"/>
                <a:gd name="T2" fmla="*/ 161 w 602"/>
                <a:gd name="T3" fmla="*/ 297 h 675"/>
                <a:gd name="T4" fmla="*/ 379 w 602"/>
                <a:gd name="T5" fmla="*/ 515 h 675"/>
                <a:gd name="T6" fmla="*/ 436 w 602"/>
                <a:gd name="T7" fmla="*/ 452 h 675"/>
                <a:gd name="T8" fmla="*/ 392 w 602"/>
                <a:gd name="T9" fmla="*/ 408 h 675"/>
                <a:gd name="T10" fmla="*/ 352 w 602"/>
                <a:gd name="T11" fmla="*/ 362 h 675"/>
                <a:gd name="T12" fmla="*/ 315 w 602"/>
                <a:gd name="T13" fmla="*/ 312 h 675"/>
                <a:gd name="T14" fmla="*/ 282 w 602"/>
                <a:gd name="T15" fmla="*/ 260 h 675"/>
                <a:gd name="T16" fmla="*/ 252 w 602"/>
                <a:gd name="T17" fmla="*/ 206 h 675"/>
                <a:gd name="T18" fmla="*/ 286 w 602"/>
                <a:gd name="T19" fmla="*/ 0 h 675"/>
                <a:gd name="T20" fmla="*/ 320 w 602"/>
                <a:gd name="T21" fmla="*/ 86 h 675"/>
                <a:gd name="T22" fmla="*/ 343 w 602"/>
                <a:gd name="T23" fmla="*/ 139 h 675"/>
                <a:gd name="T24" fmla="*/ 369 w 602"/>
                <a:gd name="T25" fmla="*/ 189 h 675"/>
                <a:gd name="T26" fmla="*/ 401 w 602"/>
                <a:gd name="T27" fmla="*/ 238 h 675"/>
                <a:gd name="T28" fmla="*/ 435 w 602"/>
                <a:gd name="T29" fmla="*/ 284 h 675"/>
                <a:gd name="T30" fmla="*/ 473 w 602"/>
                <a:gd name="T31" fmla="*/ 327 h 675"/>
                <a:gd name="T32" fmla="*/ 513 w 602"/>
                <a:gd name="T33" fmla="*/ 368 h 675"/>
                <a:gd name="T34" fmla="*/ 556 w 602"/>
                <a:gd name="T35" fmla="*/ 406 h 675"/>
                <a:gd name="T36" fmla="*/ 602 w 602"/>
                <a:gd name="T37" fmla="*/ 446 h 675"/>
                <a:gd name="T38" fmla="*/ 379 w 602"/>
                <a:gd name="T39" fmla="*/ 675 h 675"/>
                <a:gd name="T40" fmla="*/ 0 w 602"/>
                <a:gd name="T41" fmla="*/ 297 h 675"/>
                <a:gd name="T42" fmla="*/ 286 w 602"/>
                <a:gd name="T43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2" h="675">
                  <a:moveTo>
                    <a:pt x="252" y="206"/>
                  </a:moveTo>
                  <a:lnTo>
                    <a:pt x="161" y="297"/>
                  </a:lnTo>
                  <a:lnTo>
                    <a:pt x="379" y="515"/>
                  </a:lnTo>
                  <a:lnTo>
                    <a:pt x="436" y="452"/>
                  </a:lnTo>
                  <a:lnTo>
                    <a:pt x="392" y="408"/>
                  </a:lnTo>
                  <a:lnTo>
                    <a:pt x="352" y="362"/>
                  </a:lnTo>
                  <a:lnTo>
                    <a:pt x="315" y="312"/>
                  </a:lnTo>
                  <a:lnTo>
                    <a:pt x="282" y="260"/>
                  </a:lnTo>
                  <a:lnTo>
                    <a:pt x="252" y="206"/>
                  </a:lnTo>
                  <a:close/>
                  <a:moveTo>
                    <a:pt x="286" y="0"/>
                  </a:moveTo>
                  <a:lnTo>
                    <a:pt x="320" y="86"/>
                  </a:lnTo>
                  <a:lnTo>
                    <a:pt x="343" y="139"/>
                  </a:lnTo>
                  <a:lnTo>
                    <a:pt x="369" y="189"/>
                  </a:lnTo>
                  <a:lnTo>
                    <a:pt x="401" y="238"/>
                  </a:lnTo>
                  <a:lnTo>
                    <a:pt x="435" y="284"/>
                  </a:lnTo>
                  <a:lnTo>
                    <a:pt x="473" y="327"/>
                  </a:lnTo>
                  <a:lnTo>
                    <a:pt x="513" y="368"/>
                  </a:lnTo>
                  <a:lnTo>
                    <a:pt x="556" y="406"/>
                  </a:lnTo>
                  <a:lnTo>
                    <a:pt x="602" y="446"/>
                  </a:lnTo>
                  <a:lnTo>
                    <a:pt x="379" y="675"/>
                  </a:lnTo>
                  <a:lnTo>
                    <a:pt x="0" y="297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523"/>
            <p:cNvSpPr>
              <a:spLocks noEditPoints="1"/>
            </p:cNvSpPr>
            <p:nvPr/>
          </p:nvSpPr>
          <p:spPr bwMode="auto">
            <a:xfrm>
              <a:off x="9383713" y="3575051"/>
              <a:ext cx="80963" cy="74613"/>
            </a:xfrm>
            <a:custGeom>
              <a:avLst/>
              <a:gdLst>
                <a:gd name="T0" fmla="*/ 229 w 516"/>
                <a:gd name="T1" fmla="*/ 116 h 469"/>
                <a:gd name="T2" fmla="*/ 178 w 516"/>
                <a:gd name="T3" fmla="*/ 138 h 469"/>
                <a:gd name="T4" fmla="*/ 139 w 516"/>
                <a:gd name="T5" fmla="*/ 177 h 469"/>
                <a:gd name="T6" fmla="*/ 118 w 516"/>
                <a:gd name="T7" fmla="*/ 228 h 469"/>
                <a:gd name="T8" fmla="*/ 116 w 516"/>
                <a:gd name="T9" fmla="*/ 278 h 469"/>
                <a:gd name="T10" fmla="*/ 128 w 516"/>
                <a:gd name="T11" fmla="*/ 316 h 469"/>
                <a:gd name="T12" fmla="*/ 149 w 516"/>
                <a:gd name="T13" fmla="*/ 348 h 469"/>
                <a:gd name="T14" fmla="*/ 238 w 516"/>
                <a:gd name="T15" fmla="*/ 344 h 469"/>
                <a:gd name="T16" fmla="*/ 321 w 516"/>
                <a:gd name="T17" fmla="*/ 346 h 469"/>
                <a:gd name="T18" fmla="*/ 382 w 516"/>
                <a:gd name="T19" fmla="*/ 328 h 469"/>
                <a:gd name="T20" fmla="*/ 400 w 516"/>
                <a:gd name="T21" fmla="*/ 282 h 469"/>
                <a:gd name="T22" fmla="*/ 399 w 516"/>
                <a:gd name="T23" fmla="*/ 228 h 469"/>
                <a:gd name="T24" fmla="*/ 378 w 516"/>
                <a:gd name="T25" fmla="*/ 177 h 469"/>
                <a:gd name="T26" fmla="*/ 339 w 516"/>
                <a:gd name="T27" fmla="*/ 138 h 469"/>
                <a:gd name="T28" fmla="*/ 288 w 516"/>
                <a:gd name="T29" fmla="*/ 116 h 469"/>
                <a:gd name="T30" fmla="*/ 258 w 516"/>
                <a:gd name="T31" fmla="*/ 0 h 469"/>
                <a:gd name="T32" fmla="*/ 333 w 516"/>
                <a:gd name="T33" fmla="*/ 10 h 469"/>
                <a:gd name="T34" fmla="*/ 400 w 516"/>
                <a:gd name="T35" fmla="*/ 40 h 469"/>
                <a:gd name="T36" fmla="*/ 454 w 516"/>
                <a:gd name="T37" fmla="*/ 88 h 469"/>
                <a:gd name="T38" fmla="*/ 492 w 516"/>
                <a:gd name="T39" fmla="*/ 149 h 469"/>
                <a:gd name="T40" fmla="*/ 513 w 516"/>
                <a:gd name="T41" fmla="*/ 218 h 469"/>
                <a:gd name="T42" fmla="*/ 513 w 516"/>
                <a:gd name="T43" fmla="*/ 294 h 469"/>
                <a:gd name="T44" fmla="*/ 492 w 516"/>
                <a:gd name="T45" fmla="*/ 366 h 469"/>
                <a:gd name="T46" fmla="*/ 452 w 516"/>
                <a:gd name="T47" fmla="*/ 429 h 469"/>
                <a:gd name="T48" fmla="*/ 402 w 516"/>
                <a:gd name="T49" fmla="*/ 469 h 469"/>
                <a:gd name="T50" fmla="*/ 335 w 516"/>
                <a:gd name="T51" fmla="*/ 459 h 469"/>
                <a:gd name="T52" fmla="*/ 259 w 516"/>
                <a:gd name="T53" fmla="*/ 454 h 469"/>
                <a:gd name="T54" fmla="*/ 185 w 516"/>
                <a:gd name="T55" fmla="*/ 459 h 469"/>
                <a:gd name="T56" fmla="*/ 115 w 516"/>
                <a:gd name="T57" fmla="*/ 469 h 469"/>
                <a:gd name="T58" fmla="*/ 65 w 516"/>
                <a:gd name="T59" fmla="*/ 431 h 469"/>
                <a:gd name="T60" fmla="*/ 24 w 516"/>
                <a:gd name="T61" fmla="*/ 368 h 469"/>
                <a:gd name="T62" fmla="*/ 3 w 516"/>
                <a:gd name="T63" fmla="*/ 296 h 469"/>
                <a:gd name="T64" fmla="*/ 3 w 516"/>
                <a:gd name="T65" fmla="*/ 218 h 469"/>
                <a:gd name="T66" fmla="*/ 24 w 516"/>
                <a:gd name="T67" fmla="*/ 149 h 469"/>
                <a:gd name="T68" fmla="*/ 63 w 516"/>
                <a:gd name="T69" fmla="*/ 88 h 469"/>
                <a:gd name="T70" fmla="*/ 117 w 516"/>
                <a:gd name="T71" fmla="*/ 40 h 469"/>
                <a:gd name="T72" fmla="*/ 184 w 516"/>
                <a:gd name="T73" fmla="*/ 10 h 469"/>
                <a:gd name="T74" fmla="*/ 258 w 516"/>
                <a:gd name="T7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6" h="469">
                  <a:moveTo>
                    <a:pt x="258" y="114"/>
                  </a:moveTo>
                  <a:lnTo>
                    <a:pt x="229" y="116"/>
                  </a:lnTo>
                  <a:lnTo>
                    <a:pt x="203" y="125"/>
                  </a:lnTo>
                  <a:lnTo>
                    <a:pt x="178" y="138"/>
                  </a:lnTo>
                  <a:lnTo>
                    <a:pt x="157" y="156"/>
                  </a:lnTo>
                  <a:lnTo>
                    <a:pt x="139" y="177"/>
                  </a:lnTo>
                  <a:lnTo>
                    <a:pt x="126" y="201"/>
                  </a:lnTo>
                  <a:lnTo>
                    <a:pt x="118" y="228"/>
                  </a:lnTo>
                  <a:lnTo>
                    <a:pt x="115" y="257"/>
                  </a:lnTo>
                  <a:lnTo>
                    <a:pt x="116" y="278"/>
                  </a:lnTo>
                  <a:lnTo>
                    <a:pt x="120" y="297"/>
                  </a:lnTo>
                  <a:lnTo>
                    <a:pt x="128" y="316"/>
                  </a:lnTo>
                  <a:lnTo>
                    <a:pt x="137" y="334"/>
                  </a:lnTo>
                  <a:lnTo>
                    <a:pt x="149" y="348"/>
                  </a:lnTo>
                  <a:lnTo>
                    <a:pt x="195" y="346"/>
                  </a:lnTo>
                  <a:lnTo>
                    <a:pt x="238" y="344"/>
                  </a:lnTo>
                  <a:lnTo>
                    <a:pt x="279" y="344"/>
                  </a:lnTo>
                  <a:lnTo>
                    <a:pt x="321" y="346"/>
                  </a:lnTo>
                  <a:lnTo>
                    <a:pt x="367" y="348"/>
                  </a:lnTo>
                  <a:lnTo>
                    <a:pt x="382" y="328"/>
                  </a:lnTo>
                  <a:lnTo>
                    <a:pt x="393" y="305"/>
                  </a:lnTo>
                  <a:lnTo>
                    <a:pt x="400" y="282"/>
                  </a:lnTo>
                  <a:lnTo>
                    <a:pt x="402" y="257"/>
                  </a:lnTo>
                  <a:lnTo>
                    <a:pt x="399" y="228"/>
                  </a:lnTo>
                  <a:lnTo>
                    <a:pt x="390" y="201"/>
                  </a:lnTo>
                  <a:lnTo>
                    <a:pt x="378" y="177"/>
                  </a:lnTo>
                  <a:lnTo>
                    <a:pt x="360" y="156"/>
                  </a:lnTo>
                  <a:lnTo>
                    <a:pt x="339" y="138"/>
                  </a:lnTo>
                  <a:lnTo>
                    <a:pt x="314" y="125"/>
                  </a:lnTo>
                  <a:lnTo>
                    <a:pt x="288" y="116"/>
                  </a:lnTo>
                  <a:lnTo>
                    <a:pt x="258" y="114"/>
                  </a:lnTo>
                  <a:close/>
                  <a:moveTo>
                    <a:pt x="258" y="0"/>
                  </a:moveTo>
                  <a:lnTo>
                    <a:pt x="296" y="2"/>
                  </a:lnTo>
                  <a:lnTo>
                    <a:pt x="333" y="10"/>
                  </a:lnTo>
                  <a:lnTo>
                    <a:pt x="367" y="24"/>
                  </a:lnTo>
                  <a:lnTo>
                    <a:pt x="400" y="40"/>
                  </a:lnTo>
                  <a:lnTo>
                    <a:pt x="428" y="62"/>
                  </a:lnTo>
                  <a:lnTo>
                    <a:pt x="454" y="88"/>
                  </a:lnTo>
                  <a:lnTo>
                    <a:pt x="475" y="116"/>
                  </a:lnTo>
                  <a:lnTo>
                    <a:pt x="492" y="149"/>
                  </a:lnTo>
                  <a:lnTo>
                    <a:pt x="506" y="182"/>
                  </a:lnTo>
                  <a:lnTo>
                    <a:pt x="513" y="218"/>
                  </a:lnTo>
                  <a:lnTo>
                    <a:pt x="516" y="257"/>
                  </a:lnTo>
                  <a:lnTo>
                    <a:pt x="513" y="294"/>
                  </a:lnTo>
                  <a:lnTo>
                    <a:pt x="505" y="331"/>
                  </a:lnTo>
                  <a:lnTo>
                    <a:pt x="492" y="366"/>
                  </a:lnTo>
                  <a:lnTo>
                    <a:pt x="474" y="399"/>
                  </a:lnTo>
                  <a:lnTo>
                    <a:pt x="452" y="429"/>
                  </a:lnTo>
                  <a:lnTo>
                    <a:pt x="425" y="458"/>
                  </a:lnTo>
                  <a:lnTo>
                    <a:pt x="402" y="469"/>
                  </a:lnTo>
                  <a:lnTo>
                    <a:pt x="379" y="463"/>
                  </a:lnTo>
                  <a:lnTo>
                    <a:pt x="335" y="459"/>
                  </a:lnTo>
                  <a:lnTo>
                    <a:pt x="296" y="455"/>
                  </a:lnTo>
                  <a:lnTo>
                    <a:pt x="259" y="454"/>
                  </a:lnTo>
                  <a:lnTo>
                    <a:pt x="222" y="455"/>
                  </a:lnTo>
                  <a:lnTo>
                    <a:pt x="185" y="459"/>
                  </a:lnTo>
                  <a:lnTo>
                    <a:pt x="144" y="463"/>
                  </a:lnTo>
                  <a:lnTo>
                    <a:pt x="115" y="469"/>
                  </a:lnTo>
                  <a:lnTo>
                    <a:pt x="92" y="458"/>
                  </a:lnTo>
                  <a:lnTo>
                    <a:pt x="65" y="431"/>
                  </a:lnTo>
                  <a:lnTo>
                    <a:pt x="43" y="400"/>
                  </a:lnTo>
                  <a:lnTo>
                    <a:pt x="24" y="368"/>
                  </a:lnTo>
                  <a:lnTo>
                    <a:pt x="12" y="333"/>
                  </a:lnTo>
                  <a:lnTo>
                    <a:pt x="3" y="296"/>
                  </a:lnTo>
                  <a:lnTo>
                    <a:pt x="0" y="257"/>
                  </a:lnTo>
                  <a:lnTo>
                    <a:pt x="3" y="218"/>
                  </a:lnTo>
                  <a:lnTo>
                    <a:pt x="11" y="182"/>
                  </a:lnTo>
                  <a:lnTo>
                    <a:pt x="24" y="149"/>
                  </a:lnTo>
                  <a:lnTo>
                    <a:pt x="42" y="116"/>
                  </a:lnTo>
                  <a:lnTo>
                    <a:pt x="63" y="88"/>
                  </a:lnTo>
                  <a:lnTo>
                    <a:pt x="89" y="62"/>
                  </a:lnTo>
                  <a:lnTo>
                    <a:pt x="117" y="40"/>
                  </a:lnTo>
                  <a:lnTo>
                    <a:pt x="149" y="24"/>
                  </a:lnTo>
                  <a:lnTo>
                    <a:pt x="184" y="10"/>
                  </a:lnTo>
                  <a:lnTo>
                    <a:pt x="220" y="2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524"/>
            <p:cNvSpPr>
              <a:spLocks/>
            </p:cNvSpPr>
            <p:nvPr/>
          </p:nvSpPr>
          <p:spPr bwMode="auto">
            <a:xfrm>
              <a:off x="9237663" y="3738563"/>
              <a:ext cx="65088" cy="73025"/>
            </a:xfrm>
            <a:custGeom>
              <a:avLst/>
              <a:gdLst>
                <a:gd name="T0" fmla="*/ 266 w 414"/>
                <a:gd name="T1" fmla="*/ 2 h 457"/>
                <a:gd name="T2" fmla="*/ 331 w 414"/>
                <a:gd name="T3" fmla="*/ 22 h 457"/>
                <a:gd name="T4" fmla="*/ 390 w 414"/>
                <a:gd name="T5" fmla="*/ 62 h 457"/>
                <a:gd name="T6" fmla="*/ 407 w 414"/>
                <a:gd name="T7" fmla="*/ 93 h 457"/>
                <a:gd name="T8" fmla="*/ 401 w 414"/>
                <a:gd name="T9" fmla="*/ 127 h 457"/>
                <a:gd name="T10" fmla="*/ 375 w 414"/>
                <a:gd name="T11" fmla="*/ 153 h 457"/>
                <a:gd name="T12" fmla="*/ 341 w 414"/>
                <a:gd name="T13" fmla="*/ 159 h 457"/>
                <a:gd name="T14" fmla="*/ 310 w 414"/>
                <a:gd name="T15" fmla="*/ 142 h 457"/>
                <a:gd name="T16" fmla="*/ 257 w 414"/>
                <a:gd name="T17" fmla="*/ 117 h 457"/>
                <a:gd name="T18" fmla="*/ 203 w 414"/>
                <a:gd name="T19" fmla="*/ 117 h 457"/>
                <a:gd name="T20" fmla="*/ 157 w 414"/>
                <a:gd name="T21" fmla="*/ 139 h 457"/>
                <a:gd name="T22" fmla="*/ 126 w 414"/>
                <a:gd name="T23" fmla="*/ 177 h 457"/>
                <a:gd name="T24" fmla="*/ 115 w 414"/>
                <a:gd name="T25" fmla="*/ 228 h 457"/>
                <a:gd name="T26" fmla="*/ 126 w 414"/>
                <a:gd name="T27" fmla="*/ 278 h 457"/>
                <a:gd name="T28" fmla="*/ 157 w 414"/>
                <a:gd name="T29" fmla="*/ 317 h 457"/>
                <a:gd name="T30" fmla="*/ 203 w 414"/>
                <a:gd name="T31" fmla="*/ 340 h 457"/>
                <a:gd name="T32" fmla="*/ 249 w 414"/>
                <a:gd name="T33" fmla="*/ 341 h 457"/>
                <a:gd name="T34" fmla="*/ 285 w 414"/>
                <a:gd name="T35" fmla="*/ 329 h 457"/>
                <a:gd name="T36" fmla="*/ 315 w 414"/>
                <a:gd name="T37" fmla="*/ 302 h 457"/>
                <a:gd name="T38" fmla="*/ 347 w 414"/>
                <a:gd name="T39" fmla="*/ 286 h 457"/>
                <a:gd name="T40" fmla="*/ 380 w 414"/>
                <a:gd name="T41" fmla="*/ 289 h 457"/>
                <a:gd name="T42" fmla="*/ 407 w 414"/>
                <a:gd name="T43" fmla="*/ 312 h 457"/>
                <a:gd name="T44" fmla="*/ 414 w 414"/>
                <a:gd name="T45" fmla="*/ 345 h 457"/>
                <a:gd name="T46" fmla="*/ 401 w 414"/>
                <a:gd name="T47" fmla="*/ 377 h 457"/>
                <a:gd name="T48" fmla="*/ 350 w 414"/>
                <a:gd name="T49" fmla="*/ 421 h 457"/>
                <a:gd name="T50" fmla="*/ 292 w 414"/>
                <a:gd name="T51" fmla="*/ 448 h 457"/>
                <a:gd name="T52" fmla="*/ 229 w 414"/>
                <a:gd name="T53" fmla="*/ 457 h 457"/>
                <a:gd name="T54" fmla="*/ 157 w 414"/>
                <a:gd name="T55" fmla="*/ 445 h 457"/>
                <a:gd name="T56" fmla="*/ 94 w 414"/>
                <a:gd name="T57" fmla="*/ 412 h 457"/>
                <a:gd name="T58" fmla="*/ 45 w 414"/>
                <a:gd name="T59" fmla="*/ 363 h 457"/>
                <a:gd name="T60" fmla="*/ 11 w 414"/>
                <a:gd name="T61" fmla="*/ 300 h 457"/>
                <a:gd name="T62" fmla="*/ 0 w 414"/>
                <a:gd name="T63" fmla="*/ 228 h 457"/>
                <a:gd name="T64" fmla="*/ 11 w 414"/>
                <a:gd name="T65" fmla="*/ 156 h 457"/>
                <a:gd name="T66" fmla="*/ 45 w 414"/>
                <a:gd name="T67" fmla="*/ 93 h 457"/>
                <a:gd name="T68" fmla="*/ 94 w 414"/>
                <a:gd name="T69" fmla="*/ 43 h 457"/>
                <a:gd name="T70" fmla="*/ 157 w 414"/>
                <a:gd name="T71" fmla="*/ 11 h 457"/>
                <a:gd name="T72" fmla="*/ 229 w 414"/>
                <a:gd name="T7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457">
                  <a:moveTo>
                    <a:pt x="229" y="0"/>
                  </a:moveTo>
                  <a:lnTo>
                    <a:pt x="266" y="2"/>
                  </a:lnTo>
                  <a:lnTo>
                    <a:pt x="300" y="10"/>
                  </a:lnTo>
                  <a:lnTo>
                    <a:pt x="331" y="22"/>
                  </a:lnTo>
                  <a:lnTo>
                    <a:pt x="362" y="40"/>
                  </a:lnTo>
                  <a:lnTo>
                    <a:pt x="390" y="62"/>
                  </a:lnTo>
                  <a:lnTo>
                    <a:pt x="401" y="78"/>
                  </a:lnTo>
                  <a:lnTo>
                    <a:pt x="407" y="93"/>
                  </a:lnTo>
                  <a:lnTo>
                    <a:pt x="407" y="111"/>
                  </a:lnTo>
                  <a:lnTo>
                    <a:pt x="401" y="127"/>
                  </a:lnTo>
                  <a:lnTo>
                    <a:pt x="390" y="142"/>
                  </a:lnTo>
                  <a:lnTo>
                    <a:pt x="375" y="153"/>
                  </a:lnTo>
                  <a:lnTo>
                    <a:pt x="359" y="159"/>
                  </a:lnTo>
                  <a:lnTo>
                    <a:pt x="341" y="159"/>
                  </a:lnTo>
                  <a:lnTo>
                    <a:pt x="324" y="153"/>
                  </a:lnTo>
                  <a:lnTo>
                    <a:pt x="310" y="142"/>
                  </a:lnTo>
                  <a:lnTo>
                    <a:pt x="285" y="127"/>
                  </a:lnTo>
                  <a:lnTo>
                    <a:pt x="257" y="117"/>
                  </a:lnTo>
                  <a:lnTo>
                    <a:pt x="229" y="114"/>
                  </a:lnTo>
                  <a:lnTo>
                    <a:pt x="203" y="117"/>
                  </a:lnTo>
                  <a:lnTo>
                    <a:pt x="179" y="125"/>
                  </a:lnTo>
                  <a:lnTo>
                    <a:pt x="157" y="139"/>
                  </a:lnTo>
                  <a:lnTo>
                    <a:pt x="140" y="157"/>
                  </a:lnTo>
                  <a:lnTo>
                    <a:pt x="126" y="177"/>
                  </a:lnTo>
                  <a:lnTo>
                    <a:pt x="118" y="202"/>
                  </a:lnTo>
                  <a:lnTo>
                    <a:pt x="115" y="228"/>
                  </a:lnTo>
                  <a:lnTo>
                    <a:pt x="118" y="254"/>
                  </a:lnTo>
                  <a:lnTo>
                    <a:pt x="126" y="278"/>
                  </a:lnTo>
                  <a:lnTo>
                    <a:pt x="140" y="299"/>
                  </a:lnTo>
                  <a:lnTo>
                    <a:pt x="157" y="317"/>
                  </a:lnTo>
                  <a:lnTo>
                    <a:pt x="179" y="330"/>
                  </a:lnTo>
                  <a:lnTo>
                    <a:pt x="203" y="340"/>
                  </a:lnTo>
                  <a:lnTo>
                    <a:pt x="229" y="343"/>
                  </a:lnTo>
                  <a:lnTo>
                    <a:pt x="249" y="341"/>
                  </a:lnTo>
                  <a:lnTo>
                    <a:pt x="268" y="337"/>
                  </a:lnTo>
                  <a:lnTo>
                    <a:pt x="285" y="329"/>
                  </a:lnTo>
                  <a:lnTo>
                    <a:pt x="301" y="318"/>
                  </a:lnTo>
                  <a:lnTo>
                    <a:pt x="315" y="302"/>
                  </a:lnTo>
                  <a:lnTo>
                    <a:pt x="330" y="292"/>
                  </a:lnTo>
                  <a:lnTo>
                    <a:pt x="347" y="286"/>
                  </a:lnTo>
                  <a:lnTo>
                    <a:pt x="364" y="285"/>
                  </a:lnTo>
                  <a:lnTo>
                    <a:pt x="380" y="289"/>
                  </a:lnTo>
                  <a:lnTo>
                    <a:pt x="396" y="297"/>
                  </a:lnTo>
                  <a:lnTo>
                    <a:pt x="407" y="312"/>
                  </a:lnTo>
                  <a:lnTo>
                    <a:pt x="413" y="328"/>
                  </a:lnTo>
                  <a:lnTo>
                    <a:pt x="414" y="345"/>
                  </a:lnTo>
                  <a:lnTo>
                    <a:pt x="410" y="361"/>
                  </a:lnTo>
                  <a:lnTo>
                    <a:pt x="401" y="377"/>
                  </a:lnTo>
                  <a:lnTo>
                    <a:pt x="377" y="401"/>
                  </a:lnTo>
                  <a:lnTo>
                    <a:pt x="350" y="421"/>
                  </a:lnTo>
                  <a:lnTo>
                    <a:pt x="322" y="436"/>
                  </a:lnTo>
                  <a:lnTo>
                    <a:pt x="292" y="448"/>
                  </a:lnTo>
                  <a:lnTo>
                    <a:pt x="261" y="454"/>
                  </a:lnTo>
                  <a:lnTo>
                    <a:pt x="229" y="457"/>
                  </a:lnTo>
                  <a:lnTo>
                    <a:pt x="192" y="454"/>
                  </a:lnTo>
                  <a:lnTo>
                    <a:pt x="157" y="445"/>
                  </a:lnTo>
                  <a:lnTo>
                    <a:pt x="124" y="431"/>
                  </a:lnTo>
                  <a:lnTo>
                    <a:pt x="94" y="412"/>
                  </a:lnTo>
                  <a:lnTo>
                    <a:pt x="68" y="390"/>
                  </a:lnTo>
                  <a:lnTo>
                    <a:pt x="45" y="363"/>
                  </a:lnTo>
                  <a:lnTo>
                    <a:pt x="26" y="333"/>
                  </a:lnTo>
                  <a:lnTo>
                    <a:pt x="11" y="300"/>
                  </a:lnTo>
                  <a:lnTo>
                    <a:pt x="3" y="265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3"/>
                  </a:lnTo>
                  <a:lnTo>
                    <a:pt x="45" y="93"/>
                  </a:lnTo>
                  <a:lnTo>
                    <a:pt x="68" y="66"/>
                  </a:lnTo>
                  <a:lnTo>
                    <a:pt x="94" y="43"/>
                  </a:lnTo>
                  <a:lnTo>
                    <a:pt x="124" y="25"/>
                  </a:lnTo>
                  <a:lnTo>
                    <a:pt x="157" y="11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1" name="Group 1190"/>
          <p:cNvGrpSpPr/>
          <p:nvPr/>
        </p:nvGrpSpPr>
        <p:grpSpPr>
          <a:xfrm>
            <a:off x="8207064" y="3465471"/>
            <a:ext cx="446088" cy="546101"/>
            <a:chOff x="8196263" y="3465513"/>
            <a:chExt cx="446088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3" name="Freeform 529"/>
            <p:cNvSpPr>
              <a:spLocks noEditPoints="1"/>
            </p:cNvSpPr>
            <p:nvPr/>
          </p:nvSpPr>
          <p:spPr bwMode="auto">
            <a:xfrm>
              <a:off x="8305801" y="3702051"/>
              <a:ext cx="236538" cy="236538"/>
            </a:xfrm>
            <a:custGeom>
              <a:avLst/>
              <a:gdLst>
                <a:gd name="T0" fmla="*/ 619 w 1494"/>
                <a:gd name="T1" fmla="*/ 127 h 1490"/>
                <a:gd name="T2" fmla="*/ 445 w 1494"/>
                <a:gd name="T3" fmla="*/ 190 h 1490"/>
                <a:gd name="T4" fmla="*/ 299 w 1494"/>
                <a:gd name="T5" fmla="*/ 299 h 1490"/>
                <a:gd name="T6" fmla="*/ 190 w 1494"/>
                <a:gd name="T7" fmla="*/ 444 h 1490"/>
                <a:gd name="T8" fmla="*/ 128 w 1494"/>
                <a:gd name="T9" fmla="*/ 618 h 1490"/>
                <a:gd name="T10" fmla="*/ 118 w 1494"/>
                <a:gd name="T11" fmla="*/ 810 h 1490"/>
                <a:gd name="T12" fmla="*/ 164 w 1494"/>
                <a:gd name="T13" fmla="*/ 991 h 1490"/>
                <a:gd name="T14" fmla="*/ 258 w 1494"/>
                <a:gd name="T15" fmla="*/ 1146 h 1490"/>
                <a:gd name="T16" fmla="*/ 393 w 1494"/>
                <a:gd name="T17" fmla="*/ 1268 h 1490"/>
                <a:gd name="T18" fmla="*/ 558 w 1494"/>
                <a:gd name="T19" fmla="*/ 1348 h 1490"/>
                <a:gd name="T20" fmla="*/ 747 w 1494"/>
                <a:gd name="T21" fmla="*/ 1376 h 1490"/>
                <a:gd name="T22" fmla="*/ 935 w 1494"/>
                <a:gd name="T23" fmla="*/ 1348 h 1490"/>
                <a:gd name="T24" fmla="*/ 1101 w 1494"/>
                <a:gd name="T25" fmla="*/ 1268 h 1490"/>
                <a:gd name="T26" fmla="*/ 1235 w 1494"/>
                <a:gd name="T27" fmla="*/ 1146 h 1490"/>
                <a:gd name="T28" fmla="*/ 1329 w 1494"/>
                <a:gd name="T29" fmla="*/ 991 h 1490"/>
                <a:gd name="T30" fmla="*/ 1376 w 1494"/>
                <a:gd name="T31" fmla="*/ 810 h 1490"/>
                <a:gd name="T32" fmla="*/ 1365 w 1494"/>
                <a:gd name="T33" fmla="*/ 618 h 1490"/>
                <a:gd name="T34" fmla="*/ 1303 w 1494"/>
                <a:gd name="T35" fmla="*/ 444 h 1490"/>
                <a:gd name="T36" fmla="*/ 1194 w 1494"/>
                <a:gd name="T37" fmla="*/ 299 h 1490"/>
                <a:gd name="T38" fmla="*/ 1049 w 1494"/>
                <a:gd name="T39" fmla="*/ 190 h 1490"/>
                <a:gd name="T40" fmla="*/ 875 w 1494"/>
                <a:gd name="T41" fmla="*/ 127 h 1490"/>
                <a:gd name="T42" fmla="*/ 747 w 1494"/>
                <a:gd name="T43" fmla="*/ 0 h 1490"/>
                <a:gd name="T44" fmla="*/ 946 w 1494"/>
                <a:gd name="T45" fmla="*/ 26 h 1490"/>
                <a:gd name="T46" fmla="*/ 1124 w 1494"/>
                <a:gd name="T47" fmla="*/ 101 h 1490"/>
                <a:gd name="T48" fmla="*/ 1276 w 1494"/>
                <a:gd name="T49" fmla="*/ 218 h 1490"/>
                <a:gd name="T50" fmla="*/ 1392 w 1494"/>
                <a:gd name="T51" fmla="*/ 369 h 1490"/>
                <a:gd name="T52" fmla="*/ 1467 w 1494"/>
                <a:gd name="T53" fmla="*/ 547 h 1490"/>
                <a:gd name="T54" fmla="*/ 1494 w 1494"/>
                <a:gd name="T55" fmla="*/ 745 h 1490"/>
                <a:gd name="T56" fmla="*/ 1467 w 1494"/>
                <a:gd name="T57" fmla="*/ 943 h 1490"/>
                <a:gd name="T58" fmla="*/ 1392 w 1494"/>
                <a:gd name="T59" fmla="*/ 1121 h 1490"/>
                <a:gd name="T60" fmla="*/ 1276 w 1494"/>
                <a:gd name="T61" fmla="*/ 1272 h 1490"/>
                <a:gd name="T62" fmla="*/ 1124 w 1494"/>
                <a:gd name="T63" fmla="*/ 1389 h 1490"/>
                <a:gd name="T64" fmla="*/ 946 w 1494"/>
                <a:gd name="T65" fmla="*/ 1464 h 1490"/>
                <a:gd name="T66" fmla="*/ 747 w 1494"/>
                <a:gd name="T67" fmla="*/ 1490 h 1490"/>
                <a:gd name="T68" fmla="*/ 548 w 1494"/>
                <a:gd name="T69" fmla="*/ 1464 h 1490"/>
                <a:gd name="T70" fmla="*/ 369 w 1494"/>
                <a:gd name="T71" fmla="*/ 1389 h 1490"/>
                <a:gd name="T72" fmla="*/ 219 w 1494"/>
                <a:gd name="T73" fmla="*/ 1272 h 1490"/>
                <a:gd name="T74" fmla="*/ 102 w 1494"/>
                <a:gd name="T75" fmla="*/ 1121 h 1490"/>
                <a:gd name="T76" fmla="*/ 26 w 1494"/>
                <a:gd name="T77" fmla="*/ 943 h 1490"/>
                <a:gd name="T78" fmla="*/ 0 w 1494"/>
                <a:gd name="T79" fmla="*/ 745 h 1490"/>
                <a:gd name="T80" fmla="*/ 26 w 1494"/>
                <a:gd name="T81" fmla="*/ 547 h 1490"/>
                <a:gd name="T82" fmla="*/ 102 w 1494"/>
                <a:gd name="T83" fmla="*/ 369 h 1490"/>
                <a:gd name="T84" fmla="*/ 219 w 1494"/>
                <a:gd name="T85" fmla="*/ 218 h 1490"/>
                <a:gd name="T86" fmla="*/ 369 w 1494"/>
                <a:gd name="T87" fmla="*/ 101 h 1490"/>
                <a:gd name="T88" fmla="*/ 548 w 1494"/>
                <a:gd name="T89" fmla="*/ 26 h 1490"/>
                <a:gd name="T90" fmla="*/ 747 w 1494"/>
                <a:gd name="T91" fmla="*/ 0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4" h="1490">
                  <a:moveTo>
                    <a:pt x="747" y="114"/>
                  </a:moveTo>
                  <a:lnTo>
                    <a:pt x="682" y="117"/>
                  </a:lnTo>
                  <a:lnTo>
                    <a:pt x="619" y="127"/>
                  </a:lnTo>
                  <a:lnTo>
                    <a:pt x="558" y="142"/>
                  </a:lnTo>
                  <a:lnTo>
                    <a:pt x="501" y="163"/>
                  </a:lnTo>
                  <a:lnTo>
                    <a:pt x="445" y="190"/>
                  </a:lnTo>
                  <a:lnTo>
                    <a:pt x="393" y="222"/>
                  </a:lnTo>
                  <a:lnTo>
                    <a:pt x="344" y="258"/>
                  </a:lnTo>
                  <a:lnTo>
                    <a:pt x="299" y="299"/>
                  </a:lnTo>
                  <a:lnTo>
                    <a:pt x="258" y="344"/>
                  </a:lnTo>
                  <a:lnTo>
                    <a:pt x="223" y="392"/>
                  </a:lnTo>
                  <a:lnTo>
                    <a:pt x="190" y="444"/>
                  </a:lnTo>
                  <a:lnTo>
                    <a:pt x="164" y="499"/>
                  </a:lnTo>
                  <a:lnTo>
                    <a:pt x="143" y="557"/>
                  </a:lnTo>
                  <a:lnTo>
                    <a:pt x="128" y="618"/>
                  </a:lnTo>
                  <a:lnTo>
                    <a:pt x="118" y="680"/>
                  </a:lnTo>
                  <a:lnTo>
                    <a:pt x="115" y="745"/>
                  </a:lnTo>
                  <a:lnTo>
                    <a:pt x="118" y="810"/>
                  </a:lnTo>
                  <a:lnTo>
                    <a:pt x="128" y="872"/>
                  </a:lnTo>
                  <a:lnTo>
                    <a:pt x="143" y="933"/>
                  </a:lnTo>
                  <a:lnTo>
                    <a:pt x="164" y="991"/>
                  </a:lnTo>
                  <a:lnTo>
                    <a:pt x="190" y="1046"/>
                  </a:lnTo>
                  <a:lnTo>
                    <a:pt x="223" y="1098"/>
                  </a:lnTo>
                  <a:lnTo>
                    <a:pt x="258" y="1146"/>
                  </a:lnTo>
                  <a:lnTo>
                    <a:pt x="299" y="1191"/>
                  </a:lnTo>
                  <a:lnTo>
                    <a:pt x="344" y="1232"/>
                  </a:lnTo>
                  <a:lnTo>
                    <a:pt x="393" y="1268"/>
                  </a:lnTo>
                  <a:lnTo>
                    <a:pt x="445" y="1300"/>
                  </a:lnTo>
                  <a:lnTo>
                    <a:pt x="501" y="1327"/>
                  </a:lnTo>
                  <a:lnTo>
                    <a:pt x="558" y="1348"/>
                  </a:lnTo>
                  <a:lnTo>
                    <a:pt x="619" y="1363"/>
                  </a:lnTo>
                  <a:lnTo>
                    <a:pt x="682" y="1373"/>
                  </a:lnTo>
                  <a:lnTo>
                    <a:pt x="747" y="1376"/>
                  </a:lnTo>
                  <a:lnTo>
                    <a:pt x="812" y="1373"/>
                  </a:lnTo>
                  <a:lnTo>
                    <a:pt x="875" y="1363"/>
                  </a:lnTo>
                  <a:lnTo>
                    <a:pt x="935" y="1348"/>
                  </a:lnTo>
                  <a:lnTo>
                    <a:pt x="994" y="1327"/>
                  </a:lnTo>
                  <a:lnTo>
                    <a:pt x="1049" y="1300"/>
                  </a:lnTo>
                  <a:lnTo>
                    <a:pt x="1101" y="1268"/>
                  </a:lnTo>
                  <a:lnTo>
                    <a:pt x="1149" y="1232"/>
                  </a:lnTo>
                  <a:lnTo>
                    <a:pt x="1194" y="1191"/>
                  </a:lnTo>
                  <a:lnTo>
                    <a:pt x="1235" y="1146"/>
                  </a:lnTo>
                  <a:lnTo>
                    <a:pt x="1271" y="1098"/>
                  </a:lnTo>
                  <a:lnTo>
                    <a:pt x="1303" y="1046"/>
                  </a:lnTo>
                  <a:lnTo>
                    <a:pt x="1329" y="991"/>
                  </a:lnTo>
                  <a:lnTo>
                    <a:pt x="1351" y="933"/>
                  </a:lnTo>
                  <a:lnTo>
                    <a:pt x="1365" y="872"/>
                  </a:lnTo>
                  <a:lnTo>
                    <a:pt x="1376" y="810"/>
                  </a:lnTo>
                  <a:lnTo>
                    <a:pt x="1379" y="745"/>
                  </a:lnTo>
                  <a:lnTo>
                    <a:pt x="1376" y="680"/>
                  </a:lnTo>
                  <a:lnTo>
                    <a:pt x="1365" y="618"/>
                  </a:lnTo>
                  <a:lnTo>
                    <a:pt x="1351" y="557"/>
                  </a:lnTo>
                  <a:lnTo>
                    <a:pt x="1329" y="499"/>
                  </a:lnTo>
                  <a:lnTo>
                    <a:pt x="1303" y="444"/>
                  </a:lnTo>
                  <a:lnTo>
                    <a:pt x="1271" y="392"/>
                  </a:lnTo>
                  <a:lnTo>
                    <a:pt x="1235" y="344"/>
                  </a:lnTo>
                  <a:lnTo>
                    <a:pt x="1194" y="299"/>
                  </a:lnTo>
                  <a:lnTo>
                    <a:pt x="1149" y="258"/>
                  </a:lnTo>
                  <a:lnTo>
                    <a:pt x="1101" y="222"/>
                  </a:lnTo>
                  <a:lnTo>
                    <a:pt x="1049" y="190"/>
                  </a:lnTo>
                  <a:lnTo>
                    <a:pt x="994" y="163"/>
                  </a:lnTo>
                  <a:lnTo>
                    <a:pt x="935" y="142"/>
                  </a:lnTo>
                  <a:lnTo>
                    <a:pt x="875" y="127"/>
                  </a:lnTo>
                  <a:lnTo>
                    <a:pt x="812" y="117"/>
                  </a:lnTo>
                  <a:lnTo>
                    <a:pt x="747" y="114"/>
                  </a:lnTo>
                  <a:close/>
                  <a:moveTo>
                    <a:pt x="747" y="0"/>
                  </a:moveTo>
                  <a:lnTo>
                    <a:pt x="815" y="3"/>
                  </a:lnTo>
                  <a:lnTo>
                    <a:pt x="882" y="11"/>
                  </a:lnTo>
                  <a:lnTo>
                    <a:pt x="946" y="26"/>
                  </a:lnTo>
                  <a:lnTo>
                    <a:pt x="1008" y="47"/>
                  </a:lnTo>
                  <a:lnTo>
                    <a:pt x="1068" y="72"/>
                  </a:lnTo>
                  <a:lnTo>
                    <a:pt x="1124" y="101"/>
                  </a:lnTo>
                  <a:lnTo>
                    <a:pt x="1178" y="136"/>
                  </a:lnTo>
                  <a:lnTo>
                    <a:pt x="1229" y="175"/>
                  </a:lnTo>
                  <a:lnTo>
                    <a:pt x="1276" y="218"/>
                  </a:lnTo>
                  <a:lnTo>
                    <a:pt x="1318" y="264"/>
                  </a:lnTo>
                  <a:lnTo>
                    <a:pt x="1357" y="314"/>
                  </a:lnTo>
                  <a:lnTo>
                    <a:pt x="1392" y="369"/>
                  </a:lnTo>
                  <a:lnTo>
                    <a:pt x="1422" y="425"/>
                  </a:lnTo>
                  <a:lnTo>
                    <a:pt x="1447" y="484"/>
                  </a:lnTo>
                  <a:lnTo>
                    <a:pt x="1467" y="547"/>
                  </a:lnTo>
                  <a:lnTo>
                    <a:pt x="1481" y="611"/>
                  </a:lnTo>
                  <a:lnTo>
                    <a:pt x="1491" y="677"/>
                  </a:lnTo>
                  <a:lnTo>
                    <a:pt x="1494" y="745"/>
                  </a:lnTo>
                  <a:lnTo>
                    <a:pt x="1491" y="813"/>
                  </a:lnTo>
                  <a:lnTo>
                    <a:pt x="1481" y="879"/>
                  </a:lnTo>
                  <a:lnTo>
                    <a:pt x="1467" y="943"/>
                  </a:lnTo>
                  <a:lnTo>
                    <a:pt x="1447" y="1006"/>
                  </a:lnTo>
                  <a:lnTo>
                    <a:pt x="1422" y="1065"/>
                  </a:lnTo>
                  <a:lnTo>
                    <a:pt x="1392" y="1121"/>
                  </a:lnTo>
                  <a:lnTo>
                    <a:pt x="1357" y="1176"/>
                  </a:lnTo>
                  <a:lnTo>
                    <a:pt x="1318" y="1226"/>
                  </a:lnTo>
                  <a:lnTo>
                    <a:pt x="1276" y="1272"/>
                  </a:lnTo>
                  <a:lnTo>
                    <a:pt x="1229" y="1315"/>
                  </a:lnTo>
                  <a:lnTo>
                    <a:pt x="1178" y="1354"/>
                  </a:lnTo>
                  <a:lnTo>
                    <a:pt x="1124" y="1389"/>
                  </a:lnTo>
                  <a:lnTo>
                    <a:pt x="1068" y="1418"/>
                  </a:lnTo>
                  <a:lnTo>
                    <a:pt x="1008" y="1443"/>
                  </a:lnTo>
                  <a:lnTo>
                    <a:pt x="946" y="1464"/>
                  </a:lnTo>
                  <a:lnTo>
                    <a:pt x="882" y="1479"/>
                  </a:lnTo>
                  <a:lnTo>
                    <a:pt x="815" y="1487"/>
                  </a:lnTo>
                  <a:lnTo>
                    <a:pt x="747" y="1490"/>
                  </a:lnTo>
                  <a:lnTo>
                    <a:pt x="678" y="1487"/>
                  </a:lnTo>
                  <a:lnTo>
                    <a:pt x="612" y="1479"/>
                  </a:lnTo>
                  <a:lnTo>
                    <a:pt x="548" y="1464"/>
                  </a:lnTo>
                  <a:lnTo>
                    <a:pt x="486" y="1443"/>
                  </a:lnTo>
                  <a:lnTo>
                    <a:pt x="426" y="1418"/>
                  </a:lnTo>
                  <a:lnTo>
                    <a:pt x="369" y="1389"/>
                  </a:lnTo>
                  <a:lnTo>
                    <a:pt x="316" y="1354"/>
                  </a:lnTo>
                  <a:lnTo>
                    <a:pt x="266" y="1315"/>
                  </a:lnTo>
                  <a:lnTo>
                    <a:pt x="219" y="1272"/>
                  </a:lnTo>
                  <a:lnTo>
                    <a:pt x="175" y="1226"/>
                  </a:lnTo>
                  <a:lnTo>
                    <a:pt x="136" y="1176"/>
                  </a:lnTo>
                  <a:lnTo>
                    <a:pt x="102" y="1121"/>
                  </a:lnTo>
                  <a:lnTo>
                    <a:pt x="71" y="1065"/>
                  </a:lnTo>
                  <a:lnTo>
                    <a:pt x="46" y="1006"/>
                  </a:lnTo>
                  <a:lnTo>
                    <a:pt x="26" y="943"/>
                  </a:lnTo>
                  <a:lnTo>
                    <a:pt x="12" y="879"/>
                  </a:lnTo>
                  <a:lnTo>
                    <a:pt x="3" y="813"/>
                  </a:lnTo>
                  <a:lnTo>
                    <a:pt x="0" y="745"/>
                  </a:lnTo>
                  <a:lnTo>
                    <a:pt x="3" y="677"/>
                  </a:lnTo>
                  <a:lnTo>
                    <a:pt x="12" y="611"/>
                  </a:lnTo>
                  <a:lnTo>
                    <a:pt x="26" y="547"/>
                  </a:lnTo>
                  <a:lnTo>
                    <a:pt x="46" y="484"/>
                  </a:lnTo>
                  <a:lnTo>
                    <a:pt x="71" y="425"/>
                  </a:lnTo>
                  <a:lnTo>
                    <a:pt x="102" y="369"/>
                  </a:lnTo>
                  <a:lnTo>
                    <a:pt x="136" y="314"/>
                  </a:lnTo>
                  <a:lnTo>
                    <a:pt x="175" y="264"/>
                  </a:lnTo>
                  <a:lnTo>
                    <a:pt x="219" y="218"/>
                  </a:lnTo>
                  <a:lnTo>
                    <a:pt x="266" y="175"/>
                  </a:lnTo>
                  <a:lnTo>
                    <a:pt x="316" y="136"/>
                  </a:lnTo>
                  <a:lnTo>
                    <a:pt x="369" y="101"/>
                  </a:lnTo>
                  <a:lnTo>
                    <a:pt x="426" y="72"/>
                  </a:lnTo>
                  <a:lnTo>
                    <a:pt x="486" y="47"/>
                  </a:lnTo>
                  <a:lnTo>
                    <a:pt x="548" y="26"/>
                  </a:lnTo>
                  <a:lnTo>
                    <a:pt x="612" y="11"/>
                  </a:lnTo>
                  <a:lnTo>
                    <a:pt x="678" y="3"/>
                  </a:lnTo>
                  <a:lnTo>
                    <a:pt x="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530"/>
            <p:cNvSpPr>
              <a:spLocks/>
            </p:cNvSpPr>
            <p:nvPr/>
          </p:nvSpPr>
          <p:spPr bwMode="auto">
            <a:xfrm>
              <a:off x="8415338" y="3921126"/>
              <a:ext cx="17463" cy="36513"/>
            </a:xfrm>
            <a:custGeom>
              <a:avLst/>
              <a:gdLst>
                <a:gd name="T0" fmla="*/ 57 w 115"/>
                <a:gd name="T1" fmla="*/ 0 h 229"/>
                <a:gd name="T2" fmla="*/ 76 w 115"/>
                <a:gd name="T3" fmla="*/ 3 h 229"/>
                <a:gd name="T4" fmla="*/ 92 w 115"/>
                <a:gd name="T5" fmla="*/ 10 h 229"/>
                <a:gd name="T6" fmla="*/ 104 w 115"/>
                <a:gd name="T7" fmla="*/ 22 h 229"/>
                <a:gd name="T8" fmla="*/ 111 w 115"/>
                <a:gd name="T9" fmla="*/ 38 h 229"/>
                <a:gd name="T10" fmla="*/ 115 w 115"/>
                <a:gd name="T11" fmla="*/ 57 h 229"/>
                <a:gd name="T12" fmla="*/ 115 w 115"/>
                <a:gd name="T13" fmla="*/ 172 h 229"/>
                <a:gd name="T14" fmla="*/ 111 w 115"/>
                <a:gd name="T15" fmla="*/ 190 h 229"/>
                <a:gd name="T16" fmla="*/ 104 w 115"/>
                <a:gd name="T17" fmla="*/ 207 h 229"/>
                <a:gd name="T18" fmla="*/ 92 w 115"/>
                <a:gd name="T19" fmla="*/ 219 h 229"/>
                <a:gd name="T20" fmla="*/ 76 w 115"/>
                <a:gd name="T21" fmla="*/ 226 h 229"/>
                <a:gd name="T22" fmla="*/ 57 w 115"/>
                <a:gd name="T23" fmla="*/ 229 h 229"/>
                <a:gd name="T24" fmla="*/ 37 w 115"/>
                <a:gd name="T25" fmla="*/ 226 h 229"/>
                <a:gd name="T26" fmla="*/ 22 w 115"/>
                <a:gd name="T27" fmla="*/ 219 h 229"/>
                <a:gd name="T28" fmla="*/ 10 w 115"/>
                <a:gd name="T29" fmla="*/ 207 h 229"/>
                <a:gd name="T30" fmla="*/ 2 w 115"/>
                <a:gd name="T31" fmla="*/ 190 h 229"/>
                <a:gd name="T32" fmla="*/ 0 w 115"/>
                <a:gd name="T33" fmla="*/ 172 h 229"/>
                <a:gd name="T34" fmla="*/ 0 w 115"/>
                <a:gd name="T35" fmla="*/ 57 h 229"/>
                <a:gd name="T36" fmla="*/ 2 w 115"/>
                <a:gd name="T37" fmla="*/ 38 h 229"/>
                <a:gd name="T38" fmla="*/ 10 w 115"/>
                <a:gd name="T39" fmla="*/ 22 h 229"/>
                <a:gd name="T40" fmla="*/ 22 w 115"/>
                <a:gd name="T41" fmla="*/ 10 h 229"/>
                <a:gd name="T42" fmla="*/ 37 w 115"/>
                <a:gd name="T43" fmla="*/ 3 h 229"/>
                <a:gd name="T44" fmla="*/ 57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5" y="172"/>
                  </a:lnTo>
                  <a:lnTo>
                    <a:pt x="111" y="190"/>
                  </a:lnTo>
                  <a:lnTo>
                    <a:pt x="104" y="207"/>
                  </a:lnTo>
                  <a:lnTo>
                    <a:pt x="92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531"/>
            <p:cNvSpPr>
              <a:spLocks/>
            </p:cNvSpPr>
            <p:nvPr/>
          </p:nvSpPr>
          <p:spPr bwMode="auto">
            <a:xfrm>
              <a:off x="8305801" y="3711576"/>
              <a:ext cx="46038" cy="44450"/>
            </a:xfrm>
            <a:custGeom>
              <a:avLst/>
              <a:gdLst>
                <a:gd name="T0" fmla="*/ 48 w 287"/>
                <a:gd name="T1" fmla="*/ 0 h 286"/>
                <a:gd name="T2" fmla="*/ 66 w 287"/>
                <a:gd name="T3" fmla="*/ 0 h 286"/>
                <a:gd name="T4" fmla="*/ 83 w 287"/>
                <a:gd name="T5" fmla="*/ 5 h 286"/>
                <a:gd name="T6" fmla="*/ 97 w 287"/>
                <a:gd name="T7" fmla="*/ 17 h 286"/>
                <a:gd name="T8" fmla="*/ 270 w 287"/>
                <a:gd name="T9" fmla="*/ 188 h 286"/>
                <a:gd name="T10" fmla="*/ 281 w 287"/>
                <a:gd name="T11" fmla="*/ 203 h 286"/>
                <a:gd name="T12" fmla="*/ 287 w 287"/>
                <a:gd name="T13" fmla="*/ 220 h 286"/>
                <a:gd name="T14" fmla="*/ 287 w 287"/>
                <a:gd name="T15" fmla="*/ 237 h 286"/>
                <a:gd name="T16" fmla="*/ 281 w 287"/>
                <a:gd name="T17" fmla="*/ 253 h 286"/>
                <a:gd name="T18" fmla="*/ 270 w 287"/>
                <a:gd name="T19" fmla="*/ 269 h 286"/>
                <a:gd name="T20" fmla="*/ 258 w 287"/>
                <a:gd name="T21" fmla="*/ 278 h 286"/>
                <a:gd name="T22" fmla="*/ 246 w 287"/>
                <a:gd name="T23" fmla="*/ 284 h 286"/>
                <a:gd name="T24" fmla="*/ 230 w 287"/>
                <a:gd name="T25" fmla="*/ 286 h 286"/>
                <a:gd name="T26" fmla="*/ 214 w 287"/>
                <a:gd name="T27" fmla="*/ 284 h 286"/>
                <a:gd name="T28" fmla="*/ 201 w 287"/>
                <a:gd name="T29" fmla="*/ 278 h 286"/>
                <a:gd name="T30" fmla="*/ 189 w 287"/>
                <a:gd name="T31" fmla="*/ 269 h 286"/>
                <a:gd name="T32" fmla="*/ 17 w 287"/>
                <a:gd name="T33" fmla="*/ 97 h 286"/>
                <a:gd name="T34" fmla="*/ 7 w 287"/>
                <a:gd name="T35" fmla="*/ 81 h 286"/>
                <a:gd name="T36" fmla="*/ 0 w 287"/>
                <a:gd name="T37" fmla="*/ 65 h 286"/>
                <a:gd name="T38" fmla="*/ 0 w 287"/>
                <a:gd name="T39" fmla="*/ 48 h 286"/>
                <a:gd name="T40" fmla="*/ 7 w 287"/>
                <a:gd name="T41" fmla="*/ 31 h 286"/>
                <a:gd name="T42" fmla="*/ 17 w 287"/>
                <a:gd name="T43" fmla="*/ 17 h 286"/>
                <a:gd name="T44" fmla="*/ 33 w 287"/>
                <a:gd name="T45" fmla="*/ 5 h 286"/>
                <a:gd name="T46" fmla="*/ 48 w 287"/>
                <a:gd name="T4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7" h="286">
                  <a:moveTo>
                    <a:pt x="48" y="0"/>
                  </a:moveTo>
                  <a:lnTo>
                    <a:pt x="66" y="0"/>
                  </a:lnTo>
                  <a:lnTo>
                    <a:pt x="83" y="5"/>
                  </a:lnTo>
                  <a:lnTo>
                    <a:pt x="97" y="17"/>
                  </a:lnTo>
                  <a:lnTo>
                    <a:pt x="270" y="188"/>
                  </a:lnTo>
                  <a:lnTo>
                    <a:pt x="281" y="203"/>
                  </a:lnTo>
                  <a:lnTo>
                    <a:pt x="287" y="220"/>
                  </a:lnTo>
                  <a:lnTo>
                    <a:pt x="287" y="237"/>
                  </a:lnTo>
                  <a:lnTo>
                    <a:pt x="281" y="253"/>
                  </a:lnTo>
                  <a:lnTo>
                    <a:pt x="270" y="269"/>
                  </a:lnTo>
                  <a:lnTo>
                    <a:pt x="258" y="278"/>
                  </a:lnTo>
                  <a:lnTo>
                    <a:pt x="246" y="284"/>
                  </a:lnTo>
                  <a:lnTo>
                    <a:pt x="230" y="286"/>
                  </a:lnTo>
                  <a:lnTo>
                    <a:pt x="214" y="284"/>
                  </a:lnTo>
                  <a:lnTo>
                    <a:pt x="201" y="278"/>
                  </a:lnTo>
                  <a:lnTo>
                    <a:pt x="189" y="269"/>
                  </a:lnTo>
                  <a:lnTo>
                    <a:pt x="17" y="97"/>
                  </a:lnTo>
                  <a:lnTo>
                    <a:pt x="7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7" y="31"/>
                  </a:lnTo>
                  <a:lnTo>
                    <a:pt x="17" y="17"/>
                  </a:lnTo>
                  <a:lnTo>
                    <a:pt x="33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532"/>
            <p:cNvSpPr>
              <a:spLocks/>
            </p:cNvSpPr>
            <p:nvPr/>
          </p:nvSpPr>
          <p:spPr bwMode="auto">
            <a:xfrm>
              <a:off x="8278813" y="3821113"/>
              <a:ext cx="44450" cy="17463"/>
            </a:xfrm>
            <a:custGeom>
              <a:avLst/>
              <a:gdLst>
                <a:gd name="T0" fmla="*/ 57 w 287"/>
                <a:gd name="T1" fmla="*/ 0 h 115"/>
                <a:gd name="T2" fmla="*/ 230 w 287"/>
                <a:gd name="T3" fmla="*/ 0 h 115"/>
                <a:gd name="T4" fmla="*/ 249 w 287"/>
                <a:gd name="T5" fmla="*/ 3 h 115"/>
                <a:gd name="T6" fmla="*/ 264 w 287"/>
                <a:gd name="T7" fmla="*/ 10 h 115"/>
                <a:gd name="T8" fmla="*/ 277 w 287"/>
                <a:gd name="T9" fmla="*/ 22 h 115"/>
                <a:gd name="T10" fmla="*/ 284 w 287"/>
                <a:gd name="T11" fmla="*/ 39 h 115"/>
                <a:gd name="T12" fmla="*/ 287 w 287"/>
                <a:gd name="T13" fmla="*/ 57 h 115"/>
                <a:gd name="T14" fmla="*/ 284 w 287"/>
                <a:gd name="T15" fmla="*/ 76 h 115"/>
                <a:gd name="T16" fmla="*/ 277 w 287"/>
                <a:gd name="T17" fmla="*/ 93 h 115"/>
                <a:gd name="T18" fmla="*/ 264 w 287"/>
                <a:gd name="T19" fmla="*/ 104 h 115"/>
                <a:gd name="T20" fmla="*/ 249 w 287"/>
                <a:gd name="T21" fmla="*/ 112 h 115"/>
                <a:gd name="T22" fmla="*/ 230 w 287"/>
                <a:gd name="T23" fmla="*/ 115 h 115"/>
                <a:gd name="T24" fmla="*/ 57 w 287"/>
                <a:gd name="T25" fmla="*/ 115 h 115"/>
                <a:gd name="T26" fmla="*/ 38 w 287"/>
                <a:gd name="T27" fmla="*/ 112 h 115"/>
                <a:gd name="T28" fmla="*/ 22 w 287"/>
                <a:gd name="T29" fmla="*/ 104 h 115"/>
                <a:gd name="T30" fmla="*/ 10 w 287"/>
                <a:gd name="T31" fmla="*/ 93 h 115"/>
                <a:gd name="T32" fmla="*/ 2 w 287"/>
                <a:gd name="T33" fmla="*/ 76 h 115"/>
                <a:gd name="T34" fmla="*/ 0 w 287"/>
                <a:gd name="T35" fmla="*/ 57 h 115"/>
                <a:gd name="T36" fmla="*/ 2 w 287"/>
                <a:gd name="T37" fmla="*/ 39 h 115"/>
                <a:gd name="T38" fmla="*/ 10 w 287"/>
                <a:gd name="T39" fmla="*/ 22 h 115"/>
                <a:gd name="T40" fmla="*/ 22 w 287"/>
                <a:gd name="T41" fmla="*/ 10 h 115"/>
                <a:gd name="T42" fmla="*/ 38 w 287"/>
                <a:gd name="T43" fmla="*/ 3 h 115"/>
                <a:gd name="T44" fmla="*/ 57 w 28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5">
                  <a:moveTo>
                    <a:pt x="57" y="0"/>
                  </a:moveTo>
                  <a:lnTo>
                    <a:pt x="230" y="0"/>
                  </a:lnTo>
                  <a:lnTo>
                    <a:pt x="249" y="3"/>
                  </a:lnTo>
                  <a:lnTo>
                    <a:pt x="264" y="10"/>
                  </a:lnTo>
                  <a:lnTo>
                    <a:pt x="277" y="22"/>
                  </a:lnTo>
                  <a:lnTo>
                    <a:pt x="284" y="39"/>
                  </a:lnTo>
                  <a:lnTo>
                    <a:pt x="287" y="57"/>
                  </a:lnTo>
                  <a:lnTo>
                    <a:pt x="284" y="76"/>
                  </a:lnTo>
                  <a:lnTo>
                    <a:pt x="277" y="93"/>
                  </a:lnTo>
                  <a:lnTo>
                    <a:pt x="264" y="104"/>
                  </a:lnTo>
                  <a:lnTo>
                    <a:pt x="249" y="112"/>
                  </a:lnTo>
                  <a:lnTo>
                    <a:pt x="23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Freeform 533"/>
            <p:cNvSpPr>
              <a:spLocks noEditPoints="1"/>
            </p:cNvSpPr>
            <p:nvPr/>
          </p:nvSpPr>
          <p:spPr bwMode="auto">
            <a:xfrm>
              <a:off x="8342313" y="3738563"/>
              <a:ext cx="163513" cy="163513"/>
            </a:xfrm>
            <a:custGeom>
              <a:avLst/>
              <a:gdLst>
                <a:gd name="T0" fmla="*/ 466 w 1034"/>
                <a:gd name="T1" fmla="*/ 118 h 1032"/>
                <a:gd name="T2" fmla="*/ 371 w 1034"/>
                <a:gd name="T3" fmla="*/ 142 h 1032"/>
                <a:gd name="T4" fmla="*/ 286 w 1034"/>
                <a:gd name="T5" fmla="*/ 186 h 1032"/>
                <a:gd name="T6" fmla="*/ 215 w 1034"/>
                <a:gd name="T7" fmla="*/ 249 h 1032"/>
                <a:gd name="T8" fmla="*/ 161 w 1034"/>
                <a:gd name="T9" fmla="*/ 326 h 1032"/>
                <a:gd name="T10" fmla="*/ 126 w 1034"/>
                <a:gd name="T11" fmla="*/ 417 h 1032"/>
                <a:gd name="T12" fmla="*/ 115 w 1034"/>
                <a:gd name="T13" fmla="*/ 516 h 1032"/>
                <a:gd name="T14" fmla="*/ 126 w 1034"/>
                <a:gd name="T15" fmla="*/ 615 h 1032"/>
                <a:gd name="T16" fmla="*/ 161 w 1034"/>
                <a:gd name="T17" fmla="*/ 706 h 1032"/>
                <a:gd name="T18" fmla="*/ 215 w 1034"/>
                <a:gd name="T19" fmla="*/ 783 h 1032"/>
                <a:gd name="T20" fmla="*/ 286 w 1034"/>
                <a:gd name="T21" fmla="*/ 846 h 1032"/>
                <a:gd name="T22" fmla="*/ 371 w 1034"/>
                <a:gd name="T23" fmla="*/ 890 h 1032"/>
                <a:gd name="T24" fmla="*/ 466 w 1034"/>
                <a:gd name="T25" fmla="*/ 914 h 1032"/>
                <a:gd name="T26" fmla="*/ 567 w 1034"/>
                <a:gd name="T27" fmla="*/ 914 h 1032"/>
                <a:gd name="T28" fmla="*/ 663 w 1034"/>
                <a:gd name="T29" fmla="*/ 890 h 1032"/>
                <a:gd name="T30" fmla="*/ 747 w 1034"/>
                <a:gd name="T31" fmla="*/ 846 h 1032"/>
                <a:gd name="T32" fmla="*/ 818 w 1034"/>
                <a:gd name="T33" fmla="*/ 783 h 1032"/>
                <a:gd name="T34" fmla="*/ 872 w 1034"/>
                <a:gd name="T35" fmla="*/ 706 h 1032"/>
                <a:gd name="T36" fmla="*/ 907 w 1034"/>
                <a:gd name="T37" fmla="*/ 615 h 1032"/>
                <a:gd name="T38" fmla="*/ 919 w 1034"/>
                <a:gd name="T39" fmla="*/ 516 h 1032"/>
                <a:gd name="T40" fmla="*/ 907 w 1034"/>
                <a:gd name="T41" fmla="*/ 417 h 1032"/>
                <a:gd name="T42" fmla="*/ 872 w 1034"/>
                <a:gd name="T43" fmla="*/ 326 h 1032"/>
                <a:gd name="T44" fmla="*/ 818 w 1034"/>
                <a:gd name="T45" fmla="*/ 249 h 1032"/>
                <a:gd name="T46" fmla="*/ 747 w 1034"/>
                <a:gd name="T47" fmla="*/ 186 h 1032"/>
                <a:gd name="T48" fmla="*/ 663 w 1034"/>
                <a:gd name="T49" fmla="*/ 142 h 1032"/>
                <a:gd name="T50" fmla="*/ 567 w 1034"/>
                <a:gd name="T51" fmla="*/ 118 h 1032"/>
                <a:gd name="T52" fmla="*/ 517 w 1034"/>
                <a:gd name="T53" fmla="*/ 0 h 1032"/>
                <a:gd name="T54" fmla="*/ 628 w 1034"/>
                <a:gd name="T55" fmla="*/ 11 h 1032"/>
                <a:gd name="T56" fmla="*/ 731 w 1034"/>
                <a:gd name="T57" fmla="*/ 46 h 1032"/>
                <a:gd name="T58" fmla="*/ 823 w 1034"/>
                <a:gd name="T59" fmla="*/ 99 h 1032"/>
                <a:gd name="T60" fmla="*/ 901 w 1034"/>
                <a:gd name="T61" fmla="*/ 170 h 1032"/>
                <a:gd name="T62" fmla="*/ 963 w 1034"/>
                <a:gd name="T63" fmla="*/ 254 h 1032"/>
                <a:gd name="T64" fmla="*/ 1008 w 1034"/>
                <a:gd name="T65" fmla="*/ 352 h 1032"/>
                <a:gd name="T66" fmla="*/ 1031 w 1034"/>
                <a:gd name="T67" fmla="*/ 460 h 1032"/>
                <a:gd name="T68" fmla="*/ 1031 w 1034"/>
                <a:gd name="T69" fmla="*/ 572 h 1032"/>
                <a:gd name="T70" fmla="*/ 1008 w 1034"/>
                <a:gd name="T71" fmla="*/ 680 h 1032"/>
                <a:gd name="T72" fmla="*/ 963 w 1034"/>
                <a:gd name="T73" fmla="*/ 778 h 1032"/>
                <a:gd name="T74" fmla="*/ 901 w 1034"/>
                <a:gd name="T75" fmla="*/ 862 h 1032"/>
                <a:gd name="T76" fmla="*/ 823 w 1034"/>
                <a:gd name="T77" fmla="*/ 933 h 1032"/>
                <a:gd name="T78" fmla="*/ 731 w 1034"/>
                <a:gd name="T79" fmla="*/ 986 h 1032"/>
                <a:gd name="T80" fmla="*/ 628 w 1034"/>
                <a:gd name="T81" fmla="*/ 1021 h 1032"/>
                <a:gd name="T82" fmla="*/ 517 w 1034"/>
                <a:gd name="T83" fmla="*/ 1032 h 1032"/>
                <a:gd name="T84" fmla="*/ 405 w 1034"/>
                <a:gd name="T85" fmla="*/ 1021 h 1032"/>
                <a:gd name="T86" fmla="*/ 303 w 1034"/>
                <a:gd name="T87" fmla="*/ 986 h 1032"/>
                <a:gd name="T88" fmla="*/ 211 w 1034"/>
                <a:gd name="T89" fmla="*/ 933 h 1032"/>
                <a:gd name="T90" fmla="*/ 133 w 1034"/>
                <a:gd name="T91" fmla="*/ 862 h 1032"/>
                <a:gd name="T92" fmla="*/ 70 w 1034"/>
                <a:gd name="T93" fmla="*/ 778 h 1032"/>
                <a:gd name="T94" fmla="*/ 26 w 1034"/>
                <a:gd name="T95" fmla="*/ 680 h 1032"/>
                <a:gd name="T96" fmla="*/ 3 w 1034"/>
                <a:gd name="T97" fmla="*/ 572 h 1032"/>
                <a:gd name="T98" fmla="*/ 3 w 1034"/>
                <a:gd name="T99" fmla="*/ 460 h 1032"/>
                <a:gd name="T100" fmla="*/ 26 w 1034"/>
                <a:gd name="T101" fmla="*/ 352 h 1032"/>
                <a:gd name="T102" fmla="*/ 70 w 1034"/>
                <a:gd name="T103" fmla="*/ 254 h 1032"/>
                <a:gd name="T104" fmla="*/ 133 w 1034"/>
                <a:gd name="T105" fmla="*/ 170 h 1032"/>
                <a:gd name="T106" fmla="*/ 211 w 1034"/>
                <a:gd name="T107" fmla="*/ 99 h 1032"/>
                <a:gd name="T108" fmla="*/ 303 w 1034"/>
                <a:gd name="T109" fmla="*/ 46 h 1032"/>
                <a:gd name="T110" fmla="*/ 405 w 1034"/>
                <a:gd name="T111" fmla="*/ 11 h 1032"/>
                <a:gd name="T112" fmla="*/ 517 w 1034"/>
                <a:gd name="T1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4" h="1032">
                  <a:moveTo>
                    <a:pt x="517" y="115"/>
                  </a:moveTo>
                  <a:lnTo>
                    <a:pt x="466" y="118"/>
                  </a:lnTo>
                  <a:lnTo>
                    <a:pt x="417" y="127"/>
                  </a:lnTo>
                  <a:lnTo>
                    <a:pt x="371" y="142"/>
                  </a:lnTo>
                  <a:lnTo>
                    <a:pt x="327" y="162"/>
                  </a:lnTo>
                  <a:lnTo>
                    <a:pt x="286" y="186"/>
                  </a:lnTo>
                  <a:lnTo>
                    <a:pt x="249" y="216"/>
                  </a:lnTo>
                  <a:lnTo>
                    <a:pt x="215" y="249"/>
                  </a:lnTo>
                  <a:lnTo>
                    <a:pt x="186" y="286"/>
                  </a:lnTo>
                  <a:lnTo>
                    <a:pt x="161" y="326"/>
                  </a:lnTo>
                  <a:lnTo>
                    <a:pt x="141" y="370"/>
                  </a:lnTo>
                  <a:lnTo>
                    <a:pt x="126" y="417"/>
                  </a:lnTo>
                  <a:lnTo>
                    <a:pt x="118" y="465"/>
                  </a:lnTo>
                  <a:lnTo>
                    <a:pt x="115" y="516"/>
                  </a:lnTo>
                  <a:lnTo>
                    <a:pt x="118" y="567"/>
                  </a:lnTo>
                  <a:lnTo>
                    <a:pt x="126" y="615"/>
                  </a:lnTo>
                  <a:lnTo>
                    <a:pt x="141" y="662"/>
                  </a:lnTo>
                  <a:lnTo>
                    <a:pt x="161" y="706"/>
                  </a:lnTo>
                  <a:lnTo>
                    <a:pt x="186" y="746"/>
                  </a:lnTo>
                  <a:lnTo>
                    <a:pt x="215" y="783"/>
                  </a:lnTo>
                  <a:lnTo>
                    <a:pt x="249" y="816"/>
                  </a:lnTo>
                  <a:lnTo>
                    <a:pt x="286" y="846"/>
                  </a:lnTo>
                  <a:lnTo>
                    <a:pt x="327" y="870"/>
                  </a:lnTo>
                  <a:lnTo>
                    <a:pt x="371" y="890"/>
                  </a:lnTo>
                  <a:lnTo>
                    <a:pt x="417" y="905"/>
                  </a:lnTo>
                  <a:lnTo>
                    <a:pt x="466" y="914"/>
                  </a:lnTo>
                  <a:lnTo>
                    <a:pt x="517" y="917"/>
                  </a:lnTo>
                  <a:lnTo>
                    <a:pt x="567" y="914"/>
                  </a:lnTo>
                  <a:lnTo>
                    <a:pt x="616" y="905"/>
                  </a:lnTo>
                  <a:lnTo>
                    <a:pt x="663" y="890"/>
                  </a:lnTo>
                  <a:lnTo>
                    <a:pt x="707" y="870"/>
                  </a:lnTo>
                  <a:lnTo>
                    <a:pt x="747" y="846"/>
                  </a:lnTo>
                  <a:lnTo>
                    <a:pt x="784" y="816"/>
                  </a:lnTo>
                  <a:lnTo>
                    <a:pt x="818" y="783"/>
                  </a:lnTo>
                  <a:lnTo>
                    <a:pt x="847" y="746"/>
                  </a:lnTo>
                  <a:lnTo>
                    <a:pt x="872" y="706"/>
                  </a:lnTo>
                  <a:lnTo>
                    <a:pt x="892" y="662"/>
                  </a:lnTo>
                  <a:lnTo>
                    <a:pt x="907" y="615"/>
                  </a:lnTo>
                  <a:lnTo>
                    <a:pt x="916" y="567"/>
                  </a:lnTo>
                  <a:lnTo>
                    <a:pt x="919" y="516"/>
                  </a:lnTo>
                  <a:lnTo>
                    <a:pt x="916" y="465"/>
                  </a:lnTo>
                  <a:lnTo>
                    <a:pt x="907" y="417"/>
                  </a:lnTo>
                  <a:lnTo>
                    <a:pt x="892" y="370"/>
                  </a:lnTo>
                  <a:lnTo>
                    <a:pt x="872" y="326"/>
                  </a:lnTo>
                  <a:lnTo>
                    <a:pt x="847" y="286"/>
                  </a:lnTo>
                  <a:lnTo>
                    <a:pt x="818" y="249"/>
                  </a:lnTo>
                  <a:lnTo>
                    <a:pt x="784" y="216"/>
                  </a:lnTo>
                  <a:lnTo>
                    <a:pt x="747" y="186"/>
                  </a:lnTo>
                  <a:lnTo>
                    <a:pt x="707" y="162"/>
                  </a:lnTo>
                  <a:lnTo>
                    <a:pt x="663" y="142"/>
                  </a:lnTo>
                  <a:lnTo>
                    <a:pt x="616" y="127"/>
                  </a:lnTo>
                  <a:lnTo>
                    <a:pt x="567" y="118"/>
                  </a:lnTo>
                  <a:lnTo>
                    <a:pt x="517" y="115"/>
                  </a:lnTo>
                  <a:close/>
                  <a:moveTo>
                    <a:pt x="517" y="0"/>
                  </a:moveTo>
                  <a:lnTo>
                    <a:pt x="574" y="3"/>
                  </a:lnTo>
                  <a:lnTo>
                    <a:pt x="628" y="11"/>
                  </a:lnTo>
                  <a:lnTo>
                    <a:pt x="681" y="26"/>
                  </a:lnTo>
                  <a:lnTo>
                    <a:pt x="731" y="46"/>
                  </a:lnTo>
                  <a:lnTo>
                    <a:pt x="778" y="70"/>
                  </a:lnTo>
                  <a:lnTo>
                    <a:pt x="823" y="99"/>
                  </a:lnTo>
                  <a:lnTo>
                    <a:pt x="864" y="132"/>
                  </a:lnTo>
                  <a:lnTo>
                    <a:pt x="901" y="170"/>
                  </a:lnTo>
                  <a:lnTo>
                    <a:pt x="935" y="211"/>
                  </a:lnTo>
                  <a:lnTo>
                    <a:pt x="963" y="254"/>
                  </a:lnTo>
                  <a:lnTo>
                    <a:pt x="988" y="302"/>
                  </a:lnTo>
                  <a:lnTo>
                    <a:pt x="1008" y="352"/>
                  </a:lnTo>
                  <a:lnTo>
                    <a:pt x="1022" y="404"/>
                  </a:lnTo>
                  <a:lnTo>
                    <a:pt x="1031" y="460"/>
                  </a:lnTo>
                  <a:lnTo>
                    <a:pt x="1034" y="516"/>
                  </a:lnTo>
                  <a:lnTo>
                    <a:pt x="1031" y="572"/>
                  </a:lnTo>
                  <a:lnTo>
                    <a:pt x="1022" y="628"/>
                  </a:lnTo>
                  <a:lnTo>
                    <a:pt x="1008" y="680"/>
                  </a:lnTo>
                  <a:lnTo>
                    <a:pt x="988" y="730"/>
                  </a:lnTo>
                  <a:lnTo>
                    <a:pt x="963" y="778"/>
                  </a:lnTo>
                  <a:lnTo>
                    <a:pt x="935" y="821"/>
                  </a:lnTo>
                  <a:lnTo>
                    <a:pt x="901" y="862"/>
                  </a:lnTo>
                  <a:lnTo>
                    <a:pt x="864" y="900"/>
                  </a:lnTo>
                  <a:lnTo>
                    <a:pt x="823" y="933"/>
                  </a:lnTo>
                  <a:lnTo>
                    <a:pt x="778" y="962"/>
                  </a:lnTo>
                  <a:lnTo>
                    <a:pt x="731" y="986"/>
                  </a:lnTo>
                  <a:lnTo>
                    <a:pt x="681" y="1006"/>
                  </a:lnTo>
                  <a:lnTo>
                    <a:pt x="628" y="1021"/>
                  </a:lnTo>
                  <a:lnTo>
                    <a:pt x="574" y="1029"/>
                  </a:lnTo>
                  <a:lnTo>
                    <a:pt x="517" y="1032"/>
                  </a:lnTo>
                  <a:lnTo>
                    <a:pt x="460" y="1029"/>
                  </a:lnTo>
                  <a:lnTo>
                    <a:pt x="405" y="1021"/>
                  </a:lnTo>
                  <a:lnTo>
                    <a:pt x="353" y="1006"/>
                  </a:lnTo>
                  <a:lnTo>
                    <a:pt x="303" y="986"/>
                  </a:lnTo>
                  <a:lnTo>
                    <a:pt x="255" y="962"/>
                  </a:lnTo>
                  <a:lnTo>
                    <a:pt x="211" y="933"/>
                  </a:lnTo>
                  <a:lnTo>
                    <a:pt x="169" y="900"/>
                  </a:lnTo>
                  <a:lnTo>
                    <a:pt x="133" y="862"/>
                  </a:lnTo>
                  <a:lnTo>
                    <a:pt x="99" y="821"/>
                  </a:lnTo>
                  <a:lnTo>
                    <a:pt x="70" y="778"/>
                  </a:lnTo>
                  <a:lnTo>
                    <a:pt x="46" y="730"/>
                  </a:lnTo>
                  <a:lnTo>
                    <a:pt x="26" y="680"/>
                  </a:lnTo>
                  <a:lnTo>
                    <a:pt x="12" y="628"/>
                  </a:lnTo>
                  <a:lnTo>
                    <a:pt x="3" y="572"/>
                  </a:lnTo>
                  <a:lnTo>
                    <a:pt x="0" y="516"/>
                  </a:lnTo>
                  <a:lnTo>
                    <a:pt x="3" y="460"/>
                  </a:lnTo>
                  <a:lnTo>
                    <a:pt x="12" y="404"/>
                  </a:lnTo>
                  <a:lnTo>
                    <a:pt x="26" y="352"/>
                  </a:lnTo>
                  <a:lnTo>
                    <a:pt x="46" y="302"/>
                  </a:lnTo>
                  <a:lnTo>
                    <a:pt x="70" y="254"/>
                  </a:lnTo>
                  <a:lnTo>
                    <a:pt x="99" y="211"/>
                  </a:lnTo>
                  <a:lnTo>
                    <a:pt x="133" y="170"/>
                  </a:lnTo>
                  <a:lnTo>
                    <a:pt x="169" y="132"/>
                  </a:lnTo>
                  <a:lnTo>
                    <a:pt x="211" y="99"/>
                  </a:lnTo>
                  <a:lnTo>
                    <a:pt x="255" y="70"/>
                  </a:lnTo>
                  <a:lnTo>
                    <a:pt x="303" y="46"/>
                  </a:lnTo>
                  <a:lnTo>
                    <a:pt x="353" y="26"/>
                  </a:lnTo>
                  <a:lnTo>
                    <a:pt x="405" y="11"/>
                  </a:lnTo>
                  <a:lnTo>
                    <a:pt x="460" y="3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534"/>
            <p:cNvSpPr>
              <a:spLocks/>
            </p:cNvSpPr>
            <p:nvPr/>
          </p:nvSpPr>
          <p:spPr bwMode="auto">
            <a:xfrm>
              <a:off x="8488363" y="3894138"/>
              <a:ext cx="26988" cy="26988"/>
            </a:xfrm>
            <a:custGeom>
              <a:avLst/>
              <a:gdLst>
                <a:gd name="T0" fmla="*/ 48 w 172"/>
                <a:gd name="T1" fmla="*/ 0 h 171"/>
                <a:gd name="T2" fmla="*/ 66 w 172"/>
                <a:gd name="T3" fmla="*/ 0 h 171"/>
                <a:gd name="T4" fmla="*/ 83 w 172"/>
                <a:gd name="T5" fmla="*/ 5 h 171"/>
                <a:gd name="T6" fmla="*/ 97 w 172"/>
                <a:gd name="T7" fmla="*/ 16 h 171"/>
                <a:gd name="T8" fmla="*/ 155 w 172"/>
                <a:gd name="T9" fmla="*/ 74 h 171"/>
                <a:gd name="T10" fmla="*/ 166 w 172"/>
                <a:gd name="T11" fmla="*/ 88 h 171"/>
                <a:gd name="T12" fmla="*/ 172 w 172"/>
                <a:gd name="T13" fmla="*/ 105 h 171"/>
                <a:gd name="T14" fmla="*/ 172 w 172"/>
                <a:gd name="T15" fmla="*/ 122 h 171"/>
                <a:gd name="T16" fmla="*/ 166 w 172"/>
                <a:gd name="T17" fmla="*/ 138 h 171"/>
                <a:gd name="T18" fmla="*/ 155 w 172"/>
                <a:gd name="T19" fmla="*/ 154 h 171"/>
                <a:gd name="T20" fmla="*/ 143 w 172"/>
                <a:gd name="T21" fmla="*/ 163 h 171"/>
                <a:gd name="T22" fmla="*/ 131 w 172"/>
                <a:gd name="T23" fmla="*/ 169 h 171"/>
                <a:gd name="T24" fmla="*/ 115 w 172"/>
                <a:gd name="T25" fmla="*/ 171 h 171"/>
                <a:gd name="T26" fmla="*/ 99 w 172"/>
                <a:gd name="T27" fmla="*/ 169 h 171"/>
                <a:gd name="T28" fmla="*/ 86 w 172"/>
                <a:gd name="T29" fmla="*/ 163 h 171"/>
                <a:gd name="T30" fmla="*/ 74 w 172"/>
                <a:gd name="T31" fmla="*/ 154 h 171"/>
                <a:gd name="T32" fmla="*/ 17 w 172"/>
                <a:gd name="T33" fmla="*/ 96 h 171"/>
                <a:gd name="T34" fmla="*/ 6 w 172"/>
                <a:gd name="T35" fmla="*/ 81 h 171"/>
                <a:gd name="T36" fmla="*/ 0 w 172"/>
                <a:gd name="T37" fmla="*/ 64 h 171"/>
                <a:gd name="T38" fmla="*/ 0 w 172"/>
                <a:gd name="T39" fmla="*/ 48 h 171"/>
                <a:gd name="T40" fmla="*/ 6 w 172"/>
                <a:gd name="T41" fmla="*/ 31 h 171"/>
                <a:gd name="T42" fmla="*/ 17 w 172"/>
                <a:gd name="T43" fmla="*/ 16 h 171"/>
                <a:gd name="T44" fmla="*/ 33 w 172"/>
                <a:gd name="T45" fmla="*/ 5 h 171"/>
                <a:gd name="T46" fmla="*/ 48 w 172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2" h="171">
                  <a:moveTo>
                    <a:pt x="48" y="0"/>
                  </a:moveTo>
                  <a:lnTo>
                    <a:pt x="66" y="0"/>
                  </a:lnTo>
                  <a:lnTo>
                    <a:pt x="83" y="5"/>
                  </a:lnTo>
                  <a:lnTo>
                    <a:pt x="97" y="16"/>
                  </a:lnTo>
                  <a:lnTo>
                    <a:pt x="155" y="74"/>
                  </a:lnTo>
                  <a:lnTo>
                    <a:pt x="166" y="88"/>
                  </a:lnTo>
                  <a:lnTo>
                    <a:pt x="172" y="105"/>
                  </a:lnTo>
                  <a:lnTo>
                    <a:pt x="172" y="122"/>
                  </a:lnTo>
                  <a:lnTo>
                    <a:pt x="166" y="138"/>
                  </a:lnTo>
                  <a:lnTo>
                    <a:pt x="155" y="154"/>
                  </a:lnTo>
                  <a:lnTo>
                    <a:pt x="143" y="163"/>
                  </a:lnTo>
                  <a:lnTo>
                    <a:pt x="131" y="169"/>
                  </a:lnTo>
                  <a:lnTo>
                    <a:pt x="115" y="171"/>
                  </a:lnTo>
                  <a:lnTo>
                    <a:pt x="99" y="169"/>
                  </a:lnTo>
                  <a:lnTo>
                    <a:pt x="86" y="163"/>
                  </a:lnTo>
                  <a:lnTo>
                    <a:pt x="74" y="154"/>
                  </a:lnTo>
                  <a:lnTo>
                    <a:pt x="17" y="96"/>
                  </a:lnTo>
                  <a:lnTo>
                    <a:pt x="6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6"/>
                  </a:lnTo>
                  <a:lnTo>
                    <a:pt x="33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535"/>
            <p:cNvSpPr>
              <a:spLocks noEditPoints="1"/>
            </p:cNvSpPr>
            <p:nvPr/>
          </p:nvSpPr>
          <p:spPr bwMode="auto">
            <a:xfrm>
              <a:off x="8578851" y="3862388"/>
              <a:ext cx="63500" cy="103188"/>
            </a:xfrm>
            <a:custGeom>
              <a:avLst/>
              <a:gdLst>
                <a:gd name="T0" fmla="*/ 115 w 402"/>
                <a:gd name="T1" fmla="*/ 160 h 653"/>
                <a:gd name="T2" fmla="*/ 115 w 402"/>
                <a:gd name="T3" fmla="*/ 539 h 653"/>
                <a:gd name="T4" fmla="*/ 241 w 402"/>
                <a:gd name="T5" fmla="*/ 539 h 653"/>
                <a:gd name="T6" fmla="*/ 255 w 402"/>
                <a:gd name="T7" fmla="*/ 537 h 653"/>
                <a:gd name="T8" fmla="*/ 267 w 402"/>
                <a:gd name="T9" fmla="*/ 530 h 653"/>
                <a:gd name="T10" fmla="*/ 277 w 402"/>
                <a:gd name="T11" fmla="*/ 521 h 653"/>
                <a:gd name="T12" fmla="*/ 284 w 402"/>
                <a:gd name="T13" fmla="*/ 508 h 653"/>
                <a:gd name="T14" fmla="*/ 287 w 402"/>
                <a:gd name="T15" fmla="*/ 493 h 653"/>
                <a:gd name="T16" fmla="*/ 287 w 402"/>
                <a:gd name="T17" fmla="*/ 252 h 653"/>
                <a:gd name="T18" fmla="*/ 285 w 402"/>
                <a:gd name="T19" fmla="*/ 239 h 653"/>
                <a:gd name="T20" fmla="*/ 279 w 402"/>
                <a:gd name="T21" fmla="*/ 228 h 653"/>
                <a:gd name="T22" fmla="*/ 269 w 402"/>
                <a:gd name="T23" fmla="*/ 219 h 653"/>
                <a:gd name="T24" fmla="*/ 258 w 402"/>
                <a:gd name="T25" fmla="*/ 212 h 653"/>
                <a:gd name="T26" fmla="*/ 115 w 402"/>
                <a:gd name="T27" fmla="*/ 160 h 653"/>
                <a:gd name="T28" fmla="*/ 0 w 402"/>
                <a:gd name="T29" fmla="*/ 0 h 653"/>
                <a:gd name="T30" fmla="*/ 298 w 402"/>
                <a:gd name="T31" fmla="*/ 103 h 653"/>
                <a:gd name="T32" fmla="*/ 323 w 402"/>
                <a:gd name="T33" fmla="*/ 114 h 653"/>
                <a:gd name="T34" fmla="*/ 346 w 402"/>
                <a:gd name="T35" fmla="*/ 130 h 653"/>
                <a:gd name="T36" fmla="*/ 365 w 402"/>
                <a:gd name="T37" fmla="*/ 150 h 653"/>
                <a:gd name="T38" fmla="*/ 381 w 402"/>
                <a:gd name="T39" fmla="*/ 172 h 653"/>
                <a:gd name="T40" fmla="*/ 392 w 402"/>
                <a:gd name="T41" fmla="*/ 197 h 653"/>
                <a:gd name="T42" fmla="*/ 399 w 402"/>
                <a:gd name="T43" fmla="*/ 223 h 653"/>
                <a:gd name="T44" fmla="*/ 402 w 402"/>
                <a:gd name="T45" fmla="*/ 252 h 653"/>
                <a:gd name="T46" fmla="*/ 402 w 402"/>
                <a:gd name="T47" fmla="*/ 493 h 653"/>
                <a:gd name="T48" fmla="*/ 399 w 402"/>
                <a:gd name="T49" fmla="*/ 522 h 653"/>
                <a:gd name="T50" fmla="*/ 391 w 402"/>
                <a:gd name="T51" fmla="*/ 550 h 653"/>
                <a:gd name="T52" fmla="*/ 380 w 402"/>
                <a:gd name="T53" fmla="*/ 575 h 653"/>
                <a:gd name="T54" fmla="*/ 364 w 402"/>
                <a:gd name="T55" fmla="*/ 597 h 653"/>
                <a:gd name="T56" fmla="*/ 345 w 402"/>
                <a:gd name="T57" fmla="*/ 617 h 653"/>
                <a:gd name="T58" fmla="*/ 323 w 402"/>
                <a:gd name="T59" fmla="*/ 632 h 653"/>
                <a:gd name="T60" fmla="*/ 298 w 402"/>
                <a:gd name="T61" fmla="*/ 644 h 653"/>
                <a:gd name="T62" fmla="*/ 270 w 402"/>
                <a:gd name="T63" fmla="*/ 651 h 653"/>
                <a:gd name="T64" fmla="*/ 241 w 402"/>
                <a:gd name="T65" fmla="*/ 653 h 653"/>
                <a:gd name="T66" fmla="*/ 0 w 402"/>
                <a:gd name="T67" fmla="*/ 653 h 653"/>
                <a:gd name="T68" fmla="*/ 0 w 402"/>
                <a:gd name="T69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653">
                  <a:moveTo>
                    <a:pt x="115" y="160"/>
                  </a:moveTo>
                  <a:lnTo>
                    <a:pt x="115" y="539"/>
                  </a:lnTo>
                  <a:lnTo>
                    <a:pt x="241" y="539"/>
                  </a:lnTo>
                  <a:lnTo>
                    <a:pt x="255" y="537"/>
                  </a:lnTo>
                  <a:lnTo>
                    <a:pt x="267" y="530"/>
                  </a:lnTo>
                  <a:lnTo>
                    <a:pt x="277" y="521"/>
                  </a:lnTo>
                  <a:lnTo>
                    <a:pt x="284" y="508"/>
                  </a:lnTo>
                  <a:lnTo>
                    <a:pt x="287" y="493"/>
                  </a:lnTo>
                  <a:lnTo>
                    <a:pt x="287" y="252"/>
                  </a:lnTo>
                  <a:lnTo>
                    <a:pt x="285" y="239"/>
                  </a:lnTo>
                  <a:lnTo>
                    <a:pt x="279" y="228"/>
                  </a:lnTo>
                  <a:lnTo>
                    <a:pt x="269" y="219"/>
                  </a:lnTo>
                  <a:lnTo>
                    <a:pt x="258" y="212"/>
                  </a:lnTo>
                  <a:lnTo>
                    <a:pt x="115" y="160"/>
                  </a:lnTo>
                  <a:close/>
                  <a:moveTo>
                    <a:pt x="0" y="0"/>
                  </a:moveTo>
                  <a:lnTo>
                    <a:pt x="298" y="103"/>
                  </a:lnTo>
                  <a:lnTo>
                    <a:pt x="323" y="114"/>
                  </a:lnTo>
                  <a:lnTo>
                    <a:pt x="346" y="130"/>
                  </a:lnTo>
                  <a:lnTo>
                    <a:pt x="365" y="150"/>
                  </a:lnTo>
                  <a:lnTo>
                    <a:pt x="381" y="172"/>
                  </a:lnTo>
                  <a:lnTo>
                    <a:pt x="392" y="197"/>
                  </a:lnTo>
                  <a:lnTo>
                    <a:pt x="399" y="223"/>
                  </a:lnTo>
                  <a:lnTo>
                    <a:pt x="402" y="252"/>
                  </a:lnTo>
                  <a:lnTo>
                    <a:pt x="402" y="493"/>
                  </a:lnTo>
                  <a:lnTo>
                    <a:pt x="399" y="522"/>
                  </a:lnTo>
                  <a:lnTo>
                    <a:pt x="391" y="550"/>
                  </a:lnTo>
                  <a:lnTo>
                    <a:pt x="380" y="575"/>
                  </a:lnTo>
                  <a:lnTo>
                    <a:pt x="364" y="597"/>
                  </a:lnTo>
                  <a:lnTo>
                    <a:pt x="345" y="617"/>
                  </a:lnTo>
                  <a:lnTo>
                    <a:pt x="323" y="632"/>
                  </a:lnTo>
                  <a:lnTo>
                    <a:pt x="298" y="644"/>
                  </a:lnTo>
                  <a:lnTo>
                    <a:pt x="270" y="651"/>
                  </a:lnTo>
                  <a:lnTo>
                    <a:pt x="241" y="653"/>
                  </a:lnTo>
                  <a:lnTo>
                    <a:pt x="0" y="6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Freeform 536"/>
            <p:cNvSpPr>
              <a:spLocks/>
            </p:cNvSpPr>
            <p:nvPr/>
          </p:nvSpPr>
          <p:spPr bwMode="auto">
            <a:xfrm>
              <a:off x="8578851" y="3602038"/>
              <a:ext cx="46038" cy="90488"/>
            </a:xfrm>
            <a:custGeom>
              <a:avLst/>
              <a:gdLst>
                <a:gd name="T0" fmla="*/ 0 w 287"/>
                <a:gd name="T1" fmla="*/ 0 h 573"/>
                <a:gd name="T2" fmla="*/ 287 w 287"/>
                <a:gd name="T3" fmla="*/ 0 h 573"/>
                <a:gd name="T4" fmla="*/ 287 w 287"/>
                <a:gd name="T5" fmla="*/ 172 h 573"/>
                <a:gd name="T6" fmla="*/ 284 w 287"/>
                <a:gd name="T7" fmla="*/ 191 h 573"/>
                <a:gd name="T8" fmla="*/ 276 w 287"/>
                <a:gd name="T9" fmla="*/ 207 h 573"/>
                <a:gd name="T10" fmla="*/ 264 w 287"/>
                <a:gd name="T11" fmla="*/ 219 h 573"/>
                <a:gd name="T12" fmla="*/ 248 w 287"/>
                <a:gd name="T13" fmla="*/ 226 h 573"/>
                <a:gd name="T14" fmla="*/ 229 w 287"/>
                <a:gd name="T15" fmla="*/ 229 h 573"/>
                <a:gd name="T16" fmla="*/ 210 w 287"/>
                <a:gd name="T17" fmla="*/ 226 h 573"/>
                <a:gd name="T18" fmla="*/ 194 w 287"/>
                <a:gd name="T19" fmla="*/ 219 h 573"/>
                <a:gd name="T20" fmla="*/ 182 w 287"/>
                <a:gd name="T21" fmla="*/ 207 h 573"/>
                <a:gd name="T22" fmla="*/ 174 w 287"/>
                <a:gd name="T23" fmla="*/ 191 h 573"/>
                <a:gd name="T24" fmla="*/ 172 w 287"/>
                <a:gd name="T25" fmla="*/ 172 h 573"/>
                <a:gd name="T26" fmla="*/ 172 w 287"/>
                <a:gd name="T27" fmla="*/ 115 h 573"/>
                <a:gd name="T28" fmla="*/ 115 w 287"/>
                <a:gd name="T29" fmla="*/ 115 h 573"/>
                <a:gd name="T30" fmla="*/ 115 w 287"/>
                <a:gd name="T31" fmla="*/ 459 h 573"/>
                <a:gd name="T32" fmla="*/ 172 w 287"/>
                <a:gd name="T33" fmla="*/ 459 h 573"/>
                <a:gd name="T34" fmla="*/ 172 w 287"/>
                <a:gd name="T35" fmla="*/ 401 h 573"/>
                <a:gd name="T36" fmla="*/ 174 w 287"/>
                <a:gd name="T37" fmla="*/ 383 h 573"/>
                <a:gd name="T38" fmla="*/ 182 w 287"/>
                <a:gd name="T39" fmla="*/ 366 h 573"/>
                <a:gd name="T40" fmla="*/ 194 w 287"/>
                <a:gd name="T41" fmla="*/ 354 h 573"/>
                <a:gd name="T42" fmla="*/ 210 w 287"/>
                <a:gd name="T43" fmla="*/ 347 h 573"/>
                <a:gd name="T44" fmla="*/ 229 w 287"/>
                <a:gd name="T45" fmla="*/ 344 h 573"/>
                <a:gd name="T46" fmla="*/ 248 w 287"/>
                <a:gd name="T47" fmla="*/ 347 h 573"/>
                <a:gd name="T48" fmla="*/ 264 w 287"/>
                <a:gd name="T49" fmla="*/ 354 h 573"/>
                <a:gd name="T50" fmla="*/ 276 w 287"/>
                <a:gd name="T51" fmla="*/ 366 h 573"/>
                <a:gd name="T52" fmla="*/ 284 w 287"/>
                <a:gd name="T53" fmla="*/ 383 h 573"/>
                <a:gd name="T54" fmla="*/ 287 w 287"/>
                <a:gd name="T55" fmla="*/ 401 h 573"/>
                <a:gd name="T56" fmla="*/ 287 w 287"/>
                <a:gd name="T57" fmla="*/ 573 h 573"/>
                <a:gd name="T58" fmla="*/ 0 w 287"/>
                <a:gd name="T59" fmla="*/ 573 h 573"/>
                <a:gd name="T60" fmla="*/ 0 w 287"/>
                <a:gd name="T61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7" h="573">
                  <a:moveTo>
                    <a:pt x="0" y="0"/>
                  </a:moveTo>
                  <a:lnTo>
                    <a:pt x="287" y="0"/>
                  </a:lnTo>
                  <a:lnTo>
                    <a:pt x="287" y="172"/>
                  </a:lnTo>
                  <a:lnTo>
                    <a:pt x="284" y="191"/>
                  </a:lnTo>
                  <a:lnTo>
                    <a:pt x="276" y="207"/>
                  </a:lnTo>
                  <a:lnTo>
                    <a:pt x="264" y="219"/>
                  </a:lnTo>
                  <a:lnTo>
                    <a:pt x="248" y="226"/>
                  </a:lnTo>
                  <a:lnTo>
                    <a:pt x="229" y="229"/>
                  </a:lnTo>
                  <a:lnTo>
                    <a:pt x="210" y="226"/>
                  </a:lnTo>
                  <a:lnTo>
                    <a:pt x="194" y="219"/>
                  </a:lnTo>
                  <a:lnTo>
                    <a:pt x="182" y="207"/>
                  </a:lnTo>
                  <a:lnTo>
                    <a:pt x="174" y="191"/>
                  </a:lnTo>
                  <a:lnTo>
                    <a:pt x="172" y="172"/>
                  </a:lnTo>
                  <a:lnTo>
                    <a:pt x="172" y="115"/>
                  </a:lnTo>
                  <a:lnTo>
                    <a:pt x="115" y="115"/>
                  </a:lnTo>
                  <a:lnTo>
                    <a:pt x="115" y="459"/>
                  </a:lnTo>
                  <a:lnTo>
                    <a:pt x="172" y="459"/>
                  </a:lnTo>
                  <a:lnTo>
                    <a:pt x="172" y="401"/>
                  </a:lnTo>
                  <a:lnTo>
                    <a:pt x="174" y="383"/>
                  </a:lnTo>
                  <a:lnTo>
                    <a:pt x="182" y="366"/>
                  </a:lnTo>
                  <a:lnTo>
                    <a:pt x="194" y="354"/>
                  </a:lnTo>
                  <a:lnTo>
                    <a:pt x="210" y="347"/>
                  </a:lnTo>
                  <a:lnTo>
                    <a:pt x="229" y="344"/>
                  </a:lnTo>
                  <a:lnTo>
                    <a:pt x="248" y="347"/>
                  </a:lnTo>
                  <a:lnTo>
                    <a:pt x="264" y="354"/>
                  </a:lnTo>
                  <a:lnTo>
                    <a:pt x="276" y="366"/>
                  </a:lnTo>
                  <a:lnTo>
                    <a:pt x="284" y="383"/>
                  </a:lnTo>
                  <a:lnTo>
                    <a:pt x="287" y="401"/>
                  </a:lnTo>
                  <a:lnTo>
                    <a:pt x="287" y="573"/>
                  </a:lnTo>
                  <a:lnTo>
                    <a:pt x="0" y="5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537"/>
            <p:cNvSpPr>
              <a:spLocks noEditPoints="1"/>
            </p:cNvSpPr>
            <p:nvPr/>
          </p:nvSpPr>
          <p:spPr bwMode="auto">
            <a:xfrm>
              <a:off x="8196263" y="3592513"/>
              <a:ext cx="73025" cy="100013"/>
            </a:xfrm>
            <a:custGeom>
              <a:avLst/>
              <a:gdLst>
                <a:gd name="T0" fmla="*/ 115 w 460"/>
                <a:gd name="T1" fmla="*/ 114 h 630"/>
                <a:gd name="T2" fmla="*/ 115 w 460"/>
                <a:gd name="T3" fmla="*/ 516 h 630"/>
                <a:gd name="T4" fmla="*/ 345 w 460"/>
                <a:gd name="T5" fmla="*/ 516 h 630"/>
                <a:gd name="T6" fmla="*/ 345 w 460"/>
                <a:gd name="T7" fmla="*/ 114 h 630"/>
                <a:gd name="T8" fmla="*/ 115 w 460"/>
                <a:gd name="T9" fmla="*/ 114 h 630"/>
                <a:gd name="T10" fmla="*/ 0 w 460"/>
                <a:gd name="T11" fmla="*/ 0 h 630"/>
                <a:gd name="T12" fmla="*/ 460 w 460"/>
                <a:gd name="T13" fmla="*/ 0 h 630"/>
                <a:gd name="T14" fmla="*/ 460 w 460"/>
                <a:gd name="T15" fmla="*/ 630 h 630"/>
                <a:gd name="T16" fmla="*/ 0 w 460"/>
                <a:gd name="T17" fmla="*/ 630 h 630"/>
                <a:gd name="T18" fmla="*/ 0 w 460"/>
                <a:gd name="T19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0" h="630">
                  <a:moveTo>
                    <a:pt x="115" y="114"/>
                  </a:moveTo>
                  <a:lnTo>
                    <a:pt x="115" y="516"/>
                  </a:lnTo>
                  <a:lnTo>
                    <a:pt x="345" y="516"/>
                  </a:lnTo>
                  <a:lnTo>
                    <a:pt x="345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460" y="0"/>
                  </a:lnTo>
                  <a:lnTo>
                    <a:pt x="460" y="630"/>
                  </a:lnTo>
                  <a:lnTo>
                    <a:pt x="0" y="6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Rectangle 538"/>
            <p:cNvSpPr>
              <a:spLocks noChangeArrowheads="1"/>
            </p:cNvSpPr>
            <p:nvPr/>
          </p:nvSpPr>
          <p:spPr bwMode="auto">
            <a:xfrm>
              <a:off x="8223251" y="3619501"/>
              <a:ext cx="3651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Rectangle 539"/>
            <p:cNvSpPr>
              <a:spLocks noChangeArrowheads="1"/>
            </p:cNvSpPr>
            <p:nvPr/>
          </p:nvSpPr>
          <p:spPr bwMode="auto">
            <a:xfrm>
              <a:off x="8223251" y="3648076"/>
              <a:ext cx="3651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Freeform 540"/>
            <p:cNvSpPr>
              <a:spLocks/>
            </p:cNvSpPr>
            <p:nvPr/>
          </p:nvSpPr>
          <p:spPr bwMode="auto">
            <a:xfrm>
              <a:off x="8461376" y="3911601"/>
              <a:ext cx="25400" cy="36513"/>
            </a:xfrm>
            <a:custGeom>
              <a:avLst/>
              <a:gdLst>
                <a:gd name="T0" fmla="*/ 45 w 164"/>
                <a:gd name="T1" fmla="*/ 0 h 229"/>
                <a:gd name="T2" fmla="*/ 63 w 164"/>
                <a:gd name="T3" fmla="*/ 1 h 229"/>
                <a:gd name="T4" fmla="*/ 79 w 164"/>
                <a:gd name="T5" fmla="*/ 7 h 229"/>
                <a:gd name="T6" fmla="*/ 93 w 164"/>
                <a:gd name="T7" fmla="*/ 16 h 229"/>
                <a:gd name="T8" fmla="*/ 102 w 164"/>
                <a:gd name="T9" fmla="*/ 29 h 229"/>
                <a:gd name="T10" fmla="*/ 160 w 164"/>
                <a:gd name="T11" fmla="*/ 143 h 229"/>
                <a:gd name="T12" fmla="*/ 164 w 164"/>
                <a:gd name="T13" fmla="*/ 160 h 229"/>
                <a:gd name="T14" fmla="*/ 163 w 164"/>
                <a:gd name="T15" fmla="*/ 178 h 229"/>
                <a:gd name="T16" fmla="*/ 158 w 164"/>
                <a:gd name="T17" fmla="*/ 194 h 229"/>
                <a:gd name="T18" fmla="*/ 149 w 164"/>
                <a:gd name="T19" fmla="*/ 208 h 229"/>
                <a:gd name="T20" fmla="*/ 137 w 164"/>
                <a:gd name="T21" fmla="*/ 217 h 229"/>
                <a:gd name="T22" fmla="*/ 130 w 164"/>
                <a:gd name="T23" fmla="*/ 226 h 229"/>
                <a:gd name="T24" fmla="*/ 123 w 164"/>
                <a:gd name="T25" fmla="*/ 229 h 229"/>
                <a:gd name="T26" fmla="*/ 114 w 164"/>
                <a:gd name="T27" fmla="*/ 229 h 229"/>
                <a:gd name="T28" fmla="*/ 97 w 164"/>
                <a:gd name="T29" fmla="*/ 227 h 229"/>
                <a:gd name="T30" fmla="*/ 83 w 164"/>
                <a:gd name="T31" fmla="*/ 220 h 229"/>
                <a:gd name="T32" fmla="*/ 71 w 164"/>
                <a:gd name="T33" fmla="*/ 209 h 229"/>
                <a:gd name="T34" fmla="*/ 62 w 164"/>
                <a:gd name="T35" fmla="*/ 194 h 229"/>
                <a:gd name="T36" fmla="*/ 4 w 164"/>
                <a:gd name="T37" fmla="*/ 80 h 229"/>
                <a:gd name="T38" fmla="*/ 0 w 164"/>
                <a:gd name="T39" fmla="*/ 62 h 229"/>
                <a:gd name="T40" fmla="*/ 1 w 164"/>
                <a:gd name="T41" fmla="*/ 44 h 229"/>
                <a:gd name="T42" fmla="*/ 6 w 164"/>
                <a:gd name="T43" fmla="*/ 27 h 229"/>
                <a:gd name="T44" fmla="*/ 15 w 164"/>
                <a:gd name="T45" fmla="*/ 15 h 229"/>
                <a:gd name="T46" fmla="*/ 27 w 164"/>
                <a:gd name="T47" fmla="*/ 6 h 229"/>
                <a:gd name="T48" fmla="*/ 45 w 164"/>
                <a:gd name="T4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29">
                  <a:moveTo>
                    <a:pt x="45" y="0"/>
                  </a:moveTo>
                  <a:lnTo>
                    <a:pt x="63" y="1"/>
                  </a:lnTo>
                  <a:lnTo>
                    <a:pt x="79" y="7"/>
                  </a:lnTo>
                  <a:lnTo>
                    <a:pt x="93" y="16"/>
                  </a:lnTo>
                  <a:lnTo>
                    <a:pt x="102" y="29"/>
                  </a:lnTo>
                  <a:lnTo>
                    <a:pt x="160" y="143"/>
                  </a:lnTo>
                  <a:lnTo>
                    <a:pt x="164" y="160"/>
                  </a:lnTo>
                  <a:lnTo>
                    <a:pt x="163" y="178"/>
                  </a:lnTo>
                  <a:lnTo>
                    <a:pt x="158" y="194"/>
                  </a:lnTo>
                  <a:lnTo>
                    <a:pt x="149" y="208"/>
                  </a:lnTo>
                  <a:lnTo>
                    <a:pt x="137" y="217"/>
                  </a:lnTo>
                  <a:lnTo>
                    <a:pt x="130" y="226"/>
                  </a:lnTo>
                  <a:lnTo>
                    <a:pt x="123" y="229"/>
                  </a:lnTo>
                  <a:lnTo>
                    <a:pt x="114" y="229"/>
                  </a:lnTo>
                  <a:lnTo>
                    <a:pt x="97" y="227"/>
                  </a:lnTo>
                  <a:lnTo>
                    <a:pt x="83" y="220"/>
                  </a:lnTo>
                  <a:lnTo>
                    <a:pt x="71" y="209"/>
                  </a:lnTo>
                  <a:lnTo>
                    <a:pt x="62" y="194"/>
                  </a:lnTo>
                  <a:lnTo>
                    <a:pt x="4" y="80"/>
                  </a:lnTo>
                  <a:lnTo>
                    <a:pt x="0" y="62"/>
                  </a:lnTo>
                  <a:lnTo>
                    <a:pt x="1" y="44"/>
                  </a:lnTo>
                  <a:lnTo>
                    <a:pt x="6" y="27"/>
                  </a:lnTo>
                  <a:lnTo>
                    <a:pt x="15" y="15"/>
                  </a:lnTo>
                  <a:lnTo>
                    <a:pt x="27" y="6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541"/>
            <p:cNvSpPr>
              <a:spLocks/>
            </p:cNvSpPr>
            <p:nvPr/>
          </p:nvSpPr>
          <p:spPr bwMode="auto">
            <a:xfrm>
              <a:off x="8296276" y="3965576"/>
              <a:ext cx="19050" cy="46038"/>
            </a:xfrm>
            <a:custGeom>
              <a:avLst/>
              <a:gdLst>
                <a:gd name="T0" fmla="*/ 57 w 115"/>
                <a:gd name="T1" fmla="*/ 0 h 287"/>
                <a:gd name="T2" fmla="*/ 76 w 115"/>
                <a:gd name="T3" fmla="*/ 3 h 287"/>
                <a:gd name="T4" fmla="*/ 92 w 115"/>
                <a:gd name="T5" fmla="*/ 11 h 287"/>
                <a:gd name="T6" fmla="*/ 104 w 115"/>
                <a:gd name="T7" fmla="*/ 22 h 287"/>
                <a:gd name="T8" fmla="*/ 112 w 115"/>
                <a:gd name="T9" fmla="*/ 39 h 287"/>
                <a:gd name="T10" fmla="*/ 115 w 115"/>
                <a:gd name="T11" fmla="*/ 58 h 287"/>
                <a:gd name="T12" fmla="*/ 115 w 115"/>
                <a:gd name="T13" fmla="*/ 230 h 287"/>
                <a:gd name="T14" fmla="*/ 112 w 115"/>
                <a:gd name="T15" fmla="*/ 248 h 287"/>
                <a:gd name="T16" fmla="*/ 104 w 115"/>
                <a:gd name="T17" fmla="*/ 265 h 287"/>
                <a:gd name="T18" fmla="*/ 92 w 115"/>
                <a:gd name="T19" fmla="*/ 277 h 287"/>
                <a:gd name="T20" fmla="*/ 76 w 115"/>
                <a:gd name="T21" fmla="*/ 284 h 287"/>
                <a:gd name="T22" fmla="*/ 57 w 115"/>
                <a:gd name="T23" fmla="*/ 287 h 287"/>
                <a:gd name="T24" fmla="*/ 37 w 115"/>
                <a:gd name="T25" fmla="*/ 284 h 287"/>
                <a:gd name="T26" fmla="*/ 22 w 115"/>
                <a:gd name="T27" fmla="*/ 277 h 287"/>
                <a:gd name="T28" fmla="*/ 10 w 115"/>
                <a:gd name="T29" fmla="*/ 265 h 287"/>
                <a:gd name="T30" fmla="*/ 2 w 115"/>
                <a:gd name="T31" fmla="*/ 248 h 287"/>
                <a:gd name="T32" fmla="*/ 0 w 115"/>
                <a:gd name="T33" fmla="*/ 230 h 287"/>
                <a:gd name="T34" fmla="*/ 0 w 115"/>
                <a:gd name="T35" fmla="*/ 58 h 287"/>
                <a:gd name="T36" fmla="*/ 2 w 115"/>
                <a:gd name="T37" fmla="*/ 39 h 287"/>
                <a:gd name="T38" fmla="*/ 10 w 115"/>
                <a:gd name="T39" fmla="*/ 22 h 287"/>
                <a:gd name="T40" fmla="*/ 22 w 115"/>
                <a:gd name="T41" fmla="*/ 11 h 287"/>
                <a:gd name="T42" fmla="*/ 37 w 115"/>
                <a:gd name="T43" fmla="*/ 3 h 287"/>
                <a:gd name="T44" fmla="*/ 57 w 115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7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230"/>
                  </a:lnTo>
                  <a:lnTo>
                    <a:pt x="112" y="248"/>
                  </a:lnTo>
                  <a:lnTo>
                    <a:pt x="104" y="265"/>
                  </a:lnTo>
                  <a:lnTo>
                    <a:pt x="92" y="277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7" y="284"/>
                  </a:lnTo>
                  <a:lnTo>
                    <a:pt x="22" y="277"/>
                  </a:lnTo>
                  <a:lnTo>
                    <a:pt x="10" y="265"/>
                  </a:lnTo>
                  <a:lnTo>
                    <a:pt x="2" y="248"/>
                  </a:lnTo>
                  <a:lnTo>
                    <a:pt x="0" y="23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Freeform 542"/>
            <p:cNvSpPr>
              <a:spLocks/>
            </p:cNvSpPr>
            <p:nvPr/>
          </p:nvSpPr>
          <p:spPr bwMode="auto">
            <a:xfrm>
              <a:off x="8342313" y="3965576"/>
              <a:ext cx="17463" cy="46038"/>
            </a:xfrm>
            <a:custGeom>
              <a:avLst/>
              <a:gdLst>
                <a:gd name="T0" fmla="*/ 58 w 115"/>
                <a:gd name="T1" fmla="*/ 0 h 287"/>
                <a:gd name="T2" fmla="*/ 76 w 115"/>
                <a:gd name="T3" fmla="*/ 3 h 287"/>
                <a:gd name="T4" fmla="*/ 92 w 115"/>
                <a:gd name="T5" fmla="*/ 11 h 287"/>
                <a:gd name="T6" fmla="*/ 105 w 115"/>
                <a:gd name="T7" fmla="*/ 22 h 287"/>
                <a:gd name="T8" fmla="*/ 112 w 115"/>
                <a:gd name="T9" fmla="*/ 39 h 287"/>
                <a:gd name="T10" fmla="*/ 115 w 115"/>
                <a:gd name="T11" fmla="*/ 58 h 287"/>
                <a:gd name="T12" fmla="*/ 115 w 115"/>
                <a:gd name="T13" fmla="*/ 230 h 287"/>
                <a:gd name="T14" fmla="*/ 112 w 115"/>
                <a:gd name="T15" fmla="*/ 248 h 287"/>
                <a:gd name="T16" fmla="*/ 105 w 115"/>
                <a:gd name="T17" fmla="*/ 265 h 287"/>
                <a:gd name="T18" fmla="*/ 92 w 115"/>
                <a:gd name="T19" fmla="*/ 277 h 287"/>
                <a:gd name="T20" fmla="*/ 76 w 115"/>
                <a:gd name="T21" fmla="*/ 284 h 287"/>
                <a:gd name="T22" fmla="*/ 58 w 115"/>
                <a:gd name="T23" fmla="*/ 287 h 287"/>
                <a:gd name="T24" fmla="*/ 38 w 115"/>
                <a:gd name="T25" fmla="*/ 284 h 287"/>
                <a:gd name="T26" fmla="*/ 22 w 115"/>
                <a:gd name="T27" fmla="*/ 277 h 287"/>
                <a:gd name="T28" fmla="*/ 11 w 115"/>
                <a:gd name="T29" fmla="*/ 265 h 287"/>
                <a:gd name="T30" fmla="*/ 2 w 115"/>
                <a:gd name="T31" fmla="*/ 248 h 287"/>
                <a:gd name="T32" fmla="*/ 0 w 115"/>
                <a:gd name="T33" fmla="*/ 230 h 287"/>
                <a:gd name="T34" fmla="*/ 0 w 115"/>
                <a:gd name="T35" fmla="*/ 58 h 287"/>
                <a:gd name="T36" fmla="*/ 2 w 115"/>
                <a:gd name="T37" fmla="*/ 39 h 287"/>
                <a:gd name="T38" fmla="*/ 11 w 115"/>
                <a:gd name="T39" fmla="*/ 22 h 287"/>
                <a:gd name="T40" fmla="*/ 22 w 115"/>
                <a:gd name="T41" fmla="*/ 11 h 287"/>
                <a:gd name="T42" fmla="*/ 38 w 115"/>
                <a:gd name="T43" fmla="*/ 3 h 287"/>
                <a:gd name="T44" fmla="*/ 58 w 115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230"/>
                  </a:lnTo>
                  <a:lnTo>
                    <a:pt x="112" y="248"/>
                  </a:lnTo>
                  <a:lnTo>
                    <a:pt x="105" y="265"/>
                  </a:lnTo>
                  <a:lnTo>
                    <a:pt x="92" y="277"/>
                  </a:lnTo>
                  <a:lnTo>
                    <a:pt x="76" y="284"/>
                  </a:lnTo>
                  <a:lnTo>
                    <a:pt x="58" y="287"/>
                  </a:lnTo>
                  <a:lnTo>
                    <a:pt x="38" y="284"/>
                  </a:lnTo>
                  <a:lnTo>
                    <a:pt x="22" y="277"/>
                  </a:lnTo>
                  <a:lnTo>
                    <a:pt x="11" y="265"/>
                  </a:lnTo>
                  <a:lnTo>
                    <a:pt x="2" y="248"/>
                  </a:lnTo>
                  <a:lnTo>
                    <a:pt x="0" y="23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543"/>
            <p:cNvSpPr>
              <a:spLocks/>
            </p:cNvSpPr>
            <p:nvPr/>
          </p:nvSpPr>
          <p:spPr bwMode="auto">
            <a:xfrm>
              <a:off x="8388351" y="3965576"/>
              <a:ext cx="17463" cy="46038"/>
            </a:xfrm>
            <a:custGeom>
              <a:avLst/>
              <a:gdLst>
                <a:gd name="T0" fmla="*/ 58 w 115"/>
                <a:gd name="T1" fmla="*/ 0 h 287"/>
                <a:gd name="T2" fmla="*/ 77 w 115"/>
                <a:gd name="T3" fmla="*/ 3 h 287"/>
                <a:gd name="T4" fmla="*/ 92 w 115"/>
                <a:gd name="T5" fmla="*/ 11 h 287"/>
                <a:gd name="T6" fmla="*/ 105 w 115"/>
                <a:gd name="T7" fmla="*/ 22 h 287"/>
                <a:gd name="T8" fmla="*/ 112 w 115"/>
                <a:gd name="T9" fmla="*/ 39 h 287"/>
                <a:gd name="T10" fmla="*/ 115 w 115"/>
                <a:gd name="T11" fmla="*/ 58 h 287"/>
                <a:gd name="T12" fmla="*/ 115 w 115"/>
                <a:gd name="T13" fmla="*/ 230 h 287"/>
                <a:gd name="T14" fmla="*/ 112 w 115"/>
                <a:gd name="T15" fmla="*/ 248 h 287"/>
                <a:gd name="T16" fmla="*/ 105 w 115"/>
                <a:gd name="T17" fmla="*/ 265 h 287"/>
                <a:gd name="T18" fmla="*/ 92 w 115"/>
                <a:gd name="T19" fmla="*/ 277 h 287"/>
                <a:gd name="T20" fmla="*/ 77 w 115"/>
                <a:gd name="T21" fmla="*/ 284 h 287"/>
                <a:gd name="T22" fmla="*/ 58 w 115"/>
                <a:gd name="T23" fmla="*/ 287 h 287"/>
                <a:gd name="T24" fmla="*/ 38 w 115"/>
                <a:gd name="T25" fmla="*/ 284 h 287"/>
                <a:gd name="T26" fmla="*/ 22 w 115"/>
                <a:gd name="T27" fmla="*/ 277 h 287"/>
                <a:gd name="T28" fmla="*/ 11 w 115"/>
                <a:gd name="T29" fmla="*/ 265 h 287"/>
                <a:gd name="T30" fmla="*/ 2 w 115"/>
                <a:gd name="T31" fmla="*/ 248 h 287"/>
                <a:gd name="T32" fmla="*/ 0 w 115"/>
                <a:gd name="T33" fmla="*/ 230 h 287"/>
                <a:gd name="T34" fmla="*/ 0 w 115"/>
                <a:gd name="T35" fmla="*/ 58 h 287"/>
                <a:gd name="T36" fmla="*/ 2 w 115"/>
                <a:gd name="T37" fmla="*/ 39 h 287"/>
                <a:gd name="T38" fmla="*/ 11 w 115"/>
                <a:gd name="T39" fmla="*/ 22 h 287"/>
                <a:gd name="T40" fmla="*/ 22 w 115"/>
                <a:gd name="T41" fmla="*/ 11 h 287"/>
                <a:gd name="T42" fmla="*/ 38 w 115"/>
                <a:gd name="T43" fmla="*/ 3 h 287"/>
                <a:gd name="T44" fmla="*/ 58 w 115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7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230"/>
                  </a:lnTo>
                  <a:lnTo>
                    <a:pt x="112" y="248"/>
                  </a:lnTo>
                  <a:lnTo>
                    <a:pt x="105" y="265"/>
                  </a:lnTo>
                  <a:lnTo>
                    <a:pt x="92" y="277"/>
                  </a:lnTo>
                  <a:lnTo>
                    <a:pt x="77" y="284"/>
                  </a:lnTo>
                  <a:lnTo>
                    <a:pt x="58" y="287"/>
                  </a:lnTo>
                  <a:lnTo>
                    <a:pt x="38" y="284"/>
                  </a:lnTo>
                  <a:lnTo>
                    <a:pt x="22" y="277"/>
                  </a:lnTo>
                  <a:lnTo>
                    <a:pt x="11" y="265"/>
                  </a:lnTo>
                  <a:lnTo>
                    <a:pt x="2" y="248"/>
                  </a:lnTo>
                  <a:lnTo>
                    <a:pt x="0" y="23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544"/>
            <p:cNvSpPr>
              <a:spLocks/>
            </p:cNvSpPr>
            <p:nvPr/>
          </p:nvSpPr>
          <p:spPr bwMode="auto">
            <a:xfrm>
              <a:off x="8432801" y="3965576"/>
              <a:ext cx="19050" cy="46038"/>
            </a:xfrm>
            <a:custGeom>
              <a:avLst/>
              <a:gdLst>
                <a:gd name="T0" fmla="*/ 57 w 114"/>
                <a:gd name="T1" fmla="*/ 0 h 287"/>
                <a:gd name="T2" fmla="*/ 76 w 114"/>
                <a:gd name="T3" fmla="*/ 3 h 287"/>
                <a:gd name="T4" fmla="*/ 91 w 114"/>
                <a:gd name="T5" fmla="*/ 11 h 287"/>
                <a:gd name="T6" fmla="*/ 104 w 114"/>
                <a:gd name="T7" fmla="*/ 22 h 287"/>
                <a:gd name="T8" fmla="*/ 111 w 114"/>
                <a:gd name="T9" fmla="*/ 39 h 287"/>
                <a:gd name="T10" fmla="*/ 114 w 114"/>
                <a:gd name="T11" fmla="*/ 58 h 287"/>
                <a:gd name="T12" fmla="*/ 114 w 114"/>
                <a:gd name="T13" fmla="*/ 230 h 287"/>
                <a:gd name="T14" fmla="*/ 111 w 114"/>
                <a:gd name="T15" fmla="*/ 248 h 287"/>
                <a:gd name="T16" fmla="*/ 104 w 114"/>
                <a:gd name="T17" fmla="*/ 265 h 287"/>
                <a:gd name="T18" fmla="*/ 91 w 114"/>
                <a:gd name="T19" fmla="*/ 277 h 287"/>
                <a:gd name="T20" fmla="*/ 76 w 114"/>
                <a:gd name="T21" fmla="*/ 284 h 287"/>
                <a:gd name="T22" fmla="*/ 57 w 114"/>
                <a:gd name="T23" fmla="*/ 287 h 287"/>
                <a:gd name="T24" fmla="*/ 37 w 114"/>
                <a:gd name="T25" fmla="*/ 284 h 287"/>
                <a:gd name="T26" fmla="*/ 21 w 114"/>
                <a:gd name="T27" fmla="*/ 277 h 287"/>
                <a:gd name="T28" fmla="*/ 10 w 114"/>
                <a:gd name="T29" fmla="*/ 265 h 287"/>
                <a:gd name="T30" fmla="*/ 2 w 114"/>
                <a:gd name="T31" fmla="*/ 248 h 287"/>
                <a:gd name="T32" fmla="*/ 0 w 114"/>
                <a:gd name="T33" fmla="*/ 230 h 287"/>
                <a:gd name="T34" fmla="*/ 0 w 114"/>
                <a:gd name="T35" fmla="*/ 58 h 287"/>
                <a:gd name="T36" fmla="*/ 2 w 114"/>
                <a:gd name="T37" fmla="*/ 39 h 287"/>
                <a:gd name="T38" fmla="*/ 10 w 114"/>
                <a:gd name="T39" fmla="*/ 22 h 287"/>
                <a:gd name="T40" fmla="*/ 21 w 114"/>
                <a:gd name="T41" fmla="*/ 11 h 287"/>
                <a:gd name="T42" fmla="*/ 37 w 114"/>
                <a:gd name="T43" fmla="*/ 3 h 287"/>
                <a:gd name="T44" fmla="*/ 57 w 114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7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230"/>
                  </a:lnTo>
                  <a:lnTo>
                    <a:pt x="111" y="248"/>
                  </a:lnTo>
                  <a:lnTo>
                    <a:pt x="104" y="265"/>
                  </a:lnTo>
                  <a:lnTo>
                    <a:pt x="91" y="277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7" y="284"/>
                  </a:lnTo>
                  <a:lnTo>
                    <a:pt x="21" y="277"/>
                  </a:lnTo>
                  <a:lnTo>
                    <a:pt x="10" y="265"/>
                  </a:lnTo>
                  <a:lnTo>
                    <a:pt x="2" y="248"/>
                  </a:lnTo>
                  <a:lnTo>
                    <a:pt x="0" y="23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545"/>
            <p:cNvSpPr>
              <a:spLocks/>
            </p:cNvSpPr>
            <p:nvPr/>
          </p:nvSpPr>
          <p:spPr bwMode="auto">
            <a:xfrm>
              <a:off x="8478838" y="3965576"/>
              <a:ext cx="19050" cy="46038"/>
            </a:xfrm>
            <a:custGeom>
              <a:avLst/>
              <a:gdLst>
                <a:gd name="T0" fmla="*/ 57 w 115"/>
                <a:gd name="T1" fmla="*/ 0 h 287"/>
                <a:gd name="T2" fmla="*/ 76 w 115"/>
                <a:gd name="T3" fmla="*/ 3 h 287"/>
                <a:gd name="T4" fmla="*/ 92 w 115"/>
                <a:gd name="T5" fmla="*/ 11 h 287"/>
                <a:gd name="T6" fmla="*/ 104 w 115"/>
                <a:gd name="T7" fmla="*/ 22 h 287"/>
                <a:gd name="T8" fmla="*/ 112 w 115"/>
                <a:gd name="T9" fmla="*/ 39 h 287"/>
                <a:gd name="T10" fmla="*/ 115 w 115"/>
                <a:gd name="T11" fmla="*/ 58 h 287"/>
                <a:gd name="T12" fmla="*/ 115 w 115"/>
                <a:gd name="T13" fmla="*/ 230 h 287"/>
                <a:gd name="T14" fmla="*/ 112 w 115"/>
                <a:gd name="T15" fmla="*/ 248 h 287"/>
                <a:gd name="T16" fmla="*/ 104 w 115"/>
                <a:gd name="T17" fmla="*/ 265 h 287"/>
                <a:gd name="T18" fmla="*/ 92 w 115"/>
                <a:gd name="T19" fmla="*/ 277 h 287"/>
                <a:gd name="T20" fmla="*/ 76 w 115"/>
                <a:gd name="T21" fmla="*/ 284 h 287"/>
                <a:gd name="T22" fmla="*/ 57 w 115"/>
                <a:gd name="T23" fmla="*/ 287 h 287"/>
                <a:gd name="T24" fmla="*/ 37 w 115"/>
                <a:gd name="T25" fmla="*/ 284 h 287"/>
                <a:gd name="T26" fmla="*/ 22 w 115"/>
                <a:gd name="T27" fmla="*/ 277 h 287"/>
                <a:gd name="T28" fmla="*/ 10 w 115"/>
                <a:gd name="T29" fmla="*/ 265 h 287"/>
                <a:gd name="T30" fmla="*/ 2 w 115"/>
                <a:gd name="T31" fmla="*/ 248 h 287"/>
                <a:gd name="T32" fmla="*/ 0 w 115"/>
                <a:gd name="T33" fmla="*/ 230 h 287"/>
                <a:gd name="T34" fmla="*/ 0 w 115"/>
                <a:gd name="T35" fmla="*/ 58 h 287"/>
                <a:gd name="T36" fmla="*/ 2 w 115"/>
                <a:gd name="T37" fmla="*/ 39 h 287"/>
                <a:gd name="T38" fmla="*/ 10 w 115"/>
                <a:gd name="T39" fmla="*/ 22 h 287"/>
                <a:gd name="T40" fmla="*/ 22 w 115"/>
                <a:gd name="T41" fmla="*/ 11 h 287"/>
                <a:gd name="T42" fmla="*/ 37 w 115"/>
                <a:gd name="T43" fmla="*/ 3 h 287"/>
                <a:gd name="T44" fmla="*/ 57 w 115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7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230"/>
                  </a:lnTo>
                  <a:lnTo>
                    <a:pt x="112" y="248"/>
                  </a:lnTo>
                  <a:lnTo>
                    <a:pt x="104" y="265"/>
                  </a:lnTo>
                  <a:lnTo>
                    <a:pt x="92" y="277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7" y="284"/>
                  </a:lnTo>
                  <a:lnTo>
                    <a:pt x="22" y="277"/>
                  </a:lnTo>
                  <a:lnTo>
                    <a:pt x="10" y="265"/>
                  </a:lnTo>
                  <a:lnTo>
                    <a:pt x="2" y="248"/>
                  </a:lnTo>
                  <a:lnTo>
                    <a:pt x="0" y="23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546"/>
            <p:cNvSpPr>
              <a:spLocks/>
            </p:cNvSpPr>
            <p:nvPr/>
          </p:nvSpPr>
          <p:spPr bwMode="auto">
            <a:xfrm>
              <a:off x="8524876" y="3965576"/>
              <a:ext cx="17463" cy="46038"/>
            </a:xfrm>
            <a:custGeom>
              <a:avLst/>
              <a:gdLst>
                <a:gd name="T0" fmla="*/ 57 w 115"/>
                <a:gd name="T1" fmla="*/ 0 h 287"/>
                <a:gd name="T2" fmla="*/ 76 w 115"/>
                <a:gd name="T3" fmla="*/ 3 h 287"/>
                <a:gd name="T4" fmla="*/ 92 w 115"/>
                <a:gd name="T5" fmla="*/ 11 h 287"/>
                <a:gd name="T6" fmla="*/ 104 w 115"/>
                <a:gd name="T7" fmla="*/ 22 h 287"/>
                <a:gd name="T8" fmla="*/ 112 w 115"/>
                <a:gd name="T9" fmla="*/ 39 h 287"/>
                <a:gd name="T10" fmla="*/ 115 w 115"/>
                <a:gd name="T11" fmla="*/ 58 h 287"/>
                <a:gd name="T12" fmla="*/ 115 w 115"/>
                <a:gd name="T13" fmla="*/ 230 h 287"/>
                <a:gd name="T14" fmla="*/ 112 w 115"/>
                <a:gd name="T15" fmla="*/ 248 h 287"/>
                <a:gd name="T16" fmla="*/ 104 w 115"/>
                <a:gd name="T17" fmla="*/ 265 h 287"/>
                <a:gd name="T18" fmla="*/ 92 w 115"/>
                <a:gd name="T19" fmla="*/ 277 h 287"/>
                <a:gd name="T20" fmla="*/ 76 w 115"/>
                <a:gd name="T21" fmla="*/ 284 h 287"/>
                <a:gd name="T22" fmla="*/ 57 w 115"/>
                <a:gd name="T23" fmla="*/ 287 h 287"/>
                <a:gd name="T24" fmla="*/ 38 w 115"/>
                <a:gd name="T25" fmla="*/ 284 h 287"/>
                <a:gd name="T26" fmla="*/ 22 w 115"/>
                <a:gd name="T27" fmla="*/ 277 h 287"/>
                <a:gd name="T28" fmla="*/ 10 w 115"/>
                <a:gd name="T29" fmla="*/ 265 h 287"/>
                <a:gd name="T30" fmla="*/ 2 w 115"/>
                <a:gd name="T31" fmla="*/ 248 h 287"/>
                <a:gd name="T32" fmla="*/ 0 w 115"/>
                <a:gd name="T33" fmla="*/ 230 h 287"/>
                <a:gd name="T34" fmla="*/ 0 w 115"/>
                <a:gd name="T35" fmla="*/ 58 h 287"/>
                <a:gd name="T36" fmla="*/ 2 w 115"/>
                <a:gd name="T37" fmla="*/ 39 h 287"/>
                <a:gd name="T38" fmla="*/ 10 w 115"/>
                <a:gd name="T39" fmla="*/ 22 h 287"/>
                <a:gd name="T40" fmla="*/ 22 w 115"/>
                <a:gd name="T41" fmla="*/ 11 h 287"/>
                <a:gd name="T42" fmla="*/ 38 w 115"/>
                <a:gd name="T43" fmla="*/ 3 h 287"/>
                <a:gd name="T44" fmla="*/ 57 w 115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7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230"/>
                  </a:lnTo>
                  <a:lnTo>
                    <a:pt x="112" y="248"/>
                  </a:lnTo>
                  <a:lnTo>
                    <a:pt x="104" y="265"/>
                  </a:lnTo>
                  <a:lnTo>
                    <a:pt x="92" y="277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8" y="284"/>
                  </a:lnTo>
                  <a:lnTo>
                    <a:pt x="22" y="277"/>
                  </a:lnTo>
                  <a:lnTo>
                    <a:pt x="10" y="265"/>
                  </a:lnTo>
                  <a:lnTo>
                    <a:pt x="2" y="248"/>
                  </a:lnTo>
                  <a:lnTo>
                    <a:pt x="0" y="23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547"/>
            <p:cNvSpPr>
              <a:spLocks/>
            </p:cNvSpPr>
            <p:nvPr/>
          </p:nvSpPr>
          <p:spPr bwMode="auto">
            <a:xfrm>
              <a:off x="8323263" y="3529013"/>
              <a:ext cx="55563" cy="19050"/>
            </a:xfrm>
            <a:custGeom>
              <a:avLst/>
              <a:gdLst>
                <a:gd name="T0" fmla="*/ 58 w 345"/>
                <a:gd name="T1" fmla="*/ 0 h 115"/>
                <a:gd name="T2" fmla="*/ 287 w 345"/>
                <a:gd name="T3" fmla="*/ 0 h 115"/>
                <a:gd name="T4" fmla="*/ 306 w 345"/>
                <a:gd name="T5" fmla="*/ 3 h 115"/>
                <a:gd name="T6" fmla="*/ 322 w 345"/>
                <a:gd name="T7" fmla="*/ 11 h 115"/>
                <a:gd name="T8" fmla="*/ 334 w 345"/>
                <a:gd name="T9" fmla="*/ 22 h 115"/>
                <a:gd name="T10" fmla="*/ 342 w 345"/>
                <a:gd name="T11" fmla="*/ 39 h 115"/>
                <a:gd name="T12" fmla="*/ 345 w 345"/>
                <a:gd name="T13" fmla="*/ 58 h 115"/>
                <a:gd name="T14" fmla="*/ 342 w 345"/>
                <a:gd name="T15" fmla="*/ 76 h 115"/>
                <a:gd name="T16" fmla="*/ 334 w 345"/>
                <a:gd name="T17" fmla="*/ 93 h 115"/>
                <a:gd name="T18" fmla="*/ 322 w 345"/>
                <a:gd name="T19" fmla="*/ 105 h 115"/>
                <a:gd name="T20" fmla="*/ 306 w 345"/>
                <a:gd name="T21" fmla="*/ 112 h 115"/>
                <a:gd name="T22" fmla="*/ 287 w 345"/>
                <a:gd name="T23" fmla="*/ 115 h 115"/>
                <a:gd name="T24" fmla="*/ 58 w 345"/>
                <a:gd name="T25" fmla="*/ 115 h 115"/>
                <a:gd name="T26" fmla="*/ 38 w 345"/>
                <a:gd name="T27" fmla="*/ 112 h 115"/>
                <a:gd name="T28" fmla="*/ 22 w 345"/>
                <a:gd name="T29" fmla="*/ 105 h 115"/>
                <a:gd name="T30" fmla="*/ 11 w 345"/>
                <a:gd name="T31" fmla="*/ 93 h 115"/>
                <a:gd name="T32" fmla="*/ 2 w 345"/>
                <a:gd name="T33" fmla="*/ 76 h 115"/>
                <a:gd name="T34" fmla="*/ 0 w 345"/>
                <a:gd name="T35" fmla="*/ 58 h 115"/>
                <a:gd name="T36" fmla="*/ 2 w 345"/>
                <a:gd name="T37" fmla="*/ 39 h 115"/>
                <a:gd name="T38" fmla="*/ 11 w 345"/>
                <a:gd name="T39" fmla="*/ 22 h 115"/>
                <a:gd name="T40" fmla="*/ 22 w 345"/>
                <a:gd name="T41" fmla="*/ 11 h 115"/>
                <a:gd name="T42" fmla="*/ 38 w 345"/>
                <a:gd name="T43" fmla="*/ 3 h 115"/>
                <a:gd name="T44" fmla="*/ 58 w 34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115">
                  <a:moveTo>
                    <a:pt x="58" y="0"/>
                  </a:moveTo>
                  <a:lnTo>
                    <a:pt x="287" y="0"/>
                  </a:lnTo>
                  <a:lnTo>
                    <a:pt x="306" y="3"/>
                  </a:lnTo>
                  <a:lnTo>
                    <a:pt x="322" y="11"/>
                  </a:lnTo>
                  <a:lnTo>
                    <a:pt x="334" y="22"/>
                  </a:lnTo>
                  <a:lnTo>
                    <a:pt x="342" y="39"/>
                  </a:lnTo>
                  <a:lnTo>
                    <a:pt x="345" y="58"/>
                  </a:lnTo>
                  <a:lnTo>
                    <a:pt x="342" y="76"/>
                  </a:lnTo>
                  <a:lnTo>
                    <a:pt x="334" y="93"/>
                  </a:lnTo>
                  <a:lnTo>
                    <a:pt x="322" y="105"/>
                  </a:lnTo>
                  <a:lnTo>
                    <a:pt x="306" y="112"/>
                  </a:lnTo>
                  <a:lnTo>
                    <a:pt x="287" y="115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548"/>
            <p:cNvSpPr>
              <a:spLocks/>
            </p:cNvSpPr>
            <p:nvPr/>
          </p:nvSpPr>
          <p:spPr bwMode="auto">
            <a:xfrm>
              <a:off x="8478838" y="3529013"/>
              <a:ext cx="46038" cy="19050"/>
            </a:xfrm>
            <a:custGeom>
              <a:avLst/>
              <a:gdLst>
                <a:gd name="T0" fmla="*/ 57 w 287"/>
                <a:gd name="T1" fmla="*/ 0 h 115"/>
                <a:gd name="T2" fmla="*/ 230 w 287"/>
                <a:gd name="T3" fmla="*/ 0 h 115"/>
                <a:gd name="T4" fmla="*/ 248 w 287"/>
                <a:gd name="T5" fmla="*/ 3 h 115"/>
                <a:gd name="T6" fmla="*/ 264 w 287"/>
                <a:gd name="T7" fmla="*/ 11 h 115"/>
                <a:gd name="T8" fmla="*/ 277 w 287"/>
                <a:gd name="T9" fmla="*/ 22 h 115"/>
                <a:gd name="T10" fmla="*/ 284 w 287"/>
                <a:gd name="T11" fmla="*/ 39 h 115"/>
                <a:gd name="T12" fmla="*/ 287 w 287"/>
                <a:gd name="T13" fmla="*/ 58 h 115"/>
                <a:gd name="T14" fmla="*/ 284 w 287"/>
                <a:gd name="T15" fmla="*/ 76 h 115"/>
                <a:gd name="T16" fmla="*/ 277 w 287"/>
                <a:gd name="T17" fmla="*/ 93 h 115"/>
                <a:gd name="T18" fmla="*/ 264 w 287"/>
                <a:gd name="T19" fmla="*/ 105 h 115"/>
                <a:gd name="T20" fmla="*/ 248 w 287"/>
                <a:gd name="T21" fmla="*/ 112 h 115"/>
                <a:gd name="T22" fmla="*/ 230 w 287"/>
                <a:gd name="T23" fmla="*/ 115 h 115"/>
                <a:gd name="T24" fmla="*/ 57 w 287"/>
                <a:gd name="T25" fmla="*/ 115 h 115"/>
                <a:gd name="T26" fmla="*/ 37 w 287"/>
                <a:gd name="T27" fmla="*/ 112 h 115"/>
                <a:gd name="T28" fmla="*/ 22 w 287"/>
                <a:gd name="T29" fmla="*/ 105 h 115"/>
                <a:gd name="T30" fmla="*/ 10 w 287"/>
                <a:gd name="T31" fmla="*/ 93 h 115"/>
                <a:gd name="T32" fmla="*/ 2 w 287"/>
                <a:gd name="T33" fmla="*/ 76 h 115"/>
                <a:gd name="T34" fmla="*/ 0 w 287"/>
                <a:gd name="T35" fmla="*/ 58 h 115"/>
                <a:gd name="T36" fmla="*/ 2 w 287"/>
                <a:gd name="T37" fmla="*/ 39 h 115"/>
                <a:gd name="T38" fmla="*/ 10 w 287"/>
                <a:gd name="T39" fmla="*/ 22 h 115"/>
                <a:gd name="T40" fmla="*/ 22 w 287"/>
                <a:gd name="T41" fmla="*/ 11 h 115"/>
                <a:gd name="T42" fmla="*/ 37 w 287"/>
                <a:gd name="T43" fmla="*/ 3 h 115"/>
                <a:gd name="T44" fmla="*/ 57 w 28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5">
                  <a:moveTo>
                    <a:pt x="57" y="0"/>
                  </a:moveTo>
                  <a:lnTo>
                    <a:pt x="230" y="0"/>
                  </a:lnTo>
                  <a:lnTo>
                    <a:pt x="248" y="3"/>
                  </a:lnTo>
                  <a:lnTo>
                    <a:pt x="264" y="11"/>
                  </a:lnTo>
                  <a:lnTo>
                    <a:pt x="277" y="22"/>
                  </a:lnTo>
                  <a:lnTo>
                    <a:pt x="284" y="39"/>
                  </a:lnTo>
                  <a:lnTo>
                    <a:pt x="287" y="58"/>
                  </a:lnTo>
                  <a:lnTo>
                    <a:pt x="284" y="76"/>
                  </a:lnTo>
                  <a:lnTo>
                    <a:pt x="277" y="93"/>
                  </a:lnTo>
                  <a:lnTo>
                    <a:pt x="264" y="105"/>
                  </a:lnTo>
                  <a:lnTo>
                    <a:pt x="248" y="112"/>
                  </a:lnTo>
                  <a:lnTo>
                    <a:pt x="230" y="115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549"/>
            <p:cNvSpPr>
              <a:spLocks/>
            </p:cNvSpPr>
            <p:nvPr/>
          </p:nvSpPr>
          <p:spPr bwMode="auto">
            <a:xfrm>
              <a:off x="8424863" y="3775076"/>
              <a:ext cx="44450" cy="53975"/>
            </a:xfrm>
            <a:custGeom>
              <a:avLst/>
              <a:gdLst>
                <a:gd name="T0" fmla="*/ 58 w 287"/>
                <a:gd name="T1" fmla="*/ 0 h 344"/>
                <a:gd name="T2" fmla="*/ 91 w 287"/>
                <a:gd name="T3" fmla="*/ 3 h 344"/>
                <a:gd name="T4" fmla="*/ 123 w 287"/>
                <a:gd name="T5" fmla="*/ 12 h 344"/>
                <a:gd name="T6" fmla="*/ 154 w 287"/>
                <a:gd name="T7" fmla="*/ 26 h 344"/>
                <a:gd name="T8" fmla="*/ 182 w 287"/>
                <a:gd name="T9" fmla="*/ 46 h 344"/>
                <a:gd name="T10" fmla="*/ 208 w 287"/>
                <a:gd name="T11" fmla="*/ 70 h 344"/>
                <a:gd name="T12" fmla="*/ 231 w 287"/>
                <a:gd name="T13" fmla="*/ 98 h 344"/>
                <a:gd name="T14" fmla="*/ 250 w 287"/>
                <a:gd name="T15" fmla="*/ 130 h 344"/>
                <a:gd name="T16" fmla="*/ 265 w 287"/>
                <a:gd name="T17" fmla="*/ 165 h 344"/>
                <a:gd name="T18" fmla="*/ 277 w 287"/>
                <a:gd name="T19" fmla="*/ 204 h 344"/>
                <a:gd name="T20" fmla="*/ 284 w 287"/>
                <a:gd name="T21" fmla="*/ 244 h 344"/>
                <a:gd name="T22" fmla="*/ 287 w 287"/>
                <a:gd name="T23" fmla="*/ 287 h 344"/>
                <a:gd name="T24" fmla="*/ 284 w 287"/>
                <a:gd name="T25" fmla="*/ 306 h 344"/>
                <a:gd name="T26" fmla="*/ 277 w 287"/>
                <a:gd name="T27" fmla="*/ 322 h 344"/>
                <a:gd name="T28" fmla="*/ 264 w 287"/>
                <a:gd name="T29" fmla="*/ 334 h 344"/>
                <a:gd name="T30" fmla="*/ 249 w 287"/>
                <a:gd name="T31" fmla="*/ 341 h 344"/>
                <a:gd name="T32" fmla="*/ 230 w 287"/>
                <a:gd name="T33" fmla="*/ 344 h 344"/>
                <a:gd name="T34" fmla="*/ 210 w 287"/>
                <a:gd name="T35" fmla="*/ 341 h 344"/>
                <a:gd name="T36" fmla="*/ 194 w 287"/>
                <a:gd name="T37" fmla="*/ 334 h 344"/>
                <a:gd name="T38" fmla="*/ 183 w 287"/>
                <a:gd name="T39" fmla="*/ 322 h 344"/>
                <a:gd name="T40" fmla="*/ 175 w 287"/>
                <a:gd name="T41" fmla="*/ 306 h 344"/>
                <a:gd name="T42" fmla="*/ 172 w 287"/>
                <a:gd name="T43" fmla="*/ 287 h 344"/>
                <a:gd name="T44" fmla="*/ 170 w 287"/>
                <a:gd name="T45" fmla="*/ 257 h 344"/>
                <a:gd name="T46" fmla="*/ 165 w 287"/>
                <a:gd name="T47" fmla="*/ 229 h 344"/>
                <a:gd name="T48" fmla="*/ 157 w 287"/>
                <a:gd name="T49" fmla="*/ 202 h 344"/>
                <a:gd name="T50" fmla="*/ 145 w 287"/>
                <a:gd name="T51" fmla="*/ 178 h 344"/>
                <a:gd name="T52" fmla="*/ 131 w 287"/>
                <a:gd name="T53" fmla="*/ 157 h 344"/>
                <a:gd name="T54" fmla="*/ 115 w 287"/>
                <a:gd name="T55" fmla="*/ 139 h 344"/>
                <a:gd name="T56" fmla="*/ 97 w 287"/>
                <a:gd name="T57" fmla="*/ 126 h 344"/>
                <a:gd name="T58" fmla="*/ 77 w 287"/>
                <a:gd name="T59" fmla="*/ 118 h 344"/>
                <a:gd name="T60" fmla="*/ 58 w 287"/>
                <a:gd name="T61" fmla="*/ 115 h 344"/>
                <a:gd name="T62" fmla="*/ 38 w 287"/>
                <a:gd name="T63" fmla="*/ 112 h 344"/>
                <a:gd name="T64" fmla="*/ 22 w 287"/>
                <a:gd name="T65" fmla="*/ 105 h 344"/>
                <a:gd name="T66" fmla="*/ 11 w 287"/>
                <a:gd name="T67" fmla="*/ 93 h 344"/>
                <a:gd name="T68" fmla="*/ 2 w 287"/>
                <a:gd name="T69" fmla="*/ 76 h 344"/>
                <a:gd name="T70" fmla="*/ 0 w 287"/>
                <a:gd name="T71" fmla="*/ 58 h 344"/>
                <a:gd name="T72" fmla="*/ 2 w 287"/>
                <a:gd name="T73" fmla="*/ 39 h 344"/>
                <a:gd name="T74" fmla="*/ 11 w 287"/>
                <a:gd name="T75" fmla="*/ 22 h 344"/>
                <a:gd name="T76" fmla="*/ 22 w 287"/>
                <a:gd name="T77" fmla="*/ 11 h 344"/>
                <a:gd name="T78" fmla="*/ 38 w 287"/>
                <a:gd name="T79" fmla="*/ 3 h 344"/>
                <a:gd name="T80" fmla="*/ 58 w 287"/>
                <a:gd name="T8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7" h="344">
                  <a:moveTo>
                    <a:pt x="58" y="0"/>
                  </a:moveTo>
                  <a:lnTo>
                    <a:pt x="91" y="3"/>
                  </a:lnTo>
                  <a:lnTo>
                    <a:pt x="123" y="12"/>
                  </a:lnTo>
                  <a:lnTo>
                    <a:pt x="154" y="26"/>
                  </a:lnTo>
                  <a:lnTo>
                    <a:pt x="182" y="46"/>
                  </a:lnTo>
                  <a:lnTo>
                    <a:pt x="208" y="70"/>
                  </a:lnTo>
                  <a:lnTo>
                    <a:pt x="231" y="98"/>
                  </a:lnTo>
                  <a:lnTo>
                    <a:pt x="250" y="130"/>
                  </a:lnTo>
                  <a:lnTo>
                    <a:pt x="265" y="165"/>
                  </a:lnTo>
                  <a:lnTo>
                    <a:pt x="277" y="204"/>
                  </a:lnTo>
                  <a:lnTo>
                    <a:pt x="284" y="244"/>
                  </a:lnTo>
                  <a:lnTo>
                    <a:pt x="287" y="287"/>
                  </a:lnTo>
                  <a:lnTo>
                    <a:pt x="284" y="306"/>
                  </a:lnTo>
                  <a:lnTo>
                    <a:pt x="277" y="322"/>
                  </a:lnTo>
                  <a:lnTo>
                    <a:pt x="264" y="334"/>
                  </a:lnTo>
                  <a:lnTo>
                    <a:pt x="249" y="341"/>
                  </a:lnTo>
                  <a:lnTo>
                    <a:pt x="230" y="344"/>
                  </a:lnTo>
                  <a:lnTo>
                    <a:pt x="210" y="341"/>
                  </a:lnTo>
                  <a:lnTo>
                    <a:pt x="194" y="334"/>
                  </a:lnTo>
                  <a:lnTo>
                    <a:pt x="183" y="322"/>
                  </a:lnTo>
                  <a:lnTo>
                    <a:pt x="175" y="306"/>
                  </a:lnTo>
                  <a:lnTo>
                    <a:pt x="172" y="287"/>
                  </a:lnTo>
                  <a:lnTo>
                    <a:pt x="170" y="257"/>
                  </a:lnTo>
                  <a:lnTo>
                    <a:pt x="165" y="229"/>
                  </a:lnTo>
                  <a:lnTo>
                    <a:pt x="157" y="202"/>
                  </a:lnTo>
                  <a:lnTo>
                    <a:pt x="145" y="178"/>
                  </a:lnTo>
                  <a:lnTo>
                    <a:pt x="131" y="157"/>
                  </a:lnTo>
                  <a:lnTo>
                    <a:pt x="115" y="139"/>
                  </a:lnTo>
                  <a:lnTo>
                    <a:pt x="97" y="126"/>
                  </a:lnTo>
                  <a:lnTo>
                    <a:pt x="77" y="118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550"/>
            <p:cNvSpPr>
              <a:spLocks noEditPoints="1"/>
            </p:cNvSpPr>
            <p:nvPr/>
          </p:nvSpPr>
          <p:spPr bwMode="auto">
            <a:xfrm>
              <a:off x="8250238" y="3465513"/>
              <a:ext cx="347663" cy="546100"/>
            </a:xfrm>
            <a:custGeom>
              <a:avLst/>
              <a:gdLst>
                <a:gd name="T0" fmla="*/ 297 w 2183"/>
                <a:gd name="T1" fmla="*/ 117 h 3440"/>
                <a:gd name="T2" fmla="*/ 256 w 2183"/>
                <a:gd name="T3" fmla="*/ 134 h 3440"/>
                <a:gd name="T4" fmla="*/ 226 w 2183"/>
                <a:gd name="T5" fmla="*/ 168 h 3440"/>
                <a:gd name="T6" fmla="*/ 212 w 2183"/>
                <a:gd name="T7" fmla="*/ 212 h 3440"/>
                <a:gd name="T8" fmla="*/ 115 w 2183"/>
                <a:gd name="T9" fmla="*/ 3136 h 3440"/>
                <a:gd name="T10" fmla="*/ 123 w 2183"/>
                <a:gd name="T11" fmla="*/ 3192 h 3440"/>
                <a:gd name="T12" fmla="*/ 149 w 2183"/>
                <a:gd name="T13" fmla="*/ 3239 h 3440"/>
                <a:gd name="T14" fmla="*/ 190 w 2183"/>
                <a:gd name="T15" fmla="*/ 3285 h 3440"/>
                <a:gd name="T16" fmla="*/ 243 w 2183"/>
                <a:gd name="T17" fmla="*/ 3315 h 3440"/>
                <a:gd name="T18" fmla="*/ 304 w 2183"/>
                <a:gd name="T19" fmla="*/ 3325 h 3440"/>
                <a:gd name="T20" fmla="*/ 1905 w 2183"/>
                <a:gd name="T21" fmla="*/ 3323 h 3440"/>
                <a:gd name="T22" fmla="*/ 1955 w 2183"/>
                <a:gd name="T23" fmla="*/ 3310 h 3440"/>
                <a:gd name="T24" fmla="*/ 1998 w 2183"/>
                <a:gd name="T25" fmla="*/ 3282 h 3440"/>
                <a:gd name="T26" fmla="*/ 2033 w 2183"/>
                <a:gd name="T27" fmla="*/ 3239 h 3440"/>
                <a:gd name="T28" fmla="*/ 2055 w 2183"/>
                <a:gd name="T29" fmla="*/ 3200 h 3440"/>
                <a:gd name="T30" fmla="*/ 2066 w 2183"/>
                <a:gd name="T31" fmla="*/ 3158 h 3440"/>
                <a:gd name="T32" fmla="*/ 2068 w 2183"/>
                <a:gd name="T33" fmla="*/ 865 h 3440"/>
                <a:gd name="T34" fmla="*/ 1971 w 2183"/>
                <a:gd name="T35" fmla="*/ 189 h 3440"/>
                <a:gd name="T36" fmla="*/ 1947 w 2183"/>
                <a:gd name="T37" fmla="*/ 150 h 3440"/>
                <a:gd name="T38" fmla="*/ 1910 w 2183"/>
                <a:gd name="T39" fmla="*/ 124 h 3440"/>
                <a:gd name="T40" fmla="*/ 1866 w 2183"/>
                <a:gd name="T41" fmla="*/ 115 h 3440"/>
                <a:gd name="T42" fmla="*/ 321 w 2183"/>
                <a:gd name="T43" fmla="*/ 0 h 3440"/>
                <a:gd name="T44" fmla="*/ 1904 w 2183"/>
                <a:gd name="T45" fmla="*/ 3 h 3440"/>
                <a:gd name="T46" fmla="*/ 1972 w 2183"/>
                <a:gd name="T47" fmla="*/ 26 h 3440"/>
                <a:gd name="T48" fmla="*/ 2028 w 2183"/>
                <a:gd name="T49" fmla="*/ 69 h 3440"/>
                <a:gd name="T50" fmla="*/ 2069 w 2183"/>
                <a:gd name="T51" fmla="*/ 126 h 3440"/>
                <a:gd name="T52" fmla="*/ 2091 w 2183"/>
                <a:gd name="T53" fmla="*/ 195 h 3440"/>
                <a:gd name="T54" fmla="*/ 2183 w 2183"/>
                <a:gd name="T55" fmla="*/ 3136 h 3440"/>
                <a:gd name="T56" fmla="*/ 2174 w 2183"/>
                <a:gd name="T57" fmla="*/ 3206 h 3440"/>
                <a:gd name="T58" fmla="*/ 2149 w 2183"/>
                <a:gd name="T59" fmla="*/ 3273 h 3440"/>
                <a:gd name="T60" fmla="*/ 2107 w 2183"/>
                <a:gd name="T61" fmla="*/ 3333 h 3440"/>
                <a:gd name="T62" fmla="*/ 2053 w 2183"/>
                <a:gd name="T63" fmla="*/ 3384 h 3440"/>
                <a:gd name="T64" fmla="*/ 1988 w 2183"/>
                <a:gd name="T65" fmla="*/ 3419 h 3440"/>
                <a:gd name="T66" fmla="*/ 1916 w 2183"/>
                <a:gd name="T67" fmla="*/ 3438 h 3440"/>
                <a:gd name="T68" fmla="*/ 304 w 2183"/>
                <a:gd name="T69" fmla="*/ 3440 h 3440"/>
                <a:gd name="T70" fmla="*/ 228 w 2183"/>
                <a:gd name="T71" fmla="*/ 3431 h 3440"/>
                <a:gd name="T72" fmla="*/ 161 w 2183"/>
                <a:gd name="T73" fmla="*/ 3404 h 3440"/>
                <a:gd name="T74" fmla="*/ 100 w 2183"/>
                <a:gd name="T75" fmla="*/ 3360 h 3440"/>
                <a:gd name="T76" fmla="*/ 51 w 2183"/>
                <a:gd name="T77" fmla="*/ 3302 h 3440"/>
                <a:gd name="T78" fmla="*/ 18 w 2183"/>
                <a:gd name="T79" fmla="*/ 3241 h 3440"/>
                <a:gd name="T80" fmla="*/ 2 w 2183"/>
                <a:gd name="T81" fmla="*/ 3171 h 3440"/>
                <a:gd name="T82" fmla="*/ 0 w 2183"/>
                <a:gd name="T83" fmla="*/ 855 h 3440"/>
                <a:gd name="T84" fmla="*/ 100 w 2183"/>
                <a:gd name="T85" fmla="*/ 159 h 3440"/>
                <a:gd name="T86" fmla="*/ 133 w 2183"/>
                <a:gd name="T87" fmla="*/ 96 h 3440"/>
                <a:gd name="T88" fmla="*/ 183 w 2183"/>
                <a:gd name="T89" fmla="*/ 46 h 3440"/>
                <a:gd name="T90" fmla="*/ 247 w 2183"/>
                <a:gd name="T91" fmla="*/ 13 h 3440"/>
                <a:gd name="T92" fmla="*/ 321 w 2183"/>
                <a:gd name="T93" fmla="*/ 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3" h="3440">
                  <a:moveTo>
                    <a:pt x="321" y="115"/>
                  </a:moveTo>
                  <a:lnTo>
                    <a:pt x="297" y="117"/>
                  </a:lnTo>
                  <a:lnTo>
                    <a:pt x="275" y="124"/>
                  </a:lnTo>
                  <a:lnTo>
                    <a:pt x="256" y="134"/>
                  </a:lnTo>
                  <a:lnTo>
                    <a:pt x="239" y="150"/>
                  </a:lnTo>
                  <a:lnTo>
                    <a:pt x="226" y="168"/>
                  </a:lnTo>
                  <a:lnTo>
                    <a:pt x="217" y="189"/>
                  </a:lnTo>
                  <a:lnTo>
                    <a:pt x="212" y="212"/>
                  </a:lnTo>
                  <a:lnTo>
                    <a:pt x="115" y="865"/>
                  </a:lnTo>
                  <a:lnTo>
                    <a:pt x="115" y="3136"/>
                  </a:lnTo>
                  <a:lnTo>
                    <a:pt x="117" y="3165"/>
                  </a:lnTo>
                  <a:lnTo>
                    <a:pt x="123" y="3192"/>
                  </a:lnTo>
                  <a:lnTo>
                    <a:pt x="133" y="3217"/>
                  </a:lnTo>
                  <a:lnTo>
                    <a:pt x="149" y="3239"/>
                  </a:lnTo>
                  <a:lnTo>
                    <a:pt x="168" y="3264"/>
                  </a:lnTo>
                  <a:lnTo>
                    <a:pt x="190" y="3285"/>
                  </a:lnTo>
                  <a:lnTo>
                    <a:pt x="216" y="3301"/>
                  </a:lnTo>
                  <a:lnTo>
                    <a:pt x="243" y="3315"/>
                  </a:lnTo>
                  <a:lnTo>
                    <a:pt x="272" y="3322"/>
                  </a:lnTo>
                  <a:lnTo>
                    <a:pt x="304" y="3325"/>
                  </a:lnTo>
                  <a:lnTo>
                    <a:pt x="1878" y="3325"/>
                  </a:lnTo>
                  <a:lnTo>
                    <a:pt x="1905" y="3323"/>
                  </a:lnTo>
                  <a:lnTo>
                    <a:pt x="1930" y="3318"/>
                  </a:lnTo>
                  <a:lnTo>
                    <a:pt x="1955" y="3310"/>
                  </a:lnTo>
                  <a:lnTo>
                    <a:pt x="1977" y="3297"/>
                  </a:lnTo>
                  <a:lnTo>
                    <a:pt x="1998" y="3282"/>
                  </a:lnTo>
                  <a:lnTo>
                    <a:pt x="2016" y="3262"/>
                  </a:lnTo>
                  <a:lnTo>
                    <a:pt x="2033" y="3239"/>
                  </a:lnTo>
                  <a:lnTo>
                    <a:pt x="2046" y="3221"/>
                  </a:lnTo>
                  <a:lnTo>
                    <a:pt x="2055" y="3200"/>
                  </a:lnTo>
                  <a:lnTo>
                    <a:pt x="2061" y="3179"/>
                  </a:lnTo>
                  <a:lnTo>
                    <a:pt x="2066" y="3158"/>
                  </a:lnTo>
                  <a:lnTo>
                    <a:pt x="2068" y="3136"/>
                  </a:lnTo>
                  <a:lnTo>
                    <a:pt x="2068" y="865"/>
                  </a:lnTo>
                  <a:lnTo>
                    <a:pt x="1976" y="212"/>
                  </a:lnTo>
                  <a:lnTo>
                    <a:pt x="1971" y="189"/>
                  </a:lnTo>
                  <a:lnTo>
                    <a:pt x="1960" y="168"/>
                  </a:lnTo>
                  <a:lnTo>
                    <a:pt x="1947" y="150"/>
                  </a:lnTo>
                  <a:lnTo>
                    <a:pt x="1929" y="134"/>
                  </a:lnTo>
                  <a:lnTo>
                    <a:pt x="1910" y="124"/>
                  </a:lnTo>
                  <a:lnTo>
                    <a:pt x="1888" y="117"/>
                  </a:lnTo>
                  <a:lnTo>
                    <a:pt x="1866" y="115"/>
                  </a:lnTo>
                  <a:lnTo>
                    <a:pt x="321" y="115"/>
                  </a:lnTo>
                  <a:close/>
                  <a:moveTo>
                    <a:pt x="321" y="0"/>
                  </a:moveTo>
                  <a:lnTo>
                    <a:pt x="1866" y="0"/>
                  </a:lnTo>
                  <a:lnTo>
                    <a:pt x="1904" y="3"/>
                  </a:lnTo>
                  <a:lnTo>
                    <a:pt x="1939" y="13"/>
                  </a:lnTo>
                  <a:lnTo>
                    <a:pt x="1972" y="26"/>
                  </a:lnTo>
                  <a:lnTo>
                    <a:pt x="2001" y="46"/>
                  </a:lnTo>
                  <a:lnTo>
                    <a:pt x="2028" y="69"/>
                  </a:lnTo>
                  <a:lnTo>
                    <a:pt x="2050" y="96"/>
                  </a:lnTo>
                  <a:lnTo>
                    <a:pt x="2069" y="126"/>
                  </a:lnTo>
                  <a:lnTo>
                    <a:pt x="2082" y="159"/>
                  </a:lnTo>
                  <a:lnTo>
                    <a:pt x="2091" y="195"/>
                  </a:lnTo>
                  <a:lnTo>
                    <a:pt x="2183" y="860"/>
                  </a:lnTo>
                  <a:lnTo>
                    <a:pt x="2183" y="3136"/>
                  </a:lnTo>
                  <a:lnTo>
                    <a:pt x="2180" y="3171"/>
                  </a:lnTo>
                  <a:lnTo>
                    <a:pt x="2174" y="3206"/>
                  </a:lnTo>
                  <a:lnTo>
                    <a:pt x="2164" y="3241"/>
                  </a:lnTo>
                  <a:lnTo>
                    <a:pt x="2149" y="3273"/>
                  </a:lnTo>
                  <a:lnTo>
                    <a:pt x="2130" y="3302"/>
                  </a:lnTo>
                  <a:lnTo>
                    <a:pt x="2107" y="3333"/>
                  </a:lnTo>
                  <a:lnTo>
                    <a:pt x="2081" y="3360"/>
                  </a:lnTo>
                  <a:lnTo>
                    <a:pt x="2053" y="3384"/>
                  </a:lnTo>
                  <a:lnTo>
                    <a:pt x="2022" y="3404"/>
                  </a:lnTo>
                  <a:lnTo>
                    <a:pt x="1988" y="3419"/>
                  </a:lnTo>
                  <a:lnTo>
                    <a:pt x="1953" y="3431"/>
                  </a:lnTo>
                  <a:lnTo>
                    <a:pt x="1916" y="3438"/>
                  </a:lnTo>
                  <a:lnTo>
                    <a:pt x="1878" y="3440"/>
                  </a:lnTo>
                  <a:lnTo>
                    <a:pt x="304" y="3440"/>
                  </a:lnTo>
                  <a:lnTo>
                    <a:pt x="266" y="3438"/>
                  </a:lnTo>
                  <a:lnTo>
                    <a:pt x="228" y="3431"/>
                  </a:lnTo>
                  <a:lnTo>
                    <a:pt x="194" y="3419"/>
                  </a:lnTo>
                  <a:lnTo>
                    <a:pt x="161" y="3404"/>
                  </a:lnTo>
                  <a:lnTo>
                    <a:pt x="129" y="3384"/>
                  </a:lnTo>
                  <a:lnTo>
                    <a:pt x="100" y="3360"/>
                  </a:lnTo>
                  <a:lnTo>
                    <a:pt x="74" y="3333"/>
                  </a:lnTo>
                  <a:lnTo>
                    <a:pt x="51" y="3302"/>
                  </a:lnTo>
                  <a:lnTo>
                    <a:pt x="32" y="3273"/>
                  </a:lnTo>
                  <a:lnTo>
                    <a:pt x="18" y="3241"/>
                  </a:lnTo>
                  <a:lnTo>
                    <a:pt x="8" y="3206"/>
                  </a:lnTo>
                  <a:lnTo>
                    <a:pt x="2" y="3171"/>
                  </a:lnTo>
                  <a:lnTo>
                    <a:pt x="0" y="3136"/>
                  </a:lnTo>
                  <a:lnTo>
                    <a:pt x="0" y="855"/>
                  </a:lnTo>
                  <a:lnTo>
                    <a:pt x="92" y="195"/>
                  </a:lnTo>
                  <a:lnTo>
                    <a:pt x="100" y="159"/>
                  </a:lnTo>
                  <a:lnTo>
                    <a:pt x="114" y="126"/>
                  </a:lnTo>
                  <a:lnTo>
                    <a:pt x="133" y="96"/>
                  </a:lnTo>
                  <a:lnTo>
                    <a:pt x="156" y="69"/>
                  </a:lnTo>
                  <a:lnTo>
                    <a:pt x="183" y="46"/>
                  </a:lnTo>
                  <a:lnTo>
                    <a:pt x="214" y="26"/>
                  </a:lnTo>
                  <a:lnTo>
                    <a:pt x="247" y="13"/>
                  </a:lnTo>
                  <a:lnTo>
                    <a:pt x="284" y="3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551"/>
            <p:cNvSpPr>
              <a:spLocks noEditPoints="1"/>
            </p:cNvSpPr>
            <p:nvPr/>
          </p:nvSpPr>
          <p:spPr bwMode="auto">
            <a:xfrm>
              <a:off x="8332788" y="3538538"/>
              <a:ext cx="182563" cy="182563"/>
            </a:xfrm>
            <a:custGeom>
              <a:avLst/>
              <a:gdLst>
                <a:gd name="T0" fmla="*/ 521 w 1149"/>
                <a:gd name="T1" fmla="*/ 117 h 1146"/>
                <a:gd name="T2" fmla="*/ 420 w 1149"/>
                <a:gd name="T3" fmla="*/ 141 h 1146"/>
                <a:gd name="T4" fmla="*/ 328 w 1149"/>
                <a:gd name="T5" fmla="*/ 186 h 1146"/>
                <a:gd name="T6" fmla="*/ 249 w 1149"/>
                <a:gd name="T7" fmla="*/ 249 h 1146"/>
                <a:gd name="T8" fmla="*/ 186 w 1149"/>
                <a:gd name="T9" fmla="*/ 328 h 1146"/>
                <a:gd name="T10" fmla="*/ 141 w 1149"/>
                <a:gd name="T11" fmla="*/ 419 h 1146"/>
                <a:gd name="T12" fmla="*/ 118 w 1149"/>
                <a:gd name="T13" fmla="*/ 520 h 1146"/>
                <a:gd name="T14" fmla="*/ 118 w 1149"/>
                <a:gd name="T15" fmla="*/ 626 h 1146"/>
                <a:gd name="T16" fmla="*/ 141 w 1149"/>
                <a:gd name="T17" fmla="*/ 727 h 1146"/>
                <a:gd name="T18" fmla="*/ 186 w 1149"/>
                <a:gd name="T19" fmla="*/ 818 h 1146"/>
                <a:gd name="T20" fmla="*/ 249 w 1149"/>
                <a:gd name="T21" fmla="*/ 897 h 1146"/>
                <a:gd name="T22" fmla="*/ 328 w 1149"/>
                <a:gd name="T23" fmla="*/ 960 h 1146"/>
                <a:gd name="T24" fmla="*/ 420 w 1149"/>
                <a:gd name="T25" fmla="*/ 1005 h 1146"/>
                <a:gd name="T26" fmla="*/ 521 w 1149"/>
                <a:gd name="T27" fmla="*/ 1029 h 1146"/>
                <a:gd name="T28" fmla="*/ 627 w 1149"/>
                <a:gd name="T29" fmla="*/ 1029 h 1146"/>
                <a:gd name="T30" fmla="*/ 729 w 1149"/>
                <a:gd name="T31" fmla="*/ 1005 h 1146"/>
                <a:gd name="T32" fmla="*/ 820 w 1149"/>
                <a:gd name="T33" fmla="*/ 960 h 1146"/>
                <a:gd name="T34" fmla="*/ 898 w 1149"/>
                <a:gd name="T35" fmla="*/ 897 h 1146"/>
                <a:gd name="T36" fmla="*/ 962 w 1149"/>
                <a:gd name="T37" fmla="*/ 818 h 1146"/>
                <a:gd name="T38" fmla="*/ 1007 w 1149"/>
                <a:gd name="T39" fmla="*/ 727 h 1146"/>
                <a:gd name="T40" fmla="*/ 1031 w 1149"/>
                <a:gd name="T41" fmla="*/ 626 h 1146"/>
                <a:gd name="T42" fmla="*/ 1031 w 1149"/>
                <a:gd name="T43" fmla="*/ 520 h 1146"/>
                <a:gd name="T44" fmla="*/ 1007 w 1149"/>
                <a:gd name="T45" fmla="*/ 419 h 1146"/>
                <a:gd name="T46" fmla="*/ 962 w 1149"/>
                <a:gd name="T47" fmla="*/ 328 h 1146"/>
                <a:gd name="T48" fmla="*/ 898 w 1149"/>
                <a:gd name="T49" fmla="*/ 249 h 1146"/>
                <a:gd name="T50" fmla="*/ 820 w 1149"/>
                <a:gd name="T51" fmla="*/ 186 h 1146"/>
                <a:gd name="T52" fmla="*/ 729 w 1149"/>
                <a:gd name="T53" fmla="*/ 141 h 1146"/>
                <a:gd name="T54" fmla="*/ 627 w 1149"/>
                <a:gd name="T55" fmla="*/ 117 h 1146"/>
                <a:gd name="T56" fmla="*/ 574 w 1149"/>
                <a:gd name="T57" fmla="*/ 0 h 1146"/>
                <a:gd name="T58" fmla="*/ 689 w 1149"/>
                <a:gd name="T59" fmla="*/ 11 h 1146"/>
                <a:gd name="T60" fmla="*/ 797 w 1149"/>
                <a:gd name="T61" fmla="*/ 44 h 1146"/>
                <a:gd name="T62" fmla="*/ 895 w 1149"/>
                <a:gd name="T63" fmla="*/ 98 h 1146"/>
                <a:gd name="T64" fmla="*/ 979 w 1149"/>
                <a:gd name="T65" fmla="*/ 169 h 1146"/>
                <a:gd name="T66" fmla="*/ 1049 w 1149"/>
                <a:gd name="T67" fmla="*/ 253 h 1146"/>
                <a:gd name="T68" fmla="*/ 1103 w 1149"/>
                <a:gd name="T69" fmla="*/ 350 h 1146"/>
                <a:gd name="T70" fmla="*/ 1136 w 1149"/>
                <a:gd name="T71" fmla="*/ 458 h 1146"/>
                <a:gd name="T72" fmla="*/ 1149 w 1149"/>
                <a:gd name="T73" fmla="*/ 573 h 1146"/>
                <a:gd name="T74" fmla="*/ 1136 w 1149"/>
                <a:gd name="T75" fmla="*/ 688 h 1146"/>
                <a:gd name="T76" fmla="*/ 1103 w 1149"/>
                <a:gd name="T77" fmla="*/ 796 h 1146"/>
                <a:gd name="T78" fmla="*/ 1049 w 1149"/>
                <a:gd name="T79" fmla="*/ 893 h 1146"/>
                <a:gd name="T80" fmla="*/ 979 w 1149"/>
                <a:gd name="T81" fmla="*/ 977 h 1146"/>
                <a:gd name="T82" fmla="*/ 895 w 1149"/>
                <a:gd name="T83" fmla="*/ 1048 h 1146"/>
                <a:gd name="T84" fmla="*/ 797 w 1149"/>
                <a:gd name="T85" fmla="*/ 1102 h 1146"/>
                <a:gd name="T86" fmla="*/ 689 w 1149"/>
                <a:gd name="T87" fmla="*/ 1135 h 1146"/>
                <a:gd name="T88" fmla="*/ 574 w 1149"/>
                <a:gd name="T89" fmla="*/ 1146 h 1146"/>
                <a:gd name="T90" fmla="*/ 458 w 1149"/>
                <a:gd name="T91" fmla="*/ 1135 h 1146"/>
                <a:gd name="T92" fmla="*/ 351 w 1149"/>
                <a:gd name="T93" fmla="*/ 1102 h 1146"/>
                <a:gd name="T94" fmla="*/ 253 w 1149"/>
                <a:gd name="T95" fmla="*/ 1048 h 1146"/>
                <a:gd name="T96" fmla="*/ 168 w 1149"/>
                <a:gd name="T97" fmla="*/ 977 h 1146"/>
                <a:gd name="T98" fmla="*/ 98 w 1149"/>
                <a:gd name="T99" fmla="*/ 893 h 1146"/>
                <a:gd name="T100" fmla="*/ 45 w 1149"/>
                <a:gd name="T101" fmla="*/ 796 h 1146"/>
                <a:gd name="T102" fmla="*/ 11 w 1149"/>
                <a:gd name="T103" fmla="*/ 688 h 1146"/>
                <a:gd name="T104" fmla="*/ 0 w 1149"/>
                <a:gd name="T105" fmla="*/ 573 h 1146"/>
                <a:gd name="T106" fmla="*/ 11 w 1149"/>
                <a:gd name="T107" fmla="*/ 458 h 1146"/>
                <a:gd name="T108" fmla="*/ 45 w 1149"/>
                <a:gd name="T109" fmla="*/ 350 h 1146"/>
                <a:gd name="T110" fmla="*/ 98 w 1149"/>
                <a:gd name="T111" fmla="*/ 253 h 1146"/>
                <a:gd name="T112" fmla="*/ 168 w 1149"/>
                <a:gd name="T113" fmla="*/ 169 h 1146"/>
                <a:gd name="T114" fmla="*/ 253 w 1149"/>
                <a:gd name="T115" fmla="*/ 98 h 1146"/>
                <a:gd name="T116" fmla="*/ 351 w 1149"/>
                <a:gd name="T117" fmla="*/ 44 h 1146"/>
                <a:gd name="T118" fmla="*/ 458 w 1149"/>
                <a:gd name="T119" fmla="*/ 11 h 1146"/>
                <a:gd name="T120" fmla="*/ 574 w 1149"/>
                <a:gd name="T121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1146">
                  <a:moveTo>
                    <a:pt x="574" y="114"/>
                  </a:moveTo>
                  <a:lnTo>
                    <a:pt x="521" y="117"/>
                  </a:lnTo>
                  <a:lnTo>
                    <a:pt x="469" y="127"/>
                  </a:lnTo>
                  <a:lnTo>
                    <a:pt x="420" y="141"/>
                  </a:lnTo>
                  <a:lnTo>
                    <a:pt x="373" y="161"/>
                  </a:lnTo>
                  <a:lnTo>
                    <a:pt x="328" y="186"/>
                  </a:lnTo>
                  <a:lnTo>
                    <a:pt x="287" y="215"/>
                  </a:lnTo>
                  <a:lnTo>
                    <a:pt x="249" y="249"/>
                  </a:lnTo>
                  <a:lnTo>
                    <a:pt x="216" y="286"/>
                  </a:lnTo>
                  <a:lnTo>
                    <a:pt x="186" y="328"/>
                  </a:lnTo>
                  <a:lnTo>
                    <a:pt x="162" y="372"/>
                  </a:lnTo>
                  <a:lnTo>
                    <a:pt x="141" y="419"/>
                  </a:lnTo>
                  <a:lnTo>
                    <a:pt x="126" y="468"/>
                  </a:lnTo>
                  <a:lnTo>
                    <a:pt x="118" y="520"/>
                  </a:lnTo>
                  <a:lnTo>
                    <a:pt x="115" y="573"/>
                  </a:lnTo>
                  <a:lnTo>
                    <a:pt x="118" y="626"/>
                  </a:lnTo>
                  <a:lnTo>
                    <a:pt x="126" y="678"/>
                  </a:lnTo>
                  <a:lnTo>
                    <a:pt x="141" y="727"/>
                  </a:lnTo>
                  <a:lnTo>
                    <a:pt x="162" y="774"/>
                  </a:lnTo>
                  <a:lnTo>
                    <a:pt x="186" y="818"/>
                  </a:lnTo>
                  <a:lnTo>
                    <a:pt x="216" y="860"/>
                  </a:lnTo>
                  <a:lnTo>
                    <a:pt x="249" y="897"/>
                  </a:lnTo>
                  <a:lnTo>
                    <a:pt x="287" y="931"/>
                  </a:lnTo>
                  <a:lnTo>
                    <a:pt x="328" y="960"/>
                  </a:lnTo>
                  <a:lnTo>
                    <a:pt x="373" y="985"/>
                  </a:lnTo>
                  <a:lnTo>
                    <a:pt x="420" y="1005"/>
                  </a:lnTo>
                  <a:lnTo>
                    <a:pt x="469" y="1019"/>
                  </a:lnTo>
                  <a:lnTo>
                    <a:pt x="521" y="1029"/>
                  </a:lnTo>
                  <a:lnTo>
                    <a:pt x="574" y="1032"/>
                  </a:lnTo>
                  <a:lnTo>
                    <a:pt x="627" y="1029"/>
                  </a:lnTo>
                  <a:lnTo>
                    <a:pt x="679" y="1019"/>
                  </a:lnTo>
                  <a:lnTo>
                    <a:pt x="729" y="1005"/>
                  </a:lnTo>
                  <a:lnTo>
                    <a:pt x="776" y="985"/>
                  </a:lnTo>
                  <a:lnTo>
                    <a:pt x="820" y="960"/>
                  </a:lnTo>
                  <a:lnTo>
                    <a:pt x="860" y="931"/>
                  </a:lnTo>
                  <a:lnTo>
                    <a:pt x="898" y="897"/>
                  </a:lnTo>
                  <a:lnTo>
                    <a:pt x="932" y="860"/>
                  </a:lnTo>
                  <a:lnTo>
                    <a:pt x="962" y="818"/>
                  </a:lnTo>
                  <a:lnTo>
                    <a:pt x="987" y="774"/>
                  </a:lnTo>
                  <a:lnTo>
                    <a:pt x="1007" y="727"/>
                  </a:lnTo>
                  <a:lnTo>
                    <a:pt x="1021" y="678"/>
                  </a:lnTo>
                  <a:lnTo>
                    <a:pt x="1031" y="626"/>
                  </a:lnTo>
                  <a:lnTo>
                    <a:pt x="1034" y="573"/>
                  </a:lnTo>
                  <a:lnTo>
                    <a:pt x="1031" y="520"/>
                  </a:lnTo>
                  <a:lnTo>
                    <a:pt x="1021" y="468"/>
                  </a:lnTo>
                  <a:lnTo>
                    <a:pt x="1007" y="419"/>
                  </a:lnTo>
                  <a:lnTo>
                    <a:pt x="987" y="372"/>
                  </a:lnTo>
                  <a:lnTo>
                    <a:pt x="962" y="328"/>
                  </a:lnTo>
                  <a:lnTo>
                    <a:pt x="932" y="286"/>
                  </a:lnTo>
                  <a:lnTo>
                    <a:pt x="898" y="249"/>
                  </a:lnTo>
                  <a:lnTo>
                    <a:pt x="860" y="215"/>
                  </a:lnTo>
                  <a:lnTo>
                    <a:pt x="820" y="186"/>
                  </a:lnTo>
                  <a:lnTo>
                    <a:pt x="776" y="161"/>
                  </a:lnTo>
                  <a:lnTo>
                    <a:pt x="729" y="141"/>
                  </a:lnTo>
                  <a:lnTo>
                    <a:pt x="679" y="127"/>
                  </a:lnTo>
                  <a:lnTo>
                    <a:pt x="627" y="117"/>
                  </a:lnTo>
                  <a:lnTo>
                    <a:pt x="574" y="114"/>
                  </a:lnTo>
                  <a:close/>
                  <a:moveTo>
                    <a:pt x="574" y="0"/>
                  </a:moveTo>
                  <a:lnTo>
                    <a:pt x="633" y="3"/>
                  </a:lnTo>
                  <a:lnTo>
                    <a:pt x="689" y="11"/>
                  </a:lnTo>
                  <a:lnTo>
                    <a:pt x="744" y="26"/>
                  </a:lnTo>
                  <a:lnTo>
                    <a:pt x="797" y="44"/>
                  </a:lnTo>
                  <a:lnTo>
                    <a:pt x="847" y="70"/>
                  </a:lnTo>
                  <a:lnTo>
                    <a:pt x="895" y="98"/>
                  </a:lnTo>
                  <a:lnTo>
                    <a:pt x="939" y="131"/>
                  </a:lnTo>
                  <a:lnTo>
                    <a:pt x="979" y="169"/>
                  </a:lnTo>
                  <a:lnTo>
                    <a:pt x="1017" y="209"/>
                  </a:lnTo>
                  <a:lnTo>
                    <a:pt x="1049" y="253"/>
                  </a:lnTo>
                  <a:lnTo>
                    <a:pt x="1079" y="300"/>
                  </a:lnTo>
                  <a:lnTo>
                    <a:pt x="1103" y="350"/>
                  </a:lnTo>
                  <a:lnTo>
                    <a:pt x="1122" y="403"/>
                  </a:lnTo>
                  <a:lnTo>
                    <a:pt x="1136" y="458"/>
                  </a:lnTo>
                  <a:lnTo>
                    <a:pt x="1145" y="515"/>
                  </a:lnTo>
                  <a:lnTo>
                    <a:pt x="1149" y="573"/>
                  </a:lnTo>
                  <a:lnTo>
                    <a:pt x="1145" y="631"/>
                  </a:lnTo>
                  <a:lnTo>
                    <a:pt x="1136" y="688"/>
                  </a:lnTo>
                  <a:lnTo>
                    <a:pt x="1122" y="743"/>
                  </a:lnTo>
                  <a:lnTo>
                    <a:pt x="1103" y="796"/>
                  </a:lnTo>
                  <a:lnTo>
                    <a:pt x="1079" y="846"/>
                  </a:lnTo>
                  <a:lnTo>
                    <a:pt x="1049" y="893"/>
                  </a:lnTo>
                  <a:lnTo>
                    <a:pt x="1017" y="937"/>
                  </a:lnTo>
                  <a:lnTo>
                    <a:pt x="979" y="977"/>
                  </a:lnTo>
                  <a:lnTo>
                    <a:pt x="939" y="1015"/>
                  </a:lnTo>
                  <a:lnTo>
                    <a:pt x="895" y="1048"/>
                  </a:lnTo>
                  <a:lnTo>
                    <a:pt x="847" y="1076"/>
                  </a:lnTo>
                  <a:lnTo>
                    <a:pt x="797" y="1102"/>
                  </a:lnTo>
                  <a:lnTo>
                    <a:pt x="744" y="1120"/>
                  </a:lnTo>
                  <a:lnTo>
                    <a:pt x="689" y="1135"/>
                  </a:lnTo>
                  <a:lnTo>
                    <a:pt x="633" y="1143"/>
                  </a:lnTo>
                  <a:lnTo>
                    <a:pt x="574" y="1146"/>
                  </a:lnTo>
                  <a:lnTo>
                    <a:pt x="516" y="1143"/>
                  </a:lnTo>
                  <a:lnTo>
                    <a:pt x="458" y="1135"/>
                  </a:lnTo>
                  <a:lnTo>
                    <a:pt x="404" y="1120"/>
                  </a:lnTo>
                  <a:lnTo>
                    <a:pt x="351" y="1102"/>
                  </a:lnTo>
                  <a:lnTo>
                    <a:pt x="300" y="1076"/>
                  </a:lnTo>
                  <a:lnTo>
                    <a:pt x="253" y="1048"/>
                  </a:lnTo>
                  <a:lnTo>
                    <a:pt x="209" y="1015"/>
                  </a:lnTo>
                  <a:lnTo>
                    <a:pt x="168" y="977"/>
                  </a:lnTo>
                  <a:lnTo>
                    <a:pt x="131" y="937"/>
                  </a:lnTo>
                  <a:lnTo>
                    <a:pt x="98" y="893"/>
                  </a:lnTo>
                  <a:lnTo>
                    <a:pt x="69" y="846"/>
                  </a:lnTo>
                  <a:lnTo>
                    <a:pt x="45" y="796"/>
                  </a:lnTo>
                  <a:lnTo>
                    <a:pt x="26" y="743"/>
                  </a:lnTo>
                  <a:lnTo>
                    <a:pt x="11" y="688"/>
                  </a:lnTo>
                  <a:lnTo>
                    <a:pt x="3" y="631"/>
                  </a:lnTo>
                  <a:lnTo>
                    <a:pt x="0" y="573"/>
                  </a:lnTo>
                  <a:lnTo>
                    <a:pt x="3" y="515"/>
                  </a:lnTo>
                  <a:lnTo>
                    <a:pt x="11" y="458"/>
                  </a:lnTo>
                  <a:lnTo>
                    <a:pt x="26" y="403"/>
                  </a:lnTo>
                  <a:lnTo>
                    <a:pt x="45" y="350"/>
                  </a:lnTo>
                  <a:lnTo>
                    <a:pt x="69" y="300"/>
                  </a:lnTo>
                  <a:lnTo>
                    <a:pt x="98" y="253"/>
                  </a:lnTo>
                  <a:lnTo>
                    <a:pt x="131" y="209"/>
                  </a:lnTo>
                  <a:lnTo>
                    <a:pt x="168" y="169"/>
                  </a:lnTo>
                  <a:lnTo>
                    <a:pt x="209" y="131"/>
                  </a:lnTo>
                  <a:lnTo>
                    <a:pt x="253" y="98"/>
                  </a:lnTo>
                  <a:lnTo>
                    <a:pt x="300" y="70"/>
                  </a:lnTo>
                  <a:lnTo>
                    <a:pt x="351" y="44"/>
                  </a:lnTo>
                  <a:lnTo>
                    <a:pt x="404" y="26"/>
                  </a:lnTo>
                  <a:lnTo>
                    <a:pt x="458" y="11"/>
                  </a:lnTo>
                  <a:lnTo>
                    <a:pt x="516" y="3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552"/>
            <p:cNvSpPr>
              <a:spLocks noEditPoints="1"/>
            </p:cNvSpPr>
            <p:nvPr/>
          </p:nvSpPr>
          <p:spPr bwMode="auto">
            <a:xfrm>
              <a:off x="8369301" y="3575051"/>
              <a:ext cx="109538" cy="109538"/>
            </a:xfrm>
            <a:custGeom>
              <a:avLst/>
              <a:gdLst>
                <a:gd name="T0" fmla="*/ 308 w 690"/>
                <a:gd name="T1" fmla="*/ 118 h 688"/>
                <a:gd name="T2" fmla="*/ 240 w 690"/>
                <a:gd name="T3" fmla="*/ 141 h 688"/>
                <a:gd name="T4" fmla="*/ 182 w 690"/>
                <a:gd name="T5" fmla="*/ 182 h 688"/>
                <a:gd name="T6" fmla="*/ 140 w 690"/>
                <a:gd name="T7" fmla="*/ 239 h 688"/>
                <a:gd name="T8" fmla="*/ 118 w 690"/>
                <a:gd name="T9" fmla="*/ 306 h 688"/>
                <a:gd name="T10" fmla="*/ 118 w 690"/>
                <a:gd name="T11" fmla="*/ 382 h 688"/>
                <a:gd name="T12" fmla="*/ 140 w 690"/>
                <a:gd name="T13" fmla="*/ 449 h 688"/>
                <a:gd name="T14" fmla="*/ 182 w 690"/>
                <a:gd name="T15" fmla="*/ 506 h 688"/>
                <a:gd name="T16" fmla="*/ 240 w 690"/>
                <a:gd name="T17" fmla="*/ 547 h 688"/>
                <a:gd name="T18" fmla="*/ 308 w 690"/>
                <a:gd name="T19" fmla="*/ 570 h 688"/>
                <a:gd name="T20" fmla="*/ 382 w 690"/>
                <a:gd name="T21" fmla="*/ 570 h 688"/>
                <a:gd name="T22" fmla="*/ 451 w 690"/>
                <a:gd name="T23" fmla="*/ 547 h 688"/>
                <a:gd name="T24" fmla="*/ 507 w 690"/>
                <a:gd name="T25" fmla="*/ 506 h 688"/>
                <a:gd name="T26" fmla="*/ 549 w 690"/>
                <a:gd name="T27" fmla="*/ 449 h 688"/>
                <a:gd name="T28" fmla="*/ 572 w 690"/>
                <a:gd name="T29" fmla="*/ 382 h 688"/>
                <a:gd name="T30" fmla="*/ 572 w 690"/>
                <a:gd name="T31" fmla="*/ 306 h 688"/>
                <a:gd name="T32" fmla="*/ 549 w 690"/>
                <a:gd name="T33" fmla="*/ 239 h 688"/>
                <a:gd name="T34" fmla="*/ 507 w 690"/>
                <a:gd name="T35" fmla="*/ 182 h 688"/>
                <a:gd name="T36" fmla="*/ 451 w 690"/>
                <a:gd name="T37" fmla="*/ 141 h 688"/>
                <a:gd name="T38" fmla="*/ 382 w 690"/>
                <a:gd name="T39" fmla="*/ 118 h 688"/>
                <a:gd name="T40" fmla="*/ 345 w 690"/>
                <a:gd name="T41" fmla="*/ 0 h 688"/>
                <a:gd name="T42" fmla="*/ 436 w 690"/>
                <a:gd name="T43" fmla="*/ 13 h 688"/>
                <a:gd name="T44" fmla="*/ 518 w 690"/>
                <a:gd name="T45" fmla="*/ 47 h 688"/>
                <a:gd name="T46" fmla="*/ 588 w 690"/>
                <a:gd name="T47" fmla="*/ 101 h 688"/>
                <a:gd name="T48" fmla="*/ 642 w 690"/>
                <a:gd name="T49" fmla="*/ 171 h 688"/>
                <a:gd name="T50" fmla="*/ 677 w 690"/>
                <a:gd name="T51" fmla="*/ 253 h 688"/>
                <a:gd name="T52" fmla="*/ 690 w 690"/>
                <a:gd name="T53" fmla="*/ 344 h 688"/>
                <a:gd name="T54" fmla="*/ 677 w 690"/>
                <a:gd name="T55" fmla="*/ 435 h 688"/>
                <a:gd name="T56" fmla="*/ 642 w 690"/>
                <a:gd name="T57" fmla="*/ 517 h 688"/>
                <a:gd name="T58" fmla="*/ 588 w 690"/>
                <a:gd name="T59" fmla="*/ 587 h 688"/>
                <a:gd name="T60" fmla="*/ 518 w 690"/>
                <a:gd name="T61" fmla="*/ 641 h 688"/>
                <a:gd name="T62" fmla="*/ 436 w 690"/>
                <a:gd name="T63" fmla="*/ 675 h 688"/>
                <a:gd name="T64" fmla="*/ 345 w 690"/>
                <a:gd name="T65" fmla="*/ 688 h 688"/>
                <a:gd name="T66" fmla="*/ 253 w 690"/>
                <a:gd name="T67" fmla="*/ 675 h 688"/>
                <a:gd name="T68" fmla="*/ 171 w 690"/>
                <a:gd name="T69" fmla="*/ 641 h 688"/>
                <a:gd name="T70" fmla="*/ 102 w 690"/>
                <a:gd name="T71" fmla="*/ 587 h 688"/>
                <a:gd name="T72" fmla="*/ 47 w 690"/>
                <a:gd name="T73" fmla="*/ 517 h 688"/>
                <a:gd name="T74" fmla="*/ 13 w 690"/>
                <a:gd name="T75" fmla="*/ 435 h 688"/>
                <a:gd name="T76" fmla="*/ 0 w 690"/>
                <a:gd name="T77" fmla="*/ 344 h 688"/>
                <a:gd name="T78" fmla="*/ 13 w 690"/>
                <a:gd name="T79" fmla="*/ 253 h 688"/>
                <a:gd name="T80" fmla="*/ 47 w 690"/>
                <a:gd name="T81" fmla="*/ 171 h 688"/>
                <a:gd name="T82" fmla="*/ 102 w 690"/>
                <a:gd name="T83" fmla="*/ 101 h 688"/>
                <a:gd name="T84" fmla="*/ 171 w 690"/>
                <a:gd name="T85" fmla="*/ 47 h 688"/>
                <a:gd name="T86" fmla="*/ 253 w 690"/>
                <a:gd name="T87" fmla="*/ 13 h 688"/>
                <a:gd name="T88" fmla="*/ 345 w 690"/>
                <a:gd name="T8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0" h="688">
                  <a:moveTo>
                    <a:pt x="345" y="115"/>
                  </a:moveTo>
                  <a:lnTo>
                    <a:pt x="308" y="118"/>
                  </a:lnTo>
                  <a:lnTo>
                    <a:pt x="272" y="126"/>
                  </a:lnTo>
                  <a:lnTo>
                    <a:pt x="240" y="141"/>
                  </a:lnTo>
                  <a:lnTo>
                    <a:pt x="209" y="159"/>
                  </a:lnTo>
                  <a:lnTo>
                    <a:pt x="182" y="182"/>
                  </a:lnTo>
                  <a:lnTo>
                    <a:pt x="159" y="208"/>
                  </a:lnTo>
                  <a:lnTo>
                    <a:pt x="140" y="239"/>
                  </a:lnTo>
                  <a:lnTo>
                    <a:pt x="127" y="272"/>
                  </a:lnTo>
                  <a:lnTo>
                    <a:pt x="118" y="306"/>
                  </a:lnTo>
                  <a:lnTo>
                    <a:pt x="115" y="344"/>
                  </a:lnTo>
                  <a:lnTo>
                    <a:pt x="118" y="382"/>
                  </a:lnTo>
                  <a:lnTo>
                    <a:pt x="127" y="416"/>
                  </a:lnTo>
                  <a:lnTo>
                    <a:pt x="140" y="449"/>
                  </a:lnTo>
                  <a:lnTo>
                    <a:pt x="159" y="480"/>
                  </a:lnTo>
                  <a:lnTo>
                    <a:pt x="182" y="506"/>
                  </a:lnTo>
                  <a:lnTo>
                    <a:pt x="209" y="529"/>
                  </a:lnTo>
                  <a:lnTo>
                    <a:pt x="240" y="547"/>
                  </a:lnTo>
                  <a:lnTo>
                    <a:pt x="272" y="562"/>
                  </a:lnTo>
                  <a:lnTo>
                    <a:pt x="308" y="570"/>
                  </a:lnTo>
                  <a:lnTo>
                    <a:pt x="345" y="573"/>
                  </a:lnTo>
                  <a:lnTo>
                    <a:pt x="382" y="570"/>
                  </a:lnTo>
                  <a:lnTo>
                    <a:pt x="417" y="562"/>
                  </a:lnTo>
                  <a:lnTo>
                    <a:pt x="451" y="547"/>
                  </a:lnTo>
                  <a:lnTo>
                    <a:pt x="480" y="529"/>
                  </a:lnTo>
                  <a:lnTo>
                    <a:pt x="507" y="506"/>
                  </a:lnTo>
                  <a:lnTo>
                    <a:pt x="530" y="480"/>
                  </a:lnTo>
                  <a:lnTo>
                    <a:pt x="549" y="449"/>
                  </a:lnTo>
                  <a:lnTo>
                    <a:pt x="562" y="416"/>
                  </a:lnTo>
                  <a:lnTo>
                    <a:pt x="572" y="382"/>
                  </a:lnTo>
                  <a:lnTo>
                    <a:pt x="575" y="344"/>
                  </a:lnTo>
                  <a:lnTo>
                    <a:pt x="572" y="306"/>
                  </a:lnTo>
                  <a:lnTo>
                    <a:pt x="562" y="272"/>
                  </a:lnTo>
                  <a:lnTo>
                    <a:pt x="549" y="239"/>
                  </a:lnTo>
                  <a:lnTo>
                    <a:pt x="530" y="208"/>
                  </a:lnTo>
                  <a:lnTo>
                    <a:pt x="507" y="182"/>
                  </a:lnTo>
                  <a:lnTo>
                    <a:pt x="480" y="159"/>
                  </a:lnTo>
                  <a:lnTo>
                    <a:pt x="451" y="141"/>
                  </a:lnTo>
                  <a:lnTo>
                    <a:pt x="417" y="126"/>
                  </a:lnTo>
                  <a:lnTo>
                    <a:pt x="382" y="118"/>
                  </a:lnTo>
                  <a:lnTo>
                    <a:pt x="345" y="115"/>
                  </a:lnTo>
                  <a:close/>
                  <a:moveTo>
                    <a:pt x="345" y="0"/>
                  </a:moveTo>
                  <a:lnTo>
                    <a:pt x="391" y="3"/>
                  </a:lnTo>
                  <a:lnTo>
                    <a:pt x="436" y="13"/>
                  </a:lnTo>
                  <a:lnTo>
                    <a:pt x="479" y="27"/>
                  </a:lnTo>
                  <a:lnTo>
                    <a:pt x="518" y="47"/>
                  </a:lnTo>
                  <a:lnTo>
                    <a:pt x="555" y="72"/>
                  </a:lnTo>
                  <a:lnTo>
                    <a:pt x="588" y="101"/>
                  </a:lnTo>
                  <a:lnTo>
                    <a:pt x="618" y="134"/>
                  </a:lnTo>
                  <a:lnTo>
                    <a:pt x="642" y="171"/>
                  </a:lnTo>
                  <a:lnTo>
                    <a:pt x="663" y="211"/>
                  </a:lnTo>
                  <a:lnTo>
                    <a:pt x="677" y="253"/>
                  </a:lnTo>
                  <a:lnTo>
                    <a:pt x="687" y="297"/>
                  </a:lnTo>
                  <a:lnTo>
                    <a:pt x="690" y="344"/>
                  </a:lnTo>
                  <a:lnTo>
                    <a:pt x="687" y="391"/>
                  </a:lnTo>
                  <a:lnTo>
                    <a:pt x="677" y="435"/>
                  </a:lnTo>
                  <a:lnTo>
                    <a:pt x="663" y="477"/>
                  </a:lnTo>
                  <a:lnTo>
                    <a:pt x="642" y="517"/>
                  </a:lnTo>
                  <a:lnTo>
                    <a:pt x="618" y="554"/>
                  </a:lnTo>
                  <a:lnTo>
                    <a:pt x="588" y="587"/>
                  </a:lnTo>
                  <a:lnTo>
                    <a:pt x="555" y="616"/>
                  </a:lnTo>
                  <a:lnTo>
                    <a:pt x="518" y="641"/>
                  </a:lnTo>
                  <a:lnTo>
                    <a:pt x="479" y="661"/>
                  </a:lnTo>
                  <a:lnTo>
                    <a:pt x="436" y="675"/>
                  </a:lnTo>
                  <a:lnTo>
                    <a:pt x="391" y="685"/>
                  </a:lnTo>
                  <a:lnTo>
                    <a:pt x="345" y="688"/>
                  </a:lnTo>
                  <a:lnTo>
                    <a:pt x="298" y="685"/>
                  </a:lnTo>
                  <a:lnTo>
                    <a:pt x="253" y="675"/>
                  </a:lnTo>
                  <a:lnTo>
                    <a:pt x="211" y="661"/>
                  </a:lnTo>
                  <a:lnTo>
                    <a:pt x="171" y="641"/>
                  </a:lnTo>
                  <a:lnTo>
                    <a:pt x="134" y="616"/>
                  </a:lnTo>
                  <a:lnTo>
                    <a:pt x="102" y="587"/>
                  </a:lnTo>
                  <a:lnTo>
                    <a:pt x="73" y="554"/>
                  </a:lnTo>
                  <a:lnTo>
                    <a:pt x="47" y="517"/>
                  </a:lnTo>
                  <a:lnTo>
                    <a:pt x="28" y="477"/>
                  </a:lnTo>
                  <a:lnTo>
                    <a:pt x="13" y="435"/>
                  </a:lnTo>
                  <a:lnTo>
                    <a:pt x="4" y="391"/>
                  </a:lnTo>
                  <a:lnTo>
                    <a:pt x="0" y="344"/>
                  </a:lnTo>
                  <a:lnTo>
                    <a:pt x="4" y="297"/>
                  </a:lnTo>
                  <a:lnTo>
                    <a:pt x="13" y="253"/>
                  </a:lnTo>
                  <a:lnTo>
                    <a:pt x="28" y="211"/>
                  </a:lnTo>
                  <a:lnTo>
                    <a:pt x="47" y="171"/>
                  </a:lnTo>
                  <a:lnTo>
                    <a:pt x="73" y="134"/>
                  </a:lnTo>
                  <a:lnTo>
                    <a:pt x="102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3" y="13"/>
                  </a:lnTo>
                  <a:lnTo>
                    <a:pt x="298" y="3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553"/>
            <p:cNvSpPr>
              <a:spLocks/>
            </p:cNvSpPr>
            <p:nvPr/>
          </p:nvSpPr>
          <p:spPr bwMode="auto">
            <a:xfrm>
              <a:off x="8286751" y="3502026"/>
              <a:ext cx="274638" cy="100013"/>
            </a:xfrm>
            <a:custGeom>
              <a:avLst/>
              <a:gdLst>
                <a:gd name="T0" fmla="*/ 207 w 1724"/>
                <a:gd name="T1" fmla="*/ 0 h 631"/>
                <a:gd name="T2" fmla="*/ 1517 w 1724"/>
                <a:gd name="T3" fmla="*/ 0 h 631"/>
                <a:gd name="T4" fmla="*/ 1540 w 1724"/>
                <a:gd name="T5" fmla="*/ 2 h 631"/>
                <a:gd name="T6" fmla="*/ 1562 w 1724"/>
                <a:gd name="T7" fmla="*/ 9 h 631"/>
                <a:gd name="T8" fmla="*/ 1583 w 1724"/>
                <a:gd name="T9" fmla="*/ 18 h 631"/>
                <a:gd name="T10" fmla="*/ 1603 w 1724"/>
                <a:gd name="T11" fmla="*/ 32 h 631"/>
                <a:gd name="T12" fmla="*/ 1618 w 1724"/>
                <a:gd name="T13" fmla="*/ 48 h 631"/>
                <a:gd name="T14" fmla="*/ 1632 w 1724"/>
                <a:gd name="T15" fmla="*/ 68 h 631"/>
                <a:gd name="T16" fmla="*/ 1642 w 1724"/>
                <a:gd name="T17" fmla="*/ 90 h 631"/>
                <a:gd name="T18" fmla="*/ 1649 w 1724"/>
                <a:gd name="T19" fmla="*/ 115 h 631"/>
                <a:gd name="T20" fmla="*/ 1724 w 1724"/>
                <a:gd name="T21" fmla="*/ 631 h 631"/>
                <a:gd name="T22" fmla="*/ 1494 w 1724"/>
                <a:gd name="T23" fmla="*/ 631 h 631"/>
                <a:gd name="T24" fmla="*/ 1474 w 1724"/>
                <a:gd name="T25" fmla="*/ 628 h 631"/>
                <a:gd name="T26" fmla="*/ 1458 w 1724"/>
                <a:gd name="T27" fmla="*/ 621 h 631"/>
                <a:gd name="T28" fmla="*/ 1447 w 1724"/>
                <a:gd name="T29" fmla="*/ 609 h 631"/>
                <a:gd name="T30" fmla="*/ 1439 w 1724"/>
                <a:gd name="T31" fmla="*/ 592 h 631"/>
                <a:gd name="T32" fmla="*/ 1437 w 1724"/>
                <a:gd name="T33" fmla="*/ 574 h 631"/>
                <a:gd name="T34" fmla="*/ 1439 w 1724"/>
                <a:gd name="T35" fmla="*/ 555 h 631"/>
                <a:gd name="T36" fmla="*/ 1447 w 1724"/>
                <a:gd name="T37" fmla="*/ 538 h 631"/>
                <a:gd name="T38" fmla="*/ 1458 w 1724"/>
                <a:gd name="T39" fmla="*/ 527 h 631"/>
                <a:gd name="T40" fmla="*/ 1474 w 1724"/>
                <a:gd name="T41" fmla="*/ 519 h 631"/>
                <a:gd name="T42" fmla="*/ 1494 w 1724"/>
                <a:gd name="T43" fmla="*/ 516 h 631"/>
                <a:gd name="T44" fmla="*/ 1591 w 1724"/>
                <a:gd name="T45" fmla="*/ 516 h 631"/>
                <a:gd name="T46" fmla="*/ 1534 w 1724"/>
                <a:gd name="T47" fmla="*/ 133 h 631"/>
                <a:gd name="T48" fmla="*/ 1533 w 1724"/>
                <a:gd name="T49" fmla="*/ 128 h 631"/>
                <a:gd name="T50" fmla="*/ 1530 w 1724"/>
                <a:gd name="T51" fmla="*/ 121 h 631"/>
                <a:gd name="T52" fmla="*/ 1524 w 1724"/>
                <a:gd name="T53" fmla="*/ 117 h 631"/>
                <a:gd name="T54" fmla="*/ 1517 w 1724"/>
                <a:gd name="T55" fmla="*/ 115 h 631"/>
                <a:gd name="T56" fmla="*/ 207 w 1724"/>
                <a:gd name="T57" fmla="*/ 115 h 631"/>
                <a:gd name="T58" fmla="*/ 202 w 1724"/>
                <a:gd name="T59" fmla="*/ 116 h 631"/>
                <a:gd name="T60" fmla="*/ 196 w 1724"/>
                <a:gd name="T61" fmla="*/ 119 h 631"/>
                <a:gd name="T62" fmla="*/ 192 w 1724"/>
                <a:gd name="T63" fmla="*/ 124 h 631"/>
                <a:gd name="T64" fmla="*/ 189 w 1724"/>
                <a:gd name="T65" fmla="*/ 133 h 631"/>
                <a:gd name="T66" fmla="*/ 132 w 1724"/>
                <a:gd name="T67" fmla="*/ 516 h 631"/>
                <a:gd name="T68" fmla="*/ 230 w 1724"/>
                <a:gd name="T69" fmla="*/ 516 h 631"/>
                <a:gd name="T70" fmla="*/ 249 w 1724"/>
                <a:gd name="T71" fmla="*/ 519 h 631"/>
                <a:gd name="T72" fmla="*/ 265 w 1724"/>
                <a:gd name="T73" fmla="*/ 527 h 631"/>
                <a:gd name="T74" fmla="*/ 277 w 1724"/>
                <a:gd name="T75" fmla="*/ 538 h 631"/>
                <a:gd name="T76" fmla="*/ 285 w 1724"/>
                <a:gd name="T77" fmla="*/ 555 h 631"/>
                <a:gd name="T78" fmla="*/ 288 w 1724"/>
                <a:gd name="T79" fmla="*/ 574 h 631"/>
                <a:gd name="T80" fmla="*/ 285 w 1724"/>
                <a:gd name="T81" fmla="*/ 592 h 631"/>
                <a:gd name="T82" fmla="*/ 277 w 1724"/>
                <a:gd name="T83" fmla="*/ 609 h 631"/>
                <a:gd name="T84" fmla="*/ 265 w 1724"/>
                <a:gd name="T85" fmla="*/ 621 h 631"/>
                <a:gd name="T86" fmla="*/ 249 w 1724"/>
                <a:gd name="T87" fmla="*/ 628 h 631"/>
                <a:gd name="T88" fmla="*/ 230 w 1724"/>
                <a:gd name="T89" fmla="*/ 631 h 631"/>
                <a:gd name="T90" fmla="*/ 0 w 1724"/>
                <a:gd name="T91" fmla="*/ 631 h 631"/>
                <a:gd name="T92" fmla="*/ 75 w 1724"/>
                <a:gd name="T93" fmla="*/ 115 h 631"/>
                <a:gd name="T94" fmla="*/ 81 w 1724"/>
                <a:gd name="T95" fmla="*/ 92 h 631"/>
                <a:gd name="T96" fmla="*/ 90 w 1724"/>
                <a:gd name="T97" fmla="*/ 70 h 631"/>
                <a:gd name="T98" fmla="*/ 104 w 1724"/>
                <a:gd name="T99" fmla="*/ 51 h 631"/>
                <a:gd name="T100" fmla="*/ 120 w 1724"/>
                <a:gd name="T101" fmla="*/ 34 h 631"/>
                <a:gd name="T102" fmla="*/ 138 w 1724"/>
                <a:gd name="T103" fmla="*/ 20 h 631"/>
                <a:gd name="T104" fmla="*/ 159 w 1724"/>
                <a:gd name="T105" fmla="*/ 10 h 631"/>
                <a:gd name="T106" fmla="*/ 182 w 1724"/>
                <a:gd name="T107" fmla="*/ 2 h 631"/>
                <a:gd name="T108" fmla="*/ 207 w 1724"/>
                <a:gd name="T10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24" h="631">
                  <a:moveTo>
                    <a:pt x="207" y="0"/>
                  </a:moveTo>
                  <a:lnTo>
                    <a:pt x="1517" y="0"/>
                  </a:lnTo>
                  <a:lnTo>
                    <a:pt x="1540" y="2"/>
                  </a:lnTo>
                  <a:lnTo>
                    <a:pt x="1562" y="9"/>
                  </a:lnTo>
                  <a:lnTo>
                    <a:pt x="1583" y="18"/>
                  </a:lnTo>
                  <a:lnTo>
                    <a:pt x="1603" y="32"/>
                  </a:lnTo>
                  <a:lnTo>
                    <a:pt x="1618" y="48"/>
                  </a:lnTo>
                  <a:lnTo>
                    <a:pt x="1632" y="68"/>
                  </a:lnTo>
                  <a:lnTo>
                    <a:pt x="1642" y="90"/>
                  </a:lnTo>
                  <a:lnTo>
                    <a:pt x="1649" y="115"/>
                  </a:lnTo>
                  <a:lnTo>
                    <a:pt x="1724" y="631"/>
                  </a:lnTo>
                  <a:lnTo>
                    <a:pt x="1494" y="631"/>
                  </a:lnTo>
                  <a:lnTo>
                    <a:pt x="1474" y="628"/>
                  </a:lnTo>
                  <a:lnTo>
                    <a:pt x="1458" y="621"/>
                  </a:lnTo>
                  <a:lnTo>
                    <a:pt x="1447" y="609"/>
                  </a:lnTo>
                  <a:lnTo>
                    <a:pt x="1439" y="592"/>
                  </a:lnTo>
                  <a:lnTo>
                    <a:pt x="1437" y="574"/>
                  </a:lnTo>
                  <a:lnTo>
                    <a:pt x="1439" y="555"/>
                  </a:lnTo>
                  <a:lnTo>
                    <a:pt x="1447" y="538"/>
                  </a:lnTo>
                  <a:lnTo>
                    <a:pt x="1458" y="527"/>
                  </a:lnTo>
                  <a:lnTo>
                    <a:pt x="1474" y="519"/>
                  </a:lnTo>
                  <a:lnTo>
                    <a:pt x="1494" y="516"/>
                  </a:lnTo>
                  <a:lnTo>
                    <a:pt x="1591" y="516"/>
                  </a:lnTo>
                  <a:lnTo>
                    <a:pt x="1534" y="133"/>
                  </a:lnTo>
                  <a:lnTo>
                    <a:pt x="1533" y="128"/>
                  </a:lnTo>
                  <a:lnTo>
                    <a:pt x="1530" y="121"/>
                  </a:lnTo>
                  <a:lnTo>
                    <a:pt x="1524" y="117"/>
                  </a:lnTo>
                  <a:lnTo>
                    <a:pt x="1517" y="115"/>
                  </a:lnTo>
                  <a:lnTo>
                    <a:pt x="207" y="115"/>
                  </a:lnTo>
                  <a:lnTo>
                    <a:pt x="202" y="116"/>
                  </a:lnTo>
                  <a:lnTo>
                    <a:pt x="196" y="119"/>
                  </a:lnTo>
                  <a:lnTo>
                    <a:pt x="192" y="124"/>
                  </a:lnTo>
                  <a:lnTo>
                    <a:pt x="189" y="133"/>
                  </a:lnTo>
                  <a:lnTo>
                    <a:pt x="132" y="516"/>
                  </a:lnTo>
                  <a:lnTo>
                    <a:pt x="230" y="516"/>
                  </a:lnTo>
                  <a:lnTo>
                    <a:pt x="249" y="519"/>
                  </a:lnTo>
                  <a:lnTo>
                    <a:pt x="265" y="527"/>
                  </a:lnTo>
                  <a:lnTo>
                    <a:pt x="277" y="538"/>
                  </a:lnTo>
                  <a:lnTo>
                    <a:pt x="285" y="555"/>
                  </a:lnTo>
                  <a:lnTo>
                    <a:pt x="288" y="574"/>
                  </a:lnTo>
                  <a:lnTo>
                    <a:pt x="285" y="592"/>
                  </a:lnTo>
                  <a:lnTo>
                    <a:pt x="277" y="609"/>
                  </a:lnTo>
                  <a:lnTo>
                    <a:pt x="265" y="621"/>
                  </a:lnTo>
                  <a:lnTo>
                    <a:pt x="249" y="628"/>
                  </a:lnTo>
                  <a:lnTo>
                    <a:pt x="230" y="631"/>
                  </a:lnTo>
                  <a:lnTo>
                    <a:pt x="0" y="631"/>
                  </a:lnTo>
                  <a:lnTo>
                    <a:pt x="75" y="115"/>
                  </a:lnTo>
                  <a:lnTo>
                    <a:pt x="81" y="92"/>
                  </a:lnTo>
                  <a:lnTo>
                    <a:pt x="90" y="70"/>
                  </a:lnTo>
                  <a:lnTo>
                    <a:pt x="104" y="51"/>
                  </a:lnTo>
                  <a:lnTo>
                    <a:pt x="120" y="34"/>
                  </a:lnTo>
                  <a:lnTo>
                    <a:pt x="138" y="20"/>
                  </a:lnTo>
                  <a:lnTo>
                    <a:pt x="159" y="10"/>
                  </a:lnTo>
                  <a:lnTo>
                    <a:pt x="182" y="2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554"/>
            <p:cNvSpPr>
              <a:spLocks/>
            </p:cNvSpPr>
            <p:nvPr/>
          </p:nvSpPr>
          <p:spPr bwMode="auto">
            <a:xfrm>
              <a:off x="8296276" y="3965576"/>
              <a:ext cx="246063" cy="19050"/>
            </a:xfrm>
            <a:custGeom>
              <a:avLst/>
              <a:gdLst>
                <a:gd name="T0" fmla="*/ 57 w 1551"/>
                <a:gd name="T1" fmla="*/ 0 h 115"/>
                <a:gd name="T2" fmla="*/ 1493 w 1551"/>
                <a:gd name="T3" fmla="*/ 0 h 115"/>
                <a:gd name="T4" fmla="*/ 1512 w 1551"/>
                <a:gd name="T5" fmla="*/ 3 h 115"/>
                <a:gd name="T6" fmla="*/ 1528 w 1551"/>
                <a:gd name="T7" fmla="*/ 11 h 115"/>
                <a:gd name="T8" fmla="*/ 1540 w 1551"/>
                <a:gd name="T9" fmla="*/ 22 h 115"/>
                <a:gd name="T10" fmla="*/ 1548 w 1551"/>
                <a:gd name="T11" fmla="*/ 39 h 115"/>
                <a:gd name="T12" fmla="*/ 1551 w 1551"/>
                <a:gd name="T13" fmla="*/ 58 h 115"/>
                <a:gd name="T14" fmla="*/ 1548 w 1551"/>
                <a:gd name="T15" fmla="*/ 76 h 115"/>
                <a:gd name="T16" fmla="*/ 1540 w 1551"/>
                <a:gd name="T17" fmla="*/ 93 h 115"/>
                <a:gd name="T18" fmla="*/ 1528 w 1551"/>
                <a:gd name="T19" fmla="*/ 105 h 115"/>
                <a:gd name="T20" fmla="*/ 1512 w 1551"/>
                <a:gd name="T21" fmla="*/ 112 h 115"/>
                <a:gd name="T22" fmla="*/ 1493 w 1551"/>
                <a:gd name="T23" fmla="*/ 115 h 115"/>
                <a:gd name="T24" fmla="*/ 57 w 1551"/>
                <a:gd name="T25" fmla="*/ 115 h 115"/>
                <a:gd name="T26" fmla="*/ 37 w 1551"/>
                <a:gd name="T27" fmla="*/ 112 h 115"/>
                <a:gd name="T28" fmla="*/ 22 w 1551"/>
                <a:gd name="T29" fmla="*/ 105 h 115"/>
                <a:gd name="T30" fmla="*/ 10 w 1551"/>
                <a:gd name="T31" fmla="*/ 93 h 115"/>
                <a:gd name="T32" fmla="*/ 2 w 1551"/>
                <a:gd name="T33" fmla="*/ 76 h 115"/>
                <a:gd name="T34" fmla="*/ 0 w 1551"/>
                <a:gd name="T35" fmla="*/ 58 h 115"/>
                <a:gd name="T36" fmla="*/ 2 w 1551"/>
                <a:gd name="T37" fmla="*/ 39 h 115"/>
                <a:gd name="T38" fmla="*/ 10 w 1551"/>
                <a:gd name="T39" fmla="*/ 22 h 115"/>
                <a:gd name="T40" fmla="*/ 22 w 1551"/>
                <a:gd name="T41" fmla="*/ 11 h 115"/>
                <a:gd name="T42" fmla="*/ 37 w 1551"/>
                <a:gd name="T43" fmla="*/ 3 h 115"/>
                <a:gd name="T44" fmla="*/ 57 w 155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51" h="115">
                  <a:moveTo>
                    <a:pt x="57" y="0"/>
                  </a:moveTo>
                  <a:lnTo>
                    <a:pt x="1493" y="0"/>
                  </a:lnTo>
                  <a:lnTo>
                    <a:pt x="1512" y="3"/>
                  </a:lnTo>
                  <a:lnTo>
                    <a:pt x="1528" y="11"/>
                  </a:lnTo>
                  <a:lnTo>
                    <a:pt x="1540" y="22"/>
                  </a:lnTo>
                  <a:lnTo>
                    <a:pt x="1548" y="39"/>
                  </a:lnTo>
                  <a:lnTo>
                    <a:pt x="1551" y="58"/>
                  </a:lnTo>
                  <a:lnTo>
                    <a:pt x="1548" y="76"/>
                  </a:lnTo>
                  <a:lnTo>
                    <a:pt x="1540" y="93"/>
                  </a:lnTo>
                  <a:lnTo>
                    <a:pt x="1528" y="105"/>
                  </a:lnTo>
                  <a:lnTo>
                    <a:pt x="1512" y="112"/>
                  </a:lnTo>
                  <a:lnTo>
                    <a:pt x="1493" y="115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9" name="Freeform 555"/>
            <p:cNvSpPr>
              <a:spLocks/>
            </p:cNvSpPr>
            <p:nvPr/>
          </p:nvSpPr>
          <p:spPr bwMode="auto">
            <a:xfrm>
              <a:off x="8442326" y="3838576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0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0" name="Freeform 556"/>
            <p:cNvSpPr>
              <a:spLocks/>
            </p:cNvSpPr>
            <p:nvPr/>
          </p:nvSpPr>
          <p:spPr bwMode="auto">
            <a:xfrm>
              <a:off x="8396288" y="3784601"/>
              <a:ext cx="19050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7 w 115"/>
                <a:gd name="T23" fmla="*/ 111 h 114"/>
                <a:gd name="T24" fmla="*/ 22 w 115"/>
                <a:gd name="T25" fmla="*/ 104 h 114"/>
                <a:gd name="T26" fmla="*/ 10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7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1" name="Group 1320"/>
          <p:cNvGrpSpPr/>
          <p:nvPr/>
        </p:nvGrpSpPr>
        <p:grpSpPr>
          <a:xfrm>
            <a:off x="7221564" y="3474996"/>
            <a:ext cx="546100" cy="527051"/>
            <a:chOff x="7194550" y="3474996"/>
            <a:chExt cx="546100" cy="527051"/>
          </a:xfrm>
        </p:grpSpPr>
        <p:sp>
          <p:nvSpPr>
            <p:cNvPr id="1195" name="Freeform 561"/>
            <p:cNvSpPr>
              <a:spLocks noEditPoints="1"/>
            </p:cNvSpPr>
            <p:nvPr/>
          </p:nvSpPr>
          <p:spPr bwMode="auto">
            <a:xfrm>
              <a:off x="7194550" y="3765509"/>
              <a:ext cx="546100" cy="236538"/>
            </a:xfrm>
            <a:custGeom>
              <a:avLst/>
              <a:gdLst>
                <a:gd name="T0" fmla="*/ 115 w 3440"/>
                <a:gd name="T1" fmla="*/ 114 h 1488"/>
                <a:gd name="T2" fmla="*/ 115 w 3440"/>
                <a:gd name="T3" fmla="*/ 1374 h 1488"/>
                <a:gd name="T4" fmla="*/ 3325 w 3440"/>
                <a:gd name="T5" fmla="*/ 1374 h 1488"/>
                <a:gd name="T6" fmla="*/ 3325 w 3440"/>
                <a:gd name="T7" fmla="*/ 114 h 1488"/>
                <a:gd name="T8" fmla="*/ 115 w 3440"/>
                <a:gd name="T9" fmla="*/ 114 h 1488"/>
                <a:gd name="T10" fmla="*/ 0 w 3440"/>
                <a:gd name="T11" fmla="*/ 0 h 1488"/>
                <a:gd name="T12" fmla="*/ 3440 w 3440"/>
                <a:gd name="T13" fmla="*/ 0 h 1488"/>
                <a:gd name="T14" fmla="*/ 3440 w 3440"/>
                <a:gd name="T15" fmla="*/ 1488 h 1488"/>
                <a:gd name="T16" fmla="*/ 0 w 3440"/>
                <a:gd name="T17" fmla="*/ 1488 h 1488"/>
                <a:gd name="T18" fmla="*/ 0 w 3440"/>
                <a:gd name="T19" fmla="*/ 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0" h="1488">
                  <a:moveTo>
                    <a:pt x="115" y="114"/>
                  </a:moveTo>
                  <a:lnTo>
                    <a:pt x="115" y="1374"/>
                  </a:lnTo>
                  <a:lnTo>
                    <a:pt x="3325" y="1374"/>
                  </a:lnTo>
                  <a:lnTo>
                    <a:pt x="3325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3440" y="0"/>
                  </a:lnTo>
                  <a:lnTo>
                    <a:pt x="3440" y="1488"/>
                  </a:lnTo>
                  <a:lnTo>
                    <a:pt x="0" y="14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Freeform 562"/>
            <p:cNvSpPr>
              <a:spLocks noEditPoints="1"/>
            </p:cNvSpPr>
            <p:nvPr/>
          </p:nvSpPr>
          <p:spPr bwMode="auto">
            <a:xfrm>
              <a:off x="7586663" y="3855996"/>
              <a:ext cx="63500" cy="73025"/>
            </a:xfrm>
            <a:custGeom>
              <a:avLst/>
              <a:gdLst>
                <a:gd name="T0" fmla="*/ 115 w 402"/>
                <a:gd name="T1" fmla="*/ 115 h 458"/>
                <a:gd name="T2" fmla="*/ 115 w 402"/>
                <a:gd name="T3" fmla="*/ 344 h 458"/>
                <a:gd name="T4" fmla="*/ 287 w 402"/>
                <a:gd name="T5" fmla="*/ 344 h 458"/>
                <a:gd name="T6" fmla="*/ 287 w 402"/>
                <a:gd name="T7" fmla="*/ 115 h 458"/>
                <a:gd name="T8" fmla="*/ 115 w 402"/>
                <a:gd name="T9" fmla="*/ 115 h 458"/>
                <a:gd name="T10" fmla="*/ 0 w 402"/>
                <a:gd name="T11" fmla="*/ 0 h 458"/>
                <a:gd name="T12" fmla="*/ 402 w 402"/>
                <a:gd name="T13" fmla="*/ 0 h 458"/>
                <a:gd name="T14" fmla="*/ 402 w 402"/>
                <a:gd name="T15" fmla="*/ 458 h 458"/>
                <a:gd name="T16" fmla="*/ 0 w 402"/>
                <a:gd name="T17" fmla="*/ 458 h 458"/>
                <a:gd name="T18" fmla="*/ 0 w 402"/>
                <a:gd name="T1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458">
                  <a:moveTo>
                    <a:pt x="115" y="115"/>
                  </a:moveTo>
                  <a:lnTo>
                    <a:pt x="115" y="344"/>
                  </a:lnTo>
                  <a:lnTo>
                    <a:pt x="287" y="344"/>
                  </a:lnTo>
                  <a:lnTo>
                    <a:pt x="287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402" y="0"/>
                  </a:lnTo>
                  <a:lnTo>
                    <a:pt x="402" y="458"/>
                  </a:lnTo>
                  <a:lnTo>
                    <a:pt x="0" y="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Freeform 563"/>
            <p:cNvSpPr>
              <a:spLocks/>
            </p:cNvSpPr>
            <p:nvPr/>
          </p:nvSpPr>
          <p:spPr bwMode="auto">
            <a:xfrm>
              <a:off x="7586663" y="3884571"/>
              <a:ext cx="63500" cy="17463"/>
            </a:xfrm>
            <a:custGeom>
              <a:avLst/>
              <a:gdLst>
                <a:gd name="T0" fmla="*/ 58 w 402"/>
                <a:gd name="T1" fmla="*/ 0 h 114"/>
                <a:gd name="T2" fmla="*/ 344 w 402"/>
                <a:gd name="T3" fmla="*/ 0 h 114"/>
                <a:gd name="T4" fmla="*/ 363 w 402"/>
                <a:gd name="T5" fmla="*/ 3 h 114"/>
                <a:gd name="T6" fmla="*/ 380 w 402"/>
                <a:gd name="T7" fmla="*/ 10 h 114"/>
                <a:gd name="T8" fmla="*/ 391 w 402"/>
                <a:gd name="T9" fmla="*/ 23 h 114"/>
                <a:gd name="T10" fmla="*/ 399 w 402"/>
                <a:gd name="T11" fmla="*/ 38 h 114"/>
                <a:gd name="T12" fmla="*/ 402 w 402"/>
                <a:gd name="T13" fmla="*/ 57 h 114"/>
                <a:gd name="T14" fmla="*/ 399 w 402"/>
                <a:gd name="T15" fmla="*/ 77 h 114"/>
                <a:gd name="T16" fmla="*/ 391 w 402"/>
                <a:gd name="T17" fmla="*/ 92 h 114"/>
                <a:gd name="T18" fmla="*/ 380 w 402"/>
                <a:gd name="T19" fmla="*/ 104 h 114"/>
                <a:gd name="T20" fmla="*/ 363 w 402"/>
                <a:gd name="T21" fmla="*/ 112 h 114"/>
                <a:gd name="T22" fmla="*/ 344 w 402"/>
                <a:gd name="T23" fmla="*/ 114 h 114"/>
                <a:gd name="T24" fmla="*/ 58 w 402"/>
                <a:gd name="T25" fmla="*/ 114 h 114"/>
                <a:gd name="T26" fmla="*/ 39 w 402"/>
                <a:gd name="T27" fmla="*/ 112 h 114"/>
                <a:gd name="T28" fmla="*/ 22 w 402"/>
                <a:gd name="T29" fmla="*/ 104 h 114"/>
                <a:gd name="T30" fmla="*/ 11 w 402"/>
                <a:gd name="T31" fmla="*/ 92 h 114"/>
                <a:gd name="T32" fmla="*/ 3 w 402"/>
                <a:gd name="T33" fmla="*/ 77 h 114"/>
                <a:gd name="T34" fmla="*/ 0 w 402"/>
                <a:gd name="T35" fmla="*/ 57 h 114"/>
                <a:gd name="T36" fmla="*/ 3 w 402"/>
                <a:gd name="T37" fmla="*/ 38 h 114"/>
                <a:gd name="T38" fmla="*/ 11 w 402"/>
                <a:gd name="T39" fmla="*/ 23 h 114"/>
                <a:gd name="T40" fmla="*/ 22 w 402"/>
                <a:gd name="T41" fmla="*/ 10 h 114"/>
                <a:gd name="T42" fmla="*/ 39 w 402"/>
                <a:gd name="T43" fmla="*/ 3 h 114"/>
                <a:gd name="T44" fmla="*/ 58 w 40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114">
                  <a:moveTo>
                    <a:pt x="58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80" y="10"/>
                  </a:lnTo>
                  <a:lnTo>
                    <a:pt x="391" y="23"/>
                  </a:lnTo>
                  <a:lnTo>
                    <a:pt x="399" y="38"/>
                  </a:lnTo>
                  <a:lnTo>
                    <a:pt x="402" y="57"/>
                  </a:lnTo>
                  <a:lnTo>
                    <a:pt x="399" y="77"/>
                  </a:lnTo>
                  <a:lnTo>
                    <a:pt x="391" y="92"/>
                  </a:lnTo>
                  <a:lnTo>
                    <a:pt x="380" y="104"/>
                  </a:lnTo>
                  <a:lnTo>
                    <a:pt x="363" y="112"/>
                  </a:lnTo>
                  <a:lnTo>
                    <a:pt x="344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Freeform 564"/>
            <p:cNvSpPr>
              <a:spLocks/>
            </p:cNvSpPr>
            <p:nvPr/>
          </p:nvSpPr>
          <p:spPr bwMode="auto">
            <a:xfrm>
              <a:off x="7658100" y="3865521"/>
              <a:ext cx="28575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4 h 115"/>
                <a:gd name="T6" fmla="*/ 150 w 172"/>
                <a:gd name="T7" fmla="*/ 11 h 115"/>
                <a:gd name="T8" fmla="*/ 162 w 172"/>
                <a:gd name="T9" fmla="*/ 23 h 115"/>
                <a:gd name="T10" fmla="*/ 169 w 172"/>
                <a:gd name="T11" fmla="*/ 39 h 115"/>
                <a:gd name="T12" fmla="*/ 172 w 172"/>
                <a:gd name="T13" fmla="*/ 58 h 115"/>
                <a:gd name="T14" fmla="*/ 169 w 172"/>
                <a:gd name="T15" fmla="*/ 77 h 115"/>
                <a:gd name="T16" fmla="*/ 162 w 172"/>
                <a:gd name="T17" fmla="*/ 93 h 115"/>
                <a:gd name="T18" fmla="*/ 150 w 172"/>
                <a:gd name="T19" fmla="*/ 104 h 115"/>
                <a:gd name="T20" fmla="*/ 133 w 172"/>
                <a:gd name="T21" fmla="*/ 113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3 h 115"/>
                <a:gd name="T28" fmla="*/ 22 w 172"/>
                <a:gd name="T29" fmla="*/ 104 h 115"/>
                <a:gd name="T30" fmla="*/ 10 w 172"/>
                <a:gd name="T31" fmla="*/ 93 h 115"/>
                <a:gd name="T32" fmla="*/ 3 w 172"/>
                <a:gd name="T33" fmla="*/ 77 h 115"/>
                <a:gd name="T34" fmla="*/ 0 w 172"/>
                <a:gd name="T35" fmla="*/ 58 h 115"/>
                <a:gd name="T36" fmla="*/ 3 w 172"/>
                <a:gd name="T37" fmla="*/ 39 h 115"/>
                <a:gd name="T38" fmla="*/ 10 w 172"/>
                <a:gd name="T39" fmla="*/ 23 h 115"/>
                <a:gd name="T40" fmla="*/ 22 w 172"/>
                <a:gd name="T41" fmla="*/ 11 h 115"/>
                <a:gd name="T42" fmla="*/ 39 w 172"/>
                <a:gd name="T43" fmla="*/ 4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4"/>
                  </a:lnTo>
                  <a:lnTo>
                    <a:pt x="150" y="11"/>
                  </a:lnTo>
                  <a:lnTo>
                    <a:pt x="162" y="23"/>
                  </a:lnTo>
                  <a:lnTo>
                    <a:pt x="169" y="39"/>
                  </a:lnTo>
                  <a:lnTo>
                    <a:pt x="172" y="58"/>
                  </a:lnTo>
                  <a:lnTo>
                    <a:pt x="169" y="77"/>
                  </a:lnTo>
                  <a:lnTo>
                    <a:pt x="162" y="93"/>
                  </a:lnTo>
                  <a:lnTo>
                    <a:pt x="150" y="104"/>
                  </a:lnTo>
                  <a:lnTo>
                    <a:pt x="133" y="113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9" name="Freeform 565"/>
            <p:cNvSpPr>
              <a:spLocks/>
            </p:cNvSpPr>
            <p:nvPr/>
          </p:nvSpPr>
          <p:spPr bwMode="auto">
            <a:xfrm>
              <a:off x="7658100" y="3911559"/>
              <a:ext cx="36513" cy="17463"/>
            </a:xfrm>
            <a:custGeom>
              <a:avLst/>
              <a:gdLst>
                <a:gd name="T0" fmla="*/ 57 w 229"/>
                <a:gd name="T1" fmla="*/ 0 h 114"/>
                <a:gd name="T2" fmla="*/ 172 w 229"/>
                <a:gd name="T3" fmla="*/ 0 h 114"/>
                <a:gd name="T4" fmla="*/ 191 w 229"/>
                <a:gd name="T5" fmla="*/ 3 h 114"/>
                <a:gd name="T6" fmla="*/ 207 w 229"/>
                <a:gd name="T7" fmla="*/ 10 h 114"/>
                <a:gd name="T8" fmla="*/ 219 w 229"/>
                <a:gd name="T9" fmla="*/ 22 h 114"/>
                <a:gd name="T10" fmla="*/ 226 w 229"/>
                <a:gd name="T11" fmla="*/ 38 h 114"/>
                <a:gd name="T12" fmla="*/ 229 w 229"/>
                <a:gd name="T13" fmla="*/ 57 h 114"/>
                <a:gd name="T14" fmla="*/ 226 w 229"/>
                <a:gd name="T15" fmla="*/ 77 h 114"/>
                <a:gd name="T16" fmla="*/ 219 w 229"/>
                <a:gd name="T17" fmla="*/ 92 h 114"/>
                <a:gd name="T18" fmla="*/ 207 w 229"/>
                <a:gd name="T19" fmla="*/ 104 h 114"/>
                <a:gd name="T20" fmla="*/ 191 w 229"/>
                <a:gd name="T21" fmla="*/ 112 h 114"/>
                <a:gd name="T22" fmla="*/ 172 w 229"/>
                <a:gd name="T23" fmla="*/ 114 h 114"/>
                <a:gd name="T24" fmla="*/ 57 w 229"/>
                <a:gd name="T25" fmla="*/ 114 h 114"/>
                <a:gd name="T26" fmla="*/ 39 w 229"/>
                <a:gd name="T27" fmla="*/ 112 h 114"/>
                <a:gd name="T28" fmla="*/ 22 w 229"/>
                <a:gd name="T29" fmla="*/ 104 h 114"/>
                <a:gd name="T30" fmla="*/ 10 w 229"/>
                <a:gd name="T31" fmla="*/ 92 h 114"/>
                <a:gd name="T32" fmla="*/ 3 w 229"/>
                <a:gd name="T33" fmla="*/ 77 h 114"/>
                <a:gd name="T34" fmla="*/ 0 w 229"/>
                <a:gd name="T35" fmla="*/ 57 h 114"/>
                <a:gd name="T36" fmla="*/ 3 w 229"/>
                <a:gd name="T37" fmla="*/ 38 h 114"/>
                <a:gd name="T38" fmla="*/ 10 w 229"/>
                <a:gd name="T39" fmla="*/ 22 h 114"/>
                <a:gd name="T40" fmla="*/ 22 w 229"/>
                <a:gd name="T41" fmla="*/ 10 h 114"/>
                <a:gd name="T42" fmla="*/ 39 w 229"/>
                <a:gd name="T43" fmla="*/ 3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2" y="0"/>
                  </a:lnTo>
                  <a:lnTo>
                    <a:pt x="191" y="3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7"/>
                  </a:lnTo>
                  <a:lnTo>
                    <a:pt x="219" y="92"/>
                  </a:lnTo>
                  <a:lnTo>
                    <a:pt x="207" y="104"/>
                  </a:lnTo>
                  <a:lnTo>
                    <a:pt x="191" y="112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Freeform 566"/>
            <p:cNvSpPr>
              <a:spLocks noEditPoints="1"/>
            </p:cNvSpPr>
            <p:nvPr/>
          </p:nvSpPr>
          <p:spPr bwMode="auto">
            <a:xfrm>
              <a:off x="7421563" y="3675021"/>
              <a:ext cx="82550" cy="80963"/>
            </a:xfrm>
            <a:custGeom>
              <a:avLst/>
              <a:gdLst>
                <a:gd name="T0" fmla="*/ 229 w 516"/>
                <a:gd name="T1" fmla="*/ 118 h 515"/>
                <a:gd name="T2" fmla="*/ 178 w 516"/>
                <a:gd name="T3" fmla="*/ 139 h 515"/>
                <a:gd name="T4" fmla="*/ 139 w 516"/>
                <a:gd name="T5" fmla="*/ 177 h 515"/>
                <a:gd name="T6" fmla="*/ 118 w 516"/>
                <a:gd name="T7" fmla="*/ 229 h 515"/>
                <a:gd name="T8" fmla="*/ 118 w 516"/>
                <a:gd name="T9" fmla="*/ 288 h 515"/>
                <a:gd name="T10" fmla="*/ 139 w 516"/>
                <a:gd name="T11" fmla="*/ 339 h 515"/>
                <a:gd name="T12" fmla="*/ 178 w 516"/>
                <a:gd name="T13" fmla="*/ 377 h 515"/>
                <a:gd name="T14" fmla="*/ 229 w 516"/>
                <a:gd name="T15" fmla="*/ 398 h 515"/>
                <a:gd name="T16" fmla="*/ 288 w 516"/>
                <a:gd name="T17" fmla="*/ 398 h 515"/>
                <a:gd name="T18" fmla="*/ 339 w 516"/>
                <a:gd name="T19" fmla="*/ 377 h 515"/>
                <a:gd name="T20" fmla="*/ 378 w 516"/>
                <a:gd name="T21" fmla="*/ 339 h 515"/>
                <a:gd name="T22" fmla="*/ 399 w 516"/>
                <a:gd name="T23" fmla="*/ 288 h 515"/>
                <a:gd name="T24" fmla="*/ 399 w 516"/>
                <a:gd name="T25" fmla="*/ 229 h 515"/>
                <a:gd name="T26" fmla="*/ 378 w 516"/>
                <a:gd name="T27" fmla="*/ 177 h 515"/>
                <a:gd name="T28" fmla="*/ 339 w 516"/>
                <a:gd name="T29" fmla="*/ 139 h 515"/>
                <a:gd name="T30" fmla="*/ 288 w 516"/>
                <a:gd name="T31" fmla="*/ 118 h 515"/>
                <a:gd name="T32" fmla="*/ 258 w 516"/>
                <a:gd name="T33" fmla="*/ 0 h 515"/>
                <a:gd name="T34" fmla="*/ 333 w 516"/>
                <a:gd name="T35" fmla="*/ 12 h 515"/>
                <a:gd name="T36" fmla="*/ 400 w 516"/>
                <a:gd name="T37" fmla="*/ 42 h 515"/>
                <a:gd name="T38" fmla="*/ 454 w 516"/>
                <a:gd name="T39" fmla="*/ 89 h 515"/>
                <a:gd name="T40" fmla="*/ 492 w 516"/>
                <a:gd name="T41" fmla="*/ 149 h 515"/>
                <a:gd name="T42" fmla="*/ 513 w 516"/>
                <a:gd name="T43" fmla="*/ 220 h 515"/>
                <a:gd name="T44" fmla="*/ 513 w 516"/>
                <a:gd name="T45" fmla="*/ 296 h 515"/>
                <a:gd name="T46" fmla="*/ 492 w 516"/>
                <a:gd name="T47" fmla="*/ 367 h 515"/>
                <a:gd name="T48" fmla="*/ 454 w 516"/>
                <a:gd name="T49" fmla="*/ 427 h 515"/>
                <a:gd name="T50" fmla="*/ 400 w 516"/>
                <a:gd name="T51" fmla="*/ 475 h 515"/>
                <a:gd name="T52" fmla="*/ 333 w 516"/>
                <a:gd name="T53" fmla="*/ 505 h 515"/>
                <a:gd name="T54" fmla="*/ 258 w 516"/>
                <a:gd name="T55" fmla="*/ 515 h 515"/>
                <a:gd name="T56" fmla="*/ 184 w 516"/>
                <a:gd name="T57" fmla="*/ 505 h 515"/>
                <a:gd name="T58" fmla="*/ 117 w 516"/>
                <a:gd name="T59" fmla="*/ 475 h 515"/>
                <a:gd name="T60" fmla="*/ 63 w 516"/>
                <a:gd name="T61" fmla="*/ 427 h 515"/>
                <a:gd name="T62" fmla="*/ 24 w 516"/>
                <a:gd name="T63" fmla="*/ 367 h 515"/>
                <a:gd name="T64" fmla="*/ 3 w 516"/>
                <a:gd name="T65" fmla="*/ 296 h 515"/>
                <a:gd name="T66" fmla="*/ 3 w 516"/>
                <a:gd name="T67" fmla="*/ 220 h 515"/>
                <a:gd name="T68" fmla="*/ 24 w 516"/>
                <a:gd name="T69" fmla="*/ 149 h 515"/>
                <a:gd name="T70" fmla="*/ 63 w 516"/>
                <a:gd name="T71" fmla="*/ 89 h 515"/>
                <a:gd name="T72" fmla="*/ 117 w 516"/>
                <a:gd name="T73" fmla="*/ 42 h 515"/>
                <a:gd name="T74" fmla="*/ 184 w 516"/>
                <a:gd name="T75" fmla="*/ 12 h 515"/>
                <a:gd name="T76" fmla="*/ 258 w 516"/>
                <a:gd name="T7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6" h="515">
                  <a:moveTo>
                    <a:pt x="258" y="115"/>
                  </a:moveTo>
                  <a:lnTo>
                    <a:pt x="229" y="118"/>
                  </a:lnTo>
                  <a:lnTo>
                    <a:pt x="203" y="126"/>
                  </a:lnTo>
                  <a:lnTo>
                    <a:pt x="178" y="139"/>
                  </a:lnTo>
                  <a:lnTo>
                    <a:pt x="157" y="156"/>
                  </a:lnTo>
                  <a:lnTo>
                    <a:pt x="139" y="177"/>
                  </a:lnTo>
                  <a:lnTo>
                    <a:pt x="126" y="202"/>
                  </a:lnTo>
                  <a:lnTo>
                    <a:pt x="118" y="229"/>
                  </a:lnTo>
                  <a:lnTo>
                    <a:pt x="115" y="258"/>
                  </a:lnTo>
                  <a:lnTo>
                    <a:pt x="118" y="288"/>
                  </a:lnTo>
                  <a:lnTo>
                    <a:pt x="126" y="315"/>
                  </a:lnTo>
                  <a:lnTo>
                    <a:pt x="139" y="339"/>
                  </a:lnTo>
                  <a:lnTo>
                    <a:pt x="157" y="359"/>
                  </a:lnTo>
                  <a:lnTo>
                    <a:pt x="178" y="377"/>
                  </a:lnTo>
                  <a:lnTo>
                    <a:pt x="203" y="391"/>
                  </a:lnTo>
                  <a:lnTo>
                    <a:pt x="229" y="398"/>
                  </a:lnTo>
                  <a:lnTo>
                    <a:pt x="258" y="401"/>
                  </a:lnTo>
                  <a:lnTo>
                    <a:pt x="288" y="398"/>
                  </a:lnTo>
                  <a:lnTo>
                    <a:pt x="314" y="391"/>
                  </a:lnTo>
                  <a:lnTo>
                    <a:pt x="339" y="377"/>
                  </a:lnTo>
                  <a:lnTo>
                    <a:pt x="360" y="359"/>
                  </a:lnTo>
                  <a:lnTo>
                    <a:pt x="378" y="339"/>
                  </a:lnTo>
                  <a:lnTo>
                    <a:pt x="390" y="315"/>
                  </a:lnTo>
                  <a:lnTo>
                    <a:pt x="399" y="288"/>
                  </a:lnTo>
                  <a:lnTo>
                    <a:pt x="402" y="258"/>
                  </a:lnTo>
                  <a:lnTo>
                    <a:pt x="399" y="229"/>
                  </a:lnTo>
                  <a:lnTo>
                    <a:pt x="390" y="202"/>
                  </a:lnTo>
                  <a:lnTo>
                    <a:pt x="378" y="177"/>
                  </a:lnTo>
                  <a:lnTo>
                    <a:pt x="360" y="156"/>
                  </a:lnTo>
                  <a:lnTo>
                    <a:pt x="339" y="139"/>
                  </a:lnTo>
                  <a:lnTo>
                    <a:pt x="314" y="126"/>
                  </a:lnTo>
                  <a:lnTo>
                    <a:pt x="288" y="118"/>
                  </a:lnTo>
                  <a:lnTo>
                    <a:pt x="258" y="115"/>
                  </a:lnTo>
                  <a:close/>
                  <a:moveTo>
                    <a:pt x="258" y="0"/>
                  </a:moveTo>
                  <a:lnTo>
                    <a:pt x="296" y="3"/>
                  </a:lnTo>
                  <a:lnTo>
                    <a:pt x="333" y="12"/>
                  </a:lnTo>
                  <a:lnTo>
                    <a:pt x="367" y="24"/>
                  </a:lnTo>
                  <a:lnTo>
                    <a:pt x="400" y="42"/>
                  </a:lnTo>
                  <a:lnTo>
                    <a:pt x="428" y="64"/>
                  </a:lnTo>
                  <a:lnTo>
                    <a:pt x="454" y="89"/>
                  </a:lnTo>
                  <a:lnTo>
                    <a:pt x="475" y="118"/>
                  </a:lnTo>
                  <a:lnTo>
                    <a:pt x="492" y="149"/>
                  </a:lnTo>
                  <a:lnTo>
                    <a:pt x="506" y="183"/>
                  </a:lnTo>
                  <a:lnTo>
                    <a:pt x="513" y="220"/>
                  </a:lnTo>
                  <a:lnTo>
                    <a:pt x="516" y="258"/>
                  </a:lnTo>
                  <a:lnTo>
                    <a:pt x="513" y="296"/>
                  </a:lnTo>
                  <a:lnTo>
                    <a:pt x="506" y="332"/>
                  </a:lnTo>
                  <a:lnTo>
                    <a:pt x="492" y="367"/>
                  </a:lnTo>
                  <a:lnTo>
                    <a:pt x="475" y="399"/>
                  </a:lnTo>
                  <a:lnTo>
                    <a:pt x="454" y="427"/>
                  </a:lnTo>
                  <a:lnTo>
                    <a:pt x="428" y="453"/>
                  </a:lnTo>
                  <a:lnTo>
                    <a:pt x="400" y="475"/>
                  </a:lnTo>
                  <a:lnTo>
                    <a:pt x="367" y="492"/>
                  </a:lnTo>
                  <a:lnTo>
                    <a:pt x="333" y="505"/>
                  </a:lnTo>
                  <a:lnTo>
                    <a:pt x="296" y="513"/>
                  </a:lnTo>
                  <a:lnTo>
                    <a:pt x="258" y="515"/>
                  </a:lnTo>
                  <a:lnTo>
                    <a:pt x="220" y="513"/>
                  </a:lnTo>
                  <a:lnTo>
                    <a:pt x="184" y="505"/>
                  </a:lnTo>
                  <a:lnTo>
                    <a:pt x="149" y="492"/>
                  </a:lnTo>
                  <a:lnTo>
                    <a:pt x="117" y="475"/>
                  </a:lnTo>
                  <a:lnTo>
                    <a:pt x="89" y="453"/>
                  </a:lnTo>
                  <a:lnTo>
                    <a:pt x="63" y="427"/>
                  </a:lnTo>
                  <a:lnTo>
                    <a:pt x="42" y="399"/>
                  </a:lnTo>
                  <a:lnTo>
                    <a:pt x="24" y="367"/>
                  </a:lnTo>
                  <a:lnTo>
                    <a:pt x="11" y="332"/>
                  </a:lnTo>
                  <a:lnTo>
                    <a:pt x="3" y="296"/>
                  </a:lnTo>
                  <a:lnTo>
                    <a:pt x="0" y="258"/>
                  </a:lnTo>
                  <a:lnTo>
                    <a:pt x="3" y="220"/>
                  </a:lnTo>
                  <a:lnTo>
                    <a:pt x="11" y="183"/>
                  </a:lnTo>
                  <a:lnTo>
                    <a:pt x="24" y="149"/>
                  </a:lnTo>
                  <a:lnTo>
                    <a:pt x="42" y="118"/>
                  </a:lnTo>
                  <a:lnTo>
                    <a:pt x="63" y="89"/>
                  </a:lnTo>
                  <a:lnTo>
                    <a:pt x="89" y="64"/>
                  </a:lnTo>
                  <a:lnTo>
                    <a:pt x="117" y="42"/>
                  </a:lnTo>
                  <a:lnTo>
                    <a:pt x="149" y="24"/>
                  </a:lnTo>
                  <a:lnTo>
                    <a:pt x="184" y="12"/>
                  </a:lnTo>
                  <a:lnTo>
                    <a:pt x="220" y="3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Freeform 567"/>
            <p:cNvSpPr>
              <a:spLocks noEditPoints="1"/>
            </p:cNvSpPr>
            <p:nvPr/>
          </p:nvSpPr>
          <p:spPr bwMode="auto">
            <a:xfrm>
              <a:off x="7248525" y="3848059"/>
              <a:ext cx="92075" cy="53975"/>
            </a:xfrm>
            <a:custGeom>
              <a:avLst/>
              <a:gdLst>
                <a:gd name="T0" fmla="*/ 115 w 573"/>
                <a:gd name="T1" fmla="*/ 114 h 343"/>
                <a:gd name="T2" fmla="*/ 115 w 573"/>
                <a:gd name="T3" fmla="*/ 229 h 343"/>
                <a:gd name="T4" fmla="*/ 459 w 573"/>
                <a:gd name="T5" fmla="*/ 229 h 343"/>
                <a:gd name="T6" fmla="*/ 459 w 573"/>
                <a:gd name="T7" fmla="*/ 114 h 343"/>
                <a:gd name="T8" fmla="*/ 115 w 573"/>
                <a:gd name="T9" fmla="*/ 114 h 343"/>
                <a:gd name="T10" fmla="*/ 0 w 573"/>
                <a:gd name="T11" fmla="*/ 0 h 343"/>
                <a:gd name="T12" fmla="*/ 573 w 573"/>
                <a:gd name="T13" fmla="*/ 0 h 343"/>
                <a:gd name="T14" fmla="*/ 573 w 573"/>
                <a:gd name="T15" fmla="*/ 343 h 343"/>
                <a:gd name="T16" fmla="*/ 0 w 573"/>
                <a:gd name="T17" fmla="*/ 343 h 343"/>
                <a:gd name="T18" fmla="*/ 0 w 573"/>
                <a:gd name="T1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343">
                  <a:moveTo>
                    <a:pt x="115" y="114"/>
                  </a:moveTo>
                  <a:lnTo>
                    <a:pt x="115" y="229"/>
                  </a:lnTo>
                  <a:lnTo>
                    <a:pt x="459" y="229"/>
                  </a:lnTo>
                  <a:lnTo>
                    <a:pt x="459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573" y="0"/>
                  </a:lnTo>
                  <a:lnTo>
                    <a:pt x="573" y="343"/>
                  </a:lnTo>
                  <a:lnTo>
                    <a:pt x="0" y="3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2" name="Freeform 568"/>
            <p:cNvSpPr>
              <a:spLocks noEditPoints="1"/>
            </p:cNvSpPr>
            <p:nvPr/>
          </p:nvSpPr>
          <p:spPr bwMode="auto">
            <a:xfrm>
              <a:off x="7385050" y="3648034"/>
              <a:ext cx="155575" cy="136525"/>
            </a:xfrm>
            <a:custGeom>
              <a:avLst/>
              <a:gdLst>
                <a:gd name="T0" fmla="*/ 115 w 975"/>
                <a:gd name="T1" fmla="*/ 114 h 858"/>
                <a:gd name="T2" fmla="*/ 115 w 975"/>
                <a:gd name="T3" fmla="*/ 744 h 858"/>
                <a:gd name="T4" fmla="*/ 860 w 975"/>
                <a:gd name="T5" fmla="*/ 744 h 858"/>
                <a:gd name="T6" fmla="*/ 860 w 975"/>
                <a:gd name="T7" fmla="*/ 114 h 858"/>
                <a:gd name="T8" fmla="*/ 115 w 975"/>
                <a:gd name="T9" fmla="*/ 114 h 858"/>
                <a:gd name="T10" fmla="*/ 0 w 975"/>
                <a:gd name="T11" fmla="*/ 0 h 858"/>
                <a:gd name="T12" fmla="*/ 975 w 975"/>
                <a:gd name="T13" fmla="*/ 0 h 858"/>
                <a:gd name="T14" fmla="*/ 975 w 975"/>
                <a:gd name="T15" fmla="*/ 858 h 858"/>
                <a:gd name="T16" fmla="*/ 0 w 975"/>
                <a:gd name="T17" fmla="*/ 858 h 858"/>
                <a:gd name="T18" fmla="*/ 0 w 975"/>
                <a:gd name="T1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5" h="858">
                  <a:moveTo>
                    <a:pt x="115" y="114"/>
                  </a:moveTo>
                  <a:lnTo>
                    <a:pt x="115" y="744"/>
                  </a:lnTo>
                  <a:lnTo>
                    <a:pt x="860" y="744"/>
                  </a:lnTo>
                  <a:lnTo>
                    <a:pt x="860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975" y="0"/>
                  </a:lnTo>
                  <a:lnTo>
                    <a:pt x="975" y="858"/>
                  </a:lnTo>
                  <a:lnTo>
                    <a:pt x="0" y="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Freeform 569"/>
            <p:cNvSpPr>
              <a:spLocks/>
            </p:cNvSpPr>
            <p:nvPr/>
          </p:nvSpPr>
          <p:spPr bwMode="auto">
            <a:xfrm>
              <a:off x="7558088" y="3692484"/>
              <a:ext cx="82550" cy="19050"/>
            </a:xfrm>
            <a:custGeom>
              <a:avLst/>
              <a:gdLst>
                <a:gd name="T0" fmla="*/ 58 w 516"/>
                <a:gd name="T1" fmla="*/ 0 h 114"/>
                <a:gd name="T2" fmla="*/ 459 w 516"/>
                <a:gd name="T3" fmla="*/ 0 h 114"/>
                <a:gd name="T4" fmla="*/ 478 w 516"/>
                <a:gd name="T5" fmla="*/ 3 h 114"/>
                <a:gd name="T6" fmla="*/ 494 w 516"/>
                <a:gd name="T7" fmla="*/ 10 h 114"/>
                <a:gd name="T8" fmla="*/ 506 w 516"/>
                <a:gd name="T9" fmla="*/ 23 h 114"/>
                <a:gd name="T10" fmla="*/ 513 w 516"/>
                <a:gd name="T11" fmla="*/ 38 h 114"/>
                <a:gd name="T12" fmla="*/ 516 w 516"/>
                <a:gd name="T13" fmla="*/ 57 h 114"/>
                <a:gd name="T14" fmla="*/ 513 w 516"/>
                <a:gd name="T15" fmla="*/ 77 h 114"/>
                <a:gd name="T16" fmla="*/ 506 w 516"/>
                <a:gd name="T17" fmla="*/ 92 h 114"/>
                <a:gd name="T18" fmla="*/ 494 w 516"/>
                <a:gd name="T19" fmla="*/ 104 h 114"/>
                <a:gd name="T20" fmla="*/ 478 w 516"/>
                <a:gd name="T21" fmla="*/ 112 h 114"/>
                <a:gd name="T22" fmla="*/ 459 w 516"/>
                <a:gd name="T23" fmla="*/ 114 h 114"/>
                <a:gd name="T24" fmla="*/ 58 w 516"/>
                <a:gd name="T25" fmla="*/ 114 h 114"/>
                <a:gd name="T26" fmla="*/ 39 w 516"/>
                <a:gd name="T27" fmla="*/ 112 h 114"/>
                <a:gd name="T28" fmla="*/ 22 w 516"/>
                <a:gd name="T29" fmla="*/ 104 h 114"/>
                <a:gd name="T30" fmla="*/ 11 w 516"/>
                <a:gd name="T31" fmla="*/ 92 h 114"/>
                <a:gd name="T32" fmla="*/ 3 w 516"/>
                <a:gd name="T33" fmla="*/ 77 h 114"/>
                <a:gd name="T34" fmla="*/ 0 w 516"/>
                <a:gd name="T35" fmla="*/ 57 h 114"/>
                <a:gd name="T36" fmla="*/ 3 w 516"/>
                <a:gd name="T37" fmla="*/ 38 h 114"/>
                <a:gd name="T38" fmla="*/ 11 w 516"/>
                <a:gd name="T39" fmla="*/ 23 h 114"/>
                <a:gd name="T40" fmla="*/ 22 w 516"/>
                <a:gd name="T41" fmla="*/ 10 h 114"/>
                <a:gd name="T42" fmla="*/ 39 w 516"/>
                <a:gd name="T43" fmla="*/ 3 h 114"/>
                <a:gd name="T44" fmla="*/ 58 w 51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4">
                  <a:moveTo>
                    <a:pt x="58" y="0"/>
                  </a:moveTo>
                  <a:lnTo>
                    <a:pt x="459" y="0"/>
                  </a:lnTo>
                  <a:lnTo>
                    <a:pt x="478" y="3"/>
                  </a:lnTo>
                  <a:lnTo>
                    <a:pt x="494" y="10"/>
                  </a:lnTo>
                  <a:lnTo>
                    <a:pt x="506" y="23"/>
                  </a:lnTo>
                  <a:lnTo>
                    <a:pt x="513" y="38"/>
                  </a:lnTo>
                  <a:lnTo>
                    <a:pt x="516" y="57"/>
                  </a:lnTo>
                  <a:lnTo>
                    <a:pt x="513" y="77"/>
                  </a:lnTo>
                  <a:lnTo>
                    <a:pt x="506" y="92"/>
                  </a:lnTo>
                  <a:lnTo>
                    <a:pt x="494" y="104"/>
                  </a:lnTo>
                  <a:lnTo>
                    <a:pt x="478" y="112"/>
                  </a:lnTo>
                  <a:lnTo>
                    <a:pt x="459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570"/>
            <p:cNvSpPr>
              <a:spLocks/>
            </p:cNvSpPr>
            <p:nvPr/>
          </p:nvSpPr>
          <p:spPr bwMode="auto">
            <a:xfrm>
              <a:off x="7558088" y="3721059"/>
              <a:ext cx="82550" cy="17463"/>
            </a:xfrm>
            <a:custGeom>
              <a:avLst/>
              <a:gdLst>
                <a:gd name="T0" fmla="*/ 58 w 516"/>
                <a:gd name="T1" fmla="*/ 0 h 114"/>
                <a:gd name="T2" fmla="*/ 459 w 516"/>
                <a:gd name="T3" fmla="*/ 0 h 114"/>
                <a:gd name="T4" fmla="*/ 478 w 516"/>
                <a:gd name="T5" fmla="*/ 3 h 114"/>
                <a:gd name="T6" fmla="*/ 494 w 516"/>
                <a:gd name="T7" fmla="*/ 10 h 114"/>
                <a:gd name="T8" fmla="*/ 506 w 516"/>
                <a:gd name="T9" fmla="*/ 22 h 114"/>
                <a:gd name="T10" fmla="*/ 513 w 516"/>
                <a:gd name="T11" fmla="*/ 38 h 114"/>
                <a:gd name="T12" fmla="*/ 516 w 516"/>
                <a:gd name="T13" fmla="*/ 57 h 114"/>
                <a:gd name="T14" fmla="*/ 513 w 516"/>
                <a:gd name="T15" fmla="*/ 77 h 114"/>
                <a:gd name="T16" fmla="*/ 506 w 516"/>
                <a:gd name="T17" fmla="*/ 92 h 114"/>
                <a:gd name="T18" fmla="*/ 494 w 516"/>
                <a:gd name="T19" fmla="*/ 104 h 114"/>
                <a:gd name="T20" fmla="*/ 478 w 516"/>
                <a:gd name="T21" fmla="*/ 112 h 114"/>
                <a:gd name="T22" fmla="*/ 459 w 516"/>
                <a:gd name="T23" fmla="*/ 114 h 114"/>
                <a:gd name="T24" fmla="*/ 58 w 516"/>
                <a:gd name="T25" fmla="*/ 114 h 114"/>
                <a:gd name="T26" fmla="*/ 39 w 516"/>
                <a:gd name="T27" fmla="*/ 112 h 114"/>
                <a:gd name="T28" fmla="*/ 22 w 516"/>
                <a:gd name="T29" fmla="*/ 104 h 114"/>
                <a:gd name="T30" fmla="*/ 11 w 516"/>
                <a:gd name="T31" fmla="*/ 92 h 114"/>
                <a:gd name="T32" fmla="*/ 3 w 516"/>
                <a:gd name="T33" fmla="*/ 77 h 114"/>
                <a:gd name="T34" fmla="*/ 0 w 516"/>
                <a:gd name="T35" fmla="*/ 57 h 114"/>
                <a:gd name="T36" fmla="*/ 3 w 516"/>
                <a:gd name="T37" fmla="*/ 38 h 114"/>
                <a:gd name="T38" fmla="*/ 11 w 516"/>
                <a:gd name="T39" fmla="*/ 22 h 114"/>
                <a:gd name="T40" fmla="*/ 22 w 516"/>
                <a:gd name="T41" fmla="*/ 10 h 114"/>
                <a:gd name="T42" fmla="*/ 39 w 516"/>
                <a:gd name="T43" fmla="*/ 3 h 114"/>
                <a:gd name="T44" fmla="*/ 58 w 51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4">
                  <a:moveTo>
                    <a:pt x="58" y="0"/>
                  </a:moveTo>
                  <a:lnTo>
                    <a:pt x="459" y="0"/>
                  </a:lnTo>
                  <a:lnTo>
                    <a:pt x="478" y="3"/>
                  </a:lnTo>
                  <a:lnTo>
                    <a:pt x="494" y="10"/>
                  </a:lnTo>
                  <a:lnTo>
                    <a:pt x="506" y="22"/>
                  </a:lnTo>
                  <a:lnTo>
                    <a:pt x="513" y="38"/>
                  </a:lnTo>
                  <a:lnTo>
                    <a:pt x="516" y="57"/>
                  </a:lnTo>
                  <a:lnTo>
                    <a:pt x="513" y="77"/>
                  </a:lnTo>
                  <a:lnTo>
                    <a:pt x="506" y="92"/>
                  </a:lnTo>
                  <a:lnTo>
                    <a:pt x="494" y="104"/>
                  </a:lnTo>
                  <a:lnTo>
                    <a:pt x="478" y="112"/>
                  </a:lnTo>
                  <a:lnTo>
                    <a:pt x="459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571"/>
            <p:cNvSpPr>
              <a:spLocks noEditPoints="1"/>
            </p:cNvSpPr>
            <p:nvPr/>
          </p:nvSpPr>
          <p:spPr bwMode="auto">
            <a:xfrm>
              <a:off x="7194550" y="3648034"/>
              <a:ext cx="546100" cy="354013"/>
            </a:xfrm>
            <a:custGeom>
              <a:avLst/>
              <a:gdLst>
                <a:gd name="T0" fmla="*/ 115 w 3440"/>
                <a:gd name="T1" fmla="*/ 114 h 2232"/>
                <a:gd name="T2" fmla="*/ 115 w 3440"/>
                <a:gd name="T3" fmla="*/ 2118 h 2232"/>
                <a:gd name="T4" fmla="*/ 3325 w 3440"/>
                <a:gd name="T5" fmla="*/ 2118 h 2232"/>
                <a:gd name="T6" fmla="*/ 3325 w 3440"/>
                <a:gd name="T7" fmla="*/ 114 h 2232"/>
                <a:gd name="T8" fmla="*/ 1032 w 3440"/>
                <a:gd name="T9" fmla="*/ 114 h 2232"/>
                <a:gd name="T10" fmla="*/ 1032 w 3440"/>
                <a:gd name="T11" fmla="*/ 229 h 2232"/>
                <a:gd name="T12" fmla="*/ 344 w 3440"/>
                <a:gd name="T13" fmla="*/ 229 h 2232"/>
                <a:gd name="T14" fmla="*/ 344 w 3440"/>
                <a:gd name="T15" fmla="*/ 114 h 2232"/>
                <a:gd name="T16" fmla="*/ 115 w 3440"/>
                <a:gd name="T17" fmla="*/ 114 h 2232"/>
                <a:gd name="T18" fmla="*/ 0 w 3440"/>
                <a:gd name="T19" fmla="*/ 0 h 2232"/>
                <a:gd name="T20" fmla="*/ 459 w 3440"/>
                <a:gd name="T21" fmla="*/ 0 h 2232"/>
                <a:gd name="T22" fmla="*/ 459 w 3440"/>
                <a:gd name="T23" fmla="*/ 114 h 2232"/>
                <a:gd name="T24" fmla="*/ 917 w 3440"/>
                <a:gd name="T25" fmla="*/ 114 h 2232"/>
                <a:gd name="T26" fmla="*/ 917 w 3440"/>
                <a:gd name="T27" fmla="*/ 0 h 2232"/>
                <a:gd name="T28" fmla="*/ 3440 w 3440"/>
                <a:gd name="T29" fmla="*/ 0 h 2232"/>
                <a:gd name="T30" fmla="*/ 3440 w 3440"/>
                <a:gd name="T31" fmla="*/ 2232 h 2232"/>
                <a:gd name="T32" fmla="*/ 0 w 3440"/>
                <a:gd name="T33" fmla="*/ 2232 h 2232"/>
                <a:gd name="T34" fmla="*/ 0 w 3440"/>
                <a:gd name="T35" fmla="*/ 0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40" h="2232">
                  <a:moveTo>
                    <a:pt x="115" y="114"/>
                  </a:moveTo>
                  <a:lnTo>
                    <a:pt x="115" y="2118"/>
                  </a:lnTo>
                  <a:lnTo>
                    <a:pt x="3325" y="2118"/>
                  </a:lnTo>
                  <a:lnTo>
                    <a:pt x="3325" y="114"/>
                  </a:lnTo>
                  <a:lnTo>
                    <a:pt x="1032" y="114"/>
                  </a:lnTo>
                  <a:lnTo>
                    <a:pt x="1032" y="229"/>
                  </a:lnTo>
                  <a:lnTo>
                    <a:pt x="344" y="229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459" y="0"/>
                  </a:lnTo>
                  <a:lnTo>
                    <a:pt x="459" y="114"/>
                  </a:lnTo>
                  <a:lnTo>
                    <a:pt x="917" y="114"/>
                  </a:lnTo>
                  <a:lnTo>
                    <a:pt x="917" y="0"/>
                  </a:lnTo>
                  <a:lnTo>
                    <a:pt x="3440" y="0"/>
                  </a:lnTo>
                  <a:lnTo>
                    <a:pt x="3440" y="2232"/>
                  </a:lnTo>
                  <a:lnTo>
                    <a:pt x="0" y="2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572"/>
            <p:cNvSpPr>
              <a:spLocks/>
            </p:cNvSpPr>
            <p:nvPr/>
          </p:nvSpPr>
          <p:spPr bwMode="auto">
            <a:xfrm>
              <a:off x="7277100" y="3638509"/>
              <a:ext cx="53975" cy="17463"/>
            </a:xfrm>
            <a:custGeom>
              <a:avLst/>
              <a:gdLst>
                <a:gd name="T0" fmla="*/ 57 w 344"/>
                <a:gd name="T1" fmla="*/ 0 h 115"/>
                <a:gd name="T2" fmla="*/ 287 w 344"/>
                <a:gd name="T3" fmla="*/ 0 h 115"/>
                <a:gd name="T4" fmla="*/ 305 w 344"/>
                <a:gd name="T5" fmla="*/ 3 h 115"/>
                <a:gd name="T6" fmla="*/ 322 w 344"/>
                <a:gd name="T7" fmla="*/ 11 h 115"/>
                <a:gd name="T8" fmla="*/ 334 w 344"/>
                <a:gd name="T9" fmla="*/ 23 h 115"/>
                <a:gd name="T10" fmla="*/ 341 w 344"/>
                <a:gd name="T11" fmla="*/ 39 h 115"/>
                <a:gd name="T12" fmla="*/ 344 w 344"/>
                <a:gd name="T13" fmla="*/ 58 h 115"/>
                <a:gd name="T14" fmla="*/ 341 w 344"/>
                <a:gd name="T15" fmla="*/ 77 h 115"/>
                <a:gd name="T16" fmla="*/ 334 w 344"/>
                <a:gd name="T17" fmla="*/ 93 h 115"/>
                <a:gd name="T18" fmla="*/ 322 w 344"/>
                <a:gd name="T19" fmla="*/ 104 h 115"/>
                <a:gd name="T20" fmla="*/ 305 w 344"/>
                <a:gd name="T21" fmla="*/ 113 h 115"/>
                <a:gd name="T22" fmla="*/ 287 w 344"/>
                <a:gd name="T23" fmla="*/ 115 h 115"/>
                <a:gd name="T24" fmla="*/ 57 w 344"/>
                <a:gd name="T25" fmla="*/ 115 h 115"/>
                <a:gd name="T26" fmla="*/ 39 w 344"/>
                <a:gd name="T27" fmla="*/ 113 h 115"/>
                <a:gd name="T28" fmla="*/ 22 w 344"/>
                <a:gd name="T29" fmla="*/ 104 h 115"/>
                <a:gd name="T30" fmla="*/ 10 w 344"/>
                <a:gd name="T31" fmla="*/ 93 h 115"/>
                <a:gd name="T32" fmla="*/ 3 w 344"/>
                <a:gd name="T33" fmla="*/ 77 h 115"/>
                <a:gd name="T34" fmla="*/ 0 w 344"/>
                <a:gd name="T35" fmla="*/ 58 h 115"/>
                <a:gd name="T36" fmla="*/ 3 w 344"/>
                <a:gd name="T37" fmla="*/ 39 h 115"/>
                <a:gd name="T38" fmla="*/ 10 w 344"/>
                <a:gd name="T39" fmla="*/ 23 h 115"/>
                <a:gd name="T40" fmla="*/ 22 w 344"/>
                <a:gd name="T41" fmla="*/ 11 h 115"/>
                <a:gd name="T42" fmla="*/ 39 w 344"/>
                <a:gd name="T43" fmla="*/ 3 h 115"/>
                <a:gd name="T44" fmla="*/ 57 w 34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5">
                  <a:moveTo>
                    <a:pt x="57" y="0"/>
                  </a:moveTo>
                  <a:lnTo>
                    <a:pt x="287" y="0"/>
                  </a:lnTo>
                  <a:lnTo>
                    <a:pt x="305" y="3"/>
                  </a:lnTo>
                  <a:lnTo>
                    <a:pt x="322" y="11"/>
                  </a:lnTo>
                  <a:lnTo>
                    <a:pt x="334" y="23"/>
                  </a:lnTo>
                  <a:lnTo>
                    <a:pt x="341" y="39"/>
                  </a:lnTo>
                  <a:lnTo>
                    <a:pt x="344" y="58"/>
                  </a:lnTo>
                  <a:lnTo>
                    <a:pt x="341" y="77"/>
                  </a:lnTo>
                  <a:lnTo>
                    <a:pt x="334" y="93"/>
                  </a:lnTo>
                  <a:lnTo>
                    <a:pt x="322" y="104"/>
                  </a:lnTo>
                  <a:lnTo>
                    <a:pt x="305" y="113"/>
                  </a:lnTo>
                  <a:lnTo>
                    <a:pt x="287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573"/>
            <p:cNvSpPr>
              <a:spLocks noEditPoints="1"/>
            </p:cNvSpPr>
            <p:nvPr/>
          </p:nvSpPr>
          <p:spPr bwMode="auto">
            <a:xfrm>
              <a:off x="7650163" y="3684546"/>
              <a:ext cx="63500" cy="63500"/>
            </a:xfrm>
            <a:custGeom>
              <a:avLst/>
              <a:gdLst>
                <a:gd name="T0" fmla="*/ 114 w 401"/>
                <a:gd name="T1" fmla="*/ 114 h 400"/>
                <a:gd name="T2" fmla="*/ 114 w 401"/>
                <a:gd name="T3" fmla="*/ 286 h 400"/>
                <a:gd name="T4" fmla="*/ 286 w 401"/>
                <a:gd name="T5" fmla="*/ 286 h 400"/>
                <a:gd name="T6" fmla="*/ 286 w 401"/>
                <a:gd name="T7" fmla="*/ 114 h 400"/>
                <a:gd name="T8" fmla="*/ 114 w 401"/>
                <a:gd name="T9" fmla="*/ 114 h 400"/>
                <a:gd name="T10" fmla="*/ 0 w 401"/>
                <a:gd name="T11" fmla="*/ 0 h 400"/>
                <a:gd name="T12" fmla="*/ 401 w 401"/>
                <a:gd name="T13" fmla="*/ 0 h 400"/>
                <a:gd name="T14" fmla="*/ 401 w 401"/>
                <a:gd name="T15" fmla="*/ 400 h 400"/>
                <a:gd name="T16" fmla="*/ 0 w 401"/>
                <a:gd name="T17" fmla="*/ 400 h 400"/>
                <a:gd name="T18" fmla="*/ 0 w 401"/>
                <a:gd name="T1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00">
                  <a:moveTo>
                    <a:pt x="114" y="114"/>
                  </a:moveTo>
                  <a:lnTo>
                    <a:pt x="114" y="286"/>
                  </a:lnTo>
                  <a:lnTo>
                    <a:pt x="286" y="286"/>
                  </a:lnTo>
                  <a:lnTo>
                    <a:pt x="286" y="114"/>
                  </a:lnTo>
                  <a:lnTo>
                    <a:pt x="114" y="114"/>
                  </a:lnTo>
                  <a:close/>
                  <a:moveTo>
                    <a:pt x="0" y="0"/>
                  </a:moveTo>
                  <a:lnTo>
                    <a:pt x="401" y="0"/>
                  </a:lnTo>
                  <a:lnTo>
                    <a:pt x="401" y="400"/>
                  </a:lnTo>
                  <a:lnTo>
                    <a:pt x="0" y="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574"/>
            <p:cNvSpPr>
              <a:spLocks noEditPoints="1"/>
            </p:cNvSpPr>
            <p:nvPr/>
          </p:nvSpPr>
          <p:spPr bwMode="auto">
            <a:xfrm>
              <a:off x="7540625" y="3492459"/>
              <a:ext cx="173038" cy="173038"/>
            </a:xfrm>
            <a:custGeom>
              <a:avLst/>
              <a:gdLst>
                <a:gd name="T0" fmla="*/ 367 w 1089"/>
                <a:gd name="T1" fmla="*/ 115 h 1088"/>
                <a:gd name="T2" fmla="*/ 114 w 1089"/>
                <a:gd name="T3" fmla="*/ 367 h 1088"/>
                <a:gd name="T4" fmla="*/ 114 w 1089"/>
                <a:gd name="T5" fmla="*/ 722 h 1088"/>
                <a:gd name="T6" fmla="*/ 367 w 1089"/>
                <a:gd name="T7" fmla="*/ 974 h 1088"/>
                <a:gd name="T8" fmla="*/ 722 w 1089"/>
                <a:gd name="T9" fmla="*/ 974 h 1088"/>
                <a:gd name="T10" fmla="*/ 974 w 1089"/>
                <a:gd name="T11" fmla="*/ 722 h 1088"/>
                <a:gd name="T12" fmla="*/ 974 w 1089"/>
                <a:gd name="T13" fmla="*/ 367 h 1088"/>
                <a:gd name="T14" fmla="*/ 722 w 1089"/>
                <a:gd name="T15" fmla="*/ 115 h 1088"/>
                <a:gd name="T16" fmla="*/ 367 w 1089"/>
                <a:gd name="T17" fmla="*/ 115 h 1088"/>
                <a:gd name="T18" fmla="*/ 321 w 1089"/>
                <a:gd name="T19" fmla="*/ 0 h 1088"/>
                <a:gd name="T20" fmla="*/ 774 w 1089"/>
                <a:gd name="T21" fmla="*/ 0 h 1088"/>
                <a:gd name="T22" fmla="*/ 1089 w 1089"/>
                <a:gd name="T23" fmla="*/ 321 h 1088"/>
                <a:gd name="T24" fmla="*/ 1089 w 1089"/>
                <a:gd name="T25" fmla="*/ 774 h 1088"/>
                <a:gd name="T26" fmla="*/ 768 w 1089"/>
                <a:gd name="T27" fmla="*/ 1088 h 1088"/>
                <a:gd name="T28" fmla="*/ 316 w 1089"/>
                <a:gd name="T29" fmla="*/ 1088 h 1088"/>
                <a:gd name="T30" fmla="*/ 0 w 1089"/>
                <a:gd name="T31" fmla="*/ 768 h 1088"/>
                <a:gd name="T32" fmla="*/ 0 w 1089"/>
                <a:gd name="T33" fmla="*/ 321 h 1088"/>
                <a:gd name="T34" fmla="*/ 321 w 1089"/>
                <a:gd name="T35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9" h="1088">
                  <a:moveTo>
                    <a:pt x="367" y="115"/>
                  </a:moveTo>
                  <a:lnTo>
                    <a:pt x="114" y="367"/>
                  </a:lnTo>
                  <a:lnTo>
                    <a:pt x="114" y="722"/>
                  </a:lnTo>
                  <a:lnTo>
                    <a:pt x="367" y="974"/>
                  </a:lnTo>
                  <a:lnTo>
                    <a:pt x="722" y="974"/>
                  </a:lnTo>
                  <a:lnTo>
                    <a:pt x="974" y="722"/>
                  </a:lnTo>
                  <a:lnTo>
                    <a:pt x="974" y="367"/>
                  </a:lnTo>
                  <a:lnTo>
                    <a:pt x="722" y="115"/>
                  </a:lnTo>
                  <a:lnTo>
                    <a:pt x="367" y="115"/>
                  </a:lnTo>
                  <a:close/>
                  <a:moveTo>
                    <a:pt x="321" y="0"/>
                  </a:moveTo>
                  <a:lnTo>
                    <a:pt x="774" y="0"/>
                  </a:lnTo>
                  <a:lnTo>
                    <a:pt x="1089" y="321"/>
                  </a:lnTo>
                  <a:lnTo>
                    <a:pt x="1089" y="774"/>
                  </a:lnTo>
                  <a:lnTo>
                    <a:pt x="768" y="1088"/>
                  </a:lnTo>
                  <a:lnTo>
                    <a:pt x="316" y="1088"/>
                  </a:lnTo>
                  <a:lnTo>
                    <a:pt x="0" y="768"/>
                  </a:lnTo>
                  <a:lnTo>
                    <a:pt x="0" y="321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575"/>
            <p:cNvSpPr>
              <a:spLocks noEditPoints="1"/>
            </p:cNvSpPr>
            <p:nvPr/>
          </p:nvSpPr>
          <p:spPr bwMode="auto">
            <a:xfrm>
              <a:off x="7577138" y="3528971"/>
              <a:ext cx="100013" cy="100013"/>
            </a:xfrm>
            <a:custGeom>
              <a:avLst/>
              <a:gdLst>
                <a:gd name="T0" fmla="*/ 229 w 631"/>
                <a:gd name="T1" fmla="*/ 115 h 630"/>
                <a:gd name="T2" fmla="*/ 115 w 631"/>
                <a:gd name="T3" fmla="*/ 236 h 630"/>
                <a:gd name="T4" fmla="*/ 115 w 631"/>
                <a:gd name="T5" fmla="*/ 401 h 630"/>
                <a:gd name="T6" fmla="*/ 229 w 631"/>
                <a:gd name="T7" fmla="*/ 516 h 630"/>
                <a:gd name="T8" fmla="*/ 401 w 631"/>
                <a:gd name="T9" fmla="*/ 516 h 630"/>
                <a:gd name="T10" fmla="*/ 516 w 631"/>
                <a:gd name="T11" fmla="*/ 396 h 630"/>
                <a:gd name="T12" fmla="*/ 516 w 631"/>
                <a:gd name="T13" fmla="*/ 236 h 630"/>
                <a:gd name="T14" fmla="*/ 401 w 631"/>
                <a:gd name="T15" fmla="*/ 115 h 630"/>
                <a:gd name="T16" fmla="*/ 229 w 631"/>
                <a:gd name="T17" fmla="*/ 115 h 630"/>
                <a:gd name="T18" fmla="*/ 183 w 631"/>
                <a:gd name="T19" fmla="*/ 0 h 630"/>
                <a:gd name="T20" fmla="*/ 447 w 631"/>
                <a:gd name="T21" fmla="*/ 0 h 630"/>
                <a:gd name="T22" fmla="*/ 631 w 631"/>
                <a:gd name="T23" fmla="*/ 184 h 630"/>
                <a:gd name="T24" fmla="*/ 631 w 631"/>
                <a:gd name="T25" fmla="*/ 447 h 630"/>
                <a:gd name="T26" fmla="*/ 447 w 631"/>
                <a:gd name="T27" fmla="*/ 630 h 630"/>
                <a:gd name="T28" fmla="*/ 183 w 631"/>
                <a:gd name="T29" fmla="*/ 630 h 630"/>
                <a:gd name="T30" fmla="*/ 0 w 631"/>
                <a:gd name="T31" fmla="*/ 447 h 630"/>
                <a:gd name="T32" fmla="*/ 0 w 631"/>
                <a:gd name="T33" fmla="*/ 184 h 630"/>
                <a:gd name="T34" fmla="*/ 183 w 631"/>
                <a:gd name="T35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1" h="630">
                  <a:moveTo>
                    <a:pt x="229" y="115"/>
                  </a:moveTo>
                  <a:lnTo>
                    <a:pt x="115" y="236"/>
                  </a:lnTo>
                  <a:lnTo>
                    <a:pt x="115" y="401"/>
                  </a:lnTo>
                  <a:lnTo>
                    <a:pt x="229" y="516"/>
                  </a:lnTo>
                  <a:lnTo>
                    <a:pt x="401" y="516"/>
                  </a:lnTo>
                  <a:lnTo>
                    <a:pt x="516" y="396"/>
                  </a:lnTo>
                  <a:lnTo>
                    <a:pt x="516" y="236"/>
                  </a:lnTo>
                  <a:lnTo>
                    <a:pt x="401" y="115"/>
                  </a:lnTo>
                  <a:lnTo>
                    <a:pt x="229" y="115"/>
                  </a:lnTo>
                  <a:close/>
                  <a:moveTo>
                    <a:pt x="183" y="0"/>
                  </a:moveTo>
                  <a:lnTo>
                    <a:pt x="447" y="0"/>
                  </a:lnTo>
                  <a:lnTo>
                    <a:pt x="631" y="184"/>
                  </a:lnTo>
                  <a:lnTo>
                    <a:pt x="631" y="447"/>
                  </a:lnTo>
                  <a:lnTo>
                    <a:pt x="447" y="630"/>
                  </a:lnTo>
                  <a:lnTo>
                    <a:pt x="183" y="630"/>
                  </a:lnTo>
                  <a:lnTo>
                    <a:pt x="0" y="447"/>
                  </a:lnTo>
                  <a:lnTo>
                    <a:pt x="0" y="18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Freeform 576"/>
            <p:cNvSpPr>
              <a:spLocks/>
            </p:cNvSpPr>
            <p:nvPr/>
          </p:nvSpPr>
          <p:spPr bwMode="auto">
            <a:xfrm>
              <a:off x="7531100" y="3474996"/>
              <a:ext cx="46038" cy="17463"/>
            </a:xfrm>
            <a:custGeom>
              <a:avLst/>
              <a:gdLst>
                <a:gd name="T0" fmla="*/ 58 w 287"/>
                <a:gd name="T1" fmla="*/ 0 h 114"/>
                <a:gd name="T2" fmla="*/ 230 w 287"/>
                <a:gd name="T3" fmla="*/ 0 h 114"/>
                <a:gd name="T4" fmla="*/ 248 w 287"/>
                <a:gd name="T5" fmla="*/ 3 h 114"/>
                <a:gd name="T6" fmla="*/ 265 w 287"/>
                <a:gd name="T7" fmla="*/ 10 h 114"/>
                <a:gd name="T8" fmla="*/ 277 w 287"/>
                <a:gd name="T9" fmla="*/ 23 h 114"/>
                <a:gd name="T10" fmla="*/ 284 w 287"/>
                <a:gd name="T11" fmla="*/ 39 h 114"/>
                <a:gd name="T12" fmla="*/ 287 w 287"/>
                <a:gd name="T13" fmla="*/ 57 h 114"/>
                <a:gd name="T14" fmla="*/ 284 w 287"/>
                <a:gd name="T15" fmla="*/ 77 h 114"/>
                <a:gd name="T16" fmla="*/ 277 w 287"/>
                <a:gd name="T17" fmla="*/ 93 h 114"/>
                <a:gd name="T18" fmla="*/ 265 w 287"/>
                <a:gd name="T19" fmla="*/ 104 h 114"/>
                <a:gd name="T20" fmla="*/ 248 w 287"/>
                <a:gd name="T21" fmla="*/ 112 h 114"/>
                <a:gd name="T22" fmla="*/ 230 w 287"/>
                <a:gd name="T23" fmla="*/ 114 h 114"/>
                <a:gd name="T24" fmla="*/ 58 w 287"/>
                <a:gd name="T25" fmla="*/ 114 h 114"/>
                <a:gd name="T26" fmla="*/ 39 w 287"/>
                <a:gd name="T27" fmla="*/ 112 h 114"/>
                <a:gd name="T28" fmla="*/ 22 w 287"/>
                <a:gd name="T29" fmla="*/ 104 h 114"/>
                <a:gd name="T30" fmla="*/ 11 w 287"/>
                <a:gd name="T31" fmla="*/ 93 h 114"/>
                <a:gd name="T32" fmla="*/ 3 w 287"/>
                <a:gd name="T33" fmla="*/ 77 h 114"/>
                <a:gd name="T34" fmla="*/ 0 w 287"/>
                <a:gd name="T35" fmla="*/ 57 h 114"/>
                <a:gd name="T36" fmla="*/ 3 w 287"/>
                <a:gd name="T37" fmla="*/ 39 h 114"/>
                <a:gd name="T38" fmla="*/ 11 w 287"/>
                <a:gd name="T39" fmla="*/ 23 h 114"/>
                <a:gd name="T40" fmla="*/ 22 w 287"/>
                <a:gd name="T41" fmla="*/ 10 h 114"/>
                <a:gd name="T42" fmla="*/ 39 w 287"/>
                <a:gd name="T43" fmla="*/ 3 h 114"/>
                <a:gd name="T44" fmla="*/ 58 w 28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4">
                  <a:moveTo>
                    <a:pt x="58" y="0"/>
                  </a:moveTo>
                  <a:lnTo>
                    <a:pt x="230" y="0"/>
                  </a:lnTo>
                  <a:lnTo>
                    <a:pt x="248" y="3"/>
                  </a:lnTo>
                  <a:lnTo>
                    <a:pt x="265" y="10"/>
                  </a:lnTo>
                  <a:lnTo>
                    <a:pt x="277" y="23"/>
                  </a:lnTo>
                  <a:lnTo>
                    <a:pt x="284" y="39"/>
                  </a:lnTo>
                  <a:lnTo>
                    <a:pt x="287" y="57"/>
                  </a:lnTo>
                  <a:lnTo>
                    <a:pt x="284" y="77"/>
                  </a:lnTo>
                  <a:lnTo>
                    <a:pt x="277" y="93"/>
                  </a:lnTo>
                  <a:lnTo>
                    <a:pt x="265" y="104"/>
                  </a:lnTo>
                  <a:lnTo>
                    <a:pt x="248" y="112"/>
                  </a:lnTo>
                  <a:lnTo>
                    <a:pt x="230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577"/>
            <p:cNvSpPr>
              <a:spLocks/>
            </p:cNvSpPr>
            <p:nvPr/>
          </p:nvSpPr>
          <p:spPr bwMode="auto">
            <a:xfrm>
              <a:off x="7531100" y="3474996"/>
              <a:ext cx="19050" cy="46038"/>
            </a:xfrm>
            <a:custGeom>
              <a:avLst/>
              <a:gdLst>
                <a:gd name="T0" fmla="*/ 58 w 115"/>
                <a:gd name="T1" fmla="*/ 0 h 286"/>
                <a:gd name="T2" fmla="*/ 76 w 115"/>
                <a:gd name="T3" fmla="*/ 3 h 286"/>
                <a:gd name="T4" fmla="*/ 93 w 115"/>
                <a:gd name="T5" fmla="*/ 10 h 286"/>
                <a:gd name="T6" fmla="*/ 105 w 115"/>
                <a:gd name="T7" fmla="*/ 23 h 286"/>
                <a:gd name="T8" fmla="*/ 112 w 115"/>
                <a:gd name="T9" fmla="*/ 39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9 h 286"/>
                <a:gd name="T16" fmla="*/ 105 w 115"/>
                <a:gd name="T17" fmla="*/ 264 h 286"/>
                <a:gd name="T18" fmla="*/ 93 w 115"/>
                <a:gd name="T19" fmla="*/ 276 h 286"/>
                <a:gd name="T20" fmla="*/ 76 w 115"/>
                <a:gd name="T21" fmla="*/ 284 h 286"/>
                <a:gd name="T22" fmla="*/ 58 w 115"/>
                <a:gd name="T23" fmla="*/ 286 h 286"/>
                <a:gd name="T24" fmla="*/ 39 w 115"/>
                <a:gd name="T25" fmla="*/ 284 h 286"/>
                <a:gd name="T26" fmla="*/ 22 w 115"/>
                <a:gd name="T27" fmla="*/ 276 h 286"/>
                <a:gd name="T28" fmla="*/ 11 w 115"/>
                <a:gd name="T29" fmla="*/ 264 h 286"/>
                <a:gd name="T30" fmla="*/ 3 w 115"/>
                <a:gd name="T31" fmla="*/ 249 h 286"/>
                <a:gd name="T32" fmla="*/ 0 w 115"/>
                <a:gd name="T33" fmla="*/ 229 h 286"/>
                <a:gd name="T34" fmla="*/ 0 w 115"/>
                <a:gd name="T35" fmla="*/ 57 h 286"/>
                <a:gd name="T36" fmla="*/ 3 w 115"/>
                <a:gd name="T37" fmla="*/ 39 h 286"/>
                <a:gd name="T38" fmla="*/ 11 w 115"/>
                <a:gd name="T39" fmla="*/ 23 h 286"/>
                <a:gd name="T40" fmla="*/ 22 w 115"/>
                <a:gd name="T41" fmla="*/ 10 h 286"/>
                <a:gd name="T42" fmla="*/ 39 w 115"/>
                <a:gd name="T43" fmla="*/ 3 h 286"/>
                <a:gd name="T44" fmla="*/ 58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9"/>
                  </a:lnTo>
                  <a:lnTo>
                    <a:pt x="105" y="264"/>
                  </a:lnTo>
                  <a:lnTo>
                    <a:pt x="93" y="276"/>
                  </a:lnTo>
                  <a:lnTo>
                    <a:pt x="76" y="284"/>
                  </a:lnTo>
                  <a:lnTo>
                    <a:pt x="58" y="286"/>
                  </a:lnTo>
                  <a:lnTo>
                    <a:pt x="39" y="284"/>
                  </a:lnTo>
                  <a:lnTo>
                    <a:pt x="22" y="276"/>
                  </a:lnTo>
                  <a:lnTo>
                    <a:pt x="11" y="264"/>
                  </a:lnTo>
                  <a:lnTo>
                    <a:pt x="3" y="249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578"/>
            <p:cNvSpPr>
              <a:spLocks/>
            </p:cNvSpPr>
            <p:nvPr/>
          </p:nvSpPr>
          <p:spPr bwMode="auto">
            <a:xfrm>
              <a:off x="7677150" y="3474996"/>
              <a:ext cx="46038" cy="17463"/>
            </a:xfrm>
            <a:custGeom>
              <a:avLst/>
              <a:gdLst>
                <a:gd name="T0" fmla="*/ 57 w 286"/>
                <a:gd name="T1" fmla="*/ 0 h 114"/>
                <a:gd name="T2" fmla="*/ 229 w 286"/>
                <a:gd name="T3" fmla="*/ 0 h 114"/>
                <a:gd name="T4" fmla="*/ 248 w 286"/>
                <a:gd name="T5" fmla="*/ 3 h 114"/>
                <a:gd name="T6" fmla="*/ 264 w 286"/>
                <a:gd name="T7" fmla="*/ 10 h 114"/>
                <a:gd name="T8" fmla="*/ 276 w 286"/>
                <a:gd name="T9" fmla="*/ 23 h 114"/>
                <a:gd name="T10" fmla="*/ 283 w 286"/>
                <a:gd name="T11" fmla="*/ 39 h 114"/>
                <a:gd name="T12" fmla="*/ 286 w 286"/>
                <a:gd name="T13" fmla="*/ 57 h 114"/>
                <a:gd name="T14" fmla="*/ 283 w 286"/>
                <a:gd name="T15" fmla="*/ 77 h 114"/>
                <a:gd name="T16" fmla="*/ 276 w 286"/>
                <a:gd name="T17" fmla="*/ 93 h 114"/>
                <a:gd name="T18" fmla="*/ 264 w 286"/>
                <a:gd name="T19" fmla="*/ 104 h 114"/>
                <a:gd name="T20" fmla="*/ 248 w 286"/>
                <a:gd name="T21" fmla="*/ 112 h 114"/>
                <a:gd name="T22" fmla="*/ 229 w 286"/>
                <a:gd name="T23" fmla="*/ 114 h 114"/>
                <a:gd name="T24" fmla="*/ 57 w 286"/>
                <a:gd name="T25" fmla="*/ 114 h 114"/>
                <a:gd name="T26" fmla="*/ 38 w 286"/>
                <a:gd name="T27" fmla="*/ 112 h 114"/>
                <a:gd name="T28" fmla="*/ 22 w 286"/>
                <a:gd name="T29" fmla="*/ 104 h 114"/>
                <a:gd name="T30" fmla="*/ 10 w 286"/>
                <a:gd name="T31" fmla="*/ 93 h 114"/>
                <a:gd name="T32" fmla="*/ 3 w 286"/>
                <a:gd name="T33" fmla="*/ 77 h 114"/>
                <a:gd name="T34" fmla="*/ 0 w 286"/>
                <a:gd name="T35" fmla="*/ 57 h 114"/>
                <a:gd name="T36" fmla="*/ 3 w 286"/>
                <a:gd name="T37" fmla="*/ 39 h 114"/>
                <a:gd name="T38" fmla="*/ 10 w 286"/>
                <a:gd name="T39" fmla="*/ 23 h 114"/>
                <a:gd name="T40" fmla="*/ 22 w 286"/>
                <a:gd name="T41" fmla="*/ 10 h 114"/>
                <a:gd name="T42" fmla="*/ 38 w 286"/>
                <a:gd name="T43" fmla="*/ 3 h 114"/>
                <a:gd name="T44" fmla="*/ 57 w 28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6" h="114">
                  <a:moveTo>
                    <a:pt x="57" y="0"/>
                  </a:moveTo>
                  <a:lnTo>
                    <a:pt x="229" y="0"/>
                  </a:lnTo>
                  <a:lnTo>
                    <a:pt x="248" y="3"/>
                  </a:lnTo>
                  <a:lnTo>
                    <a:pt x="264" y="10"/>
                  </a:lnTo>
                  <a:lnTo>
                    <a:pt x="276" y="23"/>
                  </a:lnTo>
                  <a:lnTo>
                    <a:pt x="283" y="39"/>
                  </a:lnTo>
                  <a:lnTo>
                    <a:pt x="286" y="57"/>
                  </a:lnTo>
                  <a:lnTo>
                    <a:pt x="283" y="77"/>
                  </a:lnTo>
                  <a:lnTo>
                    <a:pt x="276" y="93"/>
                  </a:lnTo>
                  <a:lnTo>
                    <a:pt x="264" y="104"/>
                  </a:lnTo>
                  <a:lnTo>
                    <a:pt x="248" y="112"/>
                  </a:lnTo>
                  <a:lnTo>
                    <a:pt x="229" y="114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579"/>
            <p:cNvSpPr>
              <a:spLocks/>
            </p:cNvSpPr>
            <p:nvPr/>
          </p:nvSpPr>
          <p:spPr bwMode="auto">
            <a:xfrm>
              <a:off x="7704138" y="3474996"/>
              <a:ext cx="19050" cy="46038"/>
            </a:xfrm>
            <a:custGeom>
              <a:avLst/>
              <a:gdLst>
                <a:gd name="T0" fmla="*/ 57 w 114"/>
                <a:gd name="T1" fmla="*/ 0 h 286"/>
                <a:gd name="T2" fmla="*/ 76 w 114"/>
                <a:gd name="T3" fmla="*/ 3 h 286"/>
                <a:gd name="T4" fmla="*/ 92 w 114"/>
                <a:gd name="T5" fmla="*/ 10 h 286"/>
                <a:gd name="T6" fmla="*/ 104 w 114"/>
                <a:gd name="T7" fmla="*/ 23 h 286"/>
                <a:gd name="T8" fmla="*/ 111 w 114"/>
                <a:gd name="T9" fmla="*/ 39 h 286"/>
                <a:gd name="T10" fmla="*/ 114 w 114"/>
                <a:gd name="T11" fmla="*/ 57 h 286"/>
                <a:gd name="T12" fmla="*/ 114 w 114"/>
                <a:gd name="T13" fmla="*/ 229 h 286"/>
                <a:gd name="T14" fmla="*/ 111 w 114"/>
                <a:gd name="T15" fmla="*/ 249 h 286"/>
                <a:gd name="T16" fmla="*/ 104 w 114"/>
                <a:gd name="T17" fmla="*/ 264 h 286"/>
                <a:gd name="T18" fmla="*/ 92 w 114"/>
                <a:gd name="T19" fmla="*/ 276 h 286"/>
                <a:gd name="T20" fmla="*/ 76 w 114"/>
                <a:gd name="T21" fmla="*/ 284 h 286"/>
                <a:gd name="T22" fmla="*/ 57 w 114"/>
                <a:gd name="T23" fmla="*/ 286 h 286"/>
                <a:gd name="T24" fmla="*/ 38 w 114"/>
                <a:gd name="T25" fmla="*/ 284 h 286"/>
                <a:gd name="T26" fmla="*/ 22 w 114"/>
                <a:gd name="T27" fmla="*/ 276 h 286"/>
                <a:gd name="T28" fmla="*/ 10 w 114"/>
                <a:gd name="T29" fmla="*/ 264 h 286"/>
                <a:gd name="T30" fmla="*/ 3 w 114"/>
                <a:gd name="T31" fmla="*/ 249 h 286"/>
                <a:gd name="T32" fmla="*/ 0 w 114"/>
                <a:gd name="T33" fmla="*/ 229 h 286"/>
                <a:gd name="T34" fmla="*/ 0 w 114"/>
                <a:gd name="T35" fmla="*/ 57 h 286"/>
                <a:gd name="T36" fmla="*/ 3 w 114"/>
                <a:gd name="T37" fmla="*/ 39 h 286"/>
                <a:gd name="T38" fmla="*/ 10 w 114"/>
                <a:gd name="T39" fmla="*/ 23 h 286"/>
                <a:gd name="T40" fmla="*/ 22 w 114"/>
                <a:gd name="T41" fmla="*/ 10 h 286"/>
                <a:gd name="T42" fmla="*/ 38 w 114"/>
                <a:gd name="T43" fmla="*/ 3 h 286"/>
                <a:gd name="T44" fmla="*/ 57 w 114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6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229"/>
                  </a:lnTo>
                  <a:lnTo>
                    <a:pt x="111" y="249"/>
                  </a:lnTo>
                  <a:lnTo>
                    <a:pt x="104" y="264"/>
                  </a:lnTo>
                  <a:lnTo>
                    <a:pt x="92" y="276"/>
                  </a:lnTo>
                  <a:lnTo>
                    <a:pt x="76" y="284"/>
                  </a:lnTo>
                  <a:lnTo>
                    <a:pt x="57" y="286"/>
                  </a:lnTo>
                  <a:lnTo>
                    <a:pt x="38" y="284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9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580"/>
            <p:cNvSpPr>
              <a:spLocks/>
            </p:cNvSpPr>
            <p:nvPr/>
          </p:nvSpPr>
          <p:spPr bwMode="auto">
            <a:xfrm>
              <a:off x="7531100" y="3628984"/>
              <a:ext cx="19050" cy="36513"/>
            </a:xfrm>
            <a:custGeom>
              <a:avLst/>
              <a:gdLst>
                <a:gd name="T0" fmla="*/ 58 w 115"/>
                <a:gd name="T1" fmla="*/ 0 h 229"/>
                <a:gd name="T2" fmla="*/ 76 w 115"/>
                <a:gd name="T3" fmla="*/ 3 h 229"/>
                <a:gd name="T4" fmla="*/ 93 w 115"/>
                <a:gd name="T5" fmla="*/ 11 h 229"/>
                <a:gd name="T6" fmla="*/ 105 w 115"/>
                <a:gd name="T7" fmla="*/ 23 h 229"/>
                <a:gd name="T8" fmla="*/ 112 w 115"/>
                <a:gd name="T9" fmla="*/ 39 h 229"/>
                <a:gd name="T10" fmla="*/ 115 w 115"/>
                <a:gd name="T11" fmla="*/ 57 h 229"/>
                <a:gd name="T12" fmla="*/ 115 w 115"/>
                <a:gd name="T13" fmla="*/ 172 h 229"/>
                <a:gd name="T14" fmla="*/ 112 w 115"/>
                <a:gd name="T15" fmla="*/ 192 h 229"/>
                <a:gd name="T16" fmla="*/ 105 w 115"/>
                <a:gd name="T17" fmla="*/ 207 h 229"/>
                <a:gd name="T18" fmla="*/ 93 w 115"/>
                <a:gd name="T19" fmla="*/ 219 h 229"/>
                <a:gd name="T20" fmla="*/ 76 w 115"/>
                <a:gd name="T21" fmla="*/ 227 h 229"/>
                <a:gd name="T22" fmla="*/ 58 w 115"/>
                <a:gd name="T23" fmla="*/ 229 h 229"/>
                <a:gd name="T24" fmla="*/ 39 w 115"/>
                <a:gd name="T25" fmla="*/ 227 h 229"/>
                <a:gd name="T26" fmla="*/ 22 w 115"/>
                <a:gd name="T27" fmla="*/ 219 h 229"/>
                <a:gd name="T28" fmla="*/ 11 w 115"/>
                <a:gd name="T29" fmla="*/ 207 h 229"/>
                <a:gd name="T30" fmla="*/ 3 w 115"/>
                <a:gd name="T31" fmla="*/ 192 h 229"/>
                <a:gd name="T32" fmla="*/ 0 w 115"/>
                <a:gd name="T33" fmla="*/ 172 h 229"/>
                <a:gd name="T34" fmla="*/ 0 w 115"/>
                <a:gd name="T35" fmla="*/ 57 h 229"/>
                <a:gd name="T36" fmla="*/ 3 w 115"/>
                <a:gd name="T37" fmla="*/ 39 h 229"/>
                <a:gd name="T38" fmla="*/ 11 w 115"/>
                <a:gd name="T39" fmla="*/ 23 h 229"/>
                <a:gd name="T40" fmla="*/ 22 w 115"/>
                <a:gd name="T41" fmla="*/ 11 h 229"/>
                <a:gd name="T42" fmla="*/ 39 w 115"/>
                <a:gd name="T43" fmla="*/ 3 h 229"/>
                <a:gd name="T44" fmla="*/ 58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172"/>
                  </a:lnTo>
                  <a:lnTo>
                    <a:pt x="112" y="192"/>
                  </a:lnTo>
                  <a:lnTo>
                    <a:pt x="105" y="207"/>
                  </a:lnTo>
                  <a:lnTo>
                    <a:pt x="93" y="219"/>
                  </a:lnTo>
                  <a:lnTo>
                    <a:pt x="76" y="227"/>
                  </a:lnTo>
                  <a:lnTo>
                    <a:pt x="58" y="229"/>
                  </a:lnTo>
                  <a:lnTo>
                    <a:pt x="39" y="227"/>
                  </a:lnTo>
                  <a:lnTo>
                    <a:pt x="22" y="219"/>
                  </a:lnTo>
                  <a:lnTo>
                    <a:pt x="11" y="207"/>
                  </a:lnTo>
                  <a:lnTo>
                    <a:pt x="3" y="192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581"/>
            <p:cNvSpPr>
              <a:spLocks/>
            </p:cNvSpPr>
            <p:nvPr/>
          </p:nvSpPr>
          <p:spPr bwMode="auto">
            <a:xfrm>
              <a:off x="7704138" y="3628984"/>
              <a:ext cx="19050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2 w 114"/>
                <a:gd name="T5" fmla="*/ 11 h 229"/>
                <a:gd name="T6" fmla="*/ 104 w 114"/>
                <a:gd name="T7" fmla="*/ 23 h 229"/>
                <a:gd name="T8" fmla="*/ 111 w 114"/>
                <a:gd name="T9" fmla="*/ 39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2 h 229"/>
                <a:gd name="T16" fmla="*/ 104 w 114"/>
                <a:gd name="T17" fmla="*/ 207 h 229"/>
                <a:gd name="T18" fmla="*/ 92 w 114"/>
                <a:gd name="T19" fmla="*/ 219 h 229"/>
                <a:gd name="T20" fmla="*/ 76 w 114"/>
                <a:gd name="T21" fmla="*/ 227 h 229"/>
                <a:gd name="T22" fmla="*/ 57 w 114"/>
                <a:gd name="T23" fmla="*/ 229 h 229"/>
                <a:gd name="T24" fmla="*/ 38 w 114"/>
                <a:gd name="T25" fmla="*/ 227 h 229"/>
                <a:gd name="T26" fmla="*/ 22 w 114"/>
                <a:gd name="T27" fmla="*/ 219 h 229"/>
                <a:gd name="T28" fmla="*/ 10 w 114"/>
                <a:gd name="T29" fmla="*/ 207 h 229"/>
                <a:gd name="T30" fmla="*/ 3 w 114"/>
                <a:gd name="T31" fmla="*/ 192 h 229"/>
                <a:gd name="T32" fmla="*/ 0 w 114"/>
                <a:gd name="T33" fmla="*/ 172 h 229"/>
                <a:gd name="T34" fmla="*/ 0 w 114"/>
                <a:gd name="T35" fmla="*/ 57 h 229"/>
                <a:gd name="T36" fmla="*/ 3 w 114"/>
                <a:gd name="T37" fmla="*/ 39 h 229"/>
                <a:gd name="T38" fmla="*/ 10 w 114"/>
                <a:gd name="T39" fmla="*/ 23 h 229"/>
                <a:gd name="T40" fmla="*/ 22 w 114"/>
                <a:gd name="T41" fmla="*/ 11 h 229"/>
                <a:gd name="T42" fmla="*/ 38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2"/>
                  </a:lnTo>
                  <a:lnTo>
                    <a:pt x="104" y="207"/>
                  </a:lnTo>
                  <a:lnTo>
                    <a:pt x="92" y="219"/>
                  </a:lnTo>
                  <a:lnTo>
                    <a:pt x="76" y="227"/>
                  </a:lnTo>
                  <a:lnTo>
                    <a:pt x="57" y="229"/>
                  </a:lnTo>
                  <a:lnTo>
                    <a:pt x="38" y="227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3" y="192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582"/>
            <p:cNvSpPr>
              <a:spLocks noEditPoints="1"/>
            </p:cNvSpPr>
            <p:nvPr/>
          </p:nvSpPr>
          <p:spPr bwMode="auto">
            <a:xfrm>
              <a:off x="7367588" y="3792496"/>
              <a:ext cx="182563" cy="182563"/>
            </a:xfrm>
            <a:custGeom>
              <a:avLst/>
              <a:gdLst>
                <a:gd name="T0" fmla="*/ 521 w 1147"/>
                <a:gd name="T1" fmla="*/ 118 h 1145"/>
                <a:gd name="T2" fmla="*/ 419 w 1147"/>
                <a:gd name="T3" fmla="*/ 142 h 1145"/>
                <a:gd name="T4" fmla="*/ 329 w 1147"/>
                <a:gd name="T5" fmla="*/ 187 h 1145"/>
                <a:gd name="T6" fmla="*/ 249 w 1147"/>
                <a:gd name="T7" fmla="*/ 249 h 1145"/>
                <a:gd name="T8" fmla="*/ 187 w 1147"/>
                <a:gd name="T9" fmla="*/ 328 h 1145"/>
                <a:gd name="T10" fmla="*/ 142 w 1147"/>
                <a:gd name="T11" fmla="*/ 419 h 1145"/>
                <a:gd name="T12" fmla="*/ 118 w 1147"/>
                <a:gd name="T13" fmla="*/ 520 h 1145"/>
                <a:gd name="T14" fmla="*/ 118 w 1147"/>
                <a:gd name="T15" fmla="*/ 626 h 1145"/>
                <a:gd name="T16" fmla="*/ 142 w 1147"/>
                <a:gd name="T17" fmla="*/ 727 h 1145"/>
                <a:gd name="T18" fmla="*/ 187 w 1147"/>
                <a:gd name="T19" fmla="*/ 818 h 1145"/>
                <a:gd name="T20" fmla="*/ 249 w 1147"/>
                <a:gd name="T21" fmla="*/ 897 h 1145"/>
                <a:gd name="T22" fmla="*/ 329 w 1147"/>
                <a:gd name="T23" fmla="*/ 959 h 1145"/>
                <a:gd name="T24" fmla="*/ 419 w 1147"/>
                <a:gd name="T25" fmla="*/ 1004 h 1145"/>
                <a:gd name="T26" fmla="*/ 521 w 1147"/>
                <a:gd name="T27" fmla="*/ 1028 h 1145"/>
                <a:gd name="T28" fmla="*/ 627 w 1147"/>
                <a:gd name="T29" fmla="*/ 1028 h 1145"/>
                <a:gd name="T30" fmla="*/ 728 w 1147"/>
                <a:gd name="T31" fmla="*/ 1004 h 1145"/>
                <a:gd name="T32" fmla="*/ 819 w 1147"/>
                <a:gd name="T33" fmla="*/ 959 h 1145"/>
                <a:gd name="T34" fmla="*/ 898 w 1147"/>
                <a:gd name="T35" fmla="*/ 897 h 1145"/>
                <a:gd name="T36" fmla="*/ 960 w 1147"/>
                <a:gd name="T37" fmla="*/ 818 h 1145"/>
                <a:gd name="T38" fmla="*/ 1005 w 1147"/>
                <a:gd name="T39" fmla="*/ 727 h 1145"/>
                <a:gd name="T40" fmla="*/ 1029 w 1147"/>
                <a:gd name="T41" fmla="*/ 626 h 1145"/>
                <a:gd name="T42" fmla="*/ 1029 w 1147"/>
                <a:gd name="T43" fmla="*/ 520 h 1145"/>
                <a:gd name="T44" fmla="*/ 1005 w 1147"/>
                <a:gd name="T45" fmla="*/ 419 h 1145"/>
                <a:gd name="T46" fmla="*/ 960 w 1147"/>
                <a:gd name="T47" fmla="*/ 328 h 1145"/>
                <a:gd name="T48" fmla="*/ 898 w 1147"/>
                <a:gd name="T49" fmla="*/ 249 h 1145"/>
                <a:gd name="T50" fmla="*/ 819 w 1147"/>
                <a:gd name="T51" fmla="*/ 187 h 1145"/>
                <a:gd name="T52" fmla="*/ 728 w 1147"/>
                <a:gd name="T53" fmla="*/ 142 h 1145"/>
                <a:gd name="T54" fmla="*/ 627 w 1147"/>
                <a:gd name="T55" fmla="*/ 118 h 1145"/>
                <a:gd name="T56" fmla="*/ 574 w 1147"/>
                <a:gd name="T57" fmla="*/ 0 h 1145"/>
                <a:gd name="T58" fmla="*/ 688 w 1147"/>
                <a:gd name="T59" fmla="*/ 12 h 1145"/>
                <a:gd name="T60" fmla="*/ 797 w 1147"/>
                <a:gd name="T61" fmla="*/ 46 h 1145"/>
                <a:gd name="T62" fmla="*/ 894 w 1147"/>
                <a:gd name="T63" fmla="*/ 98 h 1145"/>
                <a:gd name="T64" fmla="*/ 978 w 1147"/>
                <a:gd name="T65" fmla="*/ 169 h 1145"/>
                <a:gd name="T66" fmla="*/ 1049 w 1147"/>
                <a:gd name="T67" fmla="*/ 253 h 1145"/>
                <a:gd name="T68" fmla="*/ 1102 w 1147"/>
                <a:gd name="T69" fmla="*/ 351 h 1145"/>
                <a:gd name="T70" fmla="*/ 1136 w 1147"/>
                <a:gd name="T71" fmla="*/ 458 h 1145"/>
                <a:gd name="T72" fmla="*/ 1147 w 1147"/>
                <a:gd name="T73" fmla="*/ 573 h 1145"/>
                <a:gd name="T74" fmla="*/ 1136 w 1147"/>
                <a:gd name="T75" fmla="*/ 688 h 1145"/>
                <a:gd name="T76" fmla="*/ 1102 w 1147"/>
                <a:gd name="T77" fmla="*/ 796 h 1145"/>
                <a:gd name="T78" fmla="*/ 1049 w 1147"/>
                <a:gd name="T79" fmla="*/ 892 h 1145"/>
                <a:gd name="T80" fmla="*/ 978 w 1147"/>
                <a:gd name="T81" fmla="*/ 978 h 1145"/>
                <a:gd name="T82" fmla="*/ 894 w 1147"/>
                <a:gd name="T83" fmla="*/ 1047 h 1145"/>
                <a:gd name="T84" fmla="*/ 797 w 1147"/>
                <a:gd name="T85" fmla="*/ 1101 h 1145"/>
                <a:gd name="T86" fmla="*/ 688 w 1147"/>
                <a:gd name="T87" fmla="*/ 1134 h 1145"/>
                <a:gd name="T88" fmla="*/ 574 w 1147"/>
                <a:gd name="T89" fmla="*/ 1145 h 1145"/>
                <a:gd name="T90" fmla="*/ 459 w 1147"/>
                <a:gd name="T91" fmla="*/ 1134 h 1145"/>
                <a:gd name="T92" fmla="*/ 351 w 1147"/>
                <a:gd name="T93" fmla="*/ 1101 h 1145"/>
                <a:gd name="T94" fmla="*/ 254 w 1147"/>
                <a:gd name="T95" fmla="*/ 1047 h 1145"/>
                <a:gd name="T96" fmla="*/ 169 w 1147"/>
                <a:gd name="T97" fmla="*/ 978 h 1145"/>
                <a:gd name="T98" fmla="*/ 98 w 1147"/>
                <a:gd name="T99" fmla="*/ 892 h 1145"/>
                <a:gd name="T100" fmla="*/ 45 w 1147"/>
                <a:gd name="T101" fmla="*/ 796 h 1145"/>
                <a:gd name="T102" fmla="*/ 12 w 1147"/>
                <a:gd name="T103" fmla="*/ 688 h 1145"/>
                <a:gd name="T104" fmla="*/ 0 w 1147"/>
                <a:gd name="T105" fmla="*/ 573 h 1145"/>
                <a:gd name="T106" fmla="*/ 12 w 1147"/>
                <a:gd name="T107" fmla="*/ 458 h 1145"/>
                <a:gd name="T108" fmla="*/ 45 w 1147"/>
                <a:gd name="T109" fmla="*/ 351 h 1145"/>
                <a:gd name="T110" fmla="*/ 98 w 1147"/>
                <a:gd name="T111" fmla="*/ 253 h 1145"/>
                <a:gd name="T112" fmla="*/ 169 w 1147"/>
                <a:gd name="T113" fmla="*/ 169 h 1145"/>
                <a:gd name="T114" fmla="*/ 254 w 1147"/>
                <a:gd name="T115" fmla="*/ 98 h 1145"/>
                <a:gd name="T116" fmla="*/ 351 w 1147"/>
                <a:gd name="T117" fmla="*/ 46 h 1145"/>
                <a:gd name="T118" fmla="*/ 459 w 1147"/>
                <a:gd name="T119" fmla="*/ 12 h 1145"/>
                <a:gd name="T120" fmla="*/ 574 w 1147"/>
                <a:gd name="T121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7" h="1145">
                  <a:moveTo>
                    <a:pt x="574" y="115"/>
                  </a:moveTo>
                  <a:lnTo>
                    <a:pt x="521" y="118"/>
                  </a:lnTo>
                  <a:lnTo>
                    <a:pt x="468" y="127"/>
                  </a:lnTo>
                  <a:lnTo>
                    <a:pt x="419" y="142"/>
                  </a:lnTo>
                  <a:lnTo>
                    <a:pt x="372" y="162"/>
                  </a:lnTo>
                  <a:lnTo>
                    <a:pt x="329" y="187"/>
                  </a:lnTo>
                  <a:lnTo>
                    <a:pt x="287" y="216"/>
                  </a:lnTo>
                  <a:lnTo>
                    <a:pt x="249" y="249"/>
                  </a:lnTo>
                  <a:lnTo>
                    <a:pt x="216" y="287"/>
                  </a:lnTo>
                  <a:lnTo>
                    <a:pt x="187" y="328"/>
                  </a:lnTo>
                  <a:lnTo>
                    <a:pt x="162" y="372"/>
                  </a:lnTo>
                  <a:lnTo>
                    <a:pt x="142" y="419"/>
                  </a:lnTo>
                  <a:lnTo>
                    <a:pt x="128" y="469"/>
                  </a:lnTo>
                  <a:lnTo>
                    <a:pt x="118" y="520"/>
                  </a:lnTo>
                  <a:lnTo>
                    <a:pt x="115" y="573"/>
                  </a:lnTo>
                  <a:lnTo>
                    <a:pt x="118" y="626"/>
                  </a:lnTo>
                  <a:lnTo>
                    <a:pt x="128" y="678"/>
                  </a:lnTo>
                  <a:lnTo>
                    <a:pt x="142" y="727"/>
                  </a:lnTo>
                  <a:lnTo>
                    <a:pt x="162" y="774"/>
                  </a:lnTo>
                  <a:lnTo>
                    <a:pt x="187" y="818"/>
                  </a:lnTo>
                  <a:lnTo>
                    <a:pt x="216" y="859"/>
                  </a:lnTo>
                  <a:lnTo>
                    <a:pt x="249" y="897"/>
                  </a:lnTo>
                  <a:lnTo>
                    <a:pt x="287" y="930"/>
                  </a:lnTo>
                  <a:lnTo>
                    <a:pt x="329" y="959"/>
                  </a:lnTo>
                  <a:lnTo>
                    <a:pt x="372" y="984"/>
                  </a:lnTo>
                  <a:lnTo>
                    <a:pt x="419" y="1004"/>
                  </a:lnTo>
                  <a:lnTo>
                    <a:pt x="468" y="1019"/>
                  </a:lnTo>
                  <a:lnTo>
                    <a:pt x="521" y="1028"/>
                  </a:lnTo>
                  <a:lnTo>
                    <a:pt x="574" y="1031"/>
                  </a:lnTo>
                  <a:lnTo>
                    <a:pt x="627" y="1028"/>
                  </a:lnTo>
                  <a:lnTo>
                    <a:pt x="679" y="1019"/>
                  </a:lnTo>
                  <a:lnTo>
                    <a:pt x="728" y="1004"/>
                  </a:lnTo>
                  <a:lnTo>
                    <a:pt x="775" y="984"/>
                  </a:lnTo>
                  <a:lnTo>
                    <a:pt x="819" y="959"/>
                  </a:lnTo>
                  <a:lnTo>
                    <a:pt x="860" y="930"/>
                  </a:lnTo>
                  <a:lnTo>
                    <a:pt x="898" y="897"/>
                  </a:lnTo>
                  <a:lnTo>
                    <a:pt x="931" y="859"/>
                  </a:lnTo>
                  <a:lnTo>
                    <a:pt x="960" y="818"/>
                  </a:lnTo>
                  <a:lnTo>
                    <a:pt x="985" y="774"/>
                  </a:lnTo>
                  <a:lnTo>
                    <a:pt x="1005" y="727"/>
                  </a:lnTo>
                  <a:lnTo>
                    <a:pt x="1020" y="678"/>
                  </a:lnTo>
                  <a:lnTo>
                    <a:pt x="1029" y="626"/>
                  </a:lnTo>
                  <a:lnTo>
                    <a:pt x="1032" y="573"/>
                  </a:lnTo>
                  <a:lnTo>
                    <a:pt x="1029" y="520"/>
                  </a:lnTo>
                  <a:lnTo>
                    <a:pt x="1020" y="469"/>
                  </a:lnTo>
                  <a:lnTo>
                    <a:pt x="1005" y="419"/>
                  </a:lnTo>
                  <a:lnTo>
                    <a:pt x="985" y="372"/>
                  </a:lnTo>
                  <a:lnTo>
                    <a:pt x="960" y="328"/>
                  </a:lnTo>
                  <a:lnTo>
                    <a:pt x="931" y="287"/>
                  </a:lnTo>
                  <a:lnTo>
                    <a:pt x="898" y="249"/>
                  </a:lnTo>
                  <a:lnTo>
                    <a:pt x="860" y="216"/>
                  </a:lnTo>
                  <a:lnTo>
                    <a:pt x="819" y="187"/>
                  </a:lnTo>
                  <a:lnTo>
                    <a:pt x="775" y="162"/>
                  </a:lnTo>
                  <a:lnTo>
                    <a:pt x="728" y="142"/>
                  </a:lnTo>
                  <a:lnTo>
                    <a:pt x="679" y="127"/>
                  </a:lnTo>
                  <a:lnTo>
                    <a:pt x="627" y="118"/>
                  </a:lnTo>
                  <a:lnTo>
                    <a:pt x="574" y="115"/>
                  </a:lnTo>
                  <a:close/>
                  <a:moveTo>
                    <a:pt x="574" y="0"/>
                  </a:moveTo>
                  <a:lnTo>
                    <a:pt x="632" y="4"/>
                  </a:lnTo>
                  <a:lnTo>
                    <a:pt x="688" y="12"/>
                  </a:lnTo>
                  <a:lnTo>
                    <a:pt x="744" y="26"/>
                  </a:lnTo>
                  <a:lnTo>
                    <a:pt x="797" y="46"/>
                  </a:lnTo>
                  <a:lnTo>
                    <a:pt x="847" y="70"/>
                  </a:lnTo>
                  <a:lnTo>
                    <a:pt x="894" y="98"/>
                  </a:lnTo>
                  <a:lnTo>
                    <a:pt x="937" y="132"/>
                  </a:lnTo>
                  <a:lnTo>
                    <a:pt x="978" y="169"/>
                  </a:lnTo>
                  <a:lnTo>
                    <a:pt x="1016" y="210"/>
                  </a:lnTo>
                  <a:lnTo>
                    <a:pt x="1049" y="253"/>
                  </a:lnTo>
                  <a:lnTo>
                    <a:pt x="1077" y="301"/>
                  </a:lnTo>
                  <a:lnTo>
                    <a:pt x="1102" y="351"/>
                  </a:lnTo>
                  <a:lnTo>
                    <a:pt x="1121" y="403"/>
                  </a:lnTo>
                  <a:lnTo>
                    <a:pt x="1136" y="458"/>
                  </a:lnTo>
                  <a:lnTo>
                    <a:pt x="1144" y="515"/>
                  </a:lnTo>
                  <a:lnTo>
                    <a:pt x="1147" y="573"/>
                  </a:lnTo>
                  <a:lnTo>
                    <a:pt x="1144" y="631"/>
                  </a:lnTo>
                  <a:lnTo>
                    <a:pt x="1136" y="688"/>
                  </a:lnTo>
                  <a:lnTo>
                    <a:pt x="1121" y="743"/>
                  </a:lnTo>
                  <a:lnTo>
                    <a:pt x="1102" y="796"/>
                  </a:lnTo>
                  <a:lnTo>
                    <a:pt x="1077" y="846"/>
                  </a:lnTo>
                  <a:lnTo>
                    <a:pt x="1049" y="892"/>
                  </a:lnTo>
                  <a:lnTo>
                    <a:pt x="1016" y="937"/>
                  </a:lnTo>
                  <a:lnTo>
                    <a:pt x="978" y="978"/>
                  </a:lnTo>
                  <a:lnTo>
                    <a:pt x="937" y="1014"/>
                  </a:lnTo>
                  <a:lnTo>
                    <a:pt x="894" y="1047"/>
                  </a:lnTo>
                  <a:lnTo>
                    <a:pt x="847" y="1077"/>
                  </a:lnTo>
                  <a:lnTo>
                    <a:pt x="797" y="1101"/>
                  </a:lnTo>
                  <a:lnTo>
                    <a:pt x="744" y="1119"/>
                  </a:lnTo>
                  <a:lnTo>
                    <a:pt x="688" y="1134"/>
                  </a:lnTo>
                  <a:lnTo>
                    <a:pt x="632" y="1142"/>
                  </a:lnTo>
                  <a:lnTo>
                    <a:pt x="574" y="1145"/>
                  </a:lnTo>
                  <a:lnTo>
                    <a:pt x="515" y="1142"/>
                  </a:lnTo>
                  <a:lnTo>
                    <a:pt x="459" y="1134"/>
                  </a:lnTo>
                  <a:lnTo>
                    <a:pt x="404" y="1119"/>
                  </a:lnTo>
                  <a:lnTo>
                    <a:pt x="351" y="1101"/>
                  </a:lnTo>
                  <a:lnTo>
                    <a:pt x="301" y="1077"/>
                  </a:lnTo>
                  <a:lnTo>
                    <a:pt x="254" y="1047"/>
                  </a:lnTo>
                  <a:lnTo>
                    <a:pt x="210" y="1014"/>
                  </a:lnTo>
                  <a:lnTo>
                    <a:pt x="169" y="978"/>
                  </a:lnTo>
                  <a:lnTo>
                    <a:pt x="132" y="937"/>
                  </a:lnTo>
                  <a:lnTo>
                    <a:pt x="98" y="892"/>
                  </a:lnTo>
                  <a:lnTo>
                    <a:pt x="70" y="846"/>
                  </a:lnTo>
                  <a:lnTo>
                    <a:pt x="45" y="796"/>
                  </a:lnTo>
                  <a:lnTo>
                    <a:pt x="26" y="743"/>
                  </a:lnTo>
                  <a:lnTo>
                    <a:pt x="12" y="688"/>
                  </a:lnTo>
                  <a:lnTo>
                    <a:pt x="3" y="631"/>
                  </a:lnTo>
                  <a:lnTo>
                    <a:pt x="0" y="573"/>
                  </a:lnTo>
                  <a:lnTo>
                    <a:pt x="3" y="515"/>
                  </a:lnTo>
                  <a:lnTo>
                    <a:pt x="12" y="458"/>
                  </a:lnTo>
                  <a:lnTo>
                    <a:pt x="26" y="403"/>
                  </a:lnTo>
                  <a:lnTo>
                    <a:pt x="45" y="351"/>
                  </a:lnTo>
                  <a:lnTo>
                    <a:pt x="70" y="301"/>
                  </a:lnTo>
                  <a:lnTo>
                    <a:pt x="98" y="253"/>
                  </a:lnTo>
                  <a:lnTo>
                    <a:pt x="132" y="210"/>
                  </a:lnTo>
                  <a:lnTo>
                    <a:pt x="169" y="169"/>
                  </a:lnTo>
                  <a:lnTo>
                    <a:pt x="210" y="132"/>
                  </a:lnTo>
                  <a:lnTo>
                    <a:pt x="254" y="98"/>
                  </a:lnTo>
                  <a:lnTo>
                    <a:pt x="301" y="70"/>
                  </a:lnTo>
                  <a:lnTo>
                    <a:pt x="351" y="46"/>
                  </a:lnTo>
                  <a:lnTo>
                    <a:pt x="404" y="26"/>
                  </a:lnTo>
                  <a:lnTo>
                    <a:pt x="459" y="12"/>
                  </a:lnTo>
                  <a:lnTo>
                    <a:pt x="515" y="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583"/>
            <p:cNvSpPr>
              <a:spLocks noEditPoints="1"/>
            </p:cNvSpPr>
            <p:nvPr/>
          </p:nvSpPr>
          <p:spPr bwMode="auto">
            <a:xfrm>
              <a:off x="7404100" y="3829009"/>
              <a:ext cx="109538" cy="109538"/>
            </a:xfrm>
            <a:custGeom>
              <a:avLst/>
              <a:gdLst>
                <a:gd name="T0" fmla="*/ 306 w 688"/>
                <a:gd name="T1" fmla="*/ 118 h 687"/>
                <a:gd name="T2" fmla="*/ 238 w 688"/>
                <a:gd name="T3" fmla="*/ 141 h 687"/>
                <a:gd name="T4" fmla="*/ 182 w 688"/>
                <a:gd name="T5" fmla="*/ 183 h 687"/>
                <a:gd name="T6" fmla="*/ 140 w 688"/>
                <a:gd name="T7" fmla="*/ 239 h 687"/>
                <a:gd name="T8" fmla="*/ 117 w 688"/>
                <a:gd name="T9" fmla="*/ 307 h 687"/>
                <a:gd name="T10" fmla="*/ 117 w 688"/>
                <a:gd name="T11" fmla="*/ 381 h 687"/>
                <a:gd name="T12" fmla="*/ 140 w 688"/>
                <a:gd name="T13" fmla="*/ 449 h 687"/>
                <a:gd name="T14" fmla="*/ 182 w 688"/>
                <a:gd name="T15" fmla="*/ 506 h 687"/>
                <a:gd name="T16" fmla="*/ 238 w 688"/>
                <a:gd name="T17" fmla="*/ 548 h 687"/>
                <a:gd name="T18" fmla="*/ 306 w 688"/>
                <a:gd name="T19" fmla="*/ 570 h 687"/>
                <a:gd name="T20" fmla="*/ 381 w 688"/>
                <a:gd name="T21" fmla="*/ 570 h 687"/>
                <a:gd name="T22" fmla="*/ 449 w 688"/>
                <a:gd name="T23" fmla="*/ 548 h 687"/>
                <a:gd name="T24" fmla="*/ 505 w 688"/>
                <a:gd name="T25" fmla="*/ 506 h 687"/>
                <a:gd name="T26" fmla="*/ 547 w 688"/>
                <a:gd name="T27" fmla="*/ 449 h 687"/>
                <a:gd name="T28" fmla="*/ 570 w 688"/>
                <a:gd name="T29" fmla="*/ 381 h 687"/>
                <a:gd name="T30" fmla="*/ 570 w 688"/>
                <a:gd name="T31" fmla="*/ 307 h 687"/>
                <a:gd name="T32" fmla="*/ 547 w 688"/>
                <a:gd name="T33" fmla="*/ 239 h 687"/>
                <a:gd name="T34" fmla="*/ 505 w 688"/>
                <a:gd name="T35" fmla="*/ 183 h 687"/>
                <a:gd name="T36" fmla="*/ 449 w 688"/>
                <a:gd name="T37" fmla="*/ 141 h 687"/>
                <a:gd name="T38" fmla="*/ 381 w 688"/>
                <a:gd name="T39" fmla="*/ 118 h 687"/>
                <a:gd name="T40" fmla="*/ 344 w 688"/>
                <a:gd name="T41" fmla="*/ 0 h 687"/>
                <a:gd name="T42" fmla="*/ 434 w 688"/>
                <a:gd name="T43" fmla="*/ 13 h 687"/>
                <a:gd name="T44" fmla="*/ 517 w 688"/>
                <a:gd name="T45" fmla="*/ 47 h 687"/>
                <a:gd name="T46" fmla="*/ 587 w 688"/>
                <a:gd name="T47" fmla="*/ 101 h 687"/>
                <a:gd name="T48" fmla="*/ 641 w 688"/>
                <a:gd name="T49" fmla="*/ 171 h 687"/>
                <a:gd name="T50" fmla="*/ 675 w 688"/>
                <a:gd name="T51" fmla="*/ 253 h 687"/>
                <a:gd name="T52" fmla="*/ 688 w 688"/>
                <a:gd name="T53" fmla="*/ 344 h 687"/>
                <a:gd name="T54" fmla="*/ 675 w 688"/>
                <a:gd name="T55" fmla="*/ 435 h 687"/>
                <a:gd name="T56" fmla="*/ 641 w 688"/>
                <a:gd name="T57" fmla="*/ 517 h 687"/>
                <a:gd name="T58" fmla="*/ 587 w 688"/>
                <a:gd name="T59" fmla="*/ 586 h 687"/>
                <a:gd name="T60" fmla="*/ 517 w 688"/>
                <a:gd name="T61" fmla="*/ 640 h 687"/>
                <a:gd name="T62" fmla="*/ 434 w 688"/>
                <a:gd name="T63" fmla="*/ 675 h 687"/>
                <a:gd name="T64" fmla="*/ 344 w 688"/>
                <a:gd name="T65" fmla="*/ 687 h 687"/>
                <a:gd name="T66" fmla="*/ 253 w 688"/>
                <a:gd name="T67" fmla="*/ 675 h 687"/>
                <a:gd name="T68" fmla="*/ 171 w 688"/>
                <a:gd name="T69" fmla="*/ 640 h 687"/>
                <a:gd name="T70" fmla="*/ 101 w 688"/>
                <a:gd name="T71" fmla="*/ 586 h 687"/>
                <a:gd name="T72" fmla="*/ 47 w 688"/>
                <a:gd name="T73" fmla="*/ 517 h 687"/>
                <a:gd name="T74" fmla="*/ 12 w 688"/>
                <a:gd name="T75" fmla="*/ 435 h 687"/>
                <a:gd name="T76" fmla="*/ 0 w 688"/>
                <a:gd name="T77" fmla="*/ 344 h 687"/>
                <a:gd name="T78" fmla="*/ 12 w 688"/>
                <a:gd name="T79" fmla="*/ 253 h 687"/>
                <a:gd name="T80" fmla="*/ 47 w 688"/>
                <a:gd name="T81" fmla="*/ 171 h 687"/>
                <a:gd name="T82" fmla="*/ 101 w 688"/>
                <a:gd name="T83" fmla="*/ 101 h 687"/>
                <a:gd name="T84" fmla="*/ 171 w 688"/>
                <a:gd name="T85" fmla="*/ 47 h 687"/>
                <a:gd name="T86" fmla="*/ 253 w 688"/>
                <a:gd name="T87" fmla="*/ 13 h 687"/>
                <a:gd name="T88" fmla="*/ 344 w 68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8" h="687">
                  <a:moveTo>
                    <a:pt x="344" y="115"/>
                  </a:moveTo>
                  <a:lnTo>
                    <a:pt x="306" y="118"/>
                  </a:lnTo>
                  <a:lnTo>
                    <a:pt x="272" y="126"/>
                  </a:lnTo>
                  <a:lnTo>
                    <a:pt x="238" y="141"/>
                  </a:lnTo>
                  <a:lnTo>
                    <a:pt x="208" y="160"/>
                  </a:lnTo>
                  <a:lnTo>
                    <a:pt x="182" y="183"/>
                  </a:lnTo>
                  <a:lnTo>
                    <a:pt x="159" y="210"/>
                  </a:lnTo>
                  <a:lnTo>
                    <a:pt x="140" y="239"/>
                  </a:lnTo>
                  <a:lnTo>
                    <a:pt x="126" y="272"/>
                  </a:lnTo>
                  <a:lnTo>
                    <a:pt x="117" y="307"/>
                  </a:lnTo>
                  <a:lnTo>
                    <a:pt x="114" y="344"/>
                  </a:lnTo>
                  <a:lnTo>
                    <a:pt x="117" y="381"/>
                  </a:lnTo>
                  <a:lnTo>
                    <a:pt x="126" y="417"/>
                  </a:lnTo>
                  <a:lnTo>
                    <a:pt x="140" y="449"/>
                  </a:lnTo>
                  <a:lnTo>
                    <a:pt x="159" y="479"/>
                  </a:lnTo>
                  <a:lnTo>
                    <a:pt x="182" y="506"/>
                  </a:lnTo>
                  <a:lnTo>
                    <a:pt x="208" y="529"/>
                  </a:lnTo>
                  <a:lnTo>
                    <a:pt x="238" y="548"/>
                  </a:lnTo>
                  <a:lnTo>
                    <a:pt x="272" y="561"/>
                  </a:lnTo>
                  <a:lnTo>
                    <a:pt x="306" y="570"/>
                  </a:lnTo>
                  <a:lnTo>
                    <a:pt x="344" y="573"/>
                  </a:lnTo>
                  <a:lnTo>
                    <a:pt x="381" y="570"/>
                  </a:lnTo>
                  <a:lnTo>
                    <a:pt x="416" y="561"/>
                  </a:lnTo>
                  <a:lnTo>
                    <a:pt x="449" y="548"/>
                  </a:lnTo>
                  <a:lnTo>
                    <a:pt x="479" y="529"/>
                  </a:lnTo>
                  <a:lnTo>
                    <a:pt x="505" y="506"/>
                  </a:lnTo>
                  <a:lnTo>
                    <a:pt x="528" y="479"/>
                  </a:lnTo>
                  <a:lnTo>
                    <a:pt x="547" y="449"/>
                  </a:lnTo>
                  <a:lnTo>
                    <a:pt x="562" y="417"/>
                  </a:lnTo>
                  <a:lnTo>
                    <a:pt x="570" y="381"/>
                  </a:lnTo>
                  <a:lnTo>
                    <a:pt x="573" y="344"/>
                  </a:lnTo>
                  <a:lnTo>
                    <a:pt x="570" y="307"/>
                  </a:lnTo>
                  <a:lnTo>
                    <a:pt x="562" y="272"/>
                  </a:lnTo>
                  <a:lnTo>
                    <a:pt x="547" y="239"/>
                  </a:lnTo>
                  <a:lnTo>
                    <a:pt x="528" y="210"/>
                  </a:lnTo>
                  <a:lnTo>
                    <a:pt x="505" y="183"/>
                  </a:lnTo>
                  <a:lnTo>
                    <a:pt x="479" y="160"/>
                  </a:lnTo>
                  <a:lnTo>
                    <a:pt x="449" y="141"/>
                  </a:lnTo>
                  <a:lnTo>
                    <a:pt x="416" y="126"/>
                  </a:lnTo>
                  <a:lnTo>
                    <a:pt x="381" y="118"/>
                  </a:lnTo>
                  <a:lnTo>
                    <a:pt x="344" y="115"/>
                  </a:lnTo>
                  <a:close/>
                  <a:moveTo>
                    <a:pt x="344" y="0"/>
                  </a:moveTo>
                  <a:lnTo>
                    <a:pt x="391" y="4"/>
                  </a:lnTo>
                  <a:lnTo>
                    <a:pt x="434" y="13"/>
                  </a:lnTo>
                  <a:lnTo>
                    <a:pt x="477" y="27"/>
                  </a:lnTo>
                  <a:lnTo>
                    <a:pt x="517" y="47"/>
                  </a:lnTo>
                  <a:lnTo>
                    <a:pt x="553" y="72"/>
                  </a:lnTo>
                  <a:lnTo>
                    <a:pt x="587" y="101"/>
                  </a:lnTo>
                  <a:lnTo>
                    <a:pt x="616" y="135"/>
                  </a:lnTo>
                  <a:lnTo>
                    <a:pt x="641" y="171"/>
                  </a:lnTo>
                  <a:lnTo>
                    <a:pt x="661" y="211"/>
                  </a:lnTo>
                  <a:lnTo>
                    <a:pt x="675" y="253"/>
                  </a:lnTo>
                  <a:lnTo>
                    <a:pt x="685" y="298"/>
                  </a:lnTo>
                  <a:lnTo>
                    <a:pt x="688" y="344"/>
                  </a:lnTo>
                  <a:lnTo>
                    <a:pt x="685" y="391"/>
                  </a:lnTo>
                  <a:lnTo>
                    <a:pt x="675" y="435"/>
                  </a:lnTo>
                  <a:lnTo>
                    <a:pt x="661" y="477"/>
                  </a:lnTo>
                  <a:lnTo>
                    <a:pt x="641" y="517"/>
                  </a:lnTo>
                  <a:lnTo>
                    <a:pt x="616" y="554"/>
                  </a:lnTo>
                  <a:lnTo>
                    <a:pt x="587" y="586"/>
                  </a:lnTo>
                  <a:lnTo>
                    <a:pt x="553" y="615"/>
                  </a:lnTo>
                  <a:lnTo>
                    <a:pt x="517" y="640"/>
                  </a:lnTo>
                  <a:lnTo>
                    <a:pt x="477" y="660"/>
                  </a:lnTo>
                  <a:lnTo>
                    <a:pt x="434" y="675"/>
                  </a:lnTo>
                  <a:lnTo>
                    <a:pt x="391" y="684"/>
                  </a:lnTo>
                  <a:lnTo>
                    <a:pt x="344" y="687"/>
                  </a:lnTo>
                  <a:lnTo>
                    <a:pt x="297" y="684"/>
                  </a:lnTo>
                  <a:lnTo>
                    <a:pt x="253" y="675"/>
                  </a:lnTo>
                  <a:lnTo>
                    <a:pt x="210" y="660"/>
                  </a:lnTo>
                  <a:lnTo>
                    <a:pt x="171" y="640"/>
                  </a:lnTo>
                  <a:lnTo>
                    <a:pt x="134" y="615"/>
                  </a:lnTo>
                  <a:lnTo>
                    <a:pt x="101" y="586"/>
                  </a:lnTo>
                  <a:lnTo>
                    <a:pt x="72" y="554"/>
                  </a:lnTo>
                  <a:lnTo>
                    <a:pt x="47" y="517"/>
                  </a:lnTo>
                  <a:lnTo>
                    <a:pt x="27" y="477"/>
                  </a:lnTo>
                  <a:lnTo>
                    <a:pt x="12" y="435"/>
                  </a:lnTo>
                  <a:lnTo>
                    <a:pt x="3" y="391"/>
                  </a:lnTo>
                  <a:lnTo>
                    <a:pt x="0" y="344"/>
                  </a:lnTo>
                  <a:lnTo>
                    <a:pt x="3" y="298"/>
                  </a:lnTo>
                  <a:lnTo>
                    <a:pt x="12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2" y="135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0" y="27"/>
                  </a:lnTo>
                  <a:lnTo>
                    <a:pt x="253" y="13"/>
                  </a:lnTo>
                  <a:lnTo>
                    <a:pt x="297" y="4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48" name="Group 1247"/>
          <p:cNvGrpSpPr/>
          <p:nvPr/>
        </p:nvGrpSpPr>
        <p:grpSpPr>
          <a:xfrm>
            <a:off x="6286070" y="3474996"/>
            <a:ext cx="546100" cy="527051"/>
            <a:chOff x="6292850" y="3475038"/>
            <a:chExt cx="546100" cy="5270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2" name="Freeform 588"/>
            <p:cNvSpPr>
              <a:spLocks noEditPoints="1"/>
            </p:cNvSpPr>
            <p:nvPr/>
          </p:nvSpPr>
          <p:spPr bwMode="auto">
            <a:xfrm>
              <a:off x="6519863" y="3675063"/>
              <a:ext cx="82550" cy="80963"/>
            </a:xfrm>
            <a:custGeom>
              <a:avLst/>
              <a:gdLst>
                <a:gd name="T0" fmla="*/ 229 w 516"/>
                <a:gd name="T1" fmla="*/ 118 h 515"/>
                <a:gd name="T2" fmla="*/ 178 w 516"/>
                <a:gd name="T3" fmla="*/ 139 h 515"/>
                <a:gd name="T4" fmla="*/ 139 w 516"/>
                <a:gd name="T5" fmla="*/ 177 h 515"/>
                <a:gd name="T6" fmla="*/ 118 w 516"/>
                <a:gd name="T7" fmla="*/ 229 h 515"/>
                <a:gd name="T8" fmla="*/ 118 w 516"/>
                <a:gd name="T9" fmla="*/ 288 h 515"/>
                <a:gd name="T10" fmla="*/ 139 w 516"/>
                <a:gd name="T11" fmla="*/ 339 h 515"/>
                <a:gd name="T12" fmla="*/ 178 w 516"/>
                <a:gd name="T13" fmla="*/ 377 h 515"/>
                <a:gd name="T14" fmla="*/ 229 w 516"/>
                <a:gd name="T15" fmla="*/ 398 h 515"/>
                <a:gd name="T16" fmla="*/ 288 w 516"/>
                <a:gd name="T17" fmla="*/ 398 h 515"/>
                <a:gd name="T18" fmla="*/ 339 w 516"/>
                <a:gd name="T19" fmla="*/ 377 h 515"/>
                <a:gd name="T20" fmla="*/ 378 w 516"/>
                <a:gd name="T21" fmla="*/ 339 h 515"/>
                <a:gd name="T22" fmla="*/ 399 w 516"/>
                <a:gd name="T23" fmla="*/ 288 h 515"/>
                <a:gd name="T24" fmla="*/ 399 w 516"/>
                <a:gd name="T25" fmla="*/ 229 h 515"/>
                <a:gd name="T26" fmla="*/ 378 w 516"/>
                <a:gd name="T27" fmla="*/ 177 h 515"/>
                <a:gd name="T28" fmla="*/ 339 w 516"/>
                <a:gd name="T29" fmla="*/ 139 h 515"/>
                <a:gd name="T30" fmla="*/ 288 w 516"/>
                <a:gd name="T31" fmla="*/ 118 h 515"/>
                <a:gd name="T32" fmla="*/ 258 w 516"/>
                <a:gd name="T33" fmla="*/ 0 h 515"/>
                <a:gd name="T34" fmla="*/ 333 w 516"/>
                <a:gd name="T35" fmla="*/ 12 h 515"/>
                <a:gd name="T36" fmla="*/ 400 w 516"/>
                <a:gd name="T37" fmla="*/ 42 h 515"/>
                <a:gd name="T38" fmla="*/ 454 w 516"/>
                <a:gd name="T39" fmla="*/ 89 h 515"/>
                <a:gd name="T40" fmla="*/ 492 w 516"/>
                <a:gd name="T41" fmla="*/ 149 h 515"/>
                <a:gd name="T42" fmla="*/ 513 w 516"/>
                <a:gd name="T43" fmla="*/ 220 h 515"/>
                <a:gd name="T44" fmla="*/ 513 w 516"/>
                <a:gd name="T45" fmla="*/ 296 h 515"/>
                <a:gd name="T46" fmla="*/ 492 w 516"/>
                <a:gd name="T47" fmla="*/ 367 h 515"/>
                <a:gd name="T48" fmla="*/ 454 w 516"/>
                <a:gd name="T49" fmla="*/ 427 h 515"/>
                <a:gd name="T50" fmla="*/ 400 w 516"/>
                <a:gd name="T51" fmla="*/ 475 h 515"/>
                <a:gd name="T52" fmla="*/ 333 w 516"/>
                <a:gd name="T53" fmla="*/ 505 h 515"/>
                <a:gd name="T54" fmla="*/ 258 w 516"/>
                <a:gd name="T55" fmla="*/ 515 h 515"/>
                <a:gd name="T56" fmla="*/ 184 w 516"/>
                <a:gd name="T57" fmla="*/ 505 h 515"/>
                <a:gd name="T58" fmla="*/ 117 w 516"/>
                <a:gd name="T59" fmla="*/ 475 h 515"/>
                <a:gd name="T60" fmla="*/ 63 w 516"/>
                <a:gd name="T61" fmla="*/ 427 h 515"/>
                <a:gd name="T62" fmla="*/ 24 w 516"/>
                <a:gd name="T63" fmla="*/ 367 h 515"/>
                <a:gd name="T64" fmla="*/ 3 w 516"/>
                <a:gd name="T65" fmla="*/ 296 h 515"/>
                <a:gd name="T66" fmla="*/ 3 w 516"/>
                <a:gd name="T67" fmla="*/ 220 h 515"/>
                <a:gd name="T68" fmla="*/ 24 w 516"/>
                <a:gd name="T69" fmla="*/ 149 h 515"/>
                <a:gd name="T70" fmla="*/ 63 w 516"/>
                <a:gd name="T71" fmla="*/ 89 h 515"/>
                <a:gd name="T72" fmla="*/ 117 w 516"/>
                <a:gd name="T73" fmla="*/ 42 h 515"/>
                <a:gd name="T74" fmla="*/ 184 w 516"/>
                <a:gd name="T75" fmla="*/ 12 h 515"/>
                <a:gd name="T76" fmla="*/ 258 w 516"/>
                <a:gd name="T7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6" h="515">
                  <a:moveTo>
                    <a:pt x="258" y="115"/>
                  </a:moveTo>
                  <a:lnTo>
                    <a:pt x="229" y="118"/>
                  </a:lnTo>
                  <a:lnTo>
                    <a:pt x="203" y="126"/>
                  </a:lnTo>
                  <a:lnTo>
                    <a:pt x="178" y="139"/>
                  </a:lnTo>
                  <a:lnTo>
                    <a:pt x="157" y="156"/>
                  </a:lnTo>
                  <a:lnTo>
                    <a:pt x="139" y="177"/>
                  </a:lnTo>
                  <a:lnTo>
                    <a:pt x="126" y="202"/>
                  </a:lnTo>
                  <a:lnTo>
                    <a:pt x="118" y="229"/>
                  </a:lnTo>
                  <a:lnTo>
                    <a:pt x="115" y="258"/>
                  </a:lnTo>
                  <a:lnTo>
                    <a:pt x="118" y="288"/>
                  </a:lnTo>
                  <a:lnTo>
                    <a:pt x="126" y="315"/>
                  </a:lnTo>
                  <a:lnTo>
                    <a:pt x="139" y="339"/>
                  </a:lnTo>
                  <a:lnTo>
                    <a:pt x="157" y="359"/>
                  </a:lnTo>
                  <a:lnTo>
                    <a:pt x="178" y="377"/>
                  </a:lnTo>
                  <a:lnTo>
                    <a:pt x="203" y="391"/>
                  </a:lnTo>
                  <a:lnTo>
                    <a:pt x="229" y="398"/>
                  </a:lnTo>
                  <a:lnTo>
                    <a:pt x="258" y="401"/>
                  </a:lnTo>
                  <a:lnTo>
                    <a:pt x="288" y="398"/>
                  </a:lnTo>
                  <a:lnTo>
                    <a:pt x="314" y="391"/>
                  </a:lnTo>
                  <a:lnTo>
                    <a:pt x="339" y="377"/>
                  </a:lnTo>
                  <a:lnTo>
                    <a:pt x="360" y="359"/>
                  </a:lnTo>
                  <a:lnTo>
                    <a:pt x="378" y="339"/>
                  </a:lnTo>
                  <a:lnTo>
                    <a:pt x="390" y="315"/>
                  </a:lnTo>
                  <a:lnTo>
                    <a:pt x="399" y="288"/>
                  </a:lnTo>
                  <a:lnTo>
                    <a:pt x="402" y="258"/>
                  </a:lnTo>
                  <a:lnTo>
                    <a:pt x="399" y="229"/>
                  </a:lnTo>
                  <a:lnTo>
                    <a:pt x="390" y="202"/>
                  </a:lnTo>
                  <a:lnTo>
                    <a:pt x="378" y="177"/>
                  </a:lnTo>
                  <a:lnTo>
                    <a:pt x="360" y="156"/>
                  </a:lnTo>
                  <a:lnTo>
                    <a:pt x="339" y="139"/>
                  </a:lnTo>
                  <a:lnTo>
                    <a:pt x="314" y="126"/>
                  </a:lnTo>
                  <a:lnTo>
                    <a:pt x="288" y="118"/>
                  </a:lnTo>
                  <a:lnTo>
                    <a:pt x="258" y="115"/>
                  </a:lnTo>
                  <a:close/>
                  <a:moveTo>
                    <a:pt x="258" y="0"/>
                  </a:moveTo>
                  <a:lnTo>
                    <a:pt x="296" y="3"/>
                  </a:lnTo>
                  <a:lnTo>
                    <a:pt x="333" y="12"/>
                  </a:lnTo>
                  <a:lnTo>
                    <a:pt x="367" y="24"/>
                  </a:lnTo>
                  <a:lnTo>
                    <a:pt x="400" y="42"/>
                  </a:lnTo>
                  <a:lnTo>
                    <a:pt x="428" y="64"/>
                  </a:lnTo>
                  <a:lnTo>
                    <a:pt x="454" y="89"/>
                  </a:lnTo>
                  <a:lnTo>
                    <a:pt x="475" y="118"/>
                  </a:lnTo>
                  <a:lnTo>
                    <a:pt x="492" y="149"/>
                  </a:lnTo>
                  <a:lnTo>
                    <a:pt x="506" y="183"/>
                  </a:lnTo>
                  <a:lnTo>
                    <a:pt x="513" y="220"/>
                  </a:lnTo>
                  <a:lnTo>
                    <a:pt x="516" y="258"/>
                  </a:lnTo>
                  <a:lnTo>
                    <a:pt x="513" y="296"/>
                  </a:lnTo>
                  <a:lnTo>
                    <a:pt x="506" y="332"/>
                  </a:lnTo>
                  <a:lnTo>
                    <a:pt x="492" y="367"/>
                  </a:lnTo>
                  <a:lnTo>
                    <a:pt x="475" y="399"/>
                  </a:lnTo>
                  <a:lnTo>
                    <a:pt x="454" y="427"/>
                  </a:lnTo>
                  <a:lnTo>
                    <a:pt x="428" y="453"/>
                  </a:lnTo>
                  <a:lnTo>
                    <a:pt x="400" y="475"/>
                  </a:lnTo>
                  <a:lnTo>
                    <a:pt x="367" y="492"/>
                  </a:lnTo>
                  <a:lnTo>
                    <a:pt x="333" y="505"/>
                  </a:lnTo>
                  <a:lnTo>
                    <a:pt x="296" y="513"/>
                  </a:lnTo>
                  <a:lnTo>
                    <a:pt x="258" y="515"/>
                  </a:lnTo>
                  <a:lnTo>
                    <a:pt x="220" y="513"/>
                  </a:lnTo>
                  <a:lnTo>
                    <a:pt x="184" y="505"/>
                  </a:lnTo>
                  <a:lnTo>
                    <a:pt x="149" y="492"/>
                  </a:lnTo>
                  <a:lnTo>
                    <a:pt x="117" y="475"/>
                  </a:lnTo>
                  <a:lnTo>
                    <a:pt x="89" y="453"/>
                  </a:lnTo>
                  <a:lnTo>
                    <a:pt x="63" y="427"/>
                  </a:lnTo>
                  <a:lnTo>
                    <a:pt x="42" y="399"/>
                  </a:lnTo>
                  <a:lnTo>
                    <a:pt x="24" y="367"/>
                  </a:lnTo>
                  <a:lnTo>
                    <a:pt x="11" y="332"/>
                  </a:lnTo>
                  <a:lnTo>
                    <a:pt x="3" y="296"/>
                  </a:lnTo>
                  <a:lnTo>
                    <a:pt x="0" y="258"/>
                  </a:lnTo>
                  <a:lnTo>
                    <a:pt x="3" y="220"/>
                  </a:lnTo>
                  <a:lnTo>
                    <a:pt x="11" y="183"/>
                  </a:lnTo>
                  <a:lnTo>
                    <a:pt x="24" y="149"/>
                  </a:lnTo>
                  <a:lnTo>
                    <a:pt x="42" y="118"/>
                  </a:lnTo>
                  <a:lnTo>
                    <a:pt x="63" y="89"/>
                  </a:lnTo>
                  <a:lnTo>
                    <a:pt x="89" y="64"/>
                  </a:lnTo>
                  <a:lnTo>
                    <a:pt x="117" y="42"/>
                  </a:lnTo>
                  <a:lnTo>
                    <a:pt x="149" y="24"/>
                  </a:lnTo>
                  <a:lnTo>
                    <a:pt x="184" y="12"/>
                  </a:lnTo>
                  <a:lnTo>
                    <a:pt x="220" y="3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589"/>
            <p:cNvSpPr>
              <a:spLocks noEditPoints="1"/>
            </p:cNvSpPr>
            <p:nvPr/>
          </p:nvSpPr>
          <p:spPr bwMode="auto">
            <a:xfrm>
              <a:off x="6292850" y="3765551"/>
              <a:ext cx="546100" cy="236538"/>
            </a:xfrm>
            <a:custGeom>
              <a:avLst/>
              <a:gdLst>
                <a:gd name="T0" fmla="*/ 115 w 3440"/>
                <a:gd name="T1" fmla="*/ 114 h 1488"/>
                <a:gd name="T2" fmla="*/ 115 w 3440"/>
                <a:gd name="T3" fmla="*/ 1374 h 1488"/>
                <a:gd name="T4" fmla="*/ 3325 w 3440"/>
                <a:gd name="T5" fmla="*/ 1374 h 1488"/>
                <a:gd name="T6" fmla="*/ 3325 w 3440"/>
                <a:gd name="T7" fmla="*/ 114 h 1488"/>
                <a:gd name="T8" fmla="*/ 115 w 3440"/>
                <a:gd name="T9" fmla="*/ 114 h 1488"/>
                <a:gd name="T10" fmla="*/ 0 w 3440"/>
                <a:gd name="T11" fmla="*/ 0 h 1488"/>
                <a:gd name="T12" fmla="*/ 3440 w 3440"/>
                <a:gd name="T13" fmla="*/ 0 h 1488"/>
                <a:gd name="T14" fmla="*/ 3440 w 3440"/>
                <a:gd name="T15" fmla="*/ 1488 h 1488"/>
                <a:gd name="T16" fmla="*/ 0 w 3440"/>
                <a:gd name="T17" fmla="*/ 1488 h 1488"/>
                <a:gd name="T18" fmla="*/ 0 w 3440"/>
                <a:gd name="T19" fmla="*/ 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0" h="1488">
                  <a:moveTo>
                    <a:pt x="115" y="114"/>
                  </a:moveTo>
                  <a:lnTo>
                    <a:pt x="115" y="1374"/>
                  </a:lnTo>
                  <a:lnTo>
                    <a:pt x="3325" y="1374"/>
                  </a:lnTo>
                  <a:lnTo>
                    <a:pt x="3325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3440" y="0"/>
                  </a:lnTo>
                  <a:lnTo>
                    <a:pt x="3440" y="1488"/>
                  </a:lnTo>
                  <a:lnTo>
                    <a:pt x="0" y="14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590"/>
            <p:cNvSpPr>
              <a:spLocks noEditPoints="1"/>
            </p:cNvSpPr>
            <p:nvPr/>
          </p:nvSpPr>
          <p:spPr bwMode="auto">
            <a:xfrm>
              <a:off x="6684963" y="3856038"/>
              <a:ext cx="63500" cy="73025"/>
            </a:xfrm>
            <a:custGeom>
              <a:avLst/>
              <a:gdLst>
                <a:gd name="T0" fmla="*/ 115 w 402"/>
                <a:gd name="T1" fmla="*/ 115 h 458"/>
                <a:gd name="T2" fmla="*/ 115 w 402"/>
                <a:gd name="T3" fmla="*/ 344 h 458"/>
                <a:gd name="T4" fmla="*/ 287 w 402"/>
                <a:gd name="T5" fmla="*/ 344 h 458"/>
                <a:gd name="T6" fmla="*/ 287 w 402"/>
                <a:gd name="T7" fmla="*/ 115 h 458"/>
                <a:gd name="T8" fmla="*/ 115 w 402"/>
                <a:gd name="T9" fmla="*/ 115 h 458"/>
                <a:gd name="T10" fmla="*/ 0 w 402"/>
                <a:gd name="T11" fmla="*/ 0 h 458"/>
                <a:gd name="T12" fmla="*/ 402 w 402"/>
                <a:gd name="T13" fmla="*/ 0 h 458"/>
                <a:gd name="T14" fmla="*/ 402 w 402"/>
                <a:gd name="T15" fmla="*/ 458 h 458"/>
                <a:gd name="T16" fmla="*/ 0 w 402"/>
                <a:gd name="T17" fmla="*/ 458 h 458"/>
                <a:gd name="T18" fmla="*/ 0 w 402"/>
                <a:gd name="T1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458">
                  <a:moveTo>
                    <a:pt x="115" y="115"/>
                  </a:moveTo>
                  <a:lnTo>
                    <a:pt x="115" y="344"/>
                  </a:lnTo>
                  <a:lnTo>
                    <a:pt x="287" y="344"/>
                  </a:lnTo>
                  <a:lnTo>
                    <a:pt x="287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402" y="0"/>
                  </a:lnTo>
                  <a:lnTo>
                    <a:pt x="402" y="458"/>
                  </a:lnTo>
                  <a:lnTo>
                    <a:pt x="0" y="4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591"/>
            <p:cNvSpPr>
              <a:spLocks/>
            </p:cNvSpPr>
            <p:nvPr/>
          </p:nvSpPr>
          <p:spPr bwMode="auto">
            <a:xfrm>
              <a:off x="6684963" y="3884613"/>
              <a:ext cx="63500" cy="17463"/>
            </a:xfrm>
            <a:custGeom>
              <a:avLst/>
              <a:gdLst>
                <a:gd name="T0" fmla="*/ 58 w 402"/>
                <a:gd name="T1" fmla="*/ 0 h 114"/>
                <a:gd name="T2" fmla="*/ 344 w 402"/>
                <a:gd name="T3" fmla="*/ 0 h 114"/>
                <a:gd name="T4" fmla="*/ 363 w 402"/>
                <a:gd name="T5" fmla="*/ 3 h 114"/>
                <a:gd name="T6" fmla="*/ 380 w 402"/>
                <a:gd name="T7" fmla="*/ 10 h 114"/>
                <a:gd name="T8" fmla="*/ 391 w 402"/>
                <a:gd name="T9" fmla="*/ 23 h 114"/>
                <a:gd name="T10" fmla="*/ 399 w 402"/>
                <a:gd name="T11" fmla="*/ 38 h 114"/>
                <a:gd name="T12" fmla="*/ 402 w 402"/>
                <a:gd name="T13" fmla="*/ 57 h 114"/>
                <a:gd name="T14" fmla="*/ 399 w 402"/>
                <a:gd name="T15" fmla="*/ 77 h 114"/>
                <a:gd name="T16" fmla="*/ 391 w 402"/>
                <a:gd name="T17" fmla="*/ 92 h 114"/>
                <a:gd name="T18" fmla="*/ 380 w 402"/>
                <a:gd name="T19" fmla="*/ 104 h 114"/>
                <a:gd name="T20" fmla="*/ 363 w 402"/>
                <a:gd name="T21" fmla="*/ 112 h 114"/>
                <a:gd name="T22" fmla="*/ 344 w 402"/>
                <a:gd name="T23" fmla="*/ 114 h 114"/>
                <a:gd name="T24" fmla="*/ 58 w 402"/>
                <a:gd name="T25" fmla="*/ 114 h 114"/>
                <a:gd name="T26" fmla="*/ 39 w 402"/>
                <a:gd name="T27" fmla="*/ 112 h 114"/>
                <a:gd name="T28" fmla="*/ 22 w 402"/>
                <a:gd name="T29" fmla="*/ 104 h 114"/>
                <a:gd name="T30" fmla="*/ 11 w 402"/>
                <a:gd name="T31" fmla="*/ 92 h 114"/>
                <a:gd name="T32" fmla="*/ 3 w 402"/>
                <a:gd name="T33" fmla="*/ 77 h 114"/>
                <a:gd name="T34" fmla="*/ 0 w 402"/>
                <a:gd name="T35" fmla="*/ 57 h 114"/>
                <a:gd name="T36" fmla="*/ 3 w 402"/>
                <a:gd name="T37" fmla="*/ 38 h 114"/>
                <a:gd name="T38" fmla="*/ 11 w 402"/>
                <a:gd name="T39" fmla="*/ 23 h 114"/>
                <a:gd name="T40" fmla="*/ 22 w 402"/>
                <a:gd name="T41" fmla="*/ 10 h 114"/>
                <a:gd name="T42" fmla="*/ 39 w 402"/>
                <a:gd name="T43" fmla="*/ 3 h 114"/>
                <a:gd name="T44" fmla="*/ 58 w 40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114">
                  <a:moveTo>
                    <a:pt x="58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80" y="10"/>
                  </a:lnTo>
                  <a:lnTo>
                    <a:pt x="391" y="23"/>
                  </a:lnTo>
                  <a:lnTo>
                    <a:pt x="399" y="38"/>
                  </a:lnTo>
                  <a:lnTo>
                    <a:pt x="402" y="57"/>
                  </a:lnTo>
                  <a:lnTo>
                    <a:pt x="399" y="77"/>
                  </a:lnTo>
                  <a:lnTo>
                    <a:pt x="391" y="92"/>
                  </a:lnTo>
                  <a:lnTo>
                    <a:pt x="380" y="104"/>
                  </a:lnTo>
                  <a:lnTo>
                    <a:pt x="363" y="112"/>
                  </a:lnTo>
                  <a:lnTo>
                    <a:pt x="344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592"/>
            <p:cNvSpPr>
              <a:spLocks/>
            </p:cNvSpPr>
            <p:nvPr/>
          </p:nvSpPr>
          <p:spPr bwMode="auto">
            <a:xfrm>
              <a:off x="6756400" y="3865563"/>
              <a:ext cx="28575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4 h 115"/>
                <a:gd name="T6" fmla="*/ 150 w 172"/>
                <a:gd name="T7" fmla="*/ 11 h 115"/>
                <a:gd name="T8" fmla="*/ 162 w 172"/>
                <a:gd name="T9" fmla="*/ 23 h 115"/>
                <a:gd name="T10" fmla="*/ 169 w 172"/>
                <a:gd name="T11" fmla="*/ 39 h 115"/>
                <a:gd name="T12" fmla="*/ 172 w 172"/>
                <a:gd name="T13" fmla="*/ 58 h 115"/>
                <a:gd name="T14" fmla="*/ 169 w 172"/>
                <a:gd name="T15" fmla="*/ 77 h 115"/>
                <a:gd name="T16" fmla="*/ 162 w 172"/>
                <a:gd name="T17" fmla="*/ 93 h 115"/>
                <a:gd name="T18" fmla="*/ 150 w 172"/>
                <a:gd name="T19" fmla="*/ 104 h 115"/>
                <a:gd name="T20" fmla="*/ 133 w 172"/>
                <a:gd name="T21" fmla="*/ 113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3 h 115"/>
                <a:gd name="T28" fmla="*/ 22 w 172"/>
                <a:gd name="T29" fmla="*/ 104 h 115"/>
                <a:gd name="T30" fmla="*/ 10 w 172"/>
                <a:gd name="T31" fmla="*/ 93 h 115"/>
                <a:gd name="T32" fmla="*/ 3 w 172"/>
                <a:gd name="T33" fmla="*/ 77 h 115"/>
                <a:gd name="T34" fmla="*/ 0 w 172"/>
                <a:gd name="T35" fmla="*/ 58 h 115"/>
                <a:gd name="T36" fmla="*/ 3 w 172"/>
                <a:gd name="T37" fmla="*/ 39 h 115"/>
                <a:gd name="T38" fmla="*/ 10 w 172"/>
                <a:gd name="T39" fmla="*/ 23 h 115"/>
                <a:gd name="T40" fmla="*/ 22 w 172"/>
                <a:gd name="T41" fmla="*/ 11 h 115"/>
                <a:gd name="T42" fmla="*/ 39 w 172"/>
                <a:gd name="T43" fmla="*/ 4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4"/>
                  </a:lnTo>
                  <a:lnTo>
                    <a:pt x="150" y="11"/>
                  </a:lnTo>
                  <a:lnTo>
                    <a:pt x="162" y="23"/>
                  </a:lnTo>
                  <a:lnTo>
                    <a:pt x="169" y="39"/>
                  </a:lnTo>
                  <a:lnTo>
                    <a:pt x="172" y="58"/>
                  </a:lnTo>
                  <a:lnTo>
                    <a:pt x="169" y="77"/>
                  </a:lnTo>
                  <a:lnTo>
                    <a:pt x="162" y="93"/>
                  </a:lnTo>
                  <a:lnTo>
                    <a:pt x="150" y="104"/>
                  </a:lnTo>
                  <a:lnTo>
                    <a:pt x="133" y="113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593"/>
            <p:cNvSpPr>
              <a:spLocks/>
            </p:cNvSpPr>
            <p:nvPr/>
          </p:nvSpPr>
          <p:spPr bwMode="auto">
            <a:xfrm>
              <a:off x="6756400" y="3911601"/>
              <a:ext cx="36513" cy="17463"/>
            </a:xfrm>
            <a:custGeom>
              <a:avLst/>
              <a:gdLst>
                <a:gd name="T0" fmla="*/ 57 w 229"/>
                <a:gd name="T1" fmla="*/ 0 h 114"/>
                <a:gd name="T2" fmla="*/ 172 w 229"/>
                <a:gd name="T3" fmla="*/ 0 h 114"/>
                <a:gd name="T4" fmla="*/ 191 w 229"/>
                <a:gd name="T5" fmla="*/ 3 h 114"/>
                <a:gd name="T6" fmla="*/ 207 w 229"/>
                <a:gd name="T7" fmla="*/ 10 h 114"/>
                <a:gd name="T8" fmla="*/ 219 w 229"/>
                <a:gd name="T9" fmla="*/ 22 h 114"/>
                <a:gd name="T10" fmla="*/ 226 w 229"/>
                <a:gd name="T11" fmla="*/ 38 h 114"/>
                <a:gd name="T12" fmla="*/ 229 w 229"/>
                <a:gd name="T13" fmla="*/ 57 h 114"/>
                <a:gd name="T14" fmla="*/ 226 w 229"/>
                <a:gd name="T15" fmla="*/ 77 h 114"/>
                <a:gd name="T16" fmla="*/ 219 w 229"/>
                <a:gd name="T17" fmla="*/ 92 h 114"/>
                <a:gd name="T18" fmla="*/ 207 w 229"/>
                <a:gd name="T19" fmla="*/ 104 h 114"/>
                <a:gd name="T20" fmla="*/ 191 w 229"/>
                <a:gd name="T21" fmla="*/ 112 h 114"/>
                <a:gd name="T22" fmla="*/ 172 w 229"/>
                <a:gd name="T23" fmla="*/ 114 h 114"/>
                <a:gd name="T24" fmla="*/ 57 w 229"/>
                <a:gd name="T25" fmla="*/ 114 h 114"/>
                <a:gd name="T26" fmla="*/ 39 w 229"/>
                <a:gd name="T27" fmla="*/ 112 h 114"/>
                <a:gd name="T28" fmla="*/ 22 w 229"/>
                <a:gd name="T29" fmla="*/ 104 h 114"/>
                <a:gd name="T30" fmla="*/ 10 w 229"/>
                <a:gd name="T31" fmla="*/ 92 h 114"/>
                <a:gd name="T32" fmla="*/ 3 w 229"/>
                <a:gd name="T33" fmla="*/ 77 h 114"/>
                <a:gd name="T34" fmla="*/ 0 w 229"/>
                <a:gd name="T35" fmla="*/ 57 h 114"/>
                <a:gd name="T36" fmla="*/ 3 w 229"/>
                <a:gd name="T37" fmla="*/ 38 h 114"/>
                <a:gd name="T38" fmla="*/ 10 w 229"/>
                <a:gd name="T39" fmla="*/ 22 h 114"/>
                <a:gd name="T40" fmla="*/ 22 w 229"/>
                <a:gd name="T41" fmla="*/ 10 h 114"/>
                <a:gd name="T42" fmla="*/ 39 w 229"/>
                <a:gd name="T43" fmla="*/ 3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2" y="0"/>
                  </a:lnTo>
                  <a:lnTo>
                    <a:pt x="191" y="3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7"/>
                  </a:lnTo>
                  <a:lnTo>
                    <a:pt x="219" y="92"/>
                  </a:lnTo>
                  <a:lnTo>
                    <a:pt x="207" y="104"/>
                  </a:lnTo>
                  <a:lnTo>
                    <a:pt x="191" y="112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594"/>
            <p:cNvSpPr>
              <a:spLocks noEditPoints="1"/>
            </p:cNvSpPr>
            <p:nvPr/>
          </p:nvSpPr>
          <p:spPr bwMode="auto">
            <a:xfrm>
              <a:off x="6475413" y="3792538"/>
              <a:ext cx="180975" cy="182563"/>
            </a:xfrm>
            <a:custGeom>
              <a:avLst/>
              <a:gdLst>
                <a:gd name="T0" fmla="*/ 520 w 1146"/>
                <a:gd name="T1" fmla="*/ 118 h 1145"/>
                <a:gd name="T2" fmla="*/ 419 w 1146"/>
                <a:gd name="T3" fmla="*/ 142 h 1145"/>
                <a:gd name="T4" fmla="*/ 328 w 1146"/>
                <a:gd name="T5" fmla="*/ 187 h 1145"/>
                <a:gd name="T6" fmla="*/ 249 w 1146"/>
                <a:gd name="T7" fmla="*/ 249 h 1145"/>
                <a:gd name="T8" fmla="*/ 186 w 1146"/>
                <a:gd name="T9" fmla="*/ 328 h 1145"/>
                <a:gd name="T10" fmla="*/ 141 w 1146"/>
                <a:gd name="T11" fmla="*/ 419 h 1145"/>
                <a:gd name="T12" fmla="*/ 117 w 1146"/>
                <a:gd name="T13" fmla="*/ 520 h 1145"/>
                <a:gd name="T14" fmla="*/ 117 w 1146"/>
                <a:gd name="T15" fmla="*/ 626 h 1145"/>
                <a:gd name="T16" fmla="*/ 141 w 1146"/>
                <a:gd name="T17" fmla="*/ 727 h 1145"/>
                <a:gd name="T18" fmla="*/ 186 w 1146"/>
                <a:gd name="T19" fmla="*/ 818 h 1145"/>
                <a:gd name="T20" fmla="*/ 249 w 1146"/>
                <a:gd name="T21" fmla="*/ 897 h 1145"/>
                <a:gd name="T22" fmla="*/ 328 w 1146"/>
                <a:gd name="T23" fmla="*/ 959 h 1145"/>
                <a:gd name="T24" fmla="*/ 419 w 1146"/>
                <a:gd name="T25" fmla="*/ 1004 h 1145"/>
                <a:gd name="T26" fmla="*/ 520 w 1146"/>
                <a:gd name="T27" fmla="*/ 1028 h 1145"/>
                <a:gd name="T28" fmla="*/ 626 w 1146"/>
                <a:gd name="T29" fmla="*/ 1028 h 1145"/>
                <a:gd name="T30" fmla="*/ 727 w 1146"/>
                <a:gd name="T31" fmla="*/ 1004 h 1145"/>
                <a:gd name="T32" fmla="*/ 818 w 1146"/>
                <a:gd name="T33" fmla="*/ 959 h 1145"/>
                <a:gd name="T34" fmla="*/ 897 w 1146"/>
                <a:gd name="T35" fmla="*/ 897 h 1145"/>
                <a:gd name="T36" fmla="*/ 960 w 1146"/>
                <a:gd name="T37" fmla="*/ 818 h 1145"/>
                <a:gd name="T38" fmla="*/ 1005 w 1146"/>
                <a:gd name="T39" fmla="*/ 727 h 1145"/>
                <a:gd name="T40" fmla="*/ 1029 w 1146"/>
                <a:gd name="T41" fmla="*/ 626 h 1145"/>
                <a:gd name="T42" fmla="*/ 1029 w 1146"/>
                <a:gd name="T43" fmla="*/ 520 h 1145"/>
                <a:gd name="T44" fmla="*/ 1005 w 1146"/>
                <a:gd name="T45" fmla="*/ 419 h 1145"/>
                <a:gd name="T46" fmla="*/ 960 w 1146"/>
                <a:gd name="T47" fmla="*/ 328 h 1145"/>
                <a:gd name="T48" fmla="*/ 897 w 1146"/>
                <a:gd name="T49" fmla="*/ 249 h 1145"/>
                <a:gd name="T50" fmla="*/ 818 w 1146"/>
                <a:gd name="T51" fmla="*/ 187 h 1145"/>
                <a:gd name="T52" fmla="*/ 727 w 1146"/>
                <a:gd name="T53" fmla="*/ 142 h 1145"/>
                <a:gd name="T54" fmla="*/ 626 w 1146"/>
                <a:gd name="T55" fmla="*/ 118 h 1145"/>
                <a:gd name="T56" fmla="*/ 573 w 1146"/>
                <a:gd name="T57" fmla="*/ 0 h 1145"/>
                <a:gd name="T58" fmla="*/ 688 w 1146"/>
                <a:gd name="T59" fmla="*/ 12 h 1145"/>
                <a:gd name="T60" fmla="*/ 796 w 1146"/>
                <a:gd name="T61" fmla="*/ 46 h 1145"/>
                <a:gd name="T62" fmla="*/ 893 w 1146"/>
                <a:gd name="T63" fmla="*/ 98 h 1145"/>
                <a:gd name="T64" fmla="*/ 977 w 1146"/>
                <a:gd name="T65" fmla="*/ 169 h 1145"/>
                <a:gd name="T66" fmla="*/ 1048 w 1146"/>
                <a:gd name="T67" fmla="*/ 253 h 1145"/>
                <a:gd name="T68" fmla="*/ 1102 w 1146"/>
                <a:gd name="T69" fmla="*/ 351 h 1145"/>
                <a:gd name="T70" fmla="*/ 1135 w 1146"/>
                <a:gd name="T71" fmla="*/ 458 h 1145"/>
                <a:gd name="T72" fmla="*/ 1146 w 1146"/>
                <a:gd name="T73" fmla="*/ 573 h 1145"/>
                <a:gd name="T74" fmla="*/ 1135 w 1146"/>
                <a:gd name="T75" fmla="*/ 688 h 1145"/>
                <a:gd name="T76" fmla="*/ 1102 w 1146"/>
                <a:gd name="T77" fmla="*/ 796 h 1145"/>
                <a:gd name="T78" fmla="*/ 1048 w 1146"/>
                <a:gd name="T79" fmla="*/ 892 h 1145"/>
                <a:gd name="T80" fmla="*/ 977 w 1146"/>
                <a:gd name="T81" fmla="*/ 978 h 1145"/>
                <a:gd name="T82" fmla="*/ 893 w 1146"/>
                <a:gd name="T83" fmla="*/ 1047 h 1145"/>
                <a:gd name="T84" fmla="*/ 796 w 1146"/>
                <a:gd name="T85" fmla="*/ 1101 h 1145"/>
                <a:gd name="T86" fmla="*/ 688 w 1146"/>
                <a:gd name="T87" fmla="*/ 1134 h 1145"/>
                <a:gd name="T88" fmla="*/ 573 w 1146"/>
                <a:gd name="T89" fmla="*/ 1145 h 1145"/>
                <a:gd name="T90" fmla="*/ 458 w 1146"/>
                <a:gd name="T91" fmla="*/ 1134 h 1145"/>
                <a:gd name="T92" fmla="*/ 350 w 1146"/>
                <a:gd name="T93" fmla="*/ 1101 h 1145"/>
                <a:gd name="T94" fmla="*/ 253 w 1146"/>
                <a:gd name="T95" fmla="*/ 1047 h 1145"/>
                <a:gd name="T96" fmla="*/ 169 w 1146"/>
                <a:gd name="T97" fmla="*/ 978 h 1145"/>
                <a:gd name="T98" fmla="*/ 98 w 1146"/>
                <a:gd name="T99" fmla="*/ 892 h 1145"/>
                <a:gd name="T100" fmla="*/ 44 w 1146"/>
                <a:gd name="T101" fmla="*/ 796 h 1145"/>
                <a:gd name="T102" fmla="*/ 11 w 1146"/>
                <a:gd name="T103" fmla="*/ 688 h 1145"/>
                <a:gd name="T104" fmla="*/ 0 w 1146"/>
                <a:gd name="T105" fmla="*/ 573 h 1145"/>
                <a:gd name="T106" fmla="*/ 11 w 1146"/>
                <a:gd name="T107" fmla="*/ 458 h 1145"/>
                <a:gd name="T108" fmla="*/ 44 w 1146"/>
                <a:gd name="T109" fmla="*/ 351 h 1145"/>
                <a:gd name="T110" fmla="*/ 98 w 1146"/>
                <a:gd name="T111" fmla="*/ 253 h 1145"/>
                <a:gd name="T112" fmla="*/ 169 w 1146"/>
                <a:gd name="T113" fmla="*/ 169 h 1145"/>
                <a:gd name="T114" fmla="*/ 253 w 1146"/>
                <a:gd name="T115" fmla="*/ 98 h 1145"/>
                <a:gd name="T116" fmla="*/ 350 w 1146"/>
                <a:gd name="T117" fmla="*/ 46 h 1145"/>
                <a:gd name="T118" fmla="*/ 458 w 1146"/>
                <a:gd name="T119" fmla="*/ 12 h 1145"/>
                <a:gd name="T120" fmla="*/ 573 w 1146"/>
                <a:gd name="T121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6" h="1145">
                  <a:moveTo>
                    <a:pt x="573" y="115"/>
                  </a:moveTo>
                  <a:lnTo>
                    <a:pt x="520" y="118"/>
                  </a:lnTo>
                  <a:lnTo>
                    <a:pt x="468" y="127"/>
                  </a:lnTo>
                  <a:lnTo>
                    <a:pt x="419" y="142"/>
                  </a:lnTo>
                  <a:lnTo>
                    <a:pt x="372" y="162"/>
                  </a:lnTo>
                  <a:lnTo>
                    <a:pt x="328" y="187"/>
                  </a:lnTo>
                  <a:lnTo>
                    <a:pt x="286" y="216"/>
                  </a:lnTo>
                  <a:lnTo>
                    <a:pt x="249" y="249"/>
                  </a:lnTo>
                  <a:lnTo>
                    <a:pt x="215" y="287"/>
                  </a:lnTo>
                  <a:lnTo>
                    <a:pt x="186" y="328"/>
                  </a:lnTo>
                  <a:lnTo>
                    <a:pt x="161" y="372"/>
                  </a:lnTo>
                  <a:lnTo>
                    <a:pt x="141" y="419"/>
                  </a:lnTo>
                  <a:lnTo>
                    <a:pt x="127" y="469"/>
                  </a:lnTo>
                  <a:lnTo>
                    <a:pt x="117" y="520"/>
                  </a:lnTo>
                  <a:lnTo>
                    <a:pt x="114" y="573"/>
                  </a:lnTo>
                  <a:lnTo>
                    <a:pt x="117" y="626"/>
                  </a:lnTo>
                  <a:lnTo>
                    <a:pt x="127" y="678"/>
                  </a:lnTo>
                  <a:lnTo>
                    <a:pt x="141" y="727"/>
                  </a:lnTo>
                  <a:lnTo>
                    <a:pt x="161" y="774"/>
                  </a:lnTo>
                  <a:lnTo>
                    <a:pt x="186" y="818"/>
                  </a:lnTo>
                  <a:lnTo>
                    <a:pt x="215" y="859"/>
                  </a:lnTo>
                  <a:lnTo>
                    <a:pt x="249" y="897"/>
                  </a:lnTo>
                  <a:lnTo>
                    <a:pt x="286" y="930"/>
                  </a:lnTo>
                  <a:lnTo>
                    <a:pt x="328" y="959"/>
                  </a:lnTo>
                  <a:lnTo>
                    <a:pt x="372" y="984"/>
                  </a:lnTo>
                  <a:lnTo>
                    <a:pt x="419" y="1004"/>
                  </a:lnTo>
                  <a:lnTo>
                    <a:pt x="468" y="1019"/>
                  </a:lnTo>
                  <a:lnTo>
                    <a:pt x="520" y="1028"/>
                  </a:lnTo>
                  <a:lnTo>
                    <a:pt x="573" y="1031"/>
                  </a:lnTo>
                  <a:lnTo>
                    <a:pt x="626" y="1028"/>
                  </a:lnTo>
                  <a:lnTo>
                    <a:pt x="678" y="1019"/>
                  </a:lnTo>
                  <a:lnTo>
                    <a:pt x="727" y="1004"/>
                  </a:lnTo>
                  <a:lnTo>
                    <a:pt x="774" y="984"/>
                  </a:lnTo>
                  <a:lnTo>
                    <a:pt x="818" y="959"/>
                  </a:lnTo>
                  <a:lnTo>
                    <a:pt x="860" y="930"/>
                  </a:lnTo>
                  <a:lnTo>
                    <a:pt x="897" y="897"/>
                  </a:lnTo>
                  <a:lnTo>
                    <a:pt x="931" y="859"/>
                  </a:lnTo>
                  <a:lnTo>
                    <a:pt x="960" y="818"/>
                  </a:lnTo>
                  <a:lnTo>
                    <a:pt x="985" y="774"/>
                  </a:lnTo>
                  <a:lnTo>
                    <a:pt x="1005" y="727"/>
                  </a:lnTo>
                  <a:lnTo>
                    <a:pt x="1019" y="678"/>
                  </a:lnTo>
                  <a:lnTo>
                    <a:pt x="1029" y="626"/>
                  </a:lnTo>
                  <a:lnTo>
                    <a:pt x="1032" y="573"/>
                  </a:lnTo>
                  <a:lnTo>
                    <a:pt x="1029" y="520"/>
                  </a:lnTo>
                  <a:lnTo>
                    <a:pt x="1019" y="469"/>
                  </a:lnTo>
                  <a:lnTo>
                    <a:pt x="1005" y="419"/>
                  </a:lnTo>
                  <a:lnTo>
                    <a:pt x="985" y="372"/>
                  </a:lnTo>
                  <a:lnTo>
                    <a:pt x="960" y="328"/>
                  </a:lnTo>
                  <a:lnTo>
                    <a:pt x="931" y="287"/>
                  </a:lnTo>
                  <a:lnTo>
                    <a:pt x="897" y="249"/>
                  </a:lnTo>
                  <a:lnTo>
                    <a:pt x="860" y="216"/>
                  </a:lnTo>
                  <a:lnTo>
                    <a:pt x="818" y="187"/>
                  </a:lnTo>
                  <a:lnTo>
                    <a:pt x="774" y="162"/>
                  </a:lnTo>
                  <a:lnTo>
                    <a:pt x="727" y="142"/>
                  </a:lnTo>
                  <a:lnTo>
                    <a:pt x="678" y="127"/>
                  </a:lnTo>
                  <a:lnTo>
                    <a:pt x="626" y="118"/>
                  </a:lnTo>
                  <a:lnTo>
                    <a:pt x="573" y="115"/>
                  </a:lnTo>
                  <a:close/>
                  <a:moveTo>
                    <a:pt x="573" y="0"/>
                  </a:moveTo>
                  <a:lnTo>
                    <a:pt x="631" y="4"/>
                  </a:lnTo>
                  <a:lnTo>
                    <a:pt x="688" y="12"/>
                  </a:lnTo>
                  <a:lnTo>
                    <a:pt x="743" y="26"/>
                  </a:lnTo>
                  <a:lnTo>
                    <a:pt x="796" y="46"/>
                  </a:lnTo>
                  <a:lnTo>
                    <a:pt x="846" y="70"/>
                  </a:lnTo>
                  <a:lnTo>
                    <a:pt x="893" y="98"/>
                  </a:lnTo>
                  <a:lnTo>
                    <a:pt x="937" y="132"/>
                  </a:lnTo>
                  <a:lnTo>
                    <a:pt x="977" y="169"/>
                  </a:lnTo>
                  <a:lnTo>
                    <a:pt x="1015" y="210"/>
                  </a:lnTo>
                  <a:lnTo>
                    <a:pt x="1048" y="253"/>
                  </a:lnTo>
                  <a:lnTo>
                    <a:pt x="1076" y="301"/>
                  </a:lnTo>
                  <a:lnTo>
                    <a:pt x="1102" y="351"/>
                  </a:lnTo>
                  <a:lnTo>
                    <a:pt x="1120" y="403"/>
                  </a:lnTo>
                  <a:lnTo>
                    <a:pt x="1135" y="458"/>
                  </a:lnTo>
                  <a:lnTo>
                    <a:pt x="1143" y="515"/>
                  </a:lnTo>
                  <a:lnTo>
                    <a:pt x="1146" y="573"/>
                  </a:lnTo>
                  <a:lnTo>
                    <a:pt x="1143" y="631"/>
                  </a:lnTo>
                  <a:lnTo>
                    <a:pt x="1135" y="688"/>
                  </a:lnTo>
                  <a:lnTo>
                    <a:pt x="1120" y="743"/>
                  </a:lnTo>
                  <a:lnTo>
                    <a:pt x="1102" y="796"/>
                  </a:lnTo>
                  <a:lnTo>
                    <a:pt x="1076" y="846"/>
                  </a:lnTo>
                  <a:lnTo>
                    <a:pt x="1048" y="892"/>
                  </a:lnTo>
                  <a:lnTo>
                    <a:pt x="1015" y="937"/>
                  </a:lnTo>
                  <a:lnTo>
                    <a:pt x="977" y="978"/>
                  </a:lnTo>
                  <a:lnTo>
                    <a:pt x="937" y="1014"/>
                  </a:lnTo>
                  <a:lnTo>
                    <a:pt x="893" y="1047"/>
                  </a:lnTo>
                  <a:lnTo>
                    <a:pt x="846" y="1077"/>
                  </a:lnTo>
                  <a:lnTo>
                    <a:pt x="796" y="1101"/>
                  </a:lnTo>
                  <a:lnTo>
                    <a:pt x="743" y="1119"/>
                  </a:lnTo>
                  <a:lnTo>
                    <a:pt x="688" y="1134"/>
                  </a:lnTo>
                  <a:lnTo>
                    <a:pt x="631" y="1142"/>
                  </a:lnTo>
                  <a:lnTo>
                    <a:pt x="573" y="1145"/>
                  </a:lnTo>
                  <a:lnTo>
                    <a:pt x="515" y="1142"/>
                  </a:lnTo>
                  <a:lnTo>
                    <a:pt x="458" y="1134"/>
                  </a:lnTo>
                  <a:lnTo>
                    <a:pt x="403" y="1119"/>
                  </a:lnTo>
                  <a:lnTo>
                    <a:pt x="350" y="1101"/>
                  </a:lnTo>
                  <a:lnTo>
                    <a:pt x="300" y="1077"/>
                  </a:lnTo>
                  <a:lnTo>
                    <a:pt x="253" y="1047"/>
                  </a:lnTo>
                  <a:lnTo>
                    <a:pt x="209" y="1014"/>
                  </a:lnTo>
                  <a:lnTo>
                    <a:pt x="169" y="978"/>
                  </a:lnTo>
                  <a:lnTo>
                    <a:pt x="131" y="937"/>
                  </a:lnTo>
                  <a:lnTo>
                    <a:pt x="98" y="892"/>
                  </a:lnTo>
                  <a:lnTo>
                    <a:pt x="70" y="846"/>
                  </a:lnTo>
                  <a:lnTo>
                    <a:pt x="44" y="796"/>
                  </a:lnTo>
                  <a:lnTo>
                    <a:pt x="26" y="743"/>
                  </a:lnTo>
                  <a:lnTo>
                    <a:pt x="11" y="688"/>
                  </a:lnTo>
                  <a:lnTo>
                    <a:pt x="3" y="631"/>
                  </a:lnTo>
                  <a:lnTo>
                    <a:pt x="0" y="573"/>
                  </a:lnTo>
                  <a:lnTo>
                    <a:pt x="3" y="515"/>
                  </a:lnTo>
                  <a:lnTo>
                    <a:pt x="11" y="458"/>
                  </a:lnTo>
                  <a:lnTo>
                    <a:pt x="26" y="403"/>
                  </a:lnTo>
                  <a:lnTo>
                    <a:pt x="44" y="351"/>
                  </a:lnTo>
                  <a:lnTo>
                    <a:pt x="70" y="301"/>
                  </a:lnTo>
                  <a:lnTo>
                    <a:pt x="98" y="253"/>
                  </a:lnTo>
                  <a:lnTo>
                    <a:pt x="131" y="210"/>
                  </a:lnTo>
                  <a:lnTo>
                    <a:pt x="169" y="169"/>
                  </a:lnTo>
                  <a:lnTo>
                    <a:pt x="209" y="132"/>
                  </a:lnTo>
                  <a:lnTo>
                    <a:pt x="253" y="98"/>
                  </a:lnTo>
                  <a:lnTo>
                    <a:pt x="300" y="70"/>
                  </a:lnTo>
                  <a:lnTo>
                    <a:pt x="350" y="46"/>
                  </a:lnTo>
                  <a:lnTo>
                    <a:pt x="403" y="26"/>
                  </a:lnTo>
                  <a:lnTo>
                    <a:pt x="458" y="12"/>
                  </a:lnTo>
                  <a:lnTo>
                    <a:pt x="515" y="4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595"/>
            <p:cNvSpPr>
              <a:spLocks noEditPoints="1"/>
            </p:cNvSpPr>
            <p:nvPr/>
          </p:nvSpPr>
          <p:spPr bwMode="auto">
            <a:xfrm>
              <a:off x="6346825" y="3848101"/>
              <a:ext cx="92075" cy="53975"/>
            </a:xfrm>
            <a:custGeom>
              <a:avLst/>
              <a:gdLst>
                <a:gd name="T0" fmla="*/ 115 w 573"/>
                <a:gd name="T1" fmla="*/ 114 h 343"/>
                <a:gd name="T2" fmla="*/ 115 w 573"/>
                <a:gd name="T3" fmla="*/ 229 h 343"/>
                <a:gd name="T4" fmla="*/ 459 w 573"/>
                <a:gd name="T5" fmla="*/ 229 h 343"/>
                <a:gd name="T6" fmla="*/ 459 w 573"/>
                <a:gd name="T7" fmla="*/ 114 h 343"/>
                <a:gd name="T8" fmla="*/ 115 w 573"/>
                <a:gd name="T9" fmla="*/ 114 h 343"/>
                <a:gd name="T10" fmla="*/ 0 w 573"/>
                <a:gd name="T11" fmla="*/ 0 h 343"/>
                <a:gd name="T12" fmla="*/ 573 w 573"/>
                <a:gd name="T13" fmla="*/ 0 h 343"/>
                <a:gd name="T14" fmla="*/ 573 w 573"/>
                <a:gd name="T15" fmla="*/ 343 h 343"/>
                <a:gd name="T16" fmla="*/ 0 w 573"/>
                <a:gd name="T17" fmla="*/ 343 h 343"/>
                <a:gd name="T18" fmla="*/ 0 w 573"/>
                <a:gd name="T1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343">
                  <a:moveTo>
                    <a:pt x="115" y="114"/>
                  </a:moveTo>
                  <a:lnTo>
                    <a:pt x="115" y="229"/>
                  </a:lnTo>
                  <a:lnTo>
                    <a:pt x="459" y="229"/>
                  </a:lnTo>
                  <a:lnTo>
                    <a:pt x="459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573" y="0"/>
                  </a:lnTo>
                  <a:lnTo>
                    <a:pt x="573" y="343"/>
                  </a:lnTo>
                  <a:lnTo>
                    <a:pt x="0" y="3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596"/>
            <p:cNvSpPr>
              <a:spLocks noEditPoints="1"/>
            </p:cNvSpPr>
            <p:nvPr/>
          </p:nvSpPr>
          <p:spPr bwMode="auto">
            <a:xfrm>
              <a:off x="6483350" y="3648076"/>
              <a:ext cx="155575" cy="136525"/>
            </a:xfrm>
            <a:custGeom>
              <a:avLst/>
              <a:gdLst>
                <a:gd name="T0" fmla="*/ 115 w 975"/>
                <a:gd name="T1" fmla="*/ 114 h 858"/>
                <a:gd name="T2" fmla="*/ 115 w 975"/>
                <a:gd name="T3" fmla="*/ 744 h 858"/>
                <a:gd name="T4" fmla="*/ 860 w 975"/>
                <a:gd name="T5" fmla="*/ 744 h 858"/>
                <a:gd name="T6" fmla="*/ 860 w 975"/>
                <a:gd name="T7" fmla="*/ 114 h 858"/>
                <a:gd name="T8" fmla="*/ 115 w 975"/>
                <a:gd name="T9" fmla="*/ 114 h 858"/>
                <a:gd name="T10" fmla="*/ 0 w 975"/>
                <a:gd name="T11" fmla="*/ 0 h 858"/>
                <a:gd name="T12" fmla="*/ 975 w 975"/>
                <a:gd name="T13" fmla="*/ 0 h 858"/>
                <a:gd name="T14" fmla="*/ 975 w 975"/>
                <a:gd name="T15" fmla="*/ 858 h 858"/>
                <a:gd name="T16" fmla="*/ 0 w 975"/>
                <a:gd name="T17" fmla="*/ 858 h 858"/>
                <a:gd name="T18" fmla="*/ 0 w 975"/>
                <a:gd name="T1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5" h="858">
                  <a:moveTo>
                    <a:pt x="115" y="114"/>
                  </a:moveTo>
                  <a:lnTo>
                    <a:pt x="115" y="744"/>
                  </a:lnTo>
                  <a:lnTo>
                    <a:pt x="860" y="744"/>
                  </a:lnTo>
                  <a:lnTo>
                    <a:pt x="860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975" y="0"/>
                  </a:lnTo>
                  <a:lnTo>
                    <a:pt x="975" y="858"/>
                  </a:lnTo>
                  <a:lnTo>
                    <a:pt x="0" y="8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597"/>
            <p:cNvSpPr>
              <a:spLocks noEditPoints="1"/>
            </p:cNvSpPr>
            <p:nvPr/>
          </p:nvSpPr>
          <p:spPr bwMode="auto">
            <a:xfrm>
              <a:off x="6319838" y="3675063"/>
              <a:ext cx="155575" cy="80963"/>
            </a:xfrm>
            <a:custGeom>
              <a:avLst/>
              <a:gdLst>
                <a:gd name="T0" fmla="*/ 115 w 975"/>
                <a:gd name="T1" fmla="*/ 115 h 515"/>
                <a:gd name="T2" fmla="*/ 115 w 975"/>
                <a:gd name="T3" fmla="*/ 401 h 515"/>
                <a:gd name="T4" fmla="*/ 860 w 975"/>
                <a:gd name="T5" fmla="*/ 401 h 515"/>
                <a:gd name="T6" fmla="*/ 860 w 975"/>
                <a:gd name="T7" fmla="*/ 115 h 515"/>
                <a:gd name="T8" fmla="*/ 115 w 975"/>
                <a:gd name="T9" fmla="*/ 115 h 515"/>
                <a:gd name="T10" fmla="*/ 0 w 975"/>
                <a:gd name="T11" fmla="*/ 0 h 515"/>
                <a:gd name="T12" fmla="*/ 975 w 975"/>
                <a:gd name="T13" fmla="*/ 0 h 515"/>
                <a:gd name="T14" fmla="*/ 975 w 975"/>
                <a:gd name="T15" fmla="*/ 515 h 515"/>
                <a:gd name="T16" fmla="*/ 0 w 975"/>
                <a:gd name="T17" fmla="*/ 515 h 515"/>
                <a:gd name="T18" fmla="*/ 0 w 975"/>
                <a:gd name="T1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5" h="515">
                  <a:moveTo>
                    <a:pt x="115" y="115"/>
                  </a:moveTo>
                  <a:lnTo>
                    <a:pt x="115" y="401"/>
                  </a:lnTo>
                  <a:lnTo>
                    <a:pt x="860" y="401"/>
                  </a:lnTo>
                  <a:lnTo>
                    <a:pt x="860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975" y="0"/>
                  </a:lnTo>
                  <a:lnTo>
                    <a:pt x="975" y="515"/>
                  </a:lnTo>
                  <a:lnTo>
                    <a:pt x="0" y="5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598"/>
            <p:cNvSpPr>
              <a:spLocks noEditPoints="1"/>
            </p:cNvSpPr>
            <p:nvPr/>
          </p:nvSpPr>
          <p:spPr bwMode="auto">
            <a:xfrm>
              <a:off x="6648450" y="3675063"/>
              <a:ext cx="163513" cy="80963"/>
            </a:xfrm>
            <a:custGeom>
              <a:avLst/>
              <a:gdLst>
                <a:gd name="T0" fmla="*/ 115 w 1032"/>
                <a:gd name="T1" fmla="*/ 115 h 515"/>
                <a:gd name="T2" fmla="*/ 115 w 1032"/>
                <a:gd name="T3" fmla="*/ 401 h 515"/>
                <a:gd name="T4" fmla="*/ 917 w 1032"/>
                <a:gd name="T5" fmla="*/ 401 h 515"/>
                <a:gd name="T6" fmla="*/ 917 w 1032"/>
                <a:gd name="T7" fmla="*/ 115 h 515"/>
                <a:gd name="T8" fmla="*/ 115 w 1032"/>
                <a:gd name="T9" fmla="*/ 115 h 515"/>
                <a:gd name="T10" fmla="*/ 0 w 1032"/>
                <a:gd name="T11" fmla="*/ 0 h 515"/>
                <a:gd name="T12" fmla="*/ 1032 w 1032"/>
                <a:gd name="T13" fmla="*/ 0 h 515"/>
                <a:gd name="T14" fmla="*/ 1032 w 1032"/>
                <a:gd name="T15" fmla="*/ 515 h 515"/>
                <a:gd name="T16" fmla="*/ 0 w 1032"/>
                <a:gd name="T17" fmla="*/ 515 h 515"/>
                <a:gd name="T18" fmla="*/ 0 w 1032"/>
                <a:gd name="T1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2" h="515">
                  <a:moveTo>
                    <a:pt x="115" y="115"/>
                  </a:moveTo>
                  <a:lnTo>
                    <a:pt x="115" y="401"/>
                  </a:lnTo>
                  <a:lnTo>
                    <a:pt x="917" y="401"/>
                  </a:lnTo>
                  <a:lnTo>
                    <a:pt x="917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1032" y="0"/>
                  </a:lnTo>
                  <a:lnTo>
                    <a:pt x="1032" y="515"/>
                  </a:lnTo>
                  <a:lnTo>
                    <a:pt x="0" y="5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Rectangle 599"/>
            <p:cNvSpPr>
              <a:spLocks noChangeArrowheads="1"/>
            </p:cNvSpPr>
            <p:nvPr/>
          </p:nvSpPr>
          <p:spPr bwMode="auto">
            <a:xfrm>
              <a:off x="6346825" y="3702051"/>
              <a:ext cx="19050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Rectangle 600"/>
            <p:cNvSpPr>
              <a:spLocks noChangeArrowheads="1"/>
            </p:cNvSpPr>
            <p:nvPr/>
          </p:nvSpPr>
          <p:spPr bwMode="auto">
            <a:xfrm>
              <a:off x="6346825" y="3721101"/>
              <a:ext cx="19050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Rectangle 601"/>
            <p:cNvSpPr>
              <a:spLocks noChangeArrowheads="1"/>
            </p:cNvSpPr>
            <p:nvPr/>
          </p:nvSpPr>
          <p:spPr bwMode="auto">
            <a:xfrm>
              <a:off x="6375400" y="3702051"/>
              <a:ext cx="1746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Rectangle 602"/>
            <p:cNvSpPr>
              <a:spLocks noChangeArrowheads="1"/>
            </p:cNvSpPr>
            <p:nvPr/>
          </p:nvSpPr>
          <p:spPr bwMode="auto">
            <a:xfrm>
              <a:off x="6375400" y="3721101"/>
              <a:ext cx="17463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Rectangle 603"/>
            <p:cNvSpPr>
              <a:spLocks noChangeArrowheads="1"/>
            </p:cNvSpPr>
            <p:nvPr/>
          </p:nvSpPr>
          <p:spPr bwMode="auto">
            <a:xfrm>
              <a:off x="6402388" y="3702051"/>
              <a:ext cx="1746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Rectangle 604"/>
            <p:cNvSpPr>
              <a:spLocks noChangeArrowheads="1"/>
            </p:cNvSpPr>
            <p:nvPr/>
          </p:nvSpPr>
          <p:spPr bwMode="auto">
            <a:xfrm>
              <a:off x="6402388" y="3721101"/>
              <a:ext cx="17463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Rectangle 605"/>
            <p:cNvSpPr>
              <a:spLocks noChangeArrowheads="1"/>
            </p:cNvSpPr>
            <p:nvPr/>
          </p:nvSpPr>
          <p:spPr bwMode="auto">
            <a:xfrm>
              <a:off x="6429375" y="3702051"/>
              <a:ext cx="1746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Rectangle 606"/>
            <p:cNvSpPr>
              <a:spLocks noChangeArrowheads="1"/>
            </p:cNvSpPr>
            <p:nvPr/>
          </p:nvSpPr>
          <p:spPr bwMode="auto">
            <a:xfrm>
              <a:off x="6429375" y="3721101"/>
              <a:ext cx="17463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607"/>
            <p:cNvSpPr>
              <a:spLocks/>
            </p:cNvSpPr>
            <p:nvPr/>
          </p:nvSpPr>
          <p:spPr bwMode="auto">
            <a:xfrm>
              <a:off x="6675438" y="3702051"/>
              <a:ext cx="109538" cy="19050"/>
            </a:xfrm>
            <a:custGeom>
              <a:avLst/>
              <a:gdLst>
                <a:gd name="T0" fmla="*/ 57 w 688"/>
                <a:gd name="T1" fmla="*/ 0 h 115"/>
                <a:gd name="T2" fmla="*/ 631 w 688"/>
                <a:gd name="T3" fmla="*/ 0 h 115"/>
                <a:gd name="T4" fmla="*/ 649 w 688"/>
                <a:gd name="T5" fmla="*/ 3 h 115"/>
                <a:gd name="T6" fmla="*/ 666 w 688"/>
                <a:gd name="T7" fmla="*/ 10 h 115"/>
                <a:gd name="T8" fmla="*/ 678 w 688"/>
                <a:gd name="T9" fmla="*/ 23 h 115"/>
                <a:gd name="T10" fmla="*/ 685 w 688"/>
                <a:gd name="T11" fmla="*/ 39 h 115"/>
                <a:gd name="T12" fmla="*/ 688 w 688"/>
                <a:gd name="T13" fmla="*/ 57 h 115"/>
                <a:gd name="T14" fmla="*/ 685 w 688"/>
                <a:gd name="T15" fmla="*/ 77 h 115"/>
                <a:gd name="T16" fmla="*/ 678 w 688"/>
                <a:gd name="T17" fmla="*/ 93 h 115"/>
                <a:gd name="T18" fmla="*/ 666 w 688"/>
                <a:gd name="T19" fmla="*/ 104 h 115"/>
                <a:gd name="T20" fmla="*/ 649 w 688"/>
                <a:gd name="T21" fmla="*/ 112 h 115"/>
                <a:gd name="T22" fmla="*/ 631 w 688"/>
                <a:gd name="T23" fmla="*/ 115 h 115"/>
                <a:gd name="T24" fmla="*/ 57 w 688"/>
                <a:gd name="T25" fmla="*/ 115 h 115"/>
                <a:gd name="T26" fmla="*/ 39 w 688"/>
                <a:gd name="T27" fmla="*/ 112 h 115"/>
                <a:gd name="T28" fmla="*/ 22 w 688"/>
                <a:gd name="T29" fmla="*/ 104 h 115"/>
                <a:gd name="T30" fmla="*/ 10 w 688"/>
                <a:gd name="T31" fmla="*/ 93 h 115"/>
                <a:gd name="T32" fmla="*/ 3 w 688"/>
                <a:gd name="T33" fmla="*/ 77 h 115"/>
                <a:gd name="T34" fmla="*/ 0 w 688"/>
                <a:gd name="T35" fmla="*/ 57 h 115"/>
                <a:gd name="T36" fmla="*/ 3 w 688"/>
                <a:gd name="T37" fmla="*/ 39 h 115"/>
                <a:gd name="T38" fmla="*/ 10 w 688"/>
                <a:gd name="T39" fmla="*/ 23 h 115"/>
                <a:gd name="T40" fmla="*/ 22 w 688"/>
                <a:gd name="T41" fmla="*/ 10 h 115"/>
                <a:gd name="T42" fmla="*/ 39 w 688"/>
                <a:gd name="T43" fmla="*/ 3 h 115"/>
                <a:gd name="T44" fmla="*/ 57 w 68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8" h="115">
                  <a:moveTo>
                    <a:pt x="57" y="0"/>
                  </a:moveTo>
                  <a:lnTo>
                    <a:pt x="631" y="0"/>
                  </a:lnTo>
                  <a:lnTo>
                    <a:pt x="649" y="3"/>
                  </a:lnTo>
                  <a:lnTo>
                    <a:pt x="666" y="10"/>
                  </a:lnTo>
                  <a:lnTo>
                    <a:pt x="678" y="23"/>
                  </a:lnTo>
                  <a:lnTo>
                    <a:pt x="685" y="39"/>
                  </a:lnTo>
                  <a:lnTo>
                    <a:pt x="688" y="57"/>
                  </a:lnTo>
                  <a:lnTo>
                    <a:pt x="685" y="77"/>
                  </a:lnTo>
                  <a:lnTo>
                    <a:pt x="678" y="93"/>
                  </a:lnTo>
                  <a:lnTo>
                    <a:pt x="666" y="104"/>
                  </a:lnTo>
                  <a:lnTo>
                    <a:pt x="649" y="112"/>
                  </a:lnTo>
                  <a:lnTo>
                    <a:pt x="631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608"/>
            <p:cNvSpPr>
              <a:spLocks noEditPoints="1"/>
            </p:cNvSpPr>
            <p:nvPr/>
          </p:nvSpPr>
          <p:spPr bwMode="auto">
            <a:xfrm>
              <a:off x="6292850" y="3648076"/>
              <a:ext cx="546100" cy="354013"/>
            </a:xfrm>
            <a:custGeom>
              <a:avLst/>
              <a:gdLst>
                <a:gd name="T0" fmla="*/ 115 w 3440"/>
                <a:gd name="T1" fmla="*/ 114 h 2232"/>
                <a:gd name="T2" fmla="*/ 115 w 3440"/>
                <a:gd name="T3" fmla="*/ 2118 h 2232"/>
                <a:gd name="T4" fmla="*/ 3325 w 3440"/>
                <a:gd name="T5" fmla="*/ 2118 h 2232"/>
                <a:gd name="T6" fmla="*/ 3325 w 3440"/>
                <a:gd name="T7" fmla="*/ 114 h 2232"/>
                <a:gd name="T8" fmla="*/ 1032 w 3440"/>
                <a:gd name="T9" fmla="*/ 114 h 2232"/>
                <a:gd name="T10" fmla="*/ 1032 w 3440"/>
                <a:gd name="T11" fmla="*/ 286 h 2232"/>
                <a:gd name="T12" fmla="*/ 401 w 3440"/>
                <a:gd name="T13" fmla="*/ 286 h 2232"/>
                <a:gd name="T14" fmla="*/ 401 w 3440"/>
                <a:gd name="T15" fmla="*/ 114 h 2232"/>
                <a:gd name="T16" fmla="*/ 115 w 3440"/>
                <a:gd name="T17" fmla="*/ 114 h 2232"/>
                <a:gd name="T18" fmla="*/ 0 w 3440"/>
                <a:gd name="T19" fmla="*/ 0 h 2232"/>
                <a:gd name="T20" fmla="*/ 516 w 3440"/>
                <a:gd name="T21" fmla="*/ 0 h 2232"/>
                <a:gd name="T22" fmla="*/ 516 w 3440"/>
                <a:gd name="T23" fmla="*/ 171 h 2232"/>
                <a:gd name="T24" fmla="*/ 917 w 3440"/>
                <a:gd name="T25" fmla="*/ 171 h 2232"/>
                <a:gd name="T26" fmla="*/ 917 w 3440"/>
                <a:gd name="T27" fmla="*/ 0 h 2232"/>
                <a:gd name="T28" fmla="*/ 3440 w 3440"/>
                <a:gd name="T29" fmla="*/ 0 h 2232"/>
                <a:gd name="T30" fmla="*/ 3440 w 3440"/>
                <a:gd name="T31" fmla="*/ 2232 h 2232"/>
                <a:gd name="T32" fmla="*/ 0 w 3440"/>
                <a:gd name="T33" fmla="*/ 2232 h 2232"/>
                <a:gd name="T34" fmla="*/ 0 w 3440"/>
                <a:gd name="T35" fmla="*/ 0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40" h="2232">
                  <a:moveTo>
                    <a:pt x="115" y="114"/>
                  </a:moveTo>
                  <a:lnTo>
                    <a:pt x="115" y="2118"/>
                  </a:lnTo>
                  <a:lnTo>
                    <a:pt x="3325" y="2118"/>
                  </a:lnTo>
                  <a:lnTo>
                    <a:pt x="3325" y="114"/>
                  </a:lnTo>
                  <a:lnTo>
                    <a:pt x="1032" y="114"/>
                  </a:lnTo>
                  <a:lnTo>
                    <a:pt x="1032" y="286"/>
                  </a:lnTo>
                  <a:lnTo>
                    <a:pt x="401" y="286"/>
                  </a:lnTo>
                  <a:lnTo>
                    <a:pt x="401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516" y="0"/>
                  </a:lnTo>
                  <a:lnTo>
                    <a:pt x="516" y="171"/>
                  </a:lnTo>
                  <a:lnTo>
                    <a:pt x="917" y="171"/>
                  </a:lnTo>
                  <a:lnTo>
                    <a:pt x="917" y="0"/>
                  </a:lnTo>
                  <a:lnTo>
                    <a:pt x="3440" y="0"/>
                  </a:lnTo>
                  <a:lnTo>
                    <a:pt x="3440" y="2232"/>
                  </a:lnTo>
                  <a:lnTo>
                    <a:pt x="0" y="22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609"/>
            <p:cNvSpPr>
              <a:spLocks/>
            </p:cNvSpPr>
            <p:nvPr/>
          </p:nvSpPr>
          <p:spPr bwMode="auto">
            <a:xfrm>
              <a:off x="6383338" y="3648076"/>
              <a:ext cx="46038" cy="17463"/>
            </a:xfrm>
            <a:custGeom>
              <a:avLst/>
              <a:gdLst>
                <a:gd name="T0" fmla="*/ 58 w 287"/>
                <a:gd name="T1" fmla="*/ 0 h 114"/>
                <a:gd name="T2" fmla="*/ 230 w 287"/>
                <a:gd name="T3" fmla="*/ 0 h 114"/>
                <a:gd name="T4" fmla="*/ 248 w 287"/>
                <a:gd name="T5" fmla="*/ 3 h 114"/>
                <a:gd name="T6" fmla="*/ 265 w 287"/>
                <a:gd name="T7" fmla="*/ 10 h 114"/>
                <a:gd name="T8" fmla="*/ 277 w 287"/>
                <a:gd name="T9" fmla="*/ 22 h 114"/>
                <a:gd name="T10" fmla="*/ 284 w 287"/>
                <a:gd name="T11" fmla="*/ 38 h 114"/>
                <a:gd name="T12" fmla="*/ 287 w 287"/>
                <a:gd name="T13" fmla="*/ 57 h 114"/>
                <a:gd name="T14" fmla="*/ 284 w 287"/>
                <a:gd name="T15" fmla="*/ 77 h 114"/>
                <a:gd name="T16" fmla="*/ 277 w 287"/>
                <a:gd name="T17" fmla="*/ 92 h 114"/>
                <a:gd name="T18" fmla="*/ 265 w 287"/>
                <a:gd name="T19" fmla="*/ 104 h 114"/>
                <a:gd name="T20" fmla="*/ 248 w 287"/>
                <a:gd name="T21" fmla="*/ 112 h 114"/>
                <a:gd name="T22" fmla="*/ 230 w 287"/>
                <a:gd name="T23" fmla="*/ 114 h 114"/>
                <a:gd name="T24" fmla="*/ 58 w 287"/>
                <a:gd name="T25" fmla="*/ 114 h 114"/>
                <a:gd name="T26" fmla="*/ 39 w 287"/>
                <a:gd name="T27" fmla="*/ 112 h 114"/>
                <a:gd name="T28" fmla="*/ 22 w 287"/>
                <a:gd name="T29" fmla="*/ 104 h 114"/>
                <a:gd name="T30" fmla="*/ 11 w 287"/>
                <a:gd name="T31" fmla="*/ 92 h 114"/>
                <a:gd name="T32" fmla="*/ 3 w 287"/>
                <a:gd name="T33" fmla="*/ 77 h 114"/>
                <a:gd name="T34" fmla="*/ 0 w 287"/>
                <a:gd name="T35" fmla="*/ 57 h 114"/>
                <a:gd name="T36" fmla="*/ 3 w 287"/>
                <a:gd name="T37" fmla="*/ 38 h 114"/>
                <a:gd name="T38" fmla="*/ 11 w 287"/>
                <a:gd name="T39" fmla="*/ 22 h 114"/>
                <a:gd name="T40" fmla="*/ 22 w 287"/>
                <a:gd name="T41" fmla="*/ 10 h 114"/>
                <a:gd name="T42" fmla="*/ 39 w 287"/>
                <a:gd name="T43" fmla="*/ 3 h 114"/>
                <a:gd name="T44" fmla="*/ 58 w 28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4">
                  <a:moveTo>
                    <a:pt x="58" y="0"/>
                  </a:moveTo>
                  <a:lnTo>
                    <a:pt x="230" y="0"/>
                  </a:lnTo>
                  <a:lnTo>
                    <a:pt x="248" y="3"/>
                  </a:lnTo>
                  <a:lnTo>
                    <a:pt x="265" y="10"/>
                  </a:lnTo>
                  <a:lnTo>
                    <a:pt x="277" y="22"/>
                  </a:lnTo>
                  <a:lnTo>
                    <a:pt x="284" y="38"/>
                  </a:lnTo>
                  <a:lnTo>
                    <a:pt x="287" y="57"/>
                  </a:lnTo>
                  <a:lnTo>
                    <a:pt x="284" y="77"/>
                  </a:lnTo>
                  <a:lnTo>
                    <a:pt x="277" y="92"/>
                  </a:lnTo>
                  <a:lnTo>
                    <a:pt x="265" y="104"/>
                  </a:lnTo>
                  <a:lnTo>
                    <a:pt x="248" y="112"/>
                  </a:lnTo>
                  <a:lnTo>
                    <a:pt x="230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610"/>
            <p:cNvSpPr>
              <a:spLocks noEditPoints="1"/>
            </p:cNvSpPr>
            <p:nvPr/>
          </p:nvSpPr>
          <p:spPr bwMode="auto">
            <a:xfrm>
              <a:off x="6483350" y="3475038"/>
              <a:ext cx="155575" cy="153988"/>
            </a:xfrm>
            <a:custGeom>
              <a:avLst/>
              <a:gdLst>
                <a:gd name="T0" fmla="*/ 441 w 975"/>
                <a:gd name="T1" fmla="*/ 118 h 973"/>
                <a:gd name="T2" fmla="*/ 352 w 975"/>
                <a:gd name="T3" fmla="*/ 139 h 973"/>
                <a:gd name="T4" fmla="*/ 274 w 975"/>
                <a:gd name="T5" fmla="*/ 181 h 973"/>
                <a:gd name="T6" fmla="*/ 208 w 975"/>
                <a:gd name="T7" fmla="*/ 239 h 973"/>
                <a:gd name="T8" fmla="*/ 158 w 975"/>
                <a:gd name="T9" fmla="*/ 311 h 973"/>
                <a:gd name="T10" fmla="*/ 126 w 975"/>
                <a:gd name="T11" fmla="*/ 395 h 973"/>
                <a:gd name="T12" fmla="*/ 115 w 975"/>
                <a:gd name="T13" fmla="*/ 487 h 973"/>
                <a:gd name="T14" fmla="*/ 126 w 975"/>
                <a:gd name="T15" fmla="*/ 579 h 973"/>
                <a:gd name="T16" fmla="*/ 158 w 975"/>
                <a:gd name="T17" fmla="*/ 662 h 973"/>
                <a:gd name="T18" fmla="*/ 208 w 975"/>
                <a:gd name="T19" fmla="*/ 734 h 973"/>
                <a:gd name="T20" fmla="*/ 274 w 975"/>
                <a:gd name="T21" fmla="*/ 792 h 973"/>
                <a:gd name="T22" fmla="*/ 352 w 975"/>
                <a:gd name="T23" fmla="*/ 834 h 973"/>
                <a:gd name="T24" fmla="*/ 441 w 975"/>
                <a:gd name="T25" fmla="*/ 855 h 973"/>
                <a:gd name="T26" fmla="*/ 534 w 975"/>
                <a:gd name="T27" fmla="*/ 855 h 973"/>
                <a:gd name="T28" fmla="*/ 622 w 975"/>
                <a:gd name="T29" fmla="*/ 834 h 973"/>
                <a:gd name="T30" fmla="*/ 701 w 975"/>
                <a:gd name="T31" fmla="*/ 792 h 973"/>
                <a:gd name="T32" fmla="*/ 766 w 975"/>
                <a:gd name="T33" fmla="*/ 734 h 973"/>
                <a:gd name="T34" fmla="*/ 816 w 975"/>
                <a:gd name="T35" fmla="*/ 662 h 973"/>
                <a:gd name="T36" fmla="*/ 849 w 975"/>
                <a:gd name="T37" fmla="*/ 579 h 973"/>
                <a:gd name="T38" fmla="*/ 860 w 975"/>
                <a:gd name="T39" fmla="*/ 487 h 973"/>
                <a:gd name="T40" fmla="*/ 849 w 975"/>
                <a:gd name="T41" fmla="*/ 395 h 973"/>
                <a:gd name="T42" fmla="*/ 816 w 975"/>
                <a:gd name="T43" fmla="*/ 311 h 973"/>
                <a:gd name="T44" fmla="*/ 766 w 975"/>
                <a:gd name="T45" fmla="*/ 239 h 973"/>
                <a:gd name="T46" fmla="*/ 701 w 975"/>
                <a:gd name="T47" fmla="*/ 181 h 973"/>
                <a:gd name="T48" fmla="*/ 622 w 975"/>
                <a:gd name="T49" fmla="*/ 139 h 973"/>
                <a:gd name="T50" fmla="*/ 534 w 975"/>
                <a:gd name="T51" fmla="*/ 118 h 973"/>
                <a:gd name="T52" fmla="*/ 487 w 975"/>
                <a:gd name="T53" fmla="*/ 0 h 973"/>
                <a:gd name="T54" fmla="*/ 599 w 975"/>
                <a:gd name="T55" fmla="*/ 14 h 973"/>
                <a:gd name="T56" fmla="*/ 702 w 975"/>
                <a:gd name="T57" fmla="*/ 50 h 973"/>
                <a:gd name="T58" fmla="*/ 792 w 975"/>
                <a:gd name="T59" fmla="*/ 107 h 973"/>
                <a:gd name="T60" fmla="*/ 867 w 975"/>
                <a:gd name="T61" fmla="*/ 182 h 973"/>
                <a:gd name="T62" fmla="*/ 926 w 975"/>
                <a:gd name="T63" fmla="*/ 273 h 973"/>
                <a:gd name="T64" fmla="*/ 962 w 975"/>
                <a:gd name="T65" fmla="*/ 375 h 973"/>
                <a:gd name="T66" fmla="*/ 975 w 975"/>
                <a:gd name="T67" fmla="*/ 487 h 973"/>
                <a:gd name="T68" fmla="*/ 962 w 975"/>
                <a:gd name="T69" fmla="*/ 598 h 973"/>
                <a:gd name="T70" fmla="*/ 926 w 975"/>
                <a:gd name="T71" fmla="*/ 700 h 973"/>
                <a:gd name="T72" fmla="*/ 867 w 975"/>
                <a:gd name="T73" fmla="*/ 791 h 973"/>
                <a:gd name="T74" fmla="*/ 792 w 975"/>
                <a:gd name="T75" fmla="*/ 867 h 973"/>
                <a:gd name="T76" fmla="*/ 702 w 975"/>
                <a:gd name="T77" fmla="*/ 924 h 973"/>
                <a:gd name="T78" fmla="*/ 599 w 975"/>
                <a:gd name="T79" fmla="*/ 961 h 973"/>
                <a:gd name="T80" fmla="*/ 487 w 975"/>
                <a:gd name="T81" fmla="*/ 973 h 973"/>
                <a:gd name="T82" fmla="*/ 375 w 975"/>
                <a:gd name="T83" fmla="*/ 961 h 973"/>
                <a:gd name="T84" fmla="*/ 273 w 975"/>
                <a:gd name="T85" fmla="*/ 924 h 973"/>
                <a:gd name="T86" fmla="*/ 182 w 975"/>
                <a:gd name="T87" fmla="*/ 867 h 973"/>
                <a:gd name="T88" fmla="*/ 107 w 975"/>
                <a:gd name="T89" fmla="*/ 791 h 973"/>
                <a:gd name="T90" fmla="*/ 49 w 975"/>
                <a:gd name="T91" fmla="*/ 700 h 973"/>
                <a:gd name="T92" fmla="*/ 13 w 975"/>
                <a:gd name="T93" fmla="*/ 598 h 973"/>
                <a:gd name="T94" fmla="*/ 0 w 975"/>
                <a:gd name="T95" fmla="*/ 487 h 973"/>
                <a:gd name="T96" fmla="*/ 13 w 975"/>
                <a:gd name="T97" fmla="*/ 375 h 973"/>
                <a:gd name="T98" fmla="*/ 49 w 975"/>
                <a:gd name="T99" fmla="*/ 273 h 973"/>
                <a:gd name="T100" fmla="*/ 107 w 975"/>
                <a:gd name="T101" fmla="*/ 182 h 973"/>
                <a:gd name="T102" fmla="*/ 182 w 975"/>
                <a:gd name="T103" fmla="*/ 107 h 973"/>
                <a:gd name="T104" fmla="*/ 273 w 975"/>
                <a:gd name="T105" fmla="*/ 50 h 973"/>
                <a:gd name="T106" fmla="*/ 375 w 975"/>
                <a:gd name="T107" fmla="*/ 14 h 973"/>
                <a:gd name="T108" fmla="*/ 487 w 975"/>
                <a:gd name="T109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5" h="973">
                  <a:moveTo>
                    <a:pt x="487" y="114"/>
                  </a:moveTo>
                  <a:lnTo>
                    <a:pt x="441" y="118"/>
                  </a:lnTo>
                  <a:lnTo>
                    <a:pt x="395" y="126"/>
                  </a:lnTo>
                  <a:lnTo>
                    <a:pt x="352" y="139"/>
                  </a:lnTo>
                  <a:lnTo>
                    <a:pt x="312" y="158"/>
                  </a:lnTo>
                  <a:lnTo>
                    <a:pt x="274" y="181"/>
                  </a:lnTo>
                  <a:lnTo>
                    <a:pt x="240" y="208"/>
                  </a:lnTo>
                  <a:lnTo>
                    <a:pt x="208" y="239"/>
                  </a:lnTo>
                  <a:lnTo>
                    <a:pt x="181" y="274"/>
                  </a:lnTo>
                  <a:lnTo>
                    <a:pt x="158" y="311"/>
                  </a:lnTo>
                  <a:lnTo>
                    <a:pt x="140" y="352"/>
                  </a:lnTo>
                  <a:lnTo>
                    <a:pt x="126" y="395"/>
                  </a:lnTo>
                  <a:lnTo>
                    <a:pt x="118" y="440"/>
                  </a:lnTo>
                  <a:lnTo>
                    <a:pt x="115" y="487"/>
                  </a:lnTo>
                  <a:lnTo>
                    <a:pt x="118" y="534"/>
                  </a:lnTo>
                  <a:lnTo>
                    <a:pt x="126" y="579"/>
                  </a:lnTo>
                  <a:lnTo>
                    <a:pt x="140" y="621"/>
                  </a:lnTo>
                  <a:lnTo>
                    <a:pt x="158" y="662"/>
                  </a:lnTo>
                  <a:lnTo>
                    <a:pt x="181" y="699"/>
                  </a:lnTo>
                  <a:lnTo>
                    <a:pt x="208" y="734"/>
                  </a:lnTo>
                  <a:lnTo>
                    <a:pt x="240" y="765"/>
                  </a:lnTo>
                  <a:lnTo>
                    <a:pt x="274" y="792"/>
                  </a:lnTo>
                  <a:lnTo>
                    <a:pt x="312" y="815"/>
                  </a:lnTo>
                  <a:lnTo>
                    <a:pt x="352" y="834"/>
                  </a:lnTo>
                  <a:lnTo>
                    <a:pt x="395" y="847"/>
                  </a:lnTo>
                  <a:lnTo>
                    <a:pt x="441" y="855"/>
                  </a:lnTo>
                  <a:lnTo>
                    <a:pt x="487" y="859"/>
                  </a:lnTo>
                  <a:lnTo>
                    <a:pt x="534" y="855"/>
                  </a:lnTo>
                  <a:lnTo>
                    <a:pt x="580" y="847"/>
                  </a:lnTo>
                  <a:lnTo>
                    <a:pt x="622" y="834"/>
                  </a:lnTo>
                  <a:lnTo>
                    <a:pt x="663" y="815"/>
                  </a:lnTo>
                  <a:lnTo>
                    <a:pt x="701" y="792"/>
                  </a:lnTo>
                  <a:lnTo>
                    <a:pt x="735" y="765"/>
                  </a:lnTo>
                  <a:lnTo>
                    <a:pt x="766" y="734"/>
                  </a:lnTo>
                  <a:lnTo>
                    <a:pt x="793" y="699"/>
                  </a:lnTo>
                  <a:lnTo>
                    <a:pt x="816" y="662"/>
                  </a:lnTo>
                  <a:lnTo>
                    <a:pt x="835" y="621"/>
                  </a:lnTo>
                  <a:lnTo>
                    <a:pt x="849" y="579"/>
                  </a:lnTo>
                  <a:lnTo>
                    <a:pt x="857" y="534"/>
                  </a:lnTo>
                  <a:lnTo>
                    <a:pt x="860" y="487"/>
                  </a:lnTo>
                  <a:lnTo>
                    <a:pt x="857" y="440"/>
                  </a:lnTo>
                  <a:lnTo>
                    <a:pt x="849" y="395"/>
                  </a:lnTo>
                  <a:lnTo>
                    <a:pt x="835" y="352"/>
                  </a:lnTo>
                  <a:lnTo>
                    <a:pt x="816" y="311"/>
                  </a:lnTo>
                  <a:lnTo>
                    <a:pt x="793" y="274"/>
                  </a:lnTo>
                  <a:lnTo>
                    <a:pt x="766" y="239"/>
                  </a:lnTo>
                  <a:lnTo>
                    <a:pt x="735" y="208"/>
                  </a:lnTo>
                  <a:lnTo>
                    <a:pt x="701" y="181"/>
                  </a:lnTo>
                  <a:lnTo>
                    <a:pt x="663" y="158"/>
                  </a:lnTo>
                  <a:lnTo>
                    <a:pt x="622" y="139"/>
                  </a:lnTo>
                  <a:lnTo>
                    <a:pt x="580" y="126"/>
                  </a:lnTo>
                  <a:lnTo>
                    <a:pt x="534" y="118"/>
                  </a:lnTo>
                  <a:lnTo>
                    <a:pt x="487" y="114"/>
                  </a:lnTo>
                  <a:close/>
                  <a:moveTo>
                    <a:pt x="487" y="0"/>
                  </a:moveTo>
                  <a:lnTo>
                    <a:pt x="544" y="3"/>
                  </a:lnTo>
                  <a:lnTo>
                    <a:pt x="599" y="14"/>
                  </a:lnTo>
                  <a:lnTo>
                    <a:pt x="652" y="28"/>
                  </a:lnTo>
                  <a:lnTo>
                    <a:pt x="702" y="50"/>
                  </a:lnTo>
                  <a:lnTo>
                    <a:pt x="748" y="76"/>
                  </a:lnTo>
                  <a:lnTo>
                    <a:pt x="792" y="107"/>
                  </a:lnTo>
                  <a:lnTo>
                    <a:pt x="832" y="143"/>
                  </a:lnTo>
                  <a:lnTo>
                    <a:pt x="867" y="182"/>
                  </a:lnTo>
                  <a:lnTo>
                    <a:pt x="899" y="226"/>
                  </a:lnTo>
                  <a:lnTo>
                    <a:pt x="926" y="273"/>
                  </a:lnTo>
                  <a:lnTo>
                    <a:pt x="947" y="323"/>
                  </a:lnTo>
                  <a:lnTo>
                    <a:pt x="962" y="375"/>
                  </a:lnTo>
                  <a:lnTo>
                    <a:pt x="972" y="430"/>
                  </a:lnTo>
                  <a:lnTo>
                    <a:pt x="975" y="487"/>
                  </a:lnTo>
                  <a:lnTo>
                    <a:pt x="972" y="543"/>
                  </a:lnTo>
                  <a:lnTo>
                    <a:pt x="962" y="598"/>
                  </a:lnTo>
                  <a:lnTo>
                    <a:pt x="947" y="652"/>
                  </a:lnTo>
                  <a:lnTo>
                    <a:pt x="926" y="700"/>
                  </a:lnTo>
                  <a:lnTo>
                    <a:pt x="899" y="747"/>
                  </a:lnTo>
                  <a:lnTo>
                    <a:pt x="867" y="791"/>
                  </a:lnTo>
                  <a:lnTo>
                    <a:pt x="832" y="831"/>
                  </a:lnTo>
                  <a:lnTo>
                    <a:pt x="792" y="867"/>
                  </a:lnTo>
                  <a:lnTo>
                    <a:pt x="748" y="898"/>
                  </a:lnTo>
                  <a:lnTo>
                    <a:pt x="702" y="924"/>
                  </a:lnTo>
                  <a:lnTo>
                    <a:pt x="652" y="945"/>
                  </a:lnTo>
                  <a:lnTo>
                    <a:pt x="599" y="961"/>
                  </a:lnTo>
                  <a:lnTo>
                    <a:pt x="544" y="970"/>
                  </a:lnTo>
                  <a:lnTo>
                    <a:pt x="487" y="973"/>
                  </a:lnTo>
                  <a:lnTo>
                    <a:pt x="431" y="970"/>
                  </a:lnTo>
                  <a:lnTo>
                    <a:pt x="375" y="961"/>
                  </a:lnTo>
                  <a:lnTo>
                    <a:pt x="323" y="945"/>
                  </a:lnTo>
                  <a:lnTo>
                    <a:pt x="273" y="924"/>
                  </a:lnTo>
                  <a:lnTo>
                    <a:pt x="226" y="898"/>
                  </a:lnTo>
                  <a:lnTo>
                    <a:pt x="182" y="867"/>
                  </a:lnTo>
                  <a:lnTo>
                    <a:pt x="143" y="831"/>
                  </a:lnTo>
                  <a:lnTo>
                    <a:pt x="107" y="791"/>
                  </a:lnTo>
                  <a:lnTo>
                    <a:pt x="76" y="747"/>
                  </a:lnTo>
                  <a:lnTo>
                    <a:pt x="49" y="700"/>
                  </a:lnTo>
                  <a:lnTo>
                    <a:pt x="28" y="652"/>
                  </a:lnTo>
                  <a:lnTo>
                    <a:pt x="13" y="598"/>
                  </a:lnTo>
                  <a:lnTo>
                    <a:pt x="3" y="543"/>
                  </a:lnTo>
                  <a:lnTo>
                    <a:pt x="0" y="487"/>
                  </a:lnTo>
                  <a:lnTo>
                    <a:pt x="3" y="430"/>
                  </a:lnTo>
                  <a:lnTo>
                    <a:pt x="13" y="375"/>
                  </a:lnTo>
                  <a:lnTo>
                    <a:pt x="28" y="323"/>
                  </a:lnTo>
                  <a:lnTo>
                    <a:pt x="49" y="273"/>
                  </a:lnTo>
                  <a:lnTo>
                    <a:pt x="76" y="226"/>
                  </a:lnTo>
                  <a:lnTo>
                    <a:pt x="107" y="182"/>
                  </a:lnTo>
                  <a:lnTo>
                    <a:pt x="143" y="143"/>
                  </a:lnTo>
                  <a:lnTo>
                    <a:pt x="182" y="107"/>
                  </a:lnTo>
                  <a:lnTo>
                    <a:pt x="226" y="76"/>
                  </a:lnTo>
                  <a:lnTo>
                    <a:pt x="273" y="50"/>
                  </a:lnTo>
                  <a:lnTo>
                    <a:pt x="323" y="28"/>
                  </a:lnTo>
                  <a:lnTo>
                    <a:pt x="375" y="14"/>
                  </a:lnTo>
                  <a:lnTo>
                    <a:pt x="431" y="3"/>
                  </a:lnTo>
                  <a:lnTo>
                    <a:pt x="4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611"/>
            <p:cNvSpPr>
              <a:spLocks noEditPoints="1"/>
            </p:cNvSpPr>
            <p:nvPr/>
          </p:nvSpPr>
          <p:spPr bwMode="auto">
            <a:xfrm>
              <a:off x="6519863" y="3597276"/>
              <a:ext cx="84138" cy="68263"/>
            </a:xfrm>
            <a:custGeom>
              <a:avLst/>
              <a:gdLst>
                <a:gd name="T0" fmla="*/ 115 w 523"/>
                <a:gd name="T1" fmla="*/ 177 h 429"/>
                <a:gd name="T2" fmla="*/ 115 w 523"/>
                <a:gd name="T3" fmla="*/ 315 h 429"/>
                <a:gd name="T4" fmla="*/ 402 w 523"/>
                <a:gd name="T5" fmla="*/ 315 h 429"/>
                <a:gd name="T6" fmla="*/ 402 w 523"/>
                <a:gd name="T7" fmla="*/ 177 h 429"/>
                <a:gd name="T8" fmla="*/ 355 w 523"/>
                <a:gd name="T9" fmla="*/ 190 h 429"/>
                <a:gd name="T10" fmla="*/ 307 w 523"/>
                <a:gd name="T11" fmla="*/ 197 h 429"/>
                <a:gd name="T12" fmla="*/ 258 w 523"/>
                <a:gd name="T13" fmla="*/ 199 h 429"/>
                <a:gd name="T14" fmla="*/ 210 w 523"/>
                <a:gd name="T15" fmla="*/ 197 h 429"/>
                <a:gd name="T16" fmla="*/ 162 w 523"/>
                <a:gd name="T17" fmla="*/ 190 h 429"/>
                <a:gd name="T18" fmla="*/ 115 w 523"/>
                <a:gd name="T19" fmla="*/ 177 h 429"/>
                <a:gd name="T20" fmla="*/ 0 w 523"/>
                <a:gd name="T21" fmla="*/ 0 h 429"/>
                <a:gd name="T22" fmla="*/ 86 w 523"/>
                <a:gd name="T23" fmla="*/ 46 h 429"/>
                <a:gd name="T24" fmla="*/ 129 w 523"/>
                <a:gd name="T25" fmla="*/ 65 h 429"/>
                <a:gd name="T26" fmla="*/ 171 w 523"/>
                <a:gd name="T27" fmla="*/ 78 h 429"/>
                <a:gd name="T28" fmla="*/ 216 w 523"/>
                <a:gd name="T29" fmla="*/ 86 h 429"/>
                <a:gd name="T30" fmla="*/ 261 w 523"/>
                <a:gd name="T31" fmla="*/ 89 h 429"/>
                <a:gd name="T32" fmla="*/ 306 w 523"/>
                <a:gd name="T33" fmla="*/ 86 h 429"/>
                <a:gd name="T34" fmla="*/ 351 w 523"/>
                <a:gd name="T35" fmla="*/ 78 h 429"/>
                <a:gd name="T36" fmla="*/ 394 w 523"/>
                <a:gd name="T37" fmla="*/ 65 h 429"/>
                <a:gd name="T38" fmla="*/ 436 w 523"/>
                <a:gd name="T39" fmla="*/ 46 h 429"/>
                <a:gd name="T40" fmla="*/ 523 w 523"/>
                <a:gd name="T41" fmla="*/ 0 h 429"/>
                <a:gd name="T42" fmla="*/ 523 w 523"/>
                <a:gd name="T43" fmla="*/ 429 h 429"/>
                <a:gd name="T44" fmla="*/ 0 w 523"/>
                <a:gd name="T45" fmla="*/ 429 h 429"/>
                <a:gd name="T46" fmla="*/ 0 w 523"/>
                <a:gd name="T47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3" h="429">
                  <a:moveTo>
                    <a:pt x="115" y="177"/>
                  </a:moveTo>
                  <a:lnTo>
                    <a:pt x="115" y="315"/>
                  </a:lnTo>
                  <a:lnTo>
                    <a:pt x="402" y="315"/>
                  </a:lnTo>
                  <a:lnTo>
                    <a:pt x="402" y="177"/>
                  </a:lnTo>
                  <a:lnTo>
                    <a:pt x="355" y="190"/>
                  </a:lnTo>
                  <a:lnTo>
                    <a:pt x="307" y="197"/>
                  </a:lnTo>
                  <a:lnTo>
                    <a:pt x="258" y="199"/>
                  </a:lnTo>
                  <a:lnTo>
                    <a:pt x="210" y="197"/>
                  </a:lnTo>
                  <a:lnTo>
                    <a:pt x="162" y="190"/>
                  </a:lnTo>
                  <a:lnTo>
                    <a:pt x="115" y="177"/>
                  </a:lnTo>
                  <a:close/>
                  <a:moveTo>
                    <a:pt x="0" y="0"/>
                  </a:moveTo>
                  <a:lnTo>
                    <a:pt x="86" y="46"/>
                  </a:lnTo>
                  <a:lnTo>
                    <a:pt x="129" y="65"/>
                  </a:lnTo>
                  <a:lnTo>
                    <a:pt x="171" y="78"/>
                  </a:lnTo>
                  <a:lnTo>
                    <a:pt x="216" y="86"/>
                  </a:lnTo>
                  <a:lnTo>
                    <a:pt x="261" y="89"/>
                  </a:lnTo>
                  <a:lnTo>
                    <a:pt x="306" y="86"/>
                  </a:lnTo>
                  <a:lnTo>
                    <a:pt x="351" y="78"/>
                  </a:lnTo>
                  <a:lnTo>
                    <a:pt x="394" y="65"/>
                  </a:lnTo>
                  <a:lnTo>
                    <a:pt x="436" y="46"/>
                  </a:lnTo>
                  <a:lnTo>
                    <a:pt x="523" y="0"/>
                  </a:lnTo>
                  <a:lnTo>
                    <a:pt x="523" y="429"/>
                  </a:lnTo>
                  <a:lnTo>
                    <a:pt x="0" y="4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612"/>
            <p:cNvSpPr>
              <a:spLocks noEditPoints="1"/>
            </p:cNvSpPr>
            <p:nvPr/>
          </p:nvSpPr>
          <p:spPr bwMode="auto">
            <a:xfrm>
              <a:off x="6519863" y="3511551"/>
              <a:ext cx="82550" cy="80963"/>
            </a:xfrm>
            <a:custGeom>
              <a:avLst/>
              <a:gdLst>
                <a:gd name="T0" fmla="*/ 150 w 516"/>
                <a:gd name="T1" fmla="*/ 118 h 515"/>
                <a:gd name="T2" fmla="*/ 125 w 516"/>
                <a:gd name="T3" fmla="*/ 135 h 515"/>
                <a:gd name="T4" fmla="*/ 115 w 516"/>
                <a:gd name="T5" fmla="*/ 166 h 515"/>
                <a:gd name="T6" fmla="*/ 118 w 516"/>
                <a:gd name="T7" fmla="*/ 365 h 515"/>
                <a:gd name="T8" fmla="*/ 136 w 516"/>
                <a:gd name="T9" fmla="*/ 391 h 515"/>
                <a:gd name="T10" fmla="*/ 167 w 516"/>
                <a:gd name="T11" fmla="*/ 401 h 515"/>
                <a:gd name="T12" fmla="*/ 366 w 516"/>
                <a:gd name="T13" fmla="*/ 399 h 515"/>
                <a:gd name="T14" fmla="*/ 391 w 516"/>
                <a:gd name="T15" fmla="*/ 380 h 515"/>
                <a:gd name="T16" fmla="*/ 402 w 516"/>
                <a:gd name="T17" fmla="*/ 350 h 515"/>
                <a:gd name="T18" fmla="*/ 399 w 516"/>
                <a:gd name="T19" fmla="*/ 150 h 515"/>
                <a:gd name="T20" fmla="*/ 381 w 516"/>
                <a:gd name="T21" fmla="*/ 125 h 515"/>
                <a:gd name="T22" fmla="*/ 351 w 516"/>
                <a:gd name="T23" fmla="*/ 114 h 515"/>
                <a:gd name="T24" fmla="*/ 167 w 516"/>
                <a:gd name="T25" fmla="*/ 0 h 515"/>
                <a:gd name="T26" fmla="*/ 380 w 516"/>
                <a:gd name="T27" fmla="*/ 3 h 515"/>
                <a:gd name="T28" fmla="*/ 434 w 516"/>
                <a:gd name="T29" fmla="*/ 23 h 515"/>
                <a:gd name="T30" fmla="*/ 477 w 516"/>
                <a:gd name="T31" fmla="*/ 59 h 515"/>
                <a:gd name="T32" fmla="*/ 506 w 516"/>
                <a:gd name="T33" fmla="*/ 108 h 515"/>
                <a:gd name="T34" fmla="*/ 516 w 516"/>
                <a:gd name="T35" fmla="*/ 166 h 515"/>
                <a:gd name="T36" fmla="*/ 513 w 516"/>
                <a:gd name="T37" fmla="*/ 379 h 515"/>
                <a:gd name="T38" fmla="*/ 493 w 516"/>
                <a:gd name="T39" fmla="*/ 433 h 515"/>
                <a:gd name="T40" fmla="*/ 457 w 516"/>
                <a:gd name="T41" fmla="*/ 477 h 515"/>
                <a:gd name="T42" fmla="*/ 408 w 516"/>
                <a:gd name="T43" fmla="*/ 505 h 515"/>
                <a:gd name="T44" fmla="*/ 351 w 516"/>
                <a:gd name="T45" fmla="*/ 515 h 515"/>
                <a:gd name="T46" fmla="*/ 137 w 516"/>
                <a:gd name="T47" fmla="*/ 513 h 515"/>
                <a:gd name="T48" fmla="*/ 83 w 516"/>
                <a:gd name="T49" fmla="*/ 492 h 515"/>
                <a:gd name="T50" fmla="*/ 40 w 516"/>
                <a:gd name="T51" fmla="*/ 456 h 515"/>
                <a:gd name="T52" fmla="*/ 11 w 516"/>
                <a:gd name="T53" fmla="*/ 407 h 515"/>
                <a:gd name="T54" fmla="*/ 0 w 516"/>
                <a:gd name="T55" fmla="*/ 350 h 515"/>
                <a:gd name="T56" fmla="*/ 3 w 516"/>
                <a:gd name="T57" fmla="*/ 136 h 515"/>
                <a:gd name="T58" fmla="*/ 23 w 516"/>
                <a:gd name="T59" fmla="*/ 82 h 515"/>
                <a:gd name="T60" fmla="*/ 60 w 516"/>
                <a:gd name="T61" fmla="*/ 40 h 515"/>
                <a:gd name="T62" fmla="*/ 109 w 516"/>
                <a:gd name="T63" fmla="*/ 10 h 515"/>
                <a:gd name="T64" fmla="*/ 167 w 516"/>
                <a:gd name="T6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6" h="515">
                  <a:moveTo>
                    <a:pt x="167" y="114"/>
                  </a:moveTo>
                  <a:lnTo>
                    <a:pt x="150" y="118"/>
                  </a:lnTo>
                  <a:lnTo>
                    <a:pt x="136" y="125"/>
                  </a:lnTo>
                  <a:lnTo>
                    <a:pt x="125" y="135"/>
                  </a:lnTo>
                  <a:lnTo>
                    <a:pt x="118" y="150"/>
                  </a:lnTo>
                  <a:lnTo>
                    <a:pt x="115" y="166"/>
                  </a:lnTo>
                  <a:lnTo>
                    <a:pt x="115" y="350"/>
                  </a:lnTo>
                  <a:lnTo>
                    <a:pt x="118" y="365"/>
                  </a:lnTo>
                  <a:lnTo>
                    <a:pt x="125" y="380"/>
                  </a:lnTo>
                  <a:lnTo>
                    <a:pt x="136" y="391"/>
                  </a:lnTo>
                  <a:lnTo>
                    <a:pt x="150" y="399"/>
                  </a:lnTo>
                  <a:lnTo>
                    <a:pt x="167" y="401"/>
                  </a:lnTo>
                  <a:lnTo>
                    <a:pt x="351" y="401"/>
                  </a:lnTo>
                  <a:lnTo>
                    <a:pt x="366" y="399"/>
                  </a:lnTo>
                  <a:lnTo>
                    <a:pt x="381" y="391"/>
                  </a:lnTo>
                  <a:lnTo>
                    <a:pt x="391" y="380"/>
                  </a:lnTo>
                  <a:lnTo>
                    <a:pt x="399" y="365"/>
                  </a:lnTo>
                  <a:lnTo>
                    <a:pt x="402" y="350"/>
                  </a:lnTo>
                  <a:lnTo>
                    <a:pt x="402" y="166"/>
                  </a:lnTo>
                  <a:lnTo>
                    <a:pt x="399" y="150"/>
                  </a:lnTo>
                  <a:lnTo>
                    <a:pt x="391" y="135"/>
                  </a:lnTo>
                  <a:lnTo>
                    <a:pt x="381" y="125"/>
                  </a:lnTo>
                  <a:lnTo>
                    <a:pt x="366" y="118"/>
                  </a:lnTo>
                  <a:lnTo>
                    <a:pt x="351" y="114"/>
                  </a:lnTo>
                  <a:lnTo>
                    <a:pt x="167" y="114"/>
                  </a:lnTo>
                  <a:close/>
                  <a:moveTo>
                    <a:pt x="167" y="0"/>
                  </a:moveTo>
                  <a:lnTo>
                    <a:pt x="351" y="0"/>
                  </a:lnTo>
                  <a:lnTo>
                    <a:pt x="380" y="3"/>
                  </a:lnTo>
                  <a:lnTo>
                    <a:pt x="408" y="10"/>
                  </a:lnTo>
                  <a:lnTo>
                    <a:pt x="434" y="23"/>
                  </a:lnTo>
                  <a:lnTo>
                    <a:pt x="457" y="40"/>
                  </a:lnTo>
                  <a:lnTo>
                    <a:pt x="477" y="59"/>
                  </a:lnTo>
                  <a:lnTo>
                    <a:pt x="493" y="82"/>
                  </a:lnTo>
                  <a:lnTo>
                    <a:pt x="506" y="108"/>
                  </a:lnTo>
                  <a:lnTo>
                    <a:pt x="513" y="136"/>
                  </a:lnTo>
                  <a:lnTo>
                    <a:pt x="516" y="166"/>
                  </a:lnTo>
                  <a:lnTo>
                    <a:pt x="516" y="350"/>
                  </a:lnTo>
                  <a:lnTo>
                    <a:pt x="513" y="379"/>
                  </a:lnTo>
                  <a:lnTo>
                    <a:pt x="506" y="407"/>
                  </a:lnTo>
                  <a:lnTo>
                    <a:pt x="493" y="433"/>
                  </a:lnTo>
                  <a:lnTo>
                    <a:pt x="477" y="456"/>
                  </a:lnTo>
                  <a:lnTo>
                    <a:pt x="457" y="477"/>
                  </a:lnTo>
                  <a:lnTo>
                    <a:pt x="434" y="492"/>
                  </a:lnTo>
                  <a:lnTo>
                    <a:pt x="408" y="505"/>
                  </a:lnTo>
                  <a:lnTo>
                    <a:pt x="380" y="513"/>
                  </a:lnTo>
                  <a:lnTo>
                    <a:pt x="351" y="515"/>
                  </a:lnTo>
                  <a:lnTo>
                    <a:pt x="167" y="515"/>
                  </a:lnTo>
                  <a:lnTo>
                    <a:pt x="137" y="513"/>
                  </a:lnTo>
                  <a:lnTo>
                    <a:pt x="109" y="505"/>
                  </a:lnTo>
                  <a:lnTo>
                    <a:pt x="83" y="492"/>
                  </a:lnTo>
                  <a:lnTo>
                    <a:pt x="60" y="477"/>
                  </a:lnTo>
                  <a:lnTo>
                    <a:pt x="40" y="456"/>
                  </a:lnTo>
                  <a:lnTo>
                    <a:pt x="23" y="433"/>
                  </a:lnTo>
                  <a:lnTo>
                    <a:pt x="11" y="407"/>
                  </a:lnTo>
                  <a:lnTo>
                    <a:pt x="3" y="379"/>
                  </a:lnTo>
                  <a:lnTo>
                    <a:pt x="0" y="350"/>
                  </a:lnTo>
                  <a:lnTo>
                    <a:pt x="0" y="166"/>
                  </a:lnTo>
                  <a:lnTo>
                    <a:pt x="3" y="136"/>
                  </a:lnTo>
                  <a:lnTo>
                    <a:pt x="11" y="108"/>
                  </a:lnTo>
                  <a:lnTo>
                    <a:pt x="23" y="82"/>
                  </a:lnTo>
                  <a:lnTo>
                    <a:pt x="40" y="59"/>
                  </a:lnTo>
                  <a:lnTo>
                    <a:pt x="60" y="40"/>
                  </a:lnTo>
                  <a:lnTo>
                    <a:pt x="83" y="23"/>
                  </a:lnTo>
                  <a:lnTo>
                    <a:pt x="109" y="10"/>
                  </a:lnTo>
                  <a:lnTo>
                    <a:pt x="137" y="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613"/>
            <p:cNvSpPr>
              <a:spLocks noEditPoints="1"/>
            </p:cNvSpPr>
            <p:nvPr/>
          </p:nvSpPr>
          <p:spPr bwMode="auto">
            <a:xfrm>
              <a:off x="6511925" y="3829051"/>
              <a:ext cx="107950" cy="109538"/>
            </a:xfrm>
            <a:custGeom>
              <a:avLst/>
              <a:gdLst>
                <a:gd name="T0" fmla="*/ 306 w 688"/>
                <a:gd name="T1" fmla="*/ 118 h 687"/>
                <a:gd name="T2" fmla="*/ 239 w 688"/>
                <a:gd name="T3" fmla="*/ 141 h 687"/>
                <a:gd name="T4" fmla="*/ 182 w 688"/>
                <a:gd name="T5" fmla="*/ 183 h 687"/>
                <a:gd name="T6" fmla="*/ 141 w 688"/>
                <a:gd name="T7" fmla="*/ 239 h 687"/>
                <a:gd name="T8" fmla="*/ 118 w 688"/>
                <a:gd name="T9" fmla="*/ 307 h 687"/>
                <a:gd name="T10" fmla="*/ 118 w 688"/>
                <a:gd name="T11" fmla="*/ 381 h 687"/>
                <a:gd name="T12" fmla="*/ 141 w 688"/>
                <a:gd name="T13" fmla="*/ 449 h 687"/>
                <a:gd name="T14" fmla="*/ 182 w 688"/>
                <a:gd name="T15" fmla="*/ 506 h 687"/>
                <a:gd name="T16" fmla="*/ 239 w 688"/>
                <a:gd name="T17" fmla="*/ 548 h 687"/>
                <a:gd name="T18" fmla="*/ 306 w 688"/>
                <a:gd name="T19" fmla="*/ 570 h 687"/>
                <a:gd name="T20" fmla="*/ 382 w 688"/>
                <a:gd name="T21" fmla="*/ 570 h 687"/>
                <a:gd name="T22" fmla="*/ 449 w 688"/>
                <a:gd name="T23" fmla="*/ 548 h 687"/>
                <a:gd name="T24" fmla="*/ 506 w 688"/>
                <a:gd name="T25" fmla="*/ 506 h 687"/>
                <a:gd name="T26" fmla="*/ 547 w 688"/>
                <a:gd name="T27" fmla="*/ 449 h 687"/>
                <a:gd name="T28" fmla="*/ 570 w 688"/>
                <a:gd name="T29" fmla="*/ 381 h 687"/>
                <a:gd name="T30" fmla="*/ 570 w 688"/>
                <a:gd name="T31" fmla="*/ 307 h 687"/>
                <a:gd name="T32" fmla="*/ 547 w 688"/>
                <a:gd name="T33" fmla="*/ 239 h 687"/>
                <a:gd name="T34" fmla="*/ 506 w 688"/>
                <a:gd name="T35" fmla="*/ 183 h 687"/>
                <a:gd name="T36" fmla="*/ 449 w 688"/>
                <a:gd name="T37" fmla="*/ 141 h 687"/>
                <a:gd name="T38" fmla="*/ 382 w 688"/>
                <a:gd name="T39" fmla="*/ 118 h 687"/>
                <a:gd name="T40" fmla="*/ 344 w 688"/>
                <a:gd name="T41" fmla="*/ 0 h 687"/>
                <a:gd name="T42" fmla="*/ 435 w 688"/>
                <a:gd name="T43" fmla="*/ 13 h 687"/>
                <a:gd name="T44" fmla="*/ 517 w 688"/>
                <a:gd name="T45" fmla="*/ 47 h 687"/>
                <a:gd name="T46" fmla="*/ 587 w 688"/>
                <a:gd name="T47" fmla="*/ 101 h 687"/>
                <a:gd name="T48" fmla="*/ 641 w 688"/>
                <a:gd name="T49" fmla="*/ 171 h 687"/>
                <a:gd name="T50" fmla="*/ 675 w 688"/>
                <a:gd name="T51" fmla="*/ 253 h 687"/>
                <a:gd name="T52" fmla="*/ 688 w 688"/>
                <a:gd name="T53" fmla="*/ 344 h 687"/>
                <a:gd name="T54" fmla="*/ 675 w 688"/>
                <a:gd name="T55" fmla="*/ 435 h 687"/>
                <a:gd name="T56" fmla="*/ 641 w 688"/>
                <a:gd name="T57" fmla="*/ 517 h 687"/>
                <a:gd name="T58" fmla="*/ 587 w 688"/>
                <a:gd name="T59" fmla="*/ 586 h 687"/>
                <a:gd name="T60" fmla="*/ 517 w 688"/>
                <a:gd name="T61" fmla="*/ 640 h 687"/>
                <a:gd name="T62" fmla="*/ 435 w 688"/>
                <a:gd name="T63" fmla="*/ 675 h 687"/>
                <a:gd name="T64" fmla="*/ 344 w 688"/>
                <a:gd name="T65" fmla="*/ 687 h 687"/>
                <a:gd name="T66" fmla="*/ 253 w 688"/>
                <a:gd name="T67" fmla="*/ 675 h 687"/>
                <a:gd name="T68" fmla="*/ 171 w 688"/>
                <a:gd name="T69" fmla="*/ 640 h 687"/>
                <a:gd name="T70" fmla="*/ 101 w 688"/>
                <a:gd name="T71" fmla="*/ 586 h 687"/>
                <a:gd name="T72" fmla="*/ 47 w 688"/>
                <a:gd name="T73" fmla="*/ 517 h 687"/>
                <a:gd name="T74" fmla="*/ 13 w 688"/>
                <a:gd name="T75" fmla="*/ 435 h 687"/>
                <a:gd name="T76" fmla="*/ 0 w 688"/>
                <a:gd name="T77" fmla="*/ 344 h 687"/>
                <a:gd name="T78" fmla="*/ 13 w 688"/>
                <a:gd name="T79" fmla="*/ 253 h 687"/>
                <a:gd name="T80" fmla="*/ 47 w 688"/>
                <a:gd name="T81" fmla="*/ 171 h 687"/>
                <a:gd name="T82" fmla="*/ 101 w 688"/>
                <a:gd name="T83" fmla="*/ 101 h 687"/>
                <a:gd name="T84" fmla="*/ 171 w 688"/>
                <a:gd name="T85" fmla="*/ 47 h 687"/>
                <a:gd name="T86" fmla="*/ 253 w 688"/>
                <a:gd name="T87" fmla="*/ 13 h 687"/>
                <a:gd name="T88" fmla="*/ 344 w 68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8" h="687">
                  <a:moveTo>
                    <a:pt x="344" y="115"/>
                  </a:moveTo>
                  <a:lnTo>
                    <a:pt x="306" y="118"/>
                  </a:lnTo>
                  <a:lnTo>
                    <a:pt x="272" y="126"/>
                  </a:lnTo>
                  <a:lnTo>
                    <a:pt x="239" y="141"/>
                  </a:lnTo>
                  <a:lnTo>
                    <a:pt x="208" y="160"/>
                  </a:lnTo>
                  <a:lnTo>
                    <a:pt x="182" y="183"/>
                  </a:lnTo>
                  <a:lnTo>
                    <a:pt x="159" y="210"/>
                  </a:lnTo>
                  <a:lnTo>
                    <a:pt x="141" y="239"/>
                  </a:lnTo>
                  <a:lnTo>
                    <a:pt x="126" y="272"/>
                  </a:lnTo>
                  <a:lnTo>
                    <a:pt x="118" y="307"/>
                  </a:lnTo>
                  <a:lnTo>
                    <a:pt x="115" y="344"/>
                  </a:lnTo>
                  <a:lnTo>
                    <a:pt x="118" y="381"/>
                  </a:lnTo>
                  <a:lnTo>
                    <a:pt x="126" y="417"/>
                  </a:lnTo>
                  <a:lnTo>
                    <a:pt x="141" y="449"/>
                  </a:lnTo>
                  <a:lnTo>
                    <a:pt x="159" y="479"/>
                  </a:lnTo>
                  <a:lnTo>
                    <a:pt x="182" y="506"/>
                  </a:lnTo>
                  <a:lnTo>
                    <a:pt x="208" y="529"/>
                  </a:lnTo>
                  <a:lnTo>
                    <a:pt x="239" y="548"/>
                  </a:lnTo>
                  <a:lnTo>
                    <a:pt x="272" y="561"/>
                  </a:lnTo>
                  <a:lnTo>
                    <a:pt x="306" y="570"/>
                  </a:lnTo>
                  <a:lnTo>
                    <a:pt x="344" y="573"/>
                  </a:lnTo>
                  <a:lnTo>
                    <a:pt x="382" y="570"/>
                  </a:lnTo>
                  <a:lnTo>
                    <a:pt x="416" y="561"/>
                  </a:lnTo>
                  <a:lnTo>
                    <a:pt x="449" y="548"/>
                  </a:lnTo>
                  <a:lnTo>
                    <a:pt x="480" y="529"/>
                  </a:lnTo>
                  <a:lnTo>
                    <a:pt x="506" y="506"/>
                  </a:lnTo>
                  <a:lnTo>
                    <a:pt x="529" y="479"/>
                  </a:lnTo>
                  <a:lnTo>
                    <a:pt x="547" y="449"/>
                  </a:lnTo>
                  <a:lnTo>
                    <a:pt x="562" y="417"/>
                  </a:lnTo>
                  <a:lnTo>
                    <a:pt x="570" y="381"/>
                  </a:lnTo>
                  <a:lnTo>
                    <a:pt x="573" y="344"/>
                  </a:lnTo>
                  <a:lnTo>
                    <a:pt x="570" y="307"/>
                  </a:lnTo>
                  <a:lnTo>
                    <a:pt x="562" y="272"/>
                  </a:lnTo>
                  <a:lnTo>
                    <a:pt x="547" y="239"/>
                  </a:lnTo>
                  <a:lnTo>
                    <a:pt x="529" y="210"/>
                  </a:lnTo>
                  <a:lnTo>
                    <a:pt x="506" y="183"/>
                  </a:lnTo>
                  <a:lnTo>
                    <a:pt x="480" y="160"/>
                  </a:lnTo>
                  <a:lnTo>
                    <a:pt x="449" y="141"/>
                  </a:lnTo>
                  <a:lnTo>
                    <a:pt x="416" y="126"/>
                  </a:lnTo>
                  <a:lnTo>
                    <a:pt x="382" y="118"/>
                  </a:lnTo>
                  <a:lnTo>
                    <a:pt x="344" y="115"/>
                  </a:lnTo>
                  <a:close/>
                  <a:moveTo>
                    <a:pt x="344" y="0"/>
                  </a:moveTo>
                  <a:lnTo>
                    <a:pt x="391" y="4"/>
                  </a:lnTo>
                  <a:lnTo>
                    <a:pt x="435" y="13"/>
                  </a:lnTo>
                  <a:lnTo>
                    <a:pt x="477" y="27"/>
                  </a:lnTo>
                  <a:lnTo>
                    <a:pt x="517" y="47"/>
                  </a:lnTo>
                  <a:lnTo>
                    <a:pt x="554" y="72"/>
                  </a:lnTo>
                  <a:lnTo>
                    <a:pt x="587" y="101"/>
                  </a:lnTo>
                  <a:lnTo>
                    <a:pt x="616" y="135"/>
                  </a:lnTo>
                  <a:lnTo>
                    <a:pt x="641" y="171"/>
                  </a:lnTo>
                  <a:lnTo>
                    <a:pt x="661" y="211"/>
                  </a:lnTo>
                  <a:lnTo>
                    <a:pt x="675" y="253"/>
                  </a:lnTo>
                  <a:lnTo>
                    <a:pt x="685" y="298"/>
                  </a:lnTo>
                  <a:lnTo>
                    <a:pt x="688" y="344"/>
                  </a:lnTo>
                  <a:lnTo>
                    <a:pt x="685" y="391"/>
                  </a:lnTo>
                  <a:lnTo>
                    <a:pt x="675" y="435"/>
                  </a:lnTo>
                  <a:lnTo>
                    <a:pt x="661" y="477"/>
                  </a:lnTo>
                  <a:lnTo>
                    <a:pt x="641" y="517"/>
                  </a:lnTo>
                  <a:lnTo>
                    <a:pt x="616" y="554"/>
                  </a:lnTo>
                  <a:lnTo>
                    <a:pt x="587" y="586"/>
                  </a:lnTo>
                  <a:lnTo>
                    <a:pt x="554" y="615"/>
                  </a:lnTo>
                  <a:lnTo>
                    <a:pt x="517" y="640"/>
                  </a:lnTo>
                  <a:lnTo>
                    <a:pt x="477" y="660"/>
                  </a:lnTo>
                  <a:lnTo>
                    <a:pt x="435" y="675"/>
                  </a:lnTo>
                  <a:lnTo>
                    <a:pt x="391" y="684"/>
                  </a:lnTo>
                  <a:lnTo>
                    <a:pt x="344" y="687"/>
                  </a:lnTo>
                  <a:lnTo>
                    <a:pt x="297" y="684"/>
                  </a:lnTo>
                  <a:lnTo>
                    <a:pt x="253" y="675"/>
                  </a:lnTo>
                  <a:lnTo>
                    <a:pt x="211" y="660"/>
                  </a:lnTo>
                  <a:lnTo>
                    <a:pt x="171" y="640"/>
                  </a:lnTo>
                  <a:lnTo>
                    <a:pt x="134" y="615"/>
                  </a:lnTo>
                  <a:lnTo>
                    <a:pt x="101" y="586"/>
                  </a:lnTo>
                  <a:lnTo>
                    <a:pt x="72" y="554"/>
                  </a:lnTo>
                  <a:lnTo>
                    <a:pt x="47" y="517"/>
                  </a:lnTo>
                  <a:lnTo>
                    <a:pt x="27" y="477"/>
                  </a:lnTo>
                  <a:lnTo>
                    <a:pt x="13" y="435"/>
                  </a:lnTo>
                  <a:lnTo>
                    <a:pt x="3" y="391"/>
                  </a:lnTo>
                  <a:lnTo>
                    <a:pt x="0" y="344"/>
                  </a:lnTo>
                  <a:lnTo>
                    <a:pt x="3" y="298"/>
                  </a:lnTo>
                  <a:lnTo>
                    <a:pt x="13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2" y="135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3" y="13"/>
                  </a:lnTo>
                  <a:lnTo>
                    <a:pt x="297" y="4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7" name="Group 1256"/>
          <p:cNvGrpSpPr/>
          <p:nvPr/>
        </p:nvGrpSpPr>
        <p:grpSpPr>
          <a:xfrm>
            <a:off x="5350576" y="3465471"/>
            <a:ext cx="546100" cy="546100"/>
            <a:chOff x="5313363" y="3465513"/>
            <a:chExt cx="54610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2" name="Freeform 618"/>
            <p:cNvSpPr>
              <a:spLocks noEditPoints="1"/>
            </p:cNvSpPr>
            <p:nvPr/>
          </p:nvSpPr>
          <p:spPr bwMode="auto">
            <a:xfrm>
              <a:off x="5313363" y="3465513"/>
              <a:ext cx="546100" cy="546100"/>
            </a:xfrm>
            <a:custGeom>
              <a:avLst/>
              <a:gdLst>
                <a:gd name="T0" fmla="*/ 1422 w 3440"/>
                <a:gd name="T1" fmla="*/ 143 h 3440"/>
                <a:gd name="T2" fmla="*/ 1053 w 3440"/>
                <a:gd name="T3" fmla="*/ 261 h 3440"/>
                <a:gd name="T4" fmla="*/ 728 w 3440"/>
                <a:gd name="T5" fmla="*/ 460 h 3440"/>
                <a:gd name="T6" fmla="*/ 460 w 3440"/>
                <a:gd name="T7" fmla="*/ 728 h 3440"/>
                <a:gd name="T8" fmla="*/ 261 w 3440"/>
                <a:gd name="T9" fmla="*/ 1053 h 3440"/>
                <a:gd name="T10" fmla="*/ 143 w 3440"/>
                <a:gd name="T11" fmla="*/ 1422 h 3440"/>
                <a:gd name="T12" fmla="*/ 118 w 3440"/>
                <a:gd name="T13" fmla="*/ 1821 h 3440"/>
                <a:gd name="T14" fmla="*/ 191 w 3440"/>
                <a:gd name="T15" fmla="*/ 2208 h 3440"/>
                <a:gd name="T16" fmla="*/ 351 w 3440"/>
                <a:gd name="T17" fmla="*/ 2556 h 3440"/>
                <a:gd name="T18" fmla="*/ 586 w 3440"/>
                <a:gd name="T19" fmla="*/ 2854 h 3440"/>
                <a:gd name="T20" fmla="*/ 884 w 3440"/>
                <a:gd name="T21" fmla="*/ 3089 h 3440"/>
                <a:gd name="T22" fmla="*/ 1232 w 3440"/>
                <a:gd name="T23" fmla="*/ 3249 h 3440"/>
                <a:gd name="T24" fmla="*/ 1619 w 3440"/>
                <a:gd name="T25" fmla="*/ 3322 h 3440"/>
                <a:gd name="T26" fmla="*/ 2018 w 3440"/>
                <a:gd name="T27" fmla="*/ 3297 h 3440"/>
                <a:gd name="T28" fmla="*/ 2387 w 3440"/>
                <a:gd name="T29" fmla="*/ 3179 h 3440"/>
                <a:gd name="T30" fmla="*/ 2712 w 3440"/>
                <a:gd name="T31" fmla="*/ 2980 h 3440"/>
                <a:gd name="T32" fmla="*/ 2980 w 3440"/>
                <a:gd name="T33" fmla="*/ 2712 h 3440"/>
                <a:gd name="T34" fmla="*/ 3179 w 3440"/>
                <a:gd name="T35" fmla="*/ 2387 h 3440"/>
                <a:gd name="T36" fmla="*/ 3297 w 3440"/>
                <a:gd name="T37" fmla="*/ 2018 h 3440"/>
                <a:gd name="T38" fmla="*/ 3322 w 3440"/>
                <a:gd name="T39" fmla="*/ 1619 h 3440"/>
                <a:gd name="T40" fmla="*/ 3249 w 3440"/>
                <a:gd name="T41" fmla="*/ 1232 h 3440"/>
                <a:gd name="T42" fmla="*/ 3089 w 3440"/>
                <a:gd name="T43" fmla="*/ 884 h 3440"/>
                <a:gd name="T44" fmla="*/ 2854 w 3440"/>
                <a:gd name="T45" fmla="*/ 586 h 3440"/>
                <a:gd name="T46" fmla="*/ 2556 w 3440"/>
                <a:gd name="T47" fmla="*/ 351 h 3440"/>
                <a:gd name="T48" fmla="*/ 2208 w 3440"/>
                <a:gd name="T49" fmla="*/ 191 h 3440"/>
                <a:gd name="T50" fmla="*/ 1821 w 3440"/>
                <a:gd name="T51" fmla="*/ 118 h 3440"/>
                <a:gd name="T52" fmla="*/ 1927 w 3440"/>
                <a:gd name="T53" fmla="*/ 13 h 3440"/>
                <a:gd name="T54" fmla="*/ 2318 w 3440"/>
                <a:gd name="T55" fmla="*/ 108 h 3440"/>
                <a:gd name="T56" fmla="*/ 2670 w 3440"/>
                <a:gd name="T57" fmla="*/ 288 h 3440"/>
                <a:gd name="T58" fmla="*/ 2969 w 3440"/>
                <a:gd name="T59" fmla="*/ 540 h 3440"/>
                <a:gd name="T60" fmla="*/ 3204 w 3440"/>
                <a:gd name="T61" fmla="*/ 854 h 3440"/>
                <a:gd name="T62" fmla="*/ 3364 w 3440"/>
                <a:gd name="T63" fmla="*/ 1215 h 3440"/>
                <a:gd name="T64" fmla="*/ 3437 w 3440"/>
                <a:gd name="T65" fmla="*/ 1616 h 3440"/>
                <a:gd name="T66" fmla="*/ 3412 w 3440"/>
                <a:gd name="T67" fmla="*/ 2029 h 3440"/>
                <a:gd name="T68" fmla="*/ 3294 w 3440"/>
                <a:gd name="T69" fmla="*/ 2410 h 3440"/>
                <a:gd name="T70" fmla="*/ 3095 w 3440"/>
                <a:gd name="T71" fmla="*/ 2750 h 3440"/>
                <a:gd name="T72" fmla="*/ 2827 w 3440"/>
                <a:gd name="T73" fmla="*/ 3034 h 3440"/>
                <a:gd name="T74" fmla="*/ 2500 w 3440"/>
                <a:gd name="T75" fmla="*/ 3251 h 3440"/>
                <a:gd name="T76" fmla="*/ 2128 w 3440"/>
                <a:gd name="T77" fmla="*/ 3391 h 3440"/>
                <a:gd name="T78" fmla="*/ 1720 w 3440"/>
                <a:gd name="T79" fmla="*/ 3440 h 3440"/>
                <a:gd name="T80" fmla="*/ 1312 w 3440"/>
                <a:gd name="T81" fmla="*/ 3391 h 3440"/>
                <a:gd name="T82" fmla="*/ 940 w 3440"/>
                <a:gd name="T83" fmla="*/ 3251 h 3440"/>
                <a:gd name="T84" fmla="*/ 613 w 3440"/>
                <a:gd name="T85" fmla="*/ 3034 h 3440"/>
                <a:gd name="T86" fmla="*/ 345 w 3440"/>
                <a:gd name="T87" fmla="*/ 2750 h 3440"/>
                <a:gd name="T88" fmla="*/ 146 w 3440"/>
                <a:gd name="T89" fmla="*/ 2410 h 3440"/>
                <a:gd name="T90" fmla="*/ 28 w 3440"/>
                <a:gd name="T91" fmla="*/ 2029 h 3440"/>
                <a:gd name="T92" fmla="*/ 3 w 3440"/>
                <a:gd name="T93" fmla="*/ 1616 h 3440"/>
                <a:gd name="T94" fmla="*/ 76 w 3440"/>
                <a:gd name="T95" fmla="*/ 1215 h 3440"/>
                <a:gd name="T96" fmla="*/ 236 w 3440"/>
                <a:gd name="T97" fmla="*/ 854 h 3440"/>
                <a:gd name="T98" fmla="*/ 471 w 3440"/>
                <a:gd name="T99" fmla="*/ 540 h 3440"/>
                <a:gd name="T100" fmla="*/ 770 w 3440"/>
                <a:gd name="T101" fmla="*/ 288 h 3440"/>
                <a:gd name="T102" fmla="*/ 1122 w 3440"/>
                <a:gd name="T103" fmla="*/ 108 h 3440"/>
                <a:gd name="T104" fmla="*/ 1513 w 3440"/>
                <a:gd name="T105" fmla="*/ 13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3440">
                  <a:moveTo>
                    <a:pt x="1720" y="115"/>
                  </a:moveTo>
                  <a:lnTo>
                    <a:pt x="1619" y="118"/>
                  </a:lnTo>
                  <a:lnTo>
                    <a:pt x="1520" y="127"/>
                  </a:lnTo>
                  <a:lnTo>
                    <a:pt x="1422" y="143"/>
                  </a:lnTo>
                  <a:lnTo>
                    <a:pt x="1326" y="164"/>
                  </a:lnTo>
                  <a:lnTo>
                    <a:pt x="1232" y="191"/>
                  </a:lnTo>
                  <a:lnTo>
                    <a:pt x="1141" y="223"/>
                  </a:lnTo>
                  <a:lnTo>
                    <a:pt x="1053" y="261"/>
                  </a:lnTo>
                  <a:lnTo>
                    <a:pt x="967" y="303"/>
                  </a:lnTo>
                  <a:lnTo>
                    <a:pt x="884" y="351"/>
                  </a:lnTo>
                  <a:lnTo>
                    <a:pt x="805" y="403"/>
                  </a:lnTo>
                  <a:lnTo>
                    <a:pt x="728" y="460"/>
                  </a:lnTo>
                  <a:lnTo>
                    <a:pt x="656" y="521"/>
                  </a:lnTo>
                  <a:lnTo>
                    <a:pt x="586" y="586"/>
                  </a:lnTo>
                  <a:lnTo>
                    <a:pt x="521" y="656"/>
                  </a:lnTo>
                  <a:lnTo>
                    <a:pt x="460" y="728"/>
                  </a:lnTo>
                  <a:lnTo>
                    <a:pt x="403" y="805"/>
                  </a:lnTo>
                  <a:lnTo>
                    <a:pt x="351" y="884"/>
                  </a:lnTo>
                  <a:lnTo>
                    <a:pt x="303" y="967"/>
                  </a:lnTo>
                  <a:lnTo>
                    <a:pt x="261" y="1053"/>
                  </a:lnTo>
                  <a:lnTo>
                    <a:pt x="223" y="1141"/>
                  </a:lnTo>
                  <a:lnTo>
                    <a:pt x="191" y="1232"/>
                  </a:lnTo>
                  <a:lnTo>
                    <a:pt x="164" y="1326"/>
                  </a:lnTo>
                  <a:lnTo>
                    <a:pt x="143" y="1422"/>
                  </a:lnTo>
                  <a:lnTo>
                    <a:pt x="127" y="1520"/>
                  </a:lnTo>
                  <a:lnTo>
                    <a:pt x="118" y="1619"/>
                  </a:lnTo>
                  <a:lnTo>
                    <a:pt x="115" y="1720"/>
                  </a:lnTo>
                  <a:lnTo>
                    <a:pt x="118" y="1821"/>
                  </a:lnTo>
                  <a:lnTo>
                    <a:pt x="127" y="1920"/>
                  </a:lnTo>
                  <a:lnTo>
                    <a:pt x="143" y="2018"/>
                  </a:lnTo>
                  <a:lnTo>
                    <a:pt x="164" y="2114"/>
                  </a:lnTo>
                  <a:lnTo>
                    <a:pt x="191" y="2208"/>
                  </a:lnTo>
                  <a:lnTo>
                    <a:pt x="223" y="2299"/>
                  </a:lnTo>
                  <a:lnTo>
                    <a:pt x="261" y="2387"/>
                  </a:lnTo>
                  <a:lnTo>
                    <a:pt x="303" y="2473"/>
                  </a:lnTo>
                  <a:lnTo>
                    <a:pt x="351" y="2556"/>
                  </a:lnTo>
                  <a:lnTo>
                    <a:pt x="403" y="2635"/>
                  </a:lnTo>
                  <a:lnTo>
                    <a:pt x="460" y="2712"/>
                  </a:lnTo>
                  <a:lnTo>
                    <a:pt x="521" y="2784"/>
                  </a:lnTo>
                  <a:lnTo>
                    <a:pt x="586" y="2854"/>
                  </a:lnTo>
                  <a:lnTo>
                    <a:pt x="656" y="2919"/>
                  </a:lnTo>
                  <a:lnTo>
                    <a:pt x="728" y="2980"/>
                  </a:lnTo>
                  <a:lnTo>
                    <a:pt x="805" y="3037"/>
                  </a:lnTo>
                  <a:lnTo>
                    <a:pt x="884" y="3089"/>
                  </a:lnTo>
                  <a:lnTo>
                    <a:pt x="967" y="3137"/>
                  </a:lnTo>
                  <a:lnTo>
                    <a:pt x="1053" y="3179"/>
                  </a:lnTo>
                  <a:lnTo>
                    <a:pt x="1141" y="3217"/>
                  </a:lnTo>
                  <a:lnTo>
                    <a:pt x="1232" y="3249"/>
                  </a:lnTo>
                  <a:lnTo>
                    <a:pt x="1326" y="3276"/>
                  </a:lnTo>
                  <a:lnTo>
                    <a:pt x="1422" y="3297"/>
                  </a:lnTo>
                  <a:lnTo>
                    <a:pt x="1520" y="3313"/>
                  </a:lnTo>
                  <a:lnTo>
                    <a:pt x="1619" y="3322"/>
                  </a:lnTo>
                  <a:lnTo>
                    <a:pt x="1720" y="3325"/>
                  </a:lnTo>
                  <a:lnTo>
                    <a:pt x="1821" y="3322"/>
                  </a:lnTo>
                  <a:lnTo>
                    <a:pt x="1920" y="3313"/>
                  </a:lnTo>
                  <a:lnTo>
                    <a:pt x="2018" y="3297"/>
                  </a:lnTo>
                  <a:lnTo>
                    <a:pt x="2114" y="3276"/>
                  </a:lnTo>
                  <a:lnTo>
                    <a:pt x="2208" y="3249"/>
                  </a:lnTo>
                  <a:lnTo>
                    <a:pt x="2299" y="3217"/>
                  </a:lnTo>
                  <a:lnTo>
                    <a:pt x="2387" y="3179"/>
                  </a:lnTo>
                  <a:lnTo>
                    <a:pt x="2473" y="3137"/>
                  </a:lnTo>
                  <a:lnTo>
                    <a:pt x="2556" y="3089"/>
                  </a:lnTo>
                  <a:lnTo>
                    <a:pt x="2635" y="3037"/>
                  </a:lnTo>
                  <a:lnTo>
                    <a:pt x="2712" y="2980"/>
                  </a:lnTo>
                  <a:lnTo>
                    <a:pt x="2784" y="2919"/>
                  </a:lnTo>
                  <a:lnTo>
                    <a:pt x="2854" y="2854"/>
                  </a:lnTo>
                  <a:lnTo>
                    <a:pt x="2919" y="2784"/>
                  </a:lnTo>
                  <a:lnTo>
                    <a:pt x="2980" y="2712"/>
                  </a:lnTo>
                  <a:lnTo>
                    <a:pt x="3037" y="2635"/>
                  </a:lnTo>
                  <a:lnTo>
                    <a:pt x="3089" y="2556"/>
                  </a:lnTo>
                  <a:lnTo>
                    <a:pt x="3137" y="2473"/>
                  </a:lnTo>
                  <a:lnTo>
                    <a:pt x="3179" y="2387"/>
                  </a:lnTo>
                  <a:lnTo>
                    <a:pt x="3217" y="2299"/>
                  </a:lnTo>
                  <a:lnTo>
                    <a:pt x="3249" y="2208"/>
                  </a:lnTo>
                  <a:lnTo>
                    <a:pt x="3276" y="2114"/>
                  </a:lnTo>
                  <a:lnTo>
                    <a:pt x="3297" y="2018"/>
                  </a:lnTo>
                  <a:lnTo>
                    <a:pt x="3313" y="1920"/>
                  </a:lnTo>
                  <a:lnTo>
                    <a:pt x="3322" y="1821"/>
                  </a:lnTo>
                  <a:lnTo>
                    <a:pt x="3325" y="1720"/>
                  </a:lnTo>
                  <a:lnTo>
                    <a:pt x="3322" y="1619"/>
                  </a:lnTo>
                  <a:lnTo>
                    <a:pt x="3313" y="1520"/>
                  </a:lnTo>
                  <a:lnTo>
                    <a:pt x="3297" y="1422"/>
                  </a:lnTo>
                  <a:lnTo>
                    <a:pt x="3276" y="1326"/>
                  </a:lnTo>
                  <a:lnTo>
                    <a:pt x="3249" y="1232"/>
                  </a:lnTo>
                  <a:lnTo>
                    <a:pt x="3217" y="1141"/>
                  </a:lnTo>
                  <a:lnTo>
                    <a:pt x="3179" y="1053"/>
                  </a:lnTo>
                  <a:lnTo>
                    <a:pt x="3137" y="967"/>
                  </a:lnTo>
                  <a:lnTo>
                    <a:pt x="3089" y="884"/>
                  </a:lnTo>
                  <a:lnTo>
                    <a:pt x="3037" y="805"/>
                  </a:lnTo>
                  <a:lnTo>
                    <a:pt x="2980" y="728"/>
                  </a:lnTo>
                  <a:lnTo>
                    <a:pt x="2919" y="656"/>
                  </a:lnTo>
                  <a:lnTo>
                    <a:pt x="2854" y="586"/>
                  </a:lnTo>
                  <a:lnTo>
                    <a:pt x="2784" y="521"/>
                  </a:lnTo>
                  <a:lnTo>
                    <a:pt x="2712" y="460"/>
                  </a:lnTo>
                  <a:lnTo>
                    <a:pt x="2635" y="403"/>
                  </a:lnTo>
                  <a:lnTo>
                    <a:pt x="2556" y="351"/>
                  </a:lnTo>
                  <a:lnTo>
                    <a:pt x="2473" y="303"/>
                  </a:lnTo>
                  <a:lnTo>
                    <a:pt x="2387" y="261"/>
                  </a:lnTo>
                  <a:lnTo>
                    <a:pt x="2299" y="223"/>
                  </a:lnTo>
                  <a:lnTo>
                    <a:pt x="2208" y="191"/>
                  </a:lnTo>
                  <a:lnTo>
                    <a:pt x="2114" y="164"/>
                  </a:lnTo>
                  <a:lnTo>
                    <a:pt x="2018" y="143"/>
                  </a:lnTo>
                  <a:lnTo>
                    <a:pt x="1920" y="127"/>
                  </a:lnTo>
                  <a:lnTo>
                    <a:pt x="1821" y="118"/>
                  </a:lnTo>
                  <a:lnTo>
                    <a:pt x="1720" y="115"/>
                  </a:lnTo>
                  <a:close/>
                  <a:moveTo>
                    <a:pt x="1720" y="0"/>
                  </a:moveTo>
                  <a:lnTo>
                    <a:pt x="1824" y="3"/>
                  </a:lnTo>
                  <a:lnTo>
                    <a:pt x="1927" y="13"/>
                  </a:lnTo>
                  <a:lnTo>
                    <a:pt x="2029" y="28"/>
                  </a:lnTo>
                  <a:lnTo>
                    <a:pt x="2128" y="49"/>
                  </a:lnTo>
                  <a:lnTo>
                    <a:pt x="2225" y="76"/>
                  </a:lnTo>
                  <a:lnTo>
                    <a:pt x="2318" y="108"/>
                  </a:lnTo>
                  <a:lnTo>
                    <a:pt x="2410" y="146"/>
                  </a:lnTo>
                  <a:lnTo>
                    <a:pt x="2500" y="189"/>
                  </a:lnTo>
                  <a:lnTo>
                    <a:pt x="2586" y="236"/>
                  </a:lnTo>
                  <a:lnTo>
                    <a:pt x="2670" y="288"/>
                  </a:lnTo>
                  <a:lnTo>
                    <a:pt x="2750" y="345"/>
                  </a:lnTo>
                  <a:lnTo>
                    <a:pt x="2827" y="406"/>
                  </a:lnTo>
                  <a:lnTo>
                    <a:pt x="2900" y="471"/>
                  </a:lnTo>
                  <a:lnTo>
                    <a:pt x="2969" y="540"/>
                  </a:lnTo>
                  <a:lnTo>
                    <a:pt x="3034" y="613"/>
                  </a:lnTo>
                  <a:lnTo>
                    <a:pt x="3095" y="690"/>
                  </a:lnTo>
                  <a:lnTo>
                    <a:pt x="3152" y="770"/>
                  </a:lnTo>
                  <a:lnTo>
                    <a:pt x="3204" y="854"/>
                  </a:lnTo>
                  <a:lnTo>
                    <a:pt x="3251" y="940"/>
                  </a:lnTo>
                  <a:lnTo>
                    <a:pt x="3294" y="1030"/>
                  </a:lnTo>
                  <a:lnTo>
                    <a:pt x="3332" y="1122"/>
                  </a:lnTo>
                  <a:lnTo>
                    <a:pt x="3364" y="1215"/>
                  </a:lnTo>
                  <a:lnTo>
                    <a:pt x="3391" y="1312"/>
                  </a:lnTo>
                  <a:lnTo>
                    <a:pt x="3412" y="1411"/>
                  </a:lnTo>
                  <a:lnTo>
                    <a:pt x="3427" y="1513"/>
                  </a:lnTo>
                  <a:lnTo>
                    <a:pt x="3437" y="1616"/>
                  </a:lnTo>
                  <a:lnTo>
                    <a:pt x="3440" y="1720"/>
                  </a:lnTo>
                  <a:lnTo>
                    <a:pt x="3437" y="1824"/>
                  </a:lnTo>
                  <a:lnTo>
                    <a:pt x="3427" y="1927"/>
                  </a:lnTo>
                  <a:lnTo>
                    <a:pt x="3412" y="2029"/>
                  </a:lnTo>
                  <a:lnTo>
                    <a:pt x="3391" y="2128"/>
                  </a:lnTo>
                  <a:lnTo>
                    <a:pt x="3364" y="2225"/>
                  </a:lnTo>
                  <a:lnTo>
                    <a:pt x="3332" y="2318"/>
                  </a:lnTo>
                  <a:lnTo>
                    <a:pt x="3294" y="2410"/>
                  </a:lnTo>
                  <a:lnTo>
                    <a:pt x="3251" y="2500"/>
                  </a:lnTo>
                  <a:lnTo>
                    <a:pt x="3204" y="2586"/>
                  </a:lnTo>
                  <a:lnTo>
                    <a:pt x="3152" y="2670"/>
                  </a:lnTo>
                  <a:lnTo>
                    <a:pt x="3095" y="2750"/>
                  </a:lnTo>
                  <a:lnTo>
                    <a:pt x="3034" y="2827"/>
                  </a:lnTo>
                  <a:lnTo>
                    <a:pt x="2969" y="2900"/>
                  </a:lnTo>
                  <a:lnTo>
                    <a:pt x="2900" y="2969"/>
                  </a:lnTo>
                  <a:lnTo>
                    <a:pt x="2827" y="3034"/>
                  </a:lnTo>
                  <a:lnTo>
                    <a:pt x="2750" y="3095"/>
                  </a:lnTo>
                  <a:lnTo>
                    <a:pt x="2670" y="3152"/>
                  </a:lnTo>
                  <a:lnTo>
                    <a:pt x="2586" y="3204"/>
                  </a:lnTo>
                  <a:lnTo>
                    <a:pt x="2500" y="3251"/>
                  </a:lnTo>
                  <a:lnTo>
                    <a:pt x="2410" y="3294"/>
                  </a:lnTo>
                  <a:lnTo>
                    <a:pt x="2318" y="3332"/>
                  </a:lnTo>
                  <a:lnTo>
                    <a:pt x="2225" y="3364"/>
                  </a:lnTo>
                  <a:lnTo>
                    <a:pt x="2128" y="3391"/>
                  </a:lnTo>
                  <a:lnTo>
                    <a:pt x="2029" y="3412"/>
                  </a:lnTo>
                  <a:lnTo>
                    <a:pt x="1927" y="3427"/>
                  </a:lnTo>
                  <a:lnTo>
                    <a:pt x="1824" y="3437"/>
                  </a:lnTo>
                  <a:lnTo>
                    <a:pt x="1720" y="3440"/>
                  </a:lnTo>
                  <a:lnTo>
                    <a:pt x="1616" y="3437"/>
                  </a:lnTo>
                  <a:lnTo>
                    <a:pt x="1513" y="3427"/>
                  </a:lnTo>
                  <a:lnTo>
                    <a:pt x="1411" y="3412"/>
                  </a:lnTo>
                  <a:lnTo>
                    <a:pt x="1312" y="3391"/>
                  </a:lnTo>
                  <a:lnTo>
                    <a:pt x="1215" y="3364"/>
                  </a:lnTo>
                  <a:lnTo>
                    <a:pt x="1122" y="3332"/>
                  </a:lnTo>
                  <a:lnTo>
                    <a:pt x="1030" y="3294"/>
                  </a:lnTo>
                  <a:lnTo>
                    <a:pt x="940" y="3251"/>
                  </a:lnTo>
                  <a:lnTo>
                    <a:pt x="854" y="3204"/>
                  </a:lnTo>
                  <a:lnTo>
                    <a:pt x="770" y="3152"/>
                  </a:lnTo>
                  <a:lnTo>
                    <a:pt x="690" y="3095"/>
                  </a:lnTo>
                  <a:lnTo>
                    <a:pt x="613" y="3034"/>
                  </a:lnTo>
                  <a:lnTo>
                    <a:pt x="540" y="2969"/>
                  </a:lnTo>
                  <a:lnTo>
                    <a:pt x="471" y="2900"/>
                  </a:lnTo>
                  <a:lnTo>
                    <a:pt x="406" y="2827"/>
                  </a:lnTo>
                  <a:lnTo>
                    <a:pt x="345" y="2750"/>
                  </a:lnTo>
                  <a:lnTo>
                    <a:pt x="288" y="2670"/>
                  </a:lnTo>
                  <a:lnTo>
                    <a:pt x="236" y="2586"/>
                  </a:lnTo>
                  <a:lnTo>
                    <a:pt x="189" y="2500"/>
                  </a:lnTo>
                  <a:lnTo>
                    <a:pt x="146" y="2410"/>
                  </a:lnTo>
                  <a:lnTo>
                    <a:pt x="108" y="2318"/>
                  </a:lnTo>
                  <a:lnTo>
                    <a:pt x="76" y="2225"/>
                  </a:lnTo>
                  <a:lnTo>
                    <a:pt x="49" y="2128"/>
                  </a:lnTo>
                  <a:lnTo>
                    <a:pt x="28" y="2029"/>
                  </a:lnTo>
                  <a:lnTo>
                    <a:pt x="13" y="1927"/>
                  </a:lnTo>
                  <a:lnTo>
                    <a:pt x="3" y="1824"/>
                  </a:lnTo>
                  <a:lnTo>
                    <a:pt x="0" y="1720"/>
                  </a:lnTo>
                  <a:lnTo>
                    <a:pt x="3" y="1616"/>
                  </a:lnTo>
                  <a:lnTo>
                    <a:pt x="13" y="1513"/>
                  </a:lnTo>
                  <a:lnTo>
                    <a:pt x="28" y="1411"/>
                  </a:lnTo>
                  <a:lnTo>
                    <a:pt x="49" y="1312"/>
                  </a:lnTo>
                  <a:lnTo>
                    <a:pt x="76" y="1215"/>
                  </a:lnTo>
                  <a:lnTo>
                    <a:pt x="108" y="1122"/>
                  </a:lnTo>
                  <a:lnTo>
                    <a:pt x="146" y="1030"/>
                  </a:lnTo>
                  <a:lnTo>
                    <a:pt x="189" y="940"/>
                  </a:lnTo>
                  <a:lnTo>
                    <a:pt x="236" y="854"/>
                  </a:lnTo>
                  <a:lnTo>
                    <a:pt x="288" y="770"/>
                  </a:lnTo>
                  <a:lnTo>
                    <a:pt x="345" y="690"/>
                  </a:lnTo>
                  <a:lnTo>
                    <a:pt x="406" y="613"/>
                  </a:lnTo>
                  <a:lnTo>
                    <a:pt x="471" y="540"/>
                  </a:lnTo>
                  <a:lnTo>
                    <a:pt x="540" y="471"/>
                  </a:lnTo>
                  <a:lnTo>
                    <a:pt x="613" y="406"/>
                  </a:lnTo>
                  <a:lnTo>
                    <a:pt x="690" y="345"/>
                  </a:lnTo>
                  <a:lnTo>
                    <a:pt x="770" y="288"/>
                  </a:lnTo>
                  <a:lnTo>
                    <a:pt x="854" y="236"/>
                  </a:lnTo>
                  <a:lnTo>
                    <a:pt x="940" y="189"/>
                  </a:lnTo>
                  <a:lnTo>
                    <a:pt x="1030" y="146"/>
                  </a:lnTo>
                  <a:lnTo>
                    <a:pt x="1122" y="108"/>
                  </a:lnTo>
                  <a:lnTo>
                    <a:pt x="1215" y="76"/>
                  </a:lnTo>
                  <a:lnTo>
                    <a:pt x="1312" y="49"/>
                  </a:lnTo>
                  <a:lnTo>
                    <a:pt x="1411" y="28"/>
                  </a:lnTo>
                  <a:lnTo>
                    <a:pt x="1513" y="13"/>
                  </a:lnTo>
                  <a:lnTo>
                    <a:pt x="1616" y="3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619"/>
            <p:cNvSpPr>
              <a:spLocks/>
            </p:cNvSpPr>
            <p:nvPr/>
          </p:nvSpPr>
          <p:spPr bwMode="auto">
            <a:xfrm>
              <a:off x="5659438" y="3665538"/>
              <a:ext cx="17463" cy="146050"/>
            </a:xfrm>
            <a:custGeom>
              <a:avLst/>
              <a:gdLst>
                <a:gd name="T0" fmla="*/ 57 w 114"/>
                <a:gd name="T1" fmla="*/ 0 h 918"/>
                <a:gd name="T2" fmla="*/ 76 w 114"/>
                <a:gd name="T3" fmla="*/ 3 h 918"/>
                <a:gd name="T4" fmla="*/ 92 w 114"/>
                <a:gd name="T5" fmla="*/ 11 h 918"/>
                <a:gd name="T6" fmla="*/ 104 w 114"/>
                <a:gd name="T7" fmla="*/ 22 h 918"/>
                <a:gd name="T8" fmla="*/ 111 w 114"/>
                <a:gd name="T9" fmla="*/ 39 h 918"/>
                <a:gd name="T10" fmla="*/ 114 w 114"/>
                <a:gd name="T11" fmla="*/ 58 h 918"/>
                <a:gd name="T12" fmla="*/ 114 w 114"/>
                <a:gd name="T13" fmla="*/ 860 h 918"/>
                <a:gd name="T14" fmla="*/ 111 w 114"/>
                <a:gd name="T15" fmla="*/ 879 h 918"/>
                <a:gd name="T16" fmla="*/ 104 w 114"/>
                <a:gd name="T17" fmla="*/ 896 h 918"/>
                <a:gd name="T18" fmla="*/ 92 w 114"/>
                <a:gd name="T19" fmla="*/ 907 h 918"/>
                <a:gd name="T20" fmla="*/ 76 w 114"/>
                <a:gd name="T21" fmla="*/ 915 h 918"/>
                <a:gd name="T22" fmla="*/ 57 w 114"/>
                <a:gd name="T23" fmla="*/ 918 h 918"/>
                <a:gd name="T24" fmla="*/ 38 w 114"/>
                <a:gd name="T25" fmla="*/ 915 h 918"/>
                <a:gd name="T26" fmla="*/ 22 w 114"/>
                <a:gd name="T27" fmla="*/ 907 h 918"/>
                <a:gd name="T28" fmla="*/ 10 w 114"/>
                <a:gd name="T29" fmla="*/ 896 h 918"/>
                <a:gd name="T30" fmla="*/ 3 w 114"/>
                <a:gd name="T31" fmla="*/ 879 h 918"/>
                <a:gd name="T32" fmla="*/ 0 w 114"/>
                <a:gd name="T33" fmla="*/ 860 h 918"/>
                <a:gd name="T34" fmla="*/ 0 w 114"/>
                <a:gd name="T35" fmla="*/ 58 h 918"/>
                <a:gd name="T36" fmla="*/ 3 w 114"/>
                <a:gd name="T37" fmla="*/ 39 h 918"/>
                <a:gd name="T38" fmla="*/ 10 w 114"/>
                <a:gd name="T39" fmla="*/ 22 h 918"/>
                <a:gd name="T40" fmla="*/ 22 w 114"/>
                <a:gd name="T41" fmla="*/ 11 h 918"/>
                <a:gd name="T42" fmla="*/ 38 w 114"/>
                <a:gd name="T43" fmla="*/ 3 h 918"/>
                <a:gd name="T44" fmla="*/ 57 w 114"/>
                <a:gd name="T4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918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860"/>
                  </a:lnTo>
                  <a:lnTo>
                    <a:pt x="111" y="879"/>
                  </a:lnTo>
                  <a:lnTo>
                    <a:pt x="104" y="896"/>
                  </a:lnTo>
                  <a:lnTo>
                    <a:pt x="92" y="907"/>
                  </a:lnTo>
                  <a:lnTo>
                    <a:pt x="76" y="915"/>
                  </a:lnTo>
                  <a:lnTo>
                    <a:pt x="57" y="918"/>
                  </a:lnTo>
                  <a:lnTo>
                    <a:pt x="38" y="915"/>
                  </a:lnTo>
                  <a:lnTo>
                    <a:pt x="22" y="907"/>
                  </a:lnTo>
                  <a:lnTo>
                    <a:pt x="10" y="896"/>
                  </a:lnTo>
                  <a:lnTo>
                    <a:pt x="3" y="879"/>
                  </a:lnTo>
                  <a:lnTo>
                    <a:pt x="0" y="86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620"/>
            <p:cNvSpPr>
              <a:spLocks/>
            </p:cNvSpPr>
            <p:nvPr/>
          </p:nvSpPr>
          <p:spPr bwMode="auto">
            <a:xfrm>
              <a:off x="5713413" y="3665538"/>
              <a:ext cx="19050" cy="146050"/>
            </a:xfrm>
            <a:custGeom>
              <a:avLst/>
              <a:gdLst>
                <a:gd name="T0" fmla="*/ 57 w 114"/>
                <a:gd name="T1" fmla="*/ 0 h 918"/>
                <a:gd name="T2" fmla="*/ 76 w 114"/>
                <a:gd name="T3" fmla="*/ 3 h 918"/>
                <a:gd name="T4" fmla="*/ 92 w 114"/>
                <a:gd name="T5" fmla="*/ 11 h 918"/>
                <a:gd name="T6" fmla="*/ 104 w 114"/>
                <a:gd name="T7" fmla="*/ 22 h 918"/>
                <a:gd name="T8" fmla="*/ 111 w 114"/>
                <a:gd name="T9" fmla="*/ 39 h 918"/>
                <a:gd name="T10" fmla="*/ 114 w 114"/>
                <a:gd name="T11" fmla="*/ 58 h 918"/>
                <a:gd name="T12" fmla="*/ 114 w 114"/>
                <a:gd name="T13" fmla="*/ 860 h 918"/>
                <a:gd name="T14" fmla="*/ 111 w 114"/>
                <a:gd name="T15" fmla="*/ 879 h 918"/>
                <a:gd name="T16" fmla="*/ 104 w 114"/>
                <a:gd name="T17" fmla="*/ 896 h 918"/>
                <a:gd name="T18" fmla="*/ 92 w 114"/>
                <a:gd name="T19" fmla="*/ 907 h 918"/>
                <a:gd name="T20" fmla="*/ 76 w 114"/>
                <a:gd name="T21" fmla="*/ 915 h 918"/>
                <a:gd name="T22" fmla="*/ 57 w 114"/>
                <a:gd name="T23" fmla="*/ 918 h 918"/>
                <a:gd name="T24" fmla="*/ 38 w 114"/>
                <a:gd name="T25" fmla="*/ 915 h 918"/>
                <a:gd name="T26" fmla="*/ 22 w 114"/>
                <a:gd name="T27" fmla="*/ 907 h 918"/>
                <a:gd name="T28" fmla="*/ 10 w 114"/>
                <a:gd name="T29" fmla="*/ 896 h 918"/>
                <a:gd name="T30" fmla="*/ 3 w 114"/>
                <a:gd name="T31" fmla="*/ 879 h 918"/>
                <a:gd name="T32" fmla="*/ 0 w 114"/>
                <a:gd name="T33" fmla="*/ 860 h 918"/>
                <a:gd name="T34" fmla="*/ 0 w 114"/>
                <a:gd name="T35" fmla="*/ 58 h 918"/>
                <a:gd name="T36" fmla="*/ 3 w 114"/>
                <a:gd name="T37" fmla="*/ 39 h 918"/>
                <a:gd name="T38" fmla="*/ 10 w 114"/>
                <a:gd name="T39" fmla="*/ 22 h 918"/>
                <a:gd name="T40" fmla="*/ 22 w 114"/>
                <a:gd name="T41" fmla="*/ 11 h 918"/>
                <a:gd name="T42" fmla="*/ 38 w 114"/>
                <a:gd name="T43" fmla="*/ 3 h 918"/>
                <a:gd name="T44" fmla="*/ 57 w 114"/>
                <a:gd name="T4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918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860"/>
                  </a:lnTo>
                  <a:lnTo>
                    <a:pt x="111" y="879"/>
                  </a:lnTo>
                  <a:lnTo>
                    <a:pt x="104" y="896"/>
                  </a:lnTo>
                  <a:lnTo>
                    <a:pt x="92" y="907"/>
                  </a:lnTo>
                  <a:lnTo>
                    <a:pt x="76" y="915"/>
                  </a:lnTo>
                  <a:lnTo>
                    <a:pt x="57" y="918"/>
                  </a:lnTo>
                  <a:lnTo>
                    <a:pt x="38" y="915"/>
                  </a:lnTo>
                  <a:lnTo>
                    <a:pt x="22" y="907"/>
                  </a:lnTo>
                  <a:lnTo>
                    <a:pt x="10" y="896"/>
                  </a:lnTo>
                  <a:lnTo>
                    <a:pt x="3" y="879"/>
                  </a:lnTo>
                  <a:lnTo>
                    <a:pt x="0" y="86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621"/>
            <p:cNvSpPr>
              <a:spLocks/>
            </p:cNvSpPr>
            <p:nvPr/>
          </p:nvSpPr>
          <p:spPr bwMode="auto">
            <a:xfrm>
              <a:off x="5540376" y="3665538"/>
              <a:ext cx="92075" cy="146050"/>
            </a:xfrm>
            <a:custGeom>
              <a:avLst/>
              <a:gdLst>
                <a:gd name="T0" fmla="*/ 515 w 574"/>
                <a:gd name="T1" fmla="*/ 0 h 918"/>
                <a:gd name="T2" fmla="*/ 530 w 574"/>
                <a:gd name="T3" fmla="*/ 1 h 918"/>
                <a:gd name="T4" fmla="*/ 546 w 574"/>
                <a:gd name="T5" fmla="*/ 7 h 918"/>
                <a:gd name="T6" fmla="*/ 557 w 574"/>
                <a:gd name="T7" fmla="*/ 16 h 918"/>
                <a:gd name="T8" fmla="*/ 566 w 574"/>
                <a:gd name="T9" fmla="*/ 28 h 918"/>
                <a:gd name="T10" fmla="*/ 572 w 574"/>
                <a:gd name="T11" fmla="*/ 42 h 918"/>
                <a:gd name="T12" fmla="*/ 574 w 574"/>
                <a:gd name="T13" fmla="*/ 57 h 918"/>
                <a:gd name="T14" fmla="*/ 573 w 574"/>
                <a:gd name="T15" fmla="*/ 71 h 918"/>
                <a:gd name="T16" fmla="*/ 567 w 574"/>
                <a:gd name="T17" fmla="*/ 86 h 918"/>
                <a:gd name="T18" fmla="*/ 110 w 574"/>
                <a:gd name="T19" fmla="*/ 890 h 918"/>
                <a:gd name="T20" fmla="*/ 98 w 574"/>
                <a:gd name="T21" fmla="*/ 901 h 918"/>
                <a:gd name="T22" fmla="*/ 86 w 574"/>
                <a:gd name="T23" fmla="*/ 909 h 918"/>
                <a:gd name="T24" fmla="*/ 71 w 574"/>
                <a:gd name="T25" fmla="*/ 916 h 918"/>
                <a:gd name="T26" fmla="*/ 58 w 574"/>
                <a:gd name="T27" fmla="*/ 918 h 918"/>
                <a:gd name="T28" fmla="*/ 47 w 574"/>
                <a:gd name="T29" fmla="*/ 918 h 918"/>
                <a:gd name="T30" fmla="*/ 39 w 574"/>
                <a:gd name="T31" fmla="*/ 916 h 918"/>
                <a:gd name="T32" fmla="*/ 30 w 574"/>
                <a:gd name="T33" fmla="*/ 911 h 918"/>
                <a:gd name="T34" fmla="*/ 17 w 574"/>
                <a:gd name="T35" fmla="*/ 902 h 918"/>
                <a:gd name="T36" fmla="*/ 8 w 574"/>
                <a:gd name="T37" fmla="*/ 890 h 918"/>
                <a:gd name="T38" fmla="*/ 2 w 574"/>
                <a:gd name="T39" fmla="*/ 876 h 918"/>
                <a:gd name="T40" fmla="*/ 0 w 574"/>
                <a:gd name="T41" fmla="*/ 861 h 918"/>
                <a:gd name="T42" fmla="*/ 1 w 574"/>
                <a:gd name="T43" fmla="*/ 847 h 918"/>
                <a:gd name="T44" fmla="*/ 7 w 574"/>
                <a:gd name="T45" fmla="*/ 832 h 918"/>
                <a:gd name="T46" fmla="*/ 464 w 574"/>
                <a:gd name="T47" fmla="*/ 30 h 918"/>
                <a:gd name="T48" fmla="*/ 475 w 574"/>
                <a:gd name="T49" fmla="*/ 17 h 918"/>
                <a:gd name="T50" fmla="*/ 487 w 574"/>
                <a:gd name="T51" fmla="*/ 8 h 918"/>
                <a:gd name="T52" fmla="*/ 501 w 574"/>
                <a:gd name="T53" fmla="*/ 2 h 918"/>
                <a:gd name="T54" fmla="*/ 515 w 574"/>
                <a:gd name="T5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4" h="918">
                  <a:moveTo>
                    <a:pt x="515" y="0"/>
                  </a:moveTo>
                  <a:lnTo>
                    <a:pt x="530" y="1"/>
                  </a:lnTo>
                  <a:lnTo>
                    <a:pt x="546" y="7"/>
                  </a:lnTo>
                  <a:lnTo>
                    <a:pt x="557" y="16"/>
                  </a:lnTo>
                  <a:lnTo>
                    <a:pt x="566" y="28"/>
                  </a:lnTo>
                  <a:lnTo>
                    <a:pt x="572" y="42"/>
                  </a:lnTo>
                  <a:lnTo>
                    <a:pt x="574" y="57"/>
                  </a:lnTo>
                  <a:lnTo>
                    <a:pt x="573" y="71"/>
                  </a:lnTo>
                  <a:lnTo>
                    <a:pt x="567" y="86"/>
                  </a:lnTo>
                  <a:lnTo>
                    <a:pt x="110" y="890"/>
                  </a:lnTo>
                  <a:lnTo>
                    <a:pt x="98" y="901"/>
                  </a:lnTo>
                  <a:lnTo>
                    <a:pt x="86" y="909"/>
                  </a:lnTo>
                  <a:lnTo>
                    <a:pt x="71" y="916"/>
                  </a:lnTo>
                  <a:lnTo>
                    <a:pt x="58" y="918"/>
                  </a:lnTo>
                  <a:lnTo>
                    <a:pt x="47" y="918"/>
                  </a:lnTo>
                  <a:lnTo>
                    <a:pt x="39" y="916"/>
                  </a:lnTo>
                  <a:lnTo>
                    <a:pt x="30" y="911"/>
                  </a:lnTo>
                  <a:lnTo>
                    <a:pt x="17" y="902"/>
                  </a:lnTo>
                  <a:lnTo>
                    <a:pt x="8" y="890"/>
                  </a:lnTo>
                  <a:lnTo>
                    <a:pt x="2" y="876"/>
                  </a:lnTo>
                  <a:lnTo>
                    <a:pt x="0" y="861"/>
                  </a:lnTo>
                  <a:lnTo>
                    <a:pt x="1" y="847"/>
                  </a:lnTo>
                  <a:lnTo>
                    <a:pt x="7" y="832"/>
                  </a:lnTo>
                  <a:lnTo>
                    <a:pt x="464" y="30"/>
                  </a:lnTo>
                  <a:lnTo>
                    <a:pt x="475" y="17"/>
                  </a:lnTo>
                  <a:lnTo>
                    <a:pt x="487" y="8"/>
                  </a:lnTo>
                  <a:lnTo>
                    <a:pt x="501" y="2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622"/>
            <p:cNvSpPr>
              <a:spLocks noEditPoints="1"/>
            </p:cNvSpPr>
            <p:nvPr/>
          </p:nvSpPr>
          <p:spPr bwMode="auto">
            <a:xfrm>
              <a:off x="5413376" y="3665538"/>
              <a:ext cx="127000" cy="146050"/>
            </a:xfrm>
            <a:custGeom>
              <a:avLst/>
              <a:gdLst>
                <a:gd name="T0" fmla="*/ 114 w 802"/>
                <a:gd name="T1" fmla="*/ 158 h 921"/>
                <a:gd name="T2" fmla="*/ 114 w 802"/>
                <a:gd name="T3" fmla="*/ 760 h 921"/>
                <a:gd name="T4" fmla="*/ 630 w 802"/>
                <a:gd name="T5" fmla="*/ 457 h 921"/>
                <a:gd name="T6" fmla="*/ 114 w 802"/>
                <a:gd name="T7" fmla="*/ 158 h 921"/>
                <a:gd name="T8" fmla="*/ 57 w 802"/>
                <a:gd name="T9" fmla="*/ 0 h 921"/>
                <a:gd name="T10" fmla="*/ 72 w 802"/>
                <a:gd name="T11" fmla="*/ 2 h 921"/>
                <a:gd name="T12" fmla="*/ 86 w 802"/>
                <a:gd name="T13" fmla="*/ 10 h 921"/>
                <a:gd name="T14" fmla="*/ 774 w 802"/>
                <a:gd name="T15" fmla="*/ 411 h 921"/>
                <a:gd name="T16" fmla="*/ 786 w 802"/>
                <a:gd name="T17" fmla="*/ 420 h 921"/>
                <a:gd name="T18" fmla="*/ 794 w 802"/>
                <a:gd name="T19" fmla="*/ 432 h 921"/>
                <a:gd name="T20" fmla="*/ 800 w 802"/>
                <a:gd name="T21" fmla="*/ 446 h 921"/>
                <a:gd name="T22" fmla="*/ 802 w 802"/>
                <a:gd name="T23" fmla="*/ 462 h 921"/>
                <a:gd name="T24" fmla="*/ 800 w 802"/>
                <a:gd name="T25" fmla="*/ 478 h 921"/>
                <a:gd name="T26" fmla="*/ 794 w 802"/>
                <a:gd name="T27" fmla="*/ 492 h 921"/>
                <a:gd name="T28" fmla="*/ 786 w 802"/>
                <a:gd name="T29" fmla="*/ 504 h 921"/>
                <a:gd name="T30" fmla="*/ 774 w 802"/>
                <a:gd name="T31" fmla="*/ 514 h 921"/>
                <a:gd name="T32" fmla="*/ 86 w 802"/>
                <a:gd name="T33" fmla="*/ 914 h 921"/>
                <a:gd name="T34" fmla="*/ 76 w 802"/>
                <a:gd name="T35" fmla="*/ 919 h 921"/>
                <a:gd name="T36" fmla="*/ 67 w 802"/>
                <a:gd name="T37" fmla="*/ 921 h 921"/>
                <a:gd name="T38" fmla="*/ 57 w 802"/>
                <a:gd name="T39" fmla="*/ 921 h 921"/>
                <a:gd name="T40" fmla="*/ 47 w 802"/>
                <a:gd name="T41" fmla="*/ 921 h 921"/>
                <a:gd name="T42" fmla="*/ 38 w 802"/>
                <a:gd name="T43" fmla="*/ 919 h 921"/>
                <a:gd name="T44" fmla="*/ 28 w 802"/>
                <a:gd name="T45" fmla="*/ 914 h 921"/>
                <a:gd name="T46" fmla="*/ 16 w 802"/>
                <a:gd name="T47" fmla="*/ 905 h 921"/>
                <a:gd name="T48" fmla="*/ 8 w 802"/>
                <a:gd name="T49" fmla="*/ 894 h 921"/>
                <a:gd name="T50" fmla="*/ 2 w 802"/>
                <a:gd name="T51" fmla="*/ 879 h 921"/>
                <a:gd name="T52" fmla="*/ 0 w 802"/>
                <a:gd name="T53" fmla="*/ 863 h 921"/>
                <a:gd name="T54" fmla="*/ 0 w 802"/>
                <a:gd name="T55" fmla="*/ 61 h 921"/>
                <a:gd name="T56" fmla="*/ 2 w 802"/>
                <a:gd name="T57" fmla="*/ 45 h 921"/>
                <a:gd name="T58" fmla="*/ 8 w 802"/>
                <a:gd name="T59" fmla="*/ 30 h 921"/>
                <a:gd name="T60" fmla="*/ 16 w 802"/>
                <a:gd name="T61" fmla="*/ 19 h 921"/>
                <a:gd name="T62" fmla="*/ 28 w 802"/>
                <a:gd name="T63" fmla="*/ 10 h 921"/>
                <a:gd name="T64" fmla="*/ 42 w 802"/>
                <a:gd name="T65" fmla="*/ 2 h 921"/>
                <a:gd name="T66" fmla="*/ 57 w 802"/>
                <a:gd name="T67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921">
                  <a:moveTo>
                    <a:pt x="114" y="158"/>
                  </a:moveTo>
                  <a:lnTo>
                    <a:pt x="114" y="760"/>
                  </a:lnTo>
                  <a:lnTo>
                    <a:pt x="630" y="457"/>
                  </a:lnTo>
                  <a:lnTo>
                    <a:pt x="114" y="158"/>
                  </a:lnTo>
                  <a:close/>
                  <a:moveTo>
                    <a:pt x="57" y="0"/>
                  </a:moveTo>
                  <a:lnTo>
                    <a:pt x="72" y="2"/>
                  </a:lnTo>
                  <a:lnTo>
                    <a:pt x="86" y="10"/>
                  </a:lnTo>
                  <a:lnTo>
                    <a:pt x="774" y="411"/>
                  </a:lnTo>
                  <a:lnTo>
                    <a:pt x="786" y="420"/>
                  </a:lnTo>
                  <a:lnTo>
                    <a:pt x="794" y="432"/>
                  </a:lnTo>
                  <a:lnTo>
                    <a:pt x="800" y="446"/>
                  </a:lnTo>
                  <a:lnTo>
                    <a:pt x="802" y="462"/>
                  </a:lnTo>
                  <a:lnTo>
                    <a:pt x="800" y="478"/>
                  </a:lnTo>
                  <a:lnTo>
                    <a:pt x="794" y="492"/>
                  </a:lnTo>
                  <a:lnTo>
                    <a:pt x="786" y="504"/>
                  </a:lnTo>
                  <a:lnTo>
                    <a:pt x="774" y="514"/>
                  </a:lnTo>
                  <a:lnTo>
                    <a:pt x="86" y="914"/>
                  </a:lnTo>
                  <a:lnTo>
                    <a:pt x="76" y="919"/>
                  </a:lnTo>
                  <a:lnTo>
                    <a:pt x="67" y="921"/>
                  </a:lnTo>
                  <a:lnTo>
                    <a:pt x="57" y="921"/>
                  </a:lnTo>
                  <a:lnTo>
                    <a:pt x="47" y="921"/>
                  </a:lnTo>
                  <a:lnTo>
                    <a:pt x="38" y="919"/>
                  </a:lnTo>
                  <a:lnTo>
                    <a:pt x="28" y="914"/>
                  </a:lnTo>
                  <a:lnTo>
                    <a:pt x="16" y="905"/>
                  </a:lnTo>
                  <a:lnTo>
                    <a:pt x="8" y="894"/>
                  </a:lnTo>
                  <a:lnTo>
                    <a:pt x="2" y="879"/>
                  </a:lnTo>
                  <a:lnTo>
                    <a:pt x="0" y="863"/>
                  </a:lnTo>
                  <a:lnTo>
                    <a:pt x="0" y="61"/>
                  </a:lnTo>
                  <a:lnTo>
                    <a:pt x="2" y="45"/>
                  </a:lnTo>
                  <a:lnTo>
                    <a:pt x="8" y="30"/>
                  </a:lnTo>
                  <a:lnTo>
                    <a:pt x="16" y="19"/>
                  </a:lnTo>
                  <a:lnTo>
                    <a:pt x="28" y="10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77" name="Group 1276"/>
          <p:cNvGrpSpPr/>
          <p:nvPr/>
        </p:nvGrpSpPr>
        <p:grpSpPr>
          <a:xfrm>
            <a:off x="4415082" y="3465471"/>
            <a:ext cx="546100" cy="546101"/>
            <a:chOff x="4387850" y="3465513"/>
            <a:chExt cx="546100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1" name="Freeform 627"/>
            <p:cNvSpPr>
              <a:spLocks noEditPoints="1"/>
            </p:cNvSpPr>
            <p:nvPr/>
          </p:nvSpPr>
          <p:spPr bwMode="auto">
            <a:xfrm>
              <a:off x="4387850" y="3465513"/>
              <a:ext cx="546100" cy="146050"/>
            </a:xfrm>
            <a:custGeom>
              <a:avLst/>
              <a:gdLst>
                <a:gd name="T0" fmla="*/ 255 w 3440"/>
                <a:gd name="T1" fmla="*/ 118 h 917"/>
                <a:gd name="T2" fmla="*/ 199 w 3440"/>
                <a:gd name="T3" fmla="*/ 138 h 917"/>
                <a:gd name="T4" fmla="*/ 154 w 3440"/>
                <a:gd name="T5" fmla="*/ 175 h 917"/>
                <a:gd name="T6" fmla="*/ 125 w 3440"/>
                <a:gd name="T7" fmla="*/ 225 h 917"/>
                <a:gd name="T8" fmla="*/ 115 w 3440"/>
                <a:gd name="T9" fmla="*/ 287 h 917"/>
                <a:gd name="T10" fmla="*/ 3325 w 3440"/>
                <a:gd name="T11" fmla="*/ 803 h 917"/>
                <a:gd name="T12" fmla="*/ 3322 w 3440"/>
                <a:gd name="T13" fmla="*/ 255 h 917"/>
                <a:gd name="T14" fmla="*/ 3302 w 3440"/>
                <a:gd name="T15" fmla="*/ 199 h 917"/>
                <a:gd name="T16" fmla="*/ 3265 w 3440"/>
                <a:gd name="T17" fmla="*/ 154 h 917"/>
                <a:gd name="T18" fmla="*/ 3215 w 3440"/>
                <a:gd name="T19" fmla="*/ 125 h 917"/>
                <a:gd name="T20" fmla="*/ 3153 w 3440"/>
                <a:gd name="T21" fmla="*/ 115 h 917"/>
                <a:gd name="T22" fmla="*/ 287 w 3440"/>
                <a:gd name="T23" fmla="*/ 0 h 917"/>
                <a:gd name="T24" fmla="*/ 3196 w 3440"/>
                <a:gd name="T25" fmla="*/ 3 h 917"/>
                <a:gd name="T26" fmla="*/ 3275 w 3440"/>
                <a:gd name="T27" fmla="*/ 26 h 917"/>
                <a:gd name="T28" fmla="*/ 3342 w 3440"/>
                <a:gd name="T29" fmla="*/ 70 h 917"/>
                <a:gd name="T30" fmla="*/ 3394 w 3440"/>
                <a:gd name="T31" fmla="*/ 129 h 917"/>
                <a:gd name="T32" fmla="*/ 3429 w 3440"/>
                <a:gd name="T33" fmla="*/ 203 h 917"/>
                <a:gd name="T34" fmla="*/ 3440 w 3440"/>
                <a:gd name="T35" fmla="*/ 287 h 917"/>
                <a:gd name="T36" fmla="*/ 3437 w 3440"/>
                <a:gd name="T37" fmla="*/ 829 h 917"/>
                <a:gd name="T38" fmla="*/ 3415 w 3440"/>
                <a:gd name="T39" fmla="*/ 875 h 917"/>
                <a:gd name="T40" fmla="*/ 3375 w 3440"/>
                <a:gd name="T41" fmla="*/ 906 h 917"/>
                <a:gd name="T42" fmla="*/ 3325 w 3440"/>
                <a:gd name="T43" fmla="*/ 917 h 917"/>
                <a:gd name="T44" fmla="*/ 89 w 3440"/>
                <a:gd name="T45" fmla="*/ 914 h 917"/>
                <a:gd name="T46" fmla="*/ 43 w 3440"/>
                <a:gd name="T47" fmla="*/ 892 h 917"/>
                <a:gd name="T48" fmla="*/ 11 w 3440"/>
                <a:gd name="T49" fmla="*/ 853 h 917"/>
                <a:gd name="T50" fmla="*/ 0 w 3440"/>
                <a:gd name="T51" fmla="*/ 803 h 917"/>
                <a:gd name="T52" fmla="*/ 3 w 3440"/>
                <a:gd name="T53" fmla="*/ 244 h 917"/>
                <a:gd name="T54" fmla="*/ 26 w 3440"/>
                <a:gd name="T55" fmla="*/ 165 h 917"/>
                <a:gd name="T56" fmla="*/ 70 w 3440"/>
                <a:gd name="T57" fmla="*/ 98 h 917"/>
                <a:gd name="T58" fmla="*/ 129 w 3440"/>
                <a:gd name="T59" fmla="*/ 46 h 917"/>
                <a:gd name="T60" fmla="*/ 203 w 3440"/>
                <a:gd name="T61" fmla="*/ 11 h 917"/>
                <a:gd name="T62" fmla="*/ 287 w 3440"/>
                <a:gd name="T63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0" h="917">
                  <a:moveTo>
                    <a:pt x="287" y="115"/>
                  </a:moveTo>
                  <a:lnTo>
                    <a:pt x="255" y="118"/>
                  </a:lnTo>
                  <a:lnTo>
                    <a:pt x="225" y="125"/>
                  </a:lnTo>
                  <a:lnTo>
                    <a:pt x="199" y="138"/>
                  </a:lnTo>
                  <a:lnTo>
                    <a:pt x="175" y="154"/>
                  </a:lnTo>
                  <a:lnTo>
                    <a:pt x="154" y="175"/>
                  </a:lnTo>
                  <a:lnTo>
                    <a:pt x="138" y="199"/>
                  </a:lnTo>
                  <a:lnTo>
                    <a:pt x="125" y="225"/>
                  </a:lnTo>
                  <a:lnTo>
                    <a:pt x="118" y="255"/>
                  </a:lnTo>
                  <a:lnTo>
                    <a:pt x="115" y="287"/>
                  </a:lnTo>
                  <a:lnTo>
                    <a:pt x="115" y="803"/>
                  </a:lnTo>
                  <a:lnTo>
                    <a:pt x="3325" y="803"/>
                  </a:lnTo>
                  <a:lnTo>
                    <a:pt x="3325" y="287"/>
                  </a:lnTo>
                  <a:lnTo>
                    <a:pt x="3322" y="255"/>
                  </a:lnTo>
                  <a:lnTo>
                    <a:pt x="3315" y="225"/>
                  </a:lnTo>
                  <a:lnTo>
                    <a:pt x="3302" y="199"/>
                  </a:lnTo>
                  <a:lnTo>
                    <a:pt x="3286" y="175"/>
                  </a:lnTo>
                  <a:lnTo>
                    <a:pt x="3265" y="154"/>
                  </a:lnTo>
                  <a:lnTo>
                    <a:pt x="3241" y="138"/>
                  </a:lnTo>
                  <a:lnTo>
                    <a:pt x="3215" y="125"/>
                  </a:lnTo>
                  <a:lnTo>
                    <a:pt x="3185" y="118"/>
                  </a:lnTo>
                  <a:lnTo>
                    <a:pt x="3153" y="115"/>
                  </a:lnTo>
                  <a:lnTo>
                    <a:pt x="287" y="115"/>
                  </a:lnTo>
                  <a:close/>
                  <a:moveTo>
                    <a:pt x="287" y="0"/>
                  </a:moveTo>
                  <a:lnTo>
                    <a:pt x="3153" y="0"/>
                  </a:lnTo>
                  <a:lnTo>
                    <a:pt x="3196" y="3"/>
                  </a:lnTo>
                  <a:lnTo>
                    <a:pt x="3237" y="11"/>
                  </a:lnTo>
                  <a:lnTo>
                    <a:pt x="3275" y="26"/>
                  </a:lnTo>
                  <a:lnTo>
                    <a:pt x="3311" y="46"/>
                  </a:lnTo>
                  <a:lnTo>
                    <a:pt x="3342" y="70"/>
                  </a:lnTo>
                  <a:lnTo>
                    <a:pt x="3370" y="98"/>
                  </a:lnTo>
                  <a:lnTo>
                    <a:pt x="3394" y="129"/>
                  </a:lnTo>
                  <a:lnTo>
                    <a:pt x="3414" y="165"/>
                  </a:lnTo>
                  <a:lnTo>
                    <a:pt x="3429" y="203"/>
                  </a:lnTo>
                  <a:lnTo>
                    <a:pt x="3437" y="244"/>
                  </a:lnTo>
                  <a:lnTo>
                    <a:pt x="3440" y="287"/>
                  </a:lnTo>
                  <a:lnTo>
                    <a:pt x="3440" y="803"/>
                  </a:lnTo>
                  <a:lnTo>
                    <a:pt x="3437" y="829"/>
                  </a:lnTo>
                  <a:lnTo>
                    <a:pt x="3429" y="853"/>
                  </a:lnTo>
                  <a:lnTo>
                    <a:pt x="3415" y="875"/>
                  </a:lnTo>
                  <a:lnTo>
                    <a:pt x="3397" y="892"/>
                  </a:lnTo>
                  <a:lnTo>
                    <a:pt x="3375" y="906"/>
                  </a:lnTo>
                  <a:lnTo>
                    <a:pt x="3351" y="914"/>
                  </a:lnTo>
                  <a:lnTo>
                    <a:pt x="3325" y="917"/>
                  </a:lnTo>
                  <a:lnTo>
                    <a:pt x="115" y="917"/>
                  </a:lnTo>
                  <a:lnTo>
                    <a:pt x="89" y="914"/>
                  </a:lnTo>
                  <a:lnTo>
                    <a:pt x="65" y="906"/>
                  </a:lnTo>
                  <a:lnTo>
                    <a:pt x="43" y="892"/>
                  </a:lnTo>
                  <a:lnTo>
                    <a:pt x="25" y="875"/>
                  </a:lnTo>
                  <a:lnTo>
                    <a:pt x="11" y="853"/>
                  </a:lnTo>
                  <a:lnTo>
                    <a:pt x="3" y="829"/>
                  </a:lnTo>
                  <a:lnTo>
                    <a:pt x="0" y="803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1" y="203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5" y="26"/>
                  </a:lnTo>
                  <a:lnTo>
                    <a:pt x="203" y="11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628"/>
            <p:cNvSpPr>
              <a:spLocks noEditPoints="1"/>
            </p:cNvSpPr>
            <p:nvPr/>
          </p:nvSpPr>
          <p:spPr bwMode="auto">
            <a:xfrm>
              <a:off x="4387850" y="3865563"/>
              <a:ext cx="546100" cy="146050"/>
            </a:xfrm>
            <a:custGeom>
              <a:avLst/>
              <a:gdLst>
                <a:gd name="T0" fmla="*/ 115 w 3440"/>
                <a:gd name="T1" fmla="*/ 630 h 917"/>
                <a:gd name="T2" fmla="*/ 125 w 3440"/>
                <a:gd name="T3" fmla="*/ 692 h 917"/>
                <a:gd name="T4" fmla="*/ 154 w 3440"/>
                <a:gd name="T5" fmla="*/ 742 h 917"/>
                <a:gd name="T6" fmla="*/ 199 w 3440"/>
                <a:gd name="T7" fmla="*/ 779 h 917"/>
                <a:gd name="T8" fmla="*/ 255 w 3440"/>
                <a:gd name="T9" fmla="*/ 799 h 917"/>
                <a:gd name="T10" fmla="*/ 3153 w 3440"/>
                <a:gd name="T11" fmla="*/ 802 h 917"/>
                <a:gd name="T12" fmla="*/ 3215 w 3440"/>
                <a:gd name="T13" fmla="*/ 792 h 917"/>
                <a:gd name="T14" fmla="*/ 3265 w 3440"/>
                <a:gd name="T15" fmla="*/ 763 h 917"/>
                <a:gd name="T16" fmla="*/ 3302 w 3440"/>
                <a:gd name="T17" fmla="*/ 718 h 917"/>
                <a:gd name="T18" fmla="*/ 3322 w 3440"/>
                <a:gd name="T19" fmla="*/ 662 h 917"/>
                <a:gd name="T20" fmla="*/ 3325 w 3440"/>
                <a:gd name="T21" fmla="*/ 114 h 917"/>
                <a:gd name="T22" fmla="*/ 115 w 3440"/>
                <a:gd name="T23" fmla="*/ 0 h 917"/>
                <a:gd name="T24" fmla="*/ 3351 w 3440"/>
                <a:gd name="T25" fmla="*/ 3 h 917"/>
                <a:gd name="T26" fmla="*/ 3397 w 3440"/>
                <a:gd name="T27" fmla="*/ 25 h 917"/>
                <a:gd name="T28" fmla="*/ 3429 w 3440"/>
                <a:gd name="T29" fmla="*/ 64 h 917"/>
                <a:gd name="T30" fmla="*/ 3440 w 3440"/>
                <a:gd name="T31" fmla="*/ 114 h 917"/>
                <a:gd name="T32" fmla="*/ 3437 w 3440"/>
                <a:gd name="T33" fmla="*/ 673 h 917"/>
                <a:gd name="T34" fmla="*/ 3414 w 3440"/>
                <a:gd name="T35" fmla="*/ 752 h 917"/>
                <a:gd name="T36" fmla="*/ 3370 w 3440"/>
                <a:gd name="T37" fmla="*/ 819 h 917"/>
                <a:gd name="T38" fmla="*/ 3311 w 3440"/>
                <a:gd name="T39" fmla="*/ 871 h 917"/>
                <a:gd name="T40" fmla="*/ 3237 w 3440"/>
                <a:gd name="T41" fmla="*/ 906 h 917"/>
                <a:gd name="T42" fmla="*/ 3153 w 3440"/>
                <a:gd name="T43" fmla="*/ 917 h 917"/>
                <a:gd name="T44" fmla="*/ 244 w 3440"/>
                <a:gd name="T45" fmla="*/ 914 h 917"/>
                <a:gd name="T46" fmla="*/ 165 w 3440"/>
                <a:gd name="T47" fmla="*/ 891 h 917"/>
                <a:gd name="T48" fmla="*/ 98 w 3440"/>
                <a:gd name="T49" fmla="*/ 847 h 917"/>
                <a:gd name="T50" fmla="*/ 46 w 3440"/>
                <a:gd name="T51" fmla="*/ 788 h 917"/>
                <a:gd name="T52" fmla="*/ 11 w 3440"/>
                <a:gd name="T53" fmla="*/ 714 h 917"/>
                <a:gd name="T54" fmla="*/ 0 w 3440"/>
                <a:gd name="T55" fmla="*/ 630 h 917"/>
                <a:gd name="T56" fmla="*/ 3 w 3440"/>
                <a:gd name="T57" fmla="*/ 88 h 917"/>
                <a:gd name="T58" fmla="*/ 25 w 3440"/>
                <a:gd name="T59" fmla="*/ 42 h 917"/>
                <a:gd name="T60" fmla="*/ 65 w 3440"/>
                <a:gd name="T61" fmla="*/ 11 h 917"/>
                <a:gd name="T62" fmla="*/ 115 w 3440"/>
                <a:gd name="T63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0" h="917">
                  <a:moveTo>
                    <a:pt x="115" y="114"/>
                  </a:moveTo>
                  <a:lnTo>
                    <a:pt x="115" y="630"/>
                  </a:lnTo>
                  <a:lnTo>
                    <a:pt x="118" y="662"/>
                  </a:lnTo>
                  <a:lnTo>
                    <a:pt x="125" y="692"/>
                  </a:lnTo>
                  <a:lnTo>
                    <a:pt x="138" y="718"/>
                  </a:lnTo>
                  <a:lnTo>
                    <a:pt x="154" y="742"/>
                  </a:lnTo>
                  <a:lnTo>
                    <a:pt x="175" y="763"/>
                  </a:lnTo>
                  <a:lnTo>
                    <a:pt x="199" y="779"/>
                  </a:lnTo>
                  <a:lnTo>
                    <a:pt x="225" y="792"/>
                  </a:lnTo>
                  <a:lnTo>
                    <a:pt x="255" y="799"/>
                  </a:lnTo>
                  <a:lnTo>
                    <a:pt x="287" y="802"/>
                  </a:lnTo>
                  <a:lnTo>
                    <a:pt x="3153" y="802"/>
                  </a:lnTo>
                  <a:lnTo>
                    <a:pt x="3185" y="799"/>
                  </a:lnTo>
                  <a:lnTo>
                    <a:pt x="3215" y="792"/>
                  </a:lnTo>
                  <a:lnTo>
                    <a:pt x="3241" y="779"/>
                  </a:lnTo>
                  <a:lnTo>
                    <a:pt x="3265" y="763"/>
                  </a:lnTo>
                  <a:lnTo>
                    <a:pt x="3286" y="742"/>
                  </a:lnTo>
                  <a:lnTo>
                    <a:pt x="3302" y="718"/>
                  </a:lnTo>
                  <a:lnTo>
                    <a:pt x="3315" y="692"/>
                  </a:lnTo>
                  <a:lnTo>
                    <a:pt x="3322" y="662"/>
                  </a:lnTo>
                  <a:lnTo>
                    <a:pt x="3325" y="630"/>
                  </a:lnTo>
                  <a:lnTo>
                    <a:pt x="3325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3325" y="0"/>
                  </a:lnTo>
                  <a:lnTo>
                    <a:pt x="3351" y="3"/>
                  </a:lnTo>
                  <a:lnTo>
                    <a:pt x="3375" y="11"/>
                  </a:lnTo>
                  <a:lnTo>
                    <a:pt x="3397" y="25"/>
                  </a:lnTo>
                  <a:lnTo>
                    <a:pt x="3415" y="42"/>
                  </a:lnTo>
                  <a:lnTo>
                    <a:pt x="3429" y="64"/>
                  </a:lnTo>
                  <a:lnTo>
                    <a:pt x="3437" y="88"/>
                  </a:lnTo>
                  <a:lnTo>
                    <a:pt x="3440" y="114"/>
                  </a:lnTo>
                  <a:lnTo>
                    <a:pt x="3440" y="630"/>
                  </a:lnTo>
                  <a:lnTo>
                    <a:pt x="3437" y="673"/>
                  </a:lnTo>
                  <a:lnTo>
                    <a:pt x="3429" y="714"/>
                  </a:lnTo>
                  <a:lnTo>
                    <a:pt x="3414" y="752"/>
                  </a:lnTo>
                  <a:lnTo>
                    <a:pt x="3394" y="788"/>
                  </a:lnTo>
                  <a:lnTo>
                    <a:pt x="3370" y="819"/>
                  </a:lnTo>
                  <a:lnTo>
                    <a:pt x="3342" y="847"/>
                  </a:lnTo>
                  <a:lnTo>
                    <a:pt x="3311" y="871"/>
                  </a:lnTo>
                  <a:lnTo>
                    <a:pt x="3275" y="891"/>
                  </a:lnTo>
                  <a:lnTo>
                    <a:pt x="3237" y="906"/>
                  </a:lnTo>
                  <a:lnTo>
                    <a:pt x="3196" y="914"/>
                  </a:lnTo>
                  <a:lnTo>
                    <a:pt x="3153" y="917"/>
                  </a:lnTo>
                  <a:lnTo>
                    <a:pt x="287" y="917"/>
                  </a:lnTo>
                  <a:lnTo>
                    <a:pt x="244" y="914"/>
                  </a:lnTo>
                  <a:lnTo>
                    <a:pt x="203" y="906"/>
                  </a:lnTo>
                  <a:lnTo>
                    <a:pt x="165" y="891"/>
                  </a:lnTo>
                  <a:lnTo>
                    <a:pt x="129" y="871"/>
                  </a:lnTo>
                  <a:lnTo>
                    <a:pt x="98" y="847"/>
                  </a:lnTo>
                  <a:lnTo>
                    <a:pt x="70" y="819"/>
                  </a:lnTo>
                  <a:lnTo>
                    <a:pt x="46" y="788"/>
                  </a:lnTo>
                  <a:lnTo>
                    <a:pt x="26" y="752"/>
                  </a:lnTo>
                  <a:lnTo>
                    <a:pt x="11" y="714"/>
                  </a:lnTo>
                  <a:lnTo>
                    <a:pt x="3" y="673"/>
                  </a:lnTo>
                  <a:lnTo>
                    <a:pt x="0" y="630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629"/>
            <p:cNvSpPr>
              <a:spLocks noEditPoints="1"/>
            </p:cNvSpPr>
            <p:nvPr/>
          </p:nvSpPr>
          <p:spPr bwMode="auto">
            <a:xfrm>
              <a:off x="4441825" y="3902076"/>
              <a:ext cx="438150" cy="109538"/>
            </a:xfrm>
            <a:custGeom>
              <a:avLst/>
              <a:gdLst>
                <a:gd name="T0" fmla="*/ 172 w 2752"/>
                <a:gd name="T1" fmla="*/ 115 h 688"/>
                <a:gd name="T2" fmla="*/ 153 w 2752"/>
                <a:gd name="T3" fmla="*/ 118 h 688"/>
                <a:gd name="T4" fmla="*/ 137 w 2752"/>
                <a:gd name="T5" fmla="*/ 125 h 688"/>
                <a:gd name="T6" fmla="*/ 125 w 2752"/>
                <a:gd name="T7" fmla="*/ 137 h 688"/>
                <a:gd name="T8" fmla="*/ 118 w 2752"/>
                <a:gd name="T9" fmla="*/ 153 h 688"/>
                <a:gd name="T10" fmla="*/ 115 w 2752"/>
                <a:gd name="T11" fmla="*/ 172 h 688"/>
                <a:gd name="T12" fmla="*/ 115 w 2752"/>
                <a:gd name="T13" fmla="*/ 573 h 688"/>
                <a:gd name="T14" fmla="*/ 2637 w 2752"/>
                <a:gd name="T15" fmla="*/ 573 h 688"/>
                <a:gd name="T16" fmla="*/ 2637 w 2752"/>
                <a:gd name="T17" fmla="*/ 172 h 688"/>
                <a:gd name="T18" fmla="*/ 2634 w 2752"/>
                <a:gd name="T19" fmla="*/ 153 h 688"/>
                <a:gd name="T20" fmla="*/ 2627 w 2752"/>
                <a:gd name="T21" fmla="*/ 137 h 688"/>
                <a:gd name="T22" fmla="*/ 2615 w 2752"/>
                <a:gd name="T23" fmla="*/ 125 h 688"/>
                <a:gd name="T24" fmla="*/ 2599 w 2752"/>
                <a:gd name="T25" fmla="*/ 118 h 688"/>
                <a:gd name="T26" fmla="*/ 2580 w 2752"/>
                <a:gd name="T27" fmla="*/ 115 h 688"/>
                <a:gd name="T28" fmla="*/ 172 w 2752"/>
                <a:gd name="T29" fmla="*/ 115 h 688"/>
                <a:gd name="T30" fmla="*/ 172 w 2752"/>
                <a:gd name="T31" fmla="*/ 0 h 688"/>
                <a:gd name="T32" fmla="*/ 2580 w 2752"/>
                <a:gd name="T33" fmla="*/ 0 h 688"/>
                <a:gd name="T34" fmla="*/ 2611 w 2752"/>
                <a:gd name="T35" fmla="*/ 3 h 688"/>
                <a:gd name="T36" fmla="*/ 2642 w 2752"/>
                <a:gd name="T37" fmla="*/ 10 h 688"/>
                <a:gd name="T38" fmla="*/ 2668 w 2752"/>
                <a:gd name="T39" fmla="*/ 23 h 688"/>
                <a:gd name="T40" fmla="*/ 2692 w 2752"/>
                <a:gd name="T41" fmla="*/ 40 h 688"/>
                <a:gd name="T42" fmla="*/ 2712 w 2752"/>
                <a:gd name="T43" fmla="*/ 60 h 688"/>
                <a:gd name="T44" fmla="*/ 2729 w 2752"/>
                <a:gd name="T45" fmla="*/ 84 h 688"/>
                <a:gd name="T46" fmla="*/ 2742 w 2752"/>
                <a:gd name="T47" fmla="*/ 110 h 688"/>
                <a:gd name="T48" fmla="*/ 2749 w 2752"/>
                <a:gd name="T49" fmla="*/ 141 h 688"/>
                <a:gd name="T50" fmla="*/ 2752 w 2752"/>
                <a:gd name="T51" fmla="*/ 172 h 688"/>
                <a:gd name="T52" fmla="*/ 2752 w 2752"/>
                <a:gd name="T53" fmla="*/ 631 h 688"/>
                <a:gd name="T54" fmla="*/ 2749 w 2752"/>
                <a:gd name="T55" fmla="*/ 649 h 688"/>
                <a:gd name="T56" fmla="*/ 2742 w 2752"/>
                <a:gd name="T57" fmla="*/ 666 h 688"/>
                <a:gd name="T58" fmla="*/ 2730 w 2752"/>
                <a:gd name="T59" fmla="*/ 678 h 688"/>
                <a:gd name="T60" fmla="*/ 2713 w 2752"/>
                <a:gd name="T61" fmla="*/ 685 h 688"/>
                <a:gd name="T62" fmla="*/ 2695 w 2752"/>
                <a:gd name="T63" fmla="*/ 688 h 688"/>
                <a:gd name="T64" fmla="*/ 57 w 2752"/>
                <a:gd name="T65" fmla="*/ 688 h 688"/>
                <a:gd name="T66" fmla="*/ 39 w 2752"/>
                <a:gd name="T67" fmla="*/ 685 h 688"/>
                <a:gd name="T68" fmla="*/ 22 w 2752"/>
                <a:gd name="T69" fmla="*/ 678 h 688"/>
                <a:gd name="T70" fmla="*/ 10 w 2752"/>
                <a:gd name="T71" fmla="*/ 666 h 688"/>
                <a:gd name="T72" fmla="*/ 3 w 2752"/>
                <a:gd name="T73" fmla="*/ 649 h 688"/>
                <a:gd name="T74" fmla="*/ 0 w 2752"/>
                <a:gd name="T75" fmla="*/ 631 h 688"/>
                <a:gd name="T76" fmla="*/ 0 w 2752"/>
                <a:gd name="T77" fmla="*/ 172 h 688"/>
                <a:gd name="T78" fmla="*/ 3 w 2752"/>
                <a:gd name="T79" fmla="*/ 141 h 688"/>
                <a:gd name="T80" fmla="*/ 10 w 2752"/>
                <a:gd name="T81" fmla="*/ 110 h 688"/>
                <a:gd name="T82" fmla="*/ 23 w 2752"/>
                <a:gd name="T83" fmla="*/ 84 h 688"/>
                <a:gd name="T84" fmla="*/ 40 w 2752"/>
                <a:gd name="T85" fmla="*/ 60 h 688"/>
                <a:gd name="T86" fmla="*/ 60 w 2752"/>
                <a:gd name="T87" fmla="*/ 40 h 688"/>
                <a:gd name="T88" fmla="*/ 84 w 2752"/>
                <a:gd name="T89" fmla="*/ 23 h 688"/>
                <a:gd name="T90" fmla="*/ 110 w 2752"/>
                <a:gd name="T91" fmla="*/ 10 h 688"/>
                <a:gd name="T92" fmla="*/ 141 w 2752"/>
                <a:gd name="T93" fmla="*/ 3 h 688"/>
                <a:gd name="T94" fmla="*/ 172 w 2752"/>
                <a:gd name="T95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2" h="688">
                  <a:moveTo>
                    <a:pt x="172" y="115"/>
                  </a:moveTo>
                  <a:lnTo>
                    <a:pt x="153" y="118"/>
                  </a:lnTo>
                  <a:lnTo>
                    <a:pt x="137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573"/>
                  </a:lnTo>
                  <a:lnTo>
                    <a:pt x="2637" y="573"/>
                  </a:lnTo>
                  <a:lnTo>
                    <a:pt x="2637" y="172"/>
                  </a:lnTo>
                  <a:lnTo>
                    <a:pt x="2634" y="153"/>
                  </a:lnTo>
                  <a:lnTo>
                    <a:pt x="2627" y="137"/>
                  </a:lnTo>
                  <a:lnTo>
                    <a:pt x="2615" y="125"/>
                  </a:lnTo>
                  <a:lnTo>
                    <a:pt x="2599" y="118"/>
                  </a:lnTo>
                  <a:lnTo>
                    <a:pt x="2580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580" y="0"/>
                  </a:lnTo>
                  <a:lnTo>
                    <a:pt x="2611" y="3"/>
                  </a:lnTo>
                  <a:lnTo>
                    <a:pt x="2642" y="10"/>
                  </a:lnTo>
                  <a:lnTo>
                    <a:pt x="2668" y="23"/>
                  </a:lnTo>
                  <a:lnTo>
                    <a:pt x="2692" y="40"/>
                  </a:lnTo>
                  <a:lnTo>
                    <a:pt x="2712" y="60"/>
                  </a:lnTo>
                  <a:lnTo>
                    <a:pt x="2729" y="84"/>
                  </a:lnTo>
                  <a:lnTo>
                    <a:pt x="2742" y="110"/>
                  </a:lnTo>
                  <a:lnTo>
                    <a:pt x="2749" y="141"/>
                  </a:lnTo>
                  <a:lnTo>
                    <a:pt x="2752" y="172"/>
                  </a:lnTo>
                  <a:lnTo>
                    <a:pt x="2752" y="631"/>
                  </a:lnTo>
                  <a:lnTo>
                    <a:pt x="2749" y="649"/>
                  </a:lnTo>
                  <a:lnTo>
                    <a:pt x="2742" y="666"/>
                  </a:lnTo>
                  <a:lnTo>
                    <a:pt x="2730" y="678"/>
                  </a:lnTo>
                  <a:lnTo>
                    <a:pt x="2713" y="685"/>
                  </a:lnTo>
                  <a:lnTo>
                    <a:pt x="2695" y="688"/>
                  </a:lnTo>
                  <a:lnTo>
                    <a:pt x="57" y="688"/>
                  </a:lnTo>
                  <a:lnTo>
                    <a:pt x="39" y="685"/>
                  </a:lnTo>
                  <a:lnTo>
                    <a:pt x="22" y="678"/>
                  </a:lnTo>
                  <a:lnTo>
                    <a:pt x="10" y="666"/>
                  </a:lnTo>
                  <a:lnTo>
                    <a:pt x="3" y="649"/>
                  </a:lnTo>
                  <a:lnTo>
                    <a:pt x="0" y="631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630"/>
            <p:cNvSpPr>
              <a:spLocks/>
            </p:cNvSpPr>
            <p:nvPr/>
          </p:nvSpPr>
          <p:spPr bwMode="auto">
            <a:xfrm>
              <a:off x="4487863" y="3948113"/>
              <a:ext cx="346075" cy="17463"/>
            </a:xfrm>
            <a:custGeom>
              <a:avLst/>
              <a:gdLst>
                <a:gd name="T0" fmla="*/ 57 w 2178"/>
                <a:gd name="T1" fmla="*/ 0 h 114"/>
                <a:gd name="T2" fmla="*/ 2121 w 2178"/>
                <a:gd name="T3" fmla="*/ 0 h 114"/>
                <a:gd name="T4" fmla="*/ 2140 w 2178"/>
                <a:gd name="T5" fmla="*/ 3 h 114"/>
                <a:gd name="T6" fmla="*/ 2156 w 2178"/>
                <a:gd name="T7" fmla="*/ 10 h 114"/>
                <a:gd name="T8" fmla="*/ 2168 w 2178"/>
                <a:gd name="T9" fmla="*/ 22 h 114"/>
                <a:gd name="T10" fmla="*/ 2175 w 2178"/>
                <a:gd name="T11" fmla="*/ 38 h 114"/>
                <a:gd name="T12" fmla="*/ 2178 w 2178"/>
                <a:gd name="T13" fmla="*/ 57 h 114"/>
                <a:gd name="T14" fmla="*/ 2175 w 2178"/>
                <a:gd name="T15" fmla="*/ 76 h 114"/>
                <a:gd name="T16" fmla="*/ 2168 w 2178"/>
                <a:gd name="T17" fmla="*/ 92 h 114"/>
                <a:gd name="T18" fmla="*/ 2156 w 2178"/>
                <a:gd name="T19" fmla="*/ 104 h 114"/>
                <a:gd name="T20" fmla="*/ 2140 w 2178"/>
                <a:gd name="T21" fmla="*/ 111 h 114"/>
                <a:gd name="T22" fmla="*/ 2121 w 2178"/>
                <a:gd name="T23" fmla="*/ 114 h 114"/>
                <a:gd name="T24" fmla="*/ 57 w 2178"/>
                <a:gd name="T25" fmla="*/ 114 h 114"/>
                <a:gd name="T26" fmla="*/ 38 w 2178"/>
                <a:gd name="T27" fmla="*/ 111 h 114"/>
                <a:gd name="T28" fmla="*/ 22 w 2178"/>
                <a:gd name="T29" fmla="*/ 104 h 114"/>
                <a:gd name="T30" fmla="*/ 10 w 2178"/>
                <a:gd name="T31" fmla="*/ 92 h 114"/>
                <a:gd name="T32" fmla="*/ 3 w 2178"/>
                <a:gd name="T33" fmla="*/ 76 h 114"/>
                <a:gd name="T34" fmla="*/ 0 w 2178"/>
                <a:gd name="T35" fmla="*/ 57 h 114"/>
                <a:gd name="T36" fmla="*/ 3 w 2178"/>
                <a:gd name="T37" fmla="*/ 38 h 114"/>
                <a:gd name="T38" fmla="*/ 10 w 2178"/>
                <a:gd name="T39" fmla="*/ 22 h 114"/>
                <a:gd name="T40" fmla="*/ 22 w 2178"/>
                <a:gd name="T41" fmla="*/ 10 h 114"/>
                <a:gd name="T42" fmla="*/ 38 w 2178"/>
                <a:gd name="T43" fmla="*/ 3 h 114"/>
                <a:gd name="T44" fmla="*/ 57 w 217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78" h="114">
                  <a:moveTo>
                    <a:pt x="57" y="0"/>
                  </a:moveTo>
                  <a:lnTo>
                    <a:pt x="2121" y="0"/>
                  </a:lnTo>
                  <a:lnTo>
                    <a:pt x="2140" y="3"/>
                  </a:lnTo>
                  <a:lnTo>
                    <a:pt x="2156" y="10"/>
                  </a:lnTo>
                  <a:lnTo>
                    <a:pt x="2168" y="22"/>
                  </a:lnTo>
                  <a:lnTo>
                    <a:pt x="2175" y="38"/>
                  </a:lnTo>
                  <a:lnTo>
                    <a:pt x="2178" y="57"/>
                  </a:lnTo>
                  <a:lnTo>
                    <a:pt x="2175" y="76"/>
                  </a:lnTo>
                  <a:lnTo>
                    <a:pt x="2168" y="92"/>
                  </a:lnTo>
                  <a:lnTo>
                    <a:pt x="2156" y="104"/>
                  </a:lnTo>
                  <a:lnTo>
                    <a:pt x="2140" y="111"/>
                  </a:lnTo>
                  <a:lnTo>
                    <a:pt x="212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631"/>
            <p:cNvSpPr>
              <a:spLocks noEditPoints="1"/>
            </p:cNvSpPr>
            <p:nvPr/>
          </p:nvSpPr>
          <p:spPr bwMode="auto">
            <a:xfrm>
              <a:off x="4405313" y="3592513"/>
              <a:ext cx="511175" cy="292100"/>
            </a:xfrm>
            <a:custGeom>
              <a:avLst/>
              <a:gdLst>
                <a:gd name="T0" fmla="*/ 114 w 3210"/>
                <a:gd name="T1" fmla="*/ 114 h 1834"/>
                <a:gd name="T2" fmla="*/ 114 w 3210"/>
                <a:gd name="T3" fmla="*/ 1720 h 1834"/>
                <a:gd name="T4" fmla="*/ 3096 w 3210"/>
                <a:gd name="T5" fmla="*/ 1720 h 1834"/>
                <a:gd name="T6" fmla="*/ 3096 w 3210"/>
                <a:gd name="T7" fmla="*/ 114 h 1834"/>
                <a:gd name="T8" fmla="*/ 114 w 3210"/>
                <a:gd name="T9" fmla="*/ 114 h 1834"/>
                <a:gd name="T10" fmla="*/ 57 w 3210"/>
                <a:gd name="T11" fmla="*/ 0 h 1834"/>
                <a:gd name="T12" fmla="*/ 3153 w 3210"/>
                <a:gd name="T13" fmla="*/ 0 h 1834"/>
                <a:gd name="T14" fmla="*/ 3172 w 3210"/>
                <a:gd name="T15" fmla="*/ 3 h 1834"/>
                <a:gd name="T16" fmla="*/ 3188 w 3210"/>
                <a:gd name="T17" fmla="*/ 10 h 1834"/>
                <a:gd name="T18" fmla="*/ 3200 w 3210"/>
                <a:gd name="T19" fmla="*/ 22 h 1834"/>
                <a:gd name="T20" fmla="*/ 3207 w 3210"/>
                <a:gd name="T21" fmla="*/ 38 h 1834"/>
                <a:gd name="T22" fmla="*/ 3210 w 3210"/>
                <a:gd name="T23" fmla="*/ 57 h 1834"/>
                <a:gd name="T24" fmla="*/ 3210 w 3210"/>
                <a:gd name="T25" fmla="*/ 1777 h 1834"/>
                <a:gd name="T26" fmla="*/ 3207 w 3210"/>
                <a:gd name="T27" fmla="*/ 1796 h 1834"/>
                <a:gd name="T28" fmla="*/ 3200 w 3210"/>
                <a:gd name="T29" fmla="*/ 1812 h 1834"/>
                <a:gd name="T30" fmla="*/ 3188 w 3210"/>
                <a:gd name="T31" fmla="*/ 1824 h 1834"/>
                <a:gd name="T32" fmla="*/ 3172 w 3210"/>
                <a:gd name="T33" fmla="*/ 1831 h 1834"/>
                <a:gd name="T34" fmla="*/ 3153 w 3210"/>
                <a:gd name="T35" fmla="*/ 1834 h 1834"/>
                <a:gd name="T36" fmla="*/ 57 w 3210"/>
                <a:gd name="T37" fmla="*/ 1834 h 1834"/>
                <a:gd name="T38" fmla="*/ 38 w 3210"/>
                <a:gd name="T39" fmla="*/ 1831 h 1834"/>
                <a:gd name="T40" fmla="*/ 22 w 3210"/>
                <a:gd name="T41" fmla="*/ 1824 h 1834"/>
                <a:gd name="T42" fmla="*/ 10 w 3210"/>
                <a:gd name="T43" fmla="*/ 1812 h 1834"/>
                <a:gd name="T44" fmla="*/ 3 w 3210"/>
                <a:gd name="T45" fmla="*/ 1796 h 1834"/>
                <a:gd name="T46" fmla="*/ 0 w 3210"/>
                <a:gd name="T47" fmla="*/ 1777 h 1834"/>
                <a:gd name="T48" fmla="*/ 0 w 3210"/>
                <a:gd name="T49" fmla="*/ 57 h 1834"/>
                <a:gd name="T50" fmla="*/ 3 w 3210"/>
                <a:gd name="T51" fmla="*/ 38 h 1834"/>
                <a:gd name="T52" fmla="*/ 10 w 3210"/>
                <a:gd name="T53" fmla="*/ 22 h 1834"/>
                <a:gd name="T54" fmla="*/ 22 w 3210"/>
                <a:gd name="T55" fmla="*/ 10 h 1834"/>
                <a:gd name="T56" fmla="*/ 38 w 3210"/>
                <a:gd name="T57" fmla="*/ 3 h 1834"/>
                <a:gd name="T58" fmla="*/ 57 w 3210"/>
                <a:gd name="T59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10" h="1834">
                  <a:moveTo>
                    <a:pt x="114" y="114"/>
                  </a:moveTo>
                  <a:lnTo>
                    <a:pt x="114" y="1720"/>
                  </a:lnTo>
                  <a:lnTo>
                    <a:pt x="3096" y="1720"/>
                  </a:lnTo>
                  <a:lnTo>
                    <a:pt x="3096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3153" y="0"/>
                  </a:lnTo>
                  <a:lnTo>
                    <a:pt x="3172" y="3"/>
                  </a:lnTo>
                  <a:lnTo>
                    <a:pt x="3188" y="10"/>
                  </a:lnTo>
                  <a:lnTo>
                    <a:pt x="3200" y="22"/>
                  </a:lnTo>
                  <a:lnTo>
                    <a:pt x="3207" y="38"/>
                  </a:lnTo>
                  <a:lnTo>
                    <a:pt x="3210" y="57"/>
                  </a:lnTo>
                  <a:lnTo>
                    <a:pt x="3210" y="1777"/>
                  </a:lnTo>
                  <a:lnTo>
                    <a:pt x="3207" y="1796"/>
                  </a:lnTo>
                  <a:lnTo>
                    <a:pt x="3200" y="1812"/>
                  </a:lnTo>
                  <a:lnTo>
                    <a:pt x="3188" y="1824"/>
                  </a:lnTo>
                  <a:lnTo>
                    <a:pt x="3172" y="1831"/>
                  </a:lnTo>
                  <a:lnTo>
                    <a:pt x="3153" y="1834"/>
                  </a:lnTo>
                  <a:lnTo>
                    <a:pt x="57" y="1834"/>
                  </a:lnTo>
                  <a:lnTo>
                    <a:pt x="38" y="1831"/>
                  </a:lnTo>
                  <a:lnTo>
                    <a:pt x="22" y="1824"/>
                  </a:lnTo>
                  <a:lnTo>
                    <a:pt x="10" y="1812"/>
                  </a:lnTo>
                  <a:lnTo>
                    <a:pt x="3" y="1796"/>
                  </a:lnTo>
                  <a:lnTo>
                    <a:pt x="0" y="17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632"/>
            <p:cNvSpPr>
              <a:spLocks noEditPoints="1"/>
            </p:cNvSpPr>
            <p:nvPr/>
          </p:nvSpPr>
          <p:spPr bwMode="auto">
            <a:xfrm>
              <a:off x="4560888" y="3638551"/>
              <a:ext cx="200025" cy="200025"/>
            </a:xfrm>
            <a:custGeom>
              <a:avLst/>
              <a:gdLst>
                <a:gd name="T0" fmla="*/ 575 w 1262"/>
                <a:gd name="T1" fmla="*/ 118 h 1262"/>
                <a:gd name="T2" fmla="*/ 467 w 1262"/>
                <a:gd name="T3" fmla="*/ 141 h 1262"/>
                <a:gd name="T4" fmla="*/ 369 w 1262"/>
                <a:gd name="T5" fmla="*/ 185 h 1262"/>
                <a:gd name="T6" fmla="*/ 285 w 1262"/>
                <a:gd name="T7" fmla="*/ 247 h 1262"/>
                <a:gd name="T8" fmla="*/ 214 w 1262"/>
                <a:gd name="T9" fmla="*/ 326 h 1262"/>
                <a:gd name="T10" fmla="*/ 161 w 1262"/>
                <a:gd name="T11" fmla="*/ 417 h 1262"/>
                <a:gd name="T12" fmla="*/ 126 w 1262"/>
                <a:gd name="T13" fmla="*/ 519 h 1262"/>
                <a:gd name="T14" fmla="*/ 115 w 1262"/>
                <a:gd name="T15" fmla="*/ 631 h 1262"/>
                <a:gd name="T16" fmla="*/ 126 w 1262"/>
                <a:gd name="T17" fmla="*/ 743 h 1262"/>
                <a:gd name="T18" fmla="*/ 161 w 1262"/>
                <a:gd name="T19" fmla="*/ 845 h 1262"/>
                <a:gd name="T20" fmla="*/ 214 w 1262"/>
                <a:gd name="T21" fmla="*/ 936 h 1262"/>
                <a:gd name="T22" fmla="*/ 285 w 1262"/>
                <a:gd name="T23" fmla="*/ 1015 h 1262"/>
                <a:gd name="T24" fmla="*/ 369 w 1262"/>
                <a:gd name="T25" fmla="*/ 1077 h 1262"/>
                <a:gd name="T26" fmla="*/ 467 w 1262"/>
                <a:gd name="T27" fmla="*/ 1121 h 1262"/>
                <a:gd name="T28" fmla="*/ 575 w 1262"/>
                <a:gd name="T29" fmla="*/ 1144 h 1262"/>
                <a:gd name="T30" fmla="*/ 687 w 1262"/>
                <a:gd name="T31" fmla="*/ 1144 h 1262"/>
                <a:gd name="T32" fmla="*/ 795 w 1262"/>
                <a:gd name="T33" fmla="*/ 1121 h 1262"/>
                <a:gd name="T34" fmla="*/ 893 w 1262"/>
                <a:gd name="T35" fmla="*/ 1077 h 1262"/>
                <a:gd name="T36" fmla="*/ 977 w 1262"/>
                <a:gd name="T37" fmla="*/ 1015 h 1262"/>
                <a:gd name="T38" fmla="*/ 1048 w 1262"/>
                <a:gd name="T39" fmla="*/ 936 h 1262"/>
                <a:gd name="T40" fmla="*/ 1101 w 1262"/>
                <a:gd name="T41" fmla="*/ 845 h 1262"/>
                <a:gd name="T42" fmla="*/ 1136 w 1262"/>
                <a:gd name="T43" fmla="*/ 743 h 1262"/>
                <a:gd name="T44" fmla="*/ 1147 w 1262"/>
                <a:gd name="T45" fmla="*/ 631 h 1262"/>
                <a:gd name="T46" fmla="*/ 1136 w 1262"/>
                <a:gd name="T47" fmla="*/ 519 h 1262"/>
                <a:gd name="T48" fmla="*/ 1101 w 1262"/>
                <a:gd name="T49" fmla="*/ 417 h 1262"/>
                <a:gd name="T50" fmla="*/ 1048 w 1262"/>
                <a:gd name="T51" fmla="*/ 326 h 1262"/>
                <a:gd name="T52" fmla="*/ 977 w 1262"/>
                <a:gd name="T53" fmla="*/ 247 h 1262"/>
                <a:gd name="T54" fmla="*/ 893 w 1262"/>
                <a:gd name="T55" fmla="*/ 185 h 1262"/>
                <a:gd name="T56" fmla="*/ 795 w 1262"/>
                <a:gd name="T57" fmla="*/ 141 h 1262"/>
                <a:gd name="T58" fmla="*/ 687 w 1262"/>
                <a:gd name="T59" fmla="*/ 118 h 1262"/>
                <a:gd name="T60" fmla="*/ 631 w 1262"/>
                <a:gd name="T61" fmla="*/ 0 h 1262"/>
                <a:gd name="T62" fmla="*/ 758 w 1262"/>
                <a:gd name="T63" fmla="*/ 13 h 1262"/>
                <a:gd name="T64" fmla="*/ 877 w 1262"/>
                <a:gd name="T65" fmla="*/ 49 h 1262"/>
                <a:gd name="T66" fmla="*/ 984 w 1262"/>
                <a:gd name="T67" fmla="*/ 108 h 1262"/>
                <a:gd name="T68" fmla="*/ 1077 w 1262"/>
                <a:gd name="T69" fmla="*/ 185 h 1262"/>
                <a:gd name="T70" fmla="*/ 1154 w 1262"/>
                <a:gd name="T71" fmla="*/ 278 h 1262"/>
                <a:gd name="T72" fmla="*/ 1213 w 1262"/>
                <a:gd name="T73" fmla="*/ 385 h 1262"/>
                <a:gd name="T74" fmla="*/ 1249 w 1262"/>
                <a:gd name="T75" fmla="*/ 504 h 1262"/>
                <a:gd name="T76" fmla="*/ 1262 w 1262"/>
                <a:gd name="T77" fmla="*/ 631 h 1262"/>
                <a:gd name="T78" fmla="*/ 1249 w 1262"/>
                <a:gd name="T79" fmla="*/ 758 h 1262"/>
                <a:gd name="T80" fmla="*/ 1213 w 1262"/>
                <a:gd name="T81" fmla="*/ 877 h 1262"/>
                <a:gd name="T82" fmla="*/ 1154 w 1262"/>
                <a:gd name="T83" fmla="*/ 984 h 1262"/>
                <a:gd name="T84" fmla="*/ 1077 w 1262"/>
                <a:gd name="T85" fmla="*/ 1077 h 1262"/>
                <a:gd name="T86" fmla="*/ 984 w 1262"/>
                <a:gd name="T87" fmla="*/ 1154 h 1262"/>
                <a:gd name="T88" fmla="*/ 877 w 1262"/>
                <a:gd name="T89" fmla="*/ 1213 h 1262"/>
                <a:gd name="T90" fmla="*/ 758 w 1262"/>
                <a:gd name="T91" fmla="*/ 1249 h 1262"/>
                <a:gd name="T92" fmla="*/ 631 w 1262"/>
                <a:gd name="T93" fmla="*/ 1262 h 1262"/>
                <a:gd name="T94" fmla="*/ 504 w 1262"/>
                <a:gd name="T95" fmla="*/ 1249 h 1262"/>
                <a:gd name="T96" fmla="*/ 385 w 1262"/>
                <a:gd name="T97" fmla="*/ 1213 h 1262"/>
                <a:gd name="T98" fmla="*/ 278 w 1262"/>
                <a:gd name="T99" fmla="*/ 1154 h 1262"/>
                <a:gd name="T100" fmla="*/ 185 w 1262"/>
                <a:gd name="T101" fmla="*/ 1077 h 1262"/>
                <a:gd name="T102" fmla="*/ 108 w 1262"/>
                <a:gd name="T103" fmla="*/ 984 h 1262"/>
                <a:gd name="T104" fmla="*/ 49 w 1262"/>
                <a:gd name="T105" fmla="*/ 877 h 1262"/>
                <a:gd name="T106" fmla="*/ 13 w 1262"/>
                <a:gd name="T107" fmla="*/ 758 h 1262"/>
                <a:gd name="T108" fmla="*/ 0 w 1262"/>
                <a:gd name="T109" fmla="*/ 631 h 1262"/>
                <a:gd name="T110" fmla="*/ 13 w 1262"/>
                <a:gd name="T111" fmla="*/ 504 h 1262"/>
                <a:gd name="T112" fmla="*/ 49 w 1262"/>
                <a:gd name="T113" fmla="*/ 385 h 1262"/>
                <a:gd name="T114" fmla="*/ 108 w 1262"/>
                <a:gd name="T115" fmla="*/ 278 h 1262"/>
                <a:gd name="T116" fmla="*/ 185 w 1262"/>
                <a:gd name="T117" fmla="*/ 185 h 1262"/>
                <a:gd name="T118" fmla="*/ 278 w 1262"/>
                <a:gd name="T119" fmla="*/ 108 h 1262"/>
                <a:gd name="T120" fmla="*/ 385 w 1262"/>
                <a:gd name="T121" fmla="*/ 49 h 1262"/>
                <a:gd name="T122" fmla="*/ 504 w 1262"/>
                <a:gd name="T123" fmla="*/ 13 h 1262"/>
                <a:gd name="T124" fmla="*/ 631 w 1262"/>
                <a:gd name="T125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2" h="1262">
                  <a:moveTo>
                    <a:pt x="631" y="115"/>
                  </a:moveTo>
                  <a:lnTo>
                    <a:pt x="575" y="118"/>
                  </a:lnTo>
                  <a:lnTo>
                    <a:pt x="519" y="126"/>
                  </a:lnTo>
                  <a:lnTo>
                    <a:pt x="467" y="141"/>
                  </a:lnTo>
                  <a:lnTo>
                    <a:pt x="417" y="161"/>
                  </a:lnTo>
                  <a:lnTo>
                    <a:pt x="369" y="185"/>
                  </a:lnTo>
                  <a:lnTo>
                    <a:pt x="326" y="214"/>
                  </a:lnTo>
                  <a:lnTo>
                    <a:pt x="285" y="247"/>
                  </a:lnTo>
                  <a:lnTo>
                    <a:pt x="247" y="285"/>
                  </a:lnTo>
                  <a:lnTo>
                    <a:pt x="214" y="326"/>
                  </a:lnTo>
                  <a:lnTo>
                    <a:pt x="185" y="369"/>
                  </a:lnTo>
                  <a:lnTo>
                    <a:pt x="161" y="417"/>
                  </a:lnTo>
                  <a:lnTo>
                    <a:pt x="141" y="467"/>
                  </a:lnTo>
                  <a:lnTo>
                    <a:pt x="126" y="519"/>
                  </a:lnTo>
                  <a:lnTo>
                    <a:pt x="118" y="575"/>
                  </a:lnTo>
                  <a:lnTo>
                    <a:pt x="115" y="631"/>
                  </a:lnTo>
                  <a:lnTo>
                    <a:pt x="118" y="687"/>
                  </a:lnTo>
                  <a:lnTo>
                    <a:pt x="126" y="743"/>
                  </a:lnTo>
                  <a:lnTo>
                    <a:pt x="141" y="795"/>
                  </a:lnTo>
                  <a:lnTo>
                    <a:pt x="161" y="845"/>
                  </a:lnTo>
                  <a:lnTo>
                    <a:pt x="185" y="893"/>
                  </a:lnTo>
                  <a:lnTo>
                    <a:pt x="214" y="936"/>
                  </a:lnTo>
                  <a:lnTo>
                    <a:pt x="247" y="977"/>
                  </a:lnTo>
                  <a:lnTo>
                    <a:pt x="285" y="1015"/>
                  </a:lnTo>
                  <a:lnTo>
                    <a:pt x="326" y="1048"/>
                  </a:lnTo>
                  <a:lnTo>
                    <a:pt x="369" y="1077"/>
                  </a:lnTo>
                  <a:lnTo>
                    <a:pt x="417" y="1101"/>
                  </a:lnTo>
                  <a:lnTo>
                    <a:pt x="467" y="1121"/>
                  </a:lnTo>
                  <a:lnTo>
                    <a:pt x="519" y="1136"/>
                  </a:lnTo>
                  <a:lnTo>
                    <a:pt x="575" y="1144"/>
                  </a:lnTo>
                  <a:lnTo>
                    <a:pt x="631" y="1147"/>
                  </a:lnTo>
                  <a:lnTo>
                    <a:pt x="687" y="1144"/>
                  </a:lnTo>
                  <a:lnTo>
                    <a:pt x="743" y="1136"/>
                  </a:lnTo>
                  <a:lnTo>
                    <a:pt x="795" y="1121"/>
                  </a:lnTo>
                  <a:lnTo>
                    <a:pt x="845" y="1101"/>
                  </a:lnTo>
                  <a:lnTo>
                    <a:pt x="893" y="1077"/>
                  </a:lnTo>
                  <a:lnTo>
                    <a:pt x="936" y="1048"/>
                  </a:lnTo>
                  <a:lnTo>
                    <a:pt x="977" y="1015"/>
                  </a:lnTo>
                  <a:lnTo>
                    <a:pt x="1015" y="977"/>
                  </a:lnTo>
                  <a:lnTo>
                    <a:pt x="1048" y="936"/>
                  </a:lnTo>
                  <a:lnTo>
                    <a:pt x="1077" y="893"/>
                  </a:lnTo>
                  <a:lnTo>
                    <a:pt x="1101" y="845"/>
                  </a:lnTo>
                  <a:lnTo>
                    <a:pt x="1121" y="795"/>
                  </a:lnTo>
                  <a:lnTo>
                    <a:pt x="1136" y="743"/>
                  </a:lnTo>
                  <a:lnTo>
                    <a:pt x="1144" y="687"/>
                  </a:lnTo>
                  <a:lnTo>
                    <a:pt x="1147" y="631"/>
                  </a:lnTo>
                  <a:lnTo>
                    <a:pt x="1144" y="575"/>
                  </a:lnTo>
                  <a:lnTo>
                    <a:pt x="1136" y="519"/>
                  </a:lnTo>
                  <a:lnTo>
                    <a:pt x="1121" y="467"/>
                  </a:lnTo>
                  <a:lnTo>
                    <a:pt x="1101" y="417"/>
                  </a:lnTo>
                  <a:lnTo>
                    <a:pt x="1077" y="369"/>
                  </a:lnTo>
                  <a:lnTo>
                    <a:pt x="1048" y="326"/>
                  </a:lnTo>
                  <a:lnTo>
                    <a:pt x="1015" y="285"/>
                  </a:lnTo>
                  <a:lnTo>
                    <a:pt x="977" y="247"/>
                  </a:lnTo>
                  <a:lnTo>
                    <a:pt x="936" y="214"/>
                  </a:lnTo>
                  <a:lnTo>
                    <a:pt x="893" y="185"/>
                  </a:lnTo>
                  <a:lnTo>
                    <a:pt x="845" y="161"/>
                  </a:lnTo>
                  <a:lnTo>
                    <a:pt x="795" y="141"/>
                  </a:lnTo>
                  <a:lnTo>
                    <a:pt x="743" y="126"/>
                  </a:lnTo>
                  <a:lnTo>
                    <a:pt x="687" y="118"/>
                  </a:lnTo>
                  <a:lnTo>
                    <a:pt x="631" y="115"/>
                  </a:lnTo>
                  <a:close/>
                  <a:moveTo>
                    <a:pt x="631" y="0"/>
                  </a:moveTo>
                  <a:lnTo>
                    <a:pt x="696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49"/>
                  </a:lnTo>
                  <a:lnTo>
                    <a:pt x="932" y="76"/>
                  </a:lnTo>
                  <a:lnTo>
                    <a:pt x="984" y="108"/>
                  </a:lnTo>
                  <a:lnTo>
                    <a:pt x="1032" y="144"/>
                  </a:lnTo>
                  <a:lnTo>
                    <a:pt x="1077" y="185"/>
                  </a:lnTo>
                  <a:lnTo>
                    <a:pt x="1118" y="230"/>
                  </a:lnTo>
                  <a:lnTo>
                    <a:pt x="1154" y="278"/>
                  </a:lnTo>
                  <a:lnTo>
                    <a:pt x="1186" y="330"/>
                  </a:lnTo>
                  <a:lnTo>
                    <a:pt x="1213" y="385"/>
                  </a:lnTo>
                  <a:lnTo>
                    <a:pt x="1234" y="443"/>
                  </a:lnTo>
                  <a:lnTo>
                    <a:pt x="1249" y="504"/>
                  </a:lnTo>
                  <a:lnTo>
                    <a:pt x="1259" y="566"/>
                  </a:lnTo>
                  <a:lnTo>
                    <a:pt x="1262" y="631"/>
                  </a:lnTo>
                  <a:lnTo>
                    <a:pt x="1259" y="696"/>
                  </a:lnTo>
                  <a:lnTo>
                    <a:pt x="1249" y="758"/>
                  </a:lnTo>
                  <a:lnTo>
                    <a:pt x="1234" y="819"/>
                  </a:lnTo>
                  <a:lnTo>
                    <a:pt x="1213" y="877"/>
                  </a:lnTo>
                  <a:lnTo>
                    <a:pt x="1186" y="932"/>
                  </a:lnTo>
                  <a:lnTo>
                    <a:pt x="1154" y="984"/>
                  </a:lnTo>
                  <a:lnTo>
                    <a:pt x="1118" y="1032"/>
                  </a:lnTo>
                  <a:lnTo>
                    <a:pt x="1077" y="1077"/>
                  </a:lnTo>
                  <a:lnTo>
                    <a:pt x="1032" y="1118"/>
                  </a:lnTo>
                  <a:lnTo>
                    <a:pt x="984" y="1154"/>
                  </a:lnTo>
                  <a:lnTo>
                    <a:pt x="932" y="1186"/>
                  </a:lnTo>
                  <a:lnTo>
                    <a:pt x="877" y="1213"/>
                  </a:lnTo>
                  <a:lnTo>
                    <a:pt x="819" y="1234"/>
                  </a:lnTo>
                  <a:lnTo>
                    <a:pt x="758" y="1249"/>
                  </a:lnTo>
                  <a:lnTo>
                    <a:pt x="696" y="1259"/>
                  </a:lnTo>
                  <a:lnTo>
                    <a:pt x="631" y="1262"/>
                  </a:lnTo>
                  <a:lnTo>
                    <a:pt x="566" y="1259"/>
                  </a:lnTo>
                  <a:lnTo>
                    <a:pt x="504" y="1249"/>
                  </a:lnTo>
                  <a:lnTo>
                    <a:pt x="443" y="1234"/>
                  </a:lnTo>
                  <a:lnTo>
                    <a:pt x="385" y="1213"/>
                  </a:lnTo>
                  <a:lnTo>
                    <a:pt x="330" y="1186"/>
                  </a:lnTo>
                  <a:lnTo>
                    <a:pt x="278" y="1154"/>
                  </a:lnTo>
                  <a:lnTo>
                    <a:pt x="230" y="1118"/>
                  </a:lnTo>
                  <a:lnTo>
                    <a:pt x="185" y="1077"/>
                  </a:lnTo>
                  <a:lnTo>
                    <a:pt x="144" y="1032"/>
                  </a:lnTo>
                  <a:lnTo>
                    <a:pt x="108" y="984"/>
                  </a:lnTo>
                  <a:lnTo>
                    <a:pt x="76" y="932"/>
                  </a:lnTo>
                  <a:lnTo>
                    <a:pt x="49" y="877"/>
                  </a:lnTo>
                  <a:lnTo>
                    <a:pt x="28" y="819"/>
                  </a:lnTo>
                  <a:lnTo>
                    <a:pt x="13" y="758"/>
                  </a:lnTo>
                  <a:lnTo>
                    <a:pt x="3" y="696"/>
                  </a:lnTo>
                  <a:lnTo>
                    <a:pt x="0" y="631"/>
                  </a:lnTo>
                  <a:lnTo>
                    <a:pt x="3" y="566"/>
                  </a:lnTo>
                  <a:lnTo>
                    <a:pt x="13" y="504"/>
                  </a:lnTo>
                  <a:lnTo>
                    <a:pt x="28" y="443"/>
                  </a:lnTo>
                  <a:lnTo>
                    <a:pt x="49" y="385"/>
                  </a:lnTo>
                  <a:lnTo>
                    <a:pt x="76" y="330"/>
                  </a:lnTo>
                  <a:lnTo>
                    <a:pt x="108" y="278"/>
                  </a:lnTo>
                  <a:lnTo>
                    <a:pt x="144" y="230"/>
                  </a:lnTo>
                  <a:lnTo>
                    <a:pt x="185" y="185"/>
                  </a:lnTo>
                  <a:lnTo>
                    <a:pt x="230" y="144"/>
                  </a:lnTo>
                  <a:lnTo>
                    <a:pt x="278" y="108"/>
                  </a:lnTo>
                  <a:lnTo>
                    <a:pt x="330" y="76"/>
                  </a:lnTo>
                  <a:lnTo>
                    <a:pt x="385" y="49"/>
                  </a:lnTo>
                  <a:lnTo>
                    <a:pt x="443" y="28"/>
                  </a:lnTo>
                  <a:lnTo>
                    <a:pt x="504" y="13"/>
                  </a:lnTo>
                  <a:lnTo>
                    <a:pt x="566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633"/>
            <p:cNvSpPr>
              <a:spLocks noEditPoints="1"/>
            </p:cNvSpPr>
            <p:nvPr/>
          </p:nvSpPr>
          <p:spPr bwMode="auto">
            <a:xfrm>
              <a:off x="4597400" y="3675063"/>
              <a:ext cx="127000" cy="127000"/>
            </a:xfrm>
            <a:custGeom>
              <a:avLst/>
              <a:gdLst>
                <a:gd name="T0" fmla="*/ 358 w 802"/>
                <a:gd name="T1" fmla="*/ 117 h 802"/>
                <a:gd name="T2" fmla="*/ 279 w 802"/>
                <a:gd name="T3" fmla="*/ 140 h 802"/>
                <a:gd name="T4" fmla="*/ 212 w 802"/>
                <a:gd name="T5" fmla="*/ 184 h 802"/>
                <a:gd name="T6" fmla="*/ 160 w 802"/>
                <a:gd name="T7" fmla="*/ 244 h 802"/>
                <a:gd name="T8" fmla="*/ 126 w 802"/>
                <a:gd name="T9" fmla="*/ 318 h 802"/>
                <a:gd name="T10" fmla="*/ 114 w 802"/>
                <a:gd name="T11" fmla="*/ 401 h 802"/>
                <a:gd name="T12" fmla="*/ 126 w 802"/>
                <a:gd name="T13" fmla="*/ 484 h 802"/>
                <a:gd name="T14" fmla="*/ 160 w 802"/>
                <a:gd name="T15" fmla="*/ 558 h 802"/>
                <a:gd name="T16" fmla="*/ 212 w 802"/>
                <a:gd name="T17" fmla="*/ 618 h 802"/>
                <a:gd name="T18" fmla="*/ 279 w 802"/>
                <a:gd name="T19" fmla="*/ 662 h 802"/>
                <a:gd name="T20" fmla="*/ 358 w 802"/>
                <a:gd name="T21" fmla="*/ 685 h 802"/>
                <a:gd name="T22" fmla="*/ 444 w 802"/>
                <a:gd name="T23" fmla="*/ 685 h 802"/>
                <a:gd name="T24" fmla="*/ 523 w 802"/>
                <a:gd name="T25" fmla="*/ 662 h 802"/>
                <a:gd name="T26" fmla="*/ 590 w 802"/>
                <a:gd name="T27" fmla="*/ 618 h 802"/>
                <a:gd name="T28" fmla="*/ 642 w 802"/>
                <a:gd name="T29" fmla="*/ 558 h 802"/>
                <a:gd name="T30" fmla="*/ 676 w 802"/>
                <a:gd name="T31" fmla="*/ 484 h 802"/>
                <a:gd name="T32" fmla="*/ 688 w 802"/>
                <a:gd name="T33" fmla="*/ 401 h 802"/>
                <a:gd name="T34" fmla="*/ 676 w 802"/>
                <a:gd name="T35" fmla="*/ 318 h 802"/>
                <a:gd name="T36" fmla="*/ 642 w 802"/>
                <a:gd name="T37" fmla="*/ 244 h 802"/>
                <a:gd name="T38" fmla="*/ 590 w 802"/>
                <a:gd name="T39" fmla="*/ 184 h 802"/>
                <a:gd name="T40" fmla="*/ 523 w 802"/>
                <a:gd name="T41" fmla="*/ 140 h 802"/>
                <a:gd name="T42" fmla="*/ 444 w 802"/>
                <a:gd name="T43" fmla="*/ 117 h 802"/>
                <a:gd name="T44" fmla="*/ 401 w 802"/>
                <a:gd name="T45" fmla="*/ 0 h 802"/>
                <a:gd name="T46" fmla="*/ 500 w 802"/>
                <a:gd name="T47" fmla="*/ 12 h 802"/>
                <a:gd name="T48" fmla="*/ 591 w 802"/>
                <a:gd name="T49" fmla="*/ 47 h 802"/>
                <a:gd name="T50" fmla="*/ 668 w 802"/>
                <a:gd name="T51" fmla="*/ 101 h 802"/>
                <a:gd name="T52" fmla="*/ 731 w 802"/>
                <a:gd name="T53" fmla="*/ 171 h 802"/>
                <a:gd name="T54" fmla="*/ 775 w 802"/>
                <a:gd name="T55" fmla="*/ 255 h 802"/>
                <a:gd name="T56" fmla="*/ 799 w 802"/>
                <a:gd name="T57" fmla="*/ 350 h 802"/>
                <a:gd name="T58" fmla="*/ 799 w 802"/>
                <a:gd name="T59" fmla="*/ 452 h 802"/>
                <a:gd name="T60" fmla="*/ 775 w 802"/>
                <a:gd name="T61" fmla="*/ 547 h 802"/>
                <a:gd name="T62" fmla="*/ 731 w 802"/>
                <a:gd name="T63" fmla="*/ 631 h 802"/>
                <a:gd name="T64" fmla="*/ 668 w 802"/>
                <a:gd name="T65" fmla="*/ 701 h 802"/>
                <a:gd name="T66" fmla="*/ 591 w 802"/>
                <a:gd name="T67" fmla="*/ 755 h 802"/>
                <a:gd name="T68" fmla="*/ 500 w 802"/>
                <a:gd name="T69" fmla="*/ 790 h 802"/>
                <a:gd name="T70" fmla="*/ 401 w 802"/>
                <a:gd name="T71" fmla="*/ 802 h 802"/>
                <a:gd name="T72" fmla="*/ 302 w 802"/>
                <a:gd name="T73" fmla="*/ 790 h 802"/>
                <a:gd name="T74" fmla="*/ 211 w 802"/>
                <a:gd name="T75" fmla="*/ 755 h 802"/>
                <a:gd name="T76" fmla="*/ 134 w 802"/>
                <a:gd name="T77" fmla="*/ 701 h 802"/>
                <a:gd name="T78" fmla="*/ 71 w 802"/>
                <a:gd name="T79" fmla="*/ 631 h 802"/>
                <a:gd name="T80" fmla="*/ 27 w 802"/>
                <a:gd name="T81" fmla="*/ 547 h 802"/>
                <a:gd name="T82" fmla="*/ 3 w 802"/>
                <a:gd name="T83" fmla="*/ 452 h 802"/>
                <a:gd name="T84" fmla="*/ 3 w 802"/>
                <a:gd name="T85" fmla="*/ 350 h 802"/>
                <a:gd name="T86" fmla="*/ 27 w 802"/>
                <a:gd name="T87" fmla="*/ 255 h 802"/>
                <a:gd name="T88" fmla="*/ 71 w 802"/>
                <a:gd name="T89" fmla="*/ 171 h 802"/>
                <a:gd name="T90" fmla="*/ 134 w 802"/>
                <a:gd name="T91" fmla="*/ 101 h 802"/>
                <a:gd name="T92" fmla="*/ 211 w 802"/>
                <a:gd name="T93" fmla="*/ 47 h 802"/>
                <a:gd name="T94" fmla="*/ 302 w 802"/>
                <a:gd name="T95" fmla="*/ 12 h 802"/>
                <a:gd name="T96" fmla="*/ 401 w 802"/>
                <a:gd name="T97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2" h="802">
                  <a:moveTo>
                    <a:pt x="401" y="114"/>
                  </a:moveTo>
                  <a:lnTo>
                    <a:pt x="358" y="117"/>
                  </a:lnTo>
                  <a:lnTo>
                    <a:pt x="318" y="126"/>
                  </a:lnTo>
                  <a:lnTo>
                    <a:pt x="279" y="140"/>
                  </a:lnTo>
                  <a:lnTo>
                    <a:pt x="244" y="160"/>
                  </a:lnTo>
                  <a:lnTo>
                    <a:pt x="212" y="184"/>
                  </a:lnTo>
                  <a:lnTo>
                    <a:pt x="184" y="212"/>
                  </a:lnTo>
                  <a:lnTo>
                    <a:pt x="160" y="244"/>
                  </a:lnTo>
                  <a:lnTo>
                    <a:pt x="140" y="279"/>
                  </a:lnTo>
                  <a:lnTo>
                    <a:pt x="126" y="318"/>
                  </a:lnTo>
                  <a:lnTo>
                    <a:pt x="117" y="358"/>
                  </a:lnTo>
                  <a:lnTo>
                    <a:pt x="114" y="401"/>
                  </a:lnTo>
                  <a:lnTo>
                    <a:pt x="117" y="444"/>
                  </a:lnTo>
                  <a:lnTo>
                    <a:pt x="126" y="484"/>
                  </a:lnTo>
                  <a:lnTo>
                    <a:pt x="140" y="523"/>
                  </a:lnTo>
                  <a:lnTo>
                    <a:pt x="160" y="558"/>
                  </a:lnTo>
                  <a:lnTo>
                    <a:pt x="184" y="590"/>
                  </a:lnTo>
                  <a:lnTo>
                    <a:pt x="212" y="618"/>
                  </a:lnTo>
                  <a:lnTo>
                    <a:pt x="244" y="642"/>
                  </a:lnTo>
                  <a:lnTo>
                    <a:pt x="279" y="662"/>
                  </a:lnTo>
                  <a:lnTo>
                    <a:pt x="318" y="676"/>
                  </a:lnTo>
                  <a:lnTo>
                    <a:pt x="358" y="685"/>
                  </a:lnTo>
                  <a:lnTo>
                    <a:pt x="401" y="688"/>
                  </a:lnTo>
                  <a:lnTo>
                    <a:pt x="444" y="685"/>
                  </a:lnTo>
                  <a:lnTo>
                    <a:pt x="484" y="676"/>
                  </a:lnTo>
                  <a:lnTo>
                    <a:pt x="523" y="662"/>
                  </a:lnTo>
                  <a:lnTo>
                    <a:pt x="558" y="642"/>
                  </a:lnTo>
                  <a:lnTo>
                    <a:pt x="590" y="618"/>
                  </a:lnTo>
                  <a:lnTo>
                    <a:pt x="618" y="590"/>
                  </a:lnTo>
                  <a:lnTo>
                    <a:pt x="642" y="558"/>
                  </a:lnTo>
                  <a:lnTo>
                    <a:pt x="662" y="523"/>
                  </a:lnTo>
                  <a:lnTo>
                    <a:pt x="676" y="484"/>
                  </a:lnTo>
                  <a:lnTo>
                    <a:pt x="685" y="444"/>
                  </a:lnTo>
                  <a:lnTo>
                    <a:pt x="688" y="401"/>
                  </a:lnTo>
                  <a:lnTo>
                    <a:pt x="685" y="358"/>
                  </a:lnTo>
                  <a:lnTo>
                    <a:pt x="676" y="318"/>
                  </a:lnTo>
                  <a:lnTo>
                    <a:pt x="662" y="279"/>
                  </a:lnTo>
                  <a:lnTo>
                    <a:pt x="642" y="244"/>
                  </a:lnTo>
                  <a:lnTo>
                    <a:pt x="618" y="212"/>
                  </a:lnTo>
                  <a:lnTo>
                    <a:pt x="590" y="184"/>
                  </a:lnTo>
                  <a:lnTo>
                    <a:pt x="558" y="160"/>
                  </a:lnTo>
                  <a:lnTo>
                    <a:pt x="523" y="140"/>
                  </a:lnTo>
                  <a:lnTo>
                    <a:pt x="484" y="126"/>
                  </a:lnTo>
                  <a:lnTo>
                    <a:pt x="444" y="117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452" y="3"/>
                  </a:lnTo>
                  <a:lnTo>
                    <a:pt x="500" y="12"/>
                  </a:lnTo>
                  <a:lnTo>
                    <a:pt x="547" y="27"/>
                  </a:lnTo>
                  <a:lnTo>
                    <a:pt x="591" y="47"/>
                  </a:lnTo>
                  <a:lnTo>
                    <a:pt x="631" y="71"/>
                  </a:lnTo>
                  <a:lnTo>
                    <a:pt x="668" y="101"/>
                  </a:lnTo>
                  <a:lnTo>
                    <a:pt x="701" y="134"/>
                  </a:lnTo>
                  <a:lnTo>
                    <a:pt x="731" y="171"/>
                  </a:lnTo>
                  <a:lnTo>
                    <a:pt x="755" y="211"/>
                  </a:lnTo>
                  <a:lnTo>
                    <a:pt x="775" y="255"/>
                  </a:lnTo>
                  <a:lnTo>
                    <a:pt x="790" y="302"/>
                  </a:lnTo>
                  <a:lnTo>
                    <a:pt x="799" y="350"/>
                  </a:lnTo>
                  <a:lnTo>
                    <a:pt x="802" y="401"/>
                  </a:lnTo>
                  <a:lnTo>
                    <a:pt x="799" y="452"/>
                  </a:lnTo>
                  <a:lnTo>
                    <a:pt x="790" y="500"/>
                  </a:lnTo>
                  <a:lnTo>
                    <a:pt x="775" y="547"/>
                  </a:lnTo>
                  <a:lnTo>
                    <a:pt x="755" y="591"/>
                  </a:lnTo>
                  <a:lnTo>
                    <a:pt x="731" y="631"/>
                  </a:lnTo>
                  <a:lnTo>
                    <a:pt x="701" y="668"/>
                  </a:lnTo>
                  <a:lnTo>
                    <a:pt x="668" y="701"/>
                  </a:lnTo>
                  <a:lnTo>
                    <a:pt x="631" y="731"/>
                  </a:lnTo>
                  <a:lnTo>
                    <a:pt x="591" y="755"/>
                  </a:lnTo>
                  <a:lnTo>
                    <a:pt x="547" y="775"/>
                  </a:lnTo>
                  <a:lnTo>
                    <a:pt x="500" y="790"/>
                  </a:lnTo>
                  <a:lnTo>
                    <a:pt x="452" y="799"/>
                  </a:lnTo>
                  <a:lnTo>
                    <a:pt x="401" y="802"/>
                  </a:lnTo>
                  <a:lnTo>
                    <a:pt x="350" y="799"/>
                  </a:lnTo>
                  <a:lnTo>
                    <a:pt x="302" y="790"/>
                  </a:lnTo>
                  <a:lnTo>
                    <a:pt x="255" y="775"/>
                  </a:lnTo>
                  <a:lnTo>
                    <a:pt x="211" y="755"/>
                  </a:lnTo>
                  <a:lnTo>
                    <a:pt x="171" y="731"/>
                  </a:lnTo>
                  <a:lnTo>
                    <a:pt x="134" y="701"/>
                  </a:lnTo>
                  <a:lnTo>
                    <a:pt x="101" y="668"/>
                  </a:lnTo>
                  <a:lnTo>
                    <a:pt x="71" y="631"/>
                  </a:lnTo>
                  <a:lnTo>
                    <a:pt x="47" y="591"/>
                  </a:lnTo>
                  <a:lnTo>
                    <a:pt x="27" y="547"/>
                  </a:lnTo>
                  <a:lnTo>
                    <a:pt x="12" y="500"/>
                  </a:lnTo>
                  <a:lnTo>
                    <a:pt x="3" y="452"/>
                  </a:lnTo>
                  <a:lnTo>
                    <a:pt x="0" y="401"/>
                  </a:lnTo>
                  <a:lnTo>
                    <a:pt x="3" y="350"/>
                  </a:lnTo>
                  <a:lnTo>
                    <a:pt x="12" y="302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1" y="171"/>
                  </a:lnTo>
                  <a:lnTo>
                    <a:pt x="101" y="134"/>
                  </a:lnTo>
                  <a:lnTo>
                    <a:pt x="134" y="101"/>
                  </a:lnTo>
                  <a:lnTo>
                    <a:pt x="171" y="71"/>
                  </a:lnTo>
                  <a:lnTo>
                    <a:pt x="211" y="47"/>
                  </a:lnTo>
                  <a:lnTo>
                    <a:pt x="255" y="27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634"/>
            <p:cNvSpPr>
              <a:spLocks noEditPoints="1"/>
            </p:cNvSpPr>
            <p:nvPr/>
          </p:nvSpPr>
          <p:spPr bwMode="auto">
            <a:xfrm>
              <a:off x="4451350" y="3629026"/>
              <a:ext cx="90488" cy="92075"/>
            </a:xfrm>
            <a:custGeom>
              <a:avLst/>
              <a:gdLst>
                <a:gd name="T0" fmla="*/ 115 w 574"/>
                <a:gd name="T1" fmla="*/ 115 h 573"/>
                <a:gd name="T2" fmla="*/ 115 w 574"/>
                <a:gd name="T3" fmla="*/ 459 h 573"/>
                <a:gd name="T4" fmla="*/ 459 w 574"/>
                <a:gd name="T5" fmla="*/ 459 h 573"/>
                <a:gd name="T6" fmla="*/ 459 w 574"/>
                <a:gd name="T7" fmla="*/ 115 h 573"/>
                <a:gd name="T8" fmla="*/ 115 w 574"/>
                <a:gd name="T9" fmla="*/ 115 h 573"/>
                <a:gd name="T10" fmla="*/ 58 w 574"/>
                <a:gd name="T11" fmla="*/ 0 h 573"/>
                <a:gd name="T12" fmla="*/ 516 w 574"/>
                <a:gd name="T13" fmla="*/ 0 h 573"/>
                <a:gd name="T14" fmla="*/ 535 w 574"/>
                <a:gd name="T15" fmla="*/ 3 h 573"/>
                <a:gd name="T16" fmla="*/ 552 w 574"/>
                <a:gd name="T17" fmla="*/ 10 h 573"/>
                <a:gd name="T18" fmla="*/ 563 w 574"/>
                <a:gd name="T19" fmla="*/ 22 h 573"/>
                <a:gd name="T20" fmla="*/ 571 w 574"/>
                <a:gd name="T21" fmla="*/ 39 h 573"/>
                <a:gd name="T22" fmla="*/ 574 w 574"/>
                <a:gd name="T23" fmla="*/ 57 h 573"/>
                <a:gd name="T24" fmla="*/ 574 w 574"/>
                <a:gd name="T25" fmla="*/ 516 h 573"/>
                <a:gd name="T26" fmla="*/ 571 w 574"/>
                <a:gd name="T27" fmla="*/ 535 h 573"/>
                <a:gd name="T28" fmla="*/ 563 w 574"/>
                <a:gd name="T29" fmla="*/ 551 h 573"/>
                <a:gd name="T30" fmla="*/ 552 w 574"/>
                <a:gd name="T31" fmla="*/ 563 h 573"/>
                <a:gd name="T32" fmla="*/ 535 w 574"/>
                <a:gd name="T33" fmla="*/ 570 h 573"/>
                <a:gd name="T34" fmla="*/ 516 w 574"/>
                <a:gd name="T35" fmla="*/ 573 h 573"/>
                <a:gd name="T36" fmla="*/ 58 w 574"/>
                <a:gd name="T37" fmla="*/ 573 h 573"/>
                <a:gd name="T38" fmla="*/ 39 w 574"/>
                <a:gd name="T39" fmla="*/ 570 h 573"/>
                <a:gd name="T40" fmla="*/ 22 w 574"/>
                <a:gd name="T41" fmla="*/ 563 h 573"/>
                <a:gd name="T42" fmla="*/ 11 w 574"/>
                <a:gd name="T43" fmla="*/ 551 h 573"/>
                <a:gd name="T44" fmla="*/ 3 w 574"/>
                <a:gd name="T45" fmla="*/ 535 h 573"/>
                <a:gd name="T46" fmla="*/ 0 w 574"/>
                <a:gd name="T47" fmla="*/ 516 h 573"/>
                <a:gd name="T48" fmla="*/ 0 w 574"/>
                <a:gd name="T49" fmla="*/ 57 h 573"/>
                <a:gd name="T50" fmla="*/ 3 w 574"/>
                <a:gd name="T51" fmla="*/ 39 h 573"/>
                <a:gd name="T52" fmla="*/ 11 w 574"/>
                <a:gd name="T53" fmla="*/ 22 h 573"/>
                <a:gd name="T54" fmla="*/ 22 w 574"/>
                <a:gd name="T55" fmla="*/ 10 h 573"/>
                <a:gd name="T56" fmla="*/ 39 w 574"/>
                <a:gd name="T57" fmla="*/ 3 h 573"/>
                <a:gd name="T58" fmla="*/ 58 w 574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4" h="573">
                  <a:moveTo>
                    <a:pt x="115" y="115"/>
                  </a:moveTo>
                  <a:lnTo>
                    <a:pt x="115" y="459"/>
                  </a:lnTo>
                  <a:lnTo>
                    <a:pt x="459" y="459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0"/>
                  </a:lnTo>
                  <a:lnTo>
                    <a:pt x="563" y="22"/>
                  </a:lnTo>
                  <a:lnTo>
                    <a:pt x="571" y="39"/>
                  </a:lnTo>
                  <a:lnTo>
                    <a:pt x="574" y="57"/>
                  </a:lnTo>
                  <a:lnTo>
                    <a:pt x="574" y="516"/>
                  </a:lnTo>
                  <a:lnTo>
                    <a:pt x="571" y="535"/>
                  </a:lnTo>
                  <a:lnTo>
                    <a:pt x="563" y="551"/>
                  </a:lnTo>
                  <a:lnTo>
                    <a:pt x="552" y="563"/>
                  </a:lnTo>
                  <a:lnTo>
                    <a:pt x="535" y="570"/>
                  </a:lnTo>
                  <a:lnTo>
                    <a:pt x="516" y="573"/>
                  </a:lnTo>
                  <a:lnTo>
                    <a:pt x="58" y="573"/>
                  </a:lnTo>
                  <a:lnTo>
                    <a:pt x="39" y="570"/>
                  </a:lnTo>
                  <a:lnTo>
                    <a:pt x="22" y="563"/>
                  </a:lnTo>
                  <a:lnTo>
                    <a:pt x="11" y="551"/>
                  </a:lnTo>
                  <a:lnTo>
                    <a:pt x="3" y="535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635"/>
            <p:cNvSpPr>
              <a:spLocks noEditPoints="1"/>
            </p:cNvSpPr>
            <p:nvPr/>
          </p:nvSpPr>
          <p:spPr bwMode="auto">
            <a:xfrm>
              <a:off x="4478338" y="3656013"/>
              <a:ext cx="63500" cy="65088"/>
            </a:xfrm>
            <a:custGeom>
              <a:avLst/>
              <a:gdLst>
                <a:gd name="T0" fmla="*/ 287 w 402"/>
                <a:gd name="T1" fmla="*/ 115 h 401"/>
                <a:gd name="T2" fmla="*/ 256 w 402"/>
                <a:gd name="T3" fmla="*/ 118 h 401"/>
                <a:gd name="T4" fmla="*/ 225 w 402"/>
                <a:gd name="T5" fmla="*/ 125 h 401"/>
                <a:gd name="T6" fmla="*/ 199 w 402"/>
                <a:gd name="T7" fmla="*/ 138 h 401"/>
                <a:gd name="T8" fmla="*/ 175 w 402"/>
                <a:gd name="T9" fmla="*/ 154 h 401"/>
                <a:gd name="T10" fmla="*/ 155 w 402"/>
                <a:gd name="T11" fmla="*/ 175 h 401"/>
                <a:gd name="T12" fmla="*/ 138 w 402"/>
                <a:gd name="T13" fmla="*/ 199 h 401"/>
                <a:gd name="T14" fmla="*/ 125 w 402"/>
                <a:gd name="T15" fmla="*/ 225 h 401"/>
                <a:gd name="T16" fmla="*/ 118 w 402"/>
                <a:gd name="T17" fmla="*/ 255 h 401"/>
                <a:gd name="T18" fmla="*/ 115 w 402"/>
                <a:gd name="T19" fmla="*/ 287 h 401"/>
                <a:gd name="T20" fmla="*/ 287 w 402"/>
                <a:gd name="T21" fmla="*/ 287 h 401"/>
                <a:gd name="T22" fmla="*/ 287 w 402"/>
                <a:gd name="T23" fmla="*/ 115 h 401"/>
                <a:gd name="T24" fmla="*/ 287 w 402"/>
                <a:gd name="T25" fmla="*/ 0 h 401"/>
                <a:gd name="T26" fmla="*/ 310 w 402"/>
                <a:gd name="T27" fmla="*/ 2 h 401"/>
                <a:gd name="T28" fmla="*/ 335 w 402"/>
                <a:gd name="T29" fmla="*/ 6 h 401"/>
                <a:gd name="T30" fmla="*/ 361 w 402"/>
                <a:gd name="T31" fmla="*/ 11 h 401"/>
                <a:gd name="T32" fmla="*/ 375 w 402"/>
                <a:gd name="T33" fmla="*/ 17 h 401"/>
                <a:gd name="T34" fmla="*/ 386 w 402"/>
                <a:gd name="T35" fmla="*/ 26 h 401"/>
                <a:gd name="T36" fmla="*/ 394 w 402"/>
                <a:gd name="T37" fmla="*/ 38 h 401"/>
                <a:gd name="T38" fmla="*/ 400 w 402"/>
                <a:gd name="T39" fmla="*/ 52 h 401"/>
                <a:gd name="T40" fmla="*/ 402 w 402"/>
                <a:gd name="T41" fmla="*/ 69 h 401"/>
                <a:gd name="T42" fmla="*/ 402 w 402"/>
                <a:gd name="T43" fmla="*/ 344 h 401"/>
                <a:gd name="T44" fmla="*/ 399 w 402"/>
                <a:gd name="T45" fmla="*/ 363 h 401"/>
                <a:gd name="T46" fmla="*/ 391 w 402"/>
                <a:gd name="T47" fmla="*/ 379 h 401"/>
                <a:gd name="T48" fmla="*/ 380 w 402"/>
                <a:gd name="T49" fmla="*/ 391 h 401"/>
                <a:gd name="T50" fmla="*/ 363 w 402"/>
                <a:gd name="T51" fmla="*/ 398 h 401"/>
                <a:gd name="T52" fmla="*/ 344 w 402"/>
                <a:gd name="T53" fmla="*/ 401 h 401"/>
                <a:gd name="T54" fmla="*/ 63 w 402"/>
                <a:gd name="T55" fmla="*/ 401 h 401"/>
                <a:gd name="T56" fmla="*/ 47 w 402"/>
                <a:gd name="T57" fmla="*/ 399 h 401"/>
                <a:gd name="T58" fmla="*/ 33 w 402"/>
                <a:gd name="T59" fmla="*/ 393 h 401"/>
                <a:gd name="T60" fmla="*/ 20 w 402"/>
                <a:gd name="T61" fmla="*/ 384 h 401"/>
                <a:gd name="T62" fmla="*/ 12 w 402"/>
                <a:gd name="T63" fmla="*/ 371 h 401"/>
                <a:gd name="T64" fmla="*/ 7 w 402"/>
                <a:gd name="T65" fmla="*/ 355 h 401"/>
                <a:gd name="T66" fmla="*/ 5 w 402"/>
                <a:gd name="T67" fmla="*/ 333 h 401"/>
                <a:gd name="T68" fmla="*/ 1 w 402"/>
                <a:gd name="T69" fmla="*/ 310 h 401"/>
                <a:gd name="T70" fmla="*/ 0 w 402"/>
                <a:gd name="T71" fmla="*/ 287 h 401"/>
                <a:gd name="T72" fmla="*/ 3 w 402"/>
                <a:gd name="T73" fmla="*/ 244 h 401"/>
                <a:gd name="T74" fmla="*/ 12 w 402"/>
                <a:gd name="T75" fmla="*/ 203 h 401"/>
                <a:gd name="T76" fmla="*/ 26 w 402"/>
                <a:gd name="T77" fmla="*/ 165 h 401"/>
                <a:gd name="T78" fmla="*/ 46 w 402"/>
                <a:gd name="T79" fmla="*/ 129 h 401"/>
                <a:gd name="T80" fmla="*/ 70 w 402"/>
                <a:gd name="T81" fmla="*/ 98 h 401"/>
                <a:gd name="T82" fmla="*/ 98 w 402"/>
                <a:gd name="T83" fmla="*/ 70 h 401"/>
                <a:gd name="T84" fmla="*/ 130 w 402"/>
                <a:gd name="T85" fmla="*/ 46 h 401"/>
                <a:gd name="T86" fmla="*/ 165 w 402"/>
                <a:gd name="T87" fmla="*/ 26 h 401"/>
                <a:gd name="T88" fmla="*/ 204 w 402"/>
                <a:gd name="T89" fmla="*/ 11 h 401"/>
                <a:gd name="T90" fmla="*/ 244 w 402"/>
                <a:gd name="T91" fmla="*/ 3 h 401"/>
                <a:gd name="T92" fmla="*/ 287 w 402"/>
                <a:gd name="T9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2" h="401">
                  <a:moveTo>
                    <a:pt x="287" y="115"/>
                  </a:moveTo>
                  <a:lnTo>
                    <a:pt x="256" y="118"/>
                  </a:lnTo>
                  <a:lnTo>
                    <a:pt x="225" y="125"/>
                  </a:lnTo>
                  <a:lnTo>
                    <a:pt x="199" y="138"/>
                  </a:lnTo>
                  <a:lnTo>
                    <a:pt x="175" y="154"/>
                  </a:lnTo>
                  <a:lnTo>
                    <a:pt x="155" y="175"/>
                  </a:lnTo>
                  <a:lnTo>
                    <a:pt x="138" y="199"/>
                  </a:lnTo>
                  <a:lnTo>
                    <a:pt x="125" y="225"/>
                  </a:lnTo>
                  <a:lnTo>
                    <a:pt x="118" y="255"/>
                  </a:lnTo>
                  <a:lnTo>
                    <a:pt x="115" y="287"/>
                  </a:lnTo>
                  <a:lnTo>
                    <a:pt x="287" y="287"/>
                  </a:lnTo>
                  <a:lnTo>
                    <a:pt x="287" y="115"/>
                  </a:lnTo>
                  <a:close/>
                  <a:moveTo>
                    <a:pt x="287" y="0"/>
                  </a:moveTo>
                  <a:lnTo>
                    <a:pt x="310" y="2"/>
                  </a:lnTo>
                  <a:lnTo>
                    <a:pt x="335" y="6"/>
                  </a:lnTo>
                  <a:lnTo>
                    <a:pt x="361" y="11"/>
                  </a:lnTo>
                  <a:lnTo>
                    <a:pt x="375" y="17"/>
                  </a:lnTo>
                  <a:lnTo>
                    <a:pt x="386" y="26"/>
                  </a:lnTo>
                  <a:lnTo>
                    <a:pt x="394" y="38"/>
                  </a:lnTo>
                  <a:lnTo>
                    <a:pt x="400" y="52"/>
                  </a:lnTo>
                  <a:lnTo>
                    <a:pt x="402" y="69"/>
                  </a:lnTo>
                  <a:lnTo>
                    <a:pt x="402" y="344"/>
                  </a:lnTo>
                  <a:lnTo>
                    <a:pt x="399" y="363"/>
                  </a:lnTo>
                  <a:lnTo>
                    <a:pt x="391" y="379"/>
                  </a:lnTo>
                  <a:lnTo>
                    <a:pt x="380" y="391"/>
                  </a:lnTo>
                  <a:lnTo>
                    <a:pt x="363" y="398"/>
                  </a:lnTo>
                  <a:lnTo>
                    <a:pt x="344" y="401"/>
                  </a:lnTo>
                  <a:lnTo>
                    <a:pt x="63" y="401"/>
                  </a:lnTo>
                  <a:lnTo>
                    <a:pt x="47" y="399"/>
                  </a:lnTo>
                  <a:lnTo>
                    <a:pt x="33" y="393"/>
                  </a:lnTo>
                  <a:lnTo>
                    <a:pt x="20" y="384"/>
                  </a:lnTo>
                  <a:lnTo>
                    <a:pt x="12" y="371"/>
                  </a:lnTo>
                  <a:lnTo>
                    <a:pt x="7" y="355"/>
                  </a:lnTo>
                  <a:lnTo>
                    <a:pt x="5" y="333"/>
                  </a:lnTo>
                  <a:lnTo>
                    <a:pt x="1" y="310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30" y="46"/>
                  </a:lnTo>
                  <a:lnTo>
                    <a:pt x="165" y="26"/>
                  </a:lnTo>
                  <a:lnTo>
                    <a:pt x="204" y="11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636"/>
            <p:cNvSpPr>
              <a:spLocks/>
            </p:cNvSpPr>
            <p:nvPr/>
          </p:nvSpPr>
          <p:spPr bwMode="auto">
            <a:xfrm>
              <a:off x="4478338" y="3657601"/>
              <a:ext cx="26988" cy="26988"/>
            </a:xfrm>
            <a:custGeom>
              <a:avLst/>
              <a:gdLst>
                <a:gd name="T0" fmla="*/ 48 w 170"/>
                <a:gd name="T1" fmla="*/ 0 h 171"/>
                <a:gd name="T2" fmla="*/ 65 w 170"/>
                <a:gd name="T3" fmla="*/ 0 h 171"/>
                <a:gd name="T4" fmla="*/ 82 w 170"/>
                <a:gd name="T5" fmla="*/ 5 h 171"/>
                <a:gd name="T6" fmla="*/ 96 w 170"/>
                <a:gd name="T7" fmla="*/ 17 h 171"/>
                <a:gd name="T8" fmla="*/ 154 w 170"/>
                <a:gd name="T9" fmla="*/ 73 h 171"/>
                <a:gd name="T10" fmla="*/ 165 w 170"/>
                <a:gd name="T11" fmla="*/ 89 h 171"/>
                <a:gd name="T12" fmla="*/ 170 w 170"/>
                <a:gd name="T13" fmla="*/ 105 h 171"/>
                <a:gd name="T14" fmla="*/ 170 w 170"/>
                <a:gd name="T15" fmla="*/ 122 h 171"/>
                <a:gd name="T16" fmla="*/ 165 w 170"/>
                <a:gd name="T17" fmla="*/ 139 h 171"/>
                <a:gd name="T18" fmla="*/ 154 w 170"/>
                <a:gd name="T19" fmla="*/ 154 h 171"/>
                <a:gd name="T20" fmla="*/ 142 w 170"/>
                <a:gd name="T21" fmla="*/ 164 h 171"/>
                <a:gd name="T22" fmla="*/ 130 w 170"/>
                <a:gd name="T23" fmla="*/ 169 h 171"/>
                <a:gd name="T24" fmla="*/ 114 w 170"/>
                <a:gd name="T25" fmla="*/ 171 h 171"/>
                <a:gd name="T26" fmla="*/ 98 w 170"/>
                <a:gd name="T27" fmla="*/ 169 h 171"/>
                <a:gd name="T28" fmla="*/ 86 w 170"/>
                <a:gd name="T29" fmla="*/ 164 h 171"/>
                <a:gd name="T30" fmla="*/ 74 w 170"/>
                <a:gd name="T31" fmla="*/ 154 h 171"/>
                <a:gd name="T32" fmla="*/ 16 w 170"/>
                <a:gd name="T33" fmla="*/ 97 h 171"/>
                <a:gd name="T34" fmla="*/ 6 w 170"/>
                <a:gd name="T35" fmla="*/ 81 h 171"/>
                <a:gd name="T36" fmla="*/ 0 w 170"/>
                <a:gd name="T37" fmla="*/ 65 h 171"/>
                <a:gd name="T38" fmla="*/ 0 w 170"/>
                <a:gd name="T39" fmla="*/ 48 h 171"/>
                <a:gd name="T40" fmla="*/ 6 w 170"/>
                <a:gd name="T41" fmla="*/ 31 h 171"/>
                <a:gd name="T42" fmla="*/ 16 w 170"/>
                <a:gd name="T43" fmla="*/ 17 h 171"/>
                <a:gd name="T44" fmla="*/ 32 w 170"/>
                <a:gd name="T45" fmla="*/ 5 h 171"/>
                <a:gd name="T46" fmla="*/ 48 w 170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71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6" y="17"/>
                  </a:lnTo>
                  <a:lnTo>
                    <a:pt x="154" y="73"/>
                  </a:lnTo>
                  <a:lnTo>
                    <a:pt x="165" y="89"/>
                  </a:lnTo>
                  <a:lnTo>
                    <a:pt x="170" y="105"/>
                  </a:lnTo>
                  <a:lnTo>
                    <a:pt x="170" y="122"/>
                  </a:lnTo>
                  <a:lnTo>
                    <a:pt x="165" y="139"/>
                  </a:lnTo>
                  <a:lnTo>
                    <a:pt x="154" y="154"/>
                  </a:lnTo>
                  <a:lnTo>
                    <a:pt x="142" y="164"/>
                  </a:lnTo>
                  <a:lnTo>
                    <a:pt x="130" y="169"/>
                  </a:lnTo>
                  <a:lnTo>
                    <a:pt x="114" y="171"/>
                  </a:lnTo>
                  <a:lnTo>
                    <a:pt x="98" y="169"/>
                  </a:lnTo>
                  <a:lnTo>
                    <a:pt x="86" y="164"/>
                  </a:lnTo>
                  <a:lnTo>
                    <a:pt x="74" y="154"/>
                  </a:lnTo>
                  <a:lnTo>
                    <a:pt x="16" y="97"/>
                  </a:lnTo>
                  <a:lnTo>
                    <a:pt x="6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6" y="17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637"/>
            <p:cNvSpPr>
              <a:spLocks noEditPoints="1"/>
            </p:cNvSpPr>
            <p:nvPr/>
          </p:nvSpPr>
          <p:spPr bwMode="auto">
            <a:xfrm>
              <a:off x="4751388" y="3792538"/>
              <a:ext cx="128588" cy="55563"/>
            </a:xfrm>
            <a:custGeom>
              <a:avLst/>
              <a:gdLst>
                <a:gd name="T0" fmla="*/ 172 w 803"/>
                <a:gd name="T1" fmla="*/ 115 h 344"/>
                <a:gd name="T2" fmla="*/ 154 w 803"/>
                <a:gd name="T3" fmla="*/ 118 h 344"/>
                <a:gd name="T4" fmla="*/ 137 w 803"/>
                <a:gd name="T5" fmla="*/ 125 h 344"/>
                <a:gd name="T6" fmla="*/ 125 w 803"/>
                <a:gd name="T7" fmla="*/ 137 h 344"/>
                <a:gd name="T8" fmla="*/ 118 w 803"/>
                <a:gd name="T9" fmla="*/ 153 h 344"/>
                <a:gd name="T10" fmla="*/ 115 w 803"/>
                <a:gd name="T11" fmla="*/ 172 h 344"/>
                <a:gd name="T12" fmla="*/ 118 w 803"/>
                <a:gd name="T13" fmla="*/ 191 h 344"/>
                <a:gd name="T14" fmla="*/ 125 w 803"/>
                <a:gd name="T15" fmla="*/ 207 h 344"/>
                <a:gd name="T16" fmla="*/ 137 w 803"/>
                <a:gd name="T17" fmla="*/ 219 h 344"/>
                <a:gd name="T18" fmla="*/ 154 w 803"/>
                <a:gd name="T19" fmla="*/ 226 h 344"/>
                <a:gd name="T20" fmla="*/ 172 w 803"/>
                <a:gd name="T21" fmla="*/ 229 h 344"/>
                <a:gd name="T22" fmla="*/ 631 w 803"/>
                <a:gd name="T23" fmla="*/ 229 h 344"/>
                <a:gd name="T24" fmla="*/ 650 w 803"/>
                <a:gd name="T25" fmla="*/ 226 h 344"/>
                <a:gd name="T26" fmla="*/ 666 w 803"/>
                <a:gd name="T27" fmla="*/ 219 h 344"/>
                <a:gd name="T28" fmla="*/ 678 w 803"/>
                <a:gd name="T29" fmla="*/ 207 h 344"/>
                <a:gd name="T30" fmla="*/ 685 w 803"/>
                <a:gd name="T31" fmla="*/ 191 h 344"/>
                <a:gd name="T32" fmla="*/ 688 w 803"/>
                <a:gd name="T33" fmla="*/ 172 h 344"/>
                <a:gd name="T34" fmla="*/ 685 w 803"/>
                <a:gd name="T35" fmla="*/ 153 h 344"/>
                <a:gd name="T36" fmla="*/ 678 w 803"/>
                <a:gd name="T37" fmla="*/ 137 h 344"/>
                <a:gd name="T38" fmla="*/ 666 w 803"/>
                <a:gd name="T39" fmla="*/ 125 h 344"/>
                <a:gd name="T40" fmla="*/ 650 w 803"/>
                <a:gd name="T41" fmla="*/ 118 h 344"/>
                <a:gd name="T42" fmla="*/ 631 w 803"/>
                <a:gd name="T43" fmla="*/ 115 h 344"/>
                <a:gd name="T44" fmla="*/ 172 w 803"/>
                <a:gd name="T45" fmla="*/ 115 h 344"/>
                <a:gd name="T46" fmla="*/ 172 w 803"/>
                <a:gd name="T47" fmla="*/ 0 h 344"/>
                <a:gd name="T48" fmla="*/ 631 w 803"/>
                <a:gd name="T49" fmla="*/ 0 h 344"/>
                <a:gd name="T50" fmla="*/ 662 w 803"/>
                <a:gd name="T51" fmla="*/ 3 h 344"/>
                <a:gd name="T52" fmla="*/ 693 w 803"/>
                <a:gd name="T53" fmla="*/ 10 h 344"/>
                <a:gd name="T54" fmla="*/ 719 w 803"/>
                <a:gd name="T55" fmla="*/ 23 h 344"/>
                <a:gd name="T56" fmla="*/ 743 w 803"/>
                <a:gd name="T57" fmla="*/ 40 h 344"/>
                <a:gd name="T58" fmla="*/ 763 w 803"/>
                <a:gd name="T59" fmla="*/ 60 h 344"/>
                <a:gd name="T60" fmla="*/ 780 w 803"/>
                <a:gd name="T61" fmla="*/ 84 h 344"/>
                <a:gd name="T62" fmla="*/ 793 w 803"/>
                <a:gd name="T63" fmla="*/ 110 h 344"/>
                <a:gd name="T64" fmla="*/ 800 w 803"/>
                <a:gd name="T65" fmla="*/ 141 h 344"/>
                <a:gd name="T66" fmla="*/ 803 w 803"/>
                <a:gd name="T67" fmla="*/ 172 h 344"/>
                <a:gd name="T68" fmla="*/ 800 w 803"/>
                <a:gd name="T69" fmla="*/ 203 h 344"/>
                <a:gd name="T70" fmla="*/ 793 w 803"/>
                <a:gd name="T71" fmla="*/ 234 h 344"/>
                <a:gd name="T72" fmla="*/ 780 w 803"/>
                <a:gd name="T73" fmla="*/ 260 h 344"/>
                <a:gd name="T74" fmla="*/ 763 w 803"/>
                <a:gd name="T75" fmla="*/ 284 h 344"/>
                <a:gd name="T76" fmla="*/ 743 w 803"/>
                <a:gd name="T77" fmla="*/ 304 h 344"/>
                <a:gd name="T78" fmla="*/ 719 w 803"/>
                <a:gd name="T79" fmla="*/ 321 h 344"/>
                <a:gd name="T80" fmla="*/ 693 w 803"/>
                <a:gd name="T81" fmla="*/ 334 h 344"/>
                <a:gd name="T82" fmla="*/ 662 w 803"/>
                <a:gd name="T83" fmla="*/ 341 h 344"/>
                <a:gd name="T84" fmla="*/ 631 w 803"/>
                <a:gd name="T85" fmla="*/ 344 h 344"/>
                <a:gd name="T86" fmla="*/ 172 w 803"/>
                <a:gd name="T87" fmla="*/ 344 h 344"/>
                <a:gd name="T88" fmla="*/ 141 w 803"/>
                <a:gd name="T89" fmla="*/ 341 h 344"/>
                <a:gd name="T90" fmla="*/ 111 w 803"/>
                <a:gd name="T91" fmla="*/ 334 h 344"/>
                <a:gd name="T92" fmla="*/ 85 w 803"/>
                <a:gd name="T93" fmla="*/ 321 h 344"/>
                <a:gd name="T94" fmla="*/ 61 w 803"/>
                <a:gd name="T95" fmla="*/ 304 h 344"/>
                <a:gd name="T96" fmla="*/ 40 w 803"/>
                <a:gd name="T97" fmla="*/ 284 h 344"/>
                <a:gd name="T98" fmla="*/ 23 w 803"/>
                <a:gd name="T99" fmla="*/ 260 h 344"/>
                <a:gd name="T100" fmla="*/ 11 w 803"/>
                <a:gd name="T101" fmla="*/ 234 h 344"/>
                <a:gd name="T102" fmla="*/ 3 w 803"/>
                <a:gd name="T103" fmla="*/ 203 h 344"/>
                <a:gd name="T104" fmla="*/ 0 w 803"/>
                <a:gd name="T105" fmla="*/ 172 h 344"/>
                <a:gd name="T106" fmla="*/ 3 w 803"/>
                <a:gd name="T107" fmla="*/ 141 h 344"/>
                <a:gd name="T108" fmla="*/ 11 w 803"/>
                <a:gd name="T109" fmla="*/ 110 h 344"/>
                <a:gd name="T110" fmla="*/ 23 w 803"/>
                <a:gd name="T111" fmla="*/ 84 h 344"/>
                <a:gd name="T112" fmla="*/ 40 w 803"/>
                <a:gd name="T113" fmla="*/ 60 h 344"/>
                <a:gd name="T114" fmla="*/ 61 w 803"/>
                <a:gd name="T115" fmla="*/ 40 h 344"/>
                <a:gd name="T116" fmla="*/ 85 w 803"/>
                <a:gd name="T117" fmla="*/ 23 h 344"/>
                <a:gd name="T118" fmla="*/ 111 w 803"/>
                <a:gd name="T119" fmla="*/ 10 h 344"/>
                <a:gd name="T120" fmla="*/ 141 w 803"/>
                <a:gd name="T121" fmla="*/ 3 h 344"/>
                <a:gd name="T122" fmla="*/ 172 w 803"/>
                <a:gd name="T12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344">
                  <a:moveTo>
                    <a:pt x="172" y="115"/>
                  </a:moveTo>
                  <a:lnTo>
                    <a:pt x="154" y="118"/>
                  </a:lnTo>
                  <a:lnTo>
                    <a:pt x="137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8" y="191"/>
                  </a:lnTo>
                  <a:lnTo>
                    <a:pt x="125" y="207"/>
                  </a:lnTo>
                  <a:lnTo>
                    <a:pt x="137" y="219"/>
                  </a:lnTo>
                  <a:lnTo>
                    <a:pt x="154" y="226"/>
                  </a:lnTo>
                  <a:lnTo>
                    <a:pt x="172" y="229"/>
                  </a:lnTo>
                  <a:lnTo>
                    <a:pt x="631" y="229"/>
                  </a:lnTo>
                  <a:lnTo>
                    <a:pt x="650" y="226"/>
                  </a:lnTo>
                  <a:lnTo>
                    <a:pt x="666" y="219"/>
                  </a:lnTo>
                  <a:lnTo>
                    <a:pt x="678" y="207"/>
                  </a:lnTo>
                  <a:lnTo>
                    <a:pt x="685" y="191"/>
                  </a:lnTo>
                  <a:lnTo>
                    <a:pt x="688" y="172"/>
                  </a:lnTo>
                  <a:lnTo>
                    <a:pt x="685" y="153"/>
                  </a:lnTo>
                  <a:lnTo>
                    <a:pt x="678" y="137"/>
                  </a:lnTo>
                  <a:lnTo>
                    <a:pt x="666" y="125"/>
                  </a:lnTo>
                  <a:lnTo>
                    <a:pt x="650" y="118"/>
                  </a:lnTo>
                  <a:lnTo>
                    <a:pt x="631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631" y="0"/>
                  </a:lnTo>
                  <a:lnTo>
                    <a:pt x="662" y="3"/>
                  </a:lnTo>
                  <a:lnTo>
                    <a:pt x="693" y="10"/>
                  </a:lnTo>
                  <a:lnTo>
                    <a:pt x="719" y="23"/>
                  </a:lnTo>
                  <a:lnTo>
                    <a:pt x="743" y="40"/>
                  </a:lnTo>
                  <a:lnTo>
                    <a:pt x="763" y="60"/>
                  </a:lnTo>
                  <a:lnTo>
                    <a:pt x="780" y="84"/>
                  </a:lnTo>
                  <a:lnTo>
                    <a:pt x="793" y="110"/>
                  </a:lnTo>
                  <a:lnTo>
                    <a:pt x="800" y="141"/>
                  </a:lnTo>
                  <a:lnTo>
                    <a:pt x="803" y="172"/>
                  </a:lnTo>
                  <a:lnTo>
                    <a:pt x="800" y="203"/>
                  </a:lnTo>
                  <a:lnTo>
                    <a:pt x="793" y="234"/>
                  </a:lnTo>
                  <a:lnTo>
                    <a:pt x="780" y="260"/>
                  </a:lnTo>
                  <a:lnTo>
                    <a:pt x="763" y="284"/>
                  </a:lnTo>
                  <a:lnTo>
                    <a:pt x="743" y="304"/>
                  </a:lnTo>
                  <a:lnTo>
                    <a:pt x="719" y="321"/>
                  </a:lnTo>
                  <a:lnTo>
                    <a:pt x="693" y="334"/>
                  </a:lnTo>
                  <a:lnTo>
                    <a:pt x="662" y="341"/>
                  </a:lnTo>
                  <a:lnTo>
                    <a:pt x="631" y="344"/>
                  </a:lnTo>
                  <a:lnTo>
                    <a:pt x="172" y="344"/>
                  </a:lnTo>
                  <a:lnTo>
                    <a:pt x="141" y="341"/>
                  </a:lnTo>
                  <a:lnTo>
                    <a:pt x="111" y="334"/>
                  </a:lnTo>
                  <a:lnTo>
                    <a:pt x="85" y="321"/>
                  </a:lnTo>
                  <a:lnTo>
                    <a:pt x="61" y="304"/>
                  </a:lnTo>
                  <a:lnTo>
                    <a:pt x="40" y="284"/>
                  </a:lnTo>
                  <a:lnTo>
                    <a:pt x="23" y="260"/>
                  </a:lnTo>
                  <a:lnTo>
                    <a:pt x="11" y="234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638"/>
            <p:cNvSpPr>
              <a:spLocks/>
            </p:cNvSpPr>
            <p:nvPr/>
          </p:nvSpPr>
          <p:spPr bwMode="auto">
            <a:xfrm>
              <a:off x="4824413" y="3792538"/>
              <a:ext cx="19050" cy="55563"/>
            </a:xfrm>
            <a:custGeom>
              <a:avLst/>
              <a:gdLst>
                <a:gd name="T0" fmla="*/ 57 w 115"/>
                <a:gd name="T1" fmla="*/ 0 h 344"/>
                <a:gd name="T2" fmla="*/ 76 w 115"/>
                <a:gd name="T3" fmla="*/ 3 h 344"/>
                <a:gd name="T4" fmla="*/ 93 w 115"/>
                <a:gd name="T5" fmla="*/ 10 h 344"/>
                <a:gd name="T6" fmla="*/ 104 w 115"/>
                <a:gd name="T7" fmla="*/ 22 h 344"/>
                <a:gd name="T8" fmla="*/ 112 w 115"/>
                <a:gd name="T9" fmla="*/ 39 h 344"/>
                <a:gd name="T10" fmla="*/ 115 w 115"/>
                <a:gd name="T11" fmla="*/ 57 h 344"/>
                <a:gd name="T12" fmla="*/ 115 w 115"/>
                <a:gd name="T13" fmla="*/ 287 h 344"/>
                <a:gd name="T14" fmla="*/ 112 w 115"/>
                <a:gd name="T15" fmla="*/ 305 h 344"/>
                <a:gd name="T16" fmla="*/ 104 w 115"/>
                <a:gd name="T17" fmla="*/ 322 h 344"/>
                <a:gd name="T18" fmla="*/ 93 w 115"/>
                <a:gd name="T19" fmla="*/ 334 h 344"/>
                <a:gd name="T20" fmla="*/ 76 w 115"/>
                <a:gd name="T21" fmla="*/ 341 h 344"/>
                <a:gd name="T22" fmla="*/ 57 w 115"/>
                <a:gd name="T23" fmla="*/ 344 h 344"/>
                <a:gd name="T24" fmla="*/ 39 w 115"/>
                <a:gd name="T25" fmla="*/ 341 h 344"/>
                <a:gd name="T26" fmla="*/ 22 w 115"/>
                <a:gd name="T27" fmla="*/ 334 h 344"/>
                <a:gd name="T28" fmla="*/ 10 w 115"/>
                <a:gd name="T29" fmla="*/ 322 h 344"/>
                <a:gd name="T30" fmla="*/ 3 w 115"/>
                <a:gd name="T31" fmla="*/ 305 h 344"/>
                <a:gd name="T32" fmla="*/ 0 w 115"/>
                <a:gd name="T33" fmla="*/ 287 h 344"/>
                <a:gd name="T34" fmla="*/ 0 w 115"/>
                <a:gd name="T35" fmla="*/ 57 h 344"/>
                <a:gd name="T36" fmla="*/ 3 w 115"/>
                <a:gd name="T37" fmla="*/ 39 h 344"/>
                <a:gd name="T38" fmla="*/ 10 w 115"/>
                <a:gd name="T39" fmla="*/ 22 h 344"/>
                <a:gd name="T40" fmla="*/ 22 w 115"/>
                <a:gd name="T41" fmla="*/ 10 h 344"/>
                <a:gd name="T42" fmla="*/ 39 w 115"/>
                <a:gd name="T43" fmla="*/ 3 h 344"/>
                <a:gd name="T44" fmla="*/ 57 w 115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34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87"/>
                  </a:lnTo>
                  <a:lnTo>
                    <a:pt x="112" y="305"/>
                  </a:lnTo>
                  <a:lnTo>
                    <a:pt x="104" y="322"/>
                  </a:lnTo>
                  <a:lnTo>
                    <a:pt x="93" y="334"/>
                  </a:lnTo>
                  <a:lnTo>
                    <a:pt x="76" y="341"/>
                  </a:lnTo>
                  <a:lnTo>
                    <a:pt x="57" y="344"/>
                  </a:lnTo>
                  <a:lnTo>
                    <a:pt x="39" y="341"/>
                  </a:lnTo>
                  <a:lnTo>
                    <a:pt x="22" y="334"/>
                  </a:lnTo>
                  <a:lnTo>
                    <a:pt x="10" y="322"/>
                  </a:lnTo>
                  <a:lnTo>
                    <a:pt x="3" y="305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639"/>
            <p:cNvSpPr>
              <a:spLocks/>
            </p:cNvSpPr>
            <p:nvPr/>
          </p:nvSpPr>
          <p:spPr bwMode="auto">
            <a:xfrm>
              <a:off x="4824413" y="3765551"/>
              <a:ext cx="36513" cy="19050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1 w 229"/>
                <a:gd name="T5" fmla="*/ 3 h 115"/>
                <a:gd name="T6" fmla="*/ 207 w 229"/>
                <a:gd name="T7" fmla="*/ 10 h 115"/>
                <a:gd name="T8" fmla="*/ 219 w 229"/>
                <a:gd name="T9" fmla="*/ 22 h 115"/>
                <a:gd name="T10" fmla="*/ 226 w 229"/>
                <a:gd name="T11" fmla="*/ 39 h 115"/>
                <a:gd name="T12" fmla="*/ 229 w 229"/>
                <a:gd name="T13" fmla="*/ 57 h 115"/>
                <a:gd name="T14" fmla="*/ 226 w 229"/>
                <a:gd name="T15" fmla="*/ 76 h 115"/>
                <a:gd name="T16" fmla="*/ 219 w 229"/>
                <a:gd name="T17" fmla="*/ 93 h 115"/>
                <a:gd name="T18" fmla="*/ 207 w 229"/>
                <a:gd name="T19" fmla="*/ 104 h 115"/>
                <a:gd name="T20" fmla="*/ 191 w 229"/>
                <a:gd name="T21" fmla="*/ 112 h 115"/>
                <a:gd name="T22" fmla="*/ 172 w 229"/>
                <a:gd name="T23" fmla="*/ 115 h 115"/>
                <a:gd name="T24" fmla="*/ 57 w 229"/>
                <a:gd name="T25" fmla="*/ 115 h 115"/>
                <a:gd name="T26" fmla="*/ 39 w 229"/>
                <a:gd name="T27" fmla="*/ 112 h 115"/>
                <a:gd name="T28" fmla="*/ 22 w 229"/>
                <a:gd name="T29" fmla="*/ 104 h 115"/>
                <a:gd name="T30" fmla="*/ 10 w 229"/>
                <a:gd name="T31" fmla="*/ 93 h 115"/>
                <a:gd name="T32" fmla="*/ 3 w 229"/>
                <a:gd name="T33" fmla="*/ 76 h 115"/>
                <a:gd name="T34" fmla="*/ 0 w 229"/>
                <a:gd name="T35" fmla="*/ 57 h 115"/>
                <a:gd name="T36" fmla="*/ 3 w 229"/>
                <a:gd name="T37" fmla="*/ 39 h 115"/>
                <a:gd name="T38" fmla="*/ 10 w 229"/>
                <a:gd name="T39" fmla="*/ 22 h 115"/>
                <a:gd name="T40" fmla="*/ 22 w 229"/>
                <a:gd name="T41" fmla="*/ 10 h 115"/>
                <a:gd name="T42" fmla="*/ 39 w 229"/>
                <a:gd name="T43" fmla="*/ 3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1" y="3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9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9" y="93"/>
                  </a:lnTo>
                  <a:lnTo>
                    <a:pt x="207" y="104"/>
                  </a:lnTo>
                  <a:lnTo>
                    <a:pt x="191" y="112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640"/>
            <p:cNvSpPr>
              <a:spLocks/>
            </p:cNvSpPr>
            <p:nvPr/>
          </p:nvSpPr>
          <p:spPr bwMode="auto">
            <a:xfrm>
              <a:off x="4770438" y="3765551"/>
              <a:ext cx="36513" cy="19050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1 w 229"/>
                <a:gd name="T5" fmla="*/ 3 h 115"/>
                <a:gd name="T6" fmla="*/ 207 w 229"/>
                <a:gd name="T7" fmla="*/ 10 h 115"/>
                <a:gd name="T8" fmla="*/ 219 w 229"/>
                <a:gd name="T9" fmla="*/ 22 h 115"/>
                <a:gd name="T10" fmla="*/ 226 w 229"/>
                <a:gd name="T11" fmla="*/ 39 h 115"/>
                <a:gd name="T12" fmla="*/ 229 w 229"/>
                <a:gd name="T13" fmla="*/ 57 h 115"/>
                <a:gd name="T14" fmla="*/ 226 w 229"/>
                <a:gd name="T15" fmla="*/ 76 h 115"/>
                <a:gd name="T16" fmla="*/ 219 w 229"/>
                <a:gd name="T17" fmla="*/ 93 h 115"/>
                <a:gd name="T18" fmla="*/ 207 w 229"/>
                <a:gd name="T19" fmla="*/ 104 h 115"/>
                <a:gd name="T20" fmla="*/ 191 w 229"/>
                <a:gd name="T21" fmla="*/ 112 h 115"/>
                <a:gd name="T22" fmla="*/ 172 w 229"/>
                <a:gd name="T23" fmla="*/ 115 h 115"/>
                <a:gd name="T24" fmla="*/ 57 w 229"/>
                <a:gd name="T25" fmla="*/ 115 h 115"/>
                <a:gd name="T26" fmla="*/ 39 w 229"/>
                <a:gd name="T27" fmla="*/ 112 h 115"/>
                <a:gd name="T28" fmla="*/ 22 w 229"/>
                <a:gd name="T29" fmla="*/ 104 h 115"/>
                <a:gd name="T30" fmla="*/ 10 w 229"/>
                <a:gd name="T31" fmla="*/ 93 h 115"/>
                <a:gd name="T32" fmla="*/ 3 w 229"/>
                <a:gd name="T33" fmla="*/ 76 h 115"/>
                <a:gd name="T34" fmla="*/ 0 w 229"/>
                <a:gd name="T35" fmla="*/ 57 h 115"/>
                <a:gd name="T36" fmla="*/ 3 w 229"/>
                <a:gd name="T37" fmla="*/ 39 h 115"/>
                <a:gd name="T38" fmla="*/ 10 w 229"/>
                <a:gd name="T39" fmla="*/ 22 h 115"/>
                <a:gd name="T40" fmla="*/ 22 w 229"/>
                <a:gd name="T41" fmla="*/ 10 h 115"/>
                <a:gd name="T42" fmla="*/ 39 w 229"/>
                <a:gd name="T43" fmla="*/ 3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1" y="3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9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9" y="93"/>
                  </a:lnTo>
                  <a:lnTo>
                    <a:pt x="207" y="104"/>
                  </a:lnTo>
                  <a:lnTo>
                    <a:pt x="191" y="112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641"/>
            <p:cNvSpPr>
              <a:spLocks noEditPoints="1"/>
            </p:cNvSpPr>
            <p:nvPr/>
          </p:nvSpPr>
          <p:spPr bwMode="auto">
            <a:xfrm>
              <a:off x="4751388" y="3502026"/>
              <a:ext cx="146050" cy="73025"/>
            </a:xfrm>
            <a:custGeom>
              <a:avLst/>
              <a:gdLst>
                <a:gd name="T0" fmla="*/ 115 w 918"/>
                <a:gd name="T1" fmla="*/ 115 h 459"/>
                <a:gd name="T2" fmla="*/ 115 w 918"/>
                <a:gd name="T3" fmla="*/ 344 h 459"/>
                <a:gd name="T4" fmla="*/ 803 w 918"/>
                <a:gd name="T5" fmla="*/ 344 h 459"/>
                <a:gd name="T6" fmla="*/ 803 w 918"/>
                <a:gd name="T7" fmla="*/ 115 h 459"/>
                <a:gd name="T8" fmla="*/ 115 w 918"/>
                <a:gd name="T9" fmla="*/ 115 h 459"/>
                <a:gd name="T10" fmla="*/ 115 w 918"/>
                <a:gd name="T11" fmla="*/ 0 h 459"/>
                <a:gd name="T12" fmla="*/ 803 w 918"/>
                <a:gd name="T13" fmla="*/ 0 h 459"/>
                <a:gd name="T14" fmla="*/ 829 w 918"/>
                <a:gd name="T15" fmla="*/ 3 h 459"/>
                <a:gd name="T16" fmla="*/ 853 w 918"/>
                <a:gd name="T17" fmla="*/ 12 h 459"/>
                <a:gd name="T18" fmla="*/ 875 w 918"/>
                <a:gd name="T19" fmla="*/ 25 h 459"/>
                <a:gd name="T20" fmla="*/ 893 w 918"/>
                <a:gd name="T21" fmla="*/ 43 h 459"/>
                <a:gd name="T22" fmla="*/ 906 w 918"/>
                <a:gd name="T23" fmla="*/ 65 h 459"/>
                <a:gd name="T24" fmla="*/ 915 w 918"/>
                <a:gd name="T25" fmla="*/ 89 h 459"/>
                <a:gd name="T26" fmla="*/ 918 w 918"/>
                <a:gd name="T27" fmla="*/ 115 h 459"/>
                <a:gd name="T28" fmla="*/ 918 w 918"/>
                <a:gd name="T29" fmla="*/ 344 h 459"/>
                <a:gd name="T30" fmla="*/ 915 w 918"/>
                <a:gd name="T31" fmla="*/ 370 h 459"/>
                <a:gd name="T32" fmla="*/ 906 w 918"/>
                <a:gd name="T33" fmla="*/ 394 h 459"/>
                <a:gd name="T34" fmla="*/ 893 w 918"/>
                <a:gd name="T35" fmla="*/ 416 h 459"/>
                <a:gd name="T36" fmla="*/ 875 w 918"/>
                <a:gd name="T37" fmla="*/ 434 h 459"/>
                <a:gd name="T38" fmla="*/ 853 w 918"/>
                <a:gd name="T39" fmla="*/ 448 h 459"/>
                <a:gd name="T40" fmla="*/ 829 w 918"/>
                <a:gd name="T41" fmla="*/ 456 h 459"/>
                <a:gd name="T42" fmla="*/ 803 w 918"/>
                <a:gd name="T43" fmla="*/ 459 h 459"/>
                <a:gd name="T44" fmla="*/ 115 w 918"/>
                <a:gd name="T45" fmla="*/ 459 h 459"/>
                <a:gd name="T46" fmla="*/ 89 w 918"/>
                <a:gd name="T47" fmla="*/ 456 h 459"/>
                <a:gd name="T48" fmla="*/ 65 w 918"/>
                <a:gd name="T49" fmla="*/ 448 h 459"/>
                <a:gd name="T50" fmla="*/ 43 w 918"/>
                <a:gd name="T51" fmla="*/ 434 h 459"/>
                <a:gd name="T52" fmla="*/ 25 w 918"/>
                <a:gd name="T53" fmla="*/ 416 h 459"/>
                <a:gd name="T54" fmla="*/ 12 w 918"/>
                <a:gd name="T55" fmla="*/ 394 h 459"/>
                <a:gd name="T56" fmla="*/ 3 w 918"/>
                <a:gd name="T57" fmla="*/ 370 h 459"/>
                <a:gd name="T58" fmla="*/ 0 w 918"/>
                <a:gd name="T59" fmla="*/ 344 h 459"/>
                <a:gd name="T60" fmla="*/ 0 w 918"/>
                <a:gd name="T61" fmla="*/ 115 h 459"/>
                <a:gd name="T62" fmla="*/ 3 w 918"/>
                <a:gd name="T63" fmla="*/ 89 h 459"/>
                <a:gd name="T64" fmla="*/ 12 w 918"/>
                <a:gd name="T65" fmla="*/ 65 h 459"/>
                <a:gd name="T66" fmla="*/ 25 w 918"/>
                <a:gd name="T67" fmla="*/ 43 h 459"/>
                <a:gd name="T68" fmla="*/ 43 w 918"/>
                <a:gd name="T69" fmla="*/ 25 h 459"/>
                <a:gd name="T70" fmla="*/ 65 w 918"/>
                <a:gd name="T71" fmla="*/ 12 h 459"/>
                <a:gd name="T72" fmla="*/ 89 w 918"/>
                <a:gd name="T73" fmla="*/ 3 h 459"/>
                <a:gd name="T74" fmla="*/ 115 w 918"/>
                <a:gd name="T7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18" h="459">
                  <a:moveTo>
                    <a:pt x="115" y="115"/>
                  </a:moveTo>
                  <a:lnTo>
                    <a:pt x="115" y="344"/>
                  </a:lnTo>
                  <a:lnTo>
                    <a:pt x="803" y="344"/>
                  </a:lnTo>
                  <a:lnTo>
                    <a:pt x="803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803" y="0"/>
                  </a:lnTo>
                  <a:lnTo>
                    <a:pt x="829" y="3"/>
                  </a:lnTo>
                  <a:lnTo>
                    <a:pt x="853" y="12"/>
                  </a:lnTo>
                  <a:lnTo>
                    <a:pt x="875" y="25"/>
                  </a:lnTo>
                  <a:lnTo>
                    <a:pt x="893" y="43"/>
                  </a:lnTo>
                  <a:lnTo>
                    <a:pt x="906" y="65"/>
                  </a:lnTo>
                  <a:lnTo>
                    <a:pt x="915" y="89"/>
                  </a:lnTo>
                  <a:lnTo>
                    <a:pt x="918" y="115"/>
                  </a:lnTo>
                  <a:lnTo>
                    <a:pt x="918" y="344"/>
                  </a:lnTo>
                  <a:lnTo>
                    <a:pt x="915" y="370"/>
                  </a:lnTo>
                  <a:lnTo>
                    <a:pt x="906" y="394"/>
                  </a:lnTo>
                  <a:lnTo>
                    <a:pt x="893" y="416"/>
                  </a:lnTo>
                  <a:lnTo>
                    <a:pt x="875" y="434"/>
                  </a:lnTo>
                  <a:lnTo>
                    <a:pt x="853" y="448"/>
                  </a:lnTo>
                  <a:lnTo>
                    <a:pt x="829" y="456"/>
                  </a:lnTo>
                  <a:lnTo>
                    <a:pt x="803" y="459"/>
                  </a:lnTo>
                  <a:lnTo>
                    <a:pt x="115" y="459"/>
                  </a:lnTo>
                  <a:lnTo>
                    <a:pt x="89" y="456"/>
                  </a:lnTo>
                  <a:lnTo>
                    <a:pt x="65" y="448"/>
                  </a:lnTo>
                  <a:lnTo>
                    <a:pt x="43" y="434"/>
                  </a:lnTo>
                  <a:lnTo>
                    <a:pt x="25" y="416"/>
                  </a:lnTo>
                  <a:lnTo>
                    <a:pt x="12" y="394"/>
                  </a:lnTo>
                  <a:lnTo>
                    <a:pt x="3" y="370"/>
                  </a:lnTo>
                  <a:lnTo>
                    <a:pt x="0" y="344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642"/>
            <p:cNvSpPr>
              <a:spLocks/>
            </p:cNvSpPr>
            <p:nvPr/>
          </p:nvSpPr>
          <p:spPr bwMode="auto">
            <a:xfrm>
              <a:off x="4651375" y="3702051"/>
              <a:ext cx="46038" cy="46038"/>
            </a:xfrm>
            <a:custGeom>
              <a:avLst/>
              <a:gdLst>
                <a:gd name="T0" fmla="*/ 57 w 286"/>
                <a:gd name="T1" fmla="*/ 0 h 286"/>
                <a:gd name="T2" fmla="*/ 95 w 286"/>
                <a:gd name="T3" fmla="*/ 3 h 286"/>
                <a:gd name="T4" fmla="*/ 129 w 286"/>
                <a:gd name="T5" fmla="*/ 11 h 286"/>
                <a:gd name="T6" fmla="*/ 162 w 286"/>
                <a:gd name="T7" fmla="*/ 26 h 286"/>
                <a:gd name="T8" fmla="*/ 193 w 286"/>
                <a:gd name="T9" fmla="*/ 44 h 286"/>
                <a:gd name="T10" fmla="*/ 219 w 286"/>
                <a:gd name="T11" fmla="*/ 67 h 286"/>
                <a:gd name="T12" fmla="*/ 242 w 286"/>
                <a:gd name="T13" fmla="*/ 93 h 286"/>
                <a:gd name="T14" fmla="*/ 260 w 286"/>
                <a:gd name="T15" fmla="*/ 124 h 286"/>
                <a:gd name="T16" fmla="*/ 275 w 286"/>
                <a:gd name="T17" fmla="*/ 157 h 286"/>
                <a:gd name="T18" fmla="*/ 283 w 286"/>
                <a:gd name="T19" fmla="*/ 191 h 286"/>
                <a:gd name="T20" fmla="*/ 286 w 286"/>
                <a:gd name="T21" fmla="*/ 229 h 286"/>
                <a:gd name="T22" fmla="*/ 283 w 286"/>
                <a:gd name="T23" fmla="*/ 248 h 286"/>
                <a:gd name="T24" fmla="*/ 276 w 286"/>
                <a:gd name="T25" fmla="*/ 264 h 286"/>
                <a:gd name="T26" fmla="*/ 264 w 286"/>
                <a:gd name="T27" fmla="*/ 276 h 286"/>
                <a:gd name="T28" fmla="*/ 248 w 286"/>
                <a:gd name="T29" fmla="*/ 283 h 286"/>
                <a:gd name="T30" fmla="*/ 229 w 286"/>
                <a:gd name="T31" fmla="*/ 286 h 286"/>
                <a:gd name="T32" fmla="*/ 210 w 286"/>
                <a:gd name="T33" fmla="*/ 283 h 286"/>
                <a:gd name="T34" fmla="*/ 194 w 286"/>
                <a:gd name="T35" fmla="*/ 276 h 286"/>
                <a:gd name="T36" fmla="*/ 182 w 286"/>
                <a:gd name="T37" fmla="*/ 264 h 286"/>
                <a:gd name="T38" fmla="*/ 175 w 286"/>
                <a:gd name="T39" fmla="*/ 248 h 286"/>
                <a:gd name="T40" fmla="*/ 172 w 286"/>
                <a:gd name="T41" fmla="*/ 229 h 286"/>
                <a:gd name="T42" fmla="*/ 169 w 286"/>
                <a:gd name="T43" fmla="*/ 203 h 286"/>
                <a:gd name="T44" fmla="*/ 160 w 286"/>
                <a:gd name="T45" fmla="*/ 179 h 286"/>
                <a:gd name="T46" fmla="*/ 147 w 286"/>
                <a:gd name="T47" fmla="*/ 157 h 286"/>
                <a:gd name="T48" fmla="*/ 129 w 286"/>
                <a:gd name="T49" fmla="*/ 139 h 286"/>
                <a:gd name="T50" fmla="*/ 107 w 286"/>
                <a:gd name="T51" fmla="*/ 126 h 286"/>
                <a:gd name="T52" fmla="*/ 83 w 286"/>
                <a:gd name="T53" fmla="*/ 117 h 286"/>
                <a:gd name="T54" fmla="*/ 57 w 286"/>
                <a:gd name="T55" fmla="*/ 114 h 286"/>
                <a:gd name="T56" fmla="*/ 38 w 286"/>
                <a:gd name="T57" fmla="*/ 111 h 286"/>
                <a:gd name="T58" fmla="*/ 22 w 286"/>
                <a:gd name="T59" fmla="*/ 104 h 286"/>
                <a:gd name="T60" fmla="*/ 10 w 286"/>
                <a:gd name="T61" fmla="*/ 92 h 286"/>
                <a:gd name="T62" fmla="*/ 3 w 286"/>
                <a:gd name="T63" fmla="*/ 76 h 286"/>
                <a:gd name="T64" fmla="*/ 0 w 286"/>
                <a:gd name="T65" fmla="*/ 57 h 286"/>
                <a:gd name="T66" fmla="*/ 3 w 286"/>
                <a:gd name="T67" fmla="*/ 38 h 286"/>
                <a:gd name="T68" fmla="*/ 10 w 286"/>
                <a:gd name="T69" fmla="*/ 22 h 286"/>
                <a:gd name="T70" fmla="*/ 22 w 286"/>
                <a:gd name="T71" fmla="*/ 10 h 286"/>
                <a:gd name="T72" fmla="*/ 38 w 286"/>
                <a:gd name="T73" fmla="*/ 3 h 286"/>
                <a:gd name="T74" fmla="*/ 57 w 286"/>
                <a:gd name="T7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6" h="286">
                  <a:moveTo>
                    <a:pt x="57" y="0"/>
                  </a:moveTo>
                  <a:lnTo>
                    <a:pt x="95" y="3"/>
                  </a:lnTo>
                  <a:lnTo>
                    <a:pt x="129" y="11"/>
                  </a:lnTo>
                  <a:lnTo>
                    <a:pt x="162" y="26"/>
                  </a:lnTo>
                  <a:lnTo>
                    <a:pt x="193" y="44"/>
                  </a:lnTo>
                  <a:lnTo>
                    <a:pt x="219" y="67"/>
                  </a:lnTo>
                  <a:lnTo>
                    <a:pt x="242" y="93"/>
                  </a:lnTo>
                  <a:lnTo>
                    <a:pt x="260" y="124"/>
                  </a:lnTo>
                  <a:lnTo>
                    <a:pt x="275" y="157"/>
                  </a:lnTo>
                  <a:lnTo>
                    <a:pt x="283" y="191"/>
                  </a:lnTo>
                  <a:lnTo>
                    <a:pt x="286" y="229"/>
                  </a:lnTo>
                  <a:lnTo>
                    <a:pt x="283" y="248"/>
                  </a:lnTo>
                  <a:lnTo>
                    <a:pt x="276" y="264"/>
                  </a:lnTo>
                  <a:lnTo>
                    <a:pt x="264" y="276"/>
                  </a:lnTo>
                  <a:lnTo>
                    <a:pt x="248" y="283"/>
                  </a:lnTo>
                  <a:lnTo>
                    <a:pt x="229" y="286"/>
                  </a:lnTo>
                  <a:lnTo>
                    <a:pt x="210" y="283"/>
                  </a:lnTo>
                  <a:lnTo>
                    <a:pt x="194" y="276"/>
                  </a:lnTo>
                  <a:lnTo>
                    <a:pt x="182" y="264"/>
                  </a:lnTo>
                  <a:lnTo>
                    <a:pt x="175" y="248"/>
                  </a:lnTo>
                  <a:lnTo>
                    <a:pt x="172" y="229"/>
                  </a:lnTo>
                  <a:lnTo>
                    <a:pt x="169" y="203"/>
                  </a:lnTo>
                  <a:lnTo>
                    <a:pt x="160" y="179"/>
                  </a:lnTo>
                  <a:lnTo>
                    <a:pt x="147" y="157"/>
                  </a:lnTo>
                  <a:lnTo>
                    <a:pt x="129" y="139"/>
                  </a:lnTo>
                  <a:lnTo>
                    <a:pt x="107" y="126"/>
                  </a:lnTo>
                  <a:lnTo>
                    <a:pt x="83" y="117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0" name="Group 1319"/>
          <p:cNvGrpSpPr/>
          <p:nvPr/>
        </p:nvGrpSpPr>
        <p:grpSpPr>
          <a:xfrm>
            <a:off x="3479588" y="3465471"/>
            <a:ext cx="546100" cy="546100"/>
            <a:chOff x="3533775" y="3465471"/>
            <a:chExt cx="546100" cy="546100"/>
          </a:xfrm>
        </p:grpSpPr>
        <p:sp>
          <p:nvSpPr>
            <p:cNvPr id="1281" name="Freeform 647"/>
            <p:cNvSpPr>
              <a:spLocks noEditPoints="1"/>
            </p:cNvSpPr>
            <p:nvPr/>
          </p:nvSpPr>
          <p:spPr bwMode="auto">
            <a:xfrm>
              <a:off x="3533775" y="3465471"/>
              <a:ext cx="546100" cy="73025"/>
            </a:xfrm>
            <a:custGeom>
              <a:avLst/>
              <a:gdLst>
                <a:gd name="T0" fmla="*/ 115 w 3440"/>
                <a:gd name="T1" fmla="*/ 115 h 459"/>
                <a:gd name="T2" fmla="*/ 115 w 3440"/>
                <a:gd name="T3" fmla="*/ 344 h 459"/>
                <a:gd name="T4" fmla="*/ 3325 w 3440"/>
                <a:gd name="T5" fmla="*/ 344 h 459"/>
                <a:gd name="T6" fmla="*/ 3325 w 3440"/>
                <a:gd name="T7" fmla="*/ 115 h 459"/>
                <a:gd name="T8" fmla="*/ 115 w 3440"/>
                <a:gd name="T9" fmla="*/ 115 h 459"/>
                <a:gd name="T10" fmla="*/ 0 w 3440"/>
                <a:gd name="T11" fmla="*/ 0 h 459"/>
                <a:gd name="T12" fmla="*/ 3440 w 3440"/>
                <a:gd name="T13" fmla="*/ 0 h 459"/>
                <a:gd name="T14" fmla="*/ 3440 w 3440"/>
                <a:gd name="T15" fmla="*/ 459 h 459"/>
                <a:gd name="T16" fmla="*/ 0 w 3440"/>
                <a:gd name="T17" fmla="*/ 459 h 459"/>
                <a:gd name="T18" fmla="*/ 0 w 3440"/>
                <a:gd name="T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0" h="459">
                  <a:moveTo>
                    <a:pt x="115" y="115"/>
                  </a:moveTo>
                  <a:lnTo>
                    <a:pt x="115" y="344"/>
                  </a:lnTo>
                  <a:lnTo>
                    <a:pt x="3325" y="344"/>
                  </a:lnTo>
                  <a:lnTo>
                    <a:pt x="3325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3440" y="0"/>
                  </a:lnTo>
                  <a:lnTo>
                    <a:pt x="3440" y="459"/>
                  </a:lnTo>
                  <a:lnTo>
                    <a:pt x="0" y="4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648"/>
            <p:cNvSpPr>
              <a:spLocks/>
            </p:cNvSpPr>
            <p:nvPr/>
          </p:nvSpPr>
          <p:spPr bwMode="auto">
            <a:xfrm>
              <a:off x="3533775" y="3902034"/>
              <a:ext cx="546100" cy="19050"/>
            </a:xfrm>
            <a:custGeom>
              <a:avLst/>
              <a:gdLst>
                <a:gd name="T0" fmla="*/ 57 w 3440"/>
                <a:gd name="T1" fmla="*/ 0 h 115"/>
                <a:gd name="T2" fmla="*/ 3383 w 3440"/>
                <a:gd name="T3" fmla="*/ 0 h 115"/>
                <a:gd name="T4" fmla="*/ 3401 w 3440"/>
                <a:gd name="T5" fmla="*/ 3 h 115"/>
                <a:gd name="T6" fmla="*/ 3418 w 3440"/>
                <a:gd name="T7" fmla="*/ 10 h 115"/>
                <a:gd name="T8" fmla="*/ 3430 w 3440"/>
                <a:gd name="T9" fmla="*/ 22 h 115"/>
                <a:gd name="T10" fmla="*/ 3437 w 3440"/>
                <a:gd name="T11" fmla="*/ 39 h 115"/>
                <a:gd name="T12" fmla="*/ 3440 w 3440"/>
                <a:gd name="T13" fmla="*/ 57 h 115"/>
                <a:gd name="T14" fmla="*/ 3437 w 3440"/>
                <a:gd name="T15" fmla="*/ 76 h 115"/>
                <a:gd name="T16" fmla="*/ 3430 w 3440"/>
                <a:gd name="T17" fmla="*/ 93 h 115"/>
                <a:gd name="T18" fmla="*/ 3418 w 3440"/>
                <a:gd name="T19" fmla="*/ 104 h 115"/>
                <a:gd name="T20" fmla="*/ 3401 w 3440"/>
                <a:gd name="T21" fmla="*/ 112 h 115"/>
                <a:gd name="T22" fmla="*/ 3383 w 3440"/>
                <a:gd name="T23" fmla="*/ 115 h 115"/>
                <a:gd name="T24" fmla="*/ 57 w 3440"/>
                <a:gd name="T25" fmla="*/ 115 h 115"/>
                <a:gd name="T26" fmla="*/ 39 w 3440"/>
                <a:gd name="T27" fmla="*/ 112 h 115"/>
                <a:gd name="T28" fmla="*/ 22 w 3440"/>
                <a:gd name="T29" fmla="*/ 104 h 115"/>
                <a:gd name="T30" fmla="*/ 10 w 3440"/>
                <a:gd name="T31" fmla="*/ 93 h 115"/>
                <a:gd name="T32" fmla="*/ 3 w 3440"/>
                <a:gd name="T33" fmla="*/ 76 h 115"/>
                <a:gd name="T34" fmla="*/ 0 w 3440"/>
                <a:gd name="T35" fmla="*/ 57 h 115"/>
                <a:gd name="T36" fmla="*/ 3 w 3440"/>
                <a:gd name="T37" fmla="*/ 39 h 115"/>
                <a:gd name="T38" fmla="*/ 10 w 3440"/>
                <a:gd name="T39" fmla="*/ 22 h 115"/>
                <a:gd name="T40" fmla="*/ 22 w 3440"/>
                <a:gd name="T41" fmla="*/ 10 h 115"/>
                <a:gd name="T42" fmla="*/ 39 w 3440"/>
                <a:gd name="T43" fmla="*/ 3 h 115"/>
                <a:gd name="T44" fmla="*/ 57 w 344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0" h="115">
                  <a:moveTo>
                    <a:pt x="57" y="0"/>
                  </a:moveTo>
                  <a:lnTo>
                    <a:pt x="3383" y="0"/>
                  </a:lnTo>
                  <a:lnTo>
                    <a:pt x="3401" y="3"/>
                  </a:lnTo>
                  <a:lnTo>
                    <a:pt x="3418" y="10"/>
                  </a:lnTo>
                  <a:lnTo>
                    <a:pt x="3430" y="22"/>
                  </a:lnTo>
                  <a:lnTo>
                    <a:pt x="3437" y="39"/>
                  </a:lnTo>
                  <a:lnTo>
                    <a:pt x="3440" y="57"/>
                  </a:lnTo>
                  <a:lnTo>
                    <a:pt x="3437" y="76"/>
                  </a:lnTo>
                  <a:lnTo>
                    <a:pt x="3430" y="93"/>
                  </a:lnTo>
                  <a:lnTo>
                    <a:pt x="3418" y="104"/>
                  </a:lnTo>
                  <a:lnTo>
                    <a:pt x="3401" y="112"/>
                  </a:lnTo>
                  <a:lnTo>
                    <a:pt x="3383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649"/>
            <p:cNvSpPr>
              <a:spLocks/>
            </p:cNvSpPr>
            <p:nvPr/>
          </p:nvSpPr>
          <p:spPr bwMode="auto">
            <a:xfrm>
              <a:off x="3797300" y="3902034"/>
              <a:ext cx="19050" cy="55563"/>
            </a:xfrm>
            <a:custGeom>
              <a:avLst/>
              <a:gdLst>
                <a:gd name="T0" fmla="*/ 57 w 114"/>
                <a:gd name="T1" fmla="*/ 0 h 344"/>
                <a:gd name="T2" fmla="*/ 76 w 114"/>
                <a:gd name="T3" fmla="*/ 3 h 344"/>
                <a:gd name="T4" fmla="*/ 92 w 114"/>
                <a:gd name="T5" fmla="*/ 10 h 344"/>
                <a:gd name="T6" fmla="*/ 104 w 114"/>
                <a:gd name="T7" fmla="*/ 22 h 344"/>
                <a:gd name="T8" fmla="*/ 111 w 114"/>
                <a:gd name="T9" fmla="*/ 39 h 344"/>
                <a:gd name="T10" fmla="*/ 114 w 114"/>
                <a:gd name="T11" fmla="*/ 57 h 344"/>
                <a:gd name="T12" fmla="*/ 114 w 114"/>
                <a:gd name="T13" fmla="*/ 287 h 344"/>
                <a:gd name="T14" fmla="*/ 111 w 114"/>
                <a:gd name="T15" fmla="*/ 305 h 344"/>
                <a:gd name="T16" fmla="*/ 104 w 114"/>
                <a:gd name="T17" fmla="*/ 322 h 344"/>
                <a:gd name="T18" fmla="*/ 92 w 114"/>
                <a:gd name="T19" fmla="*/ 334 h 344"/>
                <a:gd name="T20" fmla="*/ 76 w 114"/>
                <a:gd name="T21" fmla="*/ 341 h 344"/>
                <a:gd name="T22" fmla="*/ 57 w 114"/>
                <a:gd name="T23" fmla="*/ 344 h 344"/>
                <a:gd name="T24" fmla="*/ 38 w 114"/>
                <a:gd name="T25" fmla="*/ 341 h 344"/>
                <a:gd name="T26" fmla="*/ 22 w 114"/>
                <a:gd name="T27" fmla="*/ 334 h 344"/>
                <a:gd name="T28" fmla="*/ 10 w 114"/>
                <a:gd name="T29" fmla="*/ 322 h 344"/>
                <a:gd name="T30" fmla="*/ 3 w 114"/>
                <a:gd name="T31" fmla="*/ 305 h 344"/>
                <a:gd name="T32" fmla="*/ 0 w 114"/>
                <a:gd name="T33" fmla="*/ 287 h 344"/>
                <a:gd name="T34" fmla="*/ 0 w 114"/>
                <a:gd name="T35" fmla="*/ 57 h 344"/>
                <a:gd name="T36" fmla="*/ 3 w 114"/>
                <a:gd name="T37" fmla="*/ 39 h 344"/>
                <a:gd name="T38" fmla="*/ 10 w 114"/>
                <a:gd name="T39" fmla="*/ 22 h 344"/>
                <a:gd name="T40" fmla="*/ 22 w 114"/>
                <a:gd name="T41" fmla="*/ 10 h 344"/>
                <a:gd name="T42" fmla="*/ 38 w 114"/>
                <a:gd name="T43" fmla="*/ 3 h 344"/>
                <a:gd name="T44" fmla="*/ 57 w 114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287"/>
                  </a:lnTo>
                  <a:lnTo>
                    <a:pt x="111" y="305"/>
                  </a:lnTo>
                  <a:lnTo>
                    <a:pt x="104" y="322"/>
                  </a:lnTo>
                  <a:lnTo>
                    <a:pt x="92" y="334"/>
                  </a:lnTo>
                  <a:lnTo>
                    <a:pt x="76" y="341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0" y="322"/>
                  </a:lnTo>
                  <a:lnTo>
                    <a:pt x="3" y="305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650"/>
            <p:cNvSpPr>
              <a:spLocks noEditPoints="1"/>
            </p:cNvSpPr>
            <p:nvPr/>
          </p:nvSpPr>
          <p:spPr bwMode="auto">
            <a:xfrm>
              <a:off x="3770313" y="3938546"/>
              <a:ext cx="73025" cy="73025"/>
            </a:xfrm>
            <a:custGeom>
              <a:avLst/>
              <a:gdLst>
                <a:gd name="T0" fmla="*/ 203 w 458"/>
                <a:gd name="T1" fmla="*/ 118 h 459"/>
                <a:gd name="T2" fmla="*/ 157 w 458"/>
                <a:gd name="T3" fmla="*/ 140 h 459"/>
                <a:gd name="T4" fmla="*/ 126 w 458"/>
                <a:gd name="T5" fmla="*/ 180 h 459"/>
                <a:gd name="T6" fmla="*/ 114 w 458"/>
                <a:gd name="T7" fmla="*/ 230 h 459"/>
                <a:gd name="T8" fmla="*/ 126 w 458"/>
                <a:gd name="T9" fmla="*/ 280 h 459"/>
                <a:gd name="T10" fmla="*/ 157 w 458"/>
                <a:gd name="T11" fmla="*/ 319 h 459"/>
                <a:gd name="T12" fmla="*/ 203 w 458"/>
                <a:gd name="T13" fmla="*/ 341 h 459"/>
                <a:gd name="T14" fmla="*/ 255 w 458"/>
                <a:gd name="T15" fmla="*/ 341 h 459"/>
                <a:gd name="T16" fmla="*/ 301 w 458"/>
                <a:gd name="T17" fmla="*/ 319 h 459"/>
                <a:gd name="T18" fmla="*/ 332 w 458"/>
                <a:gd name="T19" fmla="*/ 280 h 459"/>
                <a:gd name="T20" fmla="*/ 344 w 458"/>
                <a:gd name="T21" fmla="*/ 230 h 459"/>
                <a:gd name="T22" fmla="*/ 332 w 458"/>
                <a:gd name="T23" fmla="*/ 180 h 459"/>
                <a:gd name="T24" fmla="*/ 301 w 458"/>
                <a:gd name="T25" fmla="*/ 140 h 459"/>
                <a:gd name="T26" fmla="*/ 255 w 458"/>
                <a:gd name="T27" fmla="*/ 118 h 459"/>
                <a:gd name="T28" fmla="*/ 229 w 458"/>
                <a:gd name="T29" fmla="*/ 0 h 459"/>
                <a:gd name="T30" fmla="*/ 301 w 458"/>
                <a:gd name="T31" fmla="*/ 12 h 459"/>
                <a:gd name="T32" fmla="*/ 365 w 458"/>
                <a:gd name="T33" fmla="*/ 45 h 459"/>
                <a:gd name="T34" fmla="*/ 414 w 458"/>
                <a:gd name="T35" fmla="*/ 94 h 459"/>
                <a:gd name="T36" fmla="*/ 447 w 458"/>
                <a:gd name="T37" fmla="*/ 158 h 459"/>
                <a:gd name="T38" fmla="*/ 458 w 458"/>
                <a:gd name="T39" fmla="*/ 230 h 459"/>
                <a:gd name="T40" fmla="*/ 447 w 458"/>
                <a:gd name="T41" fmla="*/ 302 h 459"/>
                <a:gd name="T42" fmla="*/ 414 w 458"/>
                <a:gd name="T43" fmla="*/ 365 h 459"/>
                <a:gd name="T44" fmla="*/ 365 w 458"/>
                <a:gd name="T45" fmla="*/ 414 h 459"/>
                <a:gd name="T46" fmla="*/ 301 w 458"/>
                <a:gd name="T47" fmla="*/ 448 h 459"/>
                <a:gd name="T48" fmla="*/ 229 w 458"/>
                <a:gd name="T49" fmla="*/ 459 h 459"/>
                <a:gd name="T50" fmla="*/ 157 w 458"/>
                <a:gd name="T51" fmla="*/ 448 h 459"/>
                <a:gd name="T52" fmla="*/ 93 w 458"/>
                <a:gd name="T53" fmla="*/ 414 h 459"/>
                <a:gd name="T54" fmla="*/ 44 w 458"/>
                <a:gd name="T55" fmla="*/ 365 h 459"/>
                <a:gd name="T56" fmla="*/ 11 w 458"/>
                <a:gd name="T57" fmla="*/ 302 h 459"/>
                <a:gd name="T58" fmla="*/ 0 w 458"/>
                <a:gd name="T59" fmla="*/ 230 h 459"/>
                <a:gd name="T60" fmla="*/ 11 w 458"/>
                <a:gd name="T61" fmla="*/ 158 h 459"/>
                <a:gd name="T62" fmla="*/ 44 w 458"/>
                <a:gd name="T63" fmla="*/ 94 h 459"/>
                <a:gd name="T64" fmla="*/ 93 w 458"/>
                <a:gd name="T65" fmla="*/ 45 h 459"/>
                <a:gd name="T66" fmla="*/ 157 w 458"/>
                <a:gd name="T67" fmla="*/ 12 h 459"/>
                <a:gd name="T68" fmla="*/ 229 w 458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9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39" y="158"/>
                  </a:lnTo>
                  <a:lnTo>
                    <a:pt x="126" y="180"/>
                  </a:lnTo>
                  <a:lnTo>
                    <a:pt x="117" y="204"/>
                  </a:lnTo>
                  <a:lnTo>
                    <a:pt x="114" y="230"/>
                  </a:lnTo>
                  <a:lnTo>
                    <a:pt x="117" y="256"/>
                  </a:lnTo>
                  <a:lnTo>
                    <a:pt x="126" y="280"/>
                  </a:lnTo>
                  <a:lnTo>
                    <a:pt x="139" y="302"/>
                  </a:lnTo>
                  <a:lnTo>
                    <a:pt x="157" y="319"/>
                  </a:lnTo>
                  <a:lnTo>
                    <a:pt x="179" y="333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255" y="341"/>
                  </a:lnTo>
                  <a:lnTo>
                    <a:pt x="279" y="333"/>
                  </a:lnTo>
                  <a:lnTo>
                    <a:pt x="301" y="319"/>
                  </a:lnTo>
                  <a:lnTo>
                    <a:pt x="319" y="302"/>
                  </a:lnTo>
                  <a:lnTo>
                    <a:pt x="332" y="280"/>
                  </a:lnTo>
                  <a:lnTo>
                    <a:pt x="341" y="256"/>
                  </a:lnTo>
                  <a:lnTo>
                    <a:pt x="344" y="230"/>
                  </a:lnTo>
                  <a:lnTo>
                    <a:pt x="341" y="204"/>
                  </a:lnTo>
                  <a:lnTo>
                    <a:pt x="332" y="180"/>
                  </a:lnTo>
                  <a:lnTo>
                    <a:pt x="319" y="158"/>
                  </a:lnTo>
                  <a:lnTo>
                    <a:pt x="301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2"/>
                  </a:lnTo>
                  <a:lnTo>
                    <a:pt x="334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2" y="124"/>
                  </a:lnTo>
                  <a:lnTo>
                    <a:pt x="447" y="158"/>
                  </a:lnTo>
                  <a:lnTo>
                    <a:pt x="455" y="192"/>
                  </a:lnTo>
                  <a:lnTo>
                    <a:pt x="458" y="230"/>
                  </a:lnTo>
                  <a:lnTo>
                    <a:pt x="455" y="267"/>
                  </a:lnTo>
                  <a:lnTo>
                    <a:pt x="447" y="302"/>
                  </a:lnTo>
                  <a:lnTo>
                    <a:pt x="432" y="335"/>
                  </a:lnTo>
                  <a:lnTo>
                    <a:pt x="414" y="365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4" y="433"/>
                  </a:lnTo>
                  <a:lnTo>
                    <a:pt x="301" y="448"/>
                  </a:lnTo>
                  <a:lnTo>
                    <a:pt x="267" y="456"/>
                  </a:lnTo>
                  <a:lnTo>
                    <a:pt x="229" y="459"/>
                  </a:lnTo>
                  <a:lnTo>
                    <a:pt x="191" y="456"/>
                  </a:lnTo>
                  <a:lnTo>
                    <a:pt x="157" y="448"/>
                  </a:lnTo>
                  <a:lnTo>
                    <a:pt x="124" y="433"/>
                  </a:lnTo>
                  <a:lnTo>
                    <a:pt x="93" y="414"/>
                  </a:lnTo>
                  <a:lnTo>
                    <a:pt x="67" y="391"/>
                  </a:lnTo>
                  <a:lnTo>
                    <a:pt x="44" y="365"/>
                  </a:lnTo>
                  <a:lnTo>
                    <a:pt x="26" y="335"/>
                  </a:lnTo>
                  <a:lnTo>
                    <a:pt x="11" y="302"/>
                  </a:lnTo>
                  <a:lnTo>
                    <a:pt x="3" y="267"/>
                  </a:lnTo>
                  <a:lnTo>
                    <a:pt x="0" y="230"/>
                  </a:lnTo>
                  <a:lnTo>
                    <a:pt x="3" y="192"/>
                  </a:lnTo>
                  <a:lnTo>
                    <a:pt x="11" y="158"/>
                  </a:lnTo>
                  <a:lnTo>
                    <a:pt x="26" y="124"/>
                  </a:lnTo>
                  <a:lnTo>
                    <a:pt x="44" y="94"/>
                  </a:lnTo>
                  <a:lnTo>
                    <a:pt x="67" y="68"/>
                  </a:lnTo>
                  <a:lnTo>
                    <a:pt x="93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5" name="Freeform 651"/>
            <p:cNvSpPr>
              <a:spLocks noEditPoints="1"/>
            </p:cNvSpPr>
            <p:nvPr/>
          </p:nvSpPr>
          <p:spPr bwMode="auto">
            <a:xfrm>
              <a:off x="3551238" y="3519446"/>
              <a:ext cx="511175" cy="401638"/>
            </a:xfrm>
            <a:custGeom>
              <a:avLst/>
              <a:gdLst>
                <a:gd name="T0" fmla="*/ 114 w 3210"/>
                <a:gd name="T1" fmla="*/ 115 h 2523"/>
                <a:gd name="T2" fmla="*/ 114 w 3210"/>
                <a:gd name="T3" fmla="*/ 2408 h 2523"/>
                <a:gd name="T4" fmla="*/ 3096 w 3210"/>
                <a:gd name="T5" fmla="*/ 2408 h 2523"/>
                <a:gd name="T6" fmla="*/ 3096 w 3210"/>
                <a:gd name="T7" fmla="*/ 115 h 2523"/>
                <a:gd name="T8" fmla="*/ 114 w 3210"/>
                <a:gd name="T9" fmla="*/ 115 h 2523"/>
                <a:gd name="T10" fmla="*/ 0 w 3210"/>
                <a:gd name="T11" fmla="*/ 0 h 2523"/>
                <a:gd name="T12" fmla="*/ 3210 w 3210"/>
                <a:gd name="T13" fmla="*/ 0 h 2523"/>
                <a:gd name="T14" fmla="*/ 3210 w 3210"/>
                <a:gd name="T15" fmla="*/ 2523 h 2523"/>
                <a:gd name="T16" fmla="*/ 0 w 3210"/>
                <a:gd name="T17" fmla="*/ 2523 h 2523"/>
                <a:gd name="T18" fmla="*/ 0 w 3210"/>
                <a:gd name="T19" fmla="*/ 0 h 2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0" h="2523">
                  <a:moveTo>
                    <a:pt x="114" y="115"/>
                  </a:moveTo>
                  <a:lnTo>
                    <a:pt x="114" y="2408"/>
                  </a:lnTo>
                  <a:lnTo>
                    <a:pt x="3096" y="2408"/>
                  </a:lnTo>
                  <a:lnTo>
                    <a:pt x="3096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3210" y="0"/>
                  </a:lnTo>
                  <a:lnTo>
                    <a:pt x="3210" y="2523"/>
                  </a:lnTo>
                  <a:lnTo>
                    <a:pt x="0" y="2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6" name="Freeform 652"/>
            <p:cNvSpPr>
              <a:spLocks noEditPoints="1"/>
            </p:cNvSpPr>
            <p:nvPr/>
          </p:nvSpPr>
          <p:spPr bwMode="auto">
            <a:xfrm>
              <a:off x="3706813" y="3601996"/>
              <a:ext cx="200025" cy="236538"/>
            </a:xfrm>
            <a:custGeom>
              <a:avLst/>
              <a:gdLst>
                <a:gd name="T0" fmla="*/ 115 w 1262"/>
                <a:gd name="T1" fmla="*/ 164 h 1494"/>
                <a:gd name="T2" fmla="*/ 115 w 1262"/>
                <a:gd name="T3" fmla="*/ 1339 h 1494"/>
                <a:gd name="T4" fmla="*/ 1096 w 1262"/>
                <a:gd name="T5" fmla="*/ 748 h 1494"/>
                <a:gd name="T6" fmla="*/ 115 w 1262"/>
                <a:gd name="T7" fmla="*/ 164 h 1494"/>
                <a:gd name="T8" fmla="*/ 58 w 1262"/>
                <a:gd name="T9" fmla="*/ 0 h 1494"/>
                <a:gd name="T10" fmla="*/ 72 w 1262"/>
                <a:gd name="T11" fmla="*/ 2 h 1494"/>
                <a:gd name="T12" fmla="*/ 86 w 1262"/>
                <a:gd name="T13" fmla="*/ 8 h 1494"/>
                <a:gd name="T14" fmla="*/ 1234 w 1262"/>
                <a:gd name="T15" fmla="*/ 696 h 1494"/>
                <a:gd name="T16" fmla="*/ 1245 w 1262"/>
                <a:gd name="T17" fmla="*/ 707 h 1494"/>
                <a:gd name="T18" fmla="*/ 1253 w 1262"/>
                <a:gd name="T19" fmla="*/ 718 h 1494"/>
                <a:gd name="T20" fmla="*/ 1260 w 1262"/>
                <a:gd name="T21" fmla="*/ 733 h 1494"/>
                <a:gd name="T22" fmla="*/ 1262 w 1262"/>
                <a:gd name="T23" fmla="*/ 748 h 1494"/>
                <a:gd name="T24" fmla="*/ 1260 w 1262"/>
                <a:gd name="T25" fmla="*/ 764 h 1494"/>
                <a:gd name="T26" fmla="*/ 1253 w 1262"/>
                <a:gd name="T27" fmla="*/ 779 h 1494"/>
                <a:gd name="T28" fmla="*/ 1245 w 1262"/>
                <a:gd name="T29" fmla="*/ 790 h 1494"/>
                <a:gd name="T30" fmla="*/ 1234 w 1262"/>
                <a:gd name="T31" fmla="*/ 799 h 1494"/>
                <a:gd name="T32" fmla="*/ 86 w 1262"/>
                <a:gd name="T33" fmla="*/ 1487 h 1494"/>
                <a:gd name="T34" fmla="*/ 79 w 1262"/>
                <a:gd name="T35" fmla="*/ 1492 h 1494"/>
                <a:gd name="T36" fmla="*/ 69 w 1262"/>
                <a:gd name="T37" fmla="*/ 1494 h 1494"/>
                <a:gd name="T38" fmla="*/ 58 w 1262"/>
                <a:gd name="T39" fmla="*/ 1494 h 1494"/>
                <a:gd name="T40" fmla="*/ 47 w 1262"/>
                <a:gd name="T41" fmla="*/ 1494 h 1494"/>
                <a:gd name="T42" fmla="*/ 39 w 1262"/>
                <a:gd name="T43" fmla="*/ 1492 h 1494"/>
                <a:gd name="T44" fmla="*/ 30 w 1262"/>
                <a:gd name="T45" fmla="*/ 1487 h 1494"/>
                <a:gd name="T46" fmla="*/ 17 w 1262"/>
                <a:gd name="T47" fmla="*/ 1478 h 1494"/>
                <a:gd name="T48" fmla="*/ 9 w 1262"/>
                <a:gd name="T49" fmla="*/ 1467 h 1494"/>
                <a:gd name="T50" fmla="*/ 2 w 1262"/>
                <a:gd name="T51" fmla="*/ 1452 h 1494"/>
                <a:gd name="T52" fmla="*/ 0 w 1262"/>
                <a:gd name="T53" fmla="*/ 1436 h 1494"/>
                <a:gd name="T54" fmla="*/ 0 w 1262"/>
                <a:gd name="T55" fmla="*/ 60 h 1494"/>
                <a:gd name="T56" fmla="*/ 2 w 1262"/>
                <a:gd name="T57" fmla="*/ 45 h 1494"/>
                <a:gd name="T58" fmla="*/ 9 w 1262"/>
                <a:gd name="T59" fmla="*/ 30 h 1494"/>
                <a:gd name="T60" fmla="*/ 17 w 1262"/>
                <a:gd name="T61" fmla="*/ 19 h 1494"/>
                <a:gd name="T62" fmla="*/ 30 w 1262"/>
                <a:gd name="T63" fmla="*/ 8 h 1494"/>
                <a:gd name="T64" fmla="*/ 43 w 1262"/>
                <a:gd name="T65" fmla="*/ 2 h 1494"/>
                <a:gd name="T66" fmla="*/ 58 w 1262"/>
                <a:gd name="T67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2" h="1494">
                  <a:moveTo>
                    <a:pt x="115" y="164"/>
                  </a:moveTo>
                  <a:lnTo>
                    <a:pt x="115" y="1339"/>
                  </a:lnTo>
                  <a:lnTo>
                    <a:pt x="1096" y="748"/>
                  </a:lnTo>
                  <a:lnTo>
                    <a:pt x="115" y="164"/>
                  </a:lnTo>
                  <a:close/>
                  <a:moveTo>
                    <a:pt x="58" y="0"/>
                  </a:moveTo>
                  <a:lnTo>
                    <a:pt x="72" y="2"/>
                  </a:lnTo>
                  <a:lnTo>
                    <a:pt x="86" y="8"/>
                  </a:lnTo>
                  <a:lnTo>
                    <a:pt x="1234" y="696"/>
                  </a:lnTo>
                  <a:lnTo>
                    <a:pt x="1245" y="707"/>
                  </a:lnTo>
                  <a:lnTo>
                    <a:pt x="1253" y="718"/>
                  </a:lnTo>
                  <a:lnTo>
                    <a:pt x="1260" y="733"/>
                  </a:lnTo>
                  <a:lnTo>
                    <a:pt x="1262" y="748"/>
                  </a:lnTo>
                  <a:lnTo>
                    <a:pt x="1260" y="764"/>
                  </a:lnTo>
                  <a:lnTo>
                    <a:pt x="1253" y="779"/>
                  </a:lnTo>
                  <a:lnTo>
                    <a:pt x="1245" y="790"/>
                  </a:lnTo>
                  <a:lnTo>
                    <a:pt x="1234" y="799"/>
                  </a:lnTo>
                  <a:lnTo>
                    <a:pt x="86" y="1487"/>
                  </a:lnTo>
                  <a:lnTo>
                    <a:pt x="79" y="1492"/>
                  </a:lnTo>
                  <a:lnTo>
                    <a:pt x="69" y="1494"/>
                  </a:lnTo>
                  <a:lnTo>
                    <a:pt x="58" y="1494"/>
                  </a:lnTo>
                  <a:lnTo>
                    <a:pt x="47" y="1494"/>
                  </a:lnTo>
                  <a:lnTo>
                    <a:pt x="39" y="1492"/>
                  </a:lnTo>
                  <a:lnTo>
                    <a:pt x="30" y="1487"/>
                  </a:lnTo>
                  <a:lnTo>
                    <a:pt x="17" y="1478"/>
                  </a:lnTo>
                  <a:lnTo>
                    <a:pt x="9" y="1467"/>
                  </a:lnTo>
                  <a:lnTo>
                    <a:pt x="2" y="1452"/>
                  </a:lnTo>
                  <a:lnTo>
                    <a:pt x="0" y="1436"/>
                  </a:lnTo>
                  <a:lnTo>
                    <a:pt x="0" y="60"/>
                  </a:lnTo>
                  <a:lnTo>
                    <a:pt x="2" y="45"/>
                  </a:lnTo>
                  <a:lnTo>
                    <a:pt x="9" y="30"/>
                  </a:lnTo>
                  <a:lnTo>
                    <a:pt x="17" y="19"/>
                  </a:lnTo>
                  <a:lnTo>
                    <a:pt x="30" y="8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7" name="Group 1296"/>
          <p:cNvGrpSpPr/>
          <p:nvPr/>
        </p:nvGrpSpPr>
        <p:grpSpPr>
          <a:xfrm>
            <a:off x="2544094" y="3465471"/>
            <a:ext cx="546100" cy="546100"/>
            <a:chOff x="2544763" y="3465513"/>
            <a:chExt cx="54610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1" name="Freeform 657"/>
            <p:cNvSpPr>
              <a:spLocks noEditPoints="1"/>
            </p:cNvSpPr>
            <p:nvPr/>
          </p:nvSpPr>
          <p:spPr bwMode="auto">
            <a:xfrm>
              <a:off x="2544763" y="3502026"/>
              <a:ext cx="546100" cy="382588"/>
            </a:xfrm>
            <a:custGeom>
              <a:avLst/>
              <a:gdLst>
                <a:gd name="T0" fmla="*/ 115 w 3440"/>
                <a:gd name="T1" fmla="*/ 115 h 2408"/>
                <a:gd name="T2" fmla="*/ 115 w 3440"/>
                <a:gd name="T3" fmla="*/ 2294 h 2408"/>
                <a:gd name="T4" fmla="*/ 3325 w 3440"/>
                <a:gd name="T5" fmla="*/ 2294 h 2408"/>
                <a:gd name="T6" fmla="*/ 3325 w 3440"/>
                <a:gd name="T7" fmla="*/ 115 h 2408"/>
                <a:gd name="T8" fmla="*/ 115 w 3440"/>
                <a:gd name="T9" fmla="*/ 115 h 2408"/>
                <a:gd name="T10" fmla="*/ 0 w 3440"/>
                <a:gd name="T11" fmla="*/ 0 h 2408"/>
                <a:gd name="T12" fmla="*/ 3440 w 3440"/>
                <a:gd name="T13" fmla="*/ 0 h 2408"/>
                <a:gd name="T14" fmla="*/ 3440 w 3440"/>
                <a:gd name="T15" fmla="*/ 2408 h 2408"/>
                <a:gd name="T16" fmla="*/ 0 w 3440"/>
                <a:gd name="T17" fmla="*/ 2408 h 2408"/>
                <a:gd name="T18" fmla="*/ 0 w 3440"/>
                <a:gd name="T19" fmla="*/ 0 h 2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0" h="2408">
                  <a:moveTo>
                    <a:pt x="115" y="115"/>
                  </a:moveTo>
                  <a:lnTo>
                    <a:pt x="115" y="2294"/>
                  </a:lnTo>
                  <a:lnTo>
                    <a:pt x="3325" y="2294"/>
                  </a:lnTo>
                  <a:lnTo>
                    <a:pt x="3325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3440" y="0"/>
                  </a:lnTo>
                  <a:lnTo>
                    <a:pt x="3440" y="2408"/>
                  </a:lnTo>
                  <a:lnTo>
                    <a:pt x="0" y="240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2" name="Freeform 658"/>
            <p:cNvSpPr>
              <a:spLocks/>
            </p:cNvSpPr>
            <p:nvPr/>
          </p:nvSpPr>
          <p:spPr bwMode="auto">
            <a:xfrm>
              <a:off x="2808288" y="3465513"/>
              <a:ext cx="19050" cy="53975"/>
            </a:xfrm>
            <a:custGeom>
              <a:avLst/>
              <a:gdLst>
                <a:gd name="T0" fmla="*/ 57 w 114"/>
                <a:gd name="T1" fmla="*/ 0 h 344"/>
                <a:gd name="T2" fmla="*/ 76 w 114"/>
                <a:gd name="T3" fmla="*/ 3 h 344"/>
                <a:gd name="T4" fmla="*/ 92 w 114"/>
                <a:gd name="T5" fmla="*/ 10 h 344"/>
                <a:gd name="T6" fmla="*/ 104 w 114"/>
                <a:gd name="T7" fmla="*/ 22 h 344"/>
                <a:gd name="T8" fmla="*/ 111 w 114"/>
                <a:gd name="T9" fmla="*/ 39 h 344"/>
                <a:gd name="T10" fmla="*/ 114 w 114"/>
                <a:gd name="T11" fmla="*/ 57 h 344"/>
                <a:gd name="T12" fmla="*/ 114 w 114"/>
                <a:gd name="T13" fmla="*/ 287 h 344"/>
                <a:gd name="T14" fmla="*/ 111 w 114"/>
                <a:gd name="T15" fmla="*/ 305 h 344"/>
                <a:gd name="T16" fmla="*/ 104 w 114"/>
                <a:gd name="T17" fmla="*/ 322 h 344"/>
                <a:gd name="T18" fmla="*/ 92 w 114"/>
                <a:gd name="T19" fmla="*/ 334 h 344"/>
                <a:gd name="T20" fmla="*/ 76 w 114"/>
                <a:gd name="T21" fmla="*/ 341 h 344"/>
                <a:gd name="T22" fmla="*/ 57 w 114"/>
                <a:gd name="T23" fmla="*/ 344 h 344"/>
                <a:gd name="T24" fmla="*/ 38 w 114"/>
                <a:gd name="T25" fmla="*/ 341 h 344"/>
                <a:gd name="T26" fmla="*/ 22 w 114"/>
                <a:gd name="T27" fmla="*/ 334 h 344"/>
                <a:gd name="T28" fmla="*/ 10 w 114"/>
                <a:gd name="T29" fmla="*/ 322 h 344"/>
                <a:gd name="T30" fmla="*/ 3 w 114"/>
                <a:gd name="T31" fmla="*/ 305 h 344"/>
                <a:gd name="T32" fmla="*/ 0 w 114"/>
                <a:gd name="T33" fmla="*/ 287 h 344"/>
                <a:gd name="T34" fmla="*/ 0 w 114"/>
                <a:gd name="T35" fmla="*/ 57 h 344"/>
                <a:gd name="T36" fmla="*/ 3 w 114"/>
                <a:gd name="T37" fmla="*/ 39 h 344"/>
                <a:gd name="T38" fmla="*/ 10 w 114"/>
                <a:gd name="T39" fmla="*/ 22 h 344"/>
                <a:gd name="T40" fmla="*/ 22 w 114"/>
                <a:gd name="T41" fmla="*/ 10 h 344"/>
                <a:gd name="T42" fmla="*/ 38 w 114"/>
                <a:gd name="T43" fmla="*/ 3 h 344"/>
                <a:gd name="T44" fmla="*/ 57 w 114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287"/>
                  </a:lnTo>
                  <a:lnTo>
                    <a:pt x="111" y="305"/>
                  </a:lnTo>
                  <a:lnTo>
                    <a:pt x="104" y="322"/>
                  </a:lnTo>
                  <a:lnTo>
                    <a:pt x="92" y="334"/>
                  </a:lnTo>
                  <a:lnTo>
                    <a:pt x="76" y="341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0" y="322"/>
                  </a:lnTo>
                  <a:lnTo>
                    <a:pt x="3" y="305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3" name="Freeform 659"/>
            <p:cNvSpPr>
              <a:spLocks/>
            </p:cNvSpPr>
            <p:nvPr/>
          </p:nvSpPr>
          <p:spPr bwMode="auto">
            <a:xfrm>
              <a:off x="2808288" y="3865563"/>
              <a:ext cx="19050" cy="128588"/>
            </a:xfrm>
            <a:custGeom>
              <a:avLst/>
              <a:gdLst>
                <a:gd name="T0" fmla="*/ 57 w 114"/>
                <a:gd name="T1" fmla="*/ 0 h 802"/>
                <a:gd name="T2" fmla="*/ 76 w 114"/>
                <a:gd name="T3" fmla="*/ 3 h 802"/>
                <a:gd name="T4" fmla="*/ 92 w 114"/>
                <a:gd name="T5" fmla="*/ 10 h 802"/>
                <a:gd name="T6" fmla="*/ 104 w 114"/>
                <a:gd name="T7" fmla="*/ 22 h 802"/>
                <a:gd name="T8" fmla="*/ 111 w 114"/>
                <a:gd name="T9" fmla="*/ 38 h 802"/>
                <a:gd name="T10" fmla="*/ 114 w 114"/>
                <a:gd name="T11" fmla="*/ 57 h 802"/>
                <a:gd name="T12" fmla="*/ 114 w 114"/>
                <a:gd name="T13" fmla="*/ 745 h 802"/>
                <a:gd name="T14" fmla="*/ 111 w 114"/>
                <a:gd name="T15" fmla="*/ 764 h 802"/>
                <a:gd name="T16" fmla="*/ 104 w 114"/>
                <a:gd name="T17" fmla="*/ 780 h 802"/>
                <a:gd name="T18" fmla="*/ 92 w 114"/>
                <a:gd name="T19" fmla="*/ 792 h 802"/>
                <a:gd name="T20" fmla="*/ 76 w 114"/>
                <a:gd name="T21" fmla="*/ 799 h 802"/>
                <a:gd name="T22" fmla="*/ 57 w 114"/>
                <a:gd name="T23" fmla="*/ 802 h 802"/>
                <a:gd name="T24" fmla="*/ 38 w 114"/>
                <a:gd name="T25" fmla="*/ 799 h 802"/>
                <a:gd name="T26" fmla="*/ 22 w 114"/>
                <a:gd name="T27" fmla="*/ 792 h 802"/>
                <a:gd name="T28" fmla="*/ 10 w 114"/>
                <a:gd name="T29" fmla="*/ 780 h 802"/>
                <a:gd name="T30" fmla="*/ 3 w 114"/>
                <a:gd name="T31" fmla="*/ 764 h 802"/>
                <a:gd name="T32" fmla="*/ 0 w 114"/>
                <a:gd name="T33" fmla="*/ 745 h 802"/>
                <a:gd name="T34" fmla="*/ 0 w 114"/>
                <a:gd name="T35" fmla="*/ 57 h 802"/>
                <a:gd name="T36" fmla="*/ 3 w 114"/>
                <a:gd name="T37" fmla="*/ 38 h 802"/>
                <a:gd name="T38" fmla="*/ 10 w 114"/>
                <a:gd name="T39" fmla="*/ 22 h 802"/>
                <a:gd name="T40" fmla="*/ 22 w 114"/>
                <a:gd name="T41" fmla="*/ 10 h 802"/>
                <a:gd name="T42" fmla="*/ 38 w 114"/>
                <a:gd name="T43" fmla="*/ 3 h 802"/>
                <a:gd name="T44" fmla="*/ 57 w 114"/>
                <a:gd name="T45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80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745"/>
                  </a:lnTo>
                  <a:lnTo>
                    <a:pt x="111" y="764"/>
                  </a:lnTo>
                  <a:lnTo>
                    <a:pt x="104" y="780"/>
                  </a:lnTo>
                  <a:lnTo>
                    <a:pt x="92" y="792"/>
                  </a:lnTo>
                  <a:lnTo>
                    <a:pt x="76" y="799"/>
                  </a:lnTo>
                  <a:lnTo>
                    <a:pt x="57" y="802"/>
                  </a:lnTo>
                  <a:lnTo>
                    <a:pt x="38" y="799"/>
                  </a:lnTo>
                  <a:lnTo>
                    <a:pt x="22" y="792"/>
                  </a:lnTo>
                  <a:lnTo>
                    <a:pt x="10" y="780"/>
                  </a:lnTo>
                  <a:lnTo>
                    <a:pt x="3" y="764"/>
                  </a:lnTo>
                  <a:lnTo>
                    <a:pt x="0" y="74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4" name="Freeform 660"/>
            <p:cNvSpPr>
              <a:spLocks/>
            </p:cNvSpPr>
            <p:nvPr/>
          </p:nvSpPr>
          <p:spPr bwMode="auto">
            <a:xfrm>
              <a:off x="2808288" y="3865563"/>
              <a:ext cx="146050" cy="146050"/>
            </a:xfrm>
            <a:custGeom>
              <a:avLst/>
              <a:gdLst>
                <a:gd name="T0" fmla="*/ 48 w 915"/>
                <a:gd name="T1" fmla="*/ 0 h 916"/>
                <a:gd name="T2" fmla="*/ 64 w 915"/>
                <a:gd name="T3" fmla="*/ 0 h 916"/>
                <a:gd name="T4" fmla="*/ 81 w 915"/>
                <a:gd name="T5" fmla="*/ 5 h 916"/>
                <a:gd name="T6" fmla="*/ 96 w 915"/>
                <a:gd name="T7" fmla="*/ 16 h 916"/>
                <a:gd name="T8" fmla="*/ 899 w 915"/>
                <a:gd name="T9" fmla="*/ 818 h 916"/>
                <a:gd name="T10" fmla="*/ 910 w 915"/>
                <a:gd name="T11" fmla="*/ 834 h 916"/>
                <a:gd name="T12" fmla="*/ 915 w 915"/>
                <a:gd name="T13" fmla="*/ 850 h 916"/>
                <a:gd name="T14" fmla="*/ 915 w 915"/>
                <a:gd name="T15" fmla="*/ 867 h 916"/>
                <a:gd name="T16" fmla="*/ 910 w 915"/>
                <a:gd name="T17" fmla="*/ 884 h 916"/>
                <a:gd name="T18" fmla="*/ 899 w 915"/>
                <a:gd name="T19" fmla="*/ 899 h 916"/>
                <a:gd name="T20" fmla="*/ 887 w 915"/>
                <a:gd name="T21" fmla="*/ 909 h 916"/>
                <a:gd name="T22" fmla="*/ 874 w 915"/>
                <a:gd name="T23" fmla="*/ 914 h 916"/>
                <a:gd name="T24" fmla="*/ 859 w 915"/>
                <a:gd name="T25" fmla="*/ 916 h 916"/>
                <a:gd name="T26" fmla="*/ 843 w 915"/>
                <a:gd name="T27" fmla="*/ 914 h 916"/>
                <a:gd name="T28" fmla="*/ 831 w 915"/>
                <a:gd name="T29" fmla="*/ 909 h 916"/>
                <a:gd name="T30" fmla="*/ 818 w 915"/>
                <a:gd name="T31" fmla="*/ 899 h 916"/>
                <a:gd name="T32" fmla="*/ 16 w 915"/>
                <a:gd name="T33" fmla="*/ 96 h 916"/>
                <a:gd name="T34" fmla="*/ 5 w 915"/>
                <a:gd name="T35" fmla="*/ 81 h 916"/>
                <a:gd name="T36" fmla="*/ 0 w 915"/>
                <a:gd name="T37" fmla="*/ 64 h 916"/>
                <a:gd name="T38" fmla="*/ 0 w 915"/>
                <a:gd name="T39" fmla="*/ 48 h 916"/>
                <a:gd name="T40" fmla="*/ 5 w 915"/>
                <a:gd name="T41" fmla="*/ 31 h 916"/>
                <a:gd name="T42" fmla="*/ 16 w 915"/>
                <a:gd name="T43" fmla="*/ 16 h 916"/>
                <a:gd name="T44" fmla="*/ 31 w 915"/>
                <a:gd name="T45" fmla="*/ 5 h 916"/>
                <a:gd name="T46" fmla="*/ 48 w 915"/>
                <a:gd name="T47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5" h="916">
                  <a:moveTo>
                    <a:pt x="48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6" y="16"/>
                  </a:lnTo>
                  <a:lnTo>
                    <a:pt x="899" y="818"/>
                  </a:lnTo>
                  <a:lnTo>
                    <a:pt x="910" y="834"/>
                  </a:lnTo>
                  <a:lnTo>
                    <a:pt x="915" y="850"/>
                  </a:lnTo>
                  <a:lnTo>
                    <a:pt x="915" y="867"/>
                  </a:lnTo>
                  <a:lnTo>
                    <a:pt x="910" y="884"/>
                  </a:lnTo>
                  <a:lnTo>
                    <a:pt x="899" y="899"/>
                  </a:lnTo>
                  <a:lnTo>
                    <a:pt x="887" y="909"/>
                  </a:lnTo>
                  <a:lnTo>
                    <a:pt x="874" y="914"/>
                  </a:lnTo>
                  <a:lnTo>
                    <a:pt x="859" y="916"/>
                  </a:lnTo>
                  <a:lnTo>
                    <a:pt x="843" y="914"/>
                  </a:lnTo>
                  <a:lnTo>
                    <a:pt x="831" y="909"/>
                  </a:lnTo>
                  <a:lnTo>
                    <a:pt x="818" y="899"/>
                  </a:lnTo>
                  <a:lnTo>
                    <a:pt x="16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5" name="Freeform 661"/>
            <p:cNvSpPr>
              <a:spLocks/>
            </p:cNvSpPr>
            <p:nvPr/>
          </p:nvSpPr>
          <p:spPr bwMode="auto">
            <a:xfrm>
              <a:off x="2681288" y="3865563"/>
              <a:ext cx="146050" cy="146050"/>
            </a:xfrm>
            <a:custGeom>
              <a:avLst/>
              <a:gdLst>
                <a:gd name="T0" fmla="*/ 851 w 915"/>
                <a:gd name="T1" fmla="*/ 0 h 916"/>
                <a:gd name="T2" fmla="*/ 867 w 915"/>
                <a:gd name="T3" fmla="*/ 0 h 916"/>
                <a:gd name="T4" fmla="*/ 884 w 915"/>
                <a:gd name="T5" fmla="*/ 5 h 916"/>
                <a:gd name="T6" fmla="*/ 899 w 915"/>
                <a:gd name="T7" fmla="*/ 16 h 916"/>
                <a:gd name="T8" fmla="*/ 910 w 915"/>
                <a:gd name="T9" fmla="*/ 31 h 916"/>
                <a:gd name="T10" fmla="*/ 915 w 915"/>
                <a:gd name="T11" fmla="*/ 48 h 916"/>
                <a:gd name="T12" fmla="*/ 915 w 915"/>
                <a:gd name="T13" fmla="*/ 64 h 916"/>
                <a:gd name="T14" fmla="*/ 910 w 915"/>
                <a:gd name="T15" fmla="*/ 81 h 916"/>
                <a:gd name="T16" fmla="*/ 899 w 915"/>
                <a:gd name="T17" fmla="*/ 96 h 916"/>
                <a:gd name="T18" fmla="*/ 97 w 915"/>
                <a:gd name="T19" fmla="*/ 899 h 916"/>
                <a:gd name="T20" fmla="*/ 84 w 915"/>
                <a:gd name="T21" fmla="*/ 909 h 916"/>
                <a:gd name="T22" fmla="*/ 72 w 915"/>
                <a:gd name="T23" fmla="*/ 914 h 916"/>
                <a:gd name="T24" fmla="*/ 56 w 915"/>
                <a:gd name="T25" fmla="*/ 916 h 916"/>
                <a:gd name="T26" fmla="*/ 41 w 915"/>
                <a:gd name="T27" fmla="*/ 914 h 916"/>
                <a:gd name="T28" fmla="*/ 28 w 915"/>
                <a:gd name="T29" fmla="*/ 909 h 916"/>
                <a:gd name="T30" fmla="*/ 17 w 915"/>
                <a:gd name="T31" fmla="*/ 899 h 916"/>
                <a:gd name="T32" fmla="*/ 5 w 915"/>
                <a:gd name="T33" fmla="*/ 884 h 916"/>
                <a:gd name="T34" fmla="*/ 0 w 915"/>
                <a:gd name="T35" fmla="*/ 867 h 916"/>
                <a:gd name="T36" fmla="*/ 0 w 915"/>
                <a:gd name="T37" fmla="*/ 850 h 916"/>
                <a:gd name="T38" fmla="*/ 5 w 915"/>
                <a:gd name="T39" fmla="*/ 834 h 916"/>
                <a:gd name="T40" fmla="*/ 17 w 915"/>
                <a:gd name="T41" fmla="*/ 818 h 916"/>
                <a:gd name="T42" fmla="*/ 819 w 915"/>
                <a:gd name="T43" fmla="*/ 16 h 916"/>
                <a:gd name="T44" fmla="*/ 834 w 915"/>
                <a:gd name="T45" fmla="*/ 5 h 916"/>
                <a:gd name="T46" fmla="*/ 851 w 915"/>
                <a:gd name="T47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5" h="916">
                  <a:moveTo>
                    <a:pt x="851" y="0"/>
                  </a:moveTo>
                  <a:lnTo>
                    <a:pt x="867" y="0"/>
                  </a:lnTo>
                  <a:lnTo>
                    <a:pt x="884" y="5"/>
                  </a:lnTo>
                  <a:lnTo>
                    <a:pt x="899" y="16"/>
                  </a:lnTo>
                  <a:lnTo>
                    <a:pt x="910" y="31"/>
                  </a:lnTo>
                  <a:lnTo>
                    <a:pt x="915" y="48"/>
                  </a:lnTo>
                  <a:lnTo>
                    <a:pt x="915" y="64"/>
                  </a:lnTo>
                  <a:lnTo>
                    <a:pt x="910" y="81"/>
                  </a:lnTo>
                  <a:lnTo>
                    <a:pt x="899" y="96"/>
                  </a:lnTo>
                  <a:lnTo>
                    <a:pt x="97" y="899"/>
                  </a:lnTo>
                  <a:lnTo>
                    <a:pt x="84" y="909"/>
                  </a:lnTo>
                  <a:lnTo>
                    <a:pt x="72" y="914"/>
                  </a:lnTo>
                  <a:lnTo>
                    <a:pt x="56" y="916"/>
                  </a:lnTo>
                  <a:lnTo>
                    <a:pt x="41" y="914"/>
                  </a:lnTo>
                  <a:lnTo>
                    <a:pt x="28" y="909"/>
                  </a:lnTo>
                  <a:lnTo>
                    <a:pt x="17" y="899"/>
                  </a:lnTo>
                  <a:lnTo>
                    <a:pt x="5" y="884"/>
                  </a:lnTo>
                  <a:lnTo>
                    <a:pt x="0" y="867"/>
                  </a:lnTo>
                  <a:lnTo>
                    <a:pt x="0" y="850"/>
                  </a:lnTo>
                  <a:lnTo>
                    <a:pt x="5" y="834"/>
                  </a:lnTo>
                  <a:lnTo>
                    <a:pt x="17" y="818"/>
                  </a:lnTo>
                  <a:lnTo>
                    <a:pt x="819" y="16"/>
                  </a:lnTo>
                  <a:lnTo>
                    <a:pt x="834" y="5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6" name="Freeform 662"/>
            <p:cNvSpPr>
              <a:spLocks noEditPoints="1"/>
            </p:cNvSpPr>
            <p:nvPr/>
          </p:nvSpPr>
          <p:spPr bwMode="auto">
            <a:xfrm>
              <a:off x="2717801" y="3573463"/>
              <a:ext cx="200025" cy="238125"/>
            </a:xfrm>
            <a:custGeom>
              <a:avLst/>
              <a:gdLst>
                <a:gd name="T0" fmla="*/ 115 w 1262"/>
                <a:gd name="T1" fmla="*/ 164 h 1494"/>
                <a:gd name="T2" fmla="*/ 115 w 1262"/>
                <a:gd name="T3" fmla="*/ 1339 h 1494"/>
                <a:gd name="T4" fmla="*/ 1096 w 1262"/>
                <a:gd name="T5" fmla="*/ 748 h 1494"/>
                <a:gd name="T6" fmla="*/ 115 w 1262"/>
                <a:gd name="T7" fmla="*/ 164 h 1494"/>
                <a:gd name="T8" fmla="*/ 58 w 1262"/>
                <a:gd name="T9" fmla="*/ 0 h 1494"/>
                <a:gd name="T10" fmla="*/ 72 w 1262"/>
                <a:gd name="T11" fmla="*/ 2 h 1494"/>
                <a:gd name="T12" fmla="*/ 86 w 1262"/>
                <a:gd name="T13" fmla="*/ 8 h 1494"/>
                <a:gd name="T14" fmla="*/ 1234 w 1262"/>
                <a:gd name="T15" fmla="*/ 696 h 1494"/>
                <a:gd name="T16" fmla="*/ 1245 w 1262"/>
                <a:gd name="T17" fmla="*/ 707 h 1494"/>
                <a:gd name="T18" fmla="*/ 1253 w 1262"/>
                <a:gd name="T19" fmla="*/ 718 h 1494"/>
                <a:gd name="T20" fmla="*/ 1260 w 1262"/>
                <a:gd name="T21" fmla="*/ 733 h 1494"/>
                <a:gd name="T22" fmla="*/ 1262 w 1262"/>
                <a:gd name="T23" fmla="*/ 748 h 1494"/>
                <a:gd name="T24" fmla="*/ 1260 w 1262"/>
                <a:gd name="T25" fmla="*/ 764 h 1494"/>
                <a:gd name="T26" fmla="*/ 1253 w 1262"/>
                <a:gd name="T27" fmla="*/ 779 h 1494"/>
                <a:gd name="T28" fmla="*/ 1245 w 1262"/>
                <a:gd name="T29" fmla="*/ 790 h 1494"/>
                <a:gd name="T30" fmla="*/ 1234 w 1262"/>
                <a:gd name="T31" fmla="*/ 799 h 1494"/>
                <a:gd name="T32" fmla="*/ 86 w 1262"/>
                <a:gd name="T33" fmla="*/ 1487 h 1494"/>
                <a:gd name="T34" fmla="*/ 79 w 1262"/>
                <a:gd name="T35" fmla="*/ 1492 h 1494"/>
                <a:gd name="T36" fmla="*/ 69 w 1262"/>
                <a:gd name="T37" fmla="*/ 1494 h 1494"/>
                <a:gd name="T38" fmla="*/ 58 w 1262"/>
                <a:gd name="T39" fmla="*/ 1494 h 1494"/>
                <a:gd name="T40" fmla="*/ 47 w 1262"/>
                <a:gd name="T41" fmla="*/ 1494 h 1494"/>
                <a:gd name="T42" fmla="*/ 39 w 1262"/>
                <a:gd name="T43" fmla="*/ 1492 h 1494"/>
                <a:gd name="T44" fmla="*/ 30 w 1262"/>
                <a:gd name="T45" fmla="*/ 1487 h 1494"/>
                <a:gd name="T46" fmla="*/ 17 w 1262"/>
                <a:gd name="T47" fmla="*/ 1478 h 1494"/>
                <a:gd name="T48" fmla="*/ 9 w 1262"/>
                <a:gd name="T49" fmla="*/ 1467 h 1494"/>
                <a:gd name="T50" fmla="*/ 2 w 1262"/>
                <a:gd name="T51" fmla="*/ 1452 h 1494"/>
                <a:gd name="T52" fmla="*/ 0 w 1262"/>
                <a:gd name="T53" fmla="*/ 1436 h 1494"/>
                <a:gd name="T54" fmla="*/ 0 w 1262"/>
                <a:gd name="T55" fmla="*/ 60 h 1494"/>
                <a:gd name="T56" fmla="*/ 2 w 1262"/>
                <a:gd name="T57" fmla="*/ 45 h 1494"/>
                <a:gd name="T58" fmla="*/ 9 w 1262"/>
                <a:gd name="T59" fmla="*/ 30 h 1494"/>
                <a:gd name="T60" fmla="*/ 17 w 1262"/>
                <a:gd name="T61" fmla="*/ 19 h 1494"/>
                <a:gd name="T62" fmla="*/ 30 w 1262"/>
                <a:gd name="T63" fmla="*/ 8 h 1494"/>
                <a:gd name="T64" fmla="*/ 43 w 1262"/>
                <a:gd name="T65" fmla="*/ 2 h 1494"/>
                <a:gd name="T66" fmla="*/ 58 w 1262"/>
                <a:gd name="T67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2" h="1494">
                  <a:moveTo>
                    <a:pt x="115" y="164"/>
                  </a:moveTo>
                  <a:lnTo>
                    <a:pt x="115" y="1339"/>
                  </a:lnTo>
                  <a:lnTo>
                    <a:pt x="1096" y="748"/>
                  </a:lnTo>
                  <a:lnTo>
                    <a:pt x="115" y="164"/>
                  </a:lnTo>
                  <a:close/>
                  <a:moveTo>
                    <a:pt x="58" y="0"/>
                  </a:moveTo>
                  <a:lnTo>
                    <a:pt x="72" y="2"/>
                  </a:lnTo>
                  <a:lnTo>
                    <a:pt x="86" y="8"/>
                  </a:lnTo>
                  <a:lnTo>
                    <a:pt x="1234" y="696"/>
                  </a:lnTo>
                  <a:lnTo>
                    <a:pt x="1245" y="707"/>
                  </a:lnTo>
                  <a:lnTo>
                    <a:pt x="1253" y="718"/>
                  </a:lnTo>
                  <a:lnTo>
                    <a:pt x="1260" y="733"/>
                  </a:lnTo>
                  <a:lnTo>
                    <a:pt x="1262" y="748"/>
                  </a:lnTo>
                  <a:lnTo>
                    <a:pt x="1260" y="764"/>
                  </a:lnTo>
                  <a:lnTo>
                    <a:pt x="1253" y="779"/>
                  </a:lnTo>
                  <a:lnTo>
                    <a:pt x="1245" y="790"/>
                  </a:lnTo>
                  <a:lnTo>
                    <a:pt x="1234" y="799"/>
                  </a:lnTo>
                  <a:lnTo>
                    <a:pt x="86" y="1487"/>
                  </a:lnTo>
                  <a:lnTo>
                    <a:pt x="79" y="1492"/>
                  </a:lnTo>
                  <a:lnTo>
                    <a:pt x="69" y="1494"/>
                  </a:lnTo>
                  <a:lnTo>
                    <a:pt x="58" y="1494"/>
                  </a:lnTo>
                  <a:lnTo>
                    <a:pt x="47" y="1494"/>
                  </a:lnTo>
                  <a:lnTo>
                    <a:pt x="39" y="1492"/>
                  </a:lnTo>
                  <a:lnTo>
                    <a:pt x="30" y="1487"/>
                  </a:lnTo>
                  <a:lnTo>
                    <a:pt x="17" y="1478"/>
                  </a:lnTo>
                  <a:lnTo>
                    <a:pt x="9" y="1467"/>
                  </a:lnTo>
                  <a:lnTo>
                    <a:pt x="2" y="1452"/>
                  </a:lnTo>
                  <a:lnTo>
                    <a:pt x="0" y="1436"/>
                  </a:lnTo>
                  <a:lnTo>
                    <a:pt x="0" y="60"/>
                  </a:lnTo>
                  <a:lnTo>
                    <a:pt x="2" y="45"/>
                  </a:lnTo>
                  <a:lnTo>
                    <a:pt x="9" y="30"/>
                  </a:lnTo>
                  <a:lnTo>
                    <a:pt x="17" y="19"/>
                  </a:lnTo>
                  <a:lnTo>
                    <a:pt x="30" y="8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10" name="Group 1309"/>
          <p:cNvGrpSpPr/>
          <p:nvPr/>
        </p:nvGrpSpPr>
        <p:grpSpPr>
          <a:xfrm>
            <a:off x="1608600" y="3551990"/>
            <a:ext cx="546101" cy="373062"/>
            <a:chOff x="1604963" y="3551238"/>
            <a:chExt cx="546101" cy="3730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1" name="Freeform 667"/>
            <p:cNvSpPr>
              <a:spLocks/>
            </p:cNvSpPr>
            <p:nvPr/>
          </p:nvSpPr>
          <p:spPr bwMode="auto">
            <a:xfrm>
              <a:off x="1604963" y="3551238"/>
              <a:ext cx="90488" cy="373062"/>
            </a:xfrm>
            <a:custGeom>
              <a:avLst/>
              <a:gdLst>
                <a:gd name="T0" fmla="*/ 57 w 573"/>
                <a:gd name="T1" fmla="*/ 0 h 2350"/>
                <a:gd name="T2" fmla="*/ 516 w 573"/>
                <a:gd name="T3" fmla="*/ 0 h 2350"/>
                <a:gd name="T4" fmla="*/ 535 w 573"/>
                <a:gd name="T5" fmla="*/ 2 h 2350"/>
                <a:gd name="T6" fmla="*/ 551 w 573"/>
                <a:gd name="T7" fmla="*/ 10 h 2350"/>
                <a:gd name="T8" fmla="*/ 563 w 573"/>
                <a:gd name="T9" fmla="*/ 22 h 2350"/>
                <a:gd name="T10" fmla="*/ 570 w 573"/>
                <a:gd name="T11" fmla="*/ 39 h 2350"/>
                <a:gd name="T12" fmla="*/ 573 w 573"/>
                <a:gd name="T13" fmla="*/ 57 h 2350"/>
                <a:gd name="T14" fmla="*/ 570 w 573"/>
                <a:gd name="T15" fmla="*/ 76 h 2350"/>
                <a:gd name="T16" fmla="*/ 563 w 573"/>
                <a:gd name="T17" fmla="*/ 93 h 2350"/>
                <a:gd name="T18" fmla="*/ 551 w 573"/>
                <a:gd name="T19" fmla="*/ 104 h 2350"/>
                <a:gd name="T20" fmla="*/ 535 w 573"/>
                <a:gd name="T21" fmla="*/ 112 h 2350"/>
                <a:gd name="T22" fmla="*/ 516 w 573"/>
                <a:gd name="T23" fmla="*/ 115 h 2350"/>
                <a:gd name="T24" fmla="*/ 115 w 573"/>
                <a:gd name="T25" fmla="*/ 115 h 2350"/>
                <a:gd name="T26" fmla="*/ 115 w 573"/>
                <a:gd name="T27" fmla="*/ 2235 h 2350"/>
                <a:gd name="T28" fmla="*/ 516 w 573"/>
                <a:gd name="T29" fmla="*/ 2235 h 2350"/>
                <a:gd name="T30" fmla="*/ 535 w 573"/>
                <a:gd name="T31" fmla="*/ 2237 h 2350"/>
                <a:gd name="T32" fmla="*/ 551 w 573"/>
                <a:gd name="T33" fmla="*/ 2246 h 2350"/>
                <a:gd name="T34" fmla="*/ 563 w 573"/>
                <a:gd name="T35" fmla="*/ 2257 h 2350"/>
                <a:gd name="T36" fmla="*/ 570 w 573"/>
                <a:gd name="T37" fmla="*/ 2274 h 2350"/>
                <a:gd name="T38" fmla="*/ 573 w 573"/>
                <a:gd name="T39" fmla="*/ 2293 h 2350"/>
                <a:gd name="T40" fmla="*/ 570 w 573"/>
                <a:gd name="T41" fmla="*/ 2311 h 2350"/>
                <a:gd name="T42" fmla="*/ 563 w 573"/>
                <a:gd name="T43" fmla="*/ 2328 h 2350"/>
                <a:gd name="T44" fmla="*/ 551 w 573"/>
                <a:gd name="T45" fmla="*/ 2340 h 2350"/>
                <a:gd name="T46" fmla="*/ 535 w 573"/>
                <a:gd name="T47" fmla="*/ 2347 h 2350"/>
                <a:gd name="T48" fmla="*/ 516 w 573"/>
                <a:gd name="T49" fmla="*/ 2350 h 2350"/>
                <a:gd name="T50" fmla="*/ 57 w 573"/>
                <a:gd name="T51" fmla="*/ 2350 h 2350"/>
                <a:gd name="T52" fmla="*/ 39 w 573"/>
                <a:gd name="T53" fmla="*/ 2347 h 2350"/>
                <a:gd name="T54" fmla="*/ 22 w 573"/>
                <a:gd name="T55" fmla="*/ 2340 h 2350"/>
                <a:gd name="T56" fmla="*/ 10 w 573"/>
                <a:gd name="T57" fmla="*/ 2328 h 2350"/>
                <a:gd name="T58" fmla="*/ 3 w 573"/>
                <a:gd name="T59" fmla="*/ 2311 h 2350"/>
                <a:gd name="T60" fmla="*/ 0 w 573"/>
                <a:gd name="T61" fmla="*/ 2293 h 2350"/>
                <a:gd name="T62" fmla="*/ 0 w 573"/>
                <a:gd name="T63" fmla="*/ 57 h 2350"/>
                <a:gd name="T64" fmla="*/ 3 w 573"/>
                <a:gd name="T65" fmla="*/ 39 h 2350"/>
                <a:gd name="T66" fmla="*/ 10 w 573"/>
                <a:gd name="T67" fmla="*/ 22 h 2350"/>
                <a:gd name="T68" fmla="*/ 22 w 573"/>
                <a:gd name="T69" fmla="*/ 10 h 2350"/>
                <a:gd name="T70" fmla="*/ 39 w 573"/>
                <a:gd name="T71" fmla="*/ 2 h 2350"/>
                <a:gd name="T72" fmla="*/ 57 w 573"/>
                <a:gd name="T73" fmla="*/ 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" h="2350">
                  <a:moveTo>
                    <a:pt x="57" y="0"/>
                  </a:moveTo>
                  <a:lnTo>
                    <a:pt x="516" y="0"/>
                  </a:lnTo>
                  <a:lnTo>
                    <a:pt x="535" y="2"/>
                  </a:lnTo>
                  <a:lnTo>
                    <a:pt x="551" y="10"/>
                  </a:lnTo>
                  <a:lnTo>
                    <a:pt x="563" y="22"/>
                  </a:lnTo>
                  <a:lnTo>
                    <a:pt x="570" y="39"/>
                  </a:lnTo>
                  <a:lnTo>
                    <a:pt x="573" y="57"/>
                  </a:lnTo>
                  <a:lnTo>
                    <a:pt x="570" y="76"/>
                  </a:lnTo>
                  <a:lnTo>
                    <a:pt x="563" y="93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6" y="115"/>
                  </a:lnTo>
                  <a:lnTo>
                    <a:pt x="115" y="115"/>
                  </a:lnTo>
                  <a:lnTo>
                    <a:pt x="115" y="2235"/>
                  </a:lnTo>
                  <a:lnTo>
                    <a:pt x="516" y="2235"/>
                  </a:lnTo>
                  <a:lnTo>
                    <a:pt x="535" y="2237"/>
                  </a:lnTo>
                  <a:lnTo>
                    <a:pt x="551" y="2246"/>
                  </a:lnTo>
                  <a:lnTo>
                    <a:pt x="563" y="2257"/>
                  </a:lnTo>
                  <a:lnTo>
                    <a:pt x="570" y="2274"/>
                  </a:lnTo>
                  <a:lnTo>
                    <a:pt x="573" y="2293"/>
                  </a:lnTo>
                  <a:lnTo>
                    <a:pt x="570" y="2311"/>
                  </a:lnTo>
                  <a:lnTo>
                    <a:pt x="563" y="2328"/>
                  </a:lnTo>
                  <a:lnTo>
                    <a:pt x="551" y="2340"/>
                  </a:lnTo>
                  <a:lnTo>
                    <a:pt x="535" y="2347"/>
                  </a:lnTo>
                  <a:lnTo>
                    <a:pt x="516" y="2350"/>
                  </a:lnTo>
                  <a:lnTo>
                    <a:pt x="57" y="2350"/>
                  </a:lnTo>
                  <a:lnTo>
                    <a:pt x="39" y="2347"/>
                  </a:lnTo>
                  <a:lnTo>
                    <a:pt x="22" y="2340"/>
                  </a:lnTo>
                  <a:lnTo>
                    <a:pt x="10" y="2328"/>
                  </a:lnTo>
                  <a:lnTo>
                    <a:pt x="3" y="2311"/>
                  </a:lnTo>
                  <a:lnTo>
                    <a:pt x="0" y="229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2" name="Freeform 668"/>
            <p:cNvSpPr>
              <a:spLocks/>
            </p:cNvSpPr>
            <p:nvPr/>
          </p:nvSpPr>
          <p:spPr bwMode="auto">
            <a:xfrm>
              <a:off x="2060576" y="3551238"/>
              <a:ext cx="90488" cy="373062"/>
            </a:xfrm>
            <a:custGeom>
              <a:avLst/>
              <a:gdLst>
                <a:gd name="T0" fmla="*/ 57 w 573"/>
                <a:gd name="T1" fmla="*/ 0 h 2350"/>
                <a:gd name="T2" fmla="*/ 516 w 573"/>
                <a:gd name="T3" fmla="*/ 0 h 2350"/>
                <a:gd name="T4" fmla="*/ 534 w 573"/>
                <a:gd name="T5" fmla="*/ 2 h 2350"/>
                <a:gd name="T6" fmla="*/ 551 w 573"/>
                <a:gd name="T7" fmla="*/ 10 h 2350"/>
                <a:gd name="T8" fmla="*/ 563 w 573"/>
                <a:gd name="T9" fmla="*/ 22 h 2350"/>
                <a:gd name="T10" fmla="*/ 570 w 573"/>
                <a:gd name="T11" fmla="*/ 39 h 2350"/>
                <a:gd name="T12" fmla="*/ 573 w 573"/>
                <a:gd name="T13" fmla="*/ 57 h 2350"/>
                <a:gd name="T14" fmla="*/ 573 w 573"/>
                <a:gd name="T15" fmla="*/ 2293 h 2350"/>
                <a:gd name="T16" fmla="*/ 570 w 573"/>
                <a:gd name="T17" fmla="*/ 2311 h 2350"/>
                <a:gd name="T18" fmla="*/ 563 w 573"/>
                <a:gd name="T19" fmla="*/ 2328 h 2350"/>
                <a:gd name="T20" fmla="*/ 551 w 573"/>
                <a:gd name="T21" fmla="*/ 2340 h 2350"/>
                <a:gd name="T22" fmla="*/ 534 w 573"/>
                <a:gd name="T23" fmla="*/ 2347 h 2350"/>
                <a:gd name="T24" fmla="*/ 516 w 573"/>
                <a:gd name="T25" fmla="*/ 2350 h 2350"/>
                <a:gd name="T26" fmla="*/ 57 w 573"/>
                <a:gd name="T27" fmla="*/ 2350 h 2350"/>
                <a:gd name="T28" fmla="*/ 38 w 573"/>
                <a:gd name="T29" fmla="*/ 2347 h 2350"/>
                <a:gd name="T30" fmla="*/ 22 w 573"/>
                <a:gd name="T31" fmla="*/ 2340 h 2350"/>
                <a:gd name="T32" fmla="*/ 10 w 573"/>
                <a:gd name="T33" fmla="*/ 2328 h 2350"/>
                <a:gd name="T34" fmla="*/ 3 w 573"/>
                <a:gd name="T35" fmla="*/ 2311 h 2350"/>
                <a:gd name="T36" fmla="*/ 0 w 573"/>
                <a:gd name="T37" fmla="*/ 2293 h 2350"/>
                <a:gd name="T38" fmla="*/ 3 w 573"/>
                <a:gd name="T39" fmla="*/ 2274 h 2350"/>
                <a:gd name="T40" fmla="*/ 10 w 573"/>
                <a:gd name="T41" fmla="*/ 2257 h 2350"/>
                <a:gd name="T42" fmla="*/ 22 w 573"/>
                <a:gd name="T43" fmla="*/ 2246 h 2350"/>
                <a:gd name="T44" fmla="*/ 38 w 573"/>
                <a:gd name="T45" fmla="*/ 2237 h 2350"/>
                <a:gd name="T46" fmla="*/ 57 w 573"/>
                <a:gd name="T47" fmla="*/ 2235 h 2350"/>
                <a:gd name="T48" fmla="*/ 458 w 573"/>
                <a:gd name="T49" fmla="*/ 2235 h 2350"/>
                <a:gd name="T50" fmla="*/ 458 w 573"/>
                <a:gd name="T51" fmla="*/ 115 h 2350"/>
                <a:gd name="T52" fmla="*/ 57 w 573"/>
                <a:gd name="T53" fmla="*/ 115 h 2350"/>
                <a:gd name="T54" fmla="*/ 38 w 573"/>
                <a:gd name="T55" fmla="*/ 112 h 2350"/>
                <a:gd name="T56" fmla="*/ 22 w 573"/>
                <a:gd name="T57" fmla="*/ 104 h 2350"/>
                <a:gd name="T58" fmla="*/ 10 w 573"/>
                <a:gd name="T59" fmla="*/ 93 h 2350"/>
                <a:gd name="T60" fmla="*/ 3 w 573"/>
                <a:gd name="T61" fmla="*/ 76 h 2350"/>
                <a:gd name="T62" fmla="*/ 0 w 573"/>
                <a:gd name="T63" fmla="*/ 57 h 2350"/>
                <a:gd name="T64" fmla="*/ 3 w 573"/>
                <a:gd name="T65" fmla="*/ 39 h 2350"/>
                <a:gd name="T66" fmla="*/ 10 w 573"/>
                <a:gd name="T67" fmla="*/ 22 h 2350"/>
                <a:gd name="T68" fmla="*/ 22 w 573"/>
                <a:gd name="T69" fmla="*/ 10 h 2350"/>
                <a:gd name="T70" fmla="*/ 38 w 573"/>
                <a:gd name="T71" fmla="*/ 2 h 2350"/>
                <a:gd name="T72" fmla="*/ 57 w 573"/>
                <a:gd name="T73" fmla="*/ 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" h="2350">
                  <a:moveTo>
                    <a:pt x="57" y="0"/>
                  </a:moveTo>
                  <a:lnTo>
                    <a:pt x="516" y="0"/>
                  </a:lnTo>
                  <a:lnTo>
                    <a:pt x="534" y="2"/>
                  </a:lnTo>
                  <a:lnTo>
                    <a:pt x="551" y="10"/>
                  </a:lnTo>
                  <a:lnTo>
                    <a:pt x="563" y="22"/>
                  </a:lnTo>
                  <a:lnTo>
                    <a:pt x="570" y="39"/>
                  </a:lnTo>
                  <a:lnTo>
                    <a:pt x="573" y="57"/>
                  </a:lnTo>
                  <a:lnTo>
                    <a:pt x="573" y="2293"/>
                  </a:lnTo>
                  <a:lnTo>
                    <a:pt x="570" y="2311"/>
                  </a:lnTo>
                  <a:lnTo>
                    <a:pt x="563" y="2328"/>
                  </a:lnTo>
                  <a:lnTo>
                    <a:pt x="551" y="2340"/>
                  </a:lnTo>
                  <a:lnTo>
                    <a:pt x="534" y="2347"/>
                  </a:lnTo>
                  <a:lnTo>
                    <a:pt x="516" y="2350"/>
                  </a:lnTo>
                  <a:lnTo>
                    <a:pt x="57" y="2350"/>
                  </a:lnTo>
                  <a:lnTo>
                    <a:pt x="38" y="2347"/>
                  </a:lnTo>
                  <a:lnTo>
                    <a:pt x="22" y="2340"/>
                  </a:lnTo>
                  <a:lnTo>
                    <a:pt x="10" y="2328"/>
                  </a:lnTo>
                  <a:lnTo>
                    <a:pt x="3" y="2311"/>
                  </a:lnTo>
                  <a:lnTo>
                    <a:pt x="0" y="2293"/>
                  </a:lnTo>
                  <a:lnTo>
                    <a:pt x="3" y="2274"/>
                  </a:lnTo>
                  <a:lnTo>
                    <a:pt x="10" y="2257"/>
                  </a:lnTo>
                  <a:lnTo>
                    <a:pt x="22" y="2246"/>
                  </a:lnTo>
                  <a:lnTo>
                    <a:pt x="38" y="2237"/>
                  </a:lnTo>
                  <a:lnTo>
                    <a:pt x="57" y="2235"/>
                  </a:lnTo>
                  <a:lnTo>
                    <a:pt x="458" y="2235"/>
                  </a:lnTo>
                  <a:lnTo>
                    <a:pt x="458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Freeform 669"/>
            <p:cNvSpPr>
              <a:spLocks/>
            </p:cNvSpPr>
            <p:nvPr/>
          </p:nvSpPr>
          <p:spPr bwMode="auto">
            <a:xfrm>
              <a:off x="1814513" y="3697288"/>
              <a:ext cx="17463" cy="90487"/>
            </a:xfrm>
            <a:custGeom>
              <a:avLst/>
              <a:gdLst>
                <a:gd name="T0" fmla="*/ 57 w 114"/>
                <a:gd name="T1" fmla="*/ 0 h 573"/>
                <a:gd name="T2" fmla="*/ 76 w 114"/>
                <a:gd name="T3" fmla="*/ 2 h 573"/>
                <a:gd name="T4" fmla="*/ 92 w 114"/>
                <a:gd name="T5" fmla="*/ 10 h 573"/>
                <a:gd name="T6" fmla="*/ 104 w 114"/>
                <a:gd name="T7" fmla="*/ 22 h 573"/>
                <a:gd name="T8" fmla="*/ 111 w 114"/>
                <a:gd name="T9" fmla="*/ 39 h 573"/>
                <a:gd name="T10" fmla="*/ 114 w 114"/>
                <a:gd name="T11" fmla="*/ 57 h 573"/>
                <a:gd name="T12" fmla="*/ 114 w 114"/>
                <a:gd name="T13" fmla="*/ 516 h 573"/>
                <a:gd name="T14" fmla="*/ 111 w 114"/>
                <a:gd name="T15" fmla="*/ 535 h 573"/>
                <a:gd name="T16" fmla="*/ 104 w 114"/>
                <a:gd name="T17" fmla="*/ 551 h 573"/>
                <a:gd name="T18" fmla="*/ 92 w 114"/>
                <a:gd name="T19" fmla="*/ 563 h 573"/>
                <a:gd name="T20" fmla="*/ 76 w 114"/>
                <a:gd name="T21" fmla="*/ 570 h 573"/>
                <a:gd name="T22" fmla="*/ 57 w 114"/>
                <a:gd name="T23" fmla="*/ 573 h 573"/>
                <a:gd name="T24" fmla="*/ 38 w 114"/>
                <a:gd name="T25" fmla="*/ 570 h 573"/>
                <a:gd name="T26" fmla="*/ 22 w 114"/>
                <a:gd name="T27" fmla="*/ 563 h 573"/>
                <a:gd name="T28" fmla="*/ 10 w 114"/>
                <a:gd name="T29" fmla="*/ 551 h 573"/>
                <a:gd name="T30" fmla="*/ 3 w 114"/>
                <a:gd name="T31" fmla="*/ 535 h 573"/>
                <a:gd name="T32" fmla="*/ 0 w 114"/>
                <a:gd name="T33" fmla="*/ 516 h 573"/>
                <a:gd name="T34" fmla="*/ 0 w 114"/>
                <a:gd name="T35" fmla="*/ 57 h 573"/>
                <a:gd name="T36" fmla="*/ 3 w 114"/>
                <a:gd name="T37" fmla="*/ 39 h 573"/>
                <a:gd name="T38" fmla="*/ 10 w 114"/>
                <a:gd name="T39" fmla="*/ 22 h 573"/>
                <a:gd name="T40" fmla="*/ 22 w 114"/>
                <a:gd name="T41" fmla="*/ 10 h 573"/>
                <a:gd name="T42" fmla="*/ 38 w 114"/>
                <a:gd name="T43" fmla="*/ 2 h 573"/>
                <a:gd name="T44" fmla="*/ 57 w 114"/>
                <a:gd name="T4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573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516"/>
                  </a:lnTo>
                  <a:lnTo>
                    <a:pt x="111" y="535"/>
                  </a:lnTo>
                  <a:lnTo>
                    <a:pt x="104" y="551"/>
                  </a:lnTo>
                  <a:lnTo>
                    <a:pt x="92" y="563"/>
                  </a:lnTo>
                  <a:lnTo>
                    <a:pt x="76" y="570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0" y="551"/>
                  </a:lnTo>
                  <a:lnTo>
                    <a:pt x="3" y="535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Freeform 670"/>
            <p:cNvSpPr>
              <a:spLocks noEditPoints="1"/>
            </p:cNvSpPr>
            <p:nvPr/>
          </p:nvSpPr>
          <p:spPr bwMode="auto">
            <a:xfrm>
              <a:off x="1814513" y="3697288"/>
              <a:ext cx="63500" cy="53975"/>
            </a:xfrm>
            <a:custGeom>
              <a:avLst/>
              <a:gdLst>
                <a:gd name="T0" fmla="*/ 114 w 401"/>
                <a:gd name="T1" fmla="*/ 115 h 344"/>
                <a:gd name="T2" fmla="*/ 114 w 401"/>
                <a:gd name="T3" fmla="*/ 229 h 344"/>
                <a:gd name="T4" fmla="*/ 229 w 401"/>
                <a:gd name="T5" fmla="*/ 229 h 344"/>
                <a:gd name="T6" fmla="*/ 248 w 401"/>
                <a:gd name="T7" fmla="*/ 226 h 344"/>
                <a:gd name="T8" fmla="*/ 264 w 401"/>
                <a:gd name="T9" fmla="*/ 219 h 344"/>
                <a:gd name="T10" fmla="*/ 276 w 401"/>
                <a:gd name="T11" fmla="*/ 207 h 344"/>
                <a:gd name="T12" fmla="*/ 283 w 401"/>
                <a:gd name="T13" fmla="*/ 191 h 344"/>
                <a:gd name="T14" fmla="*/ 286 w 401"/>
                <a:gd name="T15" fmla="*/ 172 h 344"/>
                <a:gd name="T16" fmla="*/ 283 w 401"/>
                <a:gd name="T17" fmla="*/ 153 h 344"/>
                <a:gd name="T18" fmla="*/ 276 w 401"/>
                <a:gd name="T19" fmla="*/ 137 h 344"/>
                <a:gd name="T20" fmla="*/ 264 w 401"/>
                <a:gd name="T21" fmla="*/ 125 h 344"/>
                <a:gd name="T22" fmla="*/ 248 w 401"/>
                <a:gd name="T23" fmla="*/ 117 h 344"/>
                <a:gd name="T24" fmla="*/ 229 w 401"/>
                <a:gd name="T25" fmla="*/ 115 h 344"/>
                <a:gd name="T26" fmla="*/ 114 w 401"/>
                <a:gd name="T27" fmla="*/ 115 h 344"/>
                <a:gd name="T28" fmla="*/ 57 w 401"/>
                <a:gd name="T29" fmla="*/ 0 h 344"/>
                <a:gd name="T30" fmla="*/ 229 w 401"/>
                <a:gd name="T31" fmla="*/ 0 h 344"/>
                <a:gd name="T32" fmla="*/ 260 w 401"/>
                <a:gd name="T33" fmla="*/ 3 h 344"/>
                <a:gd name="T34" fmla="*/ 291 w 401"/>
                <a:gd name="T35" fmla="*/ 10 h 344"/>
                <a:gd name="T36" fmla="*/ 317 w 401"/>
                <a:gd name="T37" fmla="*/ 23 h 344"/>
                <a:gd name="T38" fmla="*/ 341 w 401"/>
                <a:gd name="T39" fmla="*/ 40 h 344"/>
                <a:gd name="T40" fmla="*/ 361 w 401"/>
                <a:gd name="T41" fmla="*/ 61 h 344"/>
                <a:gd name="T42" fmla="*/ 378 w 401"/>
                <a:gd name="T43" fmla="*/ 84 h 344"/>
                <a:gd name="T44" fmla="*/ 391 w 401"/>
                <a:gd name="T45" fmla="*/ 111 h 344"/>
                <a:gd name="T46" fmla="*/ 398 w 401"/>
                <a:gd name="T47" fmla="*/ 141 h 344"/>
                <a:gd name="T48" fmla="*/ 401 w 401"/>
                <a:gd name="T49" fmla="*/ 172 h 344"/>
                <a:gd name="T50" fmla="*/ 398 w 401"/>
                <a:gd name="T51" fmla="*/ 203 h 344"/>
                <a:gd name="T52" fmla="*/ 391 w 401"/>
                <a:gd name="T53" fmla="*/ 232 h 344"/>
                <a:gd name="T54" fmla="*/ 378 w 401"/>
                <a:gd name="T55" fmla="*/ 260 h 344"/>
                <a:gd name="T56" fmla="*/ 361 w 401"/>
                <a:gd name="T57" fmla="*/ 284 h 344"/>
                <a:gd name="T58" fmla="*/ 341 w 401"/>
                <a:gd name="T59" fmla="*/ 304 h 344"/>
                <a:gd name="T60" fmla="*/ 317 w 401"/>
                <a:gd name="T61" fmla="*/ 321 h 344"/>
                <a:gd name="T62" fmla="*/ 291 w 401"/>
                <a:gd name="T63" fmla="*/ 334 h 344"/>
                <a:gd name="T64" fmla="*/ 260 w 401"/>
                <a:gd name="T65" fmla="*/ 341 h 344"/>
                <a:gd name="T66" fmla="*/ 229 w 401"/>
                <a:gd name="T67" fmla="*/ 344 h 344"/>
                <a:gd name="T68" fmla="*/ 57 w 401"/>
                <a:gd name="T69" fmla="*/ 344 h 344"/>
                <a:gd name="T70" fmla="*/ 38 w 401"/>
                <a:gd name="T71" fmla="*/ 341 h 344"/>
                <a:gd name="T72" fmla="*/ 22 w 401"/>
                <a:gd name="T73" fmla="*/ 334 h 344"/>
                <a:gd name="T74" fmla="*/ 10 w 401"/>
                <a:gd name="T75" fmla="*/ 322 h 344"/>
                <a:gd name="T76" fmla="*/ 3 w 401"/>
                <a:gd name="T77" fmla="*/ 305 h 344"/>
                <a:gd name="T78" fmla="*/ 0 w 401"/>
                <a:gd name="T79" fmla="*/ 287 h 344"/>
                <a:gd name="T80" fmla="*/ 0 w 401"/>
                <a:gd name="T81" fmla="*/ 57 h 344"/>
                <a:gd name="T82" fmla="*/ 3 w 401"/>
                <a:gd name="T83" fmla="*/ 39 h 344"/>
                <a:gd name="T84" fmla="*/ 10 w 401"/>
                <a:gd name="T85" fmla="*/ 22 h 344"/>
                <a:gd name="T86" fmla="*/ 22 w 401"/>
                <a:gd name="T87" fmla="*/ 10 h 344"/>
                <a:gd name="T88" fmla="*/ 38 w 401"/>
                <a:gd name="T89" fmla="*/ 2 h 344"/>
                <a:gd name="T90" fmla="*/ 57 w 401"/>
                <a:gd name="T9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1" h="344">
                  <a:moveTo>
                    <a:pt x="114" y="115"/>
                  </a:moveTo>
                  <a:lnTo>
                    <a:pt x="114" y="229"/>
                  </a:lnTo>
                  <a:lnTo>
                    <a:pt x="229" y="229"/>
                  </a:lnTo>
                  <a:lnTo>
                    <a:pt x="248" y="226"/>
                  </a:lnTo>
                  <a:lnTo>
                    <a:pt x="264" y="219"/>
                  </a:lnTo>
                  <a:lnTo>
                    <a:pt x="276" y="207"/>
                  </a:lnTo>
                  <a:lnTo>
                    <a:pt x="283" y="191"/>
                  </a:lnTo>
                  <a:lnTo>
                    <a:pt x="286" y="172"/>
                  </a:lnTo>
                  <a:lnTo>
                    <a:pt x="283" y="153"/>
                  </a:lnTo>
                  <a:lnTo>
                    <a:pt x="276" y="137"/>
                  </a:lnTo>
                  <a:lnTo>
                    <a:pt x="264" y="125"/>
                  </a:lnTo>
                  <a:lnTo>
                    <a:pt x="248" y="117"/>
                  </a:lnTo>
                  <a:lnTo>
                    <a:pt x="229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229" y="0"/>
                  </a:lnTo>
                  <a:lnTo>
                    <a:pt x="260" y="3"/>
                  </a:lnTo>
                  <a:lnTo>
                    <a:pt x="291" y="10"/>
                  </a:lnTo>
                  <a:lnTo>
                    <a:pt x="317" y="23"/>
                  </a:lnTo>
                  <a:lnTo>
                    <a:pt x="341" y="40"/>
                  </a:lnTo>
                  <a:lnTo>
                    <a:pt x="361" y="61"/>
                  </a:lnTo>
                  <a:lnTo>
                    <a:pt x="378" y="84"/>
                  </a:lnTo>
                  <a:lnTo>
                    <a:pt x="391" y="111"/>
                  </a:lnTo>
                  <a:lnTo>
                    <a:pt x="398" y="141"/>
                  </a:lnTo>
                  <a:lnTo>
                    <a:pt x="401" y="172"/>
                  </a:lnTo>
                  <a:lnTo>
                    <a:pt x="398" y="203"/>
                  </a:lnTo>
                  <a:lnTo>
                    <a:pt x="391" y="232"/>
                  </a:lnTo>
                  <a:lnTo>
                    <a:pt x="378" y="260"/>
                  </a:lnTo>
                  <a:lnTo>
                    <a:pt x="361" y="284"/>
                  </a:lnTo>
                  <a:lnTo>
                    <a:pt x="341" y="304"/>
                  </a:lnTo>
                  <a:lnTo>
                    <a:pt x="317" y="321"/>
                  </a:lnTo>
                  <a:lnTo>
                    <a:pt x="291" y="334"/>
                  </a:lnTo>
                  <a:lnTo>
                    <a:pt x="260" y="341"/>
                  </a:lnTo>
                  <a:lnTo>
                    <a:pt x="229" y="344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0" y="322"/>
                  </a:lnTo>
                  <a:lnTo>
                    <a:pt x="3" y="305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Freeform 671"/>
            <p:cNvSpPr>
              <a:spLocks/>
            </p:cNvSpPr>
            <p:nvPr/>
          </p:nvSpPr>
          <p:spPr bwMode="auto">
            <a:xfrm>
              <a:off x="1814513" y="3733800"/>
              <a:ext cx="63500" cy="53975"/>
            </a:xfrm>
            <a:custGeom>
              <a:avLst/>
              <a:gdLst>
                <a:gd name="T0" fmla="*/ 62 w 397"/>
                <a:gd name="T1" fmla="*/ 0 h 342"/>
                <a:gd name="T2" fmla="*/ 77 w 397"/>
                <a:gd name="T3" fmla="*/ 3 h 342"/>
                <a:gd name="T4" fmla="*/ 89 w 397"/>
                <a:gd name="T5" fmla="*/ 10 h 342"/>
                <a:gd name="T6" fmla="*/ 376 w 397"/>
                <a:gd name="T7" fmla="*/ 239 h 342"/>
                <a:gd name="T8" fmla="*/ 386 w 397"/>
                <a:gd name="T9" fmla="*/ 249 h 342"/>
                <a:gd name="T10" fmla="*/ 393 w 397"/>
                <a:gd name="T11" fmla="*/ 262 h 342"/>
                <a:gd name="T12" fmla="*/ 397 w 397"/>
                <a:gd name="T13" fmla="*/ 277 h 342"/>
                <a:gd name="T14" fmla="*/ 397 w 397"/>
                <a:gd name="T15" fmla="*/ 292 h 342"/>
                <a:gd name="T16" fmla="*/ 394 w 397"/>
                <a:gd name="T17" fmla="*/ 307 h 342"/>
                <a:gd name="T18" fmla="*/ 388 w 397"/>
                <a:gd name="T19" fmla="*/ 319 h 342"/>
                <a:gd name="T20" fmla="*/ 378 w 397"/>
                <a:gd name="T21" fmla="*/ 330 h 342"/>
                <a:gd name="T22" fmla="*/ 367 w 397"/>
                <a:gd name="T23" fmla="*/ 337 h 342"/>
                <a:gd name="T24" fmla="*/ 354 w 397"/>
                <a:gd name="T25" fmla="*/ 341 h 342"/>
                <a:gd name="T26" fmla="*/ 342 w 397"/>
                <a:gd name="T27" fmla="*/ 342 h 342"/>
                <a:gd name="T28" fmla="*/ 330 w 397"/>
                <a:gd name="T29" fmla="*/ 340 h 342"/>
                <a:gd name="T30" fmla="*/ 319 w 397"/>
                <a:gd name="T31" fmla="*/ 336 h 342"/>
                <a:gd name="T32" fmla="*/ 307 w 397"/>
                <a:gd name="T33" fmla="*/ 331 h 342"/>
                <a:gd name="T34" fmla="*/ 21 w 397"/>
                <a:gd name="T35" fmla="*/ 102 h 342"/>
                <a:gd name="T36" fmla="*/ 10 w 397"/>
                <a:gd name="T37" fmla="*/ 91 h 342"/>
                <a:gd name="T38" fmla="*/ 4 w 397"/>
                <a:gd name="T39" fmla="*/ 79 h 342"/>
                <a:gd name="T40" fmla="*/ 0 w 397"/>
                <a:gd name="T41" fmla="*/ 63 h 342"/>
                <a:gd name="T42" fmla="*/ 0 w 397"/>
                <a:gd name="T43" fmla="*/ 48 h 342"/>
                <a:gd name="T44" fmla="*/ 3 w 397"/>
                <a:gd name="T45" fmla="*/ 34 h 342"/>
                <a:gd name="T46" fmla="*/ 9 w 397"/>
                <a:gd name="T47" fmla="*/ 21 h 342"/>
                <a:gd name="T48" fmla="*/ 20 w 397"/>
                <a:gd name="T49" fmla="*/ 11 h 342"/>
                <a:gd name="T50" fmla="*/ 32 w 397"/>
                <a:gd name="T51" fmla="*/ 5 h 342"/>
                <a:gd name="T52" fmla="*/ 47 w 397"/>
                <a:gd name="T53" fmla="*/ 0 h 342"/>
                <a:gd name="T54" fmla="*/ 62 w 397"/>
                <a:gd name="T5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7" h="342">
                  <a:moveTo>
                    <a:pt x="62" y="0"/>
                  </a:moveTo>
                  <a:lnTo>
                    <a:pt x="77" y="3"/>
                  </a:lnTo>
                  <a:lnTo>
                    <a:pt x="89" y="10"/>
                  </a:lnTo>
                  <a:lnTo>
                    <a:pt x="376" y="239"/>
                  </a:lnTo>
                  <a:lnTo>
                    <a:pt x="386" y="249"/>
                  </a:lnTo>
                  <a:lnTo>
                    <a:pt x="393" y="262"/>
                  </a:lnTo>
                  <a:lnTo>
                    <a:pt x="397" y="277"/>
                  </a:lnTo>
                  <a:lnTo>
                    <a:pt x="397" y="292"/>
                  </a:lnTo>
                  <a:lnTo>
                    <a:pt x="394" y="307"/>
                  </a:lnTo>
                  <a:lnTo>
                    <a:pt x="388" y="319"/>
                  </a:lnTo>
                  <a:lnTo>
                    <a:pt x="378" y="330"/>
                  </a:lnTo>
                  <a:lnTo>
                    <a:pt x="367" y="337"/>
                  </a:lnTo>
                  <a:lnTo>
                    <a:pt x="354" y="341"/>
                  </a:lnTo>
                  <a:lnTo>
                    <a:pt x="342" y="342"/>
                  </a:lnTo>
                  <a:lnTo>
                    <a:pt x="330" y="340"/>
                  </a:lnTo>
                  <a:lnTo>
                    <a:pt x="319" y="336"/>
                  </a:lnTo>
                  <a:lnTo>
                    <a:pt x="307" y="331"/>
                  </a:lnTo>
                  <a:lnTo>
                    <a:pt x="21" y="102"/>
                  </a:lnTo>
                  <a:lnTo>
                    <a:pt x="10" y="91"/>
                  </a:lnTo>
                  <a:lnTo>
                    <a:pt x="4" y="79"/>
                  </a:lnTo>
                  <a:lnTo>
                    <a:pt x="0" y="63"/>
                  </a:lnTo>
                  <a:lnTo>
                    <a:pt x="0" y="48"/>
                  </a:lnTo>
                  <a:lnTo>
                    <a:pt x="3" y="34"/>
                  </a:lnTo>
                  <a:lnTo>
                    <a:pt x="9" y="21"/>
                  </a:lnTo>
                  <a:lnTo>
                    <a:pt x="20" y="11"/>
                  </a:lnTo>
                  <a:lnTo>
                    <a:pt x="32" y="5"/>
                  </a:lnTo>
                  <a:lnTo>
                    <a:pt x="47" y="0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Freeform 672"/>
            <p:cNvSpPr>
              <a:spLocks/>
            </p:cNvSpPr>
            <p:nvPr/>
          </p:nvSpPr>
          <p:spPr bwMode="auto">
            <a:xfrm>
              <a:off x="1895476" y="3697288"/>
              <a:ext cx="55563" cy="90487"/>
            </a:xfrm>
            <a:custGeom>
              <a:avLst/>
              <a:gdLst>
                <a:gd name="T0" fmla="*/ 57 w 344"/>
                <a:gd name="T1" fmla="*/ 0 h 573"/>
                <a:gd name="T2" fmla="*/ 286 w 344"/>
                <a:gd name="T3" fmla="*/ 0 h 573"/>
                <a:gd name="T4" fmla="*/ 305 w 344"/>
                <a:gd name="T5" fmla="*/ 2 h 573"/>
                <a:gd name="T6" fmla="*/ 322 w 344"/>
                <a:gd name="T7" fmla="*/ 10 h 573"/>
                <a:gd name="T8" fmla="*/ 333 w 344"/>
                <a:gd name="T9" fmla="*/ 22 h 573"/>
                <a:gd name="T10" fmla="*/ 341 w 344"/>
                <a:gd name="T11" fmla="*/ 39 h 573"/>
                <a:gd name="T12" fmla="*/ 344 w 344"/>
                <a:gd name="T13" fmla="*/ 57 h 573"/>
                <a:gd name="T14" fmla="*/ 341 w 344"/>
                <a:gd name="T15" fmla="*/ 76 h 573"/>
                <a:gd name="T16" fmla="*/ 333 w 344"/>
                <a:gd name="T17" fmla="*/ 93 h 573"/>
                <a:gd name="T18" fmla="*/ 322 w 344"/>
                <a:gd name="T19" fmla="*/ 104 h 573"/>
                <a:gd name="T20" fmla="*/ 305 w 344"/>
                <a:gd name="T21" fmla="*/ 112 h 573"/>
                <a:gd name="T22" fmla="*/ 286 w 344"/>
                <a:gd name="T23" fmla="*/ 115 h 573"/>
                <a:gd name="T24" fmla="*/ 114 w 344"/>
                <a:gd name="T25" fmla="*/ 115 h 573"/>
                <a:gd name="T26" fmla="*/ 114 w 344"/>
                <a:gd name="T27" fmla="*/ 459 h 573"/>
                <a:gd name="T28" fmla="*/ 286 w 344"/>
                <a:gd name="T29" fmla="*/ 459 h 573"/>
                <a:gd name="T30" fmla="*/ 305 w 344"/>
                <a:gd name="T31" fmla="*/ 461 h 573"/>
                <a:gd name="T32" fmla="*/ 322 w 344"/>
                <a:gd name="T33" fmla="*/ 469 h 573"/>
                <a:gd name="T34" fmla="*/ 333 w 344"/>
                <a:gd name="T35" fmla="*/ 480 h 573"/>
                <a:gd name="T36" fmla="*/ 341 w 344"/>
                <a:gd name="T37" fmla="*/ 497 h 573"/>
                <a:gd name="T38" fmla="*/ 344 w 344"/>
                <a:gd name="T39" fmla="*/ 516 h 573"/>
                <a:gd name="T40" fmla="*/ 341 w 344"/>
                <a:gd name="T41" fmla="*/ 535 h 573"/>
                <a:gd name="T42" fmla="*/ 333 w 344"/>
                <a:gd name="T43" fmla="*/ 551 h 573"/>
                <a:gd name="T44" fmla="*/ 322 w 344"/>
                <a:gd name="T45" fmla="*/ 563 h 573"/>
                <a:gd name="T46" fmla="*/ 305 w 344"/>
                <a:gd name="T47" fmla="*/ 570 h 573"/>
                <a:gd name="T48" fmla="*/ 286 w 344"/>
                <a:gd name="T49" fmla="*/ 573 h 573"/>
                <a:gd name="T50" fmla="*/ 57 w 344"/>
                <a:gd name="T51" fmla="*/ 573 h 573"/>
                <a:gd name="T52" fmla="*/ 38 w 344"/>
                <a:gd name="T53" fmla="*/ 570 h 573"/>
                <a:gd name="T54" fmla="*/ 22 w 344"/>
                <a:gd name="T55" fmla="*/ 563 h 573"/>
                <a:gd name="T56" fmla="*/ 10 w 344"/>
                <a:gd name="T57" fmla="*/ 551 h 573"/>
                <a:gd name="T58" fmla="*/ 3 w 344"/>
                <a:gd name="T59" fmla="*/ 535 h 573"/>
                <a:gd name="T60" fmla="*/ 0 w 344"/>
                <a:gd name="T61" fmla="*/ 516 h 573"/>
                <a:gd name="T62" fmla="*/ 0 w 344"/>
                <a:gd name="T63" fmla="*/ 57 h 573"/>
                <a:gd name="T64" fmla="*/ 3 w 344"/>
                <a:gd name="T65" fmla="*/ 39 h 573"/>
                <a:gd name="T66" fmla="*/ 10 w 344"/>
                <a:gd name="T67" fmla="*/ 22 h 573"/>
                <a:gd name="T68" fmla="*/ 22 w 344"/>
                <a:gd name="T69" fmla="*/ 10 h 573"/>
                <a:gd name="T70" fmla="*/ 38 w 344"/>
                <a:gd name="T71" fmla="*/ 2 h 573"/>
                <a:gd name="T72" fmla="*/ 57 w 344"/>
                <a:gd name="T7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573">
                  <a:moveTo>
                    <a:pt x="57" y="0"/>
                  </a:moveTo>
                  <a:lnTo>
                    <a:pt x="286" y="0"/>
                  </a:lnTo>
                  <a:lnTo>
                    <a:pt x="305" y="2"/>
                  </a:lnTo>
                  <a:lnTo>
                    <a:pt x="322" y="10"/>
                  </a:lnTo>
                  <a:lnTo>
                    <a:pt x="333" y="22"/>
                  </a:lnTo>
                  <a:lnTo>
                    <a:pt x="341" y="39"/>
                  </a:lnTo>
                  <a:lnTo>
                    <a:pt x="344" y="57"/>
                  </a:lnTo>
                  <a:lnTo>
                    <a:pt x="341" y="76"/>
                  </a:lnTo>
                  <a:lnTo>
                    <a:pt x="333" y="93"/>
                  </a:lnTo>
                  <a:lnTo>
                    <a:pt x="322" y="104"/>
                  </a:lnTo>
                  <a:lnTo>
                    <a:pt x="305" y="112"/>
                  </a:lnTo>
                  <a:lnTo>
                    <a:pt x="286" y="115"/>
                  </a:lnTo>
                  <a:lnTo>
                    <a:pt x="114" y="115"/>
                  </a:lnTo>
                  <a:lnTo>
                    <a:pt x="114" y="459"/>
                  </a:lnTo>
                  <a:lnTo>
                    <a:pt x="286" y="459"/>
                  </a:lnTo>
                  <a:lnTo>
                    <a:pt x="305" y="461"/>
                  </a:lnTo>
                  <a:lnTo>
                    <a:pt x="322" y="469"/>
                  </a:lnTo>
                  <a:lnTo>
                    <a:pt x="333" y="480"/>
                  </a:lnTo>
                  <a:lnTo>
                    <a:pt x="341" y="497"/>
                  </a:lnTo>
                  <a:lnTo>
                    <a:pt x="344" y="516"/>
                  </a:lnTo>
                  <a:lnTo>
                    <a:pt x="341" y="535"/>
                  </a:lnTo>
                  <a:lnTo>
                    <a:pt x="333" y="551"/>
                  </a:lnTo>
                  <a:lnTo>
                    <a:pt x="322" y="563"/>
                  </a:lnTo>
                  <a:lnTo>
                    <a:pt x="305" y="570"/>
                  </a:lnTo>
                  <a:lnTo>
                    <a:pt x="286" y="573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0" y="551"/>
                  </a:lnTo>
                  <a:lnTo>
                    <a:pt x="3" y="535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Freeform 673"/>
            <p:cNvSpPr>
              <a:spLocks/>
            </p:cNvSpPr>
            <p:nvPr/>
          </p:nvSpPr>
          <p:spPr bwMode="auto">
            <a:xfrm>
              <a:off x="1895476" y="3733800"/>
              <a:ext cx="55563" cy="17462"/>
            </a:xfrm>
            <a:custGeom>
              <a:avLst/>
              <a:gdLst>
                <a:gd name="T0" fmla="*/ 57 w 344"/>
                <a:gd name="T1" fmla="*/ 0 h 115"/>
                <a:gd name="T2" fmla="*/ 286 w 344"/>
                <a:gd name="T3" fmla="*/ 0 h 115"/>
                <a:gd name="T4" fmla="*/ 305 w 344"/>
                <a:gd name="T5" fmla="*/ 2 h 115"/>
                <a:gd name="T6" fmla="*/ 322 w 344"/>
                <a:gd name="T7" fmla="*/ 11 h 115"/>
                <a:gd name="T8" fmla="*/ 333 w 344"/>
                <a:gd name="T9" fmla="*/ 22 h 115"/>
                <a:gd name="T10" fmla="*/ 341 w 344"/>
                <a:gd name="T11" fmla="*/ 39 h 115"/>
                <a:gd name="T12" fmla="*/ 344 w 344"/>
                <a:gd name="T13" fmla="*/ 58 h 115"/>
                <a:gd name="T14" fmla="*/ 341 w 344"/>
                <a:gd name="T15" fmla="*/ 76 h 115"/>
                <a:gd name="T16" fmla="*/ 333 w 344"/>
                <a:gd name="T17" fmla="*/ 93 h 115"/>
                <a:gd name="T18" fmla="*/ 322 w 344"/>
                <a:gd name="T19" fmla="*/ 105 h 115"/>
                <a:gd name="T20" fmla="*/ 305 w 344"/>
                <a:gd name="T21" fmla="*/ 112 h 115"/>
                <a:gd name="T22" fmla="*/ 286 w 344"/>
                <a:gd name="T23" fmla="*/ 115 h 115"/>
                <a:gd name="T24" fmla="*/ 57 w 344"/>
                <a:gd name="T25" fmla="*/ 115 h 115"/>
                <a:gd name="T26" fmla="*/ 38 w 344"/>
                <a:gd name="T27" fmla="*/ 112 h 115"/>
                <a:gd name="T28" fmla="*/ 22 w 344"/>
                <a:gd name="T29" fmla="*/ 105 h 115"/>
                <a:gd name="T30" fmla="*/ 10 w 344"/>
                <a:gd name="T31" fmla="*/ 93 h 115"/>
                <a:gd name="T32" fmla="*/ 3 w 344"/>
                <a:gd name="T33" fmla="*/ 76 h 115"/>
                <a:gd name="T34" fmla="*/ 0 w 344"/>
                <a:gd name="T35" fmla="*/ 58 h 115"/>
                <a:gd name="T36" fmla="*/ 3 w 344"/>
                <a:gd name="T37" fmla="*/ 39 h 115"/>
                <a:gd name="T38" fmla="*/ 10 w 344"/>
                <a:gd name="T39" fmla="*/ 22 h 115"/>
                <a:gd name="T40" fmla="*/ 22 w 344"/>
                <a:gd name="T41" fmla="*/ 11 h 115"/>
                <a:gd name="T42" fmla="*/ 38 w 344"/>
                <a:gd name="T43" fmla="*/ 2 h 115"/>
                <a:gd name="T44" fmla="*/ 57 w 34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5">
                  <a:moveTo>
                    <a:pt x="57" y="0"/>
                  </a:moveTo>
                  <a:lnTo>
                    <a:pt x="286" y="0"/>
                  </a:lnTo>
                  <a:lnTo>
                    <a:pt x="305" y="2"/>
                  </a:lnTo>
                  <a:lnTo>
                    <a:pt x="322" y="11"/>
                  </a:lnTo>
                  <a:lnTo>
                    <a:pt x="333" y="22"/>
                  </a:lnTo>
                  <a:lnTo>
                    <a:pt x="341" y="39"/>
                  </a:lnTo>
                  <a:lnTo>
                    <a:pt x="344" y="58"/>
                  </a:lnTo>
                  <a:lnTo>
                    <a:pt x="341" y="76"/>
                  </a:lnTo>
                  <a:lnTo>
                    <a:pt x="333" y="93"/>
                  </a:lnTo>
                  <a:lnTo>
                    <a:pt x="322" y="105"/>
                  </a:lnTo>
                  <a:lnTo>
                    <a:pt x="305" y="112"/>
                  </a:lnTo>
                  <a:lnTo>
                    <a:pt x="286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Freeform 674"/>
            <p:cNvSpPr>
              <a:spLocks/>
            </p:cNvSpPr>
            <p:nvPr/>
          </p:nvSpPr>
          <p:spPr bwMode="auto">
            <a:xfrm>
              <a:off x="1968501" y="3697288"/>
              <a:ext cx="85725" cy="100012"/>
            </a:xfrm>
            <a:custGeom>
              <a:avLst/>
              <a:gdLst>
                <a:gd name="T0" fmla="*/ 360 w 536"/>
                <a:gd name="T1" fmla="*/ 3 h 631"/>
                <a:gd name="T2" fmla="*/ 442 w 536"/>
                <a:gd name="T3" fmla="*/ 25 h 631"/>
                <a:gd name="T4" fmla="*/ 516 w 536"/>
                <a:gd name="T5" fmla="*/ 69 h 631"/>
                <a:gd name="T6" fmla="*/ 533 w 536"/>
                <a:gd name="T7" fmla="*/ 92 h 631"/>
                <a:gd name="T8" fmla="*/ 536 w 536"/>
                <a:gd name="T9" fmla="*/ 122 h 631"/>
                <a:gd name="T10" fmla="*/ 523 w 536"/>
                <a:gd name="T11" fmla="*/ 149 h 631"/>
                <a:gd name="T12" fmla="*/ 499 w 536"/>
                <a:gd name="T13" fmla="*/ 166 h 631"/>
                <a:gd name="T14" fmla="*/ 469 w 536"/>
                <a:gd name="T15" fmla="*/ 169 h 631"/>
                <a:gd name="T16" fmla="*/ 442 w 536"/>
                <a:gd name="T17" fmla="*/ 154 h 631"/>
                <a:gd name="T18" fmla="*/ 395 w 536"/>
                <a:gd name="T19" fmla="*/ 126 h 631"/>
                <a:gd name="T20" fmla="*/ 343 w 536"/>
                <a:gd name="T21" fmla="*/ 111 h 631"/>
                <a:gd name="T22" fmla="*/ 280 w 536"/>
                <a:gd name="T23" fmla="*/ 113 h 631"/>
                <a:gd name="T24" fmla="*/ 215 w 536"/>
                <a:gd name="T25" fmla="*/ 137 h 631"/>
                <a:gd name="T26" fmla="*/ 163 w 536"/>
                <a:gd name="T27" fmla="*/ 181 h 631"/>
                <a:gd name="T28" fmla="*/ 128 w 536"/>
                <a:gd name="T29" fmla="*/ 240 h 631"/>
                <a:gd name="T30" fmla="*/ 115 w 536"/>
                <a:gd name="T31" fmla="*/ 310 h 631"/>
                <a:gd name="T32" fmla="*/ 128 w 536"/>
                <a:gd name="T33" fmla="*/ 378 h 631"/>
                <a:gd name="T34" fmla="*/ 163 w 536"/>
                <a:gd name="T35" fmla="*/ 438 h 631"/>
                <a:gd name="T36" fmla="*/ 215 w 536"/>
                <a:gd name="T37" fmla="*/ 483 h 631"/>
                <a:gd name="T38" fmla="*/ 280 w 536"/>
                <a:gd name="T39" fmla="*/ 507 h 631"/>
                <a:gd name="T40" fmla="*/ 343 w 536"/>
                <a:gd name="T41" fmla="*/ 508 h 631"/>
                <a:gd name="T42" fmla="*/ 395 w 536"/>
                <a:gd name="T43" fmla="*/ 493 h 631"/>
                <a:gd name="T44" fmla="*/ 442 w 536"/>
                <a:gd name="T45" fmla="*/ 464 h 631"/>
                <a:gd name="T46" fmla="*/ 469 w 536"/>
                <a:gd name="T47" fmla="*/ 453 h 631"/>
                <a:gd name="T48" fmla="*/ 499 w 536"/>
                <a:gd name="T49" fmla="*/ 454 h 631"/>
                <a:gd name="T50" fmla="*/ 523 w 536"/>
                <a:gd name="T51" fmla="*/ 470 h 631"/>
                <a:gd name="T52" fmla="*/ 533 w 536"/>
                <a:gd name="T53" fmla="*/ 497 h 631"/>
                <a:gd name="T54" fmla="*/ 532 w 536"/>
                <a:gd name="T55" fmla="*/ 527 h 631"/>
                <a:gd name="T56" fmla="*/ 516 w 536"/>
                <a:gd name="T57" fmla="*/ 550 h 631"/>
                <a:gd name="T58" fmla="*/ 456 w 536"/>
                <a:gd name="T59" fmla="*/ 596 h 631"/>
                <a:gd name="T60" fmla="*/ 388 w 536"/>
                <a:gd name="T61" fmla="*/ 622 h 631"/>
                <a:gd name="T62" fmla="*/ 316 w 536"/>
                <a:gd name="T63" fmla="*/ 631 h 631"/>
                <a:gd name="T64" fmla="*/ 233 w 536"/>
                <a:gd name="T65" fmla="*/ 619 h 631"/>
                <a:gd name="T66" fmla="*/ 158 w 536"/>
                <a:gd name="T67" fmla="*/ 587 h 631"/>
                <a:gd name="T68" fmla="*/ 93 w 536"/>
                <a:gd name="T69" fmla="*/ 538 h 631"/>
                <a:gd name="T70" fmla="*/ 44 w 536"/>
                <a:gd name="T71" fmla="*/ 473 h 631"/>
                <a:gd name="T72" fmla="*/ 12 w 536"/>
                <a:gd name="T73" fmla="*/ 398 h 631"/>
                <a:gd name="T74" fmla="*/ 0 w 536"/>
                <a:gd name="T75" fmla="*/ 315 h 631"/>
                <a:gd name="T76" fmla="*/ 12 w 536"/>
                <a:gd name="T77" fmla="*/ 232 h 631"/>
                <a:gd name="T78" fmla="*/ 44 w 536"/>
                <a:gd name="T79" fmla="*/ 157 h 631"/>
                <a:gd name="T80" fmla="*/ 93 w 536"/>
                <a:gd name="T81" fmla="*/ 93 h 631"/>
                <a:gd name="T82" fmla="*/ 158 w 536"/>
                <a:gd name="T83" fmla="*/ 44 h 631"/>
                <a:gd name="T84" fmla="*/ 233 w 536"/>
                <a:gd name="T85" fmla="*/ 12 h 631"/>
                <a:gd name="T86" fmla="*/ 316 w 536"/>
                <a:gd name="T87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6" h="631">
                  <a:moveTo>
                    <a:pt x="316" y="0"/>
                  </a:moveTo>
                  <a:lnTo>
                    <a:pt x="360" y="3"/>
                  </a:lnTo>
                  <a:lnTo>
                    <a:pt x="402" y="10"/>
                  </a:lnTo>
                  <a:lnTo>
                    <a:pt x="442" y="25"/>
                  </a:lnTo>
                  <a:lnTo>
                    <a:pt x="481" y="44"/>
                  </a:lnTo>
                  <a:lnTo>
                    <a:pt x="516" y="69"/>
                  </a:lnTo>
                  <a:lnTo>
                    <a:pt x="527" y="79"/>
                  </a:lnTo>
                  <a:lnTo>
                    <a:pt x="533" y="92"/>
                  </a:lnTo>
                  <a:lnTo>
                    <a:pt x="536" y="106"/>
                  </a:lnTo>
                  <a:lnTo>
                    <a:pt x="536" y="122"/>
                  </a:lnTo>
                  <a:lnTo>
                    <a:pt x="531" y="137"/>
                  </a:lnTo>
                  <a:lnTo>
                    <a:pt x="523" y="149"/>
                  </a:lnTo>
                  <a:lnTo>
                    <a:pt x="512" y="160"/>
                  </a:lnTo>
                  <a:lnTo>
                    <a:pt x="499" y="166"/>
                  </a:lnTo>
                  <a:lnTo>
                    <a:pt x="484" y="169"/>
                  </a:lnTo>
                  <a:lnTo>
                    <a:pt x="469" y="169"/>
                  </a:lnTo>
                  <a:lnTo>
                    <a:pt x="455" y="164"/>
                  </a:lnTo>
                  <a:lnTo>
                    <a:pt x="442" y="154"/>
                  </a:lnTo>
                  <a:lnTo>
                    <a:pt x="419" y="139"/>
                  </a:lnTo>
                  <a:lnTo>
                    <a:pt x="395" y="126"/>
                  </a:lnTo>
                  <a:lnTo>
                    <a:pt x="370" y="117"/>
                  </a:lnTo>
                  <a:lnTo>
                    <a:pt x="343" y="111"/>
                  </a:lnTo>
                  <a:lnTo>
                    <a:pt x="316" y="108"/>
                  </a:lnTo>
                  <a:lnTo>
                    <a:pt x="280" y="113"/>
                  </a:lnTo>
                  <a:lnTo>
                    <a:pt x="246" y="122"/>
                  </a:lnTo>
                  <a:lnTo>
                    <a:pt x="215" y="137"/>
                  </a:lnTo>
                  <a:lnTo>
                    <a:pt x="187" y="156"/>
                  </a:lnTo>
                  <a:lnTo>
                    <a:pt x="163" y="181"/>
                  </a:lnTo>
                  <a:lnTo>
                    <a:pt x="143" y="210"/>
                  </a:lnTo>
                  <a:lnTo>
                    <a:pt x="128" y="240"/>
                  </a:lnTo>
                  <a:lnTo>
                    <a:pt x="118" y="274"/>
                  </a:lnTo>
                  <a:lnTo>
                    <a:pt x="115" y="310"/>
                  </a:lnTo>
                  <a:lnTo>
                    <a:pt x="118" y="345"/>
                  </a:lnTo>
                  <a:lnTo>
                    <a:pt x="128" y="378"/>
                  </a:lnTo>
                  <a:lnTo>
                    <a:pt x="143" y="410"/>
                  </a:lnTo>
                  <a:lnTo>
                    <a:pt x="163" y="438"/>
                  </a:lnTo>
                  <a:lnTo>
                    <a:pt x="187" y="463"/>
                  </a:lnTo>
                  <a:lnTo>
                    <a:pt x="215" y="483"/>
                  </a:lnTo>
                  <a:lnTo>
                    <a:pt x="246" y="497"/>
                  </a:lnTo>
                  <a:lnTo>
                    <a:pt x="280" y="507"/>
                  </a:lnTo>
                  <a:lnTo>
                    <a:pt x="316" y="510"/>
                  </a:lnTo>
                  <a:lnTo>
                    <a:pt x="343" y="508"/>
                  </a:lnTo>
                  <a:lnTo>
                    <a:pt x="370" y="502"/>
                  </a:lnTo>
                  <a:lnTo>
                    <a:pt x="395" y="493"/>
                  </a:lnTo>
                  <a:lnTo>
                    <a:pt x="419" y="480"/>
                  </a:lnTo>
                  <a:lnTo>
                    <a:pt x="442" y="464"/>
                  </a:lnTo>
                  <a:lnTo>
                    <a:pt x="455" y="458"/>
                  </a:lnTo>
                  <a:lnTo>
                    <a:pt x="469" y="453"/>
                  </a:lnTo>
                  <a:lnTo>
                    <a:pt x="484" y="452"/>
                  </a:lnTo>
                  <a:lnTo>
                    <a:pt x="499" y="454"/>
                  </a:lnTo>
                  <a:lnTo>
                    <a:pt x="512" y="461"/>
                  </a:lnTo>
                  <a:lnTo>
                    <a:pt x="523" y="470"/>
                  </a:lnTo>
                  <a:lnTo>
                    <a:pt x="529" y="483"/>
                  </a:lnTo>
                  <a:lnTo>
                    <a:pt x="533" y="497"/>
                  </a:lnTo>
                  <a:lnTo>
                    <a:pt x="534" y="512"/>
                  </a:lnTo>
                  <a:lnTo>
                    <a:pt x="532" y="527"/>
                  </a:lnTo>
                  <a:lnTo>
                    <a:pt x="526" y="540"/>
                  </a:lnTo>
                  <a:lnTo>
                    <a:pt x="516" y="550"/>
                  </a:lnTo>
                  <a:lnTo>
                    <a:pt x="487" y="576"/>
                  </a:lnTo>
                  <a:lnTo>
                    <a:pt x="456" y="596"/>
                  </a:lnTo>
                  <a:lnTo>
                    <a:pt x="423" y="612"/>
                  </a:lnTo>
                  <a:lnTo>
                    <a:pt x="388" y="622"/>
                  </a:lnTo>
                  <a:lnTo>
                    <a:pt x="353" y="628"/>
                  </a:lnTo>
                  <a:lnTo>
                    <a:pt x="316" y="631"/>
                  </a:lnTo>
                  <a:lnTo>
                    <a:pt x="273" y="627"/>
                  </a:lnTo>
                  <a:lnTo>
                    <a:pt x="233" y="619"/>
                  </a:lnTo>
                  <a:lnTo>
                    <a:pt x="194" y="606"/>
                  </a:lnTo>
                  <a:lnTo>
                    <a:pt x="158" y="587"/>
                  </a:lnTo>
                  <a:lnTo>
                    <a:pt x="124" y="564"/>
                  </a:lnTo>
                  <a:lnTo>
                    <a:pt x="93" y="538"/>
                  </a:lnTo>
                  <a:lnTo>
                    <a:pt x="67" y="507"/>
                  </a:lnTo>
                  <a:lnTo>
                    <a:pt x="44" y="473"/>
                  </a:lnTo>
                  <a:lnTo>
                    <a:pt x="25" y="437"/>
                  </a:lnTo>
                  <a:lnTo>
                    <a:pt x="12" y="398"/>
                  </a:lnTo>
                  <a:lnTo>
                    <a:pt x="3" y="358"/>
                  </a:lnTo>
                  <a:lnTo>
                    <a:pt x="0" y="315"/>
                  </a:lnTo>
                  <a:lnTo>
                    <a:pt x="3" y="273"/>
                  </a:lnTo>
                  <a:lnTo>
                    <a:pt x="12" y="232"/>
                  </a:lnTo>
                  <a:lnTo>
                    <a:pt x="25" y="194"/>
                  </a:lnTo>
                  <a:lnTo>
                    <a:pt x="44" y="157"/>
                  </a:lnTo>
                  <a:lnTo>
                    <a:pt x="67" y="123"/>
                  </a:lnTo>
                  <a:lnTo>
                    <a:pt x="93" y="93"/>
                  </a:lnTo>
                  <a:lnTo>
                    <a:pt x="124" y="67"/>
                  </a:lnTo>
                  <a:lnTo>
                    <a:pt x="158" y="44"/>
                  </a:lnTo>
                  <a:lnTo>
                    <a:pt x="194" y="25"/>
                  </a:lnTo>
                  <a:lnTo>
                    <a:pt x="233" y="12"/>
                  </a:lnTo>
                  <a:lnTo>
                    <a:pt x="273" y="3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Freeform 675"/>
            <p:cNvSpPr>
              <a:spLocks noEditPoints="1"/>
            </p:cNvSpPr>
            <p:nvPr/>
          </p:nvSpPr>
          <p:spPr bwMode="auto">
            <a:xfrm>
              <a:off x="1704976" y="3705225"/>
              <a:ext cx="73025" cy="73025"/>
            </a:xfrm>
            <a:custGeom>
              <a:avLst/>
              <a:gdLst>
                <a:gd name="T0" fmla="*/ 203 w 458"/>
                <a:gd name="T1" fmla="*/ 118 h 459"/>
                <a:gd name="T2" fmla="*/ 157 w 458"/>
                <a:gd name="T3" fmla="*/ 140 h 459"/>
                <a:gd name="T4" fmla="*/ 126 w 458"/>
                <a:gd name="T5" fmla="*/ 180 h 459"/>
                <a:gd name="T6" fmla="*/ 114 w 458"/>
                <a:gd name="T7" fmla="*/ 230 h 459"/>
                <a:gd name="T8" fmla="*/ 126 w 458"/>
                <a:gd name="T9" fmla="*/ 280 h 459"/>
                <a:gd name="T10" fmla="*/ 157 w 458"/>
                <a:gd name="T11" fmla="*/ 319 h 459"/>
                <a:gd name="T12" fmla="*/ 203 w 458"/>
                <a:gd name="T13" fmla="*/ 341 h 459"/>
                <a:gd name="T14" fmla="*/ 255 w 458"/>
                <a:gd name="T15" fmla="*/ 341 h 459"/>
                <a:gd name="T16" fmla="*/ 301 w 458"/>
                <a:gd name="T17" fmla="*/ 319 h 459"/>
                <a:gd name="T18" fmla="*/ 332 w 458"/>
                <a:gd name="T19" fmla="*/ 280 h 459"/>
                <a:gd name="T20" fmla="*/ 344 w 458"/>
                <a:gd name="T21" fmla="*/ 230 h 459"/>
                <a:gd name="T22" fmla="*/ 332 w 458"/>
                <a:gd name="T23" fmla="*/ 180 h 459"/>
                <a:gd name="T24" fmla="*/ 301 w 458"/>
                <a:gd name="T25" fmla="*/ 140 h 459"/>
                <a:gd name="T26" fmla="*/ 255 w 458"/>
                <a:gd name="T27" fmla="*/ 118 h 459"/>
                <a:gd name="T28" fmla="*/ 229 w 458"/>
                <a:gd name="T29" fmla="*/ 0 h 459"/>
                <a:gd name="T30" fmla="*/ 301 w 458"/>
                <a:gd name="T31" fmla="*/ 12 h 459"/>
                <a:gd name="T32" fmla="*/ 365 w 458"/>
                <a:gd name="T33" fmla="*/ 45 h 459"/>
                <a:gd name="T34" fmla="*/ 414 w 458"/>
                <a:gd name="T35" fmla="*/ 94 h 459"/>
                <a:gd name="T36" fmla="*/ 447 w 458"/>
                <a:gd name="T37" fmla="*/ 158 h 459"/>
                <a:gd name="T38" fmla="*/ 458 w 458"/>
                <a:gd name="T39" fmla="*/ 230 h 459"/>
                <a:gd name="T40" fmla="*/ 447 w 458"/>
                <a:gd name="T41" fmla="*/ 302 h 459"/>
                <a:gd name="T42" fmla="*/ 414 w 458"/>
                <a:gd name="T43" fmla="*/ 365 h 459"/>
                <a:gd name="T44" fmla="*/ 365 w 458"/>
                <a:gd name="T45" fmla="*/ 414 h 459"/>
                <a:gd name="T46" fmla="*/ 301 w 458"/>
                <a:gd name="T47" fmla="*/ 447 h 459"/>
                <a:gd name="T48" fmla="*/ 229 w 458"/>
                <a:gd name="T49" fmla="*/ 459 h 459"/>
                <a:gd name="T50" fmla="*/ 157 w 458"/>
                <a:gd name="T51" fmla="*/ 447 h 459"/>
                <a:gd name="T52" fmla="*/ 93 w 458"/>
                <a:gd name="T53" fmla="*/ 414 h 459"/>
                <a:gd name="T54" fmla="*/ 44 w 458"/>
                <a:gd name="T55" fmla="*/ 365 h 459"/>
                <a:gd name="T56" fmla="*/ 11 w 458"/>
                <a:gd name="T57" fmla="*/ 302 h 459"/>
                <a:gd name="T58" fmla="*/ 0 w 458"/>
                <a:gd name="T59" fmla="*/ 230 h 459"/>
                <a:gd name="T60" fmla="*/ 11 w 458"/>
                <a:gd name="T61" fmla="*/ 158 h 459"/>
                <a:gd name="T62" fmla="*/ 44 w 458"/>
                <a:gd name="T63" fmla="*/ 94 h 459"/>
                <a:gd name="T64" fmla="*/ 93 w 458"/>
                <a:gd name="T65" fmla="*/ 45 h 459"/>
                <a:gd name="T66" fmla="*/ 157 w 458"/>
                <a:gd name="T67" fmla="*/ 12 h 459"/>
                <a:gd name="T68" fmla="*/ 229 w 458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9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39" y="158"/>
                  </a:lnTo>
                  <a:lnTo>
                    <a:pt x="126" y="180"/>
                  </a:lnTo>
                  <a:lnTo>
                    <a:pt x="117" y="204"/>
                  </a:lnTo>
                  <a:lnTo>
                    <a:pt x="114" y="230"/>
                  </a:lnTo>
                  <a:lnTo>
                    <a:pt x="117" y="256"/>
                  </a:lnTo>
                  <a:lnTo>
                    <a:pt x="126" y="280"/>
                  </a:lnTo>
                  <a:lnTo>
                    <a:pt x="139" y="302"/>
                  </a:lnTo>
                  <a:lnTo>
                    <a:pt x="157" y="319"/>
                  </a:lnTo>
                  <a:lnTo>
                    <a:pt x="179" y="333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255" y="341"/>
                  </a:lnTo>
                  <a:lnTo>
                    <a:pt x="279" y="333"/>
                  </a:lnTo>
                  <a:lnTo>
                    <a:pt x="301" y="319"/>
                  </a:lnTo>
                  <a:lnTo>
                    <a:pt x="319" y="302"/>
                  </a:lnTo>
                  <a:lnTo>
                    <a:pt x="332" y="280"/>
                  </a:lnTo>
                  <a:lnTo>
                    <a:pt x="341" y="256"/>
                  </a:lnTo>
                  <a:lnTo>
                    <a:pt x="344" y="230"/>
                  </a:lnTo>
                  <a:lnTo>
                    <a:pt x="341" y="204"/>
                  </a:lnTo>
                  <a:lnTo>
                    <a:pt x="332" y="180"/>
                  </a:lnTo>
                  <a:lnTo>
                    <a:pt x="319" y="158"/>
                  </a:lnTo>
                  <a:lnTo>
                    <a:pt x="301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7" y="4"/>
                  </a:lnTo>
                  <a:lnTo>
                    <a:pt x="301" y="12"/>
                  </a:lnTo>
                  <a:lnTo>
                    <a:pt x="334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2" y="124"/>
                  </a:lnTo>
                  <a:lnTo>
                    <a:pt x="447" y="158"/>
                  </a:lnTo>
                  <a:lnTo>
                    <a:pt x="455" y="192"/>
                  </a:lnTo>
                  <a:lnTo>
                    <a:pt x="458" y="230"/>
                  </a:lnTo>
                  <a:lnTo>
                    <a:pt x="455" y="266"/>
                  </a:lnTo>
                  <a:lnTo>
                    <a:pt x="447" y="302"/>
                  </a:lnTo>
                  <a:lnTo>
                    <a:pt x="432" y="335"/>
                  </a:lnTo>
                  <a:lnTo>
                    <a:pt x="414" y="365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4" y="433"/>
                  </a:lnTo>
                  <a:lnTo>
                    <a:pt x="301" y="447"/>
                  </a:lnTo>
                  <a:lnTo>
                    <a:pt x="267" y="456"/>
                  </a:lnTo>
                  <a:lnTo>
                    <a:pt x="229" y="459"/>
                  </a:lnTo>
                  <a:lnTo>
                    <a:pt x="191" y="456"/>
                  </a:lnTo>
                  <a:lnTo>
                    <a:pt x="157" y="447"/>
                  </a:lnTo>
                  <a:lnTo>
                    <a:pt x="124" y="433"/>
                  </a:lnTo>
                  <a:lnTo>
                    <a:pt x="93" y="414"/>
                  </a:lnTo>
                  <a:lnTo>
                    <a:pt x="67" y="391"/>
                  </a:lnTo>
                  <a:lnTo>
                    <a:pt x="44" y="365"/>
                  </a:lnTo>
                  <a:lnTo>
                    <a:pt x="26" y="335"/>
                  </a:lnTo>
                  <a:lnTo>
                    <a:pt x="11" y="302"/>
                  </a:lnTo>
                  <a:lnTo>
                    <a:pt x="3" y="266"/>
                  </a:lnTo>
                  <a:lnTo>
                    <a:pt x="0" y="230"/>
                  </a:lnTo>
                  <a:lnTo>
                    <a:pt x="3" y="192"/>
                  </a:lnTo>
                  <a:lnTo>
                    <a:pt x="11" y="158"/>
                  </a:lnTo>
                  <a:lnTo>
                    <a:pt x="26" y="124"/>
                  </a:lnTo>
                  <a:lnTo>
                    <a:pt x="44" y="94"/>
                  </a:lnTo>
                  <a:lnTo>
                    <a:pt x="67" y="68"/>
                  </a:lnTo>
                  <a:lnTo>
                    <a:pt x="93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1" y="4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19" name="Group 1318"/>
          <p:cNvGrpSpPr/>
          <p:nvPr/>
        </p:nvGrpSpPr>
        <p:grpSpPr>
          <a:xfrm>
            <a:off x="673106" y="3565484"/>
            <a:ext cx="546100" cy="346075"/>
            <a:chOff x="703263" y="3565525"/>
            <a:chExt cx="546100" cy="346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14" name="Freeform 680"/>
            <p:cNvSpPr>
              <a:spLocks noEditPoints="1"/>
            </p:cNvSpPr>
            <p:nvPr/>
          </p:nvSpPr>
          <p:spPr bwMode="auto">
            <a:xfrm>
              <a:off x="703263" y="3565525"/>
              <a:ext cx="546100" cy="346075"/>
            </a:xfrm>
            <a:custGeom>
              <a:avLst/>
              <a:gdLst>
                <a:gd name="T0" fmla="*/ 1257 w 3440"/>
                <a:gd name="T1" fmla="*/ 126 h 2176"/>
                <a:gd name="T2" fmla="*/ 1170 w 3440"/>
                <a:gd name="T3" fmla="*/ 355 h 2176"/>
                <a:gd name="T4" fmla="*/ 1121 w 3440"/>
                <a:gd name="T5" fmla="*/ 423 h 2176"/>
                <a:gd name="T6" fmla="*/ 1049 w 3440"/>
                <a:gd name="T7" fmla="*/ 456 h 2176"/>
                <a:gd name="T8" fmla="*/ 359 w 3440"/>
                <a:gd name="T9" fmla="*/ 461 h 2176"/>
                <a:gd name="T10" fmla="*/ 244 w 3440"/>
                <a:gd name="T11" fmla="*/ 504 h 2176"/>
                <a:gd name="T12" fmla="*/ 161 w 3440"/>
                <a:gd name="T13" fmla="*/ 588 h 2176"/>
                <a:gd name="T14" fmla="*/ 118 w 3440"/>
                <a:gd name="T15" fmla="*/ 702 h 2176"/>
                <a:gd name="T16" fmla="*/ 118 w 3440"/>
                <a:gd name="T17" fmla="*/ 1818 h 2176"/>
                <a:gd name="T18" fmla="*/ 161 w 3440"/>
                <a:gd name="T19" fmla="*/ 1932 h 2176"/>
                <a:gd name="T20" fmla="*/ 244 w 3440"/>
                <a:gd name="T21" fmla="*/ 2017 h 2176"/>
                <a:gd name="T22" fmla="*/ 359 w 3440"/>
                <a:gd name="T23" fmla="*/ 2058 h 2176"/>
                <a:gd name="T24" fmla="*/ 3081 w 3440"/>
                <a:gd name="T25" fmla="*/ 2058 h 2176"/>
                <a:gd name="T26" fmla="*/ 3196 w 3440"/>
                <a:gd name="T27" fmla="*/ 2017 h 2176"/>
                <a:gd name="T28" fmla="*/ 3279 w 3440"/>
                <a:gd name="T29" fmla="*/ 1932 h 2176"/>
                <a:gd name="T30" fmla="*/ 3322 w 3440"/>
                <a:gd name="T31" fmla="*/ 1818 h 2176"/>
                <a:gd name="T32" fmla="*/ 3322 w 3440"/>
                <a:gd name="T33" fmla="*/ 702 h 2176"/>
                <a:gd name="T34" fmla="*/ 3279 w 3440"/>
                <a:gd name="T35" fmla="*/ 588 h 2176"/>
                <a:gd name="T36" fmla="*/ 3196 w 3440"/>
                <a:gd name="T37" fmla="*/ 504 h 2176"/>
                <a:gd name="T38" fmla="*/ 3081 w 3440"/>
                <a:gd name="T39" fmla="*/ 461 h 2176"/>
                <a:gd name="T40" fmla="*/ 2392 w 3440"/>
                <a:gd name="T41" fmla="*/ 456 h 2176"/>
                <a:gd name="T42" fmla="*/ 2323 w 3440"/>
                <a:gd name="T43" fmla="*/ 424 h 2176"/>
                <a:gd name="T44" fmla="*/ 2276 w 3440"/>
                <a:gd name="T45" fmla="*/ 361 h 2176"/>
                <a:gd name="T46" fmla="*/ 2193 w 3440"/>
                <a:gd name="T47" fmla="*/ 131 h 2176"/>
                <a:gd name="T48" fmla="*/ 2151 w 3440"/>
                <a:gd name="T49" fmla="*/ 115 h 2176"/>
                <a:gd name="T50" fmla="*/ 2156 w 3440"/>
                <a:gd name="T51" fmla="*/ 0 h 2176"/>
                <a:gd name="T52" fmla="*/ 2235 w 3440"/>
                <a:gd name="T53" fmla="*/ 19 h 2176"/>
                <a:gd name="T54" fmla="*/ 2296 w 3440"/>
                <a:gd name="T55" fmla="*/ 71 h 2176"/>
                <a:gd name="T56" fmla="*/ 2385 w 3440"/>
                <a:gd name="T57" fmla="*/ 321 h 2176"/>
                <a:gd name="T58" fmla="*/ 2407 w 3440"/>
                <a:gd name="T59" fmla="*/ 342 h 2176"/>
                <a:gd name="T60" fmla="*/ 3090 w 3440"/>
                <a:gd name="T61" fmla="*/ 347 h 2176"/>
                <a:gd name="T62" fmla="*/ 3228 w 3440"/>
                <a:gd name="T63" fmla="*/ 391 h 2176"/>
                <a:gd name="T64" fmla="*/ 3339 w 3440"/>
                <a:gd name="T65" fmla="*/ 478 h 2176"/>
                <a:gd name="T66" fmla="*/ 3413 w 3440"/>
                <a:gd name="T67" fmla="*/ 599 h 2176"/>
                <a:gd name="T68" fmla="*/ 3440 w 3440"/>
                <a:gd name="T69" fmla="*/ 745 h 2176"/>
                <a:gd name="T70" fmla="*/ 3427 w 3440"/>
                <a:gd name="T71" fmla="*/ 1875 h 2176"/>
                <a:gd name="T72" fmla="*/ 3369 w 3440"/>
                <a:gd name="T73" fmla="*/ 2005 h 2176"/>
                <a:gd name="T74" fmla="*/ 3269 w 3440"/>
                <a:gd name="T75" fmla="*/ 2105 h 2176"/>
                <a:gd name="T76" fmla="*/ 3138 w 3440"/>
                <a:gd name="T77" fmla="*/ 2165 h 2176"/>
                <a:gd name="T78" fmla="*/ 401 w 3440"/>
                <a:gd name="T79" fmla="*/ 2176 h 2176"/>
                <a:gd name="T80" fmla="*/ 255 w 3440"/>
                <a:gd name="T81" fmla="*/ 2150 h 2176"/>
                <a:gd name="T82" fmla="*/ 134 w 3440"/>
                <a:gd name="T83" fmla="*/ 2076 h 2176"/>
                <a:gd name="T84" fmla="*/ 47 w 3440"/>
                <a:gd name="T85" fmla="*/ 1965 h 2176"/>
                <a:gd name="T86" fmla="*/ 3 w 3440"/>
                <a:gd name="T87" fmla="*/ 1826 h 2176"/>
                <a:gd name="T88" fmla="*/ 3 w 3440"/>
                <a:gd name="T89" fmla="*/ 695 h 2176"/>
                <a:gd name="T90" fmla="*/ 47 w 3440"/>
                <a:gd name="T91" fmla="*/ 556 h 2176"/>
                <a:gd name="T92" fmla="*/ 134 w 3440"/>
                <a:gd name="T93" fmla="*/ 445 h 2176"/>
                <a:gd name="T94" fmla="*/ 255 w 3440"/>
                <a:gd name="T95" fmla="*/ 371 h 2176"/>
                <a:gd name="T96" fmla="*/ 401 w 3440"/>
                <a:gd name="T97" fmla="*/ 344 h 2176"/>
                <a:gd name="T98" fmla="*/ 1042 w 3440"/>
                <a:gd name="T99" fmla="*/ 336 h 2176"/>
                <a:gd name="T100" fmla="*/ 1124 w 3440"/>
                <a:gd name="T101" fmla="*/ 121 h 2176"/>
                <a:gd name="T102" fmla="*/ 1165 w 3440"/>
                <a:gd name="T103" fmla="*/ 50 h 2176"/>
                <a:gd name="T104" fmla="*/ 1233 w 3440"/>
                <a:gd name="T105" fmla="*/ 8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2176">
                  <a:moveTo>
                    <a:pt x="1291" y="115"/>
                  </a:moveTo>
                  <a:lnTo>
                    <a:pt x="1273" y="118"/>
                  </a:lnTo>
                  <a:lnTo>
                    <a:pt x="1257" y="126"/>
                  </a:lnTo>
                  <a:lnTo>
                    <a:pt x="1244" y="140"/>
                  </a:lnTo>
                  <a:lnTo>
                    <a:pt x="1233" y="155"/>
                  </a:lnTo>
                  <a:lnTo>
                    <a:pt x="1170" y="355"/>
                  </a:lnTo>
                  <a:lnTo>
                    <a:pt x="1156" y="381"/>
                  </a:lnTo>
                  <a:lnTo>
                    <a:pt x="1139" y="403"/>
                  </a:lnTo>
                  <a:lnTo>
                    <a:pt x="1121" y="423"/>
                  </a:lnTo>
                  <a:lnTo>
                    <a:pt x="1099" y="437"/>
                  </a:lnTo>
                  <a:lnTo>
                    <a:pt x="1075" y="449"/>
                  </a:lnTo>
                  <a:lnTo>
                    <a:pt x="1049" y="456"/>
                  </a:lnTo>
                  <a:lnTo>
                    <a:pt x="1021" y="458"/>
                  </a:lnTo>
                  <a:lnTo>
                    <a:pt x="401" y="458"/>
                  </a:lnTo>
                  <a:lnTo>
                    <a:pt x="359" y="461"/>
                  </a:lnTo>
                  <a:lnTo>
                    <a:pt x="318" y="471"/>
                  </a:lnTo>
                  <a:lnTo>
                    <a:pt x="279" y="485"/>
                  </a:lnTo>
                  <a:lnTo>
                    <a:pt x="244" y="504"/>
                  </a:lnTo>
                  <a:lnTo>
                    <a:pt x="213" y="528"/>
                  </a:lnTo>
                  <a:lnTo>
                    <a:pt x="185" y="556"/>
                  </a:lnTo>
                  <a:lnTo>
                    <a:pt x="161" y="588"/>
                  </a:lnTo>
                  <a:lnTo>
                    <a:pt x="141" y="624"/>
                  </a:lnTo>
                  <a:lnTo>
                    <a:pt x="126" y="661"/>
                  </a:lnTo>
                  <a:lnTo>
                    <a:pt x="118" y="702"/>
                  </a:lnTo>
                  <a:lnTo>
                    <a:pt x="115" y="745"/>
                  </a:lnTo>
                  <a:lnTo>
                    <a:pt x="115" y="1775"/>
                  </a:lnTo>
                  <a:lnTo>
                    <a:pt x="118" y="1818"/>
                  </a:lnTo>
                  <a:lnTo>
                    <a:pt x="126" y="1860"/>
                  </a:lnTo>
                  <a:lnTo>
                    <a:pt x="141" y="1897"/>
                  </a:lnTo>
                  <a:lnTo>
                    <a:pt x="161" y="1932"/>
                  </a:lnTo>
                  <a:lnTo>
                    <a:pt x="185" y="1965"/>
                  </a:lnTo>
                  <a:lnTo>
                    <a:pt x="213" y="1993"/>
                  </a:lnTo>
                  <a:lnTo>
                    <a:pt x="244" y="2017"/>
                  </a:lnTo>
                  <a:lnTo>
                    <a:pt x="279" y="2035"/>
                  </a:lnTo>
                  <a:lnTo>
                    <a:pt x="318" y="2050"/>
                  </a:lnTo>
                  <a:lnTo>
                    <a:pt x="359" y="2058"/>
                  </a:lnTo>
                  <a:lnTo>
                    <a:pt x="401" y="2061"/>
                  </a:lnTo>
                  <a:lnTo>
                    <a:pt x="3039" y="2061"/>
                  </a:lnTo>
                  <a:lnTo>
                    <a:pt x="3081" y="2058"/>
                  </a:lnTo>
                  <a:lnTo>
                    <a:pt x="3122" y="2050"/>
                  </a:lnTo>
                  <a:lnTo>
                    <a:pt x="3161" y="2035"/>
                  </a:lnTo>
                  <a:lnTo>
                    <a:pt x="3196" y="2017"/>
                  </a:lnTo>
                  <a:lnTo>
                    <a:pt x="3227" y="1993"/>
                  </a:lnTo>
                  <a:lnTo>
                    <a:pt x="3255" y="1965"/>
                  </a:lnTo>
                  <a:lnTo>
                    <a:pt x="3279" y="1932"/>
                  </a:lnTo>
                  <a:lnTo>
                    <a:pt x="3299" y="1897"/>
                  </a:lnTo>
                  <a:lnTo>
                    <a:pt x="3314" y="1860"/>
                  </a:lnTo>
                  <a:lnTo>
                    <a:pt x="3322" y="1818"/>
                  </a:lnTo>
                  <a:lnTo>
                    <a:pt x="3325" y="1775"/>
                  </a:lnTo>
                  <a:lnTo>
                    <a:pt x="3325" y="745"/>
                  </a:lnTo>
                  <a:lnTo>
                    <a:pt x="3322" y="702"/>
                  </a:lnTo>
                  <a:lnTo>
                    <a:pt x="3314" y="661"/>
                  </a:lnTo>
                  <a:lnTo>
                    <a:pt x="3299" y="624"/>
                  </a:lnTo>
                  <a:lnTo>
                    <a:pt x="3279" y="588"/>
                  </a:lnTo>
                  <a:lnTo>
                    <a:pt x="3255" y="556"/>
                  </a:lnTo>
                  <a:lnTo>
                    <a:pt x="3227" y="528"/>
                  </a:lnTo>
                  <a:lnTo>
                    <a:pt x="3196" y="504"/>
                  </a:lnTo>
                  <a:lnTo>
                    <a:pt x="3161" y="485"/>
                  </a:lnTo>
                  <a:lnTo>
                    <a:pt x="3122" y="471"/>
                  </a:lnTo>
                  <a:lnTo>
                    <a:pt x="3081" y="461"/>
                  </a:lnTo>
                  <a:lnTo>
                    <a:pt x="3039" y="458"/>
                  </a:lnTo>
                  <a:lnTo>
                    <a:pt x="2419" y="458"/>
                  </a:lnTo>
                  <a:lnTo>
                    <a:pt x="2392" y="456"/>
                  </a:lnTo>
                  <a:lnTo>
                    <a:pt x="2367" y="449"/>
                  </a:lnTo>
                  <a:lnTo>
                    <a:pt x="2343" y="438"/>
                  </a:lnTo>
                  <a:lnTo>
                    <a:pt x="2323" y="424"/>
                  </a:lnTo>
                  <a:lnTo>
                    <a:pt x="2304" y="405"/>
                  </a:lnTo>
                  <a:lnTo>
                    <a:pt x="2288" y="384"/>
                  </a:lnTo>
                  <a:lnTo>
                    <a:pt x="2276" y="361"/>
                  </a:lnTo>
                  <a:lnTo>
                    <a:pt x="2207" y="155"/>
                  </a:lnTo>
                  <a:lnTo>
                    <a:pt x="2202" y="142"/>
                  </a:lnTo>
                  <a:lnTo>
                    <a:pt x="2193" y="131"/>
                  </a:lnTo>
                  <a:lnTo>
                    <a:pt x="2181" y="123"/>
                  </a:lnTo>
                  <a:lnTo>
                    <a:pt x="2166" y="117"/>
                  </a:lnTo>
                  <a:lnTo>
                    <a:pt x="2151" y="115"/>
                  </a:lnTo>
                  <a:lnTo>
                    <a:pt x="1291" y="115"/>
                  </a:lnTo>
                  <a:close/>
                  <a:moveTo>
                    <a:pt x="1291" y="0"/>
                  </a:moveTo>
                  <a:lnTo>
                    <a:pt x="2156" y="0"/>
                  </a:lnTo>
                  <a:lnTo>
                    <a:pt x="2183" y="2"/>
                  </a:lnTo>
                  <a:lnTo>
                    <a:pt x="2210" y="8"/>
                  </a:lnTo>
                  <a:lnTo>
                    <a:pt x="2235" y="19"/>
                  </a:lnTo>
                  <a:lnTo>
                    <a:pt x="2258" y="32"/>
                  </a:lnTo>
                  <a:lnTo>
                    <a:pt x="2279" y="50"/>
                  </a:lnTo>
                  <a:lnTo>
                    <a:pt x="2296" y="71"/>
                  </a:lnTo>
                  <a:lnTo>
                    <a:pt x="2311" y="94"/>
                  </a:lnTo>
                  <a:lnTo>
                    <a:pt x="2323" y="121"/>
                  </a:lnTo>
                  <a:lnTo>
                    <a:pt x="2385" y="321"/>
                  </a:lnTo>
                  <a:lnTo>
                    <a:pt x="2388" y="329"/>
                  </a:lnTo>
                  <a:lnTo>
                    <a:pt x="2395" y="336"/>
                  </a:lnTo>
                  <a:lnTo>
                    <a:pt x="2407" y="342"/>
                  </a:lnTo>
                  <a:lnTo>
                    <a:pt x="2419" y="344"/>
                  </a:lnTo>
                  <a:lnTo>
                    <a:pt x="3039" y="344"/>
                  </a:lnTo>
                  <a:lnTo>
                    <a:pt x="3090" y="347"/>
                  </a:lnTo>
                  <a:lnTo>
                    <a:pt x="3138" y="356"/>
                  </a:lnTo>
                  <a:lnTo>
                    <a:pt x="3185" y="371"/>
                  </a:lnTo>
                  <a:lnTo>
                    <a:pt x="3228" y="391"/>
                  </a:lnTo>
                  <a:lnTo>
                    <a:pt x="3269" y="416"/>
                  </a:lnTo>
                  <a:lnTo>
                    <a:pt x="3306" y="445"/>
                  </a:lnTo>
                  <a:lnTo>
                    <a:pt x="3339" y="478"/>
                  </a:lnTo>
                  <a:lnTo>
                    <a:pt x="3369" y="515"/>
                  </a:lnTo>
                  <a:lnTo>
                    <a:pt x="3393" y="556"/>
                  </a:lnTo>
                  <a:lnTo>
                    <a:pt x="3413" y="599"/>
                  </a:lnTo>
                  <a:lnTo>
                    <a:pt x="3427" y="646"/>
                  </a:lnTo>
                  <a:lnTo>
                    <a:pt x="3437" y="695"/>
                  </a:lnTo>
                  <a:lnTo>
                    <a:pt x="3440" y="745"/>
                  </a:lnTo>
                  <a:lnTo>
                    <a:pt x="3440" y="1775"/>
                  </a:lnTo>
                  <a:lnTo>
                    <a:pt x="3437" y="1826"/>
                  </a:lnTo>
                  <a:lnTo>
                    <a:pt x="3427" y="1875"/>
                  </a:lnTo>
                  <a:lnTo>
                    <a:pt x="3413" y="1921"/>
                  </a:lnTo>
                  <a:lnTo>
                    <a:pt x="3393" y="1965"/>
                  </a:lnTo>
                  <a:lnTo>
                    <a:pt x="3369" y="2005"/>
                  </a:lnTo>
                  <a:lnTo>
                    <a:pt x="3339" y="2043"/>
                  </a:lnTo>
                  <a:lnTo>
                    <a:pt x="3306" y="2076"/>
                  </a:lnTo>
                  <a:lnTo>
                    <a:pt x="3269" y="2105"/>
                  </a:lnTo>
                  <a:lnTo>
                    <a:pt x="3228" y="2130"/>
                  </a:lnTo>
                  <a:lnTo>
                    <a:pt x="3185" y="2150"/>
                  </a:lnTo>
                  <a:lnTo>
                    <a:pt x="3138" y="2165"/>
                  </a:lnTo>
                  <a:lnTo>
                    <a:pt x="3090" y="2173"/>
                  </a:lnTo>
                  <a:lnTo>
                    <a:pt x="3039" y="2176"/>
                  </a:lnTo>
                  <a:lnTo>
                    <a:pt x="401" y="2176"/>
                  </a:lnTo>
                  <a:lnTo>
                    <a:pt x="350" y="2173"/>
                  </a:lnTo>
                  <a:lnTo>
                    <a:pt x="302" y="2165"/>
                  </a:lnTo>
                  <a:lnTo>
                    <a:pt x="255" y="2150"/>
                  </a:lnTo>
                  <a:lnTo>
                    <a:pt x="212" y="2130"/>
                  </a:lnTo>
                  <a:lnTo>
                    <a:pt x="171" y="2105"/>
                  </a:lnTo>
                  <a:lnTo>
                    <a:pt x="134" y="2076"/>
                  </a:lnTo>
                  <a:lnTo>
                    <a:pt x="101" y="2043"/>
                  </a:lnTo>
                  <a:lnTo>
                    <a:pt x="71" y="2005"/>
                  </a:lnTo>
                  <a:lnTo>
                    <a:pt x="47" y="1965"/>
                  </a:lnTo>
                  <a:lnTo>
                    <a:pt x="27" y="1921"/>
                  </a:lnTo>
                  <a:lnTo>
                    <a:pt x="13" y="1875"/>
                  </a:lnTo>
                  <a:lnTo>
                    <a:pt x="3" y="1826"/>
                  </a:lnTo>
                  <a:lnTo>
                    <a:pt x="0" y="1775"/>
                  </a:lnTo>
                  <a:lnTo>
                    <a:pt x="0" y="745"/>
                  </a:lnTo>
                  <a:lnTo>
                    <a:pt x="3" y="695"/>
                  </a:lnTo>
                  <a:lnTo>
                    <a:pt x="13" y="646"/>
                  </a:lnTo>
                  <a:lnTo>
                    <a:pt x="27" y="599"/>
                  </a:lnTo>
                  <a:lnTo>
                    <a:pt x="47" y="556"/>
                  </a:lnTo>
                  <a:lnTo>
                    <a:pt x="71" y="515"/>
                  </a:lnTo>
                  <a:lnTo>
                    <a:pt x="101" y="478"/>
                  </a:lnTo>
                  <a:lnTo>
                    <a:pt x="134" y="445"/>
                  </a:lnTo>
                  <a:lnTo>
                    <a:pt x="171" y="416"/>
                  </a:lnTo>
                  <a:lnTo>
                    <a:pt x="212" y="391"/>
                  </a:lnTo>
                  <a:lnTo>
                    <a:pt x="255" y="371"/>
                  </a:lnTo>
                  <a:lnTo>
                    <a:pt x="302" y="356"/>
                  </a:lnTo>
                  <a:lnTo>
                    <a:pt x="350" y="347"/>
                  </a:lnTo>
                  <a:lnTo>
                    <a:pt x="401" y="344"/>
                  </a:lnTo>
                  <a:lnTo>
                    <a:pt x="1021" y="344"/>
                  </a:lnTo>
                  <a:lnTo>
                    <a:pt x="1032" y="342"/>
                  </a:lnTo>
                  <a:lnTo>
                    <a:pt x="1042" y="336"/>
                  </a:lnTo>
                  <a:lnTo>
                    <a:pt x="1052" y="329"/>
                  </a:lnTo>
                  <a:lnTo>
                    <a:pt x="1061" y="321"/>
                  </a:lnTo>
                  <a:lnTo>
                    <a:pt x="1124" y="121"/>
                  </a:lnTo>
                  <a:lnTo>
                    <a:pt x="1134" y="94"/>
                  </a:lnTo>
                  <a:lnTo>
                    <a:pt x="1148" y="71"/>
                  </a:lnTo>
                  <a:lnTo>
                    <a:pt x="1165" y="50"/>
                  </a:lnTo>
                  <a:lnTo>
                    <a:pt x="1185" y="32"/>
                  </a:lnTo>
                  <a:lnTo>
                    <a:pt x="1208" y="19"/>
                  </a:lnTo>
                  <a:lnTo>
                    <a:pt x="1233" y="8"/>
                  </a:lnTo>
                  <a:lnTo>
                    <a:pt x="1260" y="2"/>
                  </a:lnTo>
                  <a:lnTo>
                    <a:pt x="1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5" name="Freeform 681"/>
            <p:cNvSpPr>
              <a:spLocks/>
            </p:cNvSpPr>
            <p:nvPr/>
          </p:nvSpPr>
          <p:spPr bwMode="auto">
            <a:xfrm>
              <a:off x="915988" y="3676650"/>
              <a:ext cx="150813" cy="107950"/>
            </a:xfrm>
            <a:custGeom>
              <a:avLst/>
              <a:gdLst>
                <a:gd name="T0" fmla="*/ 437 w 952"/>
                <a:gd name="T1" fmla="*/ 3 h 680"/>
                <a:gd name="T2" fmla="*/ 549 w 952"/>
                <a:gd name="T3" fmla="*/ 26 h 680"/>
                <a:gd name="T4" fmla="*/ 652 w 952"/>
                <a:gd name="T5" fmla="*/ 68 h 680"/>
                <a:gd name="T6" fmla="*/ 743 w 952"/>
                <a:gd name="T7" fmla="*/ 131 h 680"/>
                <a:gd name="T8" fmla="*/ 821 w 952"/>
                <a:gd name="T9" fmla="*/ 209 h 680"/>
                <a:gd name="T10" fmla="*/ 882 w 952"/>
                <a:gd name="T11" fmla="*/ 299 h 680"/>
                <a:gd name="T12" fmla="*/ 926 w 952"/>
                <a:gd name="T13" fmla="*/ 402 h 680"/>
                <a:gd name="T14" fmla="*/ 949 w 952"/>
                <a:gd name="T15" fmla="*/ 514 h 680"/>
                <a:gd name="T16" fmla="*/ 952 w 952"/>
                <a:gd name="T17" fmla="*/ 629 h 680"/>
                <a:gd name="T18" fmla="*/ 942 w 952"/>
                <a:gd name="T19" fmla="*/ 660 h 680"/>
                <a:gd name="T20" fmla="*/ 914 w 952"/>
                <a:gd name="T21" fmla="*/ 678 h 680"/>
                <a:gd name="T22" fmla="*/ 876 w 952"/>
                <a:gd name="T23" fmla="*/ 678 h 680"/>
                <a:gd name="T24" fmla="*/ 848 w 952"/>
                <a:gd name="T25" fmla="*/ 659 h 680"/>
                <a:gd name="T26" fmla="*/ 838 w 952"/>
                <a:gd name="T27" fmla="*/ 623 h 680"/>
                <a:gd name="T28" fmla="*/ 835 w 952"/>
                <a:gd name="T29" fmla="*/ 513 h 680"/>
                <a:gd name="T30" fmla="*/ 811 w 952"/>
                <a:gd name="T31" fmla="*/ 412 h 680"/>
                <a:gd name="T32" fmla="*/ 766 w 952"/>
                <a:gd name="T33" fmla="*/ 321 h 680"/>
                <a:gd name="T34" fmla="*/ 703 w 952"/>
                <a:gd name="T35" fmla="*/ 243 h 680"/>
                <a:gd name="T36" fmla="*/ 624 w 952"/>
                <a:gd name="T37" fmla="*/ 180 h 680"/>
                <a:gd name="T38" fmla="*/ 533 w 952"/>
                <a:gd name="T39" fmla="*/ 135 h 680"/>
                <a:gd name="T40" fmla="*/ 432 w 952"/>
                <a:gd name="T41" fmla="*/ 111 h 680"/>
                <a:gd name="T42" fmla="*/ 333 w 952"/>
                <a:gd name="T43" fmla="*/ 110 h 680"/>
                <a:gd name="T44" fmla="*/ 246 w 952"/>
                <a:gd name="T45" fmla="*/ 128 h 680"/>
                <a:gd name="T46" fmla="*/ 165 w 952"/>
                <a:gd name="T47" fmla="*/ 161 h 680"/>
                <a:gd name="T48" fmla="*/ 92 w 952"/>
                <a:gd name="T49" fmla="*/ 211 h 680"/>
                <a:gd name="T50" fmla="*/ 65 w 952"/>
                <a:gd name="T51" fmla="*/ 222 h 680"/>
                <a:gd name="T52" fmla="*/ 35 w 952"/>
                <a:gd name="T53" fmla="*/ 221 h 680"/>
                <a:gd name="T54" fmla="*/ 12 w 952"/>
                <a:gd name="T55" fmla="*/ 206 h 680"/>
                <a:gd name="T56" fmla="*/ 1 w 952"/>
                <a:gd name="T57" fmla="*/ 179 h 680"/>
                <a:gd name="T58" fmla="*/ 3 w 952"/>
                <a:gd name="T59" fmla="*/ 148 h 680"/>
                <a:gd name="T60" fmla="*/ 18 w 952"/>
                <a:gd name="T61" fmla="*/ 125 h 680"/>
                <a:gd name="T62" fmla="*/ 111 w 952"/>
                <a:gd name="T63" fmla="*/ 65 h 680"/>
                <a:gd name="T64" fmla="*/ 214 w 952"/>
                <a:gd name="T65" fmla="*/ 23 h 680"/>
                <a:gd name="T66" fmla="*/ 323 w 952"/>
                <a:gd name="T67" fmla="*/ 3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2" h="680">
                  <a:moveTo>
                    <a:pt x="379" y="0"/>
                  </a:moveTo>
                  <a:lnTo>
                    <a:pt x="437" y="3"/>
                  </a:lnTo>
                  <a:lnTo>
                    <a:pt x="494" y="11"/>
                  </a:lnTo>
                  <a:lnTo>
                    <a:pt x="549" y="26"/>
                  </a:lnTo>
                  <a:lnTo>
                    <a:pt x="602" y="44"/>
                  </a:lnTo>
                  <a:lnTo>
                    <a:pt x="652" y="68"/>
                  </a:lnTo>
                  <a:lnTo>
                    <a:pt x="699" y="97"/>
                  </a:lnTo>
                  <a:lnTo>
                    <a:pt x="743" y="131"/>
                  </a:lnTo>
                  <a:lnTo>
                    <a:pt x="783" y="167"/>
                  </a:lnTo>
                  <a:lnTo>
                    <a:pt x="821" y="209"/>
                  </a:lnTo>
                  <a:lnTo>
                    <a:pt x="854" y="252"/>
                  </a:lnTo>
                  <a:lnTo>
                    <a:pt x="882" y="299"/>
                  </a:lnTo>
                  <a:lnTo>
                    <a:pt x="908" y="349"/>
                  </a:lnTo>
                  <a:lnTo>
                    <a:pt x="926" y="402"/>
                  </a:lnTo>
                  <a:lnTo>
                    <a:pt x="941" y="457"/>
                  </a:lnTo>
                  <a:lnTo>
                    <a:pt x="949" y="514"/>
                  </a:lnTo>
                  <a:lnTo>
                    <a:pt x="952" y="572"/>
                  </a:lnTo>
                  <a:lnTo>
                    <a:pt x="952" y="629"/>
                  </a:lnTo>
                  <a:lnTo>
                    <a:pt x="949" y="646"/>
                  </a:lnTo>
                  <a:lnTo>
                    <a:pt x="942" y="660"/>
                  </a:lnTo>
                  <a:lnTo>
                    <a:pt x="930" y="671"/>
                  </a:lnTo>
                  <a:lnTo>
                    <a:pt x="914" y="678"/>
                  </a:lnTo>
                  <a:lnTo>
                    <a:pt x="895" y="680"/>
                  </a:lnTo>
                  <a:lnTo>
                    <a:pt x="876" y="678"/>
                  </a:lnTo>
                  <a:lnTo>
                    <a:pt x="860" y="671"/>
                  </a:lnTo>
                  <a:lnTo>
                    <a:pt x="848" y="659"/>
                  </a:lnTo>
                  <a:lnTo>
                    <a:pt x="841" y="643"/>
                  </a:lnTo>
                  <a:lnTo>
                    <a:pt x="838" y="623"/>
                  </a:lnTo>
                  <a:lnTo>
                    <a:pt x="838" y="566"/>
                  </a:lnTo>
                  <a:lnTo>
                    <a:pt x="835" y="513"/>
                  </a:lnTo>
                  <a:lnTo>
                    <a:pt x="825" y="462"/>
                  </a:lnTo>
                  <a:lnTo>
                    <a:pt x="811" y="412"/>
                  </a:lnTo>
                  <a:lnTo>
                    <a:pt x="791" y="365"/>
                  </a:lnTo>
                  <a:lnTo>
                    <a:pt x="766" y="321"/>
                  </a:lnTo>
                  <a:lnTo>
                    <a:pt x="737" y="281"/>
                  </a:lnTo>
                  <a:lnTo>
                    <a:pt x="703" y="243"/>
                  </a:lnTo>
                  <a:lnTo>
                    <a:pt x="666" y="209"/>
                  </a:lnTo>
                  <a:lnTo>
                    <a:pt x="624" y="180"/>
                  </a:lnTo>
                  <a:lnTo>
                    <a:pt x="580" y="155"/>
                  </a:lnTo>
                  <a:lnTo>
                    <a:pt x="533" y="135"/>
                  </a:lnTo>
                  <a:lnTo>
                    <a:pt x="484" y="120"/>
                  </a:lnTo>
                  <a:lnTo>
                    <a:pt x="432" y="111"/>
                  </a:lnTo>
                  <a:lnTo>
                    <a:pt x="379" y="108"/>
                  </a:lnTo>
                  <a:lnTo>
                    <a:pt x="333" y="110"/>
                  </a:lnTo>
                  <a:lnTo>
                    <a:pt x="288" y="116"/>
                  </a:lnTo>
                  <a:lnTo>
                    <a:pt x="246" y="128"/>
                  </a:lnTo>
                  <a:lnTo>
                    <a:pt x="205" y="142"/>
                  </a:lnTo>
                  <a:lnTo>
                    <a:pt x="165" y="161"/>
                  </a:lnTo>
                  <a:lnTo>
                    <a:pt x="128" y="184"/>
                  </a:lnTo>
                  <a:lnTo>
                    <a:pt x="92" y="211"/>
                  </a:lnTo>
                  <a:lnTo>
                    <a:pt x="80" y="218"/>
                  </a:lnTo>
                  <a:lnTo>
                    <a:pt x="65" y="222"/>
                  </a:lnTo>
                  <a:lnTo>
                    <a:pt x="50" y="223"/>
                  </a:lnTo>
                  <a:lnTo>
                    <a:pt x="35" y="221"/>
                  </a:lnTo>
                  <a:lnTo>
                    <a:pt x="22" y="215"/>
                  </a:lnTo>
                  <a:lnTo>
                    <a:pt x="12" y="206"/>
                  </a:lnTo>
                  <a:lnTo>
                    <a:pt x="5" y="193"/>
                  </a:lnTo>
                  <a:lnTo>
                    <a:pt x="1" y="179"/>
                  </a:lnTo>
                  <a:lnTo>
                    <a:pt x="0" y="163"/>
                  </a:lnTo>
                  <a:lnTo>
                    <a:pt x="3" y="148"/>
                  </a:lnTo>
                  <a:lnTo>
                    <a:pt x="8" y="136"/>
                  </a:lnTo>
                  <a:lnTo>
                    <a:pt x="18" y="125"/>
                  </a:lnTo>
                  <a:lnTo>
                    <a:pt x="63" y="93"/>
                  </a:lnTo>
                  <a:lnTo>
                    <a:pt x="111" y="65"/>
                  </a:lnTo>
                  <a:lnTo>
                    <a:pt x="162" y="42"/>
                  </a:lnTo>
                  <a:lnTo>
                    <a:pt x="214" y="23"/>
                  </a:lnTo>
                  <a:lnTo>
                    <a:pt x="267" y="10"/>
                  </a:lnTo>
                  <a:lnTo>
                    <a:pt x="323" y="3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6" name="Freeform 682"/>
            <p:cNvSpPr>
              <a:spLocks/>
            </p:cNvSpPr>
            <p:nvPr/>
          </p:nvSpPr>
          <p:spPr bwMode="auto">
            <a:xfrm>
              <a:off x="885826" y="3729038"/>
              <a:ext cx="150813" cy="128588"/>
            </a:xfrm>
            <a:custGeom>
              <a:avLst/>
              <a:gdLst>
                <a:gd name="T0" fmla="*/ 76 w 952"/>
                <a:gd name="T1" fmla="*/ 3 h 801"/>
                <a:gd name="T2" fmla="*/ 104 w 952"/>
                <a:gd name="T3" fmla="*/ 23 h 801"/>
                <a:gd name="T4" fmla="*/ 114 w 952"/>
                <a:gd name="T5" fmla="*/ 57 h 801"/>
                <a:gd name="T6" fmla="*/ 117 w 952"/>
                <a:gd name="T7" fmla="*/ 282 h 801"/>
                <a:gd name="T8" fmla="*/ 141 w 952"/>
                <a:gd name="T9" fmla="*/ 383 h 801"/>
                <a:gd name="T10" fmla="*/ 186 w 952"/>
                <a:gd name="T11" fmla="*/ 475 h 801"/>
                <a:gd name="T12" fmla="*/ 249 w 952"/>
                <a:gd name="T13" fmla="*/ 553 h 801"/>
                <a:gd name="T14" fmla="*/ 328 w 952"/>
                <a:gd name="T15" fmla="*/ 616 h 801"/>
                <a:gd name="T16" fmla="*/ 419 w 952"/>
                <a:gd name="T17" fmla="*/ 661 h 801"/>
                <a:gd name="T18" fmla="*/ 520 w 952"/>
                <a:gd name="T19" fmla="*/ 684 h 801"/>
                <a:gd name="T20" fmla="*/ 617 w 952"/>
                <a:gd name="T21" fmla="*/ 685 h 801"/>
                <a:gd name="T22" fmla="*/ 704 w 952"/>
                <a:gd name="T23" fmla="*/ 668 h 801"/>
                <a:gd name="T24" fmla="*/ 786 w 952"/>
                <a:gd name="T25" fmla="*/ 635 h 801"/>
                <a:gd name="T26" fmla="*/ 860 w 952"/>
                <a:gd name="T27" fmla="*/ 584 h 801"/>
                <a:gd name="T28" fmla="*/ 887 w 952"/>
                <a:gd name="T29" fmla="*/ 573 h 801"/>
                <a:gd name="T30" fmla="*/ 917 w 952"/>
                <a:gd name="T31" fmla="*/ 574 h 801"/>
                <a:gd name="T32" fmla="*/ 940 w 952"/>
                <a:gd name="T33" fmla="*/ 590 h 801"/>
                <a:gd name="T34" fmla="*/ 951 w 952"/>
                <a:gd name="T35" fmla="*/ 617 h 801"/>
                <a:gd name="T36" fmla="*/ 949 w 952"/>
                <a:gd name="T37" fmla="*/ 646 h 801"/>
                <a:gd name="T38" fmla="*/ 935 w 952"/>
                <a:gd name="T39" fmla="*/ 670 h 801"/>
                <a:gd name="T40" fmla="*/ 841 w 952"/>
                <a:gd name="T41" fmla="*/ 734 h 801"/>
                <a:gd name="T42" fmla="*/ 738 w 952"/>
                <a:gd name="T43" fmla="*/ 778 h 801"/>
                <a:gd name="T44" fmla="*/ 629 w 952"/>
                <a:gd name="T45" fmla="*/ 799 h 801"/>
                <a:gd name="T46" fmla="*/ 515 w 952"/>
                <a:gd name="T47" fmla="*/ 799 h 801"/>
                <a:gd name="T48" fmla="*/ 403 w 952"/>
                <a:gd name="T49" fmla="*/ 776 h 801"/>
                <a:gd name="T50" fmla="*/ 300 w 952"/>
                <a:gd name="T51" fmla="*/ 733 h 801"/>
                <a:gd name="T52" fmla="*/ 209 w 952"/>
                <a:gd name="T53" fmla="*/ 670 h 801"/>
                <a:gd name="T54" fmla="*/ 131 w 952"/>
                <a:gd name="T55" fmla="*/ 593 h 801"/>
                <a:gd name="T56" fmla="*/ 70 w 952"/>
                <a:gd name="T57" fmla="*/ 502 h 801"/>
                <a:gd name="T58" fmla="*/ 26 w 952"/>
                <a:gd name="T59" fmla="*/ 399 h 801"/>
                <a:gd name="T60" fmla="*/ 3 w 952"/>
                <a:gd name="T61" fmla="*/ 287 h 801"/>
                <a:gd name="T62" fmla="*/ 0 w 952"/>
                <a:gd name="T63" fmla="*/ 57 h 801"/>
                <a:gd name="T64" fmla="*/ 10 w 952"/>
                <a:gd name="T65" fmla="*/ 23 h 801"/>
                <a:gd name="T66" fmla="*/ 38 w 952"/>
                <a:gd name="T67" fmla="*/ 3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2" h="801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29"/>
                  </a:lnTo>
                  <a:lnTo>
                    <a:pt x="117" y="282"/>
                  </a:lnTo>
                  <a:lnTo>
                    <a:pt x="127" y="334"/>
                  </a:lnTo>
                  <a:lnTo>
                    <a:pt x="141" y="383"/>
                  </a:lnTo>
                  <a:lnTo>
                    <a:pt x="161" y="430"/>
                  </a:lnTo>
                  <a:lnTo>
                    <a:pt x="186" y="475"/>
                  </a:lnTo>
                  <a:lnTo>
                    <a:pt x="215" y="515"/>
                  </a:lnTo>
                  <a:lnTo>
                    <a:pt x="249" y="553"/>
                  </a:lnTo>
                  <a:lnTo>
                    <a:pt x="286" y="586"/>
                  </a:lnTo>
                  <a:lnTo>
                    <a:pt x="328" y="616"/>
                  </a:lnTo>
                  <a:lnTo>
                    <a:pt x="372" y="640"/>
                  </a:lnTo>
                  <a:lnTo>
                    <a:pt x="419" y="661"/>
                  </a:lnTo>
                  <a:lnTo>
                    <a:pt x="468" y="675"/>
                  </a:lnTo>
                  <a:lnTo>
                    <a:pt x="520" y="684"/>
                  </a:lnTo>
                  <a:lnTo>
                    <a:pt x="573" y="687"/>
                  </a:lnTo>
                  <a:lnTo>
                    <a:pt x="617" y="685"/>
                  </a:lnTo>
                  <a:lnTo>
                    <a:pt x="661" y="679"/>
                  </a:lnTo>
                  <a:lnTo>
                    <a:pt x="704" y="668"/>
                  </a:lnTo>
                  <a:lnTo>
                    <a:pt x="746" y="654"/>
                  </a:lnTo>
                  <a:lnTo>
                    <a:pt x="786" y="635"/>
                  </a:lnTo>
                  <a:lnTo>
                    <a:pt x="824" y="612"/>
                  </a:lnTo>
                  <a:lnTo>
                    <a:pt x="860" y="584"/>
                  </a:lnTo>
                  <a:lnTo>
                    <a:pt x="872" y="578"/>
                  </a:lnTo>
                  <a:lnTo>
                    <a:pt x="887" y="573"/>
                  </a:lnTo>
                  <a:lnTo>
                    <a:pt x="902" y="572"/>
                  </a:lnTo>
                  <a:lnTo>
                    <a:pt x="917" y="574"/>
                  </a:lnTo>
                  <a:lnTo>
                    <a:pt x="930" y="581"/>
                  </a:lnTo>
                  <a:lnTo>
                    <a:pt x="940" y="590"/>
                  </a:lnTo>
                  <a:lnTo>
                    <a:pt x="947" y="603"/>
                  </a:lnTo>
                  <a:lnTo>
                    <a:pt x="951" y="617"/>
                  </a:lnTo>
                  <a:lnTo>
                    <a:pt x="952" y="632"/>
                  </a:lnTo>
                  <a:lnTo>
                    <a:pt x="949" y="646"/>
                  </a:lnTo>
                  <a:lnTo>
                    <a:pt x="944" y="660"/>
                  </a:lnTo>
                  <a:lnTo>
                    <a:pt x="935" y="670"/>
                  </a:lnTo>
                  <a:lnTo>
                    <a:pt x="889" y="705"/>
                  </a:lnTo>
                  <a:lnTo>
                    <a:pt x="841" y="734"/>
                  </a:lnTo>
                  <a:lnTo>
                    <a:pt x="790" y="758"/>
                  </a:lnTo>
                  <a:lnTo>
                    <a:pt x="738" y="778"/>
                  </a:lnTo>
                  <a:lnTo>
                    <a:pt x="685" y="791"/>
                  </a:lnTo>
                  <a:lnTo>
                    <a:pt x="629" y="799"/>
                  </a:lnTo>
                  <a:lnTo>
                    <a:pt x="573" y="801"/>
                  </a:lnTo>
                  <a:lnTo>
                    <a:pt x="515" y="799"/>
                  </a:lnTo>
                  <a:lnTo>
                    <a:pt x="458" y="790"/>
                  </a:lnTo>
                  <a:lnTo>
                    <a:pt x="403" y="776"/>
                  </a:lnTo>
                  <a:lnTo>
                    <a:pt x="350" y="757"/>
                  </a:lnTo>
                  <a:lnTo>
                    <a:pt x="300" y="733"/>
                  </a:lnTo>
                  <a:lnTo>
                    <a:pt x="253" y="704"/>
                  </a:lnTo>
                  <a:lnTo>
                    <a:pt x="209" y="670"/>
                  </a:lnTo>
                  <a:lnTo>
                    <a:pt x="169" y="634"/>
                  </a:lnTo>
                  <a:lnTo>
                    <a:pt x="131" y="593"/>
                  </a:lnTo>
                  <a:lnTo>
                    <a:pt x="98" y="548"/>
                  </a:lnTo>
                  <a:lnTo>
                    <a:pt x="70" y="502"/>
                  </a:lnTo>
                  <a:lnTo>
                    <a:pt x="44" y="452"/>
                  </a:lnTo>
                  <a:lnTo>
                    <a:pt x="26" y="399"/>
                  </a:lnTo>
                  <a:lnTo>
                    <a:pt x="11" y="344"/>
                  </a:lnTo>
                  <a:lnTo>
                    <a:pt x="3" y="287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7" name="Freeform 683"/>
            <p:cNvSpPr>
              <a:spLocks/>
            </p:cNvSpPr>
            <p:nvPr/>
          </p:nvSpPr>
          <p:spPr bwMode="auto">
            <a:xfrm>
              <a:off x="866776" y="3729038"/>
              <a:ext cx="53975" cy="36513"/>
            </a:xfrm>
            <a:custGeom>
              <a:avLst/>
              <a:gdLst>
                <a:gd name="T0" fmla="*/ 171 w 342"/>
                <a:gd name="T1" fmla="*/ 0 h 229"/>
                <a:gd name="T2" fmla="*/ 187 w 342"/>
                <a:gd name="T3" fmla="*/ 2 h 229"/>
                <a:gd name="T4" fmla="*/ 199 w 342"/>
                <a:gd name="T5" fmla="*/ 8 h 229"/>
                <a:gd name="T6" fmla="*/ 211 w 342"/>
                <a:gd name="T7" fmla="*/ 18 h 229"/>
                <a:gd name="T8" fmla="*/ 326 w 342"/>
                <a:gd name="T9" fmla="*/ 132 h 229"/>
                <a:gd name="T10" fmla="*/ 337 w 342"/>
                <a:gd name="T11" fmla="*/ 147 h 229"/>
                <a:gd name="T12" fmla="*/ 342 w 342"/>
                <a:gd name="T13" fmla="*/ 163 h 229"/>
                <a:gd name="T14" fmla="*/ 342 w 342"/>
                <a:gd name="T15" fmla="*/ 181 h 229"/>
                <a:gd name="T16" fmla="*/ 337 w 342"/>
                <a:gd name="T17" fmla="*/ 198 h 229"/>
                <a:gd name="T18" fmla="*/ 326 w 342"/>
                <a:gd name="T19" fmla="*/ 212 h 229"/>
                <a:gd name="T20" fmla="*/ 314 w 342"/>
                <a:gd name="T21" fmla="*/ 222 h 229"/>
                <a:gd name="T22" fmla="*/ 301 w 342"/>
                <a:gd name="T23" fmla="*/ 228 h 229"/>
                <a:gd name="T24" fmla="*/ 286 w 342"/>
                <a:gd name="T25" fmla="*/ 229 h 229"/>
                <a:gd name="T26" fmla="*/ 270 w 342"/>
                <a:gd name="T27" fmla="*/ 228 h 229"/>
                <a:gd name="T28" fmla="*/ 258 w 342"/>
                <a:gd name="T29" fmla="*/ 222 h 229"/>
                <a:gd name="T30" fmla="*/ 245 w 342"/>
                <a:gd name="T31" fmla="*/ 212 h 229"/>
                <a:gd name="T32" fmla="*/ 171 w 342"/>
                <a:gd name="T33" fmla="*/ 137 h 229"/>
                <a:gd name="T34" fmla="*/ 97 w 342"/>
                <a:gd name="T35" fmla="*/ 212 h 229"/>
                <a:gd name="T36" fmla="*/ 81 w 342"/>
                <a:gd name="T37" fmla="*/ 223 h 229"/>
                <a:gd name="T38" fmla="*/ 65 w 342"/>
                <a:gd name="T39" fmla="*/ 229 h 229"/>
                <a:gd name="T40" fmla="*/ 48 w 342"/>
                <a:gd name="T41" fmla="*/ 229 h 229"/>
                <a:gd name="T42" fmla="*/ 31 w 342"/>
                <a:gd name="T43" fmla="*/ 223 h 229"/>
                <a:gd name="T44" fmla="*/ 17 w 342"/>
                <a:gd name="T45" fmla="*/ 212 h 229"/>
                <a:gd name="T46" fmla="*/ 5 w 342"/>
                <a:gd name="T47" fmla="*/ 198 h 229"/>
                <a:gd name="T48" fmla="*/ 0 w 342"/>
                <a:gd name="T49" fmla="*/ 181 h 229"/>
                <a:gd name="T50" fmla="*/ 0 w 342"/>
                <a:gd name="T51" fmla="*/ 163 h 229"/>
                <a:gd name="T52" fmla="*/ 5 w 342"/>
                <a:gd name="T53" fmla="*/ 147 h 229"/>
                <a:gd name="T54" fmla="*/ 17 w 342"/>
                <a:gd name="T55" fmla="*/ 132 h 229"/>
                <a:gd name="T56" fmla="*/ 131 w 342"/>
                <a:gd name="T57" fmla="*/ 18 h 229"/>
                <a:gd name="T58" fmla="*/ 143 w 342"/>
                <a:gd name="T59" fmla="*/ 8 h 229"/>
                <a:gd name="T60" fmla="*/ 155 w 342"/>
                <a:gd name="T61" fmla="*/ 2 h 229"/>
                <a:gd name="T62" fmla="*/ 171 w 342"/>
                <a:gd name="T6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2" h="229">
                  <a:moveTo>
                    <a:pt x="171" y="0"/>
                  </a:moveTo>
                  <a:lnTo>
                    <a:pt x="187" y="2"/>
                  </a:lnTo>
                  <a:lnTo>
                    <a:pt x="199" y="8"/>
                  </a:lnTo>
                  <a:lnTo>
                    <a:pt x="211" y="18"/>
                  </a:lnTo>
                  <a:lnTo>
                    <a:pt x="326" y="132"/>
                  </a:lnTo>
                  <a:lnTo>
                    <a:pt x="337" y="147"/>
                  </a:lnTo>
                  <a:lnTo>
                    <a:pt x="342" y="163"/>
                  </a:lnTo>
                  <a:lnTo>
                    <a:pt x="342" y="181"/>
                  </a:lnTo>
                  <a:lnTo>
                    <a:pt x="337" y="198"/>
                  </a:lnTo>
                  <a:lnTo>
                    <a:pt x="326" y="212"/>
                  </a:lnTo>
                  <a:lnTo>
                    <a:pt x="314" y="222"/>
                  </a:lnTo>
                  <a:lnTo>
                    <a:pt x="301" y="228"/>
                  </a:lnTo>
                  <a:lnTo>
                    <a:pt x="286" y="229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5" y="212"/>
                  </a:lnTo>
                  <a:lnTo>
                    <a:pt x="171" y="137"/>
                  </a:lnTo>
                  <a:lnTo>
                    <a:pt x="97" y="212"/>
                  </a:lnTo>
                  <a:lnTo>
                    <a:pt x="81" y="223"/>
                  </a:lnTo>
                  <a:lnTo>
                    <a:pt x="65" y="229"/>
                  </a:lnTo>
                  <a:lnTo>
                    <a:pt x="48" y="229"/>
                  </a:lnTo>
                  <a:lnTo>
                    <a:pt x="31" y="223"/>
                  </a:lnTo>
                  <a:lnTo>
                    <a:pt x="17" y="212"/>
                  </a:lnTo>
                  <a:lnTo>
                    <a:pt x="5" y="198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5" y="147"/>
                  </a:lnTo>
                  <a:lnTo>
                    <a:pt x="17" y="132"/>
                  </a:lnTo>
                  <a:lnTo>
                    <a:pt x="131" y="18"/>
                  </a:lnTo>
                  <a:lnTo>
                    <a:pt x="143" y="8"/>
                  </a:lnTo>
                  <a:lnTo>
                    <a:pt x="155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8" name="Freeform 684"/>
            <p:cNvSpPr>
              <a:spLocks/>
            </p:cNvSpPr>
            <p:nvPr/>
          </p:nvSpPr>
          <p:spPr bwMode="auto">
            <a:xfrm>
              <a:off x="1031876" y="3748088"/>
              <a:ext cx="53975" cy="36513"/>
            </a:xfrm>
            <a:custGeom>
              <a:avLst/>
              <a:gdLst>
                <a:gd name="T0" fmla="*/ 48 w 342"/>
                <a:gd name="T1" fmla="*/ 0 h 228"/>
                <a:gd name="T2" fmla="*/ 65 w 342"/>
                <a:gd name="T3" fmla="*/ 0 h 228"/>
                <a:gd name="T4" fmla="*/ 81 w 342"/>
                <a:gd name="T5" fmla="*/ 6 h 228"/>
                <a:gd name="T6" fmla="*/ 97 w 342"/>
                <a:gd name="T7" fmla="*/ 17 h 228"/>
                <a:gd name="T8" fmla="*/ 171 w 342"/>
                <a:gd name="T9" fmla="*/ 91 h 228"/>
                <a:gd name="T10" fmla="*/ 245 w 342"/>
                <a:gd name="T11" fmla="*/ 17 h 228"/>
                <a:gd name="T12" fmla="*/ 261 w 342"/>
                <a:gd name="T13" fmla="*/ 6 h 228"/>
                <a:gd name="T14" fmla="*/ 277 w 342"/>
                <a:gd name="T15" fmla="*/ 0 h 228"/>
                <a:gd name="T16" fmla="*/ 294 w 342"/>
                <a:gd name="T17" fmla="*/ 0 h 228"/>
                <a:gd name="T18" fmla="*/ 311 w 342"/>
                <a:gd name="T19" fmla="*/ 6 h 228"/>
                <a:gd name="T20" fmla="*/ 326 w 342"/>
                <a:gd name="T21" fmla="*/ 17 h 228"/>
                <a:gd name="T22" fmla="*/ 337 w 342"/>
                <a:gd name="T23" fmla="*/ 32 h 228"/>
                <a:gd name="T24" fmla="*/ 342 w 342"/>
                <a:gd name="T25" fmla="*/ 48 h 228"/>
                <a:gd name="T26" fmla="*/ 342 w 342"/>
                <a:gd name="T27" fmla="*/ 66 h 228"/>
                <a:gd name="T28" fmla="*/ 337 w 342"/>
                <a:gd name="T29" fmla="*/ 83 h 228"/>
                <a:gd name="T30" fmla="*/ 326 w 342"/>
                <a:gd name="T31" fmla="*/ 97 h 228"/>
                <a:gd name="T32" fmla="*/ 211 w 342"/>
                <a:gd name="T33" fmla="*/ 212 h 228"/>
                <a:gd name="T34" fmla="*/ 198 w 342"/>
                <a:gd name="T35" fmla="*/ 221 h 228"/>
                <a:gd name="T36" fmla="*/ 184 w 342"/>
                <a:gd name="T37" fmla="*/ 227 h 228"/>
                <a:gd name="T38" fmla="*/ 171 w 342"/>
                <a:gd name="T39" fmla="*/ 228 h 228"/>
                <a:gd name="T40" fmla="*/ 155 w 342"/>
                <a:gd name="T41" fmla="*/ 227 h 228"/>
                <a:gd name="T42" fmla="*/ 143 w 342"/>
                <a:gd name="T43" fmla="*/ 221 h 228"/>
                <a:gd name="T44" fmla="*/ 131 w 342"/>
                <a:gd name="T45" fmla="*/ 212 h 228"/>
                <a:gd name="T46" fmla="*/ 17 w 342"/>
                <a:gd name="T47" fmla="*/ 97 h 228"/>
                <a:gd name="T48" fmla="*/ 5 w 342"/>
                <a:gd name="T49" fmla="*/ 83 h 228"/>
                <a:gd name="T50" fmla="*/ 0 w 342"/>
                <a:gd name="T51" fmla="*/ 66 h 228"/>
                <a:gd name="T52" fmla="*/ 0 w 342"/>
                <a:gd name="T53" fmla="*/ 48 h 228"/>
                <a:gd name="T54" fmla="*/ 5 w 342"/>
                <a:gd name="T55" fmla="*/ 32 h 228"/>
                <a:gd name="T56" fmla="*/ 17 w 342"/>
                <a:gd name="T57" fmla="*/ 17 h 228"/>
                <a:gd name="T58" fmla="*/ 31 w 342"/>
                <a:gd name="T59" fmla="*/ 6 h 228"/>
                <a:gd name="T60" fmla="*/ 48 w 342"/>
                <a:gd name="T6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2" h="228">
                  <a:moveTo>
                    <a:pt x="48" y="0"/>
                  </a:moveTo>
                  <a:lnTo>
                    <a:pt x="65" y="0"/>
                  </a:lnTo>
                  <a:lnTo>
                    <a:pt x="81" y="6"/>
                  </a:lnTo>
                  <a:lnTo>
                    <a:pt x="97" y="17"/>
                  </a:lnTo>
                  <a:lnTo>
                    <a:pt x="171" y="91"/>
                  </a:lnTo>
                  <a:lnTo>
                    <a:pt x="245" y="17"/>
                  </a:lnTo>
                  <a:lnTo>
                    <a:pt x="261" y="6"/>
                  </a:lnTo>
                  <a:lnTo>
                    <a:pt x="277" y="0"/>
                  </a:lnTo>
                  <a:lnTo>
                    <a:pt x="294" y="0"/>
                  </a:lnTo>
                  <a:lnTo>
                    <a:pt x="311" y="6"/>
                  </a:lnTo>
                  <a:lnTo>
                    <a:pt x="326" y="17"/>
                  </a:lnTo>
                  <a:lnTo>
                    <a:pt x="337" y="32"/>
                  </a:lnTo>
                  <a:lnTo>
                    <a:pt x="342" y="48"/>
                  </a:lnTo>
                  <a:lnTo>
                    <a:pt x="342" y="66"/>
                  </a:lnTo>
                  <a:lnTo>
                    <a:pt x="337" y="83"/>
                  </a:lnTo>
                  <a:lnTo>
                    <a:pt x="326" y="97"/>
                  </a:lnTo>
                  <a:lnTo>
                    <a:pt x="211" y="212"/>
                  </a:lnTo>
                  <a:lnTo>
                    <a:pt x="198" y="221"/>
                  </a:lnTo>
                  <a:lnTo>
                    <a:pt x="184" y="227"/>
                  </a:lnTo>
                  <a:lnTo>
                    <a:pt x="171" y="228"/>
                  </a:lnTo>
                  <a:lnTo>
                    <a:pt x="155" y="227"/>
                  </a:lnTo>
                  <a:lnTo>
                    <a:pt x="143" y="221"/>
                  </a:lnTo>
                  <a:lnTo>
                    <a:pt x="131" y="212"/>
                  </a:lnTo>
                  <a:lnTo>
                    <a:pt x="17" y="97"/>
                  </a:lnTo>
                  <a:lnTo>
                    <a:pt x="5" y="83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2"/>
                  </a:lnTo>
                  <a:lnTo>
                    <a:pt x="17" y="17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57" name="Group 1356"/>
          <p:cNvGrpSpPr/>
          <p:nvPr/>
        </p:nvGrpSpPr>
        <p:grpSpPr>
          <a:xfrm>
            <a:off x="10963545" y="4292453"/>
            <a:ext cx="546101" cy="436563"/>
            <a:chOff x="10953750" y="4292600"/>
            <a:chExt cx="546101" cy="436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7" name="Freeform 689"/>
            <p:cNvSpPr>
              <a:spLocks noEditPoints="1"/>
            </p:cNvSpPr>
            <p:nvPr/>
          </p:nvSpPr>
          <p:spPr bwMode="auto">
            <a:xfrm>
              <a:off x="11007725" y="4383088"/>
              <a:ext cx="292100" cy="292100"/>
            </a:xfrm>
            <a:custGeom>
              <a:avLst/>
              <a:gdLst>
                <a:gd name="T0" fmla="*/ 773 w 1835"/>
                <a:gd name="T1" fmla="*/ 128 h 1832"/>
                <a:gd name="T2" fmla="*/ 574 w 1835"/>
                <a:gd name="T3" fmla="*/ 192 h 1832"/>
                <a:gd name="T4" fmla="*/ 401 w 1835"/>
                <a:gd name="T5" fmla="*/ 304 h 1832"/>
                <a:gd name="T6" fmla="*/ 262 w 1835"/>
                <a:gd name="T7" fmla="*/ 454 h 1832"/>
                <a:gd name="T8" fmla="*/ 165 w 1835"/>
                <a:gd name="T9" fmla="*/ 637 h 1832"/>
                <a:gd name="T10" fmla="*/ 118 w 1835"/>
                <a:gd name="T11" fmla="*/ 843 h 1832"/>
                <a:gd name="T12" fmla="*/ 127 w 1835"/>
                <a:gd name="T13" fmla="*/ 1059 h 1832"/>
                <a:gd name="T14" fmla="*/ 192 w 1835"/>
                <a:gd name="T15" fmla="*/ 1259 h 1832"/>
                <a:gd name="T16" fmla="*/ 304 w 1835"/>
                <a:gd name="T17" fmla="*/ 1432 h 1832"/>
                <a:gd name="T18" fmla="*/ 456 w 1835"/>
                <a:gd name="T19" fmla="*/ 1570 h 1832"/>
                <a:gd name="T20" fmla="*/ 638 w 1835"/>
                <a:gd name="T21" fmla="*/ 1667 h 1832"/>
                <a:gd name="T22" fmla="*/ 844 w 1835"/>
                <a:gd name="T23" fmla="*/ 1714 h 1832"/>
                <a:gd name="T24" fmla="*/ 1061 w 1835"/>
                <a:gd name="T25" fmla="*/ 1705 h 1832"/>
                <a:gd name="T26" fmla="*/ 1260 w 1835"/>
                <a:gd name="T27" fmla="*/ 1640 h 1832"/>
                <a:gd name="T28" fmla="*/ 1433 w 1835"/>
                <a:gd name="T29" fmla="*/ 1529 h 1832"/>
                <a:gd name="T30" fmla="*/ 1573 w 1835"/>
                <a:gd name="T31" fmla="*/ 1378 h 1832"/>
                <a:gd name="T32" fmla="*/ 1670 w 1835"/>
                <a:gd name="T33" fmla="*/ 1194 h 1832"/>
                <a:gd name="T34" fmla="*/ 1717 w 1835"/>
                <a:gd name="T35" fmla="*/ 988 h 1832"/>
                <a:gd name="T36" fmla="*/ 1707 w 1835"/>
                <a:gd name="T37" fmla="*/ 772 h 1832"/>
                <a:gd name="T38" fmla="*/ 1643 w 1835"/>
                <a:gd name="T39" fmla="*/ 573 h 1832"/>
                <a:gd name="T40" fmla="*/ 1530 w 1835"/>
                <a:gd name="T41" fmla="*/ 400 h 1832"/>
                <a:gd name="T42" fmla="*/ 1379 w 1835"/>
                <a:gd name="T43" fmla="*/ 262 h 1832"/>
                <a:gd name="T44" fmla="*/ 1197 w 1835"/>
                <a:gd name="T45" fmla="*/ 165 h 1832"/>
                <a:gd name="T46" fmla="*/ 990 w 1835"/>
                <a:gd name="T47" fmla="*/ 117 h 1832"/>
                <a:gd name="T48" fmla="*/ 992 w 1835"/>
                <a:gd name="T49" fmla="*/ 3 h 1832"/>
                <a:gd name="T50" fmla="*/ 1206 w 1835"/>
                <a:gd name="T51" fmla="*/ 46 h 1832"/>
                <a:gd name="T52" fmla="*/ 1400 w 1835"/>
                <a:gd name="T53" fmla="*/ 138 h 1832"/>
                <a:gd name="T54" fmla="*/ 1566 w 1835"/>
                <a:gd name="T55" fmla="*/ 269 h 1832"/>
                <a:gd name="T56" fmla="*/ 1697 w 1835"/>
                <a:gd name="T57" fmla="*/ 435 h 1832"/>
                <a:gd name="T58" fmla="*/ 1788 w 1835"/>
                <a:gd name="T59" fmla="*/ 627 h 1832"/>
                <a:gd name="T60" fmla="*/ 1832 w 1835"/>
                <a:gd name="T61" fmla="*/ 841 h 1832"/>
                <a:gd name="T62" fmla="*/ 1822 w 1835"/>
                <a:gd name="T63" fmla="*/ 1064 h 1832"/>
                <a:gd name="T64" fmla="*/ 1763 w 1835"/>
                <a:gd name="T65" fmla="*/ 1272 h 1832"/>
                <a:gd name="T66" fmla="*/ 1657 w 1835"/>
                <a:gd name="T67" fmla="*/ 1456 h 1832"/>
                <a:gd name="T68" fmla="*/ 1514 w 1835"/>
                <a:gd name="T69" fmla="*/ 1611 h 1832"/>
                <a:gd name="T70" fmla="*/ 1338 w 1835"/>
                <a:gd name="T71" fmla="*/ 1730 h 1832"/>
                <a:gd name="T72" fmla="*/ 1137 w 1835"/>
                <a:gd name="T73" fmla="*/ 1805 h 1832"/>
                <a:gd name="T74" fmla="*/ 917 w 1835"/>
                <a:gd name="T75" fmla="*/ 1832 h 1832"/>
                <a:gd name="T76" fmla="*/ 697 w 1835"/>
                <a:gd name="T77" fmla="*/ 1805 h 1832"/>
                <a:gd name="T78" fmla="*/ 496 w 1835"/>
                <a:gd name="T79" fmla="*/ 1730 h 1832"/>
                <a:gd name="T80" fmla="*/ 321 w 1835"/>
                <a:gd name="T81" fmla="*/ 1611 h 1832"/>
                <a:gd name="T82" fmla="*/ 177 w 1835"/>
                <a:gd name="T83" fmla="*/ 1456 h 1832"/>
                <a:gd name="T84" fmla="*/ 72 w 1835"/>
                <a:gd name="T85" fmla="*/ 1272 h 1832"/>
                <a:gd name="T86" fmla="*/ 13 w 1835"/>
                <a:gd name="T87" fmla="*/ 1064 h 1832"/>
                <a:gd name="T88" fmla="*/ 3 w 1835"/>
                <a:gd name="T89" fmla="*/ 841 h 1832"/>
                <a:gd name="T90" fmla="*/ 47 w 1835"/>
                <a:gd name="T91" fmla="*/ 627 h 1832"/>
                <a:gd name="T92" fmla="*/ 138 w 1835"/>
                <a:gd name="T93" fmla="*/ 435 h 1832"/>
                <a:gd name="T94" fmla="*/ 269 w 1835"/>
                <a:gd name="T95" fmla="*/ 269 h 1832"/>
                <a:gd name="T96" fmla="*/ 435 w 1835"/>
                <a:gd name="T97" fmla="*/ 138 h 1832"/>
                <a:gd name="T98" fmla="*/ 629 w 1835"/>
                <a:gd name="T99" fmla="*/ 46 h 1832"/>
                <a:gd name="T100" fmla="*/ 842 w 1835"/>
                <a:gd name="T101" fmla="*/ 3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1832">
                  <a:moveTo>
                    <a:pt x="917" y="114"/>
                  </a:moveTo>
                  <a:lnTo>
                    <a:pt x="844" y="117"/>
                  </a:lnTo>
                  <a:lnTo>
                    <a:pt x="773" y="128"/>
                  </a:lnTo>
                  <a:lnTo>
                    <a:pt x="705" y="143"/>
                  </a:lnTo>
                  <a:lnTo>
                    <a:pt x="638" y="165"/>
                  </a:lnTo>
                  <a:lnTo>
                    <a:pt x="574" y="192"/>
                  </a:lnTo>
                  <a:lnTo>
                    <a:pt x="513" y="224"/>
                  </a:lnTo>
                  <a:lnTo>
                    <a:pt x="456" y="262"/>
                  </a:lnTo>
                  <a:lnTo>
                    <a:pt x="401" y="304"/>
                  </a:lnTo>
                  <a:lnTo>
                    <a:pt x="350" y="349"/>
                  </a:lnTo>
                  <a:lnTo>
                    <a:pt x="304" y="400"/>
                  </a:lnTo>
                  <a:lnTo>
                    <a:pt x="262" y="454"/>
                  </a:lnTo>
                  <a:lnTo>
                    <a:pt x="225" y="512"/>
                  </a:lnTo>
                  <a:lnTo>
                    <a:pt x="192" y="573"/>
                  </a:lnTo>
                  <a:lnTo>
                    <a:pt x="165" y="637"/>
                  </a:lnTo>
                  <a:lnTo>
                    <a:pt x="144" y="703"/>
                  </a:lnTo>
                  <a:lnTo>
                    <a:pt x="127" y="772"/>
                  </a:lnTo>
                  <a:lnTo>
                    <a:pt x="118" y="843"/>
                  </a:lnTo>
                  <a:lnTo>
                    <a:pt x="115" y="916"/>
                  </a:lnTo>
                  <a:lnTo>
                    <a:pt x="118" y="988"/>
                  </a:lnTo>
                  <a:lnTo>
                    <a:pt x="127" y="1059"/>
                  </a:lnTo>
                  <a:lnTo>
                    <a:pt x="144" y="1128"/>
                  </a:lnTo>
                  <a:lnTo>
                    <a:pt x="165" y="1194"/>
                  </a:lnTo>
                  <a:lnTo>
                    <a:pt x="192" y="1259"/>
                  </a:lnTo>
                  <a:lnTo>
                    <a:pt x="225" y="1319"/>
                  </a:lnTo>
                  <a:lnTo>
                    <a:pt x="262" y="1378"/>
                  </a:lnTo>
                  <a:lnTo>
                    <a:pt x="304" y="1432"/>
                  </a:lnTo>
                  <a:lnTo>
                    <a:pt x="350" y="1482"/>
                  </a:lnTo>
                  <a:lnTo>
                    <a:pt x="401" y="1529"/>
                  </a:lnTo>
                  <a:lnTo>
                    <a:pt x="456" y="1570"/>
                  </a:lnTo>
                  <a:lnTo>
                    <a:pt x="513" y="1608"/>
                  </a:lnTo>
                  <a:lnTo>
                    <a:pt x="574" y="1640"/>
                  </a:lnTo>
                  <a:lnTo>
                    <a:pt x="638" y="1667"/>
                  </a:lnTo>
                  <a:lnTo>
                    <a:pt x="705" y="1689"/>
                  </a:lnTo>
                  <a:lnTo>
                    <a:pt x="773" y="1705"/>
                  </a:lnTo>
                  <a:lnTo>
                    <a:pt x="844" y="1714"/>
                  </a:lnTo>
                  <a:lnTo>
                    <a:pt x="917" y="1717"/>
                  </a:lnTo>
                  <a:lnTo>
                    <a:pt x="990" y="1714"/>
                  </a:lnTo>
                  <a:lnTo>
                    <a:pt x="1061" y="1705"/>
                  </a:lnTo>
                  <a:lnTo>
                    <a:pt x="1130" y="1689"/>
                  </a:lnTo>
                  <a:lnTo>
                    <a:pt x="1197" y="1667"/>
                  </a:lnTo>
                  <a:lnTo>
                    <a:pt x="1260" y="1640"/>
                  </a:lnTo>
                  <a:lnTo>
                    <a:pt x="1322" y="1608"/>
                  </a:lnTo>
                  <a:lnTo>
                    <a:pt x="1379" y="1570"/>
                  </a:lnTo>
                  <a:lnTo>
                    <a:pt x="1433" y="1529"/>
                  </a:lnTo>
                  <a:lnTo>
                    <a:pt x="1484" y="1482"/>
                  </a:lnTo>
                  <a:lnTo>
                    <a:pt x="1530" y="1432"/>
                  </a:lnTo>
                  <a:lnTo>
                    <a:pt x="1573" y="1378"/>
                  </a:lnTo>
                  <a:lnTo>
                    <a:pt x="1610" y="1319"/>
                  </a:lnTo>
                  <a:lnTo>
                    <a:pt x="1643" y="1259"/>
                  </a:lnTo>
                  <a:lnTo>
                    <a:pt x="1670" y="1194"/>
                  </a:lnTo>
                  <a:lnTo>
                    <a:pt x="1691" y="1128"/>
                  </a:lnTo>
                  <a:lnTo>
                    <a:pt x="1707" y="1059"/>
                  </a:lnTo>
                  <a:lnTo>
                    <a:pt x="1717" y="988"/>
                  </a:lnTo>
                  <a:lnTo>
                    <a:pt x="1720" y="916"/>
                  </a:lnTo>
                  <a:lnTo>
                    <a:pt x="1717" y="843"/>
                  </a:lnTo>
                  <a:lnTo>
                    <a:pt x="1707" y="772"/>
                  </a:lnTo>
                  <a:lnTo>
                    <a:pt x="1691" y="703"/>
                  </a:lnTo>
                  <a:lnTo>
                    <a:pt x="1670" y="637"/>
                  </a:lnTo>
                  <a:lnTo>
                    <a:pt x="1643" y="573"/>
                  </a:lnTo>
                  <a:lnTo>
                    <a:pt x="1610" y="512"/>
                  </a:lnTo>
                  <a:lnTo>
                    <a:pt x="1573" y="454"/>
                  </a:lnTo>
                  <a:lnTo>
                    <a:pt x="1530" y="400"/>
                  </a:lnTo>
                  <a:lnTo>
                    <a:pt x="1484" y="349"/>
                  </a:lnTo>
                  <a:lnTo>
                    <a:pt x="1433" y="304"/>
                  </a:lnTo>
                  <a:lnTo>
                    <a:pt x="1379" y="262"/>
                  </a:lnTo>
                  <a:lnTo>
                    <a:pt x="1322" y="224"/>
                  </a:lnTo>
                  <a:lnTo>
                    <a:pt x="1260" y="192"/>
                  </a:lnTo>
                  <a:lnTo>
                    <a:pt x="1197" y="165"/>
                  </a:lnTo>
                  <a:lnTo>
                    <a:pt x="1130" y="143"/>
                  </a:lnTo>
                  <a:lnTo>
                    <a:pt x="1061" y="128"/>
                  </a:lnTo>
                  <a:lnTo>
                    <a:pt x="990" y="117"/>
                  </a:lnTo>
                  <a:lnTo>
                    <a:pt x="917" y="114"/>
                  </a:lnTo>
                  <a:close/>
                  <a:moveTo>
                    <a:pt x="917" y="0"/>
                  </a:moveTo>
                  <a:lnTo>
                    <a:pt x="992" y="3"/>
                  </a:lnTo>
                  <a:lnTo>
                    <a:pt x="1065" y="12"/>
                  </a:lnTo>
                  <a:lnTo>
                    <a:pt x="1137" y="27"/>
                  </a:lnTo>
                  <a:lnTo>
                    <a:pt x="1206" y="46"/>
                  </a:lnTo>
                  <a:lnTo>
                    <a:pt x="1274" y="72"/>
                  </a:lnTo>
                  <a:lnTo>
                    <a:pt x="1338" y="103"/>
                  </a:lnTo>
                  <a:lnTo>
                    <a:pt x="1400" y="138"/>
                  </a:lnTo>
                  <a:lnTo>
                    <a:pt x="1458" y="178"/>
                  </a:lnTo>
                  <a:lnTo>
                    <a:pt x="1514" y="221"/>
                  </a:lnTo>
                  <a:lnTo>
                    <a:pt x="1566" y="269"/>
                  </a:lnTo>
                  <a:lnTo>
                    <a:pt x="1613" y="320"/>
                  </a:lnTo>
                  <a:lnTo>
                    <a:pt x="1657" y="375"/>
                  </a:lnTo>
                  <a:lnTo>
                    <a:pt x="1697" y="435"/>
                  </a:lnTo>
                  <a:lnTo>
                    <a:pt x="1731" y="496"/>
                  </a:lnTo>
                  <a:lnTo>
                    <a:pt x="1763" y="561"/>
                  </a:lnTo>
                  <a:lnTo>
                    <a:pt x="1788" y="627"/>
                  </a:lnTo>
                  <a:lnTo>
                    <a:pt x="1808" y="696"/>
                  </a:lnTo>
                  <a:lnTo>
                    <a:pt x="1822" y="768"/>
                  </a:lnTo>
                  <a:lnTo>
                    <a:pt x="1832" y="841"/>
                  </a:lnTo>
                  <a:lnTo>
                    <a:pt x="1835" y="916"/>
                  </a:lnTo>
                  <a:lnTo>
                    <a:pt x="1832" y="990"/>
                  </a:lnTo>
                  <a:lnTo>
                    <a:pt x="1822" y="1064"/>
                  </a:lnTo>
                  <a:lnTo>
                    <a:pt x="1808" y="1135"/>
                  </a:lnTo>
                  <a:lnTo>
                    <a:pt x="1788" y="1205"/>
                  </a:lnTo>
                  <a:lnTo>
                    <a:pt x="1763" y="1272"/>
                  </a:lnTo>
                  <a:lnTo>
                    <a:pt x="1731" y="1336"/>
                  </a:lnTo>
                  <a:lnTo>
                    <a:pt x="1697" y="1397"/>
                  </a:lnTo>
                  <a:lnTo>
                    <a:pt x="1657" y="1456"/>
                  </a:lnTo>
                  <a:lnTo>
                    <a:pt x="1613" y="1511"/>
                  </a:lnTo>
                  <a:lnTo>
                    <a:pt x="1566" y="1563"/>
                  </a:lnTo>
                  <a:lnTo>
                    <a:pt x="1514" y="1611"/>
                  </a:lnTo>
                  <a:lnTo>
                    <a:pt x="1458" y="1655"/>
                  </a:lnTo>
                  <a:lnTo>
                    <a:pt x="1400" y="1694"/>
                  </a:lnTo>
                  <a:lnTo>
                    <a:pt x="1338" y="1730"/>
                  </a:lnTo>
                  <a:lnTo>
                    <a:pt x="1274" y="1760"/>
                  </a:lnTo>
                  <a:lnTo>
                    <a:pt x="1206" y="1785"/>
                  </a:lnTo>
                  <a:lnTo>
                    <a:pt x="1137" y="1805"/>
                  </a:lnTo>
                  <a:lnTo>
                    <a:pt x="1065" y="1820"/>
                  </a:lnTo>
                  <a:lnTo>
                    <a:pt x="992" y="1828"/>
                  </a:lnTo>
                  <a:lnTo>
                    <a:pt x="917" y="1832"/>
                  </a:lnTo>
                  <a:lnTo>
                    <a:pt x="842" y="1828"/>
                  </a:lnTo>
                  <a:lnTo>
                    <a:pt x="769" y="1820"/>
                  </a:lnTo>
                  <a:lnTo>
                    <a:pt x="697" y="1805"/>
                  </a:lnTo>
                  <a:lnTo>
                    <a:pt x="629" y="1785"/>
                  </a:lnTo>
                  <a:lnTo>
                    <a:pt x="561" y="1760"/>
                  </a:lnTo>
                  <a:lnTo>
                    <a:pt x="496" y="1730"/>
                  </a:lnTo>
                  <a:lnTo>
                    <a:pt x="435" y="1694"/>
                  </a:lnTo>
                  <a:lnTo>
                    <a:pt x="376" y="1655"/>
                  </a:lnTo>
                  <a:lnTo>
                    <a:pt x="321" y="1611"/>
                  </a:lnTo>
                  <a:lnTo>
                    <a:pt x="269" y="1563"/>
                  </a:lnTo>
                  <a:lnTo>
                    <a:pt x="222" y="1511"/>
                  </a:lnTo>
                  <a:lnTo>
                    <a:pt x="177" y="1456"/>
                  </a:lnTo>
                  <a:lnTo>
                    <a:pt x="138" y="1397"/>
                  </a:lnTo>
                  <a:lnTo>
                    <a:pt x="103" y="1336"/>
                  </a:lnTo>
                  <a:lnTo>
                    <a:pt x="72" y="1272"/>
                  </a:lnTo>
                  <a:lnTo>
                    <a:pt x="47" y="1205"/>
                  </a:lnTo>
                  <a:lnTo>
                    <a:pt x="27" y="1135"/>
                  </a:lnTo>
                  <a:lnTo>
                    <a:pt x="13" y="1064"/>
                  </a:lnTo>
                  <a:lnTo>
                    <a:pt x="3" y="990"/>
                  </a:lnTo>
                  <a:lnTo>
                    <a:pt x="0" y="916"/>
                  </a:lnTo>
                  <a:lnTo>
                    <a:pt x="3" y="841"/>
                  </a:lnTo>
                  <a:lnTo>
                    <a:pt x="13" y="768"/>
                  </a:lnTo>
                  <a:lnTo>
                    <a:pt x="27" y="696"/>
                  </a:lnTo>
                  <a:lnTo>
                    <a:pt x="47" y="627"/>
                  </a:lnTo>
                  <a:lnTo>
                    <a:pt x="72" y="561"/>
                  </a:lnTo>
                  <a:lnTo>
                    <a:pt x="103" y="496"/>
                  </a:lnTo>
                  <a:lnTo>
                    <a:pt x="138" y="435"/>
                  </a:lnTo>
                  <a:lnTo>
                    <a:pt x="177" y="375"/>
                  </a:lnTo>
                  <a:lnTo>
                    <a:pt x="222" y="320"/>
                  </a:lnTo>
                  <a:lnTo>
                    <a:pt x="269" y="269"/>
                  </a:lnTo>
                  <a:lnTo>
                    <a:pt x="321" y="221"/>
                  </a:lnTo>
                  <a:lnTo>
                    <a:pt x="376" y="178"/>
                  </a:lnTo>
                  <a:lnTo>
                    <a:pt x="435" y="138"/>
                  </a:lnTo>
                  <a:lnTo>
                    <a:pt x="496" y="103"/>
                  </a:lnTo>
                  <a:lnTo>
                    <a:pt x="561" y="72"/>
                  </a:lnTo>
                  <a:lnTo>
                    <a:pt x="629" y="46"/>
                  </a:lnTo>
                  <a:lnTo>
                    <a:pt x="697" y="27"/>
                  </a:lnTo>
                  <a:lnTo>
                    <a:pt x="769" y="12"/>
                  </a:lnTo>
                  <a:lnTo>
                    <a:pt x="842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8" name="Freeform 690"/>
            <p:cNvSpPr>
              <a:spLocks/>
            </p:cNvSpPr>
            <p:nvPr/>
          </p:nvSpPr>
          <p:spPr bwMode="auto">
            <a:xfrm>
              <a:off x="11336338" y="4392613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9" name="Freeform 691"/>
            <p:cNvSpPr>
              <a:spLocks/>
            </p:cNvSpPr>
            <p:nvPr/>
          </p:nvSpPr>
          <p:spPr bwMode="auto">
            <a:xfrm>
              <a:off x="11299825" y="442912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3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3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0" name="Freeform 692"/>
            <p:cNvSpPr>
              <a:spLocks/>
            </p:cNvSpPr>
            <p:nvPr/>
          </p:nvSpPr>
          <p:spPr bwMode="auto">
            <a:xfrm>
              <a:off x="11336338" y="4429125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" name="Freeform 693"/>
            <p:cNvSpPr>
              <a:spLocks/>
            </p:cNvSpPr>
            <p:nvPr/>
          </p:nvSpPr>
          <p:spPr bwMode="auto">
            <a:xfrm>
              <a:off x="11299825" y="439261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3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3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2" name="Freeform 694"/>
            <p:cNvSpPr>
              <a:spLocks/>
            </p:cNvSpPr>
            <p:nvPr/>
          </p:nvSpPr>
          <p:spPr bwMode="auto">
            <a:xfrm>
              <a:off x="11263313" y="4392613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3" name="Freeform 695"/>
            <p:cNvSpPr>
              <a:spLocks noEditPoints="1"/>
            </p:cNvSpPr>
            <p:nvPr/>
          </p:nvSpPr>
          <p:spPr bwMode="auto">
            <a:xfrm>
              <a:off x="10953750" y="4338638"/>
              <a:ext cx="546100" cy="390525"/>
            </a:xfrm>
            <a:custGeom>
              <a:avLst/>
              <a:gdLst>
                <a:gd name="T0" fmla="*/ 225 w 3440"/>
                <a:gd name="T1" fmla="*/ 125 h 2462"/>
                <a:gd name="T2" fmla="*/ 154 w 3440"/>
                <a:gd name="T3" fmla="*/ 175 h 2462"/>
                <a:gd name="T4" fmla="*/ 118 w 3440"/>
                <a:gd name="T5" fmla="*/ 255 h 2462"/>
                <a:gd name="T6" fmla="*/ 118 w 3440"/>
                <a:gd name="T7" fmla="*/ 2208 h 2462"/>
                <a:gd name="T8" fmla="*/ 154 w 3440"/>
                <a:gd name="T9" fmla="*/ 2288 h 2462"/>
                <a:gd name="T10" fmla="*/ 225 w 3440"/>
                <a:gd name="T11" fmla="*/ 2337 h 2462"/>
                <a:gd name="T12" fmla="*/ 677 w 3440"/>
                <a:gd name="T13" fmla="*/ 2348 h 2462"/>
                <a:gd name="T14" fmla="*/ 752 w 3440"/>
                <a:gd name="T15" fmla="*/ 2336 h 2462"/>
                <a:gd name="T16" fmla="*/ 827 w 3440"/>
                <a:gd name="T17" fmla="*/ 2303 h 2462"/>
                <a:gd name="T18" fmla="*/ 917 w 3440"/>
                <a:gd name="T19" fmla="*/ 2290 h 2462"/>
                <a:gd name="T20" fmla="*/ 2600 w 3440"/>
                <a:gd name="T21" fmla="*/ 2300 h 2462"/>
                <a:gd name="T22" fmla="*/ 2695 w 3440"/>
                <a:gd name="T23" fmla="*/ 2336 h 2462"/>
                <a:gd name="T24" fmla="*/ 2770 w 3440"/>
                <a:gd name="T25" fmla="*/ 2348 h 2462"/>
                <a:gd name="T26" fmla="*/ 3215 w 3440"/>
                <a:gd name="T27" fmla="*/ 2337 h 2462"/>
                <a:gd name="T28" fmla="*/ 3286 w 3440"/>
                <a:gd name="T29" fmla="*/ 2288 h 2462"/>
                <a:gd name="T30" fmla="*/ 3322 w 3440"/>
                <a:gd name="T31" fmla="*/ 2208 h 2462"/>
                <a:gd name="T32" fmla="*/ 3322 w 3440"/>
                <a:gd name="T33" fmla="*/ 255 h 2462"/>
                <a:gd name="T34" fmla="*/ 3286 w 3440"/>
                <a:gd name="T35" fmla="*/ 175 h 2462"/>
                <a:gd name="T36" fmla="*/ 3215 w 3440"/>
                <a:gd name="T37" fmla="*/ 125 h 2462"/>
                <a:gd name="T38" fmla="*/ 2757 w 3440"/>
                <a:gd name="T39" fmla="*/ 115 h 2462"/>
                <a:gd name="T40" fmla="*/ 2683 w 3440"/>
                <a:gd name="T41" fmla="*/ 127 h 2462"/>
                <a:gd name="T42" fmla="*/ 2607 w 3440"/>
                <a:gd name="T43" fmla="*/ 160 h 2462"/>
                <a:gd name="T44" fmla="*/ 2516 w 3440"/>
                <a:gd name="T45" fmla="*/ 172 h 2462"/>
                <a:gd name="T46" fmla="*/ 846 w 3440"/>
                <a:gd name="T47" fmla="*/ 164 h 2462"/>
                <a:gd name="T48" fmla="*/ 745 w 3440"/>
                <a:gd name="T49" fmla="*/ 124 h 2462"/>
                <a:gd name="T50" fmla="*/ 287 w 3440"/>
                <a:gd name="T51" fmla="*/ 115 h 2462"/>
                <a:gd name="T52" fmla="*/ 721 w 3440"/>
                <a:gd name="T53" fmla="*/ 2 h 2462"/>
                <a:gd name="T54" fmla="*/ 831 w 3440"/>
                <a:gd name="T55" fmla="*/ 35 h 2462"/>
                <a:gd name="T56" fmla="*/ 924 w 3440"/>
                <a:gd name="T57" fmla="*/ 58 h 2462"/>
                <a:gd name="T58" fmla="*/ 2567 w 3440"/>
                <a:gd name="T59" fmla="*/ 52 h 2462"/>
                <a:gd name="T60" fmla="*/ 2639 w 3440"/>
                <a:gd name="T61" fmla="*/ 22 h 2462"/>
                <a:gd name="T62" fmla="*/ 2727 w 3440"/>
                <a:gd name="T63" fmla="*/ 2 h 2462"/>
                <a:gd name="T64" fmla="*/ 3196 w 3440"/>
                <a:gd name="T65" fmla="*/ 3 h 2462"/>
                <a:gd name="T66" fmla="*/ 3311 w 3440"/>
                <a:gd name="T67" fmla="*/ 46 h 2462"/>
                <a:gd name="T68" fmla="*/ 3394 w 3440"/>
                <a:gd name="T69" fmla="*/ 130 h 2462"/>
                <a:gd name="T70" fmla="*/ 3437 w 3440"/>
                <a:gd name="T71" fmla="*/ 244 h 2462"/>
                <a:gd name="T72" fmla="*/ 3437 w 3440"/>
                <a:gd name="T73" fmla="*/ 2218 h 2462"/>
                <a:gd name="T74" fmla="*/ 3394 w 3440"/>
                <a:gd name="T75" fmla="*/ 2333 h 2462"/>
                <a:gd name="T76" fmla="*/ 3311 w 3440"/>
                <a:gd name="T77" fmla="*/ 2417 h 2462"/>
                <a:gd name="T78" fmla="*/ 3196 w 3440"/>
                <a:gd name="T79" fmla="*/ 2459 h 2462"/>
                <a:gd name="T80" fmla="*/ 2725 w 3440"/>
                <a:gd name="T81" fmla="*/ 2460 h 2462"/>
                <a:gd name="T82" fmla="*/ 2614 w 3440"/>
                <a:gd name="T83" fmla="*/ 2428 h 2462"/>
                <a:gd name="T84" fmla="*/ 2563 w 3440"/>
                <a:gd name="T85" fmla="*/ 2408 h 2462"/>
                <a:gd name="T86" fmla="*/ 917 w 3440"/>
                <a:gd name="T87" fmla="*/ 2405 h 2462"/>
                <a:gd name="T88" fmla="*/ 842 w 3440"/>
                <a:gd name="T89" fmla="*/ 2417 h 2462"/>
                <a:gd name="T90" fmla="*/ 747 w 3440"/>
                <a:gd name="T91" fmla="*/ 2454 h 2462"/>
                <a:gd name="T92" fmla="*/ 287 w 3440"/>
                <a:gd name="T93" fmla="*/ 2462 h 2462"/>
                <a:gd name="T94" fmla="*/ 165 w 3440"/>
                <a:gd name="T95" fmla="*/ 2436 h 2462"/>
                <a:gd name="T96" fmla="*/ 70 w 3440"/>
                <a:gd name="T97" fmla="*/ 2365 h 2462"/>
                <a:gd name="T98" fmla="*/ 11 w 3440"/>
                <a:gd name="T99" fmla="*/ 2259 h 2462"/>
                <a:gd name="T100" fmla="*/ 0 w 3440"/>
                <a:gd name="T101" fmla="*/ 287 h 2462"/>
                <a:gd name="T102" fmla="*/ 26 w 3440"/>
                <a:gd name="T103" fmla="*/ 165 h 2462"/>
                <a:gd name="T104" fmla="*/ 98 w 3440"/>
                <a:gd name="T105" fmla="*/ 70 h 2462"/>
                <a:gd name="T106" fmla="*/ 203 w 3440"/>
                <a:gd name="T107" fmla="*/ 13 h 2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40" h="2462">
                  <a:moveTo>
                    <a:pt x="287" y="115"/>
                  </a:moveTo>
                  <a:lnTo>
                    <a:pt x="255" y="118"/>
                  </a:lnTo>
                  <a:lnTo>
                    <a:pt x="225" y="125"/>
                  </a:lnTo>
                  <a:lnTo>
                    <a:pt x="199" y="138"/>
                  </a:lnTo>
                  <a:lnTo>
                    <a:pt x="175" y="154"/>
                  </a:lnTo>
                  <a:lnTo>
                    <a:pt x="154" y="175"/>
                  </a:lnTo>
                  <a:lnTo>
                    <a:pt x="138" y="199"/>
                  </a:lnTo>
                  <a:lnTo>
                    <a:pt x="125" y="226"/>
                  </a:lnTo>
                  <a:lnTo>
                    <a:pt x="118" y="255"/>
                  </a:lnTo>
                  <a:lnTo>
                    <a:pt x="115" y="287"/>
                  </a:lnTo>
                  <a:lnTo>
                    <a:pt x="115" y="2176"/>
                  </a:lnTo>
                  <a:lnTo>
                    <a:pt x="118" y="2208"/>
                  </a:lnTo>
                  <a:lnTo>
                    <a:pt x="125" y="2237"/>
                  </a:lnTo>
                  <a:lnTo>
                    <a:pt x="138" y="2264"/>
                  </a:lnTo>
                  <a:lnTo>
                    <a:pt x="154" y="2288"/>
                  </a:lnTo>
                  <a:lnTo>
                    <a:pt x="175" y="2308"/>
                  </a:lnTo>
                  <a:lnTo>
                    <a:pt x="199" y="2325"/>
                  </a:lnTo>
                  <a:lnTo>
                    <a:pt x="225" y="2337"/>
                  </a:lnTo>
                  <a:lnTo>
                    <a:pt x="255" y="2345"/>
                  </a:lnTo>
                  <a:lnTo>
                    <a:pt x="287" y="2348"/>
                  </a:lnTo>
                  <a:lnTo>
                    <a:pt x="677" y="2348"/>
                  </a:lnTo>
                  <a:lnTo>
                    <a:pt x="703" y="2346"/>
                  </a:lnTo>
                  <a:lnTo>
                    <a:pt x="728" y="2342"/>
                  </a:lnTo>
                  <a:lnTo>
                    <a:pt x="752" y="2336"/>
                  </a:lnTo>
                  <a:lnTo>
                    <a:pt x="773" y="2325"/>
                  </a:lnTo>
                  <a:lnTo>
                    <a:pt x="800" y="2312"/>
                  </a:lnTo>
                  <a:lnTo>
                    <a:pt x="827" y="2303"/>
                  </a:lnTo>
                  <a:lnTo>
                    <a:pt x="856" y="2297"/>
                  </a:lnTo>
                  <a:lnTo>
                    <a:pt x="886" y="2292"/>
                  </a:lnTo>
                  <a:lnTo>
                    <a:pt x="917" y="2290"/>
                  </a:lnTo>
                  <a:lnTo>
                    <a:pt x="2523" y="2290"/>
                  </a:lnTo>
                  <a:lnTo>
                    <a:pt x="2561" y="2292"/>
                  </a:lnTo>
                  <a:lnTo>
                    <a:pt x="2600" y="2300"/>
                  </a:lnTo>
                  <a:lnTo>
                    <a:pt x="2636" y="2310"/>
                  </a:lnTo>
                  <a:lnTo>
                    <a:pt x="2672" y="2325"/>
                  </a:lnTo>
                  <a:lnTo>
                    <a:pt x="2695" y="2336"/>
                  </a:lnTo>
                  <a:lnTo>
                    <a:pt x="2719" y="2342"/>
                  </a:lnTo>
                  <a:lnTo>
                    <a:pt x="2744" y="2346"/>
                  </a:lnTo>
                  <a:lnTo>
                    <a:pt x="2770" y="2348"/>
                  </a:lnTo>
                  <a:lnTo>
                    <a:pt x="3153" y="2348"/>
                  </a:lnTo>
                  <a:lnTo>
                    <a:pt x="3185" y="2345"/>
                  </a:lnTo>
                  <a:lnTo>
                    <a:pt x="3215" y="2337"/>
                  </a:lnTo>
                  <a:lnTo>
                    <a:pt x="3241" y="2325"/>
                  </a:lnTo>
                  <a:lnTo>
                    <a:pt x="3265" y="2308"/>
                  </a:lnTo>
                  <a:lnTo>
                    <a:pt x="3286" y="2288"/>
                  </a:lnTo>
                  <a:lnTo>
                    <a:pt x="3302" y="2264"/>
                  </a:lnTo>
                  <a:lnTo>
                    <a:pt x="3315" y="2237"/>
                  </a:lnTo>
                  <a:lnTo>
                    <a:pt x="3322" y="2208"/>
                  </a:lnTo>
                  <a:lnTo>
                    <a:pt x="3325" y="2176"/>
                  </a:lnTo>
                  <a:lnTo>
                    <a:pt x="3325" y="287"/>
                  </a:lnTo>
                  <a:lnTo>
                    <a:pt x="3322" y="255"/>
                  </a:lnTo>
                  <a:lnTo>
                    <a:pt x="3315" y="226"/>
                  </a:lnTo>
                  <a:lnTo>
                    <a:pt x="3302" y="199"/>
                  </a:lnTo>
                  <a:lnTo>
                    <a:pt x="3286" y="175"/>
                  </a:lnTo>
                  <a:lnTo>
                    <a:pt x="3265" y="154"/>
                  </a:lnTo>
                  <a:lnTo>
                    <a:pt x="3241" y="138"/>
                  </a:lnTo>
                  <a:lnTo>
                    <a:pt x="3215" y="125"/>
                  </a:lnTo>
                  <a:lnTo>
                    <a:pt x="3185" y="118"/>
                  </a:lnTo>
                  <a:lnTo>
                    <a:pt x="3153" y="115"/>
                  </a:lnTo>
                  <a:lnTo>
                    <a:pt x="2757" y="115"/>
                  </a:lnTo>
                  <a:lnTo>
                    <a:pt x="2732" y="116"/>
                  </a:lnTo>
                  <a:lnTo>
                    <a:pt x="2707" y="120"/>
                  </a:lnTo>
                  <a:lnTo>
                    <a:pt x="2683" y="127"/>
                  </a:lnTo>
                  <a:lnTo>
                    <a:pt x="2660" y="138"/>
                  </a:lnTo>
                  <a:lnTo>
                    <a:pt x="2635" y="150"/>
                  </a:lnTo>
                  <a:lnTo>
                    <a:pt x="2607" y="160"/>
                  </a:lnTo>
                  <a:lnTo>
                    <a:pt x="2578" y="167"/>
                  </a:lnTo>
                  <a:lnTo>
                    <a:pt x="2548" y="171"/>
                  </a:lnTo>
                  <a:lnTo>
                    <a:pt x="2516" y="172"/>
                  </a:lnTo>
                  <a:lnTo>
                    <a:pt x="924" y="172"/>
                  </a:lnTo>
                  <a:lnTo>
                    <a:pt x="884" y="170"/>
                  </a:lnTo>
                  <a:lnTo>
                    <a:pt x="846" y="164"/>
                  </a:lnTo>
                  <a:lnTo>
                    <a:pt x="809" y="153"/>
                  </a:lnTo>
                  <a:lnTo>
                    <a:pt x="773" y="138"/>
                  </a:lnTo>
                  <a:lnTo>
                    <a:pt x="745" y="124"/>
                  </a:lnTo>
                  <a:lnTo>
                    <a:pt x="715" y="117"/>
                  </a:lnTo>
                  <a:lnTo>
                    <a:pt x="683" y="115"/>
                  </a:lnTo>
                  <a:lnTo>
                    <a:pt x="287" y="115"/>
                  </a:lnTo>
                  <a:close/>
                  <a:moveTo>
                    <a:pt x="287" y="0"/>
                  </a:moveTo>
                  <a:lnTo>
                    <a:pt x="683" y="0"/>
                  </a:lnTo>
                  <a:lnTo>
                    <a:pt x="721" y="2"/>
                  </a:lnTo>
                  <a:lnTo>
                    <a:pt x="759" y="10"/>
                  </a:lnTo>
                  <a:lnTo>
                    <a:pt x="796" y="20"/>
                  </a:lnTo>
                  <a:lnTo>
                    <a:pt x="831" y="35"/>
                  </a:lnTo>
                  <a:lnTo>
                    <a:pt x="860" y="48"/>
                  </a:lnTo>
                  <a:lnTo>
                    <a:pt x="890" y="55"/>
                  </a:lnTo>
                  <a:lnTo>
                    <a:pt x="924" y="58"/>
                  </a:lnTo>
                  <a:lnTo>
                    <a:pt x="2516" y="58"/>
                  </a:lnTo>
                  <a:lnTo>
                    <a:pt x="2542" y="57"/>
                  </a:lnTo>
                  <a:lnTo>
                    <a:pt x="2567" y="52"/>
                  </a:lnTo>
                  <a:lnTo>
                    <a:pt x="2591" y="46"/>
                  </a:lnTo>
                  <a:lnTo>
                    <a:pt x="2614" y="35"/>
                  </a:lnTo>
                  <a:lnTo>
                    <a:pt x="2639" y="22"/>
                  </a:lnTo>
                  <a:lnTo>
                    <a:pt x="2668" y="13"/>
                  </a:lnTo>
                  <a:lnTo>
                    <a:pt x="2697" y="7"/>
                  </a:lnTo>
                  <a:lnTo>
                    <a:pt x="2727" y="2"/>
                  </a:lnTo>
                  <a:lnTo>
                    <a:pt x="2757" y="0"/>
                  </a:lnTo>
                  <a:lnTo>
                    <a:pt x="3153" y="0"/>
                  </a:lnTo>
                  <a:lnTo>
                    <a:pt x="3196" y="3"/>
                  </a:lnTo>
                  <a:lnTo>
                    <a:pt x="3237" y="13"/>
                  </a:lnTo>
                  <a:lnTo>
                    <a:pt x="3275" y="27"/>
                  </a:lnTo>
                  <a:lnTo>
                    <a:pt x="3311" y="46"/>
                  </a:lnTo>
                  <a:lnTo>
                    <a:pt x="3342" y="70"/>
                  </a:lnTo>
                  <a:lnTo>
                    <a:pt x="3370" y="98"/>
                  </a:lnTo>
                  <a:lnTo>
                    <a:pt x="3394" y="130"/>
                  </a:lnTo>
                  <a:lnTo>
                    <a:pt x="3414" y="165"/>
                  </a:lnTo>
                  <a:lnTo>
                    <a:pt x="3429" y="203"/>
                  </a:lnTo>
                  <a:lnTo>
                    <a:pt x="3437" y="244"/>
                  </a:lnTo>
                  <a:lnTo>
                    <a:pt x="3440" y="287"/>
                  </a:lnTo>
                  <a:lnTo>
                    <a:pt x="3440" y="2176"/>
                  </a:lnTo>
                  <a:lnTo>
                    <a:pt x="3437" y="2218"/>
                  </a:lnTo>
                  <a:lnTo>
                    <a:pt x="3429" y="2259"/>
                  </a:lnTo>
                  <a:lnTo>
                    <a:pt x="3414" y="2298"/>
                  </a:lnTo>
                  <a:lnTo>
                    <a:pt x="3394" y="2333"/>
                  </a:lnTo>
                  <a:lnTo>
                    <a:pt x="3370" y="2365"/>
                  </a:lnTo>
                  <a:lnTo>
                    <a:pt x="3342" y="2393"/>
                  </a:lnTo>
                  <a:lnTo>
                    <a:pt x="3311" y="2417"/>
                  </a:lnTo>
                  <a:lnTo>
                    <a:pt x="3275" y="2436"/>
                  </a:lnTo>
                  <a:lnTo>
                    <a:pt x="3237" y="2451"/>
                  </a:lnTo>
                  <a:lnTo>
                    <a:pt x="3196" y="2459"/>
                  </a:lnTo>
                  <a:lnTo>
                    <a:pt x="3153" y="2462"/>
                  </a:lnTo>
                  <a:lnTo>
                    <a:pt x="2763" y="2462"/>
                  </a:lnTo>
                  <a:lnTo>
                    <a:pt x="2725" y="2460"/>
                  </a:lnTo>
                  <a:lnTo>
                    <a:pt x="2686" y="2454"/>
                  </a:lnTo>
                  <a:lnTo>
                    <a:pt x="2650" y="2443"/>
                  </a:lnTo>
                  <a:lnTo>
                    <a:pt x="2614" y="2428"/>
                  </a:lnTo>
                  <a:lnTo>
                    <a:pt x="2600" y="2419"/>
                  </a:lnTo>
                  <a:lnTo>
                    <a:pt x="2582" y="2412"/>
                  </a:lnTo>
                  <a:lnTo>
                    <a:pt x="2563" y="2408"/>
                  </a:lnTo>
                  <a:lnTo>
                    <a:pt x="2544" y="2406"/>
                  </a:lnTo>
                  <a:lnTo>
                    <a:pt x="2523" y="2405"/>
                  </a:lnTo>
                  <a:lnTo>
                    <a:pt x="917" y="2405"/>
                  </a:lnTo>
                  <a:lnTo>
                    <a:pt x="891" y="2406"/>
                  </a:lnTo>
                  <a:lnTo>
                    <a:pt x="866" y="2410"/>
                  </a:lnTo>
                  <a:lnTo>
                    <a:pt x="842" y="2417"/>
                  </a:lnTo>
                  <a:lnTo>
                    <a:pt x="820" y="2428"/>
                  </a:lnTo>
                  <a:lnTo>
                    <a:pt x="785" y="2443"/>
                  </a:lnTo>
                  <a:lnTo>
                    <a:pt x="747" y="2454"/>
                  </a:lnTo>
                  <a:lnTo>
                    <a:pt x="710" y="2460"/>
                  </a:lnTo>
                  <a:lnTo>
                    <a:pt x="670" y="2462"/>
                  </a:lnTo>
                  <a:lnTo>
                    <a:pt x="287" y="2462"/>
                  </a:lnTo>
                  <a:lnTo>
                    <a:pt x="244" y="2459"/>
                  </a:lnTo>
                  <a:lnTo>
                    <a:pt x="203" y="2451"/>
                  </a:lnTo>
                  <a:lnTo>
                    <a:pt x="165" y="2436"/>
                  </a:lnTo>
                  <a:lnTo>
                    <a:pt x="129" y="2417"/>
                  </a:lnTo>
                  <a:lnTo>
                    <a:pt x="98" y="2393"/>
                  </a:lnTo>
                  <a:lnTo>
                    <a:pt x="70" y="2365"/>
                  </a:lnTo>
                  <a:lnTo>
                    <a:pt x="46" y="2333"/>
                  </a:lnTo>
                  <a:lnTo>
                    <a:pt x="26" y="2298"/>
                  </a:lnTo>
                  <a:lnTo>
                    <a:pt x="11" y="2259"/>
                  </a:lnTo>
                  <a:lnTo>
                    <a:pt x="3" y="2218"/>
                  </a:lnTo>
                  <a:lnTo>
                    <a:pt x="0" y="2176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1" y="203"/>
                  </a:lnTo>
                  <a:lnTo>
                    <a:pt x="26" y="165"/>
                  </a:lnTo>
                  <a:lnTo>
                    <a:pt x="46" y="130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5" y="27"/>
                  </a:lnTo>
                  <a:lnTo>
                    <a:pt x="203" y="13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4" name="Freeform 696"/>
            <p:cNvSpPr>
              <a:spLocks noEditPoints="1"/>
            </p:cNvSpPr>
            <p:nvPr/>
          </p:nvSpPr>
          <p:spPr bwMode="auto">
            <a:xfrm>
              <a:off x="10990263" y="4302125"/>
              <a:ext cx="73025" cy="53975"/>
            </a:xfrm>
            <a:custGeom>
              <a:avLst/>
              <a:gdLst>
                <a:gd name="T0" fmla="*/ 230 w 459"/>
                <a:gd name="T1" fmla="*/ 115 h 344"/>
                <a:gd name="T2" fmla="*/ 204 w 459"/>
                <a:gd name="T3" fmla="*/ 118 h 344"/>
                <a:gd name="T4" fmla="*/ 180 w 459"/>
                <a:gd name="T5" fmla="*/ 127 h 344"/>
                <a:gd name="T6" fmla="*/ 158 w 459"/>
                <a:gd name="T7" fmla="*/ 141 h 344"/>
                <a:gd name="T8" fmla="*/ 140 w 459"/>
                <a:gd name="T9" fmla="*/ 159 h 344"/>
                <a:gd name="T10" fmla="*/ 126 w 459"/>
                <a:gd name="T11" fmla="*/ 179 h 344"/>
                <a:gd name="T12" fmla="*/ 118 w 459"/>
                <a:gd name="T13" fmla="*/ 203 h 344"/>
                <a:gd name="T14" fmla="*/ 115 w 459"/>
                <a:gd name="T15" fmla="*/ 229 h 344"/>
                <a:gd name="T16" fmla="*/ 344 w 459"/>
                <a:gd name="T17" fmla="*/ 229 h 344"/>
                <a:gd name="T18" fmla="*/ 341 w 459"/>
                <a:gd name="T19" fmla="*/ 203 h 344"/>
                <a:gd name="T20" fmla="*/ 333 w 459"/>
                <a:gd name="T21" fmla="*/ 179 h 344"/>
                <a:gd name="T22" fmla="*/ 319 w 459"/>
                <a:gd name="T23" fmla="*/ 159 h 344"/>
                <a:gd name="T24" fmla="*/ 302 w 459"/>
                <a:gd name="T25" fmla="*/ 141 h 344"/>
                <a:gd name="T26" fmla="*/ 280 w 459"/>
                <a:gd name="T27" fmla="*/ 127 h 344"/>
                <a:gd name="T28" fmla="*/ 256 w 459"/>
                <a:gd name="T29" fmla="*/ 118 h 344"/>
                <a:gd name="T30" fmla="*/ 230 w 459"/>
                <a:gd name="T31" fmla="*/ 115 h 344"/>
                <a:gd name="T32" fmla="*/ 230 w 459"/>
                <a:gd name="T33" fmla="*/ 0 h 344"/>
                <a:gd name="T34" fmla="*/ 267 w 459"/>
                <a:gd name="T35" fmla="*/ 3 h 344"/>
                <a:gd name="T36" fmla="*/ 302 w 459"/>
                <a:gd name="T37" fmla="*/ 13 h 344"/>
                <a:gd name="T38" fmla="*/ 335 w 459"/>
                <a:gd name="T39" fmla="*/ 26 h 344"/>
                <a:gd name="T40" fmla="*/ 365 w 459"/>
                <a:gd name="T41" fmla="*/ 45 h 344"/>
                <a:gd name="T42" fmla="*/ 391 w 459"/>
                <a:gd name="T43" fmla="*/ 68 h 344"/>
                <a:gd name="T44" fmla="*/ 414 w 459"/>
                <a:gd name="T45" fmla="*/ 95 h 344"/>
                <a:gd name="T46" fmla="*/ 433 w 459"/>
                <a:gd name="T47" fmla="*/ 124 h 344"/>
                <a:gd name="T48" fmla="*/ 448 w 459"/>
                <a:gd name="T49" fmla="*/ 158 h 344"/>
                <a:gd name="T50" fmla="*/ 456 w 459"/>
                <a:gd name="T51" fmla="*/ 193 h 344"/>
                <a:gd name="T52" fmla="*/ 459 w 459"/>
                <a:gd name="T53" fmla="*/ 229 h 344"/>
                <a:gd name="T54" fmla="*/ 459 w 459"/>
                <a:gd name="T55" fmla="*/ 287 h 344"/>
                <a:gd name="T56" fmla="*/ 456 w 459"/>
                <a:gd name="T57" fmla="*/ 306 h 344"/>
                <a:gd name="T58" fmla="*/ 449 w 459"/>
                <a:gd name="T59" fmla="*/ 322 h 344"/>
                <a:gd name="T60" fmla="*/ 437 w 459"/>
                <a:gd name="T61" fmla="*/ 333 h 344"/>
                <a:gd name="T62" fmla="*/ 420 w 459"/>
                <a:gd name="T63" fmla="*/ 342 h 344"/>
                <a:gd name="T64" fmla="*/ 402 w 459"/>
                <a:gd name="T65" fmla="*/ 344 h 344"/>
                <a:gd name="T66" fmla="*/ 58 w 459"/>
                <a:gd name="T67" fmla="*/ 344 h 344"/>
                <a:gd name="T68" fmla="*/ 39 w 459"/>
                <a:gd name="T69" fmla="*/ 342 h 344"/>
                <a:gd name="T70" fmla="*/ 22 w 459"/>
                <a:gd name="T71" fmla="*/ 333 h 344"/>
                <a:gd name="T72" fmla="*/ 11 w 459"/>
                <a:gd name="T73" fmla="*/ 322 h 344"/>
                <a:gd name="T74" fmla="*/ 3 w 459"/>
                <a:gd name="T75" fmla="*/ 306 h 344"/>
                <a:gd name="T76" fmla="*/ 0 w 459"/>
                <a:gd name="T77" fmla="*/ 287 h 344"/>
                <a:gd name="T78" fmla="*/ 0 w 459"/>
                <a:gd name="T79" fmla="*/ 229 h 344"/>
                <a:gd name="T80" fmla="*/ 3 w 459"/>
                <a:gd name="T81" fmla="*/ 193 h 344"/>
                <a:gd name="T82" fmla="*/ 12 w 459"/>
                <a:gd name="T83" fmla="*/ 158 h 344"/>
                <a:gd name="T84" fmla="*/ 26 w 459"/>
                <a:gd name="T85" fmla="*/ 124 h 344"/>
                <a:gd name="T86" fmla="*/ 45 w 459"/>
                <a:gd name="T87" fmla="*/ 95 h 344"/>
                <a:gd name="T88" fmla="*/ 68 w 459"/>
                <a:gd name="T89" fmla="*/ 68 h 344"/>
                <a:gd name="T90" fmla="*/ 94 w 459"/>
                <a:gd name="T91" fmla="*/ 45 h 344"/>
                <a:gd name="T92" fmla="*/ 124 w 459"/>
                <a:gd name="T93" fmla="*/ 26 h 344"/>
                <a:gd name="T94" fmla="*/ 158 w 459"/>
                <a:gd name="T95" fmla="*/ 13 h 344"/>
                <a:gd name="T96" fmla="*/ 192 w 459"/>
                <a:gd name="T97" fmla="*/ 3 h 344"/>
                <a:gd name="T98" fmla="*/ 230 w 459"/>
                <a:gd name="T9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9" h="344">
                  <a:moveTo>
                    <a:pt x="230" y="115"/>
                  </a:moveTo>
                  <a:lnTo>
                    <a:pt x="204" y="118"/>
                  </a:lnTo>
                  <a:lnTo>
                    <a:pt x="180" y="127"/>
                  </a:lnTo>
                  <a:lnTo>
                    <a:pt x="158" y="141"/>
                  </a:lnTo>
                  <a:lnTo>
                    <a:pt x="140" y="159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9"/>
                  </a:lnTo>
                  <a:lnTo>
                    <a:pt x="302" y="141"/>
                  </a:lnTo>
                  <a:lnTo>
                    <a:pt x="280" y="127"/>
                  </a:lnTo>
                  <a:lnTo>
                    <a:pt x="256" y="118"/>
                  </a:lnTo>
                  <a:lnTo>
                    <a:pt x="230" y="115"/>
                  </a:lnTo>
                  <a:close/>
                  <a:moveTo>
                    <a:pt x="230" y="0"/>
                  </a:moveTo>
                  <a:lnTo>
                    <a:pt x="267" y="3"/>
                  </a:lnTo>
                  <a:lnTo>
                    <a:pt x="302" y="13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5"/>
                  </a:lnTo>
                  <a:lnTo>
                    <a:pt x="433" y="124"/>
                  </a:lnTo>
                  <a:lnTo>
                    <a:pt x="448" y="158"/>
                  </a:lnTo>
                  <a:lnTo>
                    <a:pt x="456" y="193"/>
                  </a:lnTo>
                  <a:lnTo>
                    <a:pt x="459" y="229"/>
                  </a:lnTo>
                  <a:lnTo>
                    <a:pt x="459" y="287"/>
                  </a:lnTo>
                  <a:lnTo>
                    <a:pt x="456" y="306"/>
                  </a:lnTo>
                  <a:lnTo>
                    <a:pt x="449" y="322"/>
                  </a:lnTo>
                  <a:lnTo>
                    <a:pt x="437" y="333"/>
                  </a:lnTo>
                  <a:lnTo>
                    <a:pt x="420" y="342"/>
                  </a:lnTo>
                  <a:lnTo>
                    <a:pt x="402" y="344"/>
                  </a:lnTo>
                  <a:lnTo>
                    <a:pt x="58" y="344"/>
                  </a:lnTo>
                  <a:lnTo>
                    <a:pt x="39" y="342"/>
                  </a:lnTo>
                  <a:lnTo>
                    <a:pt x="22" y="333"/>
                  </a:lnTo>
                  <a:lnTo>
                    <a:pt x="11" y="322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229"/>
                  </a:lnTo>
                  <a:lnTo>
                    <a:pt x="3" y="193"/>
                  </a:lnTo>
                  <a:lnTo>
                    <a:pt x="12" y="158"/>
                  </a:lnTo>
                  <a:lnTo>
                    <a:pt x="26" y="124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3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5" name="Freeform 697"/>
            <p:cNvSpPr>
              <a:spLocks/>
            </p:cNvSpPr>
            <p:nvPr/>
          </p:nvSpPr>
          <p:spPr bwMode="auto">
            <a:xfrm>
              <a:off x="11409363" y="4646613"/>
              <a:ext cx="90488" cy="19050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4 w 573"/>
                <a:gd name="T5" fmla="*/ 3 h 114"/>
                <a:gd name="T6" fmla="*/ 551 w 573"/>
                <a:gd name="T7" fmla="*/ 10 h 114"/>
                <a:gd name="T8" fmla="*/ 563 w 573"/>
                <a:gd name="T9" fmla="*/ 23 h 114"/>
                <a:gd name="T10" fmla="*/ 570 w 573"/>
                <a:gd name="T11" fmla="*/ 38 h 114"/>
                <a:gd name="T12" fmla="*/ 573 w 573"/>
                <a:gd name="T13" fmla="*/ 57 h 114"/>
                <a:gd name="T14" fmla="*/ 570 w 573"/>
                <a:gd name="T15" fmla="*/ 77 h 114"/>
                <a:gd name="T16" fmla="*/ 563 w 573"/>
                <a:gd name="T17" fmla="*/ 92 h 114"/>
                <a:gd name="T18" fmla="*/ 551 w 573"/>
                <a:gd name="T19" fmla="*/ 104 h 114"/>
                <a:gd name="T20" fmla="*/ 534 w 573"/>
                <a:gd name="T21" fmla="*/ 112 h 114"/>
                <a:gd name="T22" fmla="*/ 516 w 573"/>
                <a:gd name="T23" fmla="*/ 114 h 114"/>
                <a:gd name="T24" fmla="*/ 57 w 573"/>
                <a:gd name="T25" fmla="*/ 114 h 114"/>
                <a:gd name="T26" fmla="*/ 38 w 573"/>
                <a:gd name="T27" fmla="*/ 112 h 114"/>
                <a:gd name="T28" fmla="*/ 22 w 573"/>
                <a:gd name="T29" fmla="*/ 104 h 114"/>
                <a:gd name="T30" fmla="*/ 10 w 573"/>
                <a:gd name="T31" fmla="*/ 92 h 114"/>
                <a:gd name="T32" fmla="*/ 3 w 573"/>
                <a:gd name="T33" fmla="*/ 77 h 114"/>
                <a:gd name="T34" fmla="*/ 0 w 573"/>
                <a:gd name="T35" fmla="*/ 57 h 114"/>
                <a:gd name="T36" fmla="*/ 3 w 573"/>
                <a:gd name="T37" fmla="*/ 38 h 114"/>
                <a:gd name="T38" fmla="*/ 10 w 573"/>
                <a:gd name="T39" fmla="*/ 23 h 114"/>
                <a:gd name="T40" fmla="*/ 22 w 573"/>
                <a:gd name="T41" fmla="*/ 10 h 114"/>
                <a:gd name="T42" fmla="*/ 38 w 573"/>
                <a:gd name="T43" fmla="*/ 3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2"/>
                  </a:lnTo>
                  <a:lnTo>
                    <a:pt x="551" y="104"/>
                  </a:lnTo>
                  <a:lnTo>
                    <a:pt x="534" y="112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6" name="Freeform 698"/>
            <p:cNvSpPr>
              <a:spLocks/>
            </p:cNvSpPr>
            <p:nvPr/>
          </p:nvSpPr>
          <p:spPr bwMode="auto">
            <a:xfrm>
              <a:off x="11409363" y="4392613"/>
              <a:ext cx="90488" cy="19050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4 w 573"/>
                <a:gd name="T5" fmla="*/ 3 h 114"/>
                <a:gd name="T6" fmla="*/ 551 w 573"/>
                <a:gd name="T7" fmla="*/ 10 h 114"/>
                <a:gd name="T8" fmla="*/ 563 w 573"/>
                <a:gd name="T9" fmla="*/ 23 h 114"/>
                <a:gd name="T10" fmla="*/ 570 w 573"/>
                <a:gd name="T11" fmla="*/ 38 h 114"/>
                <a:gd name="T12" fmla="*/ 573 w 573"/>
                <a:gd name="T13" fmla="*/ 57 h 114"/>
                <a:gd name="T14" fmla="*/ 570 w 573"/>
                <a:gd name="T15" fmla="*/ 77 h 114"/>
                <a:gd name="T16" fmla="*/ 563 w 573"/>
                <a:gd name="T17" fmla="*/ 92 h 114"/>
                <a:gd name="T18" fmla="*/ 551 w 573"/>
                <a:gd name="T19" fmla="*/ 104 h 114"/>
                <a:gd name="T20" fmla="*/ 534 w 573"/>
                <a:gd name="T21" fmla="*/ 112 h 114"/>
                <a:gd name="T22" fmla="*/ 516 w 573"/>
                <a:gd name="T23" fmla="*/ 114 h 114"/>
                <a:gd name="T24" fmla="*/ 57 w 573"/>
                <a:gd name="T25" fmla="*/ 114 h 114"/>
                <a:gd name="T26" fmla="*/ 38 w 573"/>
                <a:gd name="T27" fmla="*/ 112 h 114"/>
                <a:gd name="T28" fmla="*/ 22 w 573"/>
                <a:gd name="T29" fmla="*/ 104 h 114"/>
                <a:gd name="T30" fmla="*/ 10 w 573"/>
                <a:gd name="T31" fmla="*/ 92 h 114"/>
                <a:gd name="T32" fmla="*/ 3 w 573"/>
                <a:gd name="T33" fmla="*/ 77 h 114"/>
                <a:gd name="T34" fmla="*/ 0 w 573"/>
                <a:gd name="T35" fmla="*/ 57 h 114"/>
                <a:gd name="T36" fmla="*/ 3 w 573"/>
                <a:gd name="T37" fmla="*/ 38 h 114"/>
                <a:gd name="T38" fmla="*/ 10 w 573"/>
                <a:gd name="T39" fmla="*/ 23 h 114"/>
                <a:gd name="T40" fmla="*/ 22 w 573"/>
                <a:gd name="T41" fmla="*/ 10 h 114"/>
                <a:gd name="T42" fmla="*/ 38 w 573"/>
                <a:gd name="T43" fmla="*/ 3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2"/>
                  </a:lnTo>
                  <a:lnTo>
                    <a:pt x="551" y="104"/>
                  </a:lnTo>
                  <a:lnTo>
                    <a:pt x="534" y="112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7" name="Freeform 699"/>
            <p:cNvSpPr>
              <a:spLocks/>
            </p:cNvSpPr>
            <p:nvPr/>
          </p:nvSpPr>
          <p:spPr bwMode="auto">
            <a:xfrm>
              <a:off x="11417300" y="4611688"/>
              <a:ext cx="82550" cy="17463"/>
            </a:xfrm>
            <a:custGeom>
              <a:avLst/>
              <a:gdLst>
                <a:gd name="T0" fmla="*/ 57 w 516"/>
                <a:gd name="T1" fmla="*/ 0 h 114"/>
                <a:gd name="T2" fmla="*/ 459 w 516"/>
                <a:gd name="T3" fmla="*/ 0 h 114"/>
                <a:gd name="T4" fmla="*/ 477 w 516"/>
                <a:gd name="T5" fmla="*/ 3 h 114"/>
                <a:gd name="T6" fmla="*/ 494 w 516"/>
                <a:gd name="T7" fmla="*/ 10 h 114"/>
                <a:gd name="T8" fmla="*/ 506 w 516"/>
                <a:gd name="T9" fmla="*/ 23 h 114"/>
                <a:gd name="T10" fmla="*/ 513 w 516"/>
                <a:gd name="T11" fmla="*/ 38 h 114"/>
                <a:gd name="T12" fmla="*/ 516 w 516"/>
                <a:gd name="T13" fmla="*/ 57 h 114"/>
                <a:gd name="T14" fmla="*/ 513 w 516"/>
                <a:gd name="T15" fmla="*/ 77 h 114"/>
                <a:gd name="T16" fmla="*/ 506 w 516"/>
                <a:gd name="T17" fmla="*/ 92 h 114"/>
                <a:gd name="T18" fmla="*/ 494 w 516"/>
                <a:gd name="T19" fmla="*/ 104 h 114"/>
                <a:gd name="T20" fmla="*/ 477 w 516"/>
                <a:gd name="T21" fmla="*/ 112 h 114"/>
                <a:gd name="T22" fmla="*/ 459 w 516"/>
                <a:gd name="T23" fmla="*/ 114 h 114"/>
                <a:gd name="T24" fmla="*/ 57 w 516"/>
                <a:gd name="T25" fmla="*/ 114 h 114"/>
                <a:gd name="T26" fmla="*/ 39 w 516"/>
                <a:gd name="T27" fmla="*/ 112 h 114"/>
                <a:gd name="T28" fmla="*/ 22 w 516"/>
                <a:gd name="T29" fmla="*/ 104 h 114"/>
                <a:gd name="T30" fmla="*/ 10 w 516"/>
                <a:gd name="T31" fmla="*/ 92 h 114"/>
                <a:gd name="T32" fmla="*/ 3 w 516"/>
                <a:gd name="T33" fmla="*/ 77 h 114"/>
                <a:gd name="T34" fmla="*/ 0 w 516"/>
                <a:gd name="T35" fmla="*/ 57 h 114"/>
                <a:gd name="T36" fmla="*/ 3 w 516"/>
                <a:gd name="T37" fmla="*/ 38 h 114"/>
                <a:gd name="T38" fmla="*/ 10 w 516"/>
                <a:gd name="T39" fmla="*/ 23 h 114"/>
                <a:gd name="T40" fmla="*/ 22 w 516"/>
                <a:gd name="T41" fmla="*/ 10 h 114"/>
                <a:gd name="T42" fmla="*/ 39 w 516"/>
                <a:gd name="T43" fmla="*/ 3 h 114"/>
                <a:gd name="T44" fmla="*/ 57 w 51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4">
                  <a:moveTo>
                    <a:pt x="57" y="0"/>
                  </a:moveTo>
                  <a:lnTo>
                    <a:pt x="459" y="0"/>
                  </a:lnTo>
                  <a:lnTo>
                    <a:pt x="477" y="3"/>
                  </a:lnTo>
                  <a:lnTo>
                    <a:pt x="494" y="10"/>
                  </a:lnTo>
                  <a:lnTo>
                    <a:pt x="506" y="23"/>
                  </a:lnTo>
                  <a:lnTo>
                    <a:pt x="513" y="38"/>
                  </a:lnTo>
                  <a:lnTo>
                    <a:pt x="516" y="57"/>
                  </a:lnTo>
                  <a:lnTo>
                    <a:pt x="513" y="77"/>
                  </a:lnTo>
                  <a:lnTo>
                    <a:pt x="506" y="92"/>
                  </a:lnTo>
                  <a:lnTo>
                    <a:pt x="494" y="104"/>
                  </a:lnTo>
                  <a:lnTo>
                    <a:pt x="477" y="112"/>
                  </a:lnTo>
                  <a:lnTo>
                    <a:pt x="459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8" name="Freeform 700"/>
            <p:cNvSpPr>
              <a:spLocks/>
            </p:cNvSpPr>
            <p:nvPr/>
          </p:nvSpPr>
          <p:spPr bwMode="auto">
            <a:xfrm>
              <a:off x="11426825" y="4575175"/>
              <a:ext cx="73025" cy="17463"/>
            </a:xfrm>
            <a:custGeom>
              <a:avLst/>
              <a:gdLst>
                <a:gd name="T0" fmla="*/ 58 w 459"/>
                <a:gd name="T1" fmla="*/ 0 h 114"/>
                <a:gd name="T2" fmla="*/ 402 w 459"/>
                <a:gd name="T3" fmla="*/ 0 h 114"/>
                <a:gd name="T4" fmla="*/ 420 w 459"/>
                <a:gd name="T5" fmla="*/ 3 h 114"/>
                <a:gd name="T6" fmla="*/ 437 w 459"/>
                <a:gd name="T7" fmla="*/ 10 h 114"/>
                <a:gd name="T8" fmla="*/ 449 w 459"/>
                <a:gd name="T9" fmla="*/ 23 h 114"/>
                <a:gd name="T10" fmla="*/ 456 w 459"/>
                <a:gd name="T11" fmla="*/ 38 h 114"/>
                <a:gd name="T12" fmla="*/ 459 w 459"/>
                <a:gd name="T13" fmla="*/ 57 h 114"/>
                <a:gd name="T14" fmla="*/ 456 w 459"/>
                <a:gd name="T15" fmla="*/ 77 h 114"/>
                <a:gd name="T16" fmla="*/ 449 w 459"/>
                <a:gd name="T17" fmla="*/ 92 h 114"/>
                <a:gd name="T18" fmla="*/ 437 w 459"/>
                <a:gd name="T19" fmla="*/ 104 h 114"/>
                <a:gd name="T20" fmla="*/ 420 w 459"/>
                <a:gd name="T21" fmla="*/ 112 h 114"/>
                <a:gd name="T22" fmla="*/ 402 w 459"/>
                <a:gd name="T23" fmla="*/ 114 h 114"/>
                <a:gd name="T24" fmla="*/ 58 w 459"/>
                <a:gd name="T25" fmla="*/ 114 h 114"/>
                <a:gd name="T26" fmla="*/ 39 w 459"/>
                <a:gd name="T27" fmla="*/ 112 h 114"/>
                <a:gd name="T28" fmla="*/ 22 w 459"/>
                <a:gd name="T29" fmla="*/ 104 h 114"/>
                <a:gd name="T30" fmla="*/ 11 w 459"/>
                <a:gd name="T31" fmla="*/ 92 h 114"/>
                <a:gd name="T32" fmla="*/ 3 w 459"/>
                <a:gd name="T33" fmla="*/ 77 h 114"/>
                <a:gd name="T34" fmla="*/ 0 w 459"/>
                <a:gd name="T35" fmla="*/ 57 h 114"/>
                <a:gd name="T36" fmla="*/ 3 w 459"/>
                <a:gd name="T37" fmla="*/ 38 h 114"/>
                <a:gd name="T38" fmla="*/ 11 w 459"/>
                <a:gd name="T39" fmla="*/ 23 h 114"/>
                <a:gd name="T40" fmla="*/ 22 w 459"/>
                <a:gd name="T41" fmla="*/ 10 h 114"/>
                <a:gd name="T42" fmla="*/ 39 w 459"/>
                <a:gd name="T43" fmla="*/ 3 h 114"/>
                <a:gd name="T44" fmla="*/ 58 w 45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4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3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7"/>
                  </a:lnTo>
                  <a:lnTo>
                    <a:pt x="449" y="92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2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9" name="Freeform 701"/>
            <p:cNvSpPr>
              <a:spLocks/>
            </p:cNvSpPr>
            <p:nvPr/>
          </p:nvSpPr>
          <p:spPr bwMode="auto">
            <a:xfrm>
              <a:off x="11436350" y="4538663"/>
              <a:ext cx="63500" cy="17463"/>
            </a:xfrm>
            <a:custGeom>
              <a:avLst/>
              <a:gdLst>
                <a:gd name="T0" fmla="*/ 57 w 401"/>
                <a:gd name="T1" fmla="*/ 0 h 114"/>
                <a:gd name="T2" fmla="*/ 344 w 401"/>
                <a:gd name="T3" fmla="*/ 0 h 114"/>
                <a:gd name="T4" fmla="*/ 362 w 401"/>
                <a:gd name="T5" fmla="*/ 3 h 114"/>
                <a:gd name="T6" fmla="*/ 379 w 401"/>
                <a:gd name="T7" fmla="*/ 10 h 114"/>
                <a:gd name="T8" fmla="*/ 391 w 401"/>
                <a:gd name="T9" fmla="*/ 23 h 114"/>
                <a:gd name="T10" fmla="*/ 398 w 401"/>
                <a:gd name="T11" fmla="*/ 38 h 114"/>
                <a:gd name="T12" fmla="*/ 401 w 401"/>
                <a:gd name="T13" fmla="*/ 57 h 114"/>
                <a:gd name="T14" fmla="*/ 398 w 401"/>
                <a:gd name="T15" fmla="*/ 77 h 114"/>
                <a:gd name="T16" fmla="*/ 391 w 401"/>
                <a:gd name="T17" fmla="*/ 92 h 114"/>
                <a:gd name="T18" fmla="*/ 379 w 401"/>
                <a:gd name="T19" fmla="*/ 104 h 114"/>
                <a:gd name="T20" fmla="*/ 362 w 401"/>
                <a:gd name="T21" fmla="*/ 112 h 114"/>
                <a:gd name="T22" fmla="*/ 344 w 401"/>
                <a:gd name="T23" fmla="*/ 114 h 114"/>
                <a:gd name="T24" fmla="*/ 57 w 401"/>
                <a:gd name="T25" fmla="*/ 114 h 114"/>
                <a:gd name="T26" fmla="*/ 38 w 401"/>
                <a:gd name="T27" fmla="*/ 112 h 114"/>
                <a:gd name="T28" fmla="*/ 22 w 401"/>
                <a:gd name="T29" fmla="*/ 104 h 114"/>
                <a:gd name="T30" fmla="*/ 10 w 401"/>
                <a:gd name="T31" fmla="*/ 92 h 114"/>
                <a:gd name="T32" fmla="*/ 3 w 401"/>
                <a:gd name="T33" fmla="*/ 77 h 114"/>
                <a:gd name="T34" fmla="*/ 0 w 401"/>
                <a:gd name="T35" fmla="*/ 57 h 114"/>
                <a:gd name="T36" fmla="*/ 3 w 401"/>
                <a:gd name="T37" fmla="*/ 38 h 114"/>
                <a:gd name="T38" fmla="*/ 10 w 401"/>
                <a:gd name="T39" fmla="*/ 23 h 114"/>
                <a:gd name="T40" fmla="*/ 22 w 401"/>
                <a:gd name="T41" fmla="*/ 10 h 114"/>
                <a:gd name="T42" fmla="*/ 38 w 401"/>
                <a:gd name="T43" fmla="*/ 3 h 114"/>
                <a:gd name="T44" fmla="*/ 57 w 40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4">
                  <a:moveTo>
                    <a:pt x="57" y="0"/>
                  </a:moveTo>
                  <a:lnTo>
                    <a:pt x="344" y="0"/>
                  </a:lnTo>
                  <a:lnTo>
                    <a:pt x="362" y="3"/>
                  </a:lnTo>
                  <a:lnTo>
                    <a:pt x="379" y="10"/>
                  </a:lnTo>
                  <a:lnTo>
                    <a:pt x="391" y="23"/>
                  </a:lnTo>
                  <a:lnTo>
                    <a:pt x="398" y="38"/>
                  </a:lnTo>
                  <a:lnTo>
                    <a:pt x="401" y="57"/>
                  </a:lnTo>
                  <a:lnTo>
                    <a:pt x="398" y="77"/>
                  </a:lnTo>
                  <a:lnTo>
                    <a:pt x="391" y="92"/>
                  </a:lnTo>
                  <a:lnTo>
                    <a:pt x="379" y="104"/>
                  </a:lnTo>
                  <a:lnTo>
                    <a:pt x="362" y="112"/>
                  </a:lnTo>
                  <a:lnTo>
                    <a:pt x="344" y="114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0" name="Freeform 702"/>
            <p:cNvSpPr>
              <a:spLocks/>
            </p:cNvSpPr>
            <p:nvPr/>
          </p:nvSpPr>
          <p:spPr bwMode="auto">
            <a:xfrm>
              <a:off x="11436350" y="4502150"/>
              <a:ext cx="63500" cy="17463"/>
            </a:xfrm>
            <a:custGeom>
              <a:avLst/>
              <a:gdLst>
                <a:gd name="T0" fmla="*/ 57 w 401"/>
                <a:gd name="T1" fmla="*/ 0 h 114"/>
                <a:gd name="T2" fmla="*/ 344 w 401"/>
                <a:gd name="T3" fmla="*/ 0 h 114"/>
                <a:gd name="T4" fmla="*/ 362 w 401"/>
                <a:gd name="T5" fmla="*/ 3 h 114"/>
                <a:gd name="T6" fmla="*/ 379 w 401"/>
                <a:gd name="T7" fmla="*/ 10 h 114"/>
                <a:gd name="T8" fmla="*/ 391 w 401"/>
                <a:gd name="T9" fmla="*/ 23 h 114"/>
                <a:gd name="T10" fmla="*/ 398 w 401"/>
                <a:gd name="T11" fmla="*/ 38 h 114"/>
                <a:gd name="T12" fmla="*/ 401 w 401"/>
                <a:gd name="T13" fmla="*/ 57 h 114"/>
                <a:gd name="T14" fmla="*/ 398 w 401"/>
                <a:gd name="T15" fmla="*/ 77 h 114"/>
                <a:gd name="T16" fmla="*/ 391 w 401"/>
                <a:gd name="T17" fmla="*/ 92 h 114"/>
                <a:gd name="T18" fmla="*/ 379 w 401"/>
                <a:gd name="T19" fmla="*/ 104 h 114"/>
                <a:gd name="T20" fmla="*/ 362 w 401"/>
                <a:gd name="T21" fmla="*/ 112 h 114"/>
                <a:gd name="T22" fmla="*/ 344 w 401"/>
                <a:gd name="T23" fmla="*/ 114 h 114"/>
                <a:gd name="T24" fmla="*/ 57 w 401"/>
                <a:gd name="T25" fmla="*/ 114 h 114"/>
                <a:gd name="T26" fmla="*/ 38 w 401"/>
                <a:gd name="T27" fmla="*/ 112 h 114"/>
                <a:gd name="T28" fmla="*/ 22 w 401"/>
                <a:gd name="T29" fmla="*/ 104 h 114"/>
                <a:gd name="T30" fmla="*/ 10 w 401"/>
                <a:gd name="T31" fmla="*/ 92 h 114"/>
                <a:gd name="T32" fmla="*/ 3 w 401"/>
                <a:gd name="T33" fmla="*/ 77 h 114"/>
                <a:gd name="T34" fmla="*/ 0 w 401"/>
                <a:gd name="T35" fmla="*/ 57 h 114"/>
                <a:gd name="T36" fmla="*/ 3 w 401"/>
                <a:gd name="T37" fmla="*/ 38 h 114"/>
                <a:gd name="T38" fmla="*/ 10 w 401"/>
                <a:gd name="T39" fmla="*/ 23 h 114"/>
                <a:gd name="T40" fmla="*/ 22 w 401"/>
                <a:gd name="T41" fmla="*/ 10 h 114"/>
                <a:gd name="T42" fmla="*/ 38 w 401"/>
                <a:gd name="T43" fmla="*/ 3 h 114"/>
                <a:gd name="T44" fmla="*/ 57 w 40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4">
                  <a:moveTo>
                    <a:pt x="57" y="0"/>
                  </a:moveTo>
                  <a:lnTo>
                    <a:pt x="344" y="0"/>
                  </a:lnTo>
                  <a:lnTo>
                    <a:pt x="362" y="3"/>
                  </a:lnTo>
                  <a:lnTo>
                    <a:pt x="379" y="10"/>
                  </a:lnTo>
                  <a:lnTo>
                    <a:pt x="391" y="23"/>
                  </a:lnTo>
                  <a:lnTo>
                    <a:pt x="398" y="38"/>
                  </a:lnTo>
                  <a:lnTo>
                    <a:pt x="401" y="57"/>
                  </a:lnTo>
                  <a:lnTo>
                    <a:pt x="398" y="77"/>
                  </a:lnTo>
                  <a:lnTo>
                    <a:pt x="391" y="92"/>
                  </a:lnTo>
                  <a:lnTo>
                    <a:pt x="379" y="104"/>
                  </a:lnTo>
                  <a:lnTo>
                    <a:pt x="362" y="112"/>
                  </a:lnTo>
                  <a:lnTo>
                    <a:pt x="344" y="114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1" name="Freeform 703"/>
            <p:cNvSpPr>
              <a:spLocks/>
            </p:cNvSpPr>
            <p:nvPr/>
          </p:nvSpPr>
          <p:spPr bwMode="auto">
            <a:xfrm>
              <a:off x="11426825" y="4465638"/>
              <a:ext cx="73025" cy="17463"/>
            </a:xfrm>
            <a:custGeom>
              <a:avLst/>
              <a:gdLst>
                <a:gd name="T0" fmla="*/ 58 w 459"/>
                <a:gd name="T1" fmla="*/ 0 h 114"/>
                <a:gd name="T2" fmla="*/ 402 w 459"/>
                <a:gd name="T3" fmla="*/ 0 h 114"/>
                <a:gd name="T4" fmla="*/ 420 w 459"/>
                <a:gd name="T5" fmla="*/ 3 h 114"/>
                <a:gd name="T6" fmla="*/ 437 w 459"/>
                <a:gd name="T7" fmla="*/ 10 h 114"/>
                <a:gd name="T8" fmla="*/ 449 w 459"/>
                <a:gd name="T9" fmla="*/ 23 h 114"/>
                <a:gd name="T10" fmla="*/ 456 w 459"/>
                <a:gd name="T11" fmla="*/ 38 h 114"/>
                <a:gd name="T12" fmla="*/ 459 w 459"/>
                <a:gd name="T13" fmla="*/ 57 h 114"/>
                <a:gd name="T14" fmla="*/ 456 w 459"/>
                <a:gd name="T15" fmla="*/ 77 h 114"/>
                <a:gd name="T16" fmla="*/ 449 w 459"/>
                <a:gd name="T17" fmla="*/ 92 h 114"/>
                <a:gd name="T18" fmla="*/ 437 w 459"/>
                <a:gd name="T19" fmla="*/ 104 h 114"/>
                <a:gd name="T20" fmla="*/ 420 w 459"/>
                <a:gd name="T21" fmla="*/ 112 h 114"/>
                <a:gd name="T22" fmla="*/ 402 w 459"/>
                <a:gd name="T23" fmla="*/ 114 h 114"/>
                <a:gd name="T24" fmla="*/ 58 w 459"/>
                <a:gd name="T25" fmla="*/ 114 h 114"/>
                <a:gd name="T26" fmla="*/ 39 w 459"/>
                <a:gd name="T27" fmla="*/ 112 h 114"/>
                <a:gd name="T28" fmla="*/ 22 w 459"/>
                <a:gd name="T29" fmla="*/ 104 h 114"/>
                <a:gd name="T30" fmla="*/ 11 w 459"/>
                <a:gd name="T31" fmla="*/ 92 h 114"/>
                <a:gd name="T32" fmla="*/ 3 w 459"/>
                <a:gd name="T33" fmla="*/ 77 h 114"/>
                <a:gd name="T34" fmla="*/ 0 w 459"/>
                <a:gd name="T35" fmla="*/ 57 h 114"/>
                <a:gd name="T36" fmla="*/ 3 w 459"/>
                <a:gd name="T37" fmla="*/ 38 h 114"/>
                <a:gd name="T38" fmla="*/ 11 w 459"/>
                <a:gd name="T39" fmla="*/ 23 h 114"/>
                <a:gd name="T40" fmla="*/ 22 w 459"/>
                <a:gd name="T41" fmla="*/ 10 h 114"/>
                <a:gd name="T42" fmla="*/ 39 w 459"/>
                <a:gd name="T43" fmla="*/ 3 h 114"/>
                <a:gd name="T44" fmla="*/ 58 w 45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4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3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7"/>
                  </a:lnTo>
                  <a:lnTo>
                    <a:pt x="449" y="92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2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2" name="Freeform 704"/>
            <p:cNvSpPr>
              <a:spLocks/>
            </p:cNvSpPr>
            <p:nvPr/>
          </p:nvSpPr>
          <p:spPr bwMode="auto">
            <a:xfrm>
              <a:off x="11417300" y="4429125"/>
              <a:ext cx="82550" cy="19050"/>
            </a:xfrm>
            <a:custGeom>
              <a:avLst/>
              <a:gdLst>
                <a:gd name="T0" fmla="*/ 57 w 516"/>
                <a:gd name="T1" fmla="*/ 0 h 114"/>
                <a:gd name="T2" fmla="*/ 459 w 516"/>
                <a:gd name="T3" fmla="*/ 0 h 114"/>
                <a:gd name="T4" fmla="*/ 477 w 516"/>
                <a:gd name="T5" fmla="*/ 3 h 114"/>
                <a:gd name="T6" fmla="*/ 494 w 516"/>
                <a:gd name="T7" fmla="*/ 10 h 114"/>
                <a:gd name="T8" fmla="*/ 506 w 516"/>
                <a:gd name="T9" fmla="*/ 23 h 114"/>
                <a:gd name="T10" fmla="*/ 513 w 516"/>
                <a:gd name="T11" fmla="*/ 38 h 114"/>
                <a:gd name="T12" fmla="*/ 516 w 516"/>
                <a:gd name="T13" fmla="*/ 57 h 114"/>
                <a:gd name="T14" fmla="*/ 513 w 516"/>
                <a:gd name="T15" fmla="*/ 77 h 114"/>
                <a:gd name="T16" fmla="*/ 506 w 516"/>
                <a:gd name="T17" fmla="*/ 92 h 114"/>
                <a:gd name="T18" fmla="*/ 494 w 516"/>
                <a:gd name="T19" fmla="*/ 104 h 114"/>
                <a:gd name="T20" fmla="*/ 477 w 516"/>
                <a:gd name="T21" fmla="*/ 112 h 114"/>
                <a:gd name="T22" fmla="*/ 459 w 516"/>
                <a:gd name="T23" fmla="*/ 114 h 114"/>
                <a:gd name="T24" fmla="*/ 57 w 516"/>
                <a:gd name="T25" fmla="*/ 114 h 114"/>
                <a:gd name="T26" fmla="*/ 39 w 516"/>
                <a:gd name="T27" fmla="*/ 112 h 114"/>
                <a:gd name="T28" fmla="*/ 22 w 516"/>
                <a:gd name="T29" fmla="*/ 104 h 114"/>
                <a:gd name="T30" fmla="*/ 10 w 516"/>
                <a:gd name="T31" fmla="*/ 92 h 114"/>
                <a:gd name="T32" fmla="*/ 3 w 516"/>
                <a:gd name="T33" fmla="*/ 77 h 114"/>
                <a:gd name="T34" fmla="*/ 0 w 516"/>
                <a:gd name="T35" fmla="*/ 57 h 114"/>
                <a:gd name="T36" fmla="*/ 3 w 516"/>
                <a:gd name="T37" fmla="*/ 38 h 114"/>
                <a:gd name="T38" fmla="*/ 10 w 516"/>
                <a:gd name="T39" fmla="*/ 23 h 114"/>
                <a:gd name="T40" fmla="*/ 22 w 516"/>
                <a:gd name="T41" fmla="*/ 10 h 114"/>
                <a:gd name="T42" fmla="*/ 39 w 516"/>
                <a:gd name="T43" fmla="*/ 3 h 114"/>
                <a:gd name="T44" fmla="*/ 57 w 51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4">
                  <a:moveTo>
                    <a:pt x="57" y="0"/>
                  </a:moveTo>
                  <a:lnTo>
                    <a:pt x="459" y="0"/>
                  </a:lnTo>
                  <a:lnTo>
                    <a:pt x="477" y="3"/>
                  </a:lnTo>
                  <a:lnTo>
                    <a:pt x="494" y="10"/>
                  </a:lnTo>
                  <a:lnTo>
                    <a:pt x="506" y="23"/>
                  </a:lnTo>
                  <a:lnTo>
                    <a:pt x="513" y="38"/>
                  </a:lnTo>
                  <a:lnTo>
                    <a:pt x="516" y="57"/>
                  </a:lnTo>
                  <a:lnTo>
                    <a:pt x="513" y="77"/>
                  </a:lnTo>
                  <a:lnTo>
                    <a:pt x="506" y="92"/>
                  </a:lnTo>
                  <a:lnTo>
                    <a:pt x="494" y="104"/>
                  </a:lnTo>
                  <a:lnTo>
                    <a:pt x="477" y="112"/>
                  </a:lnTo>
                  <a:lnTo>
                    <a:pt x="459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3" name="Freeform 705"/>
            <p:cNvSpPr>
              <a:spLocks/>
            </p:cNvSpPr>
            <p:nvPr/>
          </p:nvSpPr>
          <p:spPr bwMode="auto">
            <a:xfrm>
              <a:off x="11409363" y="4292600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3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1 h 172"/>
                <a:gd name="T20" fmla="*/ 76 w 114"/>
                <a:gd name="T21" fmla="*/ 170 h 172"/>
                <a:gd name="T22" fmla="*/ 57 w 114"/>
                <a:gd name="T23" fmla="*/ 172 h 172"/>
                <a:gd name="T24" fmla="*/ 38 w 114"/>
                <a:gd name="T25" fmla="*/ 170 h 172"/>
                <a:gd name="T26" fmla="*/ 22 w 114"/>
                <a:gd name="T27" fmla="*/ 161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3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1"/>
                  </a:lnTo>
                  <a:lnTo>
                    <a:pt x="76" y="170"/>
                  </a:lnTo>
                  <a:lnTo>
                    <a:pt x="57" y="172"/>
                  </a:lnTo>
                  <a:lnTo>
                    <a:pt x="38" y="170"/>
                  </a:lnTo>
                  <a:lnTo>
                    <a:pt x="22" y="161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4" name="Freeform 706"/>
            <p:cNvSpPr>
              <a:spLocks/>
            </p:cNvSpPr>
            <p:nvPr/>
          </p:nvSpPr>
          <p:spPr bwMode="auto">
            <a:xfrm>
              <a:off x="11436350" y="4329113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4 w 172"/>
                <a:gd name="T3" fmla="*/ 0 h 115"/>
                <a:gd name="T4" fmla="*/ 133 w 172"/>
                <a:gd name="T5" fmla="*/ 3 h 115"/>
                <a:gd name="T6" fmla="*/ 150 w 172"/>
                <a:gd name="T7" fmla="*/ 10 h 115"/>
                <a:gd name="T8" fmla="*/ 161 w 172"/>
                <a:gd name="T9" fmla="*/ 23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7 h 115"/>
                <a:gd name="T16" fmla="*/ 161 w 172"/>
                <a:gd name="T17" fmla="*/ 93 h 115"/>
                <a:gd name="T18" fmla="*/ 150 w 172"/>
                <a:gd name="T19" fmla="*/ 104 h 115"/>
                <a:gd name="T20" fmla="*/ 133 w 172"/>
                <a:gd name="T21" fmla="*/ 112 h 115"/>
                <a:gd name="T22" fmla="*/ 114 w 172"/>
                <a:gd name="T23" fmla="*/ 115 h 115"/>
                <a:gd name="T24" fmla="*/ 57 w 172"/>
                <a:gd name="T25" fmla="*/ 115 h 115"/>
                <a:gd name="T26" fmla="*/ 38 w 172"/>
                <a:gd name="T27" fmla="*/ 112 h 115"/>
                <a:gd name="T28" fmla="*/ 22 w 172"/>
                <a:gd name="T29" fmla="*/ 104 h 115"/>
                <a:gd name="T30" fmla="*/ 10 w 172"/>
                <a:gd name="T31" fmla="*/ 93 h 115"/>
                <a:gd name="T32" fmla="*/ 3 w 172"/>
                <a:gd name="T33" fmla="*/ 77 h 115"/>
                <a:gd name="T34" fmla="*/ 0 w 172"/>
                <a:gd name="T35" fmla="*/ 57 h 115"/>
                <a:gd name="T36" fmla="*/ 3 w 172"/>
                <a:gd name="T37" fmla="*/ 39 h 115"/>
                <a:gd name="T38" fmla="*/ 10 w 172"/>
                <a:gd name="T39" fmla="*/ 23 h 115"/>
                <a:gd name="T40" fmla="*/ 22 w 172"/>
                <a:gd name="T41" fmla="*/ 10 h 115"/>
                <a:gd name="T42" fmla="*/ 38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4" y="0"/>
                  </a:lnTo>
                  <a:lnTo>
                    <a:pt x="133" y="3"/>
                  </a:lnTo>
                  <a:lnTo>
                    <a:pt x="150" y="10"/>
                  </a:lnTo>
                  <a:lnTo>
                    <a:pt x="161" y="23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7"/>
                  </a:lnTo>
                  <a:lnTo>
                    <a:pt x="161" y="93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4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5" name="Freeform 707"/>
            <p:cNvSpPr>
              <a:spLocks/>
            </p:cNvSpPr>
            <p:nvPr/>
          </p:nvSpPr>
          <p:spPr bwMode="auto">
            <a:xfrm>
              <a:off x="11372850" y="4329113"/>
              <a:ext cx="26988" cy="19050"/>
            </a:xfrm>
            <a:custGeom>
              <a:avLst/>
              <a:gdLst>
                <a:gd name="T0" fmla="*/ 58 w 172"/>
                <a:gd name="T1" fmla="*/ 0 h 115"/>
                <a:gd name="T2" fmla="*/ 115 w 172"/>
                <a:gd name="T3" fmla="*/ 0 h 115"/>
                <a:gd name="T4" fmla="*/ 134 w 172"/>
                <a:gd name="T5" fmla="*/ 3 h 115"/>
                <a:gd name="T6" fmla="*/ 150 w 172"/>
                <a:gd name="T7" fmla="*/ 10 h 115"/>
                <a:gd name="T8" fmla="*/ 162 w 172"/>
                <a:gd name="T9" fmla="*/ 23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7 h 115"/>
                <a:gd name="T16" fmla="*/ 162 w 172"/>
                <a:gd name="T17" fmla="*/ 93 h 115"/>
                <a:gd name="T18" fmla="*/ 150 w 172"/>
                <a:gd name="T19" fmla="*/ 104 h 115"/>
                <a:gd name="T20" fmla="*/ 134 w 172"/>
                <a:gd name="T21" fmla="*/ 112 h 115"/>
                <a:gd name="T22" fmla="*/ 115 w 172"/>
                <a:gd name="T23" fmla="*/ 115 h 115"/>
                <a:gd name="T24" fmla="*/ 58 w 172"/>
                <a:gd name="T25" fmla="*/ 115 h 115"/>
                <a:gd name="T26" fmla="*/ 39 w 172"/>
                <a:gd name="T27" fmla="*/ 112 h 115"/>
                <a:gd name="T28" fmla="*/ 22 w 172"/>
                <a:gd name="T29" fmla="*/ 104 h 115"/>
                <a:gd name="T30" fmla="*/ 11 w 172"/>
                <a:gd name="T31" fmla="*/ 93 h 115"/>
                <a:gd name="T32" fmla="*/ 3 w 172"/>
                <a:gd name="T33" fmla="*/ 77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3 h 115"/>
                <a:gd name="T40" fmla="*/ 22 w 172"/>
                <a:gd name="T41" fmla="*/ 10 h 115"/>
                <a:gd name="T42" fmla="*/ 39 w 172"/>
                <a:gd name="T43" fmla="*/ 3 h 115"/>
                <a:gd name="T44" fmla="*/ 58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8" y="0"/>
                  </a:moveTo>
                  <a:lnTo>
                    <a:pt x="115" y="0"/>
                  </a:lnTo>
                  <a:lnTo>
                    <a:pt x="134" y="3"/>
                  </a:lnTo>
                  <a:lnTo>
                    <a:pt x="150" y="10"/>
                  </a:lnTo>
                  <a:lnTo>
                    <a:pt x="162" y="23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7"/>
                  </a:lnTo>
                  <a:lnTo>
                    <a:pt x="162" y="93"/>
                  </a:lnTo>
                  <a:lnTo>
                    <a:pt x="150" y="104"/>
                  </a:lnTo>
                  <a:lnTo>
                    <a:pt x="134" y="112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6" name="Freeform 708"/>
            <p:cNvSpPr>
              <a:spLocks/>
            </p:cNvSpPr>
            <p:nvPr/>
          </p:nvSpPr>
          <p:spPr bwMode="auto">
            <a:xfrm>
              <a:off x="11428413" y="4303713"/>
              <a:ext cx="23813" cy="25400"/>
            </a:xfrm>
            <a:custGeom>
              <a:avLst/>
              <a:gdLst>
                <a:gd name="T0" fmla="*/ 88 w 153"/>
                <a:gd name="T1" fmla="*/ 0 h 154"/>
                <a:gd name="T2" fmla="*/ 105 w 153"/>
                <a:gd name="T3" fmla="*/ 0 h 154"/>
                <a:gd name="T4" fmla="*/ 122 w 153"/>
                <a:gd name="T5" fmla="*/ 5 h 154"/>
                <a:gd name="T6" fmla="*/ 137 w 153"/>
                <a:gd name="T7" fmla="*/ 16 h 154"/>
                <a:gd name="T8" fmla="*/ 148 w 153"/>
                <a:gd name="T9" fmla="*/ 31 h 154"/>
                <a:gd name="T10" fmla="*/ 153 w 153"/>
                <a:gd name="T11" fmla="*/ 48 h 154"/>
                <a:gd name="T12" fmla="*/ 153 w 153"/>
                <a:gd name="T13" fmla="*/ 65 h 154"/>
                <a:gd name="T14" fmla="*/ 148 w 153"/>
                <a:gd name="T15" fmla="*/ 81 h 154"/>
                <a:gd name="T16" fmla="*/ 137 w 153"/>
                <a:gd name="T17" fmla="*/ 97 h 154"/>
                <a:gd name="T18" fmla="*/ 97 w 153"/>
                <a:gd name="T19" fmla="*/ 136 h 154"/>
                <a:gd name="T20" fmla="*/ 85 w 153"/>
                <a:gd name="T21" fmla="*/ 146 h 154"/>
                <a:gd name="T22" fmla="*/ 72 w 153"/>
                <a:gd name="T23" fmla="*/ 152 h 154"/>
                <a:gd name="T24" fmla="*/ 57 w 153"/>
                <a:gd name="T25" fmla="*/ 154 h 154"/>
                <a:gd name="T26" fmla="*/ 41 w 153"/>
                <a:gd name="T27" fmla="*/ 152 h 154"/>
                <a:gd name="T28" fmla="*/ 28 w 153"/>
                <a:gd name="T29" fmla="*/ 146 h 154"/>
                <a:gd name="T30" fmla="*/ 16 w 153"/>
                <a:gd name="T31" fmla="*/ 136 h 154"/>
                <a:gd name="T32" fmla="*/ 5 w 153"/>
                <a:gd name="T33" fmla="*/ 122 h 154"/>
                <a:gd name="T34" fmla="*/ 0 w 153"/>
                <a:gd name="T35" fmla="*/ 105 h 154"/>
                <a:gd name="T36" fmla="*/ 0 w 153"/>
                <a:gd name="T37" fmla="*/ 88 h 154"/>
                <a:gd name="T38" fmla="*/ 5 w 153"/>
                <a:gd name="T39" fmla="*/ 72 h 154"/>
                <a:gd name="T40" fmla="*/ 16 w 153"/>
                <a:gd name="T41" fmla="*/ 56 h 154"/>
                <a:gd name="T42" fmla="*/ 57 w 153"/>
                <a:gd name="T43" fmla="*/ 16 h 154"/>
                <a:gd name="T44" fmla="*/ 72 w 153"/>
                <a:gd name="T45" fmla="*/ 5 h 154"/>
                <a:gd name="T46" fmla="*/ 88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88" y="0"/>
                  </a:moveTo>
                  <a:lnTo>
                    <a:pt x="105" y="0"/>
                  </a:lnTo>
                  <a:lnTo>
                    <a:pt x="122" y="5"/>
                  </a:lnTo>
                  <a:lnTo>
                    <a:pt x="137" y="16"/>
                  </a:lnTo>
                  <a:lnTo>
                    <a:pt x="148" y="31"/>
                  </a:lnTo>
                  <a:lnTo>
                    <a:pt x="153" y="48"/>
                  </a:lnTo>
                  <a:lnTo>
                    <a:pt x="153" y="65"/>
                  </a:lnTo>
                  <a:lnTo>
                    <a:pt x="148" y="81"/>
                  </a:lnTo>
                  <a:lnTo>
                    <a:pt x="137" y="97"/>
                  </a:lnTo>
                  <a:lnTo>
                    <a:pt x="97" y="136"/>
                  </a:lnTo>
                  <a:lnTo>
                    <a:pt x="85" y="146"/>
                  </a:lnTo>
                  <a:lnTo>
                    <a:pt x="72" y="152"/>
                  </a:lnTo>
                  <a:lnTo>
                    <a:pt x="57" y="154"/>
                  </a:lnTo>
                  <a:lnTo>
                    <a:pt x="41" y="152"/>
                  </a:lnTo>
                  <a:lnTo>
                    <a:pt x="28" y="146"/>
                  </a:lnTo>
                  <a:lnTo>
                    <a:pt x="16" y="136"/>
                  </a:lnTo>
                  <a:lnTo>
                    <a:pt x="5" y="122"/>
                  </a:lnTo>
                  <a:lnTo>
                    <a:pt x="0" y="105"/>
                  </a:lnTo>
                  <a:lnTo>
                    <a:pt x="0" y="88"/>
                  </a:lnTo>
                  <a:lnTo>
                    <a:pt x="5" y="72"/>
                  </a:lnTo>
                  <a:lnTo>
                    <a:pt x="16" y="56"/>
                  </a:lnTo>
                  <a:lnTo>
                    <a:pt x="57" y="16"/>
                  </a:lnTo>
                  <a:lnTo>
                    <a:pt x="72" y="5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7" name="Freeform 709"/>
            <p:cNvSpPr>
              <a:spLocks/>
            </p:cNvSpPr>
            <p:nvPr/>
          </p:nvSpPr>
          <p:spPr bwMode="auto">
            <a:xfrm>
              <a:off x="11383963" y="4303713"/>
              <a:ext cx="23813" cy="25400"/>
            </a:xfrm>
            <a:custGeom>
              <a:avLst/>
              <a:gdLst>
                <a:gd name="T0" fmla="*/ 48 w 153"/>
                <a:gd name="T1" fmla="*/ 0 h 154"/>
                <a:gd name="T2" fmla="*/ 65 w 153"/>
                <a:gd name="T3" fmla="*/ 0 h 154"/>
                <a:gd name="T4" fmla="*/ 81 w 153"/>
                <a:gd name="T5" fmla="*/ 5 h 154"/>
                <a:gd name="T6" fmla="*/ 97 w 153"/>
                <a:gd name="T7" fmla="*/ 16 h 154"/>
                <a:gd name="T8" fmla="*/ 137 w 153"/>
                <a:gd name="T9" fmla="*/ 56 h 154"/>
                <a:gd name="T10" fmla="*/ 148 w 153"/>
                <a:gd name="T11" fmla="*/ 72 h 154"/>
                <a:gd name="T12" fmla="*/ 153 w 153"/>
                <a:gd name="T13" fmla="*/ 88 h 154"/>
                <a:gd name="T14" fmla="*/ 153 w 153"/>
                <a:gd name="T15" fmla="*/ 105 h 154"/>
                <a:gd name="T16" fmla="*/ 148 w 153"/>
                <a:gd name="T17" fmla="*/ 122 h 154"/>
                <a:gd name="T18" fmla="*/ 137 w 153"/>
                <a:gd name="T19" fmla="*/ 136 h 154"/>
                <a:gd name="T20" fmla="*/ 124 w 153"/>
                <a:gd name="T21" fmla="*/ 146 h 154"/>
                <a:gd name="T22" fmla="*/ 110 w 153"/>
                <a:gd name="T23" fmla="*/ 152 h 154"/>
                <a:gd name="T24" fmla="*/ 97 w 153"/>
                <a:gd name="T25" fmla="*/ 154 h 154"/>
                <a:gd name="T26" fmla="*/ 81 w 153"/>
                <a:gd name="T27" fmla="*/ 152 h 154"/>
                <a:gd name="T28" fmla="*/ 68 w 153"/>
                <a:gd name="T29" fmla="*/ 146 h 154"/>
                <a:gd name="T30" fmla="*/ 56 w 153"/>
                <a:gd name="T31" fmla="*/ 136 h 154"/>
                <a:gd name="T32" fmla="*/ 16 w 153"/>
                <a:gd name="T33" fmla="*/ 97 h 154"/>
                <a:gd name="T34" fmla="*/ 5 w 153"/>
                <a:gd name="T35" fmla="*/ 81 h 154"/>
                <a:gd name="T36" fmla="*/ 0 w 153"/>
                <a:gd name="T37" fmla="*/ 65 h 154"/>
                <a:gd name="T38" fmla="*/ 0 w 153"/>
                <a:gd name="T39" fmla="*/ 48 h 154"/>
                <a:gd name="T40" fmla="*/ 5 w 153"/>
                <a:gd name="T41" fmla="*/ 31 h 154"/>
                <a:gd name="T42" fmla="*/ 16 w 153"/>
                <a:gd name="T43" fmla="*/ 16 h 154"/>
                <a:gd name="T44" fmla="*/ 31 w 153"/>
                <a:gd name="T45" fmla="*/ 5 h 154"/>
                <a:gd name="T46" fmla="*/ 48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7" y="16"/>
                  </a:lnTo>
                  <a:lnTo>
                    <a:pt x="137" y="56"/>
                  </a:lnTo>
                  <a:lnTo>
                    <a:pt x="148" y="72"/>
                  </a:lnTo>
                  <a:lnTo>
                    <a:pt x="153" y="88"/>
                  </a:lnTo>
                  <a:lnTo>
                    <a:pt x="153" y="105"/>
                  </a:lnTo>
                  <a:lnTo>
                    <a:pt x="148" y="122"/>
                  </a:lnTo>
                  <a:lnTo>
                    <a:pt x="137" y="136"/>
                  </a:lnTo>
                  <a:lnTo>
                    <a:pt x="124" y="146"/>
                  </a:lnTo>
                  <a:lnTo>
                    <a:pt x="110" y="152"/>
                  </a:lnTo>
                  <a:lnTo>
                    <a:pt x="97" y="154"/>
                  </a:lnTo>
                  <a:lnTo>
                    <a:pt x="81" y="152"/>
                  </a:lnTo>
                  <a:lnTo>
                    <a:pt x="68" y="146"/>
                  </a:lnTo>
                  <a:lnTo>
                    <a:pt x="56" y="136"/>
                  </a:lnTo>
                  <a:lnTo>
                    <a:pt x="16" y="97"/>
                  </a:lnTo>
                  <a:lnTo>
                    <a:pt x="5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8" name="Freeform 710"/>
            <p:cNvSpPr>
              <a:spLocks noEditPoints="1"/>
            </p:cNvSpPr>
            <p:nvPr/>
          </p:nvSpPr>
          <p:spPr bwMode="auto">
            <a:xfrm>
              <a:off x="11380788" y="4302125"/>
              <a:ext cx="73025" cy="53975"/>
            </a:xfrm>
            <a:custGeom>
              <a:avLst/>
              <a:gdLst>
                <a:gd name="T0" fmla="*/ 229 w 458"/>
                <a:gd name="T1" fmla="*/ 115 h 344"/>
                <a:gd name="T2" fmla="*/ 203 w 458"/>
                <a:gd name="T3" fmla="*/ 118 h 344"/>
                <a:gd name="T4" fmla="*/ 179 w 458"/>
                <a:gd name="T5" fmla="*/ 127 h 344"/>
                <a:gd name="T6" fmla="*/ 157 w 458"/>
                <a:gd name="T7" fmla="*/ 141 h 344"/>
                <a:gd name="T8" fmla="*/ 139 w 458"/>
                <a:gd name="T9" fmla="*/ 159 h 344"/>
                <a:gd name="T10" fmla="*/ 126 w 458"/>
                <a:gd name="T11" fmla="*/ 179 h 344"/>
                <a:gd name="T12" fmla="*/ 117 w 458"/>
                <a:gd name="T13" fmla="*/ 203 h 344"/>
                <a:gd name="T14" fmla="*/ 114 w 458"/>
                <a:gd name="T15" fmla="*/ 229 h 344"/>
                <a:gd name="T16" fmla="*/ 344 w 458"/>
                <a:gd name="T17" fmla="*/ 229 h 344"/>
                <a:gd name="T18" fmla="*/ 341 w 458"/>
                <a:gd name="T19" fmla="*/ 203 h 344"/>
                <a:gd name="T20" fmla="*/ 332 w 458"/>
                <a:gd name="T21" fmla="*/ 179 h 344"/>
                <a:gd name="T22" fmla="*/ 319 w 458"/>
                <a:gd name="T23" fmla="*/ 159 h 344"/>
                <a:gd name="T24" fmla="*/ 301 w 458"/>
                <a:gd name="T25" fmla="*/ 141 h 344"/>
                <a:gd name="T26" fmla="*/ 279 w 458"/>
                <a:gd name="T27" fmla="*/ 127 h 344"/>
                <a:gd name="T28" fmla="*/ 255 w 458"/>
                <a:gd name="T29" fmla="*/ 118 h 344"/>
                <a:gd name="T30" fmla="*/ 229 w 458"/>
                <a:gd name="T31" fmla="*/ 115 h 344"/>
                <a:gd name="T32" fmla="*/ 229 w 458"/>
                <a:gd name="T33" fmla="*/ 0 h 344"/>
                <a:gd name="T34" fmla="*/ 267 w 458"/>
                <a:gd name="T35" fmla="*/ 3 h 344"/>
                <a:gd name="T36" fmla="*/ 301 w 458"/>
                <a:gd name="T37" fmla="*/ 13 h 344"/>
                <a:gd name="T38" fmla="*/ 334 w 458"/>
                <a:gd name="T39" fmla="*/ 26 h 344"/>
                <a:gd name="T40" fmla="*/ 365 w 458"/>
                <a:gd name="T41" fmla="*/ 45 h 344"/>
                <a:gd name="T42" fmla="*/ 391 w 458"/>
                <a:gd name="T43" fmla="*/ 68 h 344"/>
                <a:gd name="T44" fmla="*/ 414 w 458"/>
                <a:gd name="T45" fmla="*/ 95 h 344"/>
                <a:gd name="T46" fmla="*/ 432 w 458"/>
                <a:gd name="T47" fmla="*/ 124 h 344"/>
                <a:gd name="T48" fmla="*/ 447 w 458"/>
                <a:gd name="T49" fmla="*/ 158 h 344"/>
                <a:gd name="T50" fmla="*/ 455 w 458"/>
                <a:gd name="T51" fmla="*/ 193 h 344"/>
                <a:gd name="T52" fmla="*/ 458 w 458"/>
                <a:gd name="T53" fmla="*/ 229 h 344"/>
                <a:gd name="T54" fmla="*/ 456 w 458"/>
                <a:gd name="T55" fmla="*/ 254 h 344"/>
                <a:gd name="T56" fmla="*/ 452 w 458"/>
                <a:gd name="T57" fmla="*/ 279 h 344"/>
                <a:gd name="T58" fmla="*/ 447 w 458"/>
                <a:gd name="T59" fmla="*/ 304 h 344"/>
                <a:gd name="T60" fmla="*/ 436 w 458"/>
                <a:gd name="T61" fmla="*/ 320 h 344"/>
                <a:gd name="T62" fmla="*/ 423 w 458"/>
                <a:gd name="T63" fmla="*/ 332 h 344"/>
                <a:gd name="T64" fmla="*/ 406 w 458"/>
                <a:gd name="T65" fmla="*/ 341 h 344"/>
                <a:gd name="T66" fmla="*/ 390 w 458"/>
                <a:gd name="T67" fmla="*/ 344 h 344"/>
                <a:gd name="T68" fmla="*/ 68 w 458"/>
                <a:gd name="T69" fmla="*/ 344 h 344"/>
                <a:gd name="T70" fmla="*/ 55 w 458"/>
                <a:gd name="T71" fmla="*/ 342 h 344"/>
                <a:gd name="T72" fmla="*/ 42 w 458"/>
                <a:gd name="T73" fmla="*/ 337 h 344"/>
                <a:gd name="T74" fmla="*/ 31 w 458"/>
                <a:gd name="T75" fmla="*/ 328 h 344"/>
                <a:gd name="T76" fmla="*/ 23 w 458"/>
                <a:gd name="T77" fmla="*/ 317 h 344"/>
                <a:gd name="T78" fmla="*/ 17 w 458"/>
                <a:gd name="T79" fmla="*/ 304 h 344"/>
                <a:gd name="T80" fmla="*/ 7 w 458"/>
                <a:gd name="T81" fmla="*/ 279 h 344"/>
                <a:gd name="T82" fmla="*/ 2 w 458"/>
                <a:gd name="T83" fmla="*/ 254 h 344"/>
                <a:gd name="T84" fmla="*/ 0 w 458"/>
                <a:gd name="T85" fmla="*/ 229 h 344"/>
                <a:gd name="T86" fmla="*/ 3 w 458"/>
                <a:gd name="T87" fmla="*/ 193 h 344"/>
                <a:gd name="T88" fmla="*/ 11 w 458"/>
                <a:gd name="T89" fmla="*/ 158 h 344"/>
                <a:gd name="T90" fmla="*/ 26 w 458"/>
                <a:gd name="T91" fmla="*/ 124 h 344"/>
                <a:gd name="T92" fmla="*/ 44 w 458"/>
                <a:gd name="T93" fmla="*/ 95 h 344"/>
                <a:gd name="T94" fmla="*/ 67 w 458"/>
                <a:gd name="T95" fmla="*/ 68 h 344"/>
                <a:gd name="T96" fmla="*/ 93 w 458"/>
                <a:gd name="T97" fmla="*/ 45 h 344"/>
                <a:gd name="T98" fmla="*/ 124 w 458"/>
                <a:gd name="T99" fmla="*/ 26 h 344"/>
                <a:gd name="T100" fmla="*/ 157 w 458"/>
                <a:gd name="T101" fmla="*/ 13 h 344"/>
                <a:gd name="T102" fmla="*/ 191 w 458"/>
                <a:gd name="T103" fmla="*/ 3 h 344"/>
                <a:gd name="T104" fmla="*/ 229 w 458"/>
                <a:gd name="T10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8" h="344">
                  <a:moveTo>
                    <a:pt x="229" y="115"/>
                  </a:moveTo>
                  <a:lnTo>
                    <a:pt x="203" y="118"/>
                  </a:lnTo>
                  <a:lnTo>
                    <a:pt x="179" y="127"/>
                  </a:lnTo>
                  <a:lnTo>
                    <a:pt x="157" y="141"/>
                  </a:lnTo>
                  <a:lnTo>
                    <a:pt x="139" y="159"/>
                  </a:lnTo>
                  <a:lnTo>
                    <a:pt x="126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2" y="179"/>
                  </a:lnTo>
                  <a:lnTo>
                    <a:pt x="319" y="159"/>
                  </a:lnTo>
                  <a:lnTo>
                    <a:pt x="301" y="141"/>
                  </a:lnTo>
                  <a:lnTo>
                    <a:pt x="279" y="127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3"/>
                  </a:lnTo>
                  <a:lnTo>
                    <a:pt x="334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5"/>
                  </a:lnTo>
                  <a:lnTo>
                    <a:pt x="432" y="124"/>
                  </a:lnTo>
                  <a:lnTo>
                    <a:pt x="447" y="158"/>
                  </a:lnTo>
                  <a:lnTo>
                    <a:pt x="455" y="193"/>
                  </a:lnTo>
                  <a:lnTo>
                    <a:pt x="458" y="229"/>
                  </a:lnTo>
                  <a:lnTo>
                    <a:pt x="456" y="254"/>
                  </a:lnTo>
                  <a:lnTo>
                    <a:pt x="452" y="279"/>
                  </a:lnTo>
                  <a:lnTo>
                    <a:pt x="447" y="304"/>
                  </a:lnTo>
                  <a:lnTo>
                    <a:pt x="436" y="320"/>
                  </a:lnTo>
                  <a:lnTo>
                    <a:pt x="423" y="332"/>
                  </a:lnTo>
                  <a:lnTo>
                    <a:pt x="406" y="341"/>
                  </a:lnTo>
                  <a:lnTo>
                    <a:pt x="390" y="344"/>
                  </a:lnTo>
                  <a:lnTo>
                    <a:pt x="68" y="344"/>
                  </a:lnTo>
                  <a:lnTo>
                    <a:pt x="55" y="342"/>
                  </a:lnTo>
                  <a:lnTo>
                    <a:pt x="42" y="337"/>
                  </a:lnTo>
                  <a:lnTo>
                    <a:pt x="31" y="328"/>
                  </a:lnTo>
                  <a:lnTo>
                    <a:pt x="23" y="317"/>
                  </a:lnTo>
                  <a:lnTo>
                    <a:pt x="17" y="304"/>
                  </a:lnTo>
                  <a:lnTo>
                    <a:pt x="7" y="279"/>
                  </a:lnTo>
                  <a:lnTo>
                    <a:pt x="2" y="254"/>
                  </a:lnTo>
                  <a:lnTo>
                    <a:pt x="0" y="229"/>
                  </a:lnTo>
                  <a:lnTo>
                    <a:pt x="3" y="193"/>
                  </a:lnTo>
                  <a:lnTo>
                    <a:pt x="11" y="158"/>
                  </a:lnTo>
                  <a:lnTo>
                    <a:pt x="26" y="124"/>
                  </a:lnTo>
                  <a:lnTo>
                    <a:pt x="44" y="95"/>
                  </a:lnTo>
                  <a:lnTo>
                    <a:pt x="67" y="68"/>
                  </a:lnTo>
                  <a:lnTo>
                    <a:pt x="93" y="45"/>
                  </a:lnTo>
                  <a:lnTo>
                    <a:pt x="124" y="26"/>
                  </a:lnTo>
                  <a:lnTo>
                    <a:pt x="157" y="13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9" name="Freeform 711"/>
            <p:cNvSpPr>
              <a:spLocks noEditPoints="1"/>
            </p:cNvSpPr>
            <p:nvPr/>
          </p:nvSpPr>
          <p:spPr bwMode="auto">
            <a:xfrm>
              <a:off x="11345863" y="4492625"/>
              <a:ext cx="71438" cy="73025"/>
            </a:xfrm>
            <a:custGeom>
              <a:avLst/>
              <a:gdLst>
                <a:gd name="T0" fmla="*/ 204 w 459"/>
                <a:gd name="T1" fmla="*/ 117 h 458"/>
                <a:gd name="T2" fmla="*/ 158 w 459"/>
                <a:gd name="T3" fmla="*/ 140 h 458"/>
                <a:gd name="T4" fmla="*/ 126 w 459"/>
                <a:gd name="T5" fmla="*/ 179 h 458"/>
                <a:gd name="T6" fmla="*/ 115 w 459"/>
                <a:gd name="T7" fmla="*/ 229 h 458"/>
                <a:gd name="T8" fmla="*/ 126 w 459"/>
                <a:gd name="T9" fmla="*/ 280 h 458"/>
                <a:gd name="T10" fmla="*/ 158 w 459"/>
                <a:gd name="T11" fmla="*/ 318 h 458"/>
                <a:gd name="T12" fmla="*/ 204 w 459"/>
                <a:gd name="T13" fmla="*/ 340 h 458"/>
                <a:gd name="T14" fmla="*/ 256 w 459"/>
                <a:gd name="T15" fmla="*/ 340 h 458"/>
                <a:gd name="T16" fmla="*/ 302 w 459"/>
                <a:gd name="T17" fmla="*/ 318 h 458"/>
                <a:gd name="T18" fmla="*/ 333 w 459"/>
                <a:gd name="T19" fmla="*/ 280 h 458"/>
                <a:gd name="T20" fmla="*/ 344 w 459"/>
                <a:gd name="T21" fmla="*/ 229 h 458"/>
                <a:gd name="T22" fmla="*/ 333 w 459"/>
                <a:gd name="T23" fmla="*/ 179 h 458"/>
                <a:gd name="T24" fmla="*/ 302 w 459"/>
                <a:gd name="T25" fmla="*/ 140 h 458"/>
                <a:gd name="T26" fmla="*/ 256 w 459"/>
                <a:gd name="T27" fmla="*/ 117 h 458"/>
                <a:gd name="T28" fmla="*/ 230 w 459"/>
                <a:gd name="T29" fmla="*/ 0 h 458"/>
                <a:gd name="T30" fmla="*/ 302 w 459"/>
                <a:gd name="T31" fmla="*/ 12 h 458"/>
                <a:gd name="T32" fmla="*/ 365 w 459"/>
                <a:gd name="T33" fmla="*/ 44 h 458"/>
                <a:gd name="T34" fmla="*/ 414 w 459"/>
                <a:gd name="T35" fmla="*/ 94 h 458"/>
                <a:gd name="T36" fmla="*/ 448 w 459"/>
                <a:gd name="T37" fmla="*/ 157 h 458"/>
                <a:gd name="T38" fmla="*/ 459 w 459"/>
                <a:gd name="T39" fmla="*/ 229 h 458"/>
                <a:gd name="T40" fmla="*/ 448 w 459"/>
                <a:gd name="T41" fmla="*/ 301 h 458"/>
                <a:gd name="T42" fmla="*/ 414 w 459"/>
                <a:gd name="T43" fmla="*/ 364 h 458"/>
                <a:gd name="T44" fmla="*/ 365 w 459"/>
                <a:gd name="T45" fmla="*/ 414 h 458"/>
                <a:gd name="T46" fmla="*/ 302 w 459"/>
                <a:gd name="T47" fmla="*/ 446 h 458"/>
                <a:gd name="T48" fmla="*/ 230 w 459"/>
                <a:gd name="T49" fmla="*/ 458 h 458"/>
                <a:gd name="T50" fmla="*/ 158 w 459"/>
                <a:gd name="T51" fmla="*/ 446 h 458"/>
                <a:gd name="T52" fmla="*/ 94 w 459"/>
                <a:gd name="T53" fmla="*/ 414 h 458"/>
                <a:gd name="T54" fmla="*/ 45 w 459"/>
                <a:gd name="T55" fmla="*/ 364 h 458"/>
                <a:gd name="T56" fmla="*/ 12 w 459"/>
                <a:gd name="T57" fmla="*/ 301 h 458"/>
                <a:gd name="T58" fmla="*/ 0 w 459"/>
                <a:gd name="T59" fmla="*/ 229 h 458"/>
                <a:gd name="T60" fmla="*/ 12 w 459"/>
                <a:gd name="T61" fmla="*/ 157 h 458"/>
                <a:gd name="T62" fmla="*/ 45 w 459"/>
                <a:gd name="T63" fmla="*/ 94 h 458"/>
                <a:gd name="T64" fmla="*/ 94 w 459"/>
                <a:gd name="T65" fmla="*/ 44 h 458"/>
                <a:gd name="T66" fmla="*/ 158 w 459"/>
                <a:gd name="T67" fmla="*/ 12 h 458"/>
                <a:gd name="T68" fmla="*/ 230 w 459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8">
                  <a:moveTo>
                    <a:pt x="230" y="114"/>
                  </a:moveTo>
                  <a:lnTo>
                    <a:pt x="204" y="117"/>
                  </a:lnTo>
                  <a:lnTo>
                    <a:pt x="180" y="127"/>
                  </a:lnTo>
                  <a:lnTo>
                    <a:pt x="158" y="140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80"/>
                  </a:lnTo>
                  <a:lnTo>
                    <a:pt x="140" y="300"/>
                  </a:lnTo>
                  <a:lnTo>
                    <a:pt x="158" y="318"/>
                  </a:lnTo>
                  <a:lnTo>
                    <a:pt x="180" y="332"/>
                  </a:lnTo>
                  <a:lnTo>
                    <a:pt x="204" y="340"/>
                  </a:lnTo>
                  <a:lnTo>
                    <a:pt x="230" y="343"/>
                  </a:lnTo>
                  <a:lnTo>
                    <a:pt x="256" y="340"/>
                  </a:lnTo>
                  <a:lnTo>
                    <a:pt x="280" y="332"/>
                  </a:lnTo>
                  <a:lnTo>
                    <a:pt x="302" y="318"/>
                  </a:lnTo>
                  <a:lnTo>
                    <a:pt x="319" y="300"/>
                  </a:lnTo>
                  <a:lnTo>
                    <a:pt x="333" y="280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8"/>
                  </a:lnTo>
                  <a:lnTo>
                    <a:pt x="302" y="140"/>
                  </a:lnTo>
                  <a:lnTo>
                    <a:pt x="280" y="127"/>
                  </a:lnTo>
                  <a:lnTo>
                    <a:pt x="256" y="117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267" y="3"/>
                  </a:lnTo>
                  <a:lnTo>
                    <a:pt x="302" y="12"/>
                  </a:lnTo>
                  <a:lnTo>
                    <a:pt x="335" y="26"/>
                  </a:lnTo>
                  <a:lnTo>
                    <a:pt x="365" y="44"/>
                  </a:lnTo>
                  <a:lnTo>
                    <a:pt x="391" y="67"/>
                  </a:lnTo>
                  <a:lnTo>
                    <a:pt x="414" y="94"/>
                  </a:lnTo>
                  <a:lnTo>
                    <a:pt x="433" y="123"/>
                  </a:lnTo>
                  <a:lnTo>
                    <a:pt x="448" y="157"/>
                  </a:lnTo>
                  <a:lnTo>
                    <a:pt x="456" y="192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8" y="301"/>
                  </a:lnTo>
                  <a:lnTo>
                    <a:pt x="433" y="334"/>
                  </a:lnTo>
                  <a:lnTo>
                    <a:pt x="414" y="364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5" y="433"/>
                  </a:lnTo>
                  <a:lnTo>
                    <a:pt x="302" y="446"/>
                  </a:lnTo>
                  <a:lnTo>
                    <a:pt x="267" y="454"/>
                  </a:lnTo>
                  <a:lnTo>
                    <a:pt x="230" y="458"/>
                  </a:lnTo>
                  <a:lnTo>
                    <a:pt x="192" y="454"/>
                  </a:lnTo>
                  <a:lnTo>
                    <a:pt x="158" y="446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6" y="123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8" y="12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0" name="Freeform 712"/>
            <p:cNvSpPr>
              <a:spLocks noEditPoints="1"/>
            </p:cNvSpPr>
            <p:nvPr/>
          </p:nvSpPr>
          <p:spPr bwMode="auto">
            <a:xfrm>
              <a:off x="11290300" y="4611688"/>
              <a:ext cx="90488" cy="53975"/>
            </a:xfrm>
            <a:custGeom>
              <a:avLst/>
              <a:gdLst>
                <a:gd name="T0" fmla="*/ 115 w 574"/>
                <a:gd name="T1" fmla="*/ 114 h 343"/>
                <a:gd name="T2" fmla="*/ 115 w 574"/>
                <a:gd name="T3" fmla="*/ 229 h 343"/>
                <a:gd name="T4" fmla="*/ 459 w 574"/>
                <a:gd name="T5" fmla="*/ 229 h 343"/>
                <a:gd name="T6" fmla="*/ 459 w 574"/>
                <a:gd name="T7" fmla="*/ 114 h 343"/>
                <a:gd name="T8" fmla="*/ 115 w 574"/>
                <a:gd name="T9" fmla="*/ 114 h 343"/>
                <a:gd name="T10" fmla="*/ 115 w 574"/>
                <a:gd name="T11" fmla="*/ 0 h 343"/>
                <a:gd name="T12" fmla="*/ 459 w 574"/>
                <a:gd name="T13" fmla="*/ 0 h 343"/>
                <a:gd name="T14" fmla="*/ 485 w 574"/>
                <a:gd name="T15" fmla="*/ 3 h 343"/>
                <a:gd name="T16" fmla="*/ 509 w 574"/>
                <a:gd name="T17" fmla="*/ 12 h 343"/>
                <a:gd name="T18" fmla="*/ 531 w 574"/>
                <a:gd name="T19" fmla="*/ 26 h 343"/>
                <a:gd name="T20" fmla="*/ 549 w 574"/>
                <a:gd name="T21" fmla="*/ 43 h 343"/>
                <a:gd name="T22" fmla="*/ 562 w 574"/>
                <a:gd name="T23" fmla="*/ 64 h 343"/>
                <a:gd name="T24" fmla="*/ 571 w 574"/>
                <a:gd name="T25" fmla="*/ 88 h 343"/>
                <a:gd name="T26" fmla="*/ 574 w 574"/>
                <a:gd name="T27" fmla="*/ 114 h 343"/>
                <a:gd name="T28" fmla="*/ 574 w 574"/>
                <a:gd name="T29" fmla="*/ 229 h 343"/>
                <a:gd name="T30" fmla="*/ 571 w 574"/>
                <a:gd name="T31" fmla="*/ 255 h 343"/>
                <a:gd name="T32" fmla="*/ 562 w 574"/>
                <a:gd name="T33" fmla="*/ 280 h 343"/>
                <a:gd name="T34" fmla="*/ 549 w 574"/>
                <a:gd name="T35" fmla="*/ 301 h 343"/>
                <a:gd name="T36" fmla="*/ 531 w 574"/>
                <a:gd name="T37" fmla="*/ 318 h 343"/>
                <a:gd name="T38" fmla="*/ 509 w 574"/>
                <a:gd name="T39" fmla="*/ 332 h 343"/>
                <a:gd name="T40" fmla="*/ 485 w 574"/>
                <a:gd name="T41" fmla="*/ 340 h 343"/>
                <a:gd name="T42" fmla="*/ 459 w 574"/>
                <a:gd name="T43" fmla="*/ 343 h 343"/>
                <a:gd name="T44" fmla="*/ 115 w 574"/>
                <a:gd name="T45" fmla="*/ 343 h 343"/>
                <a:gd name="T46" fmla="*/ 89 w 574"/>
                <a:gd name="T47" fmla="*/ 340 h 343"/>
                <a:gd name="T48" fmla="*/ 65 w 574"/>
                <a:gd name="T49" fmla="*/ 332 h 343"/>
                <a:gd name="T50" fmla="*/ 43 w 574"/>
                <a:gd name="T51" fmla="*/ 318 h 343"/>
                <a:gd name="T52" fmla="*/ 25 w 574"/>
                <a:gd name="T53" fmla="*/ 301 h 343"/>
                <a:gd name="T54" fmla="*/ 12 w 574"/>
                <a:gd name="T55" fmla="*/ 280 h 343"/>
                <a:gd name="T56" fmla="*/ 3 w 574"/>
                <a:gd name="T57" fmla="*/ 255 h 343"/>
                <a:gd name="T58" fmla="*/ 0 w 574"/>
                <a:gd name="T59" fmla="*/ 229 h 343"/>
                <a:gd name="T60" fmla="*/ 0 w 574"/>
                <a:gd name="T61" fmla="*/ 114 h 343"/>
                <a:gd name="T62" fmla="*/ 3 w 574"/>
                <a:gd name="T63" fmla="*/ 88 h 343"/>
                <a:gd name="T64" fmla="*/ 12 w 574"/>
                <a:gd name="T65" fmla="*/ 64 h 343"/>
                <a:gd name="T66" fmla="*/ 25 w 574"/>
                <a:gd name="T67" fmla="*/ 43 h 343"/>
                <a:gd name="T68" fmla="*/ 43 w 574"/>
                <a:gd name="T69" fmla="*/ 26 h 343"/>
                <a:gd name="T70" fmla="*/ 65 w 574"/>
                <a:gd name="T71" fmla="*/ 12 h 343"/>
                <a:gd name="T72" fmla="*/ 89 w 574"/>
                <a:gd name="T73" fmla="*/ 3 h 343"/>
                <a:gd name="T74" fmla="*/ 115 w 574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4" h="343">
                  <a:moveTo>
                    <a:pt x="115" y="114"/>
                  </a:moveTo>
                  <a:lnTo>
                    <a:pt x="115" y="229"/>
                  </a:lnTo>
                  <a:lnTo>
                    <a:pt x="459" y="229"/>
                  </a:lnTo>
                  <a:lnTo>
                    <a:pt x="459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459" y="0"/>
                  </a:lnTo>
                  <a:lnTo>
                    <a:pt x="485" y="3"/>
                  </a:lnTo>
                  <a:lnTo>
                    <a:pt x="509" y="12"/>
                  </a:lnTo>
                  <a:lnTo>
                    <a:pt x="531" y="26"/>
                  </a:lnTo>
                  <a:lnTo>
                    <a:pt x="549" y="43"/>
                  </a:lnTo>
                  <a:lnTo>
                    <a:pt x="562" y="64"/>
                  </a:lnTo>
                  <a:lnTo>
                    <a:pt x="571" y="88"/>
                  </a:lnTo>
                  <a:lnTo>
                    <a:pt x="574" y="114"/>
                  </a:lnTo>
                  <a:lnTo>
                    <a:pt x="574" y="229"/>
                  </a:lnTo>
                  <a:lnTo>
                    <a:pt x="571" y="255"/>
                  </a:lnTo>
                  <a:lnTo>
                    <a:pt x="562" y="280"/>
                  </a:lnTo>
                  <a:lnTo>
                    <a:pt x="549" y="301"/>
                  </a:lnTo>
                  <a:lnTo>
                    <a:pt x="531" y="318"/>
                  </a:lnTo>
                  <a:lnTo>
                    <a:pt x="509" y="332"/>
                  </a:lnTo>
                  <a:lnTo>
                    <a:pt x="485" y="340"/>
                  </a:lnTo>
                  <a:lnTo>
                    <a:pt x="459" y="343"/>
                  </a:lnTo>
                  <a:lnTo>
                    <a:pt x="115" y="343"/>
                  </a:lnTo>
                  <a:lnTo>
                    <a:pt x="89" y="340"/>
                  </a:lnTo>
                  <a:lnTo>
                    <a:pt x="65" y="332"/>
                  </a:lnTo>
                  <a:lnTo>
                    <a:pt x="43" y="318"/>
                  </a:lnTo>
                  <a:lnTo>
                    <a:pt x="25" y="301"/>
                  </a:lnTo>
                  <a:lnTo>
                    <a:pt x="12" y="280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6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" name="Freeform 713"/>
            <p:cNvSpPr>
              <a:spLocks noEditPoints="1"/>
            </p:cNvSpPr>
            <p:nvPr/>
          </p:nvSpPr>
          <p:spPr bwMode="auto">
            <a:xfrm>
              <a:off x="11023600" y="4384675"/>
              <a:ext cx="166688" cy="90488"/>
            </a:xfrm>
            <a:custGeom>
              <a:avLst/>
              <a:gdLst>
                <a:gd name="T0" fmla="*/ 645 w 1052"/>
                <a:gd name="T1" fmla="*/ 122 h 562"/>
                <a:gd name="T2" fmla="*/ 580 w 1052"/>
                <a:gd name="T3" fmla="*/ 139 h 562"/>
                <a:gd name="T4" fmla="*/ 518 w 1052"/>
                <a:gd name="T5" fmla="*/ 162 h 562"/>
                <a:gd name="T6" fmla="*/ 459 w 1052"/>
                <a:gd name="T7" fmla="*/ 189 h 562"/>
                <a:gd name="T8" fmla="*/ 401 w 1052"/>
                <a:gd name="T9" fmla="*/ 222 h 562"/>
                <a:gd name="T10" fmla="*/ 347 w 1052"/>
                <a:gd name="T11" fmla="*/ 258 h 562"/>
                <a:gd name="T12" fmla="*/ 296 w 1052"/>
                <a:gd name="T13" fmla="*/ 300 h 562"/>
                <a:gd name="T14" fmla="*/ 248 w 1052"/>
                <a:gd name="T15" fmla="*/ 345 h 562"/>
                <a:gd name="T16" fmla="*/ 203 w 1052"/>
                <a:gd name="T17" fmla="*/ 394 h 562"/>
                <a:gd name="T18" fmla="*/ 162 w 1052"/>
                <a:gd name="T19" fmla="*/ 448 h 562"/>
                <a:gd name="T20" fmla="*/ 880 w 1052"/>
                <a:gd name="T21" fmla="*/ 448 h 562"/>
                <a:gd name="T22" fmla="*/ 645 w 1052"/>
                <a:gd name="T23" fmla="*/ 122 h 562"/>
                <a:gd name="T24" fmla="*/ 675 w 1052"/>
                <a:gd name="T25" fmla="*/ 0 h 562"/>
                <a:gd name="T26" fmla="*/ 687 w 1052"/>
                <a:gd name="T27" fmla="*/ 2 h 562"/>
                <a:gd name="T28" fmla="*/ 698 w 1052"/>
                <a:gd name="T29" fmla="*/ 7 h 562"/>
                <a:gd name="T30" fmla="*/ 709 w 1052"/>
                <a:gd name="T31" fmla="*/ 15 h 562"/>
                <a:gd name="T32" fmla="*/ 719 w 1052"/>
                <a:gd name="T33" fmla="*/ 24 h 562"/>
                <a:gd name="T34" fmla="*/ 1040 w 1052"/>
                <a:gd name="T35" fmla="*/ 470 h 562"/>
                <a:gd name="T36" fmla="*/ 1046 w 1052"/>
                <a:gd name="T37" fmla="*/ 482 h 562"/>
                <a:gd name="T38" fmla="*/ 1051 w 1052"/>
                <a:gd name="T39" fmla="*/ 493 h 562"/>
                <a:gd name="T40" fmla="*/ 1052 w 1052"/>
                <a:gd name="T41" fmla="*/ 506 h 562"/>
                <a:gd name="T42" fmla="*/ 1051 w 1052"/>
                <a:gd name="T43" fmla="*/ 517 h 562"/>
                <a:gd name="T44" fmla="*/ 1045 w 1052"/>
                <a:gd name="T45" fmla="*/ 528 h 562"/>
                <a:gd name="T46" fmla="*/ 1036 w 1052"/>
                <a:gd name="T47" fmla="*/ 543 h 562"/>
                <a:gd name="T48" fmla="*/ 1025 w 1052"/>
                <a:gd name="T49" fmla="*/ 554 h 562"/>
                <a:gd name="T50" fmla="*/ 1010 w 1052"/>
                <a:gd name="T51" fmla="*/ 560 h 562"/>
                <a:gd name="T52" fmla="*/ 994 w 1052"/>
                <a:gd name="T53" fmla="*/ 562 h 562"/>
                <a:gd name="T54" fmla="*/ 59 w 1052"/>
                <a:gd name="T55" fmla="*/ 562 h 562"/>
                <a:gd name="T56" fmla="*/ 44 w 1052"/>
                <a:gd name="T57" fmla="*/ 560 h 562"/>
                <a:gd name="T58" fmla="*/ 30 w 1052"/>
                <a:gd name="T59" fmla="*/ 555 h 562"/>
                <a:gd name="T60" fmla="*/ 18 w 1052"/>
                <a:gd name="T61" fmla="*/ 545 h 562"/>
                <a:gd name="T62" fmla="*/ 8 w 1052"/>
                <a:gd name="T63" fmla="*/ 534 h 562"/>
                <a:gd name="T64" fmla="*/ 2 w 1052"/>
                <a:gd name="T65" fmla="*/ 520 h 562"/>
                <a:gd name="T66" fmla="*/ 0 w 1052"/>
                <a:gd name="T67" fmla="*/ 505 h 562"/>
                <a:gd name="T68" fmla="*/ 2 w 1052"/>
                <a:gd name="T69" fmla="*/ 490 h 562"/>
                <a:gd name="T70" fmla="*/ 8 w 1052"/>
                <a:gd name="T71" fmla="*/ 477 h 562"/>
                <a:gd name="T72" fmla="*/ 47 w 1052"/>
                <a:gd name="T73" fmla="*/ 411 h 562"/>
                <a:gd name="T74" fmla="*/ 88 w 1052"/>
                <a:gd name="T75" fmla="*/ 350 h 562"/>
                <a:gd name="T76" fmla="*/ 135 w 1052"/>
                <a:gd name="T77" fmla="*/ 292 h 562"/>
                <a:gd name="T78" fmla="*/ 186 w 1052"/>
                <a:gd name="T79" fmla="*/ 239 h 562"/>
                <a:gd name="T80" fmla="*/ 241 w 1052"/>
                <a:gd name="T81" fmla="*/ 191 h 562"/>
                <a:gd name="T82" fmla="*/ 298 w 1052"/>
                <a:gd name="T83" fmla="*/ 148 h 562"/>
                <a:gd name="T84" fmla="*/ 359 w 1052"/>
                <a:gd name="T85" fmla="*/ 108 h 562"/>
                <a:gd name="T86" fmla="*/ 424 w 1052"/>
                <a:gd name="T87" fmla="*/ 75 h 562"/>
                <a:gd name="T88" fmla="*/ 491 w 1052"/>
                <a:gd name="T89" fmla="*/ 47 h 562"/>
                <a:gd name="T90" fmla="*/ 561 w 1052"/>
                <a:gd name="T91" fmla="*/ 24 h 562"/>
                <a:gd name="T92" fmla="*/ 633 w 1052"/>
                <a:gd name="T93" fmla="*/ 7 h 562"/>
                <a:gd name="T94" fmla="*/ 634 w 1052"/>
                <a:gd name="T95" fmla="*/ 7 h 562"/>
                <a:gd name="T96" fmla="*/ 634 w 1052"/>
                <a:gd name="T97" fmla="*/ 7 h 562"/>
                <a:gd name="T98" fmla="*/ 635 w 1052"/>
                <a:gd name="T99" fmla="*/ 7 h 562"/>
                <a:gd name="T100" fmla="*/ 636 w 1052"/>
                <a:gd name="T101" fmla="*/ 7 h 562"/>
                <a:gd name="T102" fmla="*/ 639 w 1052"/>
                <a:gd name="T103" fmla="*/ 7 h 562"/>
                <a:gd name="T104" fmla="*/ 662 w 1052"/>
                <a:gd name="T105" fmla="*/ 1 h 562"/>
                <a:gd name="T106" fmla="*/ 675 w 1052"/>
                <a:gd name="T10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562">
                  <a:moveTo>
                    <a:pt x="645" y="122"/>
                  </a:moveTo>
                  <a:lnTo>
                    <a:pt x="580" y="139"/>
                  </a:lnTo>
                  <a:lnTo>
                    <a:pt x="518" y="162"/>
                  </a:lnTo>
                  <a:lnTo>
                    <a:pt x="459" y="189"/>
                  </a:lnTo>
                  <a:lnTo>
                    <a:pt x="401" y="222"/>
                  </a:lnTo>
                  <a:lnTo>
                    <a:pt x="347" y="258"/>
                  </a:lnTo>
                  <a:lnTo>
                    <a:pt x="296" y="300"/>
                  </a:lnTo>
                  <a:lnTo>
                    <a:pt x="248" y="345"/>
                  </a:lnTo>
                  <a:lnTo>
                    <a:pt x="203" y="394"/>
                  </a:lnTo>
                  <a:lnTo>
                    <a:pt x="162" y="448"/>
                  </a:lnTo>
                  <a:lnTo>
                    <a:pt x="880" y="448"/>
                  </a:lnTo>
                  <a:lnTo>
                    <a:pt x="645" y="122"/>
                  </a:lnTo>
                  <a:close/>
                  <a:moveTo>
                    <a:pt x="675" y="0"/>
                  </a:moveTo>
                  <a:lnTo>
                    <a:pt x="687" y="2"/>
                  </a:lnTo>
                  <a:lnTo>
                    <a:pt x="698" y="7"/>
                  </a:lnTo>
                  <a:lnTo>
                    <a:pt x="709" y="15"/>
                  </a:lnTo>
                  <a:lnTo>
                    <a:pt x="719" y="24"/>
                  </a:lnTo>
                  <a:lnTo>
                    <a:pt x="1040" y="470"/>
                  </a:lnTo>
                  <a:lnTo>
                    <a:pt x="1046" y="482"/>
                  </a:lnTo>
                  <a:lnTo>
                    <a:pt x="1051" y="493"/>
                  </a:lnTo>
                  <a:lnTo>
                    <a:pt x="1052" y="506"/>
                  </a:lnTo>
                  <a:lnTo>
                    <a:pt x="1051" y="517"/>
                  </a:lnTo>
                  <a:lnTo>
                    <a:pt x="1045" y="528"/>
                  </a:lnTo>
                  <a:lnTo>
                    <a:pt x="1036" y="543"/>
                  </a:lnTo>
                  <a:lnTo>
                    <a:pt x="1025" y="554"/>
                  </a:lnTo>
                  <a:lnTo>
                    <a:pt x="1010" y="560"/>
                  </a:lnTo>
                  <a:lnTo>
                    <a:pt x="994" y="562"/>
                  </a:lnTo>
                  <a:lnTo>
                    <a:pt x="59" y="562"/>
                  </a:lnTo>
                  <a:lnTo>
                    <a:pt x="44" y="560"/>
                  </a:lnTo>
                  <a:lnTo>
                    <a:pt x="30" y="555"/>
                  </a:lnTo>
                  <a:lnTo>
                    <a:pt x="18" y="545"/>
                  </a:lnTo>
                  <a:lnTo>
                    <a:pt x="8" y="534"/>
                  </a:lnTo>
                  <a:lnTo>
                    <a:pt x="2" y="520"/>
                  </a:lnTo>
                  <a:lnTo>
                    <a:pt x="0" y="505"/>
                  </a:lnTo>
                  <a:lnTo>
                    <a:pt x="2" y="490"/>
                  </a:lnTo>
                  <a:lnTo>
                    <a:pt x="8" y="477"/>
                  </a:lnTo>
                  <a:lnTo>
                    <a:pt x="47" y="411"/>
                  </a:lnTo>
                  <a:lnTo>
                    <a:pt x="88" y="350"/>
                  </a:lnTo>
                  <a:lnTo>
                    <a:pt x="135" y="292"/>
                  </a:lnTo>
                  <a:lnTo>
                    <a:pt x="186" y="239"/>
                  </a:lnTo>
                  <a:lnTo>
                    <a:pt x="241" y="191"/>
                  </a:lnTo>
                  <a:lnTo>
                    <a:pt x="298" y="148"/>
                  </a:lnTo>
                  <a:lnTo>
                    <a:pt x="359" y="108"/>
                  </a:lnTo>
                  <a:lnTo>
                    <a:pt x="424" y="75"/>
                  </a:lnTo>
                  <a:lnTo>
                    <a:pt x="491" y="47"/>
                  </a:lnTo>
                  <a:lnTo>
                    <a:pt x="561" y="24"/>
                  </a:lnTo>
                  <a:lnTo>
                    <a:pt x="633" y="7"/>
                  </a:lnTo>
                  <a:lnTo>
                    <a:pt x="634" y="7"/>
                  </a:lnTo>
                  <a:lnTo>
                    <a:pt x="634" y="7"/>
                  </a:lnTo>
                  <a:lnTo>
                    <a:pt x="635" y="7"/>
                  </a:lnTo>
                  <a:lnTo>
                    <a:pt x="636" y="7"/>
                  </a:lnTo>
                  <a:lnTo>
                    <a:pt x="639" y="7"/>
                  </a:lnTo>
                  <a:lnTo>
                    <a:pt x="662" y="1"/>
                  </a:lnTo>
                  <a:lnTo>
                    <a:pt x="6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2" name="Freeform 714"/>
            <p:cNvSpPr>
              <a:spLocks noEditPoints="1"/>
            </p:cNvSpPr>
            <p:nvPr/>
          </p:nvSpPr>
          <p:spPr bwMode="auto">
            <a:xfrm>
              <a:off x="11122025" y="4383088"/>
              <a:ext cx="160338" cy="153988"/>
            </a:xfrm>
            <a:custGeom>
              <a:avLst/>
              <a:gdLst>
                <a:gd name="T0" fmla="*/ 158 w 1015"/>
                <a:gd name="T1" fmla="*/ 114 h 968"/>
                <a:gd name="T2" fmla="*/ 663 w 1015"/>
                <a:gd name="T3" fmla="*/ 812 h 968"/>
                <a:gd name="T4" fmla="*/ 886 w 1015"/>
                <a:gd name="T5" fmla="*/ 498 h 968"/>
                <a:gd name="T6" fmla="*/ 852 w 1015"/>
                <a:gd name="T7" fmla="*/ 444 h 968"/>
                <a:gd name="T8" fmla="*/ 812 w 1015"/>
                <a:gd name="T9" fmla="*/ 394 h 968"/>
                <a:gd name="T10" fmla="*/ 769 w 1015"/>
                <a:gd name="T11" fmla="*/ 347 h 968"/>
                <a:gd name="T12" fmla="*/ 723 w 1015"/>
                <a:gd name="T13" fmla="*/ 305 h 968"/>
                <a:gd name="T14" fmla="*/ 673 w 1015"/>
                <a:gd name="T15" fmla="*/ 266 h 968"/>
                <a:gd name="T16" fmla="*/ 621 w 1015"/>
                <a:gd name="T17" fmla="*/ 232 h 968"/>
                <a:gd name="T18" fmla="*/ 566 w 1015"/>
                <a:gd name="T19" fmla="*/ 201 h 968"/>
                <a:gd name="T20" fmla="*/ 510 w 1015"/>
                <a:gd name="T21" fmla="*/ 175 h 968"/>
                <a:gd name="T22" fmla="*/ 450 w 1015"/>
                <a:gd name="T23" fmla="*/ 154 h 968"/>
                <a:gd name="T24" fmla="*/ 389 w 1015"/>
                <a:gd name="T25" fmla="*/ 137 h 968"/>
                <a:gd name="T26" fmla="*/ 326 w 1015"/>
                <a:gd name="T27" fmla="*/ 124 h 968"/>
                <a:gd name="T28" fmla="*/ 263 w 1015"/>
                <a:gd name="T29" fmla="*/ 117 h 968"/>
                <a:gd name="T30" fmla="*/ 199 w 1015"/>
                <a:gd name="T31" fmla="*/ 114 h 968"/>
                <a:gd name="T32" fmla="*/ 186 w 1015"/>
                <a:gd name="T33" fmla="*/ 114 h 968"/>
                <a:gd name="T34" fmla="*/ 171 w 1015"/>
                <a:gd name="T35" fmla="*/ 114 h 968"/>
                <a:gd name="T36" fmla="*/ 158 w 1015"/>
                <a:gd name="T37" fmla="*/ 114 h 968"/>
                <a:gd name="T38" fmla="*/ 204 w 1015"/>
                <a:gd name="T39" fmla="*/ 0 h 968"/>
                <a:gd name="T40" fmla="*/ 275 w 1015"/>
                <a:gd name="T41" fmla="*/ 3 h 968"/>
                <a:gd name="T42" fmla="*/ 345 w 1015"/>
                <a:gd name="T43" fmla="*/ 11 h 968"/>
                <a:gd name="T44" fmla="*/ 414 w 1015"/>
                <a:gd name="T45" fmla="*/ 25 h 968"/>
                <a:gd name="T46" fmla="*/ 481 w 1015"/>
                <a:gd name="T47" fmla="*/ 43 h 968"/>
                <a:gd name="T48" fmla="*/ 546 w 1015"/>
                <a:gd name="T49" fmla="*/ 66 h 968"/>
                <a:gd name="T50" fmla="*/ 609 w 1015"/>
                <a:gd name="T51" fmla="*/ 95 h 968"/>
                <a:gd name="T52" fmla="*/ 670 w 1015"/>
                <a:gd name="T53" fmla="*/ 128 h 968"/>
                <a:gd name="T54" fmla="*/ 729 w 1015"/>
                <a:gd name="T55" fmla="*/ 165 h 968"/>
                <a:gd name="T56" fmla="*/ 784 w 1015"/>
                <a:gd name="T57" fmla="*/ 207 h 968"/>
                <a:gd name="T58" fmla="*/ 836 w 1015"/>
                <a:gd name="T59" fmla="*/ 254 h 968"/>
                <a:gd name="T60" fmla="*/ 884 w 1015"/>
                <a:gd name="T61" fmla="*/ 304 h 968"/>
                <a:gd name="T62" fmla="*/ 930 w 1015"/>
                <a:gd name="T63" fmla="*/ 357 h 968"/>
                <a:gd name="T64" fmla="*/ 971 w 1015"/>
                <a:gd name="T65" fmla="*/ 414 h 968"/>
                <a:gd name="T66" fmla="*/ 1007 w 1015"/>
                <a:gd name="T67" fmla="*/ 475 h 968"/>
                <a:gd name="T68" fmla="*/ 1012 w 1015"/>
                <a:gd name="T69" fmla="*/ 487 h 968"/>
                <a:gd name="T70" fmla="*/ 1015 w 1015"/>
                <a:gd name="T71" fmla="*/ 499 h 968"/>
                <a:gd name="T72" fmla="*/ 1014 w 1015"/>
                <a:gd name="T73" fmla="*/ 514 h 968"/>
                <a:gd name="T74" fmla="*/ 1009 w 1015"/>
                <a:gd name="T75" fmla="*/ 526 h 968"/>
                <a:gd name="T76" fmla="*/ 1002 w 1015"/>
                <a:gd name="T77" fmla="*/ 538 h 968"/>
                <a:gd name="T78" fmla="*/ 709 w 1015"/>
                <a:gd name="T79" fmla="*/ 945 h 968"/>
                <a:gd name="T80" fmla="*/ 704 w 1015"/>
                <a:gd name="T81" fmla="*/ 953 h 968"/>
                <a:gd name="T82" fmla="*/ 696 w 1015"/>
                <a:gd name="T83" fmla="*/ 960 h 968"/>
                <a:gd name="T84" fmla="*/ 687 w 1015"/>
                <a:gd name="T85" fmla="*/ 964 h 968"/>
                <a:gd name="T86" fmla="*/ 676 w 1015"/>
                <a:gd name="T87" fmla="*/ 967 h 968"/>
                <a:gd name="T88" fmla="*/ 663 w 1015"/>
                <a:gd name="T89" fmla="*/ 968 h 968"/>
                <a:gd name="T90" fmla="*/ 646 w 1015"/>
                <a:gd name="T91" fmla="*/ 964 h 968"/>
                <a:gd name="T92" fmla="*/ 631 w 1015"/>
                <a:gd name="T93" fmla="*/ 955 h 968"/>
                <a:gd name="T94" fmla="*/ 617 w 1015"/>
                <a:gd name="T95" fmla="*/ 945 h 968"/>
                <a:gd name="T96" fmla="*/ 9 w 1015"/>
                <a:gd name="T97" fmla="*/ 103 h 968"/>
                <a:gd name="T98" fmla="*/ 1 w 1015"/>
                <a:gd name="T99" fmla="*/ 86 h 968"/>
                <a:gd name="T100" fmla="*/ 0 w 1015"/>
                <a:gd name="T101" fmla="*/ 67 h 968"/>
                <a:gd name="T102" fmla="*/ 4 w 1015"/>
                <a:gd name="T103" fmla="*/ 45 h 968"/>
                <a:gd name="T104" fmla="*/ 8 w 1015"/>
                <a:gd name="T105" fmla="*/ 33 h 968"/>
                <a:gd name="T106" fmla="*/ 16 w 1015"/>
                <a:gd name="T107" fmla="*/ 24 h 968"/>
                <a:gd name="T108" fmla="*/ 25 w 1015"/>
                <a:gd name="T109" fmla="*/ 17 h 968"/>
                <a:gd name="T110" fmla="*/ 37 w 1015"/>
                <a:gd name="T111" fmla="*/ 13 h 968"/>
                <a:gd name="T112" fmla="*/ 49 w 1015"/>
                <a:gd name="T113" fmla="*/ 11 h 968"/>
                <a:gd name="T114" fmla="*/ 101 w 1015"/>
                <a:gd name="T115" fmla="*/ 6 h 968"/>
                <a:gd name="T116" fmla="*/ 152 w 1015"/>
                <a:gd name="T117" fmla="*/ 2 h 968"/>
                <a:gd name="T118" fmla="*/ 204 w 1015"/>
                <a:gd name="T11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5" h="968">
                  <a:moveTo>
                    <a:pt x="158" y="114"/>
                  </a:moveTo>
                  <a:lnTo>
                    <a:pt x="663" y="812"/>
                  </a:lnTo>
                  <a:lnTo>
                    <a:pt x="886" y="498"/>
                  </a:lnTo>
                  <a:lnTo>
                    <a:pt x="852" y="444"/>
                  </a:lnTo>
                  <a:lnTo>
                    <a:pt x="812" y="394"/>
                  </a:lnTo>
                  <a:lnTo>
                    <a:pt x="769" y="347"/>
                  </a:lnTo>
                  <a:lnTo>
                    <a:pt x="723" y="305"/>
                  </a:lnTo>
                  <a:lnTo>
                    <a:pt x="673" y="266"/>
                  </a:lnTo>
                  <a:lnTo>
                    <a:pt x="621" y="232"/>
                  </a:lnTo>
                  <a:lnTo>
                    <a:pt x="566" y="201"/>
                  </a:lnTo>
                  <a:lnTo>
                    <a:pt x="510" y="175"/>
                  </a:lnTo>
                  <a:lnTo>
                    <a:pt x="450" y="154"/>
                  </a:lnTo>
                  <a:lnTo>
                    <a:pt x="389" y="137"/>
                  </a:lnTo>
                  <a:lnTo>
                    <a:pt x="326" y="124"/>
                  </a:lnTo>
                  <a:lnTo>
                    <a:pt x="263" y="117"/>
                  </a:lnTo>
                  <a:lnTo>
                    <a:pt x="199" y="114"/>
                  </a:lnTo>
                  <a:lnTo>
                    <a:pt x="186" y="114"/>
                  </a:lnTo>
                  <a:lnTo>
                    <a:pt x="171" y="114"/>
                  </a:lnTo>
                  <a:lnTo>
                    <a:pt x="158" y="114"/>
                  </a:lnTo>
                  <a:close/>
                  <a:moveTo>
                    <a:pt x="204" y="0"/>
                  </a:moveTo>
                  <a:lnTo>
                    <a:pt x="275" y="3"/>
                  </a:lnTo>
                  <a:lnTo>
                    <a:pt x="345" y="11"/>
                  </a:lnTo>
                  <a:lnTo>
                    <a:pt x="414" y="25"/>
                  </a:lnTo>
                  <a:lnTo>
                    <a:pt x="481" y="43"/>
                  </a:lnTo>
                  <a:lnTo>
                    <a:pt x="546" y="66"/>
                  </a:lnTo>
                  <a:lnTo>
                    <a:pt x="609" y="95"/>
                  </a:lnTo>
                  <a:lnTo>
                    <a:pt x="670" y="128"/>
                  </a:lnTo>
                  <a:lnTo>
                    <a:pt x="729" y="165"/>
                  </a:lnTo>
                  <a:lnTo>
                    <a:pt x="784" y="207"/>
                  </a:lnTo>
                  <a:lnTo>
                    <a:pt x="836" y="254"/>
                  </a:lnTo>
                  <a:lnTo>
                    <a:pt x="884" y="304"/>
                  </a:lnTo>
                  <a:lnTo>
                    <a:pt x="930" y="357"/>
                  </a:lnTo>
                  <a:lnTo>
                    <a:pt x="971" y="414"/>
                  </a:lnTo>
                  <a:lnTo>
                    <a:pt x="1007" y="475"/>
                  </a:lnTo>
                  <a:lnTo>
                    <a:pt x="1012" y="487"/>
                  </a:lnTo>
                  <a:lnTo>
                    <a:pt x="1015" y="499"/>
                  </a:lnTo>
                  <a:lnTo>
                    <a:pt x="1014" y="514"/>
                  </a:lnTo>
                  <a:lnTo>
                    <a:pt x="1009" y="526"/>
                  </a:lnTo>
                  <a:lnTo>
                    <a:pt x="1002" y="538"/>
                  </a:lnTo>
                  <a:lnTo>
                    <a:pt x="709" y="945"/>
                  </a:lnTo>
                  <a:lnTo>
                    <a:pt x="704" y="953"/>
                  </a:lnTo>
                  <a:lnTo>
                    <a:pt x="696" y="960"/>
                  </a:lnTo>
                  <a:lnTo>
                    <a:pt x="687" y="964"/>
                  </a:lnTo>
                  <a:lnTo>
                    <a:pt x="676" y="967"/>
                  </a:lnTo>
                  <a:lnTo>
                    <a:pt x="663" y="968"/>
                  </a:lnTo>
                  <a:lnTo>
                    <a:pt x="646" y="964"/>
                  </a:lnTo>
                  <a:lnTo>
                    <a:pt x="631" y="955"/>
                  </a:lnTo>
                  <a:lnTo>
                    <a:pt x="617" y="945"/>
                  </a:lnTo>
                  <a:lnTo>
                    <a:pt x="9" y="103"/>
                  </a:lnTo>
                  <a:lnTo>
                    <a:pt x="1" y="86"/>
                  </a:lnTo>
                  <a:lnTo>
                    <a:pt x="0" y="67"/>
                  </a:lnTo>
                  <a:lnTo>
                    <a:pt x="4" y="45"/>
                  </a:lnTo>
                  <a:lnTo>
                    <a:pt x="8" y="33"/>
                  </a:lnTo>
                  <a:lnTo>
                    <a:pt x="16" y="24"/>
                  </a:lnTo>
                  <a:lnTo>
                    <a:pt x="25" y="17"/>
                  </a:lnTo>
                  <a:lnTo>
                    <a:pt x="37" y="13"/>
                  </a:lnTo>
                  <a:lnTo>
                    <a:pt x="49" y="11"/>
                  </a:lnTo>
                  <a:lnTo>
                    <a:pt x="101" y="6"/>
                  </a:lnTo>
                  <a:lnTo>
                    <a:pt x="152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3" name="Freeform 715"/>
            <p:cNvSpPr>
              <a:spLocks noEditPoints="1"/>
            </p:cNvSpPr>
            <p:nvPr/>
          </p:nvSpPr>
          <p:spPr bwMode="auto">
            <a:xfrm>
              <a:off x="11172825" y="4456113"/>
              <a:ext cx="127000" cy="146050"/>
            </a:xfrm>
            <a:custGeom>
              <a:avLst/>
              <a:gdLst>
                <a:gd name="T0" fmla="*/ 631 w 809"/>
                <a:gd name="T1" fmla="*/ 166 h 922"/>
                <a:gd name="T2" fmla="*/ 167 w 809"/>
                <a:gd name="T3" fmla="*/ 807 h 922"/>
                <a:gd name="T4" fmla="*/ 608 w 809"/>
                <a:gd name="T5" fmla="*/ 807 h 922"/>
                <a:gd name="T6" fmla="*/ 636 w 809"/>
                <a:gd name="T7" fmla="*/ 741 h 922"/>
                <a:gd name="T8" fmla="*/ 658 w 809"/>
                <a:gd name="T9" fmla="*/ 674 h 922"/>
                <a:gd name="T10" fmla="*/ 674 w 809"/>
                <a:gd name="T11" fmla="*/ 605 h 922"/>
                <a:gd name="T12" fmla="*/ 685 w 809"/>
                <a:gd name="T13" fmla="*/ 535 h 922"/>
                <a:gd name="T14" fmla="*/ 688 w 809"/>
                <a:gd name="T15" fmla="*/ 464 h 922"/>
                <a:gd name="T16" fmla="*/ 686 w 809"/>
                <a:gd name="T17" fmla="*/ 402 h 922"/>
                <a:gd name="T18" fmla="*/ 680 w 809"/>
                <a:gd name="T19" fmla="*/ 341 h 922"/>
                <a:gd name="T20" fmla="*/ 668 w 809"/>
                <a:gd name="T21" fmla="*/ 280 h 922"/>
                <a:gd name="T22" fmla="*/ 653 w 809"/>
                <a:gd name="T23" fmla="*/ 222 h 922"/>
                <a:gd name="T24" fmla="*/ 631 w 809"/>
                <a:gd name="T25" fmla="*/ 166 h 922"/>
                <a:gd name="T26" fmla="*/ 648 w 809"/>
                <a:gd name="T27" fmla="*/ 0 h 922"/>
                <a:gd name="T28" fmla="*/ 659 w 809"/>
                <a:gd name="T29" fmla="*/ 1 h 922"/>
                <a:gd name="T30" fmla="*/ 670 w 809"/>
                <a:gd name="T31" fmla="*/ 6 h 922"/>
                <a:gd name="T32" fmla="*/ 680 w 809"/>
                <a:gd name="T33" fmla="*/ 11 h 922"/>
                <a:gd name="T34" fmla="*/ 688 w 809"/>
                <a:gd name="T35" fmla="*/ 19 h 922"/>
                <a:gd name="T36" fmla="*/ 693 w 809"/>
                <a:gd name="T37" fmla="*/ 28 h 922"/>
                <a:gd name="T38" fmla="*/ 723 w 809"/>
                <a:gd name="T39" fmla="*/ 87 h 922"/>
                <a:gd name="T40" fmla="*/ 750 w 809"/>
                <a:gd name="T41" fmla="*/ 147 h 922"/>
                <a:gd name="T42" fmla="*/ 770 w 809"/>
                <a:gd name="T43" fmla="*/ 209 h 922"/>
                <a:gd name="T44" fmla="*/ 787 w 809"/>
                <a:gd name="T45" fmla="*/ 273 h 922"/>
                <a:gd name="T46" fmla="*/ 798 w 809"/>
                <a:gd name="T47" fmla="*/ 338 h 922"/>
                <a:gd name="T48" fmla="*/ 806 w 809"/>
                <a:gd name="T49" fmla="*/ 403 h 922"/>
                <a:gd name="T50" fmla="*/ 809 w 809"/>
                <a:gd name="T51" fmla="*/ 470 h 922"/>
                <a:gd name="T52" fmla="*/ 806 w 809"/>
                <a:gd name="T53" fmla="*/ 544 h 922"/>
                <a:gd name="T54" fmla="*/ 796 w 809"/>
                <a:gd name="T55" fmla="*/ 617 h 922"/>
                <a:gd name="T56" fmla="*/ 782 w 809"/>
                <a:gd name="T57" fmla="*/ 688 h 922"/>
                <a:gd name="T58" fmla="*/ 761 w 809"/>
                <a:gd name="T59" fmla="*/ 759 h 922"/>
                <a:gd name="T60" fmla="*/ 734 w 809"/>
                <a:gd name="T61" fmla="*/ 830 h 922"/>
                <a:gd name="T62" fmla="*/ 699 w 809"/>
                <a:gd name="T63" fmla="*/ 899 h 922"/>
                <a:gd name="T64" fmla="*/ 685 w 809"/>
                <a:gd name="T65" fmla="*/ 910 h 922"/>
                <a:gd name="T66" fmla="*/ 665 w 809"/>
                <a:gd name="T67" fmla="*/ 918 h 922"/>
                <a:gd name="T68" fmla="*/ 642 w 809"/>
                <a:gd name="T69" fmla="*/ 922 h 922"/>
                <a:gd name="T70" fmla="*/ 57 w 809"/>
                <a:gd name="T71" fmla="*/ 922 h 922"/>
                <a:gd name="T72" fmla="*/ 42 w 809"/>
                <a:gd name="T73" fmla="*/ 919 h 922"/>
                <a:gd name="T74" fmla="*/ 27 w 809"/>
                <a:gd name="T75" fmla="*/ 914 h 922"/>
                <a:gd name="T76" fmla="*/ 16 w 809"/>
                <a:gd name="T77" fmla="*/ 905 h 922"/>
                <a:gd name="T78" fmla="*/ 5 w 809"/>
                <a:gd name="T79" fmla="*/ 893 h 922"/>
                <a:gd name="T80" fmla="*/ 1 w 809"/>
                <a:gd name="T81" fmla="*/ 882 h 922"/>
                <a:gd name="T82" fmla="*/ 0 w 809"/>
                <a:gd name="T83" fmla="*/ 871 h 922"/>
                <a:gd name="T84" fmla="*/ 1 w 809"/>
                <a:gd name="T85" fmla="*/ 859 h 922"/>
                <a:gd name="T86" fmla="*/ 5 w 809"/>
                <a:gd name="T87" fmla="*/ 847 h 922"/>
                <a:gd name="T88" fmla="*/ 11 w 809"/>
                <a:gd name="T89" fmla="*/ 836 h 922"/>
                <a:gd name="T90" fmla="*/ 596 w 809"/>
                <a:gd name="T91" fmla="*/ 23 h 922"/>
                <a:gd name="T92" fmla="*/ 606 w 809"/>
                <a:gd name="T93" fmla="*/ 12 h 922"/>
                <a:gd name="T94" fmla="*/ 618 w 809"/>
                <a:gd name="T95" fmla="*/ 6 h 922"/>
                <a:gd name="T96" fmla="*/ 632 w 809"/>
                <a:gd name="T97" fmla="*/ 1 h 922"/>
                <a:gd name="T98" fmla="*/ 648 w 809"/>
                <a:gd name="T99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9" h="922">
                  <a:moveTo>
                    <a:pt x="631" y="166"/>
                  </a:moveTo>
                  <a:lnTo>
                    <a:pt x="167" y="807"/>
                  </a:lnTo>
                  <a:lnTo>
                    <a:pt x="608" y="807"/>
                  </a:lnTo>
                  <a:lnTo>
                    <a:pt x="636" y="741"/>
                  </a:lnTo>
                  <a:lnTo>
                    <a:pt x="658" y="674"/>
                  </a:lnTo>
                  <a:lnTo>
                    <a:pt x="674" y="605"/>
                  </a:lnTo>
                  <a:lnTo>
                    <a:pt x="685" y="535"/>
                  </a:lnTo>
                  <a:lnTo>
                    <a:pt x="688" y="464"/>
                  </a:lnTo>
                  <a:lnTo>
                    <a:pt x="686" y="402"/>
                  </a:lnTo>
                  <a:lnTo>
                    <a:pt x="680" y="341"/>
                  </a:lnTo>
                  <a:lnTo>
                    <a:pt x="668" y="280"/>
                  </a:lnTo>
                  <a:lnTo>
                    <a:pt x="653" y="222"/>
                  </a:lnTo>
                  <a:lnTo>
                    <a:pt x="631" y="166"/>
                  </a:lnTo>
                  <a:close/>
                  <a:moveTo>
                    <a:pt x="648" y="0"/>
                  </a:moveTo>
                  <a:lnTo>
                    <a:pt x="659" y="1"/>
                  </a:lnTo>
                  <a:lnTo>
                    <a:pt x="670" y="6"/>
                  </a:lnTo>
                  <a:lnTo>
                    <a:pt x="680" y="11"/>
                  </a:lnTo>
                  <a:lnTo>
                    <a:pt x="688" y="19"/>
                  </a:lnTo>
                  <a:lnTo>
                    <a:pt x="693" y="28"/>
                  </a:lnTo>
                  <a:lnTo>
                    <a:pt x="723" y="87"/>
                  </a:lnTo>
                  <a:lnTo>
                    <a:pt x="750" y="147"/>
                  </a:lnTo>
                  <a:lnTo>
                    <a:pt x="770" y="209"/>
                  </a:lnTo>
                  <a:lnTo>
                    <a:pt x="787" y="273"/>
                  </a:lnTo>
                  <a:lnTo>
                    <a:pt x="798" y="338"/>
                  </a:lnTo>
                  <a:lnTo>
                    <a:pt x="806" y="403"/>
                  </a:lnTo>
                  <a:lnTo>
                    <a:pt x="809" y="470"/>
                  </a:lnTo>
                  <a:lnTo>
                    <a:pt x="806" y="544"/>
                  </a:lnTo>
                  <a:lnTo>
                    <a:pt x="796" y="617"/>
                  </a:lnTo>
                  <a:lnTo>
                    <a:pt x="782" y="688"/>
                  </a:lnTo>
                  <a:lnTo>
                    <a:pt x="761" y="759"/>
                  </a:lnTo>
                  <a:lnTo>
                    <a:pt x="734" y="830"/>
                  </a:lnTo>
                  <a:lnTo>
                    <a:pt x="699" y="899"/>
                  </a:lnTo>
                  <a:lnTo>
                    <a:pt x="685" y="910"/>
                  </a:lnTo>
                  <a:lnTo>
                    <a:pt x="665" y="918"/>
                  </a:lnTo>
                  <a:lnTo>
                    <a:pt x="642" y="922"/>
                  </a:lnTo>
                  <a:lnTo>
                    <a:pt x="57" y="922"/>
                  </a:lnTo>
                  <a:lnTo>
                    <a:pt x="42" y="919"/>
                  </a:lnTo>
                  <a:lnTo>
                    <a:pt x="27" y="914"/>
                  </a:lnTo>
                  <a:lnTo>
                    <a:pt x="16" y="905"/>
                  </a:lnTo>
                  <a:lnTo>
                    <a:pt x="5" y="893"/>
                  </a:lnTo>
                  <a:lnTo>
                    <a:pt x="1" y="882"/>
                  </a:lnTo>
                  <a:lnTo>
                    <a:pt x="0" y="871"/>
                  </a:lnTo>
                  <a:lnTo>
                    <a:pt x="1" y="859"/>
                  </a:lnTo>
                  <a:lnTo>
                    <a:pt x="5" y="847"/>
                  </a:lnTo>
                  <a:lnTo>
                    <a:pt x="11" y="836"/>
                  </a:lnTo>
                  <a:lnTo>
                    <a:pt x="596" y="23"/>
                  </a:lnTo>
                  <a:lnTo>
                    <a:pt x="606" y="12"/>
                  </a:lnTo>
                  <a:lnTo>
                    <a:pt x="618" y="6"/>
                  </a:lnTo>
                  <a:lnTo>
                    <a:pt x="632" y="1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4" name="Freeform 716"/>
            <p:cNvSpPr>
              <a:spLocks noEditPoints="1"/>
            </p:cNvSpPr>
            <p:nvPr/>
          </p:nvSpPr>
          <p:spPr bwMode="auto">
            <a:xfrm>
              <a:off x="11117263" y="4584700"/>
              <a:ext cx="166688" cy="88900"/>
            </a:xfrm>
            <a:custGeom>
              <a:avLst/>
              <a:gdLst>
                <a:gd name="T0" fmla="*/ 165 w 1050"/>
                <a:gd name="T1" fmla="*/ 109 h 561"/>
                <a:gd name="T2" fmla="*/ 394 w 1050"/>
                <a:gd name="T3" fmla="*/ 435 h 561"/>
                <a:gd name="T4" fmla="*/ 451 w 1050"/>
                <a:gd name="T5" fmla="*/ 420 h 561"/>
                <a:gd name="T6" fmla="*/ 508 w 1050"/>
                <a:gd name="T7" fmla="*/ 400 h 561"/>
                <a:gd name="T8" fmla="*/ 563 w 1050"/>
                <a:gd name="T9" fmla="*/ 376 h 561"/>
                <a:gd name="T10" fmla="*/ 616 w 1050"/>
                <a:gd name="T11" fmla="*/ 348 h 561"/>
                <a:gd name="T12" fmla="*/ 667 w 1050"/>
                <a:gd name="T13" fmla="*/ 317 h 561"/>
                <a:gd name="T14" fmla="*/ 716 w 1050"/>
                <a:gd name="T15" fmla="*/ 282 h 561"/>
                <a:gd name="T16" fmla="*/ 762 w 1050"/>
                <a:gd name="T17" fmla="*/ 244 h 561"/>
                <a:gd name="T18" fmla="*/ 805 w 1050"/>
                <a:gd name="T19" fmla="*/ 202 h 561"/>
                <a:gd name="T20" fmla="*/ 844 w 1050"/>
                <a:gd name="T21" fmla="*/ 157 h 561"/>
                <a:gd name="T22" fmla="*/ 881 w 1050"/>
                <a:gd name="T23" fmla="*/ 109 h 561"/>
                <a:gd name="T24" fmla="*/ 165 w 1050"/>
                <a:gd name="T25" fmla="*/ 109 h 561"/>
                <a:gd name="T26" fmla="*/ 55 w 1050"/>
                <a:gd name="T27" fmla="*/ 0 h 561"/>
                <a:gd name="T28" fmla="*/ 990 w 1050"/>
                <a:gd name="T29" fmla="*/ 0 h 561"/>
                <a:gd name="T30" fmla="*/ 1006 w 1050"/>
                <a:gd name="T31" fmla="*/ 2 h 561"/>
                <a:gd name="T32" fmla="*/ 1020 w 1050"/>
                <a:gd name="T33" fmla="*/ 8 h 561"/>
                <a:gd name="T34" fmla="*/ 1032 w 1050"/>
                <a:gd name="T35" fmla="*/ 17 h 561"/>
                <a:gd name="T36" fmla="*/ 1041 w 1050"/>
                <a:gd name="T37" fmla="*/ 28 h 561"/>
                <a:gd name="T38" fmla="*/ 1048 w 1050"/>
                <a:gd name="T39" fmla="*/ 43 h 561"/>
                <a:gd name="T40" fmla="*/ 1050 w 1050"/>
                <a:gd name="T41" fmla="*/ 58 h 561"/>
                <a:gd name="T42" fmla="*/ 1048 w 1050"/>
                <a:gd name="T43" fmla="*/ 72 h 561"/>
                <a:gd name="T44" fmla="*/ 1041 w 1050"/>
                <a:gd name="T45" fmla="*/ 86 h 561"/>
                <a:gd name="T46" fmla="*/ 1006 w 1050"/>
                <a:gd name="T47" fmla="*/ 147 h 561"/>
                <a:gd name="T48" fmla="*/ 966 w 1050"/>
                <a:gd name="T49" fmla="*/ 205 h 561"/>
                <a:gd name="T50" fmla="*/ 923 w 1050"/>
                <a:gd name="T51" fmla="*/ 260 h 561"/>
                <a:gd name="T52" fmla="*/ 875 w 1050"/>
                <a:gd name="T53" fmla="*/ 310 h 561"/>
                <a:gd name="T54" fmla="*/ 824 w 1050"/>
                <a:gd name="T55" fmla="*/ 358 h 561"/>
                <a:gd name="T56" fmla="*/ 768 w 1050"/>
                <a:gd name="T57" fmla="*/ 401 h 561"/>
                <a:gd name="T58" fmla="*/ 711 w 1050"/>
                <a:gd name="T59" fmla="*/ 440 h 561"/>
                <a:gd name="T60" fmla="*/ 651 w 1050"/>
                <a:gd name="T61" fmla="*/ 474 h 561"/>
                <a:gd name="T62" fmla="*/ 588 w 1050"/>
                <a:gd name="T63" fmla="*/ 503 h 561"/>
                <a:gd name="T64" fmla="*/ 522 w 1050"/>
                <a:gd name="T65" fmla="*/ 528 h 561"/>
                <a:gd name="T66" fmla="*/ 456 w 1050"/>
                <a:gd name="T67" fmla="*/ 547 h 561"/>
                <a:gd name="T68" fmla="*/ 388 w 1050"/>
                <a:gd name="T69" fmla="*/ 561 h 561"/>
                <a:gd name="T70" fmla="*/ 385 w 1050"/>
                <a:gd name="T71" fmla="*/ 558 h 561"/>
                <a:gd name="T72" fmla="*/ 382 w 1050"/>
                <a:gd name="T73" fmla="*/ 556 h 561"/>
                <a:gd name="T74" fmla="*/ 378 w 1050"/>
                <a:gd name="T75" fmla="*/ 556 h 561"/>
                <a:gd name="T76" fmla="*/ 377 w 1050"/>
                <a:gd name="T77" fmla="*/ 555 h 561"/>
                <a:gd name="T78" fmla="*/ 376 w 1050"/>
                <a:gd name="T79" fmla="*/ 555 h 561"/>
                <a:gd name="T80" fmla="*/ 360 w 1050"/>
                <a:gd name="T81" fmla="*/ 552 h 561"/>
                <a:gd name="T82" fmla="*/ 344 w 1050"/>
                <a:gd name="T83" fmla="*/ 544 h 561"/>
                <a:gd name="T84" fmla="*/ 331 w 1050"/>
                <a:gd name="T85" fmla="*/ 532 h 561"/>
                <a:gd name="T86" fmla="*/ 9 w 1050"/>
                <a:gd name="T87" fmla="*/ 86 h 561"/>
                <a:gd name="T88" fmla="*/ 3 w 1050"/>
                <a:gd name="T89" fmla="*/ 72 h 561"/>
                <a:gd name="T90" fmla="*/ 0 w 1050"/>
                <a:gd name="T91" fmla="*/ 58 h 561"/>
                <a:gd name="T92" fmla="*/ 0 w 1050"/>
                <a:gd name="T93" fmla="*/ 43 h 561"/>
                <a:gd name="T94" fmla="*/ 3 w 1050"/>
                <a:gd name="T95" fmla="*/ 28 h 561"/>
                <a:gd name="T96" fmla="*/ 14 w 1050"/>
                <a:gd name="T97" fmla="*/ 17 h 561"/>
                <a:gd name="T98" fmla="*/ 25 w 1050"/>
                <a:gd name="T99" fmla="*/ 8 h 561"/>
                <a:gd name="T100" fmla="*/ 40 w 1050"/>
                <a:gd name="T101" fmla="*/ 2 h 561"/>
                <a:gd name="T102" fmla="*/ 55 w 1050"/>
                <a:gd name="T103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50" h="561">
                  <a:moveTo>
                    <a:pt x="165" y="109"/>
                  </a:moveTo>
                  <a:lnTo>
                    <a:pt x="394" y="435"/>
                  </a:lnTo>
                  <a:lnTo>
                    <a:pt x="451" y="420"/>
                  </a:lnTo>
                  <a:lnTo>
                    <a:pt x="508" y="400"/>
                  </a:lnTo>
                  <a:lnTo>
                    <a:pt x="563" y="376"/>
                  </a:lnTo>
                  <a:lnTo>
                    <a:pt x="616" y="348"/>
                  </a:lnTo>
                  <a:lnTo>
                    <a:pt x="667" y="317"/>
                  </a:lnTo>
                  <a:lnTo>
                    <a:pt x="716" y="282"/>
                  </a:lnTo>
                  <a:lnTo>
                    <a:pt x="762" y="244"/>
                  </a:lnTo>
                  <a:lnTo>
                    <a:pt x="805" y="202"/>
                  </a:lnTo>
                  <a:lnTo>
                    <a:pt x="844" y="157"/>
                  </a:lnTo>
                  <a:lnTo>
                    <a:pt x="881" y="109"/>
                  </a:lnTo>
                  <a:lnTo>
                    <a:pt x="165" y="109"/>
                  </a:lnTo>
                  <a:close/>
                  <a:moveTo>
                    <a:pt x="55" y="0"/>
                  </a:moveTo>
                  <a:lnTo>
                    <a:pt x="990" y="0"/>
                  </a:lnTo>
                  <a:lnTo>
                    <a:pt x="1006" y="2"/>
                  </a:lnTo>
                  <a:lnTo>
                    <a:pt x="1020" y="8"/>
                  </a:lnTo>
                  <a:lnTo>
                    <a:pt x="1032" y="17"/>
                  </a:lnTo>
                  <a:lnTo>
                    <a:pt x="1041" y="28"/>
                  </a:lnTo>
                  <a:lnTo>
                    <a:pt x="1048" y="43"/>
                  </a:lnTo>
                  <a:lnTo>
                    <a:pt x="1050" y="58"/>
                  </a:lnTo>
                  <a:lnTo>
                    <a:pt x="1048" y="72"/>
                  </a:lnTo>
                  <a:lnTo>
                    <a:pt x="1041" y="86"/>
                  </a:lnTo>
                  <a:lnTo>
                    <a:pt x="1006" y="147"/>
                  </a:lnTo>
                  <a:lnTo>
                    <a:pt x="966" y="205"/>
                  </a:lnTo>
                  <a:lnTo>
                    <a:pt x="923" y="260"/>
                  </a:lnTo>
                  <a:lnTo>
                    <a:pt x="875" y="310"/>
                  </a:lnTo>
                  <a:lnTo>
                    <a:pt x="824" y="358"/>
                  </a:lnTo>
                  <a:lnTo>
                    <a:pt x="768" y="401"/>
                  </a:lnTo>
                  <a:lnTo>
                    <a:pt x="711" y="440"/>
                  </a:lnTo>
                  <a:lnTo>
                    <a:pt x="651" y="474"/>
                  </a:lnTo>
                  <a:lnTo>
                    <a:pt x="588" y="503"/>
                  </a:lnTo>
                  <a:lnTo>
                    <a:pt x="522" y="528"/>
                  </a:lnTo>
                  <a:lnTo>
                    <a:pt x="456" y="547"/>
                  </a:lnTo>
                  <a:lnTo>
                    <a:pt x="388" y="561"/>
                  </a:lnTo>
                  <a:lnTo>
                    <a:pt x="385" y="558"/>
                  </a:lnTo>
                  <a:lnTo>
                    <a:pt x="382" y="556"/>
                  </a:lnTo>
                  <a:lnTo>
                    <a:pt x="378" y="556"/>
                  </a:lnTo>
                  <a:lnTo>
                    <a:pt x="377" y="555"/>
                  </a:lnTo>
                  <a:lnTo>
                    <a:pt x="376" y="555"/>
                  </a:lnTo>
                  <a:lnTo>
                    <a:pt x="360" y="552"/>
                  </a:lnTo>
                  <a:lnTo>
                    <a:pt x="344" y="544"/>
                  </a:lnTo>
                  <a:lnTo>
                    <a:pt x="331" y="532"/>
                  </a:lnTo>
                  <a:lnTo>
                    <a:pt x="9" y="86"/>
                  </a:lnTo>
                  <a:lnTo>
                    <a:pt x="3" y="72"/>
                  </a:lnTo>
                  <a:lnTo>
                    <a:pt x="0" y="58"/>
                  </a:lnTo>
                  <a:lnTo>
                    <a:pt x="0" y="43"/>
                  </a:lnTo>
                  <a:lnTo>
                    <a:pt x="3" y="28"/>
                  </a:lnTo>
                  <a:lnTo>
                    <a:pt x="14" y="17"/>
                  </a:lnTo>
                  <a:lnTo>
                    <a:pt x="25" y="8"/>
                  </a:lnTo>
                  <a:lnTo>
                    <a:pt x="40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5" name="Freeform 717"/>
            <p:cNvSpPr>
              <a:spLocks noEditPoints="1"/>
            </p:cNvSpPr>
            <p:nvPr/>
          </p:nvSpPr>
          <p:spPr bwMode="auto">
            <a:xfrm>
              <a:off x="11007725" y="4456113"/>
              <a:ext cx="128588" cy="147638"/>
            </a:xfrm>
            <a:custGeom>
              <a:avLst/>
              <a:gdLst>
                <a:gd name="T0" fmla="*/ 200 w 808"/>
                <a:gd name="T1" fmla="*/ 114 h 927"/>
                <a:gd name="T2" fmla="*/ 172 w 808"/>
                <a:gd name="T3" fmla="*/ 181 h 927"/>
                <a:gd name="T4" fmla="*/ 150 w 808"/>
                <a:gd name="T5" fmla="*/ 247 h 927"/>
                <a:gd name="T6" fmla="*/ 133 w 808"/>
                <a:gd name="T7" fmla="*/ 316 h 927"/>
                <a:gd name="T8" fmla="*/ 123 w 808"/>
                <a:gd name="T9" fmla="*/ 387 h 927"/>
                <a:gd name="T10" fmla="*/ 120 w 808"/>
                <a:gd name="T11" fmla="*/ 458 h 927"/>
                <a:gd name="T12" fmla="*/ 123 w 808"/>
                <a:gd name="T13" fmla="*/ 520 h 927"/>
                <a:gd name="T14" fmla="*/ 130 w 808"/>
                <a:gd name="T15" fmla="*/ 580 h 927"/>
                <a:gd name="T16" fmla="*/ 142 w 808"/>
                <a:gd name="T17" fmla="*/ 641 h 927"/>
                <a:gd name="T18" fmla="*/ 158 w 808"/>
                <a:gd name="T19" fmla="*/ 699 h 927"/>
                <a:gd name="T20" fmla="*/ 177 w 808"/>
                <a:gd name="T21" fmla="*/ 755 h 927"/>
                <a:gd name="T22" fmla="*/ 636 w 808"/>
                <a:gd name="T23" fmla="*/ 114 h 927"/>
                <a:gd name="T24" fmla="*/ 200 w 808"/>
                <a:gd name="T25" fmla="*/ 114 h 927"/>
                <a:gd name="T26" fmla="*/ 159 w 808"/>
                <a:gd name="T27" fmla="*/ 0 h 927"/>
                <a:gd name="T28" fmla="*/ 750 w 808"/>
                <a:gd name="T29" fmla="*/ 0 h 927"/>
                <a:gd name="T30" fmla="*/ 766 w 808"/>
                <a:gd name="T31" fmla="*/ 2 h 927"/>
                <a:gd name="T32" fmla="*/ 781 w 808"/>
                <a:gd name="T33" fmla="*/ 8 h 927"/>
                <a:gd name="T34" fmla="*/ 792 w 808"/>
                <a:gd name="T35" fmla="*/ 17 h 927"/>
                <a:gd name="T36" fmla="*/ 801 w 808"/>
                <a:gd name="T37" fmla="*/ 29 h 927"/>
                <a:gd name="T38" fmla="*/ 807 w 808"/>
                <a:gd name="T39" fmla="*/ 39 h 927"/>
                <a:gd name="T40" fmla="*/ 808 w 808"/>
                <a:gd name="T41" fmla="*/ 52 h 927"/>
                <a:gd name="T42" fmla="*/ 807 w 808"/>
                <a:gd name="T43" fmla="*/ 63 h 927"/>
                <a:gd name="T44" fmla="*/ 802 w 808"/>
                <a:gd name="T45" fmla="*/ 74 h 927"/>
                <a:gd name="T46" fmla="*/ 796 w 808"/>
                <a:gd name="T47" fmla="*/ 86 h 927"/>
                <a:gd name="T48" fmla="*/ 217 w 808"/>
                <a:gd name="T49" fmla="*/ 904 h 927"/>
                <a:gd name="T50" fmla="*/ 207 w 808"/>
                <a:gd name="T51" fmla="*/ 916 h 927"/>
                <a:gd name="T52" fmla="*/ 196 w 808"/>
                <a:gd name="T53" fmla="*/ 922 h 927"/>
                <a:gd name="T54" fmla="*/ 181 w 808"/>
                <a:gd name="T55" fmla="*/ 926 h 927"/>
                <a:gd name="T56" fmla="*/ 166 w 808"/>
                <a:gd name="T57" fmla="*/ 927 h 927"/>
                <a:gd name="T58" fmla="*/ 150 w 808"/>
                <a:gd name="T59" fmla="*/ 925 h 927"/>
                <a:gd name="T60" fmla="*/ 135 w 808"/>
                <a:gd name="T61" fmla="*/ 920 h 927"/>
                <a:gd name="T62" fmla="*/ 124 w 808"/>
                <a:gd name="T63" fmla="*/ 910 h 927"/>
                <a:gd name="T64" fmla="*/ 113 w 808"/>
                <a:gd name="T65" fmla="*/ 899 h 927"/>
                <a:gd name="T66" fmla="*/ 84 w 808"/>
                <a:gd name="T67" fmla="*/ 841 h 927"/>
                <a:gd name="T68" fmla="*/ 58 w 808"/>
                <a:gd name="T69" fmla="*/ 780 h 927"/>
                <a:gd name="T70" fmla="*/ 37 w 808"/>
                <a:gd name="T71" fmla="*/ 719 h 927"/>
                <a:gd name="T72" fmla="*/ 21 w 808"/>
                <a:gd name="T73" fmla="*/ 654 h 927"/>
                <a:gd name="T74" fmla="*/ 9 w 808"/>
                <a:gd name="T75" fmla="*/ 590 h 927"/>
                <a:gd name="T76" fmla="*/ 2 w 808"/>
                <a:gd name="T77" fmla="*/ 524 h 927"/>
                <a:gd name="T78" fmla="*/ 0 w 808"/>
                <a:gd name="T79" fmla="*/ 458 h 927"/>
                <a:gd name="T80" fmla="*/ 2 w 808"/>
                <a:gd name="T81" fmla="*/ 394 h 927"/>
                <a:gd name="T82" fmla="*/ 8 w 808"/>
                <a:gd name="T83" fmla="*/ 331 h 927"/>
                <a:gd name="T84" fmla="*/ 19 w 808"/>
                <a:gd name="T85" fmla="*/ 268 h 927"/>
                <a:gd name="T86" fmla="*/ 34 w 808"/>
                <a:gd name="T87" fmla="*/ 206 h 927"/>
                <a:gd name="T88" fmla="*/ 54 w 808"/>
                <a:gd name="T89" fmla="*/ 145 h 927"/>
                <a:gd name="T90" fmla="*/ 79 w 808"/>
                <a:gd name="T91" fmla="*/ 86 h 927"/>
                <a:gd name="T92" fmla="*/ 108 w 808"/>
                <a:gd name="T93" fmla="*/ 29 h 927"/>
                <a:gd name="T94" fmla="*/ 119 w 808"/>
                <a:gd name="T95" fmla="*/ 17 h 927"/>
                <a:gd name="T96" fmla="*/ 132 w 808"/>
                <a:gd name="T97" fmla="*/ 8 h 927"/>
                <a:gd name="T98" fmla="*/ 146 w 808"/>
                <a:gd name="T99" fmla="*/ 2 h 927"/>
                <a:gd name="T100" fmla="*/ 159 w 808"/>
                <a:gd name="T101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8" h="927">
                  <a:moveTo>
                    <a:pt x="200" y="114"/>
                  </a:moveTo>
                  <a:lnTo>
                    <a:pt x="172" y="181"/>
                  </a:lnTo>
                  <a:lnTo>
                    <a:pt x="150" y="247"/>
                  </a:lnTo>
                  <a:lnTo>
                    <a:pt x="133" y="316"/>
                  </a:lnTo>
                  <a:lnTo>
                    <a:pt x="123" y="387"/>
                  </a:lnTo>
                  <a:lnTo>
                    <a:pt x="120" y="458"/>
                  </a:lnTo>
                  <a:lnTo>
                    <a:pt x="123" y="520"/>
                  </a:lnTo>
                  <a:lnTo>
                    <a:pt x="130" y="580"/>
                  </a:lnTo>
                  <a:lnTo>
                    <a:pt x="142" y="641"/>
                  </a:lnTo>
                  <a:lnTo>
                    <a:pt x="158" y="699"/>
                  </a:lnTo>
                  <a:lnTo>
                    <a:pt x="177" y="755"/>
                  </a:lnTo>
                  <a:lnTo>
                    <a:pt x="636" y="114"/>
                  </a:lnTo>
                  <a:lnTo>
                    <a:pt x="200" y="114"/>
                  </a:lnTo>
                  <a:close/>
                  <a:moveTo>
                    <a:pt x="159" y="0"/>
                  </a:moveTo>
                  <a:lnTo>
                    <a:pt x="750" y="0"/>
                  </a:lnTo>
                  <a:lnTo>
                    <a:pt x="766" y="2"/>
                  </a:lnTo>
                  <a:lnTo>
                    <a:pt x="781" y="8"/>
                  </a:lnTo>
                  <a:lnTo>
                    <a:pt x="792" y="17"/>
                  </a:lnTo>
                  <a:lnTo>
                    <a:pt x="801" y="29"/>
                  </a:lnTo>
                  <a:lnTo>
                    <a:pt x="807" y="39"/>
                  </a:lnTo>
                  <a:lnTo>
                    <a:pt x="808" y="52"/>
                  </a:lnTo>
                  <a:lnTo>
                    <a:pt x="807" y="63"/>
                  </a:lnTo>
                  <a:lnTo>
                    <a:pt x="802" y="74"/>
                  </a:lnTo>
                  <a:lnTo>
                    <a:pt x="796" y="86"/>
                  </a:lnTo>
                  <a:lnTo>
                    <a:pt x="217" y="904"/>
                  </a:lnTo>
                  <a:lnTo>
                    <a:pt x="207" y="916"/>
                  </a:lnTo>
                  <a:lnTo>
                    <a:pt x="196" y="922"/>
                  </a:lnTo>
                  <a:lnTo>
                    <a:pt x="181" y="926"/>
                  </a:lnTo>
                  <a:lnTo>
                    <a:pt x="166" y="927"/>
                  </a:lnTo>
                  <a:lnTo>
                    <a:pt x="150" y="925"/>
                  </a:lnTo>
                  <a:lnTo>
                    <a:pt x="135" y="920"/>
                  </a:lnTo>
                  <a:lnTo>
                    <a:pt x="124" y="910"/>
                  </a:lnTo>
                  <a:lnTo>
                    <a:pt x="113" y="899"/>
                  </a:lnTo>
                  <a:lnTo>
                    <a:pt x="84" y="841"/>
                  </a:lnTo>
                  <a:lnTo>
                    <a:pt x="58" y="780"/>
                  </a:lnTo>
                  <a:lnTo>
                    <a:pt x="37" y="719"/>
                  </a:lnTo>
                  <a:lnTo>
                    <a:pt x="21" y="654"/>
                  </a:lnTo>
                  <a:lnTo>
                    <a:pt x="9" y="590"/>
                  </a:lnTo>
                  <a:lnTo>
                    <a:pt x="2" y="524"/>
                  </a:lnTo>
                  <a:lnTo>
                    <a:pt x="0" y="458"/>
                  </a:lnTo>
                  <a:lnTo>
                    <a:pt x="2" y="394"/>
                  </a:lnTo>
                  <a:lnTo>
                    <a:pt x="8" y="331"/>
                  </a:lnTo>
                  <a:lnTo>
                    <a:pt x="19" y="268"/>
                  </a:lnTo>
                  <a:lnTo>
                    <a:pt x="34" y="206"/>
                  </a:lnTo>
                  <a:lnTo>
                    <a:pt x="54" y="145"/>
                  </a:lnTo>
                  <a:lnTo>
                    <a:pt x="79" y="86"/>
                  </a:lnTo>
                  <a:lnTo>
                    <a:pt x="108" y="29"/>
                  </a:lnTo>
                  <a:lnTo>
                    <a:pt x="119" y="17"/>
                  </a:lnTo>
                  <a:lnTo>
                    <a:pt x="132" y="8"/>
                  </a:lnTo>
                  <a:lnTo>
                    <a:pt x="146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6" name="Freeform 718"/>
            <p:cNvSpPr>
              <a:spLocks noEditPoints="1"/>
            </p:cNvSpPr>
            <p:nvPr/>
          </p:nvSpPr>
          <p:spPr bwMode="auto">
            <a:xfrm>
              <a:off x="11025188" y="4519613"/>
              <a:ext cx="161925" cy="155575"/>
            </a:xfrm>
            <a:custGeom>
              <a:avLst/>
              <a:gdLst>
                <a:gd name="T0" fmla="*/ 353 w 1016"/>
                <a:gd name="T1" fmla="*/ 155 h 974"/>
                <a:gd name="T2" fmla="*/ 123 w 1016"/>
                <a:gd name="T3" fmla="*/ 476 h 974"/>
                <a:gd name="T4" fmla="*/ 159 w 1016"/>
                <a:gd name="T5" fmla="*/ 529 h 974"/>
                <a:gd name="T6" fmla="*/ 197 w 1016"/>
                <a:gd name="T7" fmla="*/ 580 h 974"/>
                <a:gd name="T8" fmla="*/ 240 w 1016"/>
                <a:gd name="T9" fmla="*/ 626 h 974"/>
                <a:gd name="T10" fmla="*/ 287 w 1016"/>
                <a:gd name="T11" fmla="*/ 669 h 974"/>
                <a:gd name="T12" fmla="*/ 336 w 1016"/>
                <a:gd name="T13" fmla="*/ 707 h 974"/>
                <a:gd name="T14" fmla="*/ 388 w 1016"/>
                <a:gd name="T15" fmla="*/ 742 h 974"/>
                <a:gd name="T16" fmla="*/ 443 w 1016"/>
                <a:gd name="T17" fmla="*/ 773 h 974"/>
                <a:gd name="T18" fmla="*/ 501 w 1016"/>
                <a:gd name="T19" fmla="*/ 799 h 974"/>
                <a:gd name="T20" fmla="*/ 560 w 1016"/>
                <a:gd name="T21" fmla="*/ 821 h 974"/>
                <a:gd name="T22" fmla="*/ 621 w 1016"/>
                <a:gd name="T23" fmla="*/ 837 h 974"/>
                <a:gd name="T24" fmla="*/ 683 w 1016"/>
                <a:gd name="T25" fmla="*/ 850 h 974"/>
                <a:gd name="T26" fmla="*/ 747 w 1016"/>
                <a:gd name="T27" fmla="*/ 857 h 974"/>
                <a:gd name="T28" fmla="*/ 811 w 1016"/>
                <a:gd name="T29" fmla="*/ 859 h 974"/>
                <a:gd name="T30" fmla="*/ 857 w 1016"/>
                <a:gd name="T31" fmla="*/ 859 h 974"/>
                <a:gd name="T32" fmla="*/ 353 w 1016"/>
                <a:gd name="T33" fmla="*/ 155 h 974"/>
                <a:gd name="T34" fmla="*/ 359 w 1016"/>
                <a:gd name="T35" fmla="*/ 0 h 974"/>
                <a:gd name="T36" fmla="*/ 376 w 1016"/>
                <a:gd name="T37" fmla="*/ 4 h 974"/>
                <a:gd name="T38" fmla="*/ 391 w 1016"/>
                <a:gd name="T39" fmla="*/ 13 h 974"/>
                <a:gd name="T40" fmla="*/ 405 w 1016"/>
                <a:gd name="T41" fmla="*/ 23 h 974"/>
                <a:gd name="T42" fmla="*/ 1006 w 1016"/>
                <a:gd name="T43" fmla="*/ 870 h 974"/>
                <a:gd name="T44" fmla="*/ 1015 w 1016"/>
                <a:gd name="T45" fmla="*/ 888 h 974"/>
                <a:gd name="T46" fmla="*/ 1016 w 1016"/>
                <a:gd name="T47" fmla="*/ 907 h 974"/>
                <a:gd name="T48" fmla="*/ 1013 w 1016"/>
                <a:gd name="T49" fmla="*/ 928 h 974"/>
                <a:gd name="T50" fmla="*/ 1005 w 1016"/>
                <a:gd name="T51" fmla="*/ 940 h 974"/>
                <a:gd name="T52" fmla="*/ 996 w 1016"/>
                <a:gd name="T53" fmla="*/ 950 h 974"/>
                <a:gd name="T54" fmla="*/ 982 w 1016"/>
                <a:gd name="T55" fmla="*/ 957 h 974"/>
                <a:gd name="T56" fmla="*/ 966 w 1016"/>
                <a:gd name="T57" fmla="*/ 962 h 974"/>
                <a:gd name="T58" fmla="*/ 915 w 1016"/>
                <a:gd name="T59" fmla="*/ 968 h 974"/>
                <a:gd name="T60" fmla="*/ 862 w 1016"/>
                <a:gd name="T61" fmla="*/ 972 h 974"/>
                <a:gd name="T62" fmla="*/ 811 w 1016"/>
                <a:gd name="T63" fmla="*/ 974 h 974"/>
                <a:gd name="T64" fmla="*/ 740 w 1016"/>
                <a:gd name="T65" fmla="*/ 971 h 974"/>
                <a:gd name="T66" fmla="*/ 671 w 1016"/>
                <a:gd name="T67" fmla="*/ 963 h 974"/>
                <a:gd name="T68" fmla="*/ 602 w 1016"/>
                <a:gd name="T69" fmla="*/ 950 h 974"/>
                <a:gd name="T70" fmla="*/ 535 w 1016"/>
                <a:gd name="T71" fmla="*/ 931 h 974"/>
                <a:gd name="T72" fmla="*/ 469 w 1016"/>
                <a:gd name="T73" fmla="*/ 907 h 974"/>
                <a:gd name="T74" fmla="*/ 407 w 1016"/>
                <a:gd name="T75" fmla="*/ 879 h 974"/>
                <a:gd name="T76" fmla="*/ 345 w 1016"/>
                <a:gd name="T77" fmla="*/ 845 h 974"/>
                <a:gd name="T78" fmla="*/ 287 w 1016"/>
                <a:gd name="T79" fmla="*/ 808 h 974"/>
                <a:gd name="T80" fmla="*/ 232 w 1016"/>
                <a:gd name="T81" fmla="*/ 766 h 974"/>
                <a:gd name="T82" fmla="*/ 180 w 1016"/>
                <a:gd name="T83" fmla="*/ 721 h 974"/>
                <a:gd name="T84" fmla="*/ 132 w 1016"/>
                <a:gd name="T85" fmla="*/ 671 h 974"/>
                <a:gd name="T86" fmla="*/ 86 w 1016"/>
                <a:gd name="T87" fmla="*/ 616 h 974"/>
                <a:gd name="T88" fmla="*/ 45 w 1016"/>
                <a:gd name="T89" fmla="*/ 559 h 974"/>
                <a:gd name="T90" fmla="*/ 9 w 1016"/>
                <a:gd name="T91" fmla="*/ 499 h 974"/>
                <a:gd name="T92" fmla="*/ 3 w 1016"/>
                <a:gd name="T93" fmla="*/ 487 h 974"/>
                <a:gd name="T94" fmla="*/ 0 w 1016"/>
                <a:gd name="T95" fmla="*/ 474 h 974"/>
                <a:gd name="T96" fmla="*/ 1 w 1016"/>
                <a:gd name="T97" fmla="*/ 460 h 974"/>
                <a:gd name="T98" fmla="*/ 7 w 1016"/>
                <a:gd name="T99" fmla="*/ 447 h 974"/>
                <a:gd name="T100" fmla="*/ 15 w 1016"/>
                <a:gd name="T101" fmla="*/ 435 h 974"/>
                <a:gd name="T102" fmla="*/ 312 w 1016"/>
                <a:gd name="T103" fmla="*/ 23 h 974"/>
                <a:gd name="T104" fmla="*/ 322 w 1016"/>
                <a:gd name="T105" fmla="*/ 13 h 974"/>
                <a:gd name="T106" fmla="*/ 333 w 1016"/>
                <a:gd name="T107" fmla="*/ 5 h 974"/>
                <a:gd name="T108" fmla="*/ 345 w 1016"/>
                <a:gd name="T109" fmla="*/ 1 h 974"/>
                <a:gd name="T110" fmla="*/ 359 w 1016"/>
                <a:gd name="T111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6" h="974">
                  <a:moveTo>
                    <a:pt x="353" y="155"/>
                  </a:moveTo>
                  <a:lnTo>
                    <a:pt x="123" y="476"/>
                  </a:lnTo>
                  <a:lnTo>
                    <a:pt x="159" y="529"/>
                  </a:lnTo>
                  <a:lnTo>
                    <a:pt x="197" y="580"/>
                  </a:lnTo>
                  <a:lnTo>
                    <a:pt x="240" y="626"/>
                  </a:lnTo>
                  <a:lnTo>
                    <a:pt x="287" y="669"/>
                  </a:lnTo>
                  <a:lnTo>
                    <a:pt x="336" y="707"/>
                  </a:lnTo>
                  <a:lnTo>
                    <a:pt x="388" y="742"/>
                  </a:lnTo>
                  <a:lnTo>
                    <a:pt x="443" y="773"/>
                  </a:lnTo>
                  <a:lnTo>
                    <a:pt x="501" y="799"/>
                  </a:lnTo>
                  <a:lnTo>
                    <a:pt x="560" y="821"/>
                  </a:lnTo>
                  <a:lnTo>
                    <a:pt x="621" y="837"/>
                  </a:lnTo>
                  <a:lnTo>
                    <a:pt x="683" y="850"/>
                  </a:lnTo>
                  <a:lnTo>
                    <a:pt x="747" y="857"/>
                  </a:lnTo>
                  <a:lnTo>
                    <a:pt x="811" y="859"/>
                  </a:lnTo>
                  <a:lnTo>
                    <a:pt x="857" y="859"/>
                  </a:lnTo>
                  <a:lnTo>
                    <a:pt x="353" y="155"/>
                  </a:lnTo>
                  <a:close/>
                  <a:moveTo>
                    <a:pt x="359" y="0"/>
                  </a:moveTo>
                  <a:lnTo>
                    <a:pt x="376" y="4"/>
                  </a:lnTo>
                  <a:lnTo>
                    <a:pt x="391" y="13"/>
                  </a:lnTo>
                  <a:lnTo>
                    <a:pt x="405" y="23"/>
                  </a:lnTo>
                  <a:lnTo>
                    <a:pt x="1006" y="870"/>
                  </a:lnTo>
                  <a:lnTo>
                    <a:pt x="1015" y="888"/>
                  </a:lnTo>
                  <a:lnTo>
                    <a:pt x="1016" y="907"/>
                  </a:lnTo>
                  <a:lnTo>
                    <a:pt x="1013" y="928"/>
                  </a:lnTo>
                  <a:lnTo>
                    <a:pt x="1005" y="940"/>
                  </a:lnTo>
                  <a:lnTo>
                    <a:pt x="996" y="950"/>
                  </a:lnTo>
                  <a:lnTo>
                    <a:pt x="982" y="957"/>
                  </a:lnTo>
                  <a:lnTo>
                    <a:pt x="966" y="962"/>
                  </a:lnTo>
                  <a:lnTo>
                    <a:pt x="915" y="968"/>
                  </a:lnTo>
                  <a:lnTo>
                    <a:pt x="862" y="972"/>
                  </a:lnTo>
                  <a:lnTo>
                    <a:pt x="811" y="974"/>
                  </a:lnTo>
                  <a:lnTo>
                    <a:pt x="740" y="971"/>
                  </a:lnTo>
                  <a:lnTo>
                    <a:pt x="671" y="963"/>
                  </a:lnTo>
                  <a:lnTo>
                    <a:pt x="602" y="950"/>
                  </a:lnTo>
                  <a:lnTo>
                    <a:pt x="535" y="931"/>
                  </a:lnTo>
                  <a:lnTo>
                    <a:pt x="469" y="907"/>
                  </a:lnTo>
                  <a:lnTo>
                    <a:pt x="407" y="879"/>
                  </a:lnTo>
                  <a:lnTo>
                    <a:pt x="345" y="845"/>
                  </a:lnTo>
                  <a:lnTo>
                    <a:pt x="287" y="808"/>
                  </a:lnTo>
                  <a:lnTo>
                    <a:pt x="232" y="766"/>
                  </a:lnTo>
                  <a:lnTo>
                    <a:pt x="180" y="721"/>
                  </a:lnTo>
                  <a:lnTo>
                    <a:pt x="132" y="671"/>
                  </a:lnTo>
                  <a:lnTo>
                    <a:pt x="86" y="616"/>
                  </a:lnTo>
                  <a:lnTo>
                    <a:pt x="45" y="559"/>
                  </a:lnTo>
                  <a:lnTo>
                    <a:pt x="9" y="499"/>
                  </a:lnTo>
                  <a:lnTo>
                    <a:pt x="3" y="487"/>
                  </a:lnTo>
                  <a:lnTo>
                    <a:pt x="0" y="474"/>
                  </a:lnTo>
                  <a:lnTo>
                    <a:pt x="1" y="460"/>
                  </a:lnTo>
                  <a:lnTo>
                    <a:pt x="7" y="447"/>
                  </a:lnTo>
                  <a:lnTo>
                    <a:pt x="15" y="435"/>
                  </a:lnTo>
                  <a:lnTo>
                    <a:pt x="312" y="23"/>
                  </a:lnTo>
                  <a:lnTo>
                    <a:pt x="322" y="13"/>
                  </a:lnTo>
                  <a:lnTo>
                    <a:pt x="333" y="5"/>
                  </a:lnTo>
                  <a:lnTo>
                    <a:pt x="345" y="1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90" name="Group 1389"/>
          <p:cNvGrpSpPr/>
          <p:nvPr/>
        </p:nvGrpSpPr>
        <p:grpSpPr>
          <a:xfrm>
            <a:off x="10028046" y="4288484"/>
            <a:ext cx="546100" cy="444500"/>
            <a:chOff x="10013950" y="4289425"/>
            <a:chExt cx="546100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1" name="Freeform 723"/>
            <p:cNvSpPr>
              <a:spLocks noEditPoints="1"/>
            </p:cNvSpPr>
            <p:nvPr/>
          </p:nvSpPr>
          <p:spPr bwMode="auto">
            <a:xfrm>
              <a:off x="10425113" y="4343400"/>
              <a:ext cx="122238" cy="82550"/>
            </a:xfrm>
            <a:custGeom>
              <a:avLst/>
              <a:gdLst>
                <a:gd name="T0" fmla="*/ 231 w 774"/>
                <a:gd name="T1" fmla="*/ 114 h 524"/>
                <a:gd name="T2" fmla="*/ 208 w 774"/>
                <a:gd name="T3" fmla="*/ 117 h 524"/>
                <a:gd name="T4" fmla="*/ 187 w 774"/>
                <a:gd name="T5" fmla="*/ 123 h 524"/>
                <a:gd name="T6" fmla="*/ 167 w 774"/>
                <a:gd name="T7" fmla="*/ 134 h 524"/>
                <a:gd name="T8" fmla="*/ 148 w 774"/>
                <a:gd name="T9" fmla="*/ 147 h 524"/>
                <a:gd name="T10" fmla="*/ 132 w 774"/>
                <a:gd name="T11" fmla="*/ 163 h 524"/>
                <a:gd name="T12" fmla="*/ 145 w 774"/>
                <a:gd name="T13" fmla="*/ 173 h 524"/>
                <a:gd name="T14" fmla="*/ 160 w 774"/>
                <a:gd name="T15" fmla="*/ 182 h 524"/>
                <a:gd name="T16" fmla="*/ 172 w 774"/>
                <a:gd name="T17" fmla="*/ 192 h 524"/>
                <a:gd name="T18" fmla="*/ 654 w 774"/>
                <a:gd name="T19" fmla="*/ 392 h 524"/>
                <a:gd name="T20" fmla="*/ 656 w 774"/>
                <a:gd name="T21" fmla="*/ 370 h 524"/>
                <a:gd name="T22" fmla="*/ 655 w 774"/>
                <a:gd name="T23" fmla="*/ 349 h 524"/>
                <a:gd name="T24" fmla="*/ 651 w 774"/>
                <a:gd name="T25" fmla="*/ 327 h 524"/>
                <a:gd name="T26" fmla="*/ 643 w 774"/>
                <a:gd name="T27" fmla="*/ 308 h 524"/>
                <a:gd name="T28" fmla="*/ 631 w 774"/>
                <a:gd name="T29" fmla="*/ 289 h 524"/>
                <a:gd name="T30" fmla="*/ 617 w 774"/>
                <a:gd name="T31" fmla="*/ 273 h 524"/>
                <a:gd name="T32" fmla="*/ 600 w 774"/>
                <a:gd name="T33" fmla="*/ 260 h 524"/>
                <a:gd name="T34" fmla="*/ 579 w 774"/>
                <a:gd name="T35" fmla="*/ 249 h 524"/>
                <a:gd name="T36" fmla="*/ 276 w 774"/>
                <a:gd name="T37" fmla="*/ 123 h 524"/>
                <a:gd name="T38" fmla="*/ 254 w 774"/>
                <a:gd name="T39" fmla="*/ 116 h 524"/>
                <a:gd name="T40" fmla="*/ 231 w 774"/>
                <a:gd name="T41" fmla="*/ 114 h 524"/>
                <a:gd name="T42" fmla="*/ 221 w 774"/>
                <a:gd name="T43" fmla="*/ 0 h 524"/>
                <a:gd name="T44" fmla="*/ 255 w 774"/>
                <a:gd name="T45" fmla="*/ 0 h 524"/>
                <a:gd name="T46" fmla="*/ 288 w 774"/>
                <a:gd name="T47" fmla="*/ 5 h 524"/>
                <a:gd name="T48" fmla="*/ 322 w 774"/>
                <a:gd name="T49" fmla="*/ 14 h 524"/>
                <a:gd name="T50" fmla="*/ 626 w 774"/>
                <a:gd name="T51" fmla="*/ 140 h 524"/>
                <a:gd name="T52" fmla="*/ 658 w 774"/>
                <a:gd name="T53" fmla="*/ 157 h 524"/>
                <a:gd name="T54" fmla="*/ 688 w 774"/>
                <a:gd name="T55" fmla="*/ 179 h 524"/>
                <a:gd name="T56" fmla="*/ 715 w 774"/>
                <a:gd name="T57" fmla="*/ 204 h 524"/>
                <a:gd name="T58" fmla="*/ 739 w 774"/>
                <a:gd name="T59" fmla="*/ 234 h 524"/>
                <a:gd name="T60" fmla="*/ 757 w 774"/>
                <a:gd name="T61" fmla="*/ 266 h 524"/>
                <a:gd name="T62" fmla="*/ 769 w 774"/>
                <a:gd name="T63" fmla="*/ 301 h 524"/>
                <a:gd name="T64" fmla="*/ 774 w 774"/>
                <a:gd name="T65" fmla="*/ 339 h 524"/>
                <a:gd name="T66" fmla="*/ 774 w 774"/>
                <a:gd name="T67" fmla="*/ 376 h 524"/>
                <a:gd name="T68" fmla="*/ 769 w 774"/>
                <a:gd name="T69" fmla="*/ 414 h 524"/>
                <a:gd name="T70" fmla="*/ 757 w 774"/>
                <a:gd name="T71" fmla="*/ 449 h 524"/>
                <a:gd name="T72" fmla="*/ 734 w 774"/>
                <a:gd name="T73" fmla="*/ 501 h 524"/>
                <a:gd name="T74" fmla="*/ 677 w 774"/>
                <a:gd name="T75" fmla="*/ 524 h 524"/>
                <a:gd name="T76" fmla="*/ 132 w 774"/>
                <a:gd name="T77" fmla="*/ 295 h 524"/>
                <a:gd name="T78" fmla="*/ 106 w 774"/>
                <a:gd name="T79" fmla="*/ 283 h 524"/>
                <a:gd name="T80" fmla="*/ 82 w 774"/>
                <a:gd name="T81" fmla="*/ 267 h 524"/>
                <a:gd name="T82" fmla="*/ 60 w 774"/>
                <a:gd name="T83" fmla="*/ 248 h 524"/>
                <a:gd name="T84" fmla="*/ 38 w 774"/>
                <a:gd name="T85" fmla="*/ 226 h 524"/>
                <a:gd name="T86" fmla="*/ 18 w 774"/>
                <a:gd name="T87" fmla="*/ 204 h 524"/>
                <a:gd name="T88" fmla="*/ 0 w 774"/>
                <a:gd name="T89" fmla="*/ 174 h 524"/>
                <a:gd name="T90" fmla="*/ 12 w 774"/>
                <a:gd name="T91" fmla="*/ 146 h 524"/>
                <a:gd name="T92" fmla="*/ 28 w 774"/>
                <a:gd name="T93" fmla="*/ 115 h 524"/>
                <a:gd name="T94" fmla="*/ 48 w 774"/>
                <a:gd name="T95" fmla="*/ 87 h 524"/>
                <a:gd name="T96" fmla="*/ 71 w 774"/>
                <a:gd name="T97" fmla="*/ 63 h 524"/>
                <a:gd name="T98" fmla="*/ 97 w 774"/>
                <a:gd name="T99" fmla="*/ 42 h 524"/>
                <a:gd name="T100" fmla="*/ 126 w 774"/>
                <a:gd name="T101" fmla="*/ 25 h 524"/>
                <a:gd name="T102" fmla="*/ 157 w 774"/>
                <a:gd name="T103" fmla="*/ 12 h 524"/>
                <a:gd name="T104" fmla="*/ 188 w 774"/>
                <a:gd name="T105" fmla="*/ 4 h 524"/>
                <a:gd name="T106" fmla="*/ 221 w 774"/>
                <a:gd name="T10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4" h="524">
                  <a:moveTo>
                    <a:pt x="231" y="114"/>
                  </a:moveTo>
                  <a:lnTo>
                    <a:pt x="208" y="117"/>
                  </a:lnTo>
                  <a:lnTo>
                    <a:pt x="187" y="123"/>
                  </a:lnTo>
                  <a:lnTo>
                    <a:pt x="167" y="134"/>
                  </a:lnTo>
                  <a:lnTo>
                    <a:pt x="148" y="147"/>
                  </a:lnTo>
                  <a:lnTo>
                    <a:pt x="132" y="163"/>
                  </a:lnTo>
                  <a:lnTo>
                    <a:pt x="145" y="173"/>
                  </a:lnTo>
                  <a:lnTo>
                    <a:pt x="160" y="182"/>
                  </a:lnTo>
                  <a:lnTo>
                    <a:pt x="172" y="192"/>
                  </a:lnTo>
                  <a:lnTo>
                    <a:pt x="654" y="392"/>
                  </a:lnTo>
                  <a:lnTo>
                    <a:pt x="656" y="370"/>
                  </a:lnTo>
                  <a:lnTo>
                    <a:pt x="655" y="349"/>
                  </a:lnTo>
                  <a:lnTo>
                    <a:pt x="651" y="327"/>
                  </a:lnTo>
                  <a:lnTo>
                    <a:pt x="643" y="308"/>
                  </a:lnTo>
                  <a:lnTo>
                    <a:pt x="631" y="289"/>
                  </a:lnTo>
                  <a:lnTo>
                    <a:pt x="617" y="273"/>
                  </a:lnTo>
                  <a:lnTo>
                    <a:pt x="600" y="260"/>
                  </a:lnTo>
                  <a:lnTo>
                    <a:pt x="579" y="249"/>
                  </a:lnTo>
                  <a:lnTo>
                    <a:pt x="276" y="123"/>
                  </a:lnTo>
                  <a:lnTo>
                    <a:pt x="254" y="116"/>
                  </a:lnTo>
                  <a:lnTo>
                    <a:pt x="231" y="114"/>
                  </a:lnTo>
                  <a:close/>
                  <a:moveTo>
                    <a:pt x="221" y="0"/>
                  </a:moveTo>
                  <a:lnTo>
                    <a:pt x="255" y="0"/>
                  </a:lnTo>
                  <a:lnTo>
                    <a:pt x="288" y="5"/>
                  </a:lnTo>
                  <a:lnTo>
                    <a:pt x="322" y="14"/>
                  </a:lnTo>
                  <a:lnTo>
                    <a:pt x="626" y="140"/>
                  </a:lnTo>
                  <a:lnTo>
                    <a:pt x="658" y="157"/>
                  </a:lnTo>
                  <a:lnTo>
                    <a:pt x="688" y="179"/>
                  </a:lnTo>
                  <a:lnTo>
                    <a:pt x="715" y="204"/>
                  </a:lnTo>
                  <a:lnTo>
                    <a:pt x="739" y="234"/>
                  </a:lnTo>
                  <a:lnTo>
                    <a:pt x="757" y="266"/>
                  </a:lnTo>
                  <a:lnTo>
                    <a:pt x="769" y="301"/>
                  </a:lnTo>
                  <a:lnTo>
                    <a:pt x="774" y="339"/>
                  </a:lnTo>
                  <a:lnTo>
                    <a:pt x="774" y="376"/>
                  </a:lnTo>
                  <a:lnTo>
                    <a:pt x="769" y="414"/>
                  </a:lnTo>
                  <a:lnTo>
                    <a:pt x="757" y="449"/>
                  </a:lnTo>
                  <a:lnTo>
                    <a:pt x="734" y="501"/>
                  </a:lnTo>
                  <a:lnTo>
                    <a:pt x="677" y="524"/>
                  </a:lnTo>
                  <a:lnTo>
                    <a:pt x="132" y="295"/>
                  </a:lnTo>
                  <a:lnTo>
                    <a:pt x="106" y="283"/>
                  </a:lnTo>
                  <a:lnTo>
                    <a:pt x="82" y="267"/>
                  </a:lnTo>
                  <a:lnTo>
                    <a:pt x="60" y="248"/>
                  </a:lnTo>
                  <a:lnTo>
                    <a:pt x="38" y="226"/>
                  </a:lnTo>
                  <a:lnTo>
                    <a:pt x="18" y="204"/>
                  </a:lnTo>
                  <a:lnTo>
                    <a:pt x="0" y="174"/>
                  </a:lnTo>
                  <a:lnTo>
                    <a:pt x="12" y="146"/>
                  </a:lnTo>
                  <a:lnTo>
                    <a:pt x="28" y="115"/>
                  </a:lnTo>
                  <a:lnTo>
                    <a:pt x="48" y="87"/>
                  </a:lnTo>
                  <a:lnTo>
                    <a:pt x="71" y="63"/>
                  </a:lnTo>
                  <a:lnTo>
                    <a:pt x="97" y="42"/>
                  </a:lnTo>
                  <a:lnTo>
                    <a:pt x="126" y="25"/>
                  </a:lnTo>
                  <a:lnTo>
                    <a:pt x="157" y="12"/>
                  </a:lnTo>
                  <a:lnTo>
                    <a:pt x="188" y="4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2" name="Freeform 724"/>
            <p:cNvSpPr>
              <a:spLocks noEditPoints="1"/>
            </p:cNvSpPr>
            <p:nvPr/>
          </p:nvSpPr>
          <p:spPr bwMode="auto">
            <a:xfrm>
              <a:off x="10013950" y="4387850"/>
              <a:ext cx="157163" cy="328612"/>
            </a:xfrm>
            <a:custGeom>
              <a:avLst/>
              <a:gdLst>
                <a:gd name="T0" fmla="*/ 516 w 989"/>
                <a:gd name="T1" fmla="*/ 126 h 2061"/>
                <a:gd name="T2" fmla="*/ 415 w 989"/>
                <a:gd name="T3" fmla="*/ 163 h 2061"/>
                <a:gd name="T4" fmla="*/ 324 w 989"/>
                <a:gd name="T5" fmla="*/ 219 h 2061"/>
                <a:gd name="T6" fmla="*/ 246 w 989"/>
                <a:gd name="T7" fmla="*/ 291 h 2061"/>
                <a:gd name="T8" fmla="*/ 185 w 989"/>
                <a:gd name="T9" fmla="*/ 378 h 2061"/>
                <a:gd name="T10" fmla="*/ 141 w 989"/>
                <a:gd name="T11" fmla="*/ 475 h 2061"/>
                <a:gd name="T12" fmla="*/ 118 w 989"/>
                <a:gd name="T13" fmla="*/ 581 h 2061"/>
                <a:gd name="T14" fmla="*/ 115 w 989"/>
                <a:gd name="T15" fmla="*/ 1866 h 2061"/>
                <a:gd name="T16" fmla="*/ 125 w 989"/>
                <a:gd name="T17" fmla="*/ 1908 h 2061"/>
                <a:gd name="T18" fmla="*/ 153 w 989"/>
                <a:gd name="T19" fmla="*/ 1936 h 2061"/>
                <a:gd name="T20" fmla="*/ 195 w 989"/>
                <a:gd name="T21" fmla="*/ 1946 h 2061"/>
                <a:gd name="T22" fmla="*/ 803 w 989"/>
                <a:gd name="T23" fmla="*/ 767 h 2061"/>
                <a:gd name="T24" fmla="*/ 814 w 989"/>
                <a:gd name="T25" fmla="*/ 673 h 2061"/>
                <a:gd name="T26" fmla="*/ 843 w 989"/>
                <a:gd name="T27" fmla="*/ 584 h 2061"/>
                <a:gd name="T28" fmla="*/ 867 w 989"/>
                <a:gd name="T29" fmla="*/ 512 h 2061"/>
                <a:gd name="T30" fmla="*/ 873 w 989"/>
                <a:gd name="T31" fmla="*/ 436 h 2061"/>
                <a:gd name="T32" fmla="*/ 858 w 989"/>
                <a:gd name="T33" fmla="*/ 362 h 2061"/>
                <a:gd name="T34" fmla="*/ 740 w 989"/>
                <a:gd name="T35" fmla="*/ 114 h 2061"/>
                <a:gd name="T36" fmla="*/ 590 w 989"/>
                <a:gd name="T37" fmla="*/ 0 h 2061"/>
                <a:gd name="T38" fmla="*/ 947 w 989"/>
                <a:gd name="T39" fmla="*/ 275 h 2061"/>
                <a:gd name="T40" fmla="*/ 978 w 989"/>
                <a:gd name="T41" fmla="*/ 363 h 2061"/>
                <a:gd name="T42" fmla="*/ 989 w 989"/>
                <a:gd name="T43" fmla="*/ 456 h 2061"/>
                <a:gd name="T44" fmla="*/ 978 w 989"/>
                <a:gd name="T45" fmla="*/ 547 h 2061"/>
                <a:gd name="T46" fmla="*/ 947 w 989"/>
                <a:gd name="T47" fmla="*/ 636 h 2061"/>
                <a:gd name="T48" fmla="*/ 926 w 989"/>
                <a:gd name="T49" fmla="*/ 686 h 2061"/>
                <a:gd name="T50" fmla="*/ 918 w 989"/>
                <a:gd name="T51" fmla="*/ 740 h 2061"/>
                <a:gd name="T52" fmla="*/ 917 w 989"/>
                <a:gd name="T53" fmla="*/ 2061 h 2061"/>
                <a:gd name="T54" fmla="*/ 159 w 989"/>
                <a:gd name="T55" fmla="*/ 2057 h 2061"/>
                <a:gd name="T56" fmla="*/ 96 w 989"/>
                <a:gd name="T57" fmla="*/ 2035 h 2061"/>
                <a:gd name="T58" fmla="*/ 46 w 989"/>
                <a:gd name="T59" fmla="*/ 1992 h 2061"/>
                <a:gd name="T60" fmla="*/ 13 w 989"/>
                <a:gd name="T61" fmla="*/ 1935 h 2061"/>
                <a:gd name="T62" fmla="*/ 0 w 989"/>
                <a:gd name="T63" fmla="*/ 1866 h 2061"/>
                <a:gd name="T64" fmla="*/ 3 w 989"/>
                <a:gd name="T65" fmla="*/ 577 h 2061"/>
                <a:gd name="T66" fmla="*/ 24 w 989"/>
                <a:gd name="T67" fmla="*/ 465 h 2061"/>
                <a:gd name="T68" fmla="*/ 65 w 989"/>
                <a:gd name="T69" fmla="*/ 360 h 2061"/>
                <a:gd name="T70" fmla="*/ 123 w 989"/>
                <a:gd name="T71" fmla="*/ 263 h 2061"/>
                <a:gd name="T72" fmla="*/ 197 w 989"/>
                <a:gd name="T73" fmla="*/ 178 h 2061"/>
                <a:gd name="T74" fmla="*/ 286 w 989"/>
                <a:gd name="T75" fmla="*/ 107 h 2061"/>
                <a:gd name="T76" fmla="*/ 387 w 989"/>
                <a:gd name="T77" fmla="*/ 53 h 2061"/>
                <a:gd name="T78" fmla="*/ 498 w 989"/>
                <a:gd name="T79" fmla="*/ 18 h 2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9" h="2061">
                  <a:moveTo>
                    <a:pt x="596" y="114"/>
                  </a:moveTo>
                  <a:lnTo>
                    <a:pt x="516" y="126"/>
                  </a:lnTo>
                  <a:lnTo>
                    <a:pt x="464" y="142"/>
                  </a:lnTo>
                  <a:lnTo>
                    <a:pt x="415" y="163"/>
                  </a:lnTo>
                  <a:lnTo>
                    <a:pt x="368" y="189"/>
                  </a:lnTo>
                  <a:lnTo>
                    <a:pt x="324" y="219"/>
                  </a:lnTo>
                  <a:lnTo>
                    <a:pt x="284" y="254"/>
                  </a:lnTo>
                  <a:lnTo>
                    <a:pt x="246" y="291"/>
                  </a:lnTo>
                  <a:lnTo>
                    <a:pt x="214" y="333"/>
                  </a:lnTo>
                  <a:lnTo>
                    <a:pt x="185" y="378"/>
                  </a:lnTo>
                  <a:lnTo>
                    <a:pt x="161" y="426"/>
                  </a:lnTo>
                  <a:lnTo>
                    <a:pt x="141" y="475"/>
                  </a:lnTo>
                  <a:lnTo>
                    <a:pt x="126" y="528"/>
                  </a:lnTo>
                  <a:lnTo>
                    <a:pt x="118" y="581"/>
                  </a:lnTo>
                  <a:lnTo>
                    <a:pt x="115" y="636"/>
                  </a:lnTo>
                  <a:lnTo>
                    <a:pt x="115" y="1866"/>
                  </a:lnTo>
                  <a:lnTo>
                    <a:pt x="118" y="1888"/>
                  </a:lnTo>
                  <a:lnTo>
                    <a:pt x="125" y="1908"/>
                  </a:lnTo>
                  <a:lnTo>
                    <a:pt x="138" y="1923"/>
                  </a:lnTo>
                  <a:lnTo>
                    <a:pt x="153" y="1936"/>
                  </a:lnTo>
                  <a:lnTo>
                    <a:pt x="173" y="1944"/>
                  </a:lnTo>
                  <a:lnTo>
                    <a:pt x="195" y="1946"/>
                  </a:lnTo>
                  <a:lnTo>
                    <a:pt x="803" y="1946"/>
                  </a:lnTo>
                  <a:lnTo>
                    <a:pt x="803" y="767"/>
                  </a:lnTo>
                  <a:lnTo>
                    <a:pt x="806" y="720"/>
                  </a:lnTo>
                  <a:lnTo>
                    <a:pt x="814" y="673"/>
                  </a:lnTo>
                  <a:lnTo>
                    <a:pt x="827" y="627"/>
                  </a:lnTo>
                  <a:lnTo>
                    <a:pt x="843" y="584"/>
                  </a:lnTo>
                  <a:lnTo>
                    <a:pt x="858" y="548"/>
                  </a:lnTo>
                  <a:lnTo>
                    <a:pt x="867" y="512"/>
                  </a:lnTo>
                  <a:lnTo>
                    <a:pt x="873" y="474"/>
                  </a:lnTo>
                  <a:lnTo>
                    <a:pt x="873" y="436"/>
                  </a:lnTo>
                  <a:lnTo>
                    <a:pt x="867" y="398"/>
                  </a:lnTo>
                  <a:lnTo>
                    <a:pt x="858" y="362"/>
                  </a:lnTo>
                  <a:lnTo>
                    <a:pt x="843" y="327"/>
                  </a:lnTo>
                  <a:lnTo>
                    <a:pt x="740" y="114"/>
                  </a:lnTo>
                  <a:lnTo>
                    <a:pt x="596" y="114"/>
                  </a:lnTo>
                  <a:close/>
                  <a:moveTo>
                    <a:pt x="590" y="0"/>
                  </a:moveTo>
                  <a:lnTo>
                    <a:pt x="809" y="0"/>
                  </a:lnTo>
                  <a:lnTo>
                    <a:pt x="947" y="275"/>
                  </a:lnTo>
                  <a:lnTo>
                    <a:pt x="965" y="318"/>
                  </a:lnTo>
                  <a:lnTo>
                    <a:pt x="978" y="363"/>
                  </a:lnTo>
                  <a:lnTo>
                    <a:pt x="986" y="409"/>
                  </a:lnTo>
                  <a:lnTo>
                    <a:pt x="989" y="456"/>
                  </a:lnTo>
                  <a:lnTo>
                    <a:pt x="986" y="501"/>
                  </a:lnTo>
                  <a:lnTo>
                    <a:pt x="978" y="547"/>
                  </a:lnTo>
                  <a:lnTo>
                    <a:pt x="965" y="592"/>
                  </a:lnTo>
                  <a:lnTo>
                    <a:pt x="947" y="636"/>
                  </a:lnTo>
                  <a:lnTo>
                    <a:pt x="934" y="661"/>
                  </a:lnTo>
                  <a:lnTo>
                    <a:pt x="926" y="686"/>
                  </a:lnTo>
                  <a:lnTo>
                    <a:pt x="920" y="713"/>
                  </a:lnTo>
                  <a:lnTo>
                    <a:pt x="918" y="740"/>
                  </a:lnTo>
                  <a:lnTo>
                    <a:pt x="917" y="767"/>
                  </a:lnTo>
                  <a:lnTo>
                    <a:pt x="917" y="2061"/>
                  </a:lnTo>
                  <a:lnTo>
                    <a:pt x="195" y="2061"/>
                  </a:lnTo>
                  <a:lnTo>
                    <a:pt x="159" y="2057"/>
                  </a:lnTo>
                  <a:lnTo>
                    <a:pt x="126" y="2049"/>
                  </a:lnTo>
                  <a:lnTo>
                    <a:pt x="96" y="2035"/>
                  </a:lnTo>
                  <a:lnTo>
                    <a:pt x="69" y="2016"/>
                  </a:lnTo>
                  <a:lnTo>
                    <a:pt x="46" y="1992"/>
                  </a:lnTo>
                  <a:lnTo>
                    <a:pt x="26" y="1965"/>
                  </a:lnTo>
                  <a:lnTo>
                    <a:pt x="13" y="1935"/>
                  </a:lnTo>
                  <a:lnTo>
                    <a:pt x="3" y="1901"/>
                  </a:lnTo>
                  <a:lnTo>
                    <a:pt x="0" y="1866"/>
                  </a:lnTo>
                  <a:lnTo>
                    <a:pt x="0" y="636"/>
                  </a:lnTo>
                  <a:lnTo>
                    <a:pt x="3" y="577"/>
                  </a:lnTo>
                  <a:lnTo>
                    <a:pt x="10" y="520"/>
                  </a:lnTo>
                  <a:lnTo>
                    <a:pt x="24" y="465"/>
                  </a:lnTo>
                  <a:lnTo>
                    <a:pt x="42" y="411"/>
                  </a:lnTo>
                  <a:lnTo>
                    <a:pt x="65" y="360"/>
                  </a:lnTo>
                  <a:lnTo>
                    <a:pt x="92" y="310"/>
                  </a:lnTo>
                  <a:lnTo>
                    <a:pt x="123" y="263"/>
                  </a:lnTo>
                  <a:lnTo>
                    <a:pt x="157" y="218"/>
                  </a:lnTo>
                  <a:lnTo>
                    <a:pt x="197" y="178"/>
                  </a:lnTo>
                  <a:lnTo>
                    <a:pt x="240" y="140"/>
                  </a:lnTo>
                  <a:lnTo>
                    <a:pt x="286" y="107"/>
                  </a:lnTo>
                  <a:lnTo>
                    <a:pt x="335" y="78"/>
                  </a:lnTo>
                  <a:lnTo>
                    <a:pt x="387" y="53"/>
                  </a:lnTo>
                  <a:lnTo>
                    <a:pt x="442" y="32"/>
                  </a:lnTo>
                  <a:lnTo>
                    <a:pt x="498" y="18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3" name="Freeform 725"/>
            <p:cNvSpPr>
              <a:spLocks noEditPoints="1"/>
            </p:cNvSpPr>
            <p:nvPr/>
          </p:nvSpPr>
          <p:spPr bwMode="auto">
            <a:xfrm>
              <a:off x="10167938" y="4387850"/>
              <a:ext cx="346075" cy="346075"/>
            </a:xfrm>
            <a:custGeom>
              <a:avLst/>
              <a:gdLst>
                <a:gd name="T0" fmla="*/ 931 w 2178"/>
                <a:gd name="T1" fmla="*/ 128 h 2175"/>
                <a:gd name="T2" fmla="*/ 710 w 2178"/>
                <a:gd name="T3" fmla="*/ 191 h 2175"/>
                <a:gd name="T4" fmla="*/ 514 w 2178"/>
                <a:gd name="T5" fmla="*/ 303 h 2175"/>
                <a:gd name="T6" fmla="*/ 349 w 2178"/>
                <a:gd name="T7" fmla="*/ 455 h 2175"/>
                <a:gd name="T8" fmla="*/ 223 w 2178"/>
                <a:gd name="T9" fmla="*/ 640 h 2175"/>
                <a:gd name="T10" fmla="*/ 142 w 2178"/>
                <a:gd name="T11" fmla="*/ 853 h 2175"/>
                <a:gd name="T12" fmla="*/ 114 w 2178"/>
                <a:gd name="T13" fmla="*/ 1087 h 2175"/>
                <a:gd name="T14" fmla="*/ 142 w 2178"/>
                <a:gd name="T15" fmla="*/ 1322 h 2175"/>
                <a:gd name="T16" fmla="*/ 223 w 2178"/>
                <a:gd name="T17" fmla="*/ 1535 h 2175"/>
                <a:gd name="T18" fmla="*/ 349 w 2178"/>
                <a:gd name="T19" fmla="*/ 1721 h 2175"/>
                <a:gd name="T20" fmla="*/ 514 w 2178"/>
                <a:gd name="T21" fmla="*/ 1873 h 2175"/>
                <a:gd name="T22" fmla="*/ 710 w 2178"/>
                <a:gd name="T23" fmla="*/ 1985 h 2175"/>
                <a:gd name="T24" fmla="*/ 931 w 2178"/>
                <a:gd name="T25" fmla="*/ 2048 h 2175"/>
                <a:gd name="T26" fmla="*/ 1169 w 2178"/>
                <a:gd name="T27" fmla="*/ 2057 h 2175"/>
                <a:gd name="T28" fmla="*/ 1398 w 2178"/>
                <a:gd name="T29" fmla="*/ 2012 h 2175"/>
                <a:gd name="T30" fmla="*/ 1603 w 2178"/>
                <a:gd name="T31" fmla="*/ 1915 h 2175"/>
                <a:gd name="T32" fmla="*/ 1778 w 2178"/>
                <a:gd name="T33" fmla="*/ 1776 h 2175"/>
                <a:gd name="T34" fmla="*/ 1918 w 2178"/>
                <a:gd name="T35" fmla="*/ 1601 h 2175"/>
                <a:gd name="T36" fmla="*/ 2014 w 2178"/>
                <a:gd name="T37" fmla="*/ 1395 h 2175"/>
                <a:gd name="T38" fmla="*/ 2061 w 2178"/>
                <a:gd name="T39" fmla="*/ 1168 h 2175"/>
                <a:gd name="T40" fmla="*/ 2051 w 2178"/>
                <a:gd name="T41" fmla="*/ 929 h 2175"/>
                <a:gd name="T42" fmla="*/ 1988 w 2178"/>
                <a:gd name="T43" fmla="*/ 709 h 2175"/>
                <a:gd name="T44" fmla="*/ 1876 w 2178"/>
                <a:gd name="T45" fmla="*/ 513 h 2175"/>
                <a:gd name="T46" fmla="*/ 1724 w 2178"/>
                <a:gd name="T47" fmla="*/ 349 h 2175"/>
                <a:gd name="T48" fmla="*/ 1537 w 2178"/>
                <a:gd name="T49" fmla="*/ 224 h 2175"/>
                <a:gd name="T50" fmla="*/ 1324 w 2178"/>
                <a:gd name="T51" fmla="*/ 142 h 2175"/>
                <a:gd name="T52" fmla="*/ 1089 w 2178"/>
                <a:gd name="T53" fmla="*/ 114 h 2175"/>
                <a:gd name="T54" fmla="*/ 1258 w 2178"/>
                <a:gd name="T55" fmla="*/ 13 h 2175"/>
                <a:gd name="T56" fmla="*/ 1495 w 2178"/>
                <a:gd name="T57" fmla="*/ 78 h 2175"/>
                <a:gd name="T58" fmla="*/ 1706 w 2178"/>
                <a:gd name="T59" fmla="*/ 191 h 2175"/>
                <a:gd name="T60" fmla="*/ 1887 w 2178"/>
                <a:gd name="T61" fmla="*/ 347 h 2175"/>
                <a:gd name="T62" fmla="*/ 2029 w 2178"/>
                <a:gd name="T63" fmla="*/ 539 h 2175"/>
                <a:gd name="T64" fmla="*/ 2128 w 2178"/>
                <a:gd name="T65" fmla="*/ 760 h 2175"/>
                <a:gd name="T66" fmla="*/ 2175 w 2178"/>
                <a:gd name="T67" fmla="*/ 1003 h 2175"/>
                <a:gd name="T68" fmla="*/ 2166 w 2178"/>
                <a:gd name="T69" fmla="*/ 1256 h 2175"/>
                <a:gd name="T70" fmla="*/ 2100 w 2178"/>
                <a:gd name="T71" fmla="*/ 1492 h 2175"/>
                <a:gd name="T72" fmla="*/ 1987 w 2178"/>
                <a:gd name="T73" fmla="*/ 1705 h 2175"/>
                <a:gd name="T74" fmla="*/ 1831 w 2178"/>
                <a:gd name="T75" fmla="*/ 1885 h 2175"/>
                <a:gd name="T76" fmla="*/ 1639 w 2178"/>
                <a:gd name="T77" fmla="*/ 2027 h 2175"/>
                <a:gd name="T78" fmla="*/ 1418 w 2178"/>
                <a:gd name="T79" fmla="*/ 2125 h 2175"/>
                <a:gd name="T80" fmla="*/ 1174 w 2178"/>
                <a:gd name="T81" fmla="*/ 2172 h 2175"/>
                <a:gd name="T82" fmla="*/ 920 w 2178"/>
                <a:gd name="T83" fmla="*/ 2163 h 2175"/>
                <a:gd name="T84" fmla="*/ 683 w 2178"/>
                <a:gd name="T85" fmla="*/ 2098 h 2175"/>
                <a:gd name="T86" fmla="*/ 472 w 2178"/>
                <a:gd name="T87" fmla="*/ 1985 h 2175"/>
                <a:gd name="T88" fmla="*/ 291 w 2178"/>
                <a:gd name="T89" fmla="*/ 1828 h 2175"/>
                <a:gd name="T90" fmla="*/ 149 w 2178"/>
                <a:gd name="T91" fmla="*/ 1637 h 2175"/>
                <a:gd name="T92" fmla="*/ 50 w 2178"/>
                <a:gd name="T93" fmla="*/ 1416 h 2175"/>
                <a:gd name="T94" fmla="*/ 3 w 2178"/>
                <a:gd name="T95" fmla="*/ 1173 h 2175"/>
                <a:gd name="T96" fmla="*/ 12 w 2178"/>
                <a:gd name="T97" fmla="*/ 920 h 2175"/>
                <a:gd name="T98" fmla="*/ 78 w 2178"/>
                <a:gd name="T99" fmla="*/ 683 h 2175"/>
                <a:gd name="T100" fmla="*/ 191 w 2178"/>
                <a:gd name="T101" fmla="*/ 471 h 2175"/>
                <a:gd name="T102" fmla="*/ 347 w 2178"/>
                <a:gd name="T103" fmla="*/ 291 h 2175"/>
                <a:gd name="T104" fmla="*/ 539 w 2178"/>
                <a:gd name="T105" fmla="*/ 149 h 2175"/>
                <a:gd name="T106" fmla="*/ 760 w 2178"/>
                <a:gd name="T107" fmla="*/ 51 h 2175"/>
                <a:gd name="T108" fmla="*/ 1004 w 2178"/>
                <a:gd name="T109" fmla="*/ 3 h 2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78" h="2175">
                  <a:moveTo>
                    <a:pt x="1089" y="114"/>
                  </a:moveTo>
                  <a:lnTo>
                    <a:pt x="1009" y="117"/>
                  </a:lnTo>
                  <a:lnTo>
                    <a:pt x="931" y="128"/>
                  </a:lnTo>
                  <a:lnTo>
                    <a:pt x="854" y="142"/>
                  </a:lnTo>
                  <a:lnTo>
                    <a:pt x="780" y="164"/>
                  </a:lnTo>
                  <a:lnTo>
                    <a:pt x="710" y="191"/>
                  </a:lnTo>
                  <a:lnTo>
                    <a:pt x="641" y="224"/>
                  </a:lnTo>
                  <a:lnTo>
                    <a:pt x="575" y="260"/>
                  </a:lnTo>
                  <a:lnTo>
                    <a:pt x="514" y="303"/>
                  </a:lnTo>
                  <a:lnTo>
                    <a:pt x="454" y="349"/>
                  </a:lnTo>
                  <a:lnTo>
                    <a:pt x="400" y="399"/>
                  </a:lnTo>
                  <a:lnTo>
                    <a:pt x="349" y="455"/>
                  </a:lnTo>
                  <a:lnTo>
                    <a:pt x="302" y="513"/>
                  </a:lnTo>
                  <a:lnTo>
                    <a:pt x="260" y="575"/>
                  </a:lnTo>
                  <a:lnTo>
                    <a:pt x="223" y="640"/>
                  </a:lnTo>
                  <a:lnTo>
                    <a:pt x="190" y="709"/>
                  </a:lnTo>
                  <a:lnTo>
                    <a:pt x="164" y="780"/>
                  </a:lnTo>
                  <a:lnTo>
                    <a:pt x="142" y="853"/>
                  </a:lnTo>
                  <a:lnTo>
                    <a:pt x="127" y="929"/>
                  </a:lnTo>
                  <a:lnTo>
                    <a:pt x="117" y="1008"/>
                  </a:lnTo>
                  <a:lnTo>
                    <a:pt x="114" y="1087"/>
                  </a:lnTo>
                  <a:lnTo>
                    <a:pt x="117" y="1168"/>
                  </a:lnTo>
                  <a:lnTo>
                    <a:pt x="127" y="1246"/>
                  </a:lnTo>
                  <a:lnTo>
                    <a:pt x="142" y="1322"/>
                  </a:lnTo>
                  <a:lnTo>
                    <a:pt x="164" y="1395"/>
                  </a:lnTo>
                  <a:lnTo>
                    <a:pt x="190" y="1466"/>
                  </a:lnTo>
                  <a:lnTo>
                    <a:pt x="223" y="1535"/>
                  </a:lnTo>
                  <a:lnTo>
                    <a:pt x="260" y="1601"/>
                  </a:lnTo>
                  <a:lnTo>
                    <a:pt x="302" y="1663"/>
                  </a:lnTo>
                  <a:lnTo>
                    <a:pt x="349" y="1721"/>
                  </a:lnTo>
                  <a:lnTo>
                    <a:pt x="400" y="1776"/>
                  </a:lnTo>
                  <a:lnTo>
                    <a:pt x="454" y="1826"/>
                  </a:lnTo>
                  <a:lnTo>
                    <a:pt x="514" y="1873"/>
                  </a:lnTo>
                  <a:lnTo>
                    <a:pt x="575" y="1915"/>
                  </a:lnTo>
                  <a:lnTo>
                    <a:pt x="641" y="1952"/>
                  </a:lnTo>
                  <a:lnTo>
                    <a:pt x="710" y="1985"/>
                  </a:lnTo>
                  <a:lnTo>
                    <a:pt x="780" y="2012"/>
                  </a:lnTo>
                  <a:lnTo>
                    <a:pt x="854" y="2032"/>
                  </a:lnTo>
                  <a:lnTo>
                    <a:pt x="931" y="2048"/>
                  </a:lnTo>
                  <a:lnTo>
                    <a:pt x="1009" y="2057"/>
                  </a:lnTo>
                  <a:lnTo>
                    <a:pt x="1089" y="2061"/>
                  </a:lnTo>
                  <a:lnTo>
                    <a:pt x="1169" y="2057"/>
                  </a:lnTo>
                  <a:lnTo>
                    <a:pt x="1247" y="2048"/>
                  </a:lnTo>
                  <a:lnTo>
                    <a:pt x="1324" y="2032"/>
                  </a:lnTo>
                  <a:lnTo>
                    <a:pt x="1398" y="2012"/>
                  </a:lnTo>
                  <a:lnTo>
                    <a:pt x="1468" y="1985"/>
                  </a:lnTo>
                  <a:lnTo>
                    <a:pt x="1537" y="1952"/>
                  </a:lnTo>
                  <a:lnTo>
                    <a:pt x="1603" y="1915"/>
                  </a:lnTo>
                  <a:lnTo>
                    <a:pt x="1664" y="1873"/>
                  </a:lnTo>
                  <a:lnTo>
                    <a:pt x="1724" y="1826"/>
                  </a:lnTo>
                  <a:lnTo>
                    <a:pt x="1778" y="1776"/>
                  </a:lnTo>
                  <a:lnTo>
                    <a:pt x="1829" y="1721"/>
                  </a:lnTo>
                  <a:lnTo>
                    <a:pt x="1876" y="1663"/>
                  </a:lnTo>
                  <a:lnTo>
                    <a:pt x="1918" y="1601"/>
                  </a:lnTo>
                  <a:lnTo>
                    <a:pt x="1955" y="1535"/>
                  </a:lnTo>
                  <a:lnTo>
                    <a:pt x="1988" y="1466"/>
                  </a:lnTo>
                  <a:lnTo>
                    <a:pt x="2014" y="1395"/>
                  </a:lnTo>
                  <a:lnTo>
                    <a:pt x="2036" y="1322"/>
                  </a:lnTo>
                  <a:lnTo>
                    <a:pt x="2051" y="1246"/>
                  </a:lnTo>
                  <a:lnTo>
                    <a:pt x="2061" y="1168"/>
                  </a:lnTo>
                  <a:lnTo>
                    <a:pt x="2064" y="1087"/>
                  </a:lnTo>
                  <a:lnTo>
                    <a:pt x="2061" y="1008"/>
                  </a:lnTo>
                  <a:lnTo>
                    <a:pt x="2051" y="929"/>
                  </a:lnTo>
                  <a:lnTo>
                    <a:pt x="2036" y="853"/>
                  </a:lnTo>
                  <a:lnTo>
                    <a:pt x="2014" y="780"/>
                  </a:lnTo>
                  <a:lnTo>
                    <a:pt x="1988" y="709"/>
                  </a:lnTo>
                  <a:lnTo>
                    <a:pt x="1955" y="640"/>
                  </a:lnTo>
                  <a:lnTo>
                    <a:pt x="1918" y="575"/>
                  </a:lnTo>
                  <a:lnTo>
                    <a:pt x="1876" y="513"/>
                  </a:lnTo>
                  <a:lnTo>
                    <a:pt x="1829" y="455"/>
                  </a:lnTo>
                  <a:lnTo>
                    <a:pt x="1778" y="399"/>
                  </a:lnTo>
                  <a:lnTo>
                    <a:pt x="1724" y="349"/>
                  </a:lnTo>
                  <a:lnTo>
                    <a:pt x="1664" y="303"/>
                  </a:lnTo>
                  <a:lnTo>
                    <a:pt x="1603" y="260"/>
                  </a:lnTo>
                  <a:lnTo>
                    <a:pt x="1537" y="224"/>
                  </a:lnTo>
                  <a:lnTo>
                    <a:pt x="1468" y="191"/>
                  </a:lnTo>
                  <a:lnTo>
                    <a:pt x="1398" y="164"/>
                  </a:lnTo>
                  <a:lnTo>
                    <a:pt x="1324" y="142"/>
                  </a:lnTo>
                  <a:lnTo>
                    <a:pt x="1247" y="128"/>
                  </a:lnTo>
                  <a:lnTo>
                    <a:pt x="1169" y="117"/>
                  </a:lnTo>
                  <a:lnTo>
                    <a:pt x="1089" y="114"/>
                  </a:lnTo>
                  <a:close/>
                  <a:moveTo>
                    <a:pt x="1089" y="0"/>
                  </a:moveTo>
                  <a:lnTo>
                    <a:pt x="1174" y="3"/>
                  </a:lnTo>
                  <a:lnTo>
                    <a:pt x="1258" y="13"/>
                  </a:lnTo>
                  <a:lnTo>
                    <a:pt x="1339" y="29"/>
                  </a:lnTo>
                  <a:lnTo>
                    <a:pt x="1418" y="51"/>
                  </a:lnTo>
                  <a:lnTo>
                    <a:pt x="1495" y="78"/>
                  </a:lnTo>
                  <a:lnTo>
                    <a:pt x="1569" y="110"/>
                  </a:lnTo>
                  <a:lnTo>
                    <a:pt x="1639" y="149"/>
                  </a:lnTo>
                  <a:lnTo>
                    <a:pt x="1706" y="191"/>
                  </a:lnTo>
                  <a:lnTo>
                    <a:pt x="1771" y="239"/>
                  </a:lnTo>
                  <a:lnTo>
                    <a:pt x="1831" y="291"/>
                  </a:lnTo>
                  <a:lnTo>
                    <a:pt x="1887" y="347"/>
                  </a:lnTo>
                  <a:lnTo>
                    <a:pt x="1940" y="408"/>
                  </a:lnTo>
                  <a:lnTo>
                    <a:pt x="1987" y="471"/>
                  </a:lnTo>
                  <a:lnTo>
                    <a:pt x="2029" y="539"/>
                  </a:lnTo>
                  <a:lnTo>
                    <a:pt x="2068" y="610"/>
                  </a:lnTo>
                  <a:lnTo>
                    <a:pt x="2100" y="683"/>
                  </a:lnTo>
                  <a:lnTo>
                    <a:pt x="2128" y="760"/>
                  </a:lnTo>
                  <a:lnTo>
                    <a:pt x="2149" y="839"/>
                  </a:lnTo>
                  <a:lnTo>
                    <a:pt x="2166" y="920"/>
                  </a:lnTo>
                  <a:lnTo>
                    <a:pt x="2175" y="1003"/>
                  </a:lnTo>
                  <a:lnTo>
                    <a:pt x="2178" y="1087"/>
                  </a:lnTo>
                  <a:lnTo>
                    <a:pt x="2175" y="1173"/>
                  </a:lnTo>
                  <a:lnTo>
                    <a:pt x="2166" y="1256"/>
                  </a:lnTo>
                  <a:lnTo>
                    <a:pt x="2149" y="1337"/>
                  </a:lnTo>
                  <a:lnTo>
                    <a:pt x="2128" y="1416"/>
                  </a:lnTo>
                  <a:lnTo>
                    <a:pt x="2100" y="1492"/>
                  </a:lnTo>
                  <a:lnTo>
                    <a:pt x="2068" y="1566"/>
                  </a:lnTo>
                  <a:lnTo>
                    <a:pt x="2029" y="1637"/>
                  </a:lnTo>
                  <a:lnTo>
                    <a:pt x="1987" y="1705"/>
                  </a:lnTo>
                  <a:lnTo>
                    <a:pt x="1940" y="1768"/>
                  </a:lnTo>
                  <a:lnTo>
                    <a:pt x="1887" y="1828"/>
                  </a:lnTo>
                  <a:lnTo>
                    <a:pt x="1831" y="1885"/>
                  </a:lnTo>
                  <a:lnTo>
                    <a:pt x="1771" y="1937"/>
                  </a:lnTo>
                  <a:lnTo>
                    <a:pt x="1706" y="1985"/>
                  </a:lnTo>
                  <a:lnTo>
                    <a:pt x="1639" y="2027"/>
                  </a:lnTo>
                  <a:lnTo>
                    <a:pt x="1569" y="2065"/>
                  </a:lnTo>
                  <a:lnTo>
                    <a:pt x="1495" y="2098"/>
                  </a:lnTo>
                  <a:lnTo>
                    <a:pt x="1418" y="2125"/>
                  </a:lnTo>
                  <a:lnTo>
                    <a:pt x="1339" y="2147"/>
                  </a:lnTo>
                  <a:lnTo>
                    <a:pt x="1258" y="2163"/>
                  </a:lnTo>
                  <a:lnTo>
                    <a:pt x="1174" y="2172"/>
                  </a:lnTo>
                  <a:lnTo>
                    <a:pt x="1089" y="2175"/>
                  </a:lnTo>
                  <a:lnTo>
                    <a:pt x="1004" y="2172"/>
                  </a:lnTo>
                  <a:lnTo>
                    <a:pt x="920" y="2163"/>
                  </a:lnTo>
                  <a:lnTo>
                    <a:pt x="839" y="2147"/>
                  </a:lnTo>
                  <a:lnTo>
                    <a:pt x="760" y="2125"/>
                  </a:lnTo>
                  <a:lnTo>
                    <a:pt x="683" y="2098"/>
                  </a:lnTo>
                  <a:lnTo>
                    <a:pt x="609" y="2065"/>
                  </a:lnTo>
                  <a:lnTo>
                    <a:pt x="539" y="2027"/>
                  </a:lnTo>
                  <a:lnTo>
                    <a:pt x="472" y="1985"/>
                  </a:lnTo>
                  <a:lnTo>
                    <a:pt x="407" y="1937"/>
                  </a:lnTo>
                  <a:lnTo>
                    <a:pt x="347" y="1885"/>
                  </a:lnTo>
                  <a:lnTo>
                    <a:pt x="291" y="1828"/>
                  </a:lnTo>
                  <a:lnTo>
                    <a:pt x="238" y="1768"/>
                  </a:lnTo>
                  <a:lnTo>
                    <a:pt x="191" y="1705"/>
                  </a:lnTo>
                  <a:lnTo>
                    <a:pt x="149" y="1637"/>
                  </a:lnTo>
                  <a:lnTo>
                    <a:pt x="110" y="1566"/>
                  </a:lnTo>
                  <a:lnTo>
                    <a:pt x="78" y="1492"/>
                  </a:lnTo>
                  <a:lnTo>
                    <a:pt x="50" y="1416"/>
                  </a:lnTo>
                  <a:lnTo>
                    <a:pt x="29" y="1337"/>
                  </a:lnTo>
                  <a:lnTo>
                    <a:pt x="12" y="1256"/>
                  </a:lnTo>
                  <a:lnTo>
                    <a:pt x="3" y="1173"/>
                  </a:lnTo>
                  <a:lnTo>
                    <a:pt x="0" y="1087"/>
                  </a:lnTo>
                  <a:lnTo>
                    <a:pt x="3" y="1003"/>
                  </a:lnTo>
                  <a:lnTo>
                    <a:pt x="12" y="920"/>
                  </a:lnTo>
                  <a:lnTo>
                    <a:pt x="29" y="839"/>
                  </a:lnTo>
                  <a:lnTo>
                    <a:pt x="50" y="760"/>
                  </a:lnTo>
                  <a:lnTo>
                    <a:pt x="78" y="683"/>
                  </a:lnTo>
                  <a:lnTo>
                    <a:pt x="110" y="610"/>
                  </a:lnTo>
                  <a:lnTo>
                    <a:pt x="149" y="539"/>
                  </a:lnTo>
                  <a:lnTo>
                    <a:pt x="191" y="471"/>
                  </a:lnTo>
                  <a:lnTo>
                    <a:pt x="238" y="408"/>
                  </a:lnTo>
                  <a:lnTo>
                    <a:pt x="291" y="347"/>
                  </a:lnTo>
                  <a:lnTo>
                    <a:pt x="347" y="291"/>
                  </a:lnTo>
                  <a:lnTo>
                    <a:pt x="407" y="239"/>
                  </a:lnTo>
                  <a:lnTo>
                    <a:pt x="472" y="191"/>
                  </a:lnTo>
                  <a:lnTo>
                    <a:pt x="539" y="149"/>
                  </a:lnTo>
                  <a:lnTo>
                    <a:pt x="609" y="110"/>
                  </a:lnTo>
                  <a:lnTo>
                    <a:pt x="683" y="78"/>
                  </a:lnTo>
                  <a:lnTo>
                    <a:pt x="760" y="51"/>
                  </a:lnTo>
                  <a:lnTo>
                    <a:pt x="839" y="29"/>
                  </a:lnTo>
                  <a:lnTo>
                    <a:pt x="920" y="13"/>
                  </a:lnTo>
                  <a:lnTo>
                    <a:pt x="1004" y="3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4" name="Freeform 726"/>
            <p:cNvSpPr>
              <a:spLocks noEditPoints="1"/>
            </p:cNvSpPr>
            <p:nvPr/>
          </p:nvSpPr>
          <p:spPr bwMode="auto">
            <a:xfrm>
              <a:off x="10013950" y="4289425"/>
              <a:ext cx="546100" cy="427037"/>
            </a:xfrm>
            <a:custGeom>
              <a:avLst/>
              <a:gdLst>
                <a:gd name="T0" fmla="*/ 1616 w 3440"/>
                <a:gd name="T1" fmla="*/ 173 h 2691"/>
                <a:gd name="T2" fmla="*/ 1583 w 3440"/>
                <a:gd name="T3" fmla="*/ 394 h 2691"/>
                <a:gd name="T4" fmla="*/ 1449 w 3440"/>
                <a:gd name="T5" fmla="*/ 582 h 2691"/>
                <a:gd name="T6" fmla="*/ 370 w 3440"/>
                <a:gd name="T7" fmla="*/ 821 h 2691"/>
                <a:gd name="T8" fmla="*/ 161 w 3440"/>
                <a:gd name="T9" fmla="*/ 1056 h 2691"/>
                <a:gd name="T10" fmla="*/ 118 w 3440"/>
                <a:gd name="T11" fmla="*/ 2518 h 2691"/>
                <a:gd name="T12" fmla="*/ 1399 w 3440"/>
                <a:gd name="T13" fmla="*/ 2576 h 2691"/>
                <a:gd name="T14" fmla="*/ 1105 w 3440"/>
                <a:gd name="T15" fmla="*/ 2232 h 2691"/>
                <a:gd name="T16" fmla="*/ 978 w 3440"/>
                <a:gd name="T17" fmla="*/ 1797 h 2691"/>
                <a:gd name="T18" fmla="*/ 1053 w 3440"/>
                <a:gd name="T19" fmla="*/ 1313 h 2691"/>
                <a:gd name="T20" fmla="*/ 1322 w 3440"/>
                <a:gd name="T21" fmla="*/ 921 h 2691"/>
                <a:gd name="T22" fmla="*/ 1735 w 3440"/>
                <a:gd name="T23" fmla="*/ 681 h 2691"/>
                <a:gd name="T24" fmla="*/ 2233 w 3440"/>
                <a:gd name="T25" fmla="*/ 643 h 2691"/>
                <a:gd name="T26" fmla="*/ 2681 w 3440"/>
                <a:gd name="T27" fmla="*/ 821 h 2691"/>
                <a:gd name="T28" fmla="*/ 3004 w 3440"/>
                <a:gd name="T29" fmla="*/ 1169 h 2691"/>
                <a:gd name="T30" fmla="*/ 3150 w 3440"/>
                <a:gd name="T31" fmla="*/ 1633 h 2691"/>
                <a:gd name="T32" fmla="*/ 3087 w 3440"/>
                <a:gd name="T33" fmla="*/ 2095 h 2691"/>
                <a:gd name="T34" fmla="*/ 2845 w 3440"/>
                <a:gd name="T35" fmla="*/ 2474 h 2691"/>
                <a:gd name="T36" fmla="*/ 3277 w 3440"/>
                <a:gd name="T37" fmla="*/ 2498 h 2691"/>
                <a:gd name="T38" fmla="*/ 3314 w 3440"/>
                <a:gd name="T39" fmla="*/ 2196 h 2691"/>
                <a:gd name="T40" fmla="*/ 3327 w 3440"/>
                <a:gd name="T41" fmla="*/ 1783 h 2691"/>
                <a:gd name="T42" fmla="*/ 3320 w 3440"/>
                <a:gd name="T43" fmla="*/ 1355 h 2691"/>
                <a:gd name="T44" fmla="*/ 3292 w 3440"/>
                <a:gd name="T45" fmla="*/ 1010 h 2691"/>
                <a:gd name="T46" fmla="*/ 2723 w 3440"/>
                <a:gd name="T47" fmla="*/ 636 h 2691"/>
                <a:gd name="T48" fmla="*/ 2593 w 3440"/>
                <a:gd name="T49" fmla="*/ 517 h 2691"/>
                <a:gd name="T50" fmla="*/ 2525 w 3440"/>
                <a:gd name="T51" fmla="*/ 285 h 2691"/>
                <a:gd name="T52" fmla="*/ 2471 w 3440"/>
                <a:gd name="T53" fmla="*/ 134 h 2691"/>
                <a:gd name="T54" fmla="*/ 2403 w 3440"/>
                <a:gd name="T55" fmla="*/ 0 h 2691"/>
                <a:gd name="T56" fmla="*/ 2593 w 3440"/>
                <a:gd name="T57" fmla="*/ 96 h 2691"/>
                <a:gd name="T58" fmla="*/ 2646 w 3440"/>
                <a:gd name="T59" fmla="*/ 334 h 2691"/>
                <a:gd name="T60" fmla="*/ 2727 w 3440"/>
                <a:gd name="T61" fmla="*/ 507 h 2691"/>
                <a:gd name="T62" fmla="*/ 3298 w 3440"/>
                <a:gd name="T63" fmla="*/ 744 h 2691"/>
                <a:gd name="T64" fmla="*/ 3344 w 3440"/>
                <a:gd name="T65" fmla="*/ 794 h 2691"/>
                <a:gd name="T66" fmla="*/ 3390 w 3440"/>
                <a:gd name="T67" fmla="*/ 938 h 2691"/>
                <a:gd name="T68" fmla="*/ 3425 w 3440"/>
                <a:gd name="T69" fmla="*/ 1227 h 2691"/>
                <a:gd name="T70" fmla="*/ 3440 w 3440"/>
                <a:gd name="T71" fmla="*/ 1712 h 2691"/>
                <a:gd name="T72" fmla="*/ 3425 w 3440"/>
                <a:gd name="T73" fmla="*/ 2202 h 2691"/>
                <a:gd name="T74" fmla="*/ 3390 w 3440"/>
                <a:gd name="T75" fmla="*/ 2494 h 2691"/>
                <a:gd name="T76" fmla="*/ 3343 w 3440"/>
                <a:gd name="T77" fmla="*/ 2637 h 2691"/>
                <a:gd name="T78" fmla="*/ 3298 w 3440"/>
                <a:gd name="T79" fmla="*/ 2685 h 2691"/>
                <a:gd name="T80" fmla="*/ 2534 w 3440"/>
                <a:gd name="T81" fmla="*/ 2691 h 2691"/>
                <a:gd name="T82" fmla="*/ 2792 w 3440"/>
                <a:gd name="T83" fmla="*/ 2366 h 2691"/>
                <a:gd name="T84" fmla="*/ 2997 w 3440"/>
                <a:gd name="T85" fmla="*/ 2001 h 2691"/>
                <a:gd name="T86" fmla="*/ 3026 w 3440"/>
                <a:gd name="T87" fmla="*/ 1559 h 2691"/>
                <a:gd name="T88" fmla="*/ 2851 w 3440"/>
                <a:gd name="T89" fmla="*/ 1143 h 2691"/>
                <a:gd name="T90" fmla="*/ 2512 w 3440"/>
                <a:gd name="T91" fmla="*/ 854 h 2691"/>
                <a:gd name="T92" fmla="*/ 2064 w 3440"/>
                <a:gd name="T93" fmla="*/ 744 h 2691"/>
                <a:gd name="T94" fmla="*/ 1616 w 3440"/>
                <a:gd name="T95" fmla="*/ 854 h 2691"/>
                <a:gd name="T96" fmla="*/ 1277 w 3440"/>
                <a:gd name="T97" fmla="*/ 1143 h 2691"/>
                <a:gd name="T98" fmla="*/ 1102 w 3440"/>
                <a:gd name="T99" fmla="*/ 1559 h 2691"/>
                <a:gd name="T100" fmla="*/ 1131 w 3440"/>
                <a:gd name="T101" fmla="*/ 2001 h 2691"/>
                <a:gd name="T102" fmla="*/ 1334 w 3440"/>
                <a:gd name="T103" fmla="*/ 2366 h 2691"/>
                <a:gd name="T104" fmla="*/ 1594 w 3440"/>
                <a:gd name="T105" fmla="*/ 2691 h 2691"/>
                <a:gd name="T106" fmla="*/ 46 w 3440"/>
                <a:gd name="T107" fmla="*/ 2622 h 2691"/>
                <a:gd name="T108" fmla="*/ 3 w 3440"/>
                <a:gd name="T109" fmla="*/ 1207 h 2691"/>
                <a:gd name="T110" fmla="*/ 123 w 3440"/>
                <a:gd name="T111" fmla="*/ 893 h 2691"/>
                <a:gd name="T112" fmla="*/ 387 w 3440"/>
                <a:gd name="T113" fmla="*/ 683 h 2691"/>
                <a:gd name="T114" fmla="*/ 1418 w 3440"/>
                <a:gd name="T115" fmla="*/ 464 h 2691"/>
                <a:gd name="T116" fmla="*/ 1495 w 3440"/>
                <a:gd name="T117" fmla="*/ 281 h 2691"/>
                <a:gd name="T118" fmla="*/ 1533 w 3440"/>
                <a:gd name="T119" fmla="*/ 90 h 2691"/>
                <a:gd name="T120" fmla="*/ 1709 w 3440"/>
                <a:gd name="T121" fmla="*/ 0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40" h="2691">
                  <a:moveTo>
                    <a:pt x="1709" y="115"/>
                  </a:moveTo>
                  <a:lnTo>
                    <a:pt x="1685" y="118"/>
                  </a:lnTo>
                  <a:lnTo>
                    <a:pt x="1663" y="125"/>
                  </a:lnTo>
                  <a:lnTo>
                    <a:pt x="1644" y="138"/>
                  </a:lnTo>
                  <a:lnTo>
                    <a:pt x="1628" y="153"/>
                  </a:lnTo>
                  <a:lnTo>
                    <a:pt x="1616" y="173"/>
                  </a:lnTo>
                  <a:lnTo>
                    <a:pt x="1608" y="194"/>
                  </a:lnTo>
                  <a:lnTo>
                    <a:pt x="1605" y="218"/>
                  </a:lnTo>
                  <a:lnTo>
                    <a:pt x="1605" y="241"/>
                  </a:lnTo>
                  <a:lnTo>
                    <a:pt x="1602" y="295"/>
                  </a:lnTo>
                  <a:lnTo>
                    <a:pt x="1595" y="346"/>
                  </a:lnTo>
                  <a:lnTo>
                    <a:pt x="1583" y="394"/>
                  </a:lnTo>
                  <a:lnTo>
                    <a:pt x="1567" y="438"/>
                  </a:lnTo>
                  <a:lnTo>
                    <a:pt x="1548" y="481"/>
                  </a:lnTo>
                  <a:lnTo>
                    <a:pt x="1527" y="513"/>
                  </a:lnTo>
                  <a:lnTo>
                    <a:pt x="1503" y="540"/>
                  </a:lnTo>
                  <a:lnTo>
                    <a:pt x="1478" y="563"/>
                  </a:lnTo>
                  <a:lnTo>
                    <a:pt x="1449" y="582"/>
                  </a:lnTo>
                  <a:lnTo>
                    <a:pt x="1417" y="597"/>
                  </a:lnTo>
                  <a:lnTo>
                    <a:pt x="1381" y="607"/>
                  </a:lnTo>
                  <a:lnTo>
                    <a:pt x="521" y="762"/>
                  </a:lnTo>
                  <a:lnTo>
                    <a:pt x="469" y="777"/>
                  </a:lnTo>
                  <a:lnTo>
                    <a:pt x="418" y="796"/>
                  </a:lnTo>
                  <a:lnTo>
                    <a:pt x="370" y="821"/>
                  </a:lnTo>
                  <a:lnTo>
                    <a:pt x="326" y="852"/>
                  </a:lnTo>
                  <a:lnTo>
                    <a:pt x="285" y="885"/>
                  </a:lnTo>
                  <a:lnTo>
                    <a:pt x="247" y="922"/>
                  </a:lnTo>
                  <a:lnTo>
                    <a:pt x="214" y="964"/>
                  </a:lnTo>
                  <a:lnTo>
                    <a:pt x="185" y="1009"/>
                  </a:lnTo>
                  <a:lnTo>
                    <a:pt x="161" y="1056"/>
                  </a:lnTo>
                  <a:lnTo>
                    <a:pt x="141" y="1105"/>
                  </a:lnTo>
                  <a:lnTo>
                    <a:pt x="126" y="1158"/>
                  </a:lnTo>
                  <a:lnTo>
                    <a:pt x="118" y="1211"/>
                  </a:lnTo>
                  <a:lnTo>
                    <a:pt x="115" y="1266"/>
                  </a:lnTo>
                  <a:lnTo>
                    <a:pt x="115" y="2496"/>
                  </a:lnTo>
                  <a:lnTo>
                    <a:pt x="118" y="2518"/>
                  </a:lnTo>
                  <a:lnTo>
                    <a:pt x="125" y="2538"/>
                  </a:lnTo>
                  <a:lnTo>
                    <a:pt x="138" y="2553"/>
                  </a:lnTo>
                  <a:lnTo>
                    <a:pt x="153" y="2566"/>
                  </a:lnTo>
                  <a:lnTo>
                    <a:pt x="173" y="2574"/>
                  </a:lnTo>
                  <a:lnTo>
                    <a:pt x="195" y="2576"/>
                  </a:lnTo>
                  <a:lnTo>
                    <a:pt x="1399" y="2576"/>
                  </a:lnTo>
                  <a:lnTo>
                    <a:pt x="1340" y="2527"/>
                  </a:lnTo>
                  <a:lnTo>
                    <a:pt x="1284" y="2474"/>
                  </a:lnTo>
                  <a:lnTo>
                    <a:pt x="1233" y="2418"/>
                  </a:lnTo>
                  <a:lnTo>
                    <a:pt x="1186" y="2359"/>
                  </a:lnTo>
                  <a:lnTo>
                    <a:pt x="1144" y="2297"/>
                  </a:lnTo>
                  <a:lnTo>
                    <a:pt x="1105" y="2232"/>
                  </a:lnTo>
                  <a:lnTo>
                    <a:pt x="1072" y="2165"/>
                  </a:lnTo>
                  <a:lnTo>
                    <a:pt x="1042" y="2095"/>
                  </a:lnTo>
                  <a:lnTo>
                    <a:pt x="1018" y="2023"/>
                  </a:lnTo>
                  <a:lnTo>
                    <a:pt x="1000" y="1950"/>
                  </a:lnTo>
                  <a:lnTo>
                    <a:pt x="986" y="1874"/>
                  </a:lnTo>
                  <a:lnTo>
                    <a:pt x="978" y="1797"/>
                  </a:lnTo>
                  <a:lnTo>
                    <a:pt x="975" y="1717"/>
                  </a:lnTo>
                  <a:lnTo>
                    <a:pt x="978" y="1633"/>
                  </a:lnTo>
                  <a:lnTo>
                    <a:pt x="987" y="1550"/>
                  </a:lnTo>
                  <a:lnTo>
                    <a:pt x="1004" y="1469"/>
                  </a:lnTo>
                  <a:lnTo>
                    <a:pt x="1025" y="1390"/>
                  </a:lnTo>
                  <a:lnTo>
                    <a:pt x="1053" y="1313"/>
                  </a:lnTo>
                  <a:lnTo>
                    <a:pt x="1085" y="1240"/>
                  </a:lnTo>
                  <a:lnTo>
                    <a:pt x="1124" y="1169"/>
                  </a:lnTo>
                  <a:lnTo>
                    <a:pt x="1166" y="1101"/>
                  </a:lnTo>
                  <a:lnTo>
                    <a:pt x="1213" y="1038"/>
                  </a:lnTo>
                  <a:lnTo>
                    <a:pt x="1266" y="977"/>
                  </a:lnTo>
                  <a:lnTo>
                    <a:pt x="1322" y="921"/>
                  </a:lnTo>
                  <a:lnTo>
                    <a:pt x="1382" y="869"/>
                  </a:lnTo>
                  <a:lnTo>
                    <a:pt x="1447" y="821"/>
                  </a:lnTo>
                  <a:lnTo>
                    <a:pt x="1514" y="779"/>
                  </a:lnTo>
                  <a:lnTo>
                    <a:pt x="1584" y="740"/>
                  </a:lnTo>
                  <a:lnTo>
                    <a:pt x="1658" y="708"/>
                  </a:lnTo>
                  <a:lnTo>
                    <a:pt x="1735" y="681"/>
                  </a:lnTo>
                  <a:lnTo>
                    <a:pt x="1814" y="659"/>
                  </a:lnTo>
                  <a:lnTo>
                    <a:pt x="1895" y="643"/>
                  </a:lnTo>
                  <a:lnTo>
                    <a:pt x="1979" y="633"/>
                  </a:lnTo>
                  <a:lnTo>
                    <a:pt x="2064" y="630"/>
                  </a:lnTo>
                  <a:lnTo>
                    <a:pt x="2149" y="633"/>
                  </a:lnTo>
                  <a:lnTo>
                    <a:pt x="2233" y="643"/>
                  </a:lnTo>
                  <a:lnTo>
                    <a:pt x="2314" y="659"/>
                  </a:lnTo>
                  <a:lnTo>
                    <a:pt x="2393" y="681"/>
                  </a:lnTo>
                  <a:lnTo>
                    <a:pt x="2470" y="708"/>
                  </a:lnTo>
                  <a:lnTo>
                    <a:pt x="2544" y="740"/>
                  </a:lnTo>
                  <a:lnTo>
                    <a:pt x="2614" y="779"/>
                  </a:lnTo>
                  <a:lnTo>
                    <a:pt x="2681" y="821"/>
                  </a:lnTo>
                  <a:lnTo>
                    <a:pt x="2746" y="869"/>
                  </a:lnTo>
                  <a:lnTo>
                    <a:pt x="2806" y="921"/>
                  </a:lnTo>
                  <a:lnTo>
                    <a:pt x="2862" y="977"/>
                  </a:lnTo>
                  <a:lnTo>
                    <a:pt x="2915" y="1038"/>
                  </a:lnTo>
                  <a:lnTo>
                    <a:pt x="2962" y="1101"/>
                  </a:lnTo>
                  <a:lnTo>
                    <a:pt x="3004" y="1169"/>
                  </a:lnTo>
                  <a:lnTo>
                    <a:pt x="3043" y="1240"/>
                  </a:lnTo>
                  <a:lnTo>
                    <a:pt x="3075" y="1313"/>
                  </a:lnTo>
                  <a:lnTo>
                    <a:pt x="3103" y="1390"/>
                  </a:lnTo>
                  <a:lnTo>
                    <a:pt x="3124" y="1469"/>
                  </a:lnTo>
                  <a:lnTo>
                    <a:pt x="3141" y="1550"/>
                  </a:lnTo>
                  <a:lnTo>
                    <a:pt x="3150" y="1633"/>
                  </a:lnTo>
                  <a:lnTo>
                    <a:pt x="3153" y="1717"/>
                  </a:lnTo>
                  <a:lnTo>
                    <a:pt x="3150" y="1797"/>
                  </a:lnTo>
                  <a:lnTo>
                    <a:pt x="3143" y="1874"/>
                  </a:lnTo>
                  <a:lnTo>
                    <a:pt x="3129" y="1950"/>
                  </a:lnTo>
                  <a:lnTo>
                    <a:pt x="3111" y="2023"/>
                  </a:lnTo>
                  <a:lnTo>
                    <a:pt x="3087" y="2095"/>
                  </a:lnTo>
                  <a:lnTo>
                    <a:pt x="3058" y="2165"/>
                  </a:lnTo>
                  <a:lnTo>
                    <a:pt x="3025" y="2232"/>
                  </a:lnTo>
                  <a:lnTo>
                    <a:pt x="2987" y="2297"/>
                  </a:lnTo>
                  <a:lnTo>
                    <a:pt x="2944" y="2359"/>
                  </a:lnTo>
                  <a:lnTo>
                    <a:pt x="2897" y="2418"/>
                  </a:lnTo>
                  <a:lnTo>
                    <a:pt x="2845" y="2474"/>
                  </a:lnTo>
                  <a:lnTo>
                    <a:pt x="2790" y="2527"/>
                  </a:lnTo>
                  <a:lnTo>
                    <a:pt x="2729" y="2576"/>
                  </a:lnTo>
                  <a:lnTo>
                    <a:pt x="3251" y="2576"/>
                  </a:lnTo>
                  <a:lnTo>
                    <a:pt x="3260" y="2556"/>
                  </a:lnTo>
                  <a:lnTo>
                    <a:pt x="3269" y="2530"/>
                  </a:lnTo>
                  <a:lnTo>
                    <a:pt x="3277" y="2498"/>
                  </a:lnTo>
                  <a:lnTo>
                    <a:pt x="3285" y="2459"/>
                  </a:lnTo>
                  <a:lnTo>
                    <a:pt x="3292" y="2416"/>
                  </a:lnTo>
                  <a:lnTo>
                    <a:pt x="3298" y="2367"/>
                  </a:lnTo>
                  <a:lnTo>
                    <a:pt x="3303" y="2314"/>
                  </a:lnTo>
                  <a:lnTo>
                    <a:pt x="3309" y="2258"/>
                  </a:lnTo>
                  <a:lnTo>
                    <a:pt x="3314" y="2196"/>
                  </a:lnTo>
                  <a:lnTo>
                    <a:pt x="3317" y="2133"/>
                  </a:lnTo>
                  <a:lnTo>
                    <a:pt x="3320" y="2066"/>
                  </a:lnTo>
                  <a:lnTo>
                    <a:pt x="3323" y="1998"/>
                  </a:lnTo>
                  <a:lnTo>
                    <a:pt x="3325" y="1928"/>
                  </a:lnTo>
                  <a:lnTo>
                    <a:pt x="3327" y="1856"/>
                  </a:lnTo>
                  <a:lnTo>
                    <a:pt x="3327" y="1783"/>
                  </a:lnTo>
                  <a:lnTo>
                    <a:pt x="3328" y="1710"/>
                  </a:lnTo>
                  <a:lnTo>
                    <a:pt x="3327" y="1637"/>
                  </a:lnTo>
                  <a:lnTo>
                    <a:pt x="3327" y="1565"/>
                  </a:lnTo>
                  <a:lnTo>
                    <a:pt x="3325" y="1494"/>
                  </a:lnTo>
                  <a:lnTo>
                    <a:pt x="3323" y="1424"/>
                  </a:lnTo>
                  <a:lnTo>
                    <a:pt x="3320" y="1355"/>
                  </a:lnTo>
                  <a:lnTo>
                    <a:pt x="3317" y="1290"/>
                  </a:lnTo>
                  <a:lnTo>
                    <a:pt x="3314" y="1226"/>
                  </a:lnTo>
                  <a:lnTo>
                    <a:pt x="3309" y="1166"/>
                  </a:lnTo>
                  <a:lnTo>
                    <a:pt x="3303" y="1110"/>
                  </a:lnTo>
                  <a:lnTo>
                    <a:pt x="3298" y="1058"/>
                  </a:lnTo>
                  <a:lnTo>
                    <a:pt x="3292" y="1010"/>
                  </a:lnTo>
                  <a:lnTo>
                    <a:pt x="3285" y="966"/>
                  </a:lnTo>
                  <a:lnTo>
                    <a:pt x="3277" y="929"/>
                  </a:lnTo>
                  <a:lnTo>
                    <a:pt x="3269" y="897"/>
                  </a:lnTo>
                  <a:lnTo>
                    <a:pt x="3260" y="872"/>
                  </a:lnTo>
                  <a:lnTo>
                    <a:pt x="3251" y="854"/>
                  </a:lnTo>
                  <a:lnTo>
                    <a:pt x="2723" y="636"/>
                  </a:lnTo>
                  <a:lnTo>
                    <a:pt x="2694" y="622"/>
                  </a:lnTo>
                  <a:lnTo>
                    <a:pt x="2667" y="604"/>
                  </a:lnTo>
                  <a:lnTo>
                    <a:pt x="2645" y="585"/>
                  </a:lnTo>
                  <a:lnTo>
                    <a:pt x="2625" y="563"/>
                  </a:lnTo>
                  <a:lnTo>
                    <a:pt x="2607" y="541"/>
                  </a:lnTo>
                  <a:lnTo>
                    <a:pt x="2593" y="517"/>
                  </a:lnTo>
                  <a:lnTo>
                    <a:pt x="2580" y="494"/>
                  </a:lnTo>
                  <a:lnTo>
                    <a:pt x="2569" y="470"/>
                  </a:lnTo>
                  <a:lnTo>
                    <a:pt x="2553" y="425"/>
                  </a:lnTo>
                  <a:lnTo>
                    <a:pt x="2540" y="380"/>
                  </a:lnTo>
                  <a:lnTo>
                    <a:pt x="2531" y="333"/>
                  </a:lnTo>
                  <a:lnTo>
                    <a:pt x="2525" y="285"/>
                  </a:lnTo>
                  <a:lnTo>
                    <a:pt x="2523" y="235"/>
                  </a:lnTo>
                  <a:lnTo>
                    <a:pt x="2521" y="210"/>
                  </a:lnTo>
                  <a:lnTo>
                    <a:pt x="2513" y="188"/>
                  </a:lnTo>
                  <a:lnTo>
                    <a:pt x="2503" y="167"/>
                  </a:lnTo>
                  <a:lnTo>
                    <a:pt x="2488" y="149"/>
                  </a:lnTo>
                  <a:lnTo>
                    <a:pt x="2471" y="134"/>
                  </a:lnTo>
                  <a:lnTo>
                    <a:pt x="2450" y="124"/>
                  </a:lnTo>
                  <a:lnTo>
                    <a:pt x="2427" y="118"/>
                  </a:lnTo>
                  <a:lnTo>
                    <a:pt x="2403" y="115"/>
                  </a:lnTo>
                  <a:lnTo>
                    <a:pt x="1709" y="115"/>
                  </a:lnTo>
                  <a:close/>
                  <a:moveTo>
                    <a:pt x="1709" y="0"/>
                  </a:moveTo>
                  <a:lnTo>
                    <a:pt x="2403" y="0"/>
                  </a:lnTo>
                  <a:lnTo>
                    <a:pt x="2441" y="3"/>
                  </a:lnTo>
                  <a:lnTo>
                    <a:pt x="2478" y="13"/>
                  </a:lnTo>
                  <a:lnTo>
                    <a:pt x="2511" y="26"/>
                  </a:lnTo>
                  <a:lnTo>
                    <a:pt x="2542" y="45"/>
                  </a:lnTo>
                  <a:lnTo>
                    <a:pt x="2570" y="69"/>
                  </a:lnTo>
                  <a:lnTo>
                    <a:pt x="2593" y="96"/>
                  </a:lnTo>
                  <a:lnTo>
                    <a:pt x="2611" y="126"/>
                  </a:lnTo>
                  <a:lnTo>
                    <a:pt x="2626" y="160"/>
                  </a:lnTo>
                  <a:lnTo>
                    <a:pt x="2634" y="197"/>
                  </a:lnTo>
                  <a:lnTo>
                    <a:pt x="2637" y="235"/>
                  </a:lnTo>
                  <a:lnTo>
                    <a:pt x="2639" y="285"/>
                  </a:lnTo>
                  <a:lnTo>
                    <a:pt x="2646" y="334"/>
                  </a:lnTo>
                  <a:lnTo>
                    <a:pt x="2657" y="380"/>
                  </a:lnTo>
                  <a:lnTo>
                    <a:pt x="2672" y="424"/>
                  </a:lnTo>
                  <a:lnTo>
                    <a:pt x="2683" y="452"/>
                  </a:lnTo>
                  <a:lnTo>
                    <a:pt x="2697" y="475"/>
                  </a:lnTo>
                  <a:lnTo>
                    <a:pt x="2711" y="492"/>
                  </a:lnTo>
                  <a:lnTo>
                    <a:pt x="2727" y="507"/>
                  </a:lnTo>
                  <a:lnTo>
                    <a:pt x="2745" y="517"/>
                  </a:lnTo>
                  <a:lnTo>
                    <a:pt x="2763" y="527"/>
                  </a:lnTo>
                  <a:lnTo>
                    <a:pt x="3279" y="739"/>
                  </a:lnTo>
                  <a:lnTo>
                    <a:pt x="3286" y="740"/>
                  </a:lnTo>
                  <a:lnTo>
                    <a:pt x="3292" y="741"/>
                  </a:lnTo>
                  <a:lnTo>
                    <a:pt x="3298" y="744"/>
                  </a:lnTo>
                  <a:lnTo>
                    <a:pt x="3306" y="748"/>
                  </a:lnTo>
                  <a:lnTo>
                    <a:pt x="3313" y="754"/>
                  </a:lnTo>
                  <a:lnTo>
                    <a:pt x="3320" y="761"/>
                  </a:lnTo>
                  <a:lnTo>
                    <a:pt x="3328" y="769"/>
                  </a:lnTo>
                  <a:lnTo>
                    <a:pt x="3336" y="781"/>
                  </a:lnTo>
                  <a:lnTo>
                    <a:pt x="3344" y="794"/>
                  </a:lnTo>
                  <a:lnTo>
                    <a:pt x="3352" y="810"/>
                  </a:lnTo>
                  <a:lnTo>
                    <a:pt x="3360" y="829"/>
                  </a:lnTo>
                  <a:lnTo>
                    <a:pt x="3368" y="852"/>
                  </a:lnTo>
                  <a:lnTo>
                    <a:pt x="3375" y="877"/>
                  </a:lnTo>
                  <a:lnTo>
                    <a:pt x="3383" y="906"/>
                  </a:lnTo>
                  <a:lnTo>
                    <a:pt x="3390" y="938"/>
                  </a:lnTo>
                  <a:lnTo>
                    <a:pt x="3397" y="975"/>
                  </a:lnTo>
                  <a:lnTo>
                    <a:pt x="3404" y="1016"/>
                  </a:lnTo>
                  <a:lnTo>
                    <a:pt x="3410" y="1062"/>
                  </a:lnTo>
                  <a:lnTo>
                    <a:pt x="3416" y="1112"/>
                  </a:lnTo>
                  <a:lnTo>
                    <a:pt x="3421" y="1167"/>
                  </a:lnTo>
                  <a:lnTo>
                    <a:pt x="3425" y="1227"/>
                  </a:lnTo>
                  <a:lnTo>
                    <a:pt x="3430" y="1293"/>
                  </a:lnTo>
                  <a:lnTo>
                    <a:pt x="3434" y="1365"/>
                  </a:lnTo>
                  <a:lnTo>
                    <a:pt x="3436" y="1442"/>
                  </a:lnTo>
                  <a:lnTo>
                    <a:pt x="3438" y="1526"/>
                  </a:lnTo>
                  <a:lnTo>
                    <a:pt x="3440" y="1615"/>
                  </a:lnTo>
                  <a:lnTo>
                    <a:pt x="3440" y="1712"/>
                  </a:lnTo>
                  <a:lnTo>
                    <a:pt x="3440" y="1810"/>
                  </a:lnTo>
                  <a:lnTo>
                    <a:pt x="3438" y="1901"/>
                  </a:lnTo>
                  <a:lnTo>
                    <a:pt x="3436" y="1986"/>
                  </a:lnTo>
                  <a:lnTo>
                    <a:pt x="3434" y="2064"/>
                  </a:lnTo>
                  <a:lnTo>
                    <a:pt x="3430" y="2136"/>
                  </a:lnTo>
                  <a:lnTo>
                    <a:pt x="3425" y="2202"/>
                  </a:lnTo>
                  <a:lnTo>
                    <a:pt x="3421" y="2264"/>
                  </a:lnTo>
                  <a:lnTo>
                    <a:pt x="3416" y="2319"/>
                  </a:lnTo>
                  <a:lnTo>
                    <a:pt x="3410" y="2370"/>
                  </a:lnTo>
                  <a:lnTo>
                    <a:pt x="3404" y="2416"/>
                  </a:lnTo>
                  <a:lnTo>
                    <a:pt x="3397" y="2456"/>
                  </a:lnTo>
                  <a:lnTo>
                    <a:pt x="3390" y="2494"/>
                  </a:lnTo>
                  <a:lnTo>
                    <a:pt x="3383" y="2526"/>
                  </a:lnTo>
                  <a:lnTo>
                    <a:pt x="3375" y="2555"/>
                  </a:lnTo>
                  <a:lnTo>
                    <a:pt x="3367" y="2580"/>
                  </a:lnTo>
                  <a:lnTo>
                    <a:pt x="3360" y="2603"/>
                  </a:lnTo>
                  <a:lnTo>
                    <a:pt x="3351" y="2622"/>
                  </a:lnTo>
                  <a:lnTo>
                    <a:pt x="3343" y="2637"/>
                  </a:lnTo>
                  <a:lnTo>
                    <a:pt x="3336" y="2651"/>
                  </a:lnTo>
                  <a:lnTo>
                    <a:pt x="3327" y="2661"/>
                  </a:lnTo>
                  <a:lnTo>
                    <a:pt x="3320" y="2671"/>
                  </a:lnTo>
                  <a:lnTo>
                    <a:pt x="3313" y="2677"/>
                  </a:lnTo>
                  <a:lnTo>
                    <a:pt x="3304" y="2682"/>
                  </a:lnTo>
                  <a:lnTo>
                    <a:pt x="3298" y="2685"/>
                  </a:lnTo>
                  <a:lnTo>
                    <a:pt x="3291" y="2688"/>
                  </a:lnTo>
                  <a:lnTo>
                    <a:pt x="3285" y="2689"/>
                  </a:lnTo>
                  <a:lnTo>
                    <a:pt x="3278" y="2691"/>
                  </a:lnTo>
                  <a:lnTo>
                    <a:pt x="3273" y="2691"/>
                  </a:lnTo>
                  <a:lnTo>
                    <a:pt x="3268" y="2691"/>
                  </a:lnTo>
                  <a:lnTo>
                    <a:pt x="2534" y="2691"/>
                  </a:lnTo>
                  <a:lnTo>
                    <a:pt x="2506" y="2582"/>
                  </a:lnTo>
                  <a:lnTo>
                    <a:pt x="2571" y="2547"/>
                  </a:lnTo>
                  <a:lnTo>
                    <a:pt x="2631" y="2507"/>
                  </a:lnTo>
                  <a:lnTo>
                    <a:pt x="2688" y="2464"/>
                  </a:lnTo>
                  <a:lnTo>
                    <a:pt x="2742" y="2417"/>
                  </a:lnTo>
                  <a:lnTo>
                    <a:pt x="2792" y="2366"/>
                  </a:lnTo>
                  <a:lnTo>
                    <a:pt x="2836" y="2312"/>
                  </a:lnTo>
                  <a:lnTo>
                    <a:pt x="2878" y="2254"/>
                  </a:lnTo>
                  <a:lnTo>
                    <a:pt x="2915" y="2195"/>
                  </a:lnTo>
                  <a:lnTo>
                    <a:pt x="2947" y="2133"/>
                  </a:lnTo>
                  <a:lnTo>
                    <a:pt x="2974" y="2068"/>
                  </a:lnTo>
                  <a:lnTo>
                    <a:pt x="2997" y="2001"/>
                  </a:lnTo>
                  <a:lnTo>
                    <a:pt x="3015" y="1933"/>
                  </a:lnTo>
                  <a:lnTo>
                    <a:pt x="3028" y="1862"/>
                  </a:lnTo>
                  <a:lnTo>
                    <a:pt x="3036" y="1790"/>
                  </a:lnTo>
                  <a:lnTo>
                    <a:pt x="3039" y="1717"/>
                  </a:lnTo>
                  <a:lnTo>
                    <a:pt x="3036" y="1638"/>
                  </a:lnTo>
                  <a:lnTo>
                    <a:pt x="3026" y="1559"/>
                  </a:lnTo>
                  <a:lnTo>
                    <a:pt x="3011" y="1483"/>
                  </a:lnTo>
                  <a:lnTo>
                    <a:pt x="2989" y="1410"/>
                  </a:lnTo>
                  <a:lnTo>
                    <a:pt x="2963" y="1339"/>
                  </a:lnTo>
                  <a:lnTo>
                    <a:pt x="2930" y="1270"/>
                  </a:lnTo>
                  <a:lnTo>
                    <a:pt x="2893" y="1205"/>
                  </a:lnTo>
                  <a:lnTo>
                    <a:pt x="2851" y="1143"/>
                  </a:lnTo>
                  <a:lnTo>
                    <a:pt x="2804" y="1085"/>
                  </a:lnTo>
                  <a:lnTo>
                    <a:pt x="2753" y="1029"/>
                  </a:lnTo>
                  <a:lnTo>
                    <a:pt x="2699" y="979"/>
                  </a:lnTo>
                  <a:lnTo>
                    <a:pt x="2639" y="933"/>
                  </a:lnTo>
                  <a:lnTo>
                    <a:pt x="2578" y="890"/>
                  </a:lnTo>
                  <a:lnTo>
                    <a:pt x="2512" y="854"/>
                  </a:lnTo>
                  <a:lnTo>
                    <a:pt x="2443" y="821"/>
                  </a:lnTo>
                  <a:lnTo>
                    <a:pt x="2373" y="794"/>
                  </a:lnTo>
                  <a:lnTo>
                    <a:pt x="2299" y="772"/>
                  </a:lnTo>
                  <a:lnTo>
                    <a:pt x="2222" y="758"/>
                  </a:lnTo>
                  <a:lnTo>
                    <a:pt x="2144" y="747"/>
                  </a:lnTo>
                  <a:lnTo>
                    <a:pt x="2064" y="744"/>
                  </a:lnTo>
                  <a:lnTo>
                    <a:pt x="1984" y="747"/>
                  </a:lnTo>
                  <a:lnTo>
                    <a:pt x="1906" y="758"/>
                  </a:lnTo>
                  <a:lnTo>
                    <a:pt x="1829" y="772"/>
                  </a:lnTo>
                  <a:lnTo>
                    <a:pt x="1755" y="794"/>
                  </a:lnTo>
                  <a:lnTo>
                    <a:pt x="1685" y="821"/>
                  </a:lnTo>
                  <a:lnTo>
                    <a:pt x="1616" y="854"/>
                  </a:lnTo>
                  <a:lnTo>
                    <a:pt x="1550" y="890"/>
                  </a:lnTo>
                  <a:lnTo>
                    <a:pt x="1489" y="933"/>
                  </a:lnTo>
                  <a:lnTo>
                    <a:pt x="1429" y="979"/>
                  </a:lnTo>
                  <a:lnTo>
                    <a:pt x="1375" y="1029"/>
                  </a:lnTo>
                  <a:lnTo>
                    <a:pt x="1324" y="1085"/>
                  </a:lnTo>
                  <a:lnTo>
                    <a:pt x="1277" y="1143"/>
                  </a:lnTo>
                  <a:lnTo>
                    <a:pt x="1235" y="1205"/>
                  </a:lnTo>
                  <a:lnTo>
                    <a:pt x="1198" y="1270"/>
                  </a:lnTo>
                  <a:lnTo>
                    <a:pt x="1165" y="1339"/>
                  </a:lnTo>
                  <a:lnTo>
                    <a:pt x="1139" y="1410"/>
                  </a:lnTo>
                  <a:lnTo>
                    <a:pt x="1117" y="1483"/>
                  </a:lnTo>
                  <a:lnTo>
                    <a:pt x="1102" y="1559"/>
                  </a:lnTo>
                  <a:lnTo>
                    <a:pt x="1092" y="1638"/>
                  </a:lnTo>
                  <a:lnTo>
                    <a:pt x="1089" y="1717"/>
                  </a:lnTo>
                  <a:lnTo>
                    <a:pt x="1092" y="1790"/>
                  </a:lnTo>
                  <a:lnTo>
                    <a:pt x="1100" y="1862"/>
                  </a:lnTo>
                  <a:lnTo>
                    <a:pt x="1113" y="1933"/>
                  </a:lnTo>
                  <a:lnTo>
                    <a:pt x="1131" y="2001"/>
                  </a:lnTo>
                  <a:lnTo>
                    <a:pt x="1154" y="2068"/>
                  </a:lnTo>
                  <a:lnTo>
                    <a:pt x="1181" y="2133"/>
                  </a:lnTo>
                  <a:lnTo>
                    <a:pt x="1212" y="2195"/>
                  </a:lnTo>
                  <a:lnTo>
                    <a:pt x="1249" y="2254"/>
                  </a:lnTo>
                  <a:lnTo>
                    <a:pt x="1289" y="2312"/>
                  </a:lnTo>
                  <a:lnTo>
                    <a:pt x="1334" y="2366"/>
                  </a:lnTo>
                  <a:lnTo>
                    <a:pt x="1383" y="2417"/>
                  </a:lnTo>
                  <a:lnTo>
                    <a:pt x="1436" y="2464"/>
                  </a:lnTo>
                  <a:lnTo>
                    <a:pt x="1493" y="2507"/>
                  </a:lnTo>
                  <a:lnTo>
                    <a:pt x="1553" y="2547"/>
                  </a:lnTo>
                  <a:lnTo>
                    <a:pt x="1617" y="2582"/>
                  </a:lnTo>
                  <a:lnTo>
                    <a:pt x="1594" y="2691"/>
                  </a:lnTo>
                  <a:lnTo>
                    <a:pt x="195" y="2691"/>
                  </a:lnTo>
                  <a:lnTo>
                    <a:pt x="159" y="2687"/>
                  </a:lnTo>
                  <a:lnTo>
                    <a:pt x="126" y="2679"/>
                  </a:lnTo>
                  <a:lnTo>
                    <a:pt x="96" y="2665"/>
                  </a:lnTo>
                  <a:lnTo>
                    <a:pt x="69" y="2646"/>
                  </a:lnTo>
                  <a:lnTo>
                    <a:pt x="46" y="2622"/>
                  </a:lnTo>
                  <a:lnTo>
                    <a:pt x="26" y="2595"/>
                  </a:lnTo>
                  <a:lnTo>
                    <a:pt x="13" y="2565"/>
                  </a:lnTo>
                  <a:lnTo>
                    <a:pt x="3" y="2531"/>
                  </a:lnTo>
                  <a:lnTo>
                    <a:pt x="0" y="2496"/>
                  </a:lnTo>
                  <a:lnTo>
                    <a:pt x="0" y="1266"/>
                  </a:lnTo>
                  <a:lnTo>
                    <a:pt x="3" y="1207"/>
                  </a:lnTo>
                  <a:lnTo>
                    <a:pt x="10" y="1150"/>
                  </a:lnTo>
                  <a:lnTo>
                    <a:pt x="24" y="1095"/>
                  </a:lnTo>
                  <a:lnTo>
                    <a:pt x="42" y="1041"/>
                  </a:lnTo>
                  <a:lnTo>
                    <a:pt x="65" y="990"/>
                  </a:lnTo>
                  <a:lnTo>
                    <a:pt x="92" y="940"/>
                  </a:lnTo>
                  <a:lnTo>
                    <a:pt x="123" y="893"/>
                  </a:lnTo>
                  <a:lnTo>
                    <a:pt x="157" y="848"/>
                  </a:lnTo>
                  <a:lnTo>
                    <a:pt x="197" y="808"/>
                  </a:lnTo>
                  <a:lnTo>
                    <a:pt x="240" y="770"/>
                  </a:lnTo>
                  <a:lnTo>
                    <a:pt x="286" y="737"/>
                  </a:lnTo>
                  <a:lnTo>
                    <a:pt x="335" y="708"/>
                  </a:lnTo>
                  <a:lnTo>
                    <a:pt x="387" y="683"/>
                  </a:lnTo>
                  <a:lnTo>
                    <a:pt x="442" y="662"/>
                  </a:lnTo>
                  <a:lnTo>
                    <a:pt x="498" y="648"/>
                  </a:lnTo>
                  <a:lnTo>
                    <a:pt x="1359" y="492"/>
                  </a:lnTo>
                  <a:lnTo>
                    <a:pt x="1381" y="487"/>
                  </a:lnTo>
                  <a:lnTo>
                    <a:pt x="1400" y="478"/>
                  </a:lnTo>
                  <a:lnTo>
                    <a:pt x="1418" y="464"/>
                  </a:lnTo>
                  <a:lnTo>
                    <a:pt x="1433" y="446"/>
                  </a:lnTo>
                  <a:lnTo>
                    <a:pt x="1450" y="424"/>
                  </a:lnTo>
                  <a:lnTo>
                    <a:pt x="1467" y="392"/>
                  </a:lnTo>
                  <a:lnTo>
                    <a:pt x="1479" y="357"/>
                  </a:lnTo>
                  <a:lnTo>
                    <a:pt x="1489" y="321"/>
                  </a:lnTo>
                  <a:lnTo>
                    <a:pt x="1495" y="281"/>
                  </a:lnTo>
                  <a:lnTo>
                    <a:pt x="1497" y="241"/>
                  </a:lnTo>
                  <a:lnTo>
                    <a:pt x="1497" y="218"/>
                  </a:lnTo>
                  <a:lnTo>
                    <a:pt x="1498" y="182"/>
                  </a:lnTo>
                  <a:lnTo>
                    <a:pt x="1504" y="149"/>
                  </a:lnTo>
                  <a:lnTo>
                    <a:pt x="1517" y="118"/>
                  </a:lnTo>
                  <a:lnTo>
                    <a:pt x="1533" y="90"/>
                  </a:lnTo>
                  <a:lnTo>
                    <a:pt x="1555" y="64"/>
                  </a:lnTo>
                  <a:lnTo>
                    <a:pt x="1580" y="43"/>
                  </a:lnTo>
                  <a:lnTo>
                    <a:pt x="1608" y="25"/>
                  </a:lnTo>
                  <a:lnTo>
                    <a:pt x="1640" y="12"/>
                  </a:lnTo>
                  <a:lnTo>
                    <a:pt x="1673" y="3"/>
                  </a:lnTo>
                  <a:lnTo>
                    <a:pt x="17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5" name="Freeform 727"/>
            <p:cNvSpPr>
              <a:spLocks noEditPoints="1"/>
            </p:cNvSpPr>
            <p:nvPr/>
          </p:nvSpPr>
          <p:spPr bwMode="auto">
            <a:xfrm>
              <a:off x="10460038" y="4433888"/>
              <a:ext cx="65088" cy="63500"/>
            </a:xfrm>
            <a:custGeom>
              <a:avLst/>
              <a:gdLst>
                <a:gd name="T0" fmla="*/ 144 w 408"/>
                <a:gd name="T1" fmla="*/ 109 h 401"/>
                <a:gd name="T2" fmla="*/ 132 w 408"/>
                <a:gd name="T3" fmla="*/ 111 h 401"/>
                <a:gd name="T4" fmla="*/ 123 w 408"/>
                <a:gd name="T5" fmla="*/ 117 h 401"/>
                <a:gd name="T6" fmla="*/ 117 w 408"/>
                <a:gd name="T7" fmla="*/ 124 h 401"/>
                <a:gd name="T8" fmla="*/ 115 w 408"/>
                <a:gd name="T9" fmla="*/ 132 h 401"/>
                <a:gd name="T10" fmla="*/ 149 w 408"/>
                <a:gd name="T11" fmla="*/ 183 h 401"/>
                <a:gd name="T12" fmla="*/ 182 w 408"/>
                <a:gd name="T13" fmla="*/ 235 h 401"/>
                <a:gd name="T14" fmla="*/ 213 w 408"/>
                <a:gd name="T15" fmla="*/ 286 h 401"/>
                <a:gd name="T16" fmla="*/ 253 w 408"/>
                <a:gd name="T17" fmla="*/ 286 h 401"/>
                <a:gd name="T18" fmla="*/ 265 w 408"/>
                <a:gd name="T19" fmla="*/ 283 h 401"/>
                <a:gd name="T20" fmla="*/ 277 w 408"/>
                <a:gd name="T21" fmla="*/ 276 h 401"/>
                <a:gd name="T22" fmla="*/ 284 w 408"/>
                <a:gd name="T23" fmla="*/ 264 h 401"/>
                <a:gd name="T24" fmla="*/ 287 w 408"/>
                <a:gd name="T25" fmla="*/ 252 h 401"/>
                <a:gd name="T26" fmla="*/ 287 w 408"/>
                <a:gd name="T27" fmla="*/ 144 h 401"/>
                <a:gd name="T28" fmla="*/ 284 w 408"/>
                <a:gd name="T29" fmla="*/ 131 h 401"/>
                <a:gd name="T30" fmla="*/ 277 w 408"/>
                <a:gd name="T31" fmla="*/ 120 h 401"/>
                <a:gd name="T32" fmla="*/ 265 w 408"/>
                <a:gd name="T33" fmla="*/ 112 h 401"/>
                <a:gd name="T34" fmla="*/ 253 w 408"/>
                <a:gd name="T35" fmla="*/ 109 h 401"/>
                <a:gd name="T36" fmla="*/ 144 w 408"/>
                <a:gd name="T37" fmla="*/ 109 h 401"/>
                <a:gd name="T38" fmla="*/ 149 w 408"/>
                <a:gd name="T39" fmla="*/ 0 h 401"/>
                <a:gd name="T40" fmla="*/ 258 w 408"/>
                <a:gd name="T41" fmla="*/ 0 h 401"/>
                <a:gd name="T42" fmla="*/ 288 w 408"/>
                <a:gd name="T43" fmla="*/ 3 h 401"/>
                <a:gd name="T44" fmla="*/ 315 w 408"/>
                <a:gd name="T45" fmla="*/ 13 h 401"/>
                <a:gd name="T46" fmla="*/ 341 w 408"/>
                <a:gd name="T47" fmla="*/ 26 h 401"/>
                <a:gd name="T48" fmla="*/ 363 w 408"/>
                <a:gd name="T49" fmla="*/ 45 h 401"/>
                <a:gd name="T50" fmla="*/ 382 w 408"/>
                <a:gd name="T51" fmla="*/ 67 h 401"/>
                <a:gd name="T52" fmla="*/ 395 w 408"/>
                <a:gd name="T53" fmla="*/ 92 h 401"/>
                <a:gd name="T54" fmla="*/ 405 w 408"/>
                <a:gd name="T55" fmla="*/ 120 h 401"/>
                <a:gd name="T56" fmla="*/ 408 w 408"/>
                <a:gd name="T57" fmla="*/ 149 h 401"/>
                <a:gd name="T58" fmla="*/ 408 w 408"/>
                <a:gd name="T59" fmla="*/ 258 h 401"/>
                <a:gd name="T60" fmla="*/ 403 w 408"/>
                <a:gd name="T61" fmla="*/ 285 h 401"/>
                <a:gd name="T62" fmla="*/ 392 w 408"/>
                <a:gd name="T63" fmla="*/ 311 h 401"/>
                <a:gd name="T64" fmla="*/ 377 w 408"/>
                <a:gd name="T65" fmla="*/ 336 h 401"/>
                <a:gd name="T66" fmla="*/ 358 w 408"/>
                <a:gd name="T67" fmla="*/ 357 h 401"/>
                <a:gd name="T68" fmla="*/ 335 w 408"/>
                <a:gd name="T69" fmla="*/ 376 h 401"/>
                <a:gd name="T70" fmla="*/ 310 w 408"/>
                <a:gd name="T71" fmla="*/ 389 h 401"/>
                <a:gd name="T72" fmla="*/ 282 w 408"/>
                <a:gd name="T73" fmla="*/ 398 h 401"/>
                <a:gd name="T74" fmla="*/ 253 w 408"/>
                <a:gd name="T75" fmla="*/ 401 h 401"/>
                <a:gd name="T76" fmla="*/ 144 w 408"/>
                <a:gd name="T77" fmla="*/ 401 h 401"/>
                <a:gd name="T78" fmla="*/ 126 w 408"/>
                <a:gd name="T79" fmla="*/ 366 h 401"/>
                <a:gd name="T80" fmla="*/ 106 w 408"/>
                <a:gd name="T81" fmla="*/ 329 h 401"/>
                <a:gd name="T82" fmla="*/ 85 w 408"/>
                <a:gd name="T83" fmla="*/ 291 h 401"/>
                <a:gd name="T84" fmla="*/ 62 w 408"/>
                <a:gd name="T85" fmla="*/ 256 h 401"/>
                <a:gd name="T86" fmla="*/ 38 w 408"/>
                <a:gd name="T87" fmla="*/ 222 h 401"/>
                <a:gd name="T88" fmla="*/ 12 w 408"/>
                <a:gd name="T89" fmla="*/ 189 h 401"/>
                <a:gd name="T90" fmla="*/ 0 w 408"/>
                <a:gd name="T91" fmla="*/ 178 h 401"/>
                <a:gd name="T92" fmla="*/ 0 w 408"/>
                <a:gd name="T93" fmla="*/ 149 h 401"/>
                <a:gd name="T94" fmla="*/ 3 w 408"/>
                <a:gd name="T95" fmla="*/ 120 h 401"/>
                <a:gd name="T96" fmla="*/ 13 w 408"/>
                <a:gd name="T97" fmla="*/ 92 h 401"/>
                <a:gd name="T98" fmla="*/ 26 w 408"/>
                <a:gd name="T99" fmla="*/ 67 h 401"/>
                <a:gd name="T100" fmla="*/ 45 w 408"/>
                <a:gd name="T101" fmla="*/ 45 h 401"/>
                <a:gd name="T102" fmla="*/ 67 w 408"/>
                <a:gd name="T103" fmla="*/ 26 h 401"/>
                <a:gd name="T104" fmla="*/ 92 w 408"/>
                <a:gd name="T105" fmla="*/ 13 h 401"/>
                <a:gd name="T106" fmla="*/ 120 w 408"/>
                <a:gd name="T107" fmla="*/ 3 h 401"/>
                <a:gd name="T108" fmla="*/ 149 w 408"/>
                <a:gd name="T10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01">
                  <a:moveTo>
                    <a:pt x="144" y="109"/>
                  </a:moveTo>
                  <a:lnTo>
                    <a:pt x="132" y="111"/>
                  </a:lnTo>
                  <a:lnTo>
                    <a:pt x="123" y="117"/>
                  </a:lnTo>
                  <a:lnTo>
                    <a:pt x="117" y="124"/>
                  </a:lnTo>
                  <a:lnTo>
                    <a:pt x="115" y="132"/>
                  </a:lnTo>
                  <a:lnTo>
                    <a:pt x="149" y="183"/>
                  </a:lnTo>
                  <a:lnTo>
                    <a:pt x="182" y="235"/>
                  </a:lnTo>
                  <a:lnTo>
                    <a:pt x="213" y="286"/>
                  </a:lnTo>
                  <a:lnTo>
                    <a:pt x="253" y="286"/>
                  </a:lnTo>
                  <a:lnTo>
                    <a:pt x="265" y="283"/>
                  </a:lnTo>
                  <a:lnTo>
                    <a:pt x="277" y="276"/>
                  </a:lnTo>
                  <a:lnTo>
                    <a:pt x="284" y="264"/>
                  </a:lnTo>
                  <a:lnTo>
                    <a:pt x="287" y="252"/>
                  </a:lnTo>
                  <a:lnTo>
                    <a:pt x="287" y="144"/>
                  </a:lnTo>
                  <a:lnTo>
                    <a:pt x="284" y="131"/>
                  </a:lnTo>
                  <a:lnTo>
                    <a:pt x="277" y="120"/>
                  </a:lnTo>
                  <a:lnTo>
                    <a:pt x="265" y="112"/>
                  </a:lnTo>
                  <a:lnTo>
                    <a:pt x="253" y="109"/>
                  </a:lnTo>
                  <a:lnTo>
                    <a:pt x="144" y="109"/>
                  </a:lnTo>
                  <a:close/>
                  <a:moveTo>
                    <a:pt x="149" y="0"/>
                  </a:moveTo>
                  <a:lnTo>
                    <a:pt x="258" y="0"/>
                  </a:lnTo>
                  <a:lnTo>
                    <a:pt x="288" y="3"/>
                  </a:lnTo>
                  <a:lnTo>
                    <a:pt x="315" y="13"/>
                  </a:lnTo>
                  <a:lnTo>
                    <a:pt x="341" y="26"/>
                  </a:lnTo>
                  <a:lnTo>
                    <a:pt x="363" y="45"/>
                  </a:lnTo>
                  <a:lnTo>
                    <a:pt x="382" y="67"/>
                  </a:lnTo>
                  <a:lnTo>
                    <a:pt x="395" y="92"/>
                  </a:lnTo>
                  <a:lnTo>
                    <a:pt x="405" y="120"/>
                  </a:lnTo>
                  <a:lnTo>
                    <a:pt x="408" y="149"/>
                  </a:lnTo>
                  <a:lnTo>
                    <a:pt x="408" y="258"/>
                  </a:lnTo>
                  <a:lnTo>
                    <a:pt x="403" y="285"/>
                  </a:lnTo>
                  <a:lnTo>
                    <a:pt x="392" y="311"/>
                  </a:lnTo>
                  <a:lnTo>
                    <a:pt x="377" y="336"/>
                  </a:lnTo>
                  <a:lnTo>
                    <a:pt x="358" y="357"/>
                  </a:lnTo>
                  <a:lnTo>
                    <a:pt x="335" y="376"/>
                  </a:lnTo>
                  <a:lnTo>
                    <a:pt x="310" y="389"/>
                  </a:lnTo>
                  <a:lnTo>
                    <a:pt x="282" y="398"/>
                  </a:lnTo>
                  <a:lnTo>
                    <a:pt x="253" y="401"/>
                  </a:lnTo>
                  <a:lnTo>
                    <a:pt x="144" y="401"/>
                  </a:lnTo>
                  <a:lnTo>
                    <a:pt x="126" y="366"/>
                  </a:lnTo>
                  <a:lnTo>
                    <a:pt x="106" y="329"/>
                  </a:lnTo>
                  <a:lnTo>
                    <a:pt x="85" y="291"/>
                  </a:lnTo>
                  <a:lnTo>
                    <a:pt x="62" y="256"/>
                  </a:lnTo>
                  <a:lnTo>
                    <a:pt x="38" y="222"/>
                  </a:lnTo>
                  <a:lnTo>
                    <a:pt x="12" y="189"/>
                  </a:lnTo>
                  <a:lnTo>
                    <a:pt x="0" y="178"/>
                  </a:lnTo>
                  <a:lnTo>
                    <a:pt x="0" y="149"/>
                  </a:lnTo>
                  <a:lnTo>
                    <a:pt x="3" y="120"/>
                  </a:lnTo>
                  <a:lnTo>
                    <a:pt x="13" y="92"/>
                  </a:lnTo>
                  <a:lnTo>
                    <a:pt x="26" y="67"/>
                  </a:lnTo>
                  <a:lnTo>
                    <a:pt x="45" y="45"/>
                  </a:lnTo>
                  <a:lnTo>
                    <a:pt x="67" y="26"/>
                  </a:lnTo>
                  <a:lnTo>
                    <a:pt x="92" y="13"/>
                  </a:lnTo>
                  <a:lnTo>
                    <a:pt x="120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6" name="Freeform 728"/>
            <p:cNvSpPr>
              <a:spLocks noEditPoints="1"/>
            </p:cNvSpPr>
            <p:nvPr/>
          </p:nvSpPr>
          <p:spPr bwMode="auto">
            <a:xfrm>
              <a:off x="10204450" y="4424363"/>
              <a:ext cx="273050" cy="273050"/>
            </a:xfrm>
            <a:custGeom>
              <a:avLst/>
              <a:gdLst>
                <a:gd name="T0" fmla="*/ 726 w 1720"/>
                <a:gd name="T1" fmla="*/ 127 h 1717"/>
                <a:gd name="T2" fmla="*/ 540 w 1720"/>
                <a:gd name="T3" fmla="*/ 186 h 1717"/>
                <a:gd name="T4" fmla="*/ 379 w 1720"/>
                <a:gd name="T5" fmla="*/ 289 h 1717"/>
                <a:gd name="T6" fmla="*/ 251 w 1720"/>
                <a:gd name="T7" fmla="*/ 429 h 1717"/>
                <a:gd name="T8" fmla="*/ 162 w 1720"/>
                <a:gd name="T9" fmla="*/ 598 h 1717"/>
                <a:gd name="T10" fmla="*/ 118 w 1720"/>
                <a:gd name="T11" fmla="*/ 791 h 1717"/>
                <a:gd name="T12" fmla="*/ 126 w 1720"/>
                <a:gd name="T13" fmla="*/ 993 h 1717"/>
                <a:gd name="T14" fmla="*/ 187 w 1720"/>
                <a:gd name="T15" fmla="*/ 1178 h 1717"/>
                <a:gd name="T16" fmla="*/ 290 w 1720"/>
                <a:gd name="T17" fmla="*/ 1338 h 1717"/>
                <a:gd name="T18" fmla="*/ 429 w 1720"/>
                <a:gd name="T19" fmla="*/ 1467 h 1717"/>
                <a:gd name="T20" fmla="*/ 599 w 1720"/>
                <a:gd name="T21" fmla="*/ 1557 h 1717"/>
                <a:gd name="T22" fmla="*/ 792 w 1720"/>
                <a:gd name="T23" fmla="*/ 1599 h 1717"/>
                <a:gd name="T24" fmla="*/ 994 w 1720"/>
                <a:gd name="T25" fmla="*/ 1591 h 1717"/>
                <a:gd name="T26" fmla="*/ 1180 w 1720"/>
                <a:gd name="T27" fmla="*/ 1532 h 1717"/>
                <a:gd name="T28" fmla="*/ 1341 w 1720"/>
                <a:gd name="T29" fmla="*/ 1429 h 1717"/>
                <a:gd name="T30" fmla="*/ 1469 w 1720"/>
                <a:gd name="T31" fmla="*/ 1288 h 1717"/>
                <a:gd name="T32" fmla="*/ 1558 w 1720"/>
                <a:gd name="T33" fmla="*/ 1119 h 1717"/>
                <a:gd name="T34" fmla="*/ 1602 w 1720"/>
                <a:gd name="T35" fmla="*/ 927 h 1717"/>
                <a:gd name="T36" fmla="*/ 1594 w 1720"/>
                <a:gd name="T37" fmla="*/ 724 h 1717"/>
                <a:gd name="T38" fmla="*/ 1533 w 1720"/>
                <a:gd name="T39" fmla="*/ 539 h 1717"/>
                <a:gd name="T40" fmla="*/ 1430 w 1720"/>
                <a:gd name="T41" fmla="*/ 379 h 1717"/>
                <a:gd name="T42" fmla="*/ 1291 w 1720"/>
                <a:gd name="T43" fmla="*/ 251 h 1717"/>
                <a:gd name="T44" fmla="*/ 1121 w 1720"/>
                <a:gd name="T45" fmla="*/ 161 h 1717"/>
                <a:gd name="T46" fmla="*/ 928 w 1720"/>
                <a:gd name="T47" fmla="*/ 117 h 1717"/>
                <a:gd name="T48" fmla="*/ 934 w 1720"/>
                <a:gd name="T49" fmla="*/ 3 h 1717"/>
                <a:gd name="T50" fmla="*/ 1146 w 1720"/>
                <a:gd name="T51" fmla="*/ 49 h 1717"/>
                <a:gd name="T52" fmla="*/ 1334 w 1720"/>
                <a:gd name="T53" fmla="*/ 141 h 1717"/>
                <a:gd name="T54" fmla="*/ 1493 w 1720"/>
                <a:gd name="T55" fmla="*/ 277 h 1717"/>
                <a:gd name="T56" fmla="*/ 1615 w 1720"/>
                <a:gd name="T57" fmla="*/ 445 h 1717"/>
                <a:gd name="T58" fmla="*/ 1693 w 1720"/>
                <a:gd name="T59" fmla="*/ 642 h 1717"/>
                <a:gd name="T60" fmla="*/ 1720 w 1720"/>
                <a:gd name="T61" fmla="*/ 858 h 1717"/>
                <a:gd name="T62" fmla="*/ 1693 w 1720"/>
                <a:gd name="T63" fmla="*/ 1076 h 1717"/>
                <a:gd name="T64" fmla="*/ 1615 w 1720"/>
                <a:gd name="T65" fmla="*/ 1273 h 1717"/>
                <a:gd name="T66" fmla="*/ 1493 w 1720"/>
                <a:gd name="T67" fmla="*/ 1441 h 1717"/>
                <a:gd name="T68" fmla="*/ 1334 w 1720"/>
                <a:gd name="T69" fmla="*/ 1575 h 1717"/>
                <a:gd name="T70" fmla="*/ 1146 w 1720"/>
                <a:gd name="T71" fmla="*/ 1669 h 1717"/>
                <a:gd name="T72" fmla="*/ 934 w 1720"/>
                <a:gd name="T73" fmla="*/ 1714 h 1717"/>
                <a:gd name="T74" fmla="*/ 713 w 1720"/>
                <a:gd name="T75" fmla="*/ 1705 h 1717"/>
                <a:gd name="T76" fmla="*/ 509 w 1720"/>
                <a:gd name="T77" fmla="*/ 1643 h 1717"/>
                <a:gd name="T78" fmla="*/ 329 w 1720"/>
                <a:gd name="T79" fmla="*/ 1535 h 1717"/>
                <a:gd name="T80" fmla="*/ 182 w 1720"/>
                <a:gd name="T81" fmla="*/ 1388 h 1717"/>
                <a:gd name="T82" fmla="*/ 74 w 1720"/>
                <a:gd name="T83" fmla="*/ 1209 h 1717"/>
                <a:gd name="T84" fmla="*/ 13 w 1720"/>
                <a:gd name="T85" fmla="*/ 1005 h 1717"/>
                <a:gd name="T86" fmla="*/ 3 w 1720"/>
                <a:gd name="T87" fmla="*/ 785 h 1717"/>
                <a:gd name="T88" fmla="*/ 48 w 1720"/>
                <a:gd name="T89" fmla="*/ 573 h 1717"/>
                <a:gd name="T90" fmla="*/ 142 w 1720"/>
                <a:gd name="T91" fmla="*/ 386 h 1717"/>
                <a:gd name="T92" fmla="*/ 276 w 1720"/>
                <a:gd name="T93" fmla="*/ 228 h 1717"/>
                <a:gd name="T94" fmla="*/ 446 w 1720"/>
                <a:gd name="T95" fmla="*/ 106 h 1717"/>
                <a:gd name="T96" fmla="*/ 642 w 1720"/>
                <a:gd name="T97" fmla="*/ 28 h 1717"/>
                <a:gd name="T98" fmla="*/ 860 w 1720"/>
                <a:gd name="T99" fmla="*/ 0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20" h="1717">
                  <a:moveTo>
                    <a:pt x="860" y="114"/>
                  </a:moveTo>
                  <a:lnTo>
                    <a:pt x="792" y="117"/>
                  </a:lnTo>
                  <a:lnTo>
                    <a:pt x="726" y="127"/>
                  </a:lnTo>
                  <a:lnTo>
                    <a:pt x="662" y="141"/>
                  </a:lnTo>
                  <a:lnTo>
                    <a:pt x="599" y="161"/>
                  </a:lnTo>
                  <a:lnTo>
                    <a:pt x="540" y="186"/>
                  </a:lnTo>
                  <a:lnTo>
                    <a:pt x="484" y="216"/>
                  </a:lnTo>
                  <a:lnTo>
                    <a:pt x="429" y="251"/>
                  </a:lnTo>
                  <a:lnTo>
                    <a:pt x="379" y="289"/>
                  </a:lnTo>
                  <a:lnTo>
                    <a:pt x="333" y="332"/>
                  </a:lnTo>
                  <a:lnTo>
                    <a:pt x="290" y="379"/>
                  </a:lnTo>
                  <a:lnTo>
                    <a:pt x="251" y="429"/>
                  </a:lnTo>
                  <a:lnTo>
                    <a:pt x="216" y="483"/>
                  </a:lnTo>
                  <a:lnTo>
                    <a:pt x="187" y="539"/>
                  </a:lnTo>
                  <a:lnTo>
                    <a:pt x="162" y="598"/>
                  </a:lnTo>
                  <a:lnTo>
                    <a:pt x="141" y="661"/>
                  </a:lnTo>
                  <a:lnTo>
                    <a:pt x="126" y="724"/>
                  </a:lnTo>
                  <a:lnTo>
                    <a:pt x="118" y="791"/>
                  </a:lnTo>
                  <a:lnTo>
                    <a:pt x="115" y="858"/>
                  </a:lnTo>
                  <a:lnTo>
                    <a:pt x="118" y="927"/>
                  </a:lnTo>
                  <a:lnTo>
                    <a:pt x="126" y="993"/>
                  </a:lnTo>
                  <a:lnTo>
                    <a:pt x="141" y="1057"/>
                  </a:lnTo>
                  <a:lnTo>
                    <a:pt x="162" y="1119"/>
                  </a:lnTo>
                  <a:lnTo>
                    <a:pt x="187" y="1178"/>
                  </a:lnTo>
                  <a:lnTo>
                    <a:pt x="216" y="1235"/>
                  </a:lnTo>
                  <a:lnTo>
                    <a:pt x="251" y="1288"/>
                  </a:lnTo>
                  <a:lnTo>
                    <a:pt x="290" y="1338"/>
                  </a:lnTo>
                  <a:lnTo>
                    <a:pt x="333" y="1385"/>
                  </a:lnTo>
                  <a:lnTo>
                    <a:pt x="379" y="1429"/>
                  </a:lnTo>
                  <a:lnTo>
                    <a:pt x="429" y="1467"/>
                  </a:lnTo>
                  <a:lnTo>
                    <a:pt x="484" y="1502"/>
                  </a:lnTo>
                  <a:lnTo>
                    <a:pt x="540" y="1532"/>
                  </a:lnTo>
                  <a:lnTo>
                    <a:pt x="599" y="1557"/>
                  </a:lnTo>
                  <a:lnTo>
                    <a:pt x="662" y="1577"/>
                  </a:lnTo>
                  <a:lnTo>
                    <a:pt x="726" y="1591"/>
                  </a:lnTo>
                  <a:lnTo>
                    <a:pt x="792" y="1599"/>
                  </a:lnTo>
                  <a:lnTo>
                    <a:pt x="860" y="1603"/>
                  </a:lnTo>
                  <a:lnTo>
                    <a:pt x="928" y="1599"/>
                  </a:lnTo>
                  <a:lnTo>
                    <a:pt x="994" y="1591"/>
                  </a:lnTo>
                  <a:lnTo>
                    <a:pt x="1058" y="1577"/>
                  </a:lnTo>
                  <a:lnTo>
                    <a:pt x="1121" y="1557"/>
                  </a:lnTo>
                  <a:lnTo>
                    <a:pt x="1180" y="1532"/>
                  </a:lnTo>
                  <a:lnTo>
                    <a:pt x="1236" y="1502"/>
                  </a:lnTo>
                  <a:lnTo>
                    <a:pt x="1291" y="1467"/>
                  </a:lnTo>
                  <a:lnTo>
                    <a:pt x="1341" y="1429"/>
                  </a:lnTo>
                  <a:lnTo>
                    <a:pt x="1387" y="1385"/>
                  </a:lnTo>
                  <a:lnTo>
                    <a:pt x="1430" y="1338"/>
                  </a:lnTo>
                  <a:lnTo>
                    <a:pt x="1469" y="1288"/>
                  </a:lnTo>
                  <a:lnTo>
                    <a:pt x="1504" y="1235"/>
                  </a:lnTo>
                  <a:lnTo>
                    <a:pt x="1533" y="1178"/>
                  </a:lnTo>
                  <a:lnTo>
                    <a:pt x="1558" y="1119"/>
                  </a:lnTo>
                  <a:lnTo>
                    <a:pt x="1579" y="1057"/>
                  </a:lnTo>
                  <a:lnTo>
                    <a:pt x="1594" y="993"/>
                  </a:lnTo>
                  <a:lnTo>
                    <a:pt x="1602" y="927"/>
                  </a:lnTo>
                  <a:lnTo>
                    <a:pt x="1605" y="858"/>
                  </a:lnTo>
                  <a:lnTo>
                    <a:pt x="1602" y="791"/>
                  </a:lnTo>
                  <a:lnTo>
                    <a:pt x="1594" y="724"/>
                  </a:lnTo>
                  <a:lnTo>
                    <a:pt x="1579" y="661"/>
                  </a:lnTo>
                  <a:lnTo>
                    <a:pt x="1558" y="598"/>
                  </a:lnTo>
                  <a:lnTo>
                    <a:pt x="1533" y="539"/>
                  </a:lnTo>
                  <a:lnTo>
                    <a:pt x="1504" y="483"/>
                  </a:lnTo>
                  <a:lnTo>
                    <a:pt x="1469" y="429"/>
                  </a:lnTo>
                  <a:lnTo>
                    <a:pt x="1430" y="379"/>
                  </a:lnTo>
                  <a:lnTo>
                    <a:pt x="1387" y="332"/>
                  </a:lnTo>
                  <a:lnTo>
                    <a:pt x="1341" y="289"/>
                  </a:lnTo>
                  <a:lnTo>
                    <a:pt x="1291" y="251"/>
                  </a:lnTo>
                  <a:lnTo>
                    <a:pt x="1236" y="216"/>
                  </a:lnTo>
                  <a:lnTo>
                    <a:pt x="1180" y="186"/>
                  </a:lnTo>
                  <a:lnTo>
                    <a:pt x="1121" y="161"/>
                  </a:lnTo>
                  <a:lnTo>
                    <a:pt x="1058" y="141"/>
                  </a:lnTo>
                  <a:lnTo>
                    <a:pt x="994" y="127"/>
                  </a:lnTo>
                  <a:lnTo>
                    <a:pt x="928" y="117"/>
                  </a:lnTo>
                  <a:lnTo>
                    <a:pt x="860" y="114"/>
                  </a:lnTo>
                  <a:close/>
                  <a:moveTo>
                    <a:pt x="860" y="0"/>
                  </a:moveTo>
                  <a:lnTo>
                    <a:pt x="934" y="3"/>
                  </a:lnTo>
                  <a:lnTo>
                    <a:pt x="1007" y="12"/>
                  </a:lnTo>
                  <a:lnTo>
                    <a:pt x="1078" y="28"/>
                  </a:lnTo>
                  <a:lnTo>
                    <a:pt x="1146" y="49"/>
                  </a:lnTo>
                  <a:lnTo>
                    <a:pt x="1211" y="75"/>
                  </a:lnTo>
                  <a:lnTo>
                    <a:pt x="1274" y="106"/>
                  </a:lnTo>
                  <a:lnTo>
                    <a:pt x="1334" y="141"/>
                  </a:lnTo>
                  <a:lnTo>
                    <a:pt x="1391" y="182"/>
                  </a:lnTo>
                  <a:lnTo>
                    <a:pt x="1444" y="228"/>
                  </a:lnTo>
                  <a:lnTo>
                    <a:pt x="1493" y="277"/>
                  </a:lnTo>
                  <a:lnTo>
                    <a:pt x="1538" y="329"/>
                  </a:lnTo>
                  <a:lnTo>
                    <a:pt x="1578" y="386"/>
                  </a:lnTo>
                  <a:lnTo>
                    <a:pt x="1615" y="445"/>
                  </a:lnTo>
                  <a:lnTo>
                    <a:pt x="1646" y="508"/>
                  </a:lnTo>
                  <a:lnTo>
                    <a:pt x="1672" y="573"/>
                  </a:lnTo>
                  <a:lnTo>
                    <a:pt x="1693" y="642"/>
                  </a:lnTo>
                  <a:lnTo>
                    <a:pt x="1707" y="712"/>
                  </a:lnTo>
                  <a:lnTo>
                    <a:pt x="1717" y="785"/>
                  </a:lnTo>
                  <a:lnTo>
                    <a:pt x="1720" y="858"/>
                  </a:lnTo>
                  <a:lnTo>
                    <a:pt x="1717" y="933"/>
                  </a:lnTo>
                  <a:lnTo>
                    <a:pt x="1707" y="1005"/>
                  </a:lnTo>
                  <a:lnTo>
                    <a:pt x="1693" y="1076"/>
                  </a:lnTo>
                  <a:lnTo>
                    <a:pt x="1672" y="1144"/>
                  </a:lnTo>
                  <a:lnTo>
                    <a:pt x="1646" y="1209"/>
                  </a:lnTo>
                  <a:lnTo>
                    <a:pt x="1615" y="1273"/>
                  </a:lnTo>
                  <a:lnTo>
                    <a:pt x="1578" y="1332"/>
                  </a:lnTo>
                  <a:lnTo>
                    <a:pt x="1538" y="1388"/>
                  </a:lnTo>
                  <a:lnTo>
                    <a:pt x="1493" y="1441"/>
                  </a:lnTo>
                  <a:lnTo>
                    <a:pt x="1444" y="1490"/>
                  </a:lnTo>
                  <a:lnTo>
                    <a:pt x="1391" y="1535"/>
                  </a:lnTo>
                  <a:lnTo>
                    <a:pt x="1334" y="1575"/>
                  </a:lnTo>
                  <a:lnTo>
                    <a:pt x="1274" y="1612"/>
                  </a:lnTo>
                  <a:lnTo>
                    <a:pt x="1211" y="1643"/>
                  </a:lnTo>
                  <a:lnTo>
                    <a:pt x="1146" y="1669"/>
                  </a:lnTo>
                  <a:lnTo>
                    <a:pt x="1078" y="1690"/>
                  </a:lnTo>
                  <a:lnTo>
                    <a:pt x="1007" y="1705"/>
                  </a:lnTo>
                  <a:lnTo>
                    <a:pt x="934" y="1714"/>
                  </a:lnTo>
                  <a:lnTo>
                    <a:pt x="860" y="1717"/>
                  </a:lnTo>
                  <a:lnTo>
                    <a:pt x="786" y="1714"/>
                  </a:lnTo>
                  <a:lnTo>
                    <a:pt x="713" y="1705"/>
                  </a:lnTo>
                  <a:lnTo>
                    <a:pt x="642" y="1690"/>
                  </a:lnTo>
                  <a:lnTo>
                    <a:pt x="574" y="1669"/>
                  </a:lnTo>
                  <a:lnTo>
                    <a:pt x="509" y="1643"/>
                  </a:lnTo>
                  <a:lnTo>
                    <a:pt x="446" y="1612"/>
                  </a:lnTo>
                  <a:lnTo>
                    <a:pt x="386" y="1575"/>
                  </a:lnTo>
                  <a:lnTo>
                    <a:pt x="329" y="1535"/>
                  </a:lnTo>
                  <a:lnTo>
                    <a:pt x="276" y="1490"/>
                  </a:lnTo>
                  <a:lnTo>
                    <a:pt x="227" y="1441"/>
                  </a:lnTo>
                  <a:lnTo>
                    <a:pt x="182" y="1388"/>
                  </a:lnTo>
                  <a:lnTo>
                    <a:pt x="142" y="1332"/>
                  </a:lnTo>
                  <a:lnTo>
                    <a:pt x="105" y="1273"/>
                  </a:lnTo>
                  <a:lnTo>
                    <a:pt x="74" y="1209"/>
                  </a:lnTo>
                  <a:lnTo>
                    <a:pt x="48" y="1144"/>
                  </a:lnTo>
                  <a:lnTo>
                    <a:pt x="27" y="1076"/>
                  </a:lnTo>
                  <a:lnTo>
                    <a:pt x="13" y="1005"/>
                  </a:lnTo>
                  <a:lnTo>
                    <a:pt x="3" y="933"/>
                  </a:lnTo>
                  <a:lnTo>
                    <a:pt x="0" y="858"/>
                  </a:lnTo>
                  <a:lnTo>
                    <a:pt x="3" y="785"/>
                  </a:lnTo>
                  <a:lnTo>
                    <a:pt x="13" y="712"/>
                  </a:lnTo>
                  <a:lnTo>
                    <a:pt x="27" y="642"/>
                  </a:lnTo>
                  <a:lnTo>
                    <a:pt x="48" y="573"/>
                  </a:lnTo>
                  <a:lnTo>
                    <a:pt x="74" y="508"/>
                  </a:lnTo>
                  <a:lnTo>
                    <a:pt x="105" y="445"/>
                  </a:lnTo>
                  <a:lnTo>
                    <a:pt x="142" y="386"/>
                  </a:lnTo>
                  <a:lnTo>
                    <a:pt x="182" y="329"/>
                  </a:lnTo>
                  <a:lnTo>
                    <a:pt x="227" y="277"/>
                  </a:lnTo>
                  <a:lnTo>
                    <a:pt x="276" y="228"/>
                  </a:lnTo>
                  <a:lnTo>
                    <a:pt x="329" y="182"/>
                  </a:lnTo>
                  <a:lnTo>
                    <a:pt x="386" y="141"/>
                  </a:lnTo>
                  <a:lnTo>
                    <a:pt x="446" y="106"/>
                  </a:lnTo>
                  <a:lnTo>
                    <a:pt x="509" y="75"/>
                  </a:lnTo>
                  <a:lnTo>
                    <a:pt x="574" y="49"/>
                  </a:lnTo>
                  <a:lnTo>
                    <a:pt x="642" y="28"/>
                  </a:lnTo>
                  <a:lnTo>
                    <a:pt x="713" y="12"/>
                  </a:lnTo>
                  <a:lnTo>
                    <a:pt x="786" y="3"/>
                  </a:lnTo>
                  <a:lnTo>
                    <a:pt x="8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7" name="Freeform 729"/>
            <p:cNvSpPr>
              <a:spLocks noEditPoints="1"/>
            </p:cNvSpPr>
            <p:nvPr/>
          </p:nvSpPr>
          <p:spPr bwMode="auto">
            <a:xfrm>
              <a:off x="10287000" y="4506913"/>
              <a:ext cx="109538" cy="109537"/>
            </a:xfrm>
            <a:custGeom>
              <a:avLst/>
              <a:gdLst>
                <a:gd name="T0" fmla="*/ 306 w 688"/>
                <a:gd name="T1" fmla="*/ 118 h 687"/>
                <a:gd name="T2" fmla="*/ 239 w 688"/>
                <a:gd name="T3" fmla="*/ 140 h 687"/>
                <a:gd name="T4" fmla="*/ 182 w 688"/>
                <a:gd name="T5" fmla="*/ 182 h 687"/>
                <a:gd name="T6" fmla="*/ 141 w 688"/>
                <a:gd name="T7" fmla="*/ 238 h 687"/>
                <a:gd name="T8" fmla="*/ 118 w 688"/>
                <a:gd name="T9" fmla="*/ 307 h 687"/>
                <a:gd name="T10" fmla="*/ 118 w 688"/>
                <a:gd name="T11" fmla="*/ 381 h 687"/>
                <a:gd name="T12" fmla="*/ 141 w 688"/>
                <a:gd name="T13" fmla="*/ 449 h 687"/>
                <a:gd name="T14" fmla="*/ 182 w 688"/>
                <a:gd name="T15" fmla="*/ 506 h 687"/>
                <a:gd name="T16" fmla="*/ 239 w 688"/>
                <a:gd name="T17" fmla="*/ 547 h 687"/>
                <a:gd name="T18" fmla="*/ 306 w 688"/>
                <a:gd name="T19" fmla="*/ 569 h 687"/>
                <a:gd name="T20" fmla="*/ 382 w 688"/>
                <a:gd name="T21" fmla="*/ 569 h 687"/>
                <a:gd name="T22" fmla="*/ 449 w 688"/>
                <a:gd name="T23" fmla="*/ 547 h 687"/>
                <a:gd name="T24" fmla="*/ 506 w 688"/>
                <a:gd name="T25" fmla="*/ 506 h 687"/>
                <a:gd name="T26" fmla="*/ 547 w 688"/>
                <a:gd name="T27" fmla="*/ 449 h 687"/>
                <a:gd name="T28" fmla="*/ 570 w 688"/>
                <a:gd name="T29" fmla="*/ 381 h 687"/>
                <a:gd name="T30" fmla="*/ 570 w 688"/>
                <a:gd name="T31" fmla="*/ 307 h 687"/>
                <a:gd name="T32" fmla="*/ 547 w 688"/>
                <a:gd name="T33" fmla="*/ 238 h 687"/>
                <a:gd name="T34" fmla="*/ 506 w 688"/>
                <a:gd name="T35" fmla="*/ 182 h 687"/>
                <a:gd name="T36" fmla="*/ 449 w 688"/>
                <a:gd name="T37" fmla="*/ 140 h 687"/>
                <a:gd name="T38" fmla="*/ 382 w 688"/>
                <a:gd name="T39" fmla="*/ 118 h 687"/>
                <a:gd name="T40" fmla="*/ 344 w 688"/>
                <a:gd name="T41" fmla="*/ 0 h 687"/>
                <a:gd name="T42" fmla="*/ 435 w 688"/>
                <a:gd name="T43" fmla="*/ 12 h 687"/>
                <a:gd name="T44" fmla="*/ 517 w 688"/>
                <a:gd name="T45" fmla="*/ 48 h 687"/>
                <a:gd name="T46" fmla="*/ 587 w 688"/>
                <a:gd name="T47" fmla="*/ 101 h 687"/>
                <a:gd name="T48" fmla="*/ 641 w 688"/>
                <a:gd name="T49" fmla="*/ 171 h 687"/>
                <a:gd name="T50" fmla="*/ 675 w 688"/>
                <a:gd name="T51" fmla="*/ 253 h 687"/>
                <a:gd name="T52" fmla="*/ 688 w 688"/>
                <a:gd name="T53" fmla="*/ 343 h 687"/>
                <a:gd name="T54" fmla="*/ 675 w 688"/>
                <a:gd name="T55" fmla="*/ 435 h 687"/>
                <a:gd name="T56" fmla="*/ 641 w 688"/>
                <a:gd name="T57" fmla="*/ 517 h 687"/>
                <a:gd name="T58" fmla="*/ 587 w 688"/>
                <a:gd name="T59" fmla="*/ 586 h 687"/>
                <a:gd name="T60" fmla="*/ 517 w 688"/>
                <a:gd name="T61" fmla="*/ 640 h 687"/>
                <a:gd name="T62" fmla="*/ 435 w 688"/>
                <a:gd name="T63" fmla="*/ 674 h 687"/>
                <a:gd name="T64" fmla="*/ 344 w 688"/>
                <a:gd name="T65" fmla="*/ 687 h 687"/>
                <a:gd name="T66" fmla="*/ 253 w 688"/>
                <a:gd name="T67" fmla="*/ 674 h 687"/>
                <a:gd name="T68" fmla="*/ 171 w 688"/>
                <a:gd name="T69" fmla="*/ 640 h 687"/>
                <a:gd name="T70" fmla="*/ 101 w 688"/>
                <a:gd name="T71" fmla="*/ 586 h 687"/>
                <a:gd name="T72" fmla="*/ 47 w 688"/>
                <a:gd name="T73" fmla="*/ 517 h 687"/>
                <a:gd name="T74" fmla="*/ 13 w 688"/>
                <a:gd name="T75" fmla="*/ 435 h 687"/>
                <a:gd name="T76" fmla="*/ 0 w 688"/>
                <a:gd name="T77" fmla="*/ 343 h 687"/>
                <a:gd name="T78" fmla="*/ 13 w 688"/>
                <a:gd name="T79" fmla="*/ 253 h 687"/>
                <a:gd name="T80" fmla="*/ 47 w 688"/>
                <a:gd name="T81" fmla="*/ 171 h 687"/>
                <a:gd name="T82" fmla="*/ 101 w 688"/>
                <a:gd name="T83" fmla="*/ 101 h 687"/>
                <a:gd name="T84" fmla="*/ 171 w 688"/>
                <a:gd name="T85" fmla="*/ 48 h 687"/>
                <a:gd name="T86" fmla="*/ 253 w 688"/>
                <a:gd name="T87" fmla="*/ 12 h 687"/>
                <a:gd name="T88" fmla="*/ 344 w 68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8" h="687">
                  <a:moveTo>
                    <a:pt x="344" y="114"/>
                  </a:moveTo>
                  <a:lnTo>
                    <a:pt x="306" y="118"/>
                  </a:lnTo>
                  <a:lnTo>
                    <a:pt x="272" y="127"/>
                  </a:lnTo>
                  <a:lnTo>
                    <a:pt x="239" y="140"/>
                  </a:lnTo>
                  <a:lnTo>
                    <a:pt x="208" y="159"/>
                  </a:lnTo>
                  <a:lnTo>
                    <a:pt x="182" y="182"/>
                  </a:lnTo>
                  <a:lnTo>
                    <a:pt x="159" y="209"/>
                  </a:lnTo>
                  <a:lnTo>
                    <a:pt x="141" y="238"/>
                  </a:lnTo>
                  <a:lnTo>
                    <a:pt x="126" y="272"/>
                  </a:lnTo>
                  <a:lnTo>
                    <a:pt x="118" y="307"/>
                  </a:lnTo>
                  <a:lnTo>
                    <a:pt x="115" y="343"/>
                  </a:lnTo>
                  <a:lnTo>
                    <a:pt x="118" y="381"/>
                  </a:lnTo>
                  <a:lnTo>
                    <a:pt x="126" y="416"/>
                  </a:lnTo>
                  <a:lnTo>
                    <a:pt x="141" y="449"/>
                  </a:lnTo>
                  <a:lnTo>
                    <a:pt x="159" y="479"/>
                  </a:lnTo>
                  <a:lnTo>
                    <a:pt x="182" y="506"/>
                  </a:lnTo>
                  <a:lnTo>
                    <a:pt x="208" y="529"/>
                  </a:lnTo>
                  <a:lnTo>
                    <a:pt x="239" y="547"/>
                  </a:lnTo>
                  <a:lnTo>
                    <a:pt x="272" y="561"/>
                  </a:lnTo>
                  <a:lnTo>
                    <a:pt x="306" y="569"/>
                  </a:lnTo>
                  <a:lnTo>
                    <a:pt x="344" y="572"/>
                  </a:lnTo>
                  <a:lnTo>
                    <a:pt x="382" y="569"/>
                  </a:lnTo>
                  <a:lnTo>
                    <a:pt x="416" y="561"/>
                  </a:lnTo>
                  <a:lnTo>
                    <a:pt x="449" y="547"/>
                  </a:lnTo>
                  <a:lnTo>
                    <a:pt x="480" y="529"/>
                  </a:lnTo>
                  <a:lnTo>
                    <a:pt x="506" y="506"/>
                  </a:lnTo>
                  <a:lnTo>
                    <a:pt x="529" y="479"/>
                  </a:lnTo>
                  <a:lnTo>
                    <a:pt x="547" y="449"/>
                  </a:lnTo>
                  <a:lnTo>
                    <a:pt x="562" y="416"/>
                  </a:lnTo>
                  <a:lnTo>
                    <a:pt x="570" y="381"/>
                  </a:lnTo>
                  <a:lnTo>
                    <a:pt x="573" y="343"/>
                  </a:lnTo>
                  <a:lnTo>
                    <a:pt x="570" y="307"/>
                  </a:lnTo>
                  <a:lnTo>
                    <a:pt x="562" y="272"/>
                  </a:lnTo>
                  <a:lnTo>
                    <a:pt x="547" y="238"/>
                  </a:lnTo>
                  <a:lnTo>
                    <a:pt x="529" y="209"/>
                  </a:lnTo>
                  <a:lnTo>
                    <a:pt x="506" y="182"/>
                  </a:lnTo>
                  <a:lnTo>
                    <a:pt x="480" y="159"/>
                  </a:lnTo>
                  <a:lnTo>
                    <a:pt x="449" y="140"/>
                  </a:lnTo>
                  <a:lnTo>
                    <a:pt x="416" y="127"/>
                  </a:lnTo>
                  <a:lnTo>
                    <a:pt x="382" y="118"/>
                  </a:lnTo>
                  <a:lnTo>
                    <a:pt x="344" y="114"/>
                  </a:lnTo>
                  <a:close/>
                  <a:moveTo>
                    <a:pt x="344" y="0"/>
                  </a:moveTo>
                  <a:lnTo>
                    <a:pt x="391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8"/>
                  </a:lnTo>
                  <a:lnTo>
                    <a:pt x="554" y="72"/>
                  </a:lnTo>
                  <a:lnTo>
                    <a:pt x="587" y="101"/>
                  </a:lnTo>
                  <a:lnTo>
                    <a:pt x="616" y="134"/>
                  </a:lnTo>
                  <a:lnTo>
                    <a:pt x="641" y="171"/>
                  </a:lnTo>
                  <a:lnTo>
                    <a:pt x="661" y="210"/>
                  </a:lnTo>
                  <a:lnTo>
                    <a:pt x="675" y="253"/>
                  </a:lnTo>
                  <a:lnTo>
                    <a:pt x="685" y="298"/>
                  </a:lnTo>
                  <a:lnTo>
                    <a:pt x="688" y="343"/>
                  </a:lnTo>
                  <a:lnTo>
                    <a:pt x="685" y="390"/>
                  </a:lnTo>
                  <a:lnTo>
                    <a:pt x="675" y="435"/>
                  </a:lnTo>
                  <a:lnTo>
                    <a:pt x="661" y="477"/>
                  </a:lnTo>
                  <a:lnTo>
                    <a:pt x="641" y="517"/>
                  </a:lnTo>
                  <a:lnTo>
                    <a:pt x="616" y="554"/>
                  </a:lnTo>
                  <a:lnTo>
                    <a:pt x="587" y="586"/>
                  </a:lnTo>
                  <a:lnTo>
                    <a:pt x="554" y="615"/>
                  </a:lnTo>
                  <a:lnTo>
                    <a:pt x="517" y="640"/>
                  </a:lnTo>
                  <a:lnTo>
                    <a:pt x="477" y="660"/>
                  </a:lnTo>
                  <a:lnTo>
                    <a:pt x="435" y="674"/>
                  </a:lnTo>
                  <a:lnTo>
                    <a:pt x="391" y="684"/>
                  </a:lnTo>
                  <a:lnTo>
                    <a:pt x="344" y="687"/>
                  </a:lnTo>
                  <a:lnTo>
                    <a:pt x="297" y="684"/>
                  </a:lnTo>
                  <a:lnTo>
                    <a:pt x="253" y="674"/>
                  </a:lnTo>
                  <a:lnTo>
                    <a:pt x="211" y="660"/>
                  </a:lnTo>
                  <a:lnTo>
                    <a:pt x="171" y="640"/>
                  </a:lnTo>
                  <a:lnTo>
                    <a:pt x="134" y="615"/>
                  </a:lnTo>
                  <a:lnTo>
                    <a:pt x="101" y="586"/>
                  </a:lnTo>
                  <a:lnTo>
                    <a:pt x="72" y="554"/>
                  </a:lnTo>
                  <a:lnTo>
                    <a:pt x="47" y="517"/>
                  </a:lnTo>
                  <a:lnTo>
                    <a:pt x="27" y="477"/>
                  </a:lnTo>
                  <a:lnTo>
                    <a:pt x="13" y="435"/>
                  </a:lnTo>
                  <a:lnTo>
                    <a:pt x="3" y="390"/>
                  </a:lnTo>
                  <a:lnTo>
                    <a:pt x="0" y="343"/>
                  </a:lnTo>
                  <a:lnTo>
                    <a:pt x="3" y="298"/>
                  </a:lnTo>
                  <a:lnTo>
                    <a:pt x="13" y="253"/>
                  </a:lnTo>
                  <a:lnTo>
                    <a:pt x="27" y="210"/>
                  </a:lnTo>
                  <a:lnTo>
                    <a:pt x="47" y="171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1" y="48"/>
                  </a:lnTo>
                  <a:lnTo>
                    <a:pt x="211" y="27"/>
                  </a:lnTo>
                  <a:lnTo>
                    <a:pt x="253" y="12"/>
                  </a:lnTo>
                  <a:lnTo>
                    <a:pt x="297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8" name="Freeform 730"/>
            <p:cNvSpPr>
              <a:spLocks noEditPoints="1"/>
            </p:cNvSpPr>
            <p:nvPr/>
          </p:nvSpPr>
          <p:spPr bwMode="auto">
            <a:xfrm>
              <a:off x="10050463" y="4606925"/>
              <a:ext cx="73025" cy="73025"/>
            </a:xfrm>
            <a:custGeom>
              <a:avLst/>
              <a:gdLst>
                <a:gd name="T0" fmla="*/ 204 w 459"/>
                <a:gd name="T1" fmla="*/ 117 h 458"/>
                <a:gd name="T2" fmla="*/ 158 w 459"/>
                <a:gd name="T3" fmla="*/ 140 h 458"/>
                <a:gd name="T4" fmla="*/ 126 w 459"/>
                <a:gd name="T5" fmla="*/ 179 h 458"/>
                <a:gd name="T6" fmla="*/ 115 w 459"/>
                <a:gd name="T7" fmla="*/ 229 h 458"/>
                <a:gd name="T8" fmla="*/ 126 w 459"/>
                <a:gd name="T9" fmla="*/ 280 h 458"/>
                <a:gd name="T10" fmla="*/ 158 w 459"/>
                <a:gd name="T11" fmla="*/ 318 h 458"/>
                <a:gd name="T12" fmla="*/ 204 w 459"/>
                <a:gd name="T13" fmla="*/ 340 h 458"/>
                <a:gd name="T14" fmla="*/ 256 w 459"/>
                <a:gd name="T15" fmla="*/ 340 h 458"/>
                <a:gd name="T16" fmla="*/ 302 w 459"/>
                <a:gd name="T17" fmla="*/ 318 h 458"/>
                <a:gd name="T18" fmla="*/ 333 w 459"/>
                <a:gd name="T19" fmla="*/ 280 h 458"/>
                <a:gd name="T20" fmla="*/ 344 w 459"/>
                <a:gd name="T21" fmla="*/ 229 h 458"/>
                <a:gd name="T22" fmla="*/ 333 w 459"/>
                <a:gd name="T23" fmla="*/ 179 h 458"/>
                <a:gd name="T24" fmla="*/ 302 w 459"/>
                <a:gd name="T25" fmla="*/ 140 h 458"/>
                <a:gd name="T26" fmla="*/ 256 w 459"/>
                <a:gd name="T27" fmla="*/ 117 h 458"/>
                <a:gd name="T28" fmla="*/ 230 w 459"/>
                <a:gd name="T29" fmla="*/ 0 h 458"/>
                <a:gd name="T30" fmla="*/ 302 w 459"/>
                <a:gd name="T31" fmla="*/ 12 h 458"/>
                <a:gd name="T32" fmla="*/ 365 w 459"/>
                <a:gd name="T33" fmla="*/ 44 h 458"/>
                <a:gd name="T34" fmla="*/ 414 w 459"/>
                <a:gd name="T35" fmla="*/ 94 h 458"/>
                <a:gd name="T36" fmla="*/ 448 w 459"/>
                <a:gd name="T37" fmla="*/ 157 h 458"/>
                <a:gd name="T38" fmla="*/ 459 w 459"/>
                <a:gd name="T39" fmla="*/ 229 h 458"/>
                <a:gd name="T40" fmla="*/ 448 w 459"/>
                <a:gd name="T41" fmla="*/ 301 h 458"/>
                <a:gd name="T42" fmla="*/ 414 w 459"/>
                <a:gd name="T43" fmla="*/ 364 h 458"/>
                <a:gd name="T44" fmla="*/ 365 w 459"/>
                <a:gd name="T45" fmla="*/ 414 h 458"/>
                <a:gd name="T46" fmla="*/ 302 w 459"/>
                <a:gd name="T47" fmla="*/ 446 h 458"/>
                <a:gd name="T48" fmla="*/ 230 w 459"/>
                <a:gd name="T49" fmla="*/ 458 h 458"/>
                <a:gd name="T50" fmla="*/ 158 w 459"/>
                <a:gd name="T51" fmla="*/ 446 h 458"/>
                <a:gd name="T52" fmla="*/ 94 w 459"/>
                <a:gd name="T53" fmla="*/ 414 h 458"/>
                <a:gd name="T54" fmla="*/ 45 w 459"/>
                <a:gd name="T55" fmla="*/ 364 h 458"/>
                <a:gd name="T56" fmla="*/ 12 w 459"/>
                <a:gd name="T57" fmla="*/ 301 h 458"/>
                <a:gd name="T58" fmla="*/ 0 w 459"/>
                <a:gd name="T59" fmla="*/ 229 h 458"/>
                <a:gd name="T60" fmla="*/ 12 w 459"/>
                <a:gd name="T61" fmla="*/ 157 h 458"/>
                <a:gd name="T62" fmla="*/ 45 w 459"/>
                <a:gd name="T63" fmla="*/ 94 h 458"/>
                <a:gd name="T64" fmla="*/ 94 w 459"/>
                <a:gd name="T65" fmla="*/ 44 h 458"/>
                <a:gd name="T66" fmla="*/ 158 w 459"/>
                <a:gd name="T67" fmla="*/ 12 h 458"/>
                <a:gd name="T68" fmla="*/ 230 w 459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8">
                  <a:moveTo>
                    <a:pt x="230" y="114"/>
                  </a:moveTo>
                  <a:lnTo>
                    <a:pt x="204" y="117"/>
                  </a:lnTo>
                  <a:lnTo>
                    <a:pt x="180" y="127"/>
                  </a:lnTo>
                  <a:lnTo>
                    <a:pt x="158" y="140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80"/>
                  </a:lnTo>
                  <a:lnTo>
                    <a:pt x="140" y="300"/>
                  </a:lnTo>
                  <a:lnTo>
                    <a:pt x="158" y="318"/>
                  </a:lnTo>
                  <a:lnTo>
                    <a:pt x="180" y="332"/>
                  </a:lnTo>
                  <a:lnTo>
                    <a:pt x="204" y="340"/>
                  </a:lnTo>
                  <a:lnTo>
                    <a:pt x="230" y="343"/>
                  </a:lnTo>
                  <a:lnTo>
                    <a:pt x="256" y="340"/>
                  </a:lnTo>
                  <a:lnTo>
                    <a:pt x="280" y="332"/>
                  </a:lnTo>
                  <a:lnTo>
                    <a:pt x="302" y="318"/>
                  </a:lnTo>
                  <a:lnTo>
                    <a:pt x="319" y="300"/>
                  </a:lnTo>
                  <a:lnTo>
                    <a:pt x="333" y="280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8"/>
                  </a:lnTo>
                  <a:lnTo>
                    <a:pt x="302" y="140"/>
                  </a:lnTo>
                  <a:lnTo>
                    <a:pt x="280" y="127"/>
                  </a:lnTo>
                  <a:lnTo>
                    <a:pt x="256" y="117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267" y="3"/>
                  </a:lnTo>
                  <a:lnTo>
                    <a:pt x="302" y="12"/>
                  </a:lnTo>
                  <a:lnTo>
                    <a:pt x="335" y="26"/>
                  </a:lnTo>
                  <a:lnTo>
                    <a:pt x="365" y="44"/>
                  </a:lnTo>
                  <a:lnTo>
                    <a:pt x="391" y="67"/>
                  </a:lnTo>
                  <a:lnTo>
                    <a:pt x="414" y="94"/>
                  </a:lnTo>
                  <a:lnTo>
                    <a:pt x="433" y="123"/>
                  </a:lnTo>
                  <a:lnTo>
                    <a:pt x="448" y="157"/>
                  </a:lnTo>
                  <a:lnTo>
                    <a:pt x="456" y="192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8" y="301"/>
                  </a:lnTo>
                  <a:lnTo>
                    <a:pt x="433" y="334"/>
                  </a:lnTo>
                  <a:lnTo>
                    <a:pt x="414" y="364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5" y="433"/>
                  </a:lnTo>
                  <a:lnTo>
                    <a:pt x="302" y="446"/>
                  </a:lnTo>
                  <a:lnTo>
                    <a:pt x="267" y="454"/>
                  </a:lnTo>
                  <a:lnTo>
                    <a:pt x="230" y="458"/>
                  </a:lnTo>
                  <a:lnTo>
                    <a:pt x="192" y="454"/>
                  </a:lnTo>
                  <a:lnTo>
                    <a:pt x="158" y="446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6" y="123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8" y="12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9" name="Freeform 731"/>
            <p:cNvSpPr>
              <a:spLocks/>
            </p:cNvSpPr>
            <p:nvPr/>
          </p:nvSpPr>
          <p:spPr bwMode="auto">
            <a:xfrm>
              <a:off x="10333038" y="4552950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3 h 115"/>
                <a:gd name="T20" fmla="*/ 57 w 114"/>
                <a:gd name="T21" fmla="*/ 115 h 115"/>
                <a:gd name="T22" fmla="*/ 38 w 114"/>
                <a:gd name="T23" fmla="*/ 113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3 h 115"/>
                <a:gd name="T36" fmla="*/ 22 w 114"/>
                <a:gd name="T37" fmla="*/ 11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0" name="Freeform 732"/>
            <p:cNvSpPr>
              <a:spLocks/>
            </p:cNvSpPr>
            <p:nvPr/>
          </p:nvSpPr>
          <p:spPr bwMode="auto">
            <a:xfrm>
              <a:off x="10077450" y="4579938"/>
              <a:ext cx="19050" cy="17462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3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3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1" name="Freeform 733"/>
            <p:cNvSpPr>
              <a:spLocks/>
            </p:cNvSpPr>
            <p:nvPr/>
          </p:nvSpPr>
          <p:spPr bwMode="auto">
            <a:xfrm>
              <a:off x="10164763" y="4333875"/>
              <a:ext cx="19050" cy="26987"/>
            </a:xfrm>
            <a:custGeom>
              <a:avLst/>
              <a:gdLst>
                <a:gd name="T0" fmla="*/ 67 w 122"/>
                <a:gd name="T1" fmla="*/ 0 h 172"/>
                <a:gd name="T2" fmla="*/ 82 w 122"/>
                <a:gd name="T3" fmla="*/ 4 h 172"/>
                <a:gd name="T4" fmla="*/ 95 w 122"/>
                <a:gd name="T5" fmla="*/ 12 h 172"/>
                <a:gd name="T6" fmla="*/ 106 w 122"/>
                <a:gd name="T7" fmla="*/ 22 h 172"/>
                <a:gd name="T8" fmla="*/ 113 w 122"/>
                <a:gd name="T9" fmla="*/ 36 h 172"/>
                <a:gd name="T10" fmla="*/ 116 w 122"/>
                <a:gd name="T11" fmla="*/ 52 h 172"/>
                <a:gd name="T12" fmla="*/ 121 w 122"/>
                <a:gd name="T13" fmla="*/ 110 h 172"/>
                <a:gd name="T14" fmla="*/ 122 w 122"/>
                <a:gd name="T15" fmla="*/ 124 h 172"/>
                <a:gd name="T16" fmla="*/ 118 w 122"/>
                <a:gd name="T17" fmla="*/ 139 h 172"/>
                <a:gd name="T18" fmla="*/ 111 w 122"/>
                <a:gd name="T19" fmla="*/ 151 h 172"/>
                <a:gd name="T20" fmla="*/ 100 w 122"/>
                <a:gd name="T21" fmla="*/ 163 h 172"/>
                <a:gd name="T22" fmla="*/ 86 w 122"/>
                <a:gd name="T23" fmla="*/ 170 h 172"/>
                <a:gd name="T24" fmla="*/ 69 w 122"/>
                <a:gd name="T25" fmla="*/ 172 h 172"/>
                <a:gd name="T26" fmla="*/ 69 w 122"/>
                <a:gd name="T27" fmla="*/ 172 h 172"/>
                <a:gd name="T28" fmla="*/ 69 w 122"/>
                <a:gd name="T29" fmla="*/ 172 h 172"/>
                <a:gd name="T30" fmla="*/ 68 w 122"/>
                <a:gd name="T31" fmla="*/ 172 h 172"/>
                <a:gd name="T32" fmla="*/ 67 w 122"/>
                <a:gd name="T33" fmla="*/ 172 h 172"/>
                <a:gd name="T34" fmla="*/ 64 w 122"/>
                <a:gd name="T35" fmla="*/ 172 h 172"/>
                <a:gd name="T36" fmla="*/ 47 w 122"/>
                <a:gd name="T37" fmla="*/ 170 h 172"/>
                <a:gd name="T38" fmla="*/ 33 w 122"/>
                <a:gd name="T39" fmla="*/ 163 h 172"/>
                <a:gd name="T40" fmla="*/ 21 w 122"/>
                <a:gd name="T41" fmla="*/ 151 h 172"/>
                <a:gd name="T42" fmla="*/ 12 w 122"/>
                <a:gd name="T43" fmla="*/ 138 h 172"/>
                <a:gd name="T44" fmla="*/ 7 w 122"/>
                <a:gd name="T45" fmla="*/ 121 h 172"/>
                <a:gd name="T46" fmla="*/ 2 w 122"/>
                <a:gd name="T47" fmla="*/ 64 h 172"/>
                <a:gd name="T48" fmla="*/ 0 w 122"/>
                <a:gd name="T49" fmla="*/ 49 h 172"/>
                <a:gd name="T50" fmla="*/ 5 w 122"/>
                <a:gd name="T51" fmla="*/ 35 h 172"/>
                <a:gd name="T52" fmla="*/ 12 w 122"/>
                <a:gd name="T53" fmla="*/ 21 h 172"/>
                <a:gd name="T54" fmla="*/ 22 w 122"/>
                <a:gd name="T55" fmla="*/ 11 h 172"/>
                <a:gd name="T56" fmla="*/ 36 w 122"/>
                <a:gd name="T57" fmla="*/ 4 h 172"/>
                <a:gd name="T58" fmla="*/ 53 w 122"/>
                <a:gd name="T59" fmla="*/ 0 h 172"/>
                <a:gd name="T60" fmla="*/ 67 w 122"/>
                <a:gd name="T6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" h="172">
                  <a:moveTo>
                    <a:pt x="67" y="0"/>
                  </a:moveTo>
                  <a:lnTo>
                    <a:pt x="82" y="4"/>
                  </a:lnTo>
                  <a:lnTo>
                    <a:pt x="95" y="12"/>
                  </a:lnTo>
                  <a:lnTo>
                    <a:pt x="106" y="22"/>
                  </a:lnTo>
                  <a:lnTo>
                    <a:pt x="113" y="36"/>
                  </a:lnTo>
                  <a:lnTo>
                    <a:pt x="116" y="52"/>
                  </a:lnTo>
                  <a:lnTo>
                    <a:pt x="121" y="110"/>
                  </a:lnTo>
                  <a:lnTo>
                    <a:pt x="122" y="124"/>
                  </a:lnTo>
                  <a:lnTo>
                    <a:pt x="118" y="139"/>
                  </a:lnTo>
                  <a:lnTo>
                    <a:pt x="111" y="151"/>
                  </a:lnTo>
                  <a:lnTo>
                    <a:pt x="100" y="163"/>
                  </a:lnTo>
                  <a:lnTo>
                    <a:pt x="86" y="170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8" y="172"/>
                  </a:lnTo>
                  <a:lnTo>
                    <a:pt x="67" y="172"/>
                  </a:lnTo>
                  <a:lnTo>
                    <a:pt x="64" y="172"/>
                  </a:lnTo>
                  <a:lnTo>
                    <a:pt x="47" y="170"/>
                  </a:lnTo>
                  <a:lnTo>
                    <a:pt x="33" y="163"/>
                  </a:lnTo>
                  <a:lnTo>
                    <a:pt x="21" y="151"/>
                  </a:lnTo>
                  <a:lnTo>
                    <a:pt x="12" y="138"/>
                  </a:lnTo>
                  <a:lnTo>
                    <a:pt x="7" y="121"/>
                  </a:lnTo>
                  <a:lnTo>
                    <a:pt x="2" y="64"/>
                  </a:lnTo>
                  <a:lnTo>
                    <a:pt x="0" y="49"/>
                  </a:lnTo>
                  <a:lnTo>
                    <a:pt x="5" y="35"/>
                  </a:lnTo>
                  <a:lnTo>
                    <a:pt x="12" y="21"/>
                  </a:lnTo>
                  <a:lnTo>
                    <a:pt x="22" y="11"/>
                  </a:lnTo>
                  <a:lnTo>
                    <a:pt x="36" y="4"/>
                  </a:lnTo>
                  <a:lnTo>
                    <a:pt x="53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2" name="Freeform 734"/>
            <p:cNvSpPr>
              <a:spLocks/>
            </p:cNvSpPr>
            <p:nvPr/>
          </p:nvSpPr>
          <p:spPr bwMode="auto">
            <a:xfrm>
              <a:off x="10196513" y="4365625"/>
              <a:ext cx="26988" cy="19050"/>
            </a:xfrm>
            <a:custGeom>
              <a:avLst/>
              <a:gdLst>
                <a:gd name="T0" fmla="*/ 125 w 174"/>
                <a:gd name="T1" fmla="*/ 0 h 121"/>
                <a:gd name="T2" fmla="*/ 138 w 174"/>
                <a:gd name="T3" fmla="*/ 4 h 121"/>
                <a:gd name="T4" fmla="*/ 152 w 174"/>
                <a:gd name="T5" fmla="*/ 12 h 121"/>
                <a:gd name="T6" fmla="*/ 162 w 174"/>
                <a:gd name="T7" fmla="*/ 23 h 121"/>
                <a:gd name="T8" fmla="*/ 170 w 174"/>
                <a:gd name="T9" fmla="*/ 37 h 121"/>
                <a:gd name="T10" fmla="*/ 173 w 174"/>
                <a:gd name="T11" fmla="*/ 52 h 121"/>
                <a:gd name="T12" fmla="*/ 174 w 174"/>
                <a:gd name="T13" fmla="*/ 67 h 121"/>
                <a:gd name="T14" fmla="*/ 170 w 174"/>
                <a:gd name="T15" fmla="*/ 81 h 121"/>
                <a:gd name="T16" fmla="*/ 162 w 174"/>
                <a:gd name="T17" fmla="*/ 95 h 121"/>
                <a:gd name="T18" fmla="*/ 151 w 174"/>
                <a:gd name="T19" fmla="*/ 105 h 121"/>
                <a:gd name="T20" fmla="*/ 137 w 174"/>
                <a:gd name="T21" fmla="*/ 113 h 121"/>
                <a:gd name="T22" fmla="*/ 122 w 174"/>
                <a:gd name="T23" fmla="*/ 116 h 121"/>
                <a:gd name="T24" fmla="*/ 63 w 174"/>
                <a:gd name="T25" fmla="*/ 121 h 121"/>
                <a:gd name="T26" fmla="*/ 63 w 174"/>
                <a:gd name="T27" fmla="*/ 121 h 121"/>
                <a:gd name="T28" fmla="*/ 63 w 174"/>
                <a:gd name="T29" fmla="*/ 121 h 121"/>
                <a:gd name="T30" fmla="*/ 62 w 174"/>
                <a:gd name="T31" fmla="*/ 121 h 121"/>
                <a:gd name="T32" fmla="*/ 61 w 174"/>
                <a:gd name="T33" fmla="*/ 121 h 121"/>
                <a:gd name="T34" fmla="*/ 58 w 174"/>
                <a:gd name="T35" fmla="*/ 121 h 121"/>
                <a:gd name="T36" fmla="*/ 41 w 174"/>
                <a:gd name="T37" fmla="*/ 119 h 121"/>
                <a:gd name="T38" fmla="*/ 27 w 174"/>
                <a:gd name="T39" fmla="*/ 112 h 121"/>
                <a:gd name="T40" fmla="*/ 15 w 174"/>
                <a:gd name="T41" fmla="*/ 100 h 121"/>
                <a:gd name="T42" fmla="*/ 6 w 174"/>
                <a:gd name="T43" fmla="*/ 87 h 121"/>
                <a:gd name="T44" fmla="*/ 1 w 174"/>
                <a:gd name="T45" fmla="*/ 70 h 121"/>
                <a:gd name="T46" fmla="*/ 0 w 174"/>
                <a:gd name="T47" fmla="*/ 55 h 121"/>
                <a:gd name="T48" fmla="*/ 4 w 174"/>
                <a:gd name="T49" fmla="*/ 41 h 121"/>
                <a:gd name="T50" fmla="*/ 11 w 174"/>
                <a:gd name="T51" fmla="*/ 27 h 121"/>
                <a:gd name="T52" fmla="*/ 23 w 174"/>
                <a:gd name="T53" fmla="*/ 17 h 121"/>
                <a:gd name="T54" fmla="*/ 36 w 174"/>
                <a:gd name="T55" fmla="*/ 10 h 121"/>
                <a:gd name="T56" fmla="*/ 53 w 174"/>
                <a:gd name="T57" fmla="*/ 6 h 121"/>
                <a:gd name="T58" fmla="*/ 110 w 174"/>
                <a:gd name="T59" fmla="*/ 1 h 121"/>
                <a:gd name="T60" fmla="*/ 125 w 174"/>
                <a:gd name="T6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4" h="121">
                  <a:moveTo>
                    <a:pt x="125" y="0"/>
                  </a:moveTo>
                  <a:lnTo>
                    <a:pt x="138" y="4"/>
                  </a:lnTo>
                  <a:lnTo>
                    <a:pt x="152" y="12"/>
                  </a:lnTo>
                  <a:lnTo>
                    <a:pt x="162" y="23"/>
                  </a:lnTo>
                  <a:lnTo>
                    <a:pt x="170" y="37"/>
                  </a:lnTo>
                  <a:lnTo>
                    <a:pt x="173" y="52"/>
                  </a:lnTo>
                  <a:lnTo>
                    <a:pt x="174" y="67"/>
                  </a:lnTo>
                  <a:lnTo>
                    <a:pt x="170" y="81"/>
                  </a:lnTo>
                  <a:lnTo>
                    <a:pt x="162" y="95"/>
                  </a:lnTo>
                  <a:lnTo>
                    <a:pt x="151" y="105"/>
                  </a:lnTo>
                  <a:lnTo>
                    <a:pt x="137" y="113"/>
                  </a:lnTo>
                  <a:lnTo>
                    <a:pt x="122" y="116"/>
                  </a:lnTo>
                  <a:lnTo>
                    <a:pt x="63" y="121"/>
                  </a:lnTo>
                  <a:lnTo>
                    <a:pt x="63" y="121"/>
                  </a:lnTo>
                  <a:lnTo>
                    <a:pt x="63" y="121"/>
                  </a:lnTo>
                  <a:lnTo>
                    <a:pt x="62" y="121"/>
                  </a:lnTo>
                  <a:lnTo>
                    <a:pt x="61" y="121"/>
                  </a:lnTo>
                  <a:lnTo>
                    <a:pt x="58" y="121"/>
                  </a:lnTo>
                  <a:lnTo>
                    <a:pt x="41" y="119"/>
                  </a:lnTo>
                  <a:lnTo>
                    <a:pt x="27" y="112"/>
                  </a:lnTo>
                  <a:lnTo>
                    <a:pt x="15" y="100"/>
                  </a:lnTo>
                  <a:lnTo>
                    <a:pt x="6" y="87"/>
                  </a:lnTo>
                  <a:lnTo>
                    <a:pt x="1" y="70"/>
                  </a:lnTo>
                  <a:lnTo>
                    <a:pt x="0" y="55"/>
                  </a:lnTo>
                  <a:lnTo>
                    <a:pt x="4" y="41"/>
                  </a:lnTo>
                  <a:lnTo>
                    <a:pt x="11" y="27"/>
                  </a:lnTo>
                  <a:lnTo>
                    <a:pt x="23" y="17"/>
                  </a:lnTo>
                  <a:lnTo>
                    <a:pt x="36" y="10"/>
                  </a:lnTo>
                  <a:lnTo>
                    <a:pt x="53" y="6"/>
                  </a:lnTo>
                  <a:lnTo>
                    <a:pt x="110" y="1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" name="Freeform 735"/>
            <p:cNvSpPr>
              <a:spLocks/>
            </p:cNvSpPr>
            <p:nvPr/>
          </p:nvSpPr>
          <p:spPr bwMode="auto">
            <a:xfrm>
              <a:off x="10133013" y="4373563"/>
              <a:ext cx="26988" cy="19050"/>
            </a:xfrm>
            <a:custGeom>
              <a:avLst/>
              <a:gdLst>
                <a:gd name="T0" fmla="*/ 124 w 173"/>
                <a:gd name="T1" fmla="*/ 0 h 121"/>
                <a:gd name="T2" fmla="*/ 138 w 173"/>
                <a:gd name="T3" fmla="*/ 3 h 121"/>
                <a:gd name="T4" fmla="*/ 152 w 173"/>
                <a:gd name="T5" fmla="*/ 12 h 121"/>
                <a:gd name="T6" fmla="*/ 162 w 173"/>
                <a:gd name="T7" fmla="*/ 22 h 121"/>
                <a:gd name="T8" fmla="*/ 169 w 173"/>
                <a:gd name="T9" fmla="*/ 36 h 121"/>
                <a:gd name="T10" fmla="*/ 173 w 173"/>
                <a:gd name="T11" fmla="*/ 52 h 121"/>
                <a:gd name="T12" fmla="*/ 173 w 173"/>
                <a:gd name="T13" fmla="*/ 67 h 121"/>
                <a:gd name="T14" fmla="*/ 168 w 173"/>
                <a:gd name="T15" fmla="*/ 81 h 121"/>
                <a:gd name="T16" fmla="*/ 161 w 173"/>
                <a:gd name="T17" fmla="*/ 94 h 121"/>
                <a:gd name="T18" fmla="*/ 151 w 173"/>
                <a:gd name="T19" fmla="*/ 105 h 121"/>
                <a:gd name="T20" fmla="*/ 137 w 173"/>
                <a:gd name="T21" fmla="*/ 113 h 121"/>
                <a:gd name="T22" fmla="*/ 120 w 173"/>
                <a:gd name="T23" fmla="*/ 115 h 121"/>
                <a:gd name="T24" fmla="*/ 63 w 173"/>
                <a:gd name="T25" fmla="*/ 121 h 121"/>
                <a:gd name="T26" fmla="*/ 62 w 173"/>
                <a:gd name="T27" fmla="*/ 121 h 121"/>
                <a:gd name="T28" fmla="*/ 61 w 173"/>
                <a:gd name="T29" fmla="*/ 121 h 121"/>
                <a:gd name="T30" fmla="*/ 59 w 173"/>
                <a:gd name="T31" fmla="*/ 121 h 121"/>
                <a:gd name="T32" fmla="*/ 58 w 173"/>
                <a:gd name="T33" fmla="*/ 121 h 121"/>
                <a:gd name="T34" fmla="*/ 58 w 173"/>
                <a:gd name="T35" fmla="*/ 121 h 121"/>
                <a:gd name="T36" fmla="*/ 41 w 173"/>
                <a:gd name="T37" fmla="*/ 118 h 121"/>
                <a:gd name="T38" fmla="*/ 27 w 173"/>
                <a:gd name="T39" fmla="*/ 111 h 121"/>
                <a:gd name="T40" fmla="*/ 14 w 173"/>
                <a:gd name="T41" fmla="*/ 100 h 121"/>
                <a:gd name="T42" fmla="*/ 6 w 173"/>
                <a:gd name="T43" fmla="*/ 86 h 121"/>
                <a:gd name="T44" fmla="*/ 1 w 173"/>
                <a:gd name="T45" fmla="*/ 69 h 121"/>
                <a:gd name="T46" fmla="*/ 0 w 173"/>
                <a:gd name="T47" fmla="*/ 54 h 121"/>
                <a:gd name="T48" fmla="*/ 4 w 173"/>
                <a:gd name="T49" fmla="*/ 40 h 121"/>
                <a:gd name="T50" fmla="*/ 11 w 173"/>
                <a:gd name="T51" fmla="*/ 27 h 121"/>
                <a:gd name="T52" fmla="*/ 21 w 173"/>
                <a:gd name="T53" fmla="*/ 16 h 121"/>
                <a:gd name="T54" fmla="*/ 35 w 173"/>
                <a:gd name="T55" fmla="*/ 9 h 121"/>
                <a:gd name="T56" fmla="*/ 52 w 173"/>
                <a:gd name="T57" fmla="*/ 7 h 121"/>
                <a:gd name="T58" fmla="*/ 109 w 173"/>
                <a:gd name="T59" fmla="*/ 0 h 121"/>
                <a:gd name="T60" fmla="*/ 124 w 173"/>
                <a:gd name="T6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121">
                  <a:moveTo>
                    <a:pt x="124" y="0"/>
                  </a:moveTo>
                  <a:lnTo>
                    <a:pt x="138" y="3"/>
                  </a:lnTo>
                  <a:lnTo>
                    <a:pt x="152" y="12"/>
                  </a:lnTo>
                  <a:lnTo>
                    <a:pt x="162" y="22"/>
                  </a:lnTo>
                  <a:lnTo>
                    <a:pt x="169" y="36"/>
                  </a:lnTo>
                  <a:lnTo>
                    <a:pt x="173" y="52"/>
                  </a:lnTo>
                  <a:lnTo>
                    <a:pt x="173" y="67"/>
                  </a:lnTo>
                  <a:lnTo>
                    <a:pt x="168" y="81"/>
                  </a:lnTo>
                  <a:lnTo>
                    <a:pt x="161" y="94"/>
                  </a:lnTo>
                  <a:lnTo>
                    <a:pt x="151" y="105"/>
                  </a:lnTo>
                  <a:lnTo>
                    <a:pt x="137" y="113"/>
                  </a:lnTo>
                  <a:lnTo>
                    <a:pt x="120" y="115"/>
                  </a:lnTo>
                  <a:lnTo>
                    <a:pt x="63" y="121"/>
                  </a:lnTo>
                  <a:lnTo>
                    <a:pt x="62" y="121"/>
                  </a:lnTo>
                  <a:lnTo>
                    <a:pt x="61" y="121"/>
                  </a:lnTo>
                  <a:lnTo>
                    <a:pt x="59" y="121"/>
                  </a:lnTo>
                  <a:lnTo>
                    <a:pt x="58" y="121"/>
                  </a:lnTo>
                  <a:lnTo>
                    <a:pt x="58" y="121"/>
                  </a:lnTo>
                  <a:lnTo>
                    <a:pt x="41" y="118"/>
                  </a:lnTo>
                  <a:lnTo>
                    <a:pt x="27" y="111"/>
                  </a:lnTo>
                  <a:lnTo>
                    <a:pt x="14" y="100"/>
                  </a:lnTo>
                  <a:lnTo>
                    <a:pt x="6" y="86"/>
                  </a:lnTo>
                  <a:lnTo>
                    <a:pt x="1" y="69"/>
                  </a:lnTo>
                  <a:lnTo>
                    <a:pt x="0" y="54"/>
                  </a:lnTo>
                  <a:lnTo>
                    <a:pt x="4" y="40"/>
                  </a:lnTo>
                  <a:lnTo>
                    <a:pt x="11" y="27"/>
                  </a:lnTo>
                  <a:lnTo>
                    <a:pt x="21" y="16"/>
                  </a:lnTo>
                  <a:lnTo>
                    <a:pt x="35" y="9"/>
                  </a:lnTo>
                  <a:lnTo>
                    <a:pt x="52" y="7"/>
                  </a:lnTo>
                  <a:lnTo>
                    <a:pt x="109" y="0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4" name="Freeform 736"/>
            <p:cNvSpPr>
              <a:spLocks/>
            </p:cNvSpPr>
            <p:nvPr/>
          </p:nvSpPr>
          <p:spPr bwMode="auto">
            <a:xfrm>
              <a:off x="10185400" y="4341813"/>
              <a:ext cx="22225" cy="25400"/>
            </a:xfrm>
            <a:custGeom>
              <a:avLst/>
              <a:gdLst>
                <a:gd name="T0" fmla="*/ 97 w 145"/>
                <a:gd name="T1" fmla="*/ 0 h 158"/>
                <a:gd name="T2" fmla="*/ 111 w 145"/>
                <a:gd name="T3" fmla="*/ 3 h 158"/>
                <a:gd name="T4" fmla="*/ 124 w 145"/>
                <a:gd name="T5" fmla="*/ 10 h 158"/>
                <a:gd name="T6" fmla="*/ 134 w 145"/>
                <a:gd name="T7" fmla="*/ 20 h 158"/>
                <a:gd name="T8" fmla="*/ 141 w 145"/>
                <a:gd name="T9" fmla="*/ 34 h 158"/>
                <a:gd name="T10" fmla="*/ 145 w 145"/>
                <a:gd name="T11" fmla="*/ 48 h 158"/>
                <a:gd name="T12" fmla="*/ 145 w 145"/>
                <a:gd name="T13" fmla="*/ 63 h 158"/>
                <a:gd name="T14" fmla="*/ 142 w 145"/>
                <a:gd name="T15" fmla="*/ 77 h 158"/>
                <a:gd name="T16" fmla="*/ 135 w 145"/>
                <a:gd name="T17" fmla="*/ 90 h 158"/>
                <a:gd name="T18" fmla="*/ 101 w 145"/>
                <a:gd name="T19" fmla="*/ 136 h 158"/>
                <a:gd name="T20" fmla="*/ 95 w 145"/>
                <a:gd name="T21" fmla="*/ 144 h 158"/>
                <a:gd name="T22" fmla="*/ 84 w 145"/>
                <a:gd name="T23" fmla="*/ 151 h 158"/>
                <a:gd name="T24" fmla="*/ 71 w 145"/>
                <a:gd name="T25" fmla="*/ 156 h 158"/>
                <a:gd name="T26" fmla="*/ 55 w 145"/>
                <a:gd name="T27" fmla="*/ 158 h 158"/>
                <a:gd name="T28" fmla="*/ 44 w 145"/>
                <a:gd name="T29" fmla="*/ 157 h 158"/>
                <a:gd name="T30" fmla="*/ 32 w 145"/>
                <a:gd name="T31" fmla="*/ 153 h 158"/>
                <a:gd name="T32" fmla="*/ 21 w 145"/>
                <a:gd name="T33" fmla="*/ 147 h 158"/>
                <a:gd name="T34" fmla="*/ 10 w 145"/>
                <a:gd name="T35" fmla="*/ 137 h 158"/>
                <a:gd name="T36" fmla="*/ 4 w 145"/>
                <a:gd name="T37" fmla="*/ 124 h 158"/>
                <a:gd name="T38" fmla="*/ 0 w 145"/>
                <a:gd name="T39" fmla="*/ 110 h 158"/>
                <a:gd name="T40" fmla="*/ 0 w 145"/>
                <a:gd name="T41" fmla="*/ 94 h 158"/>
                <a:gd name="T42" fmla="*/ 3 w 145"/>
                <a:gd name="T43" fmla="*/ 79 h 158"/>
                <a:gd name="T44" fmla="*/ 9 w 145"/>
                <a:gd name="T45" fmla="*/ 67 h 158"/>
                <a:gd name="T46" fmla="*/ 44 w 145"/>
                <a:gd name="T47" fmla="*/ 21 h 158"/>
                <a:gd name="T48" fmla="*/ 54 w 145"/>
                <a:gd name="T49" fmla="*/ 12 h 158"/>
                <a:gd name="T50" fmla="*/ 67 w 145"/>
                <a:gd name="T51" fmla="*/ 4 h 158"/>
                <a:gd name="T52" fmla="*/ 81 w 145"/>
                <a:gd name="T53" fmla="*/ 0 h 158"/>
                <a:gd name="T54" fmla="*/ 97 w 145"/>
                <a:gd name="T5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5" h="158">
                  <a:moveTo>
                    <a:pt x="97" y="0"/>
                  </a:moveTo>
                  <a:lnTo>
                    <a:pt x="111" y="3"/>
                  </a:lnTo>
                  <a:lnTo>
                    <a:pt x="124" y="10"/>
                  </a:lnTo>
                  <a:lnTo>
                    <a:pt x="134" y="20"/>
                  </a:lnTo>
                  <a:lnTo>
                    <a:pt x="141" y="34"/>
                  </a:lnTo>
                  <a:lnTo>
                    <a:pt x="145" y="48"/>
                  </a:lnTo>
                  <a:lnTo>
                    <a:pt x="145" y="63"/>
                  </a:lnTo>
                  <a:lnTo>
                    <a:pt x="142" y="77"/>
                  </a:lnTo>
                  <a:lnTo>
                    <a:pt x="135" y="90"/>
                  </a:lnTo>
                  <a:lnTo>
                    <a:pt x="101" y="136"/>
                  </a:lnTo>
                  <a:lnTo>
                    <a:pt x="95" y="144"/>
                  </a:lnTo>
                  <a:lnTo>
                    <a:pt x="84" y="151"/>
                  </a:lnTo>
                  <a:lnTo>
                    <a:pt x="71" y="156"/>
                  </a:lnTo>
                  <a:lnTo>
                    <a:pt x="55" y="158"/>
                  </a:lnTo>
                  <a:lnTo>
                    <a:pt x="44" y="157"/>
                  </a:lnTo>
                  <a:lnTo>
                    <a:pt x="32" y="153"/>
                  </a:lnTo>
                  <a:lnTo>
                    <a:pt x="21" y="147"/>
                  </a:lnTo>
                  <a:lnTo>
                    <a:pt x="10" y="137"/>
                  </a:lnTo>
                  <a:lnTo>
                    <a:pt x="4" y="124"/>
                  </a:lnTo>
                  <a:lnTo>
                    <a:pt x="0" y="110"/>
                  </a:lnTo>
                  <a:lnTo>
                    <a:pt x="0" y="94"/>
                  </a:lnTo>
                  <a:lnTo>
                    <a:pt x="3" y="79"/>
                  </a:lnTo>
                  <a:lnTo>
                    <a:pt x="9" y="67"/>
                  </a:lnTo>
                  <a:lnTo>
                    <a:pt x="44" y="21"/>
                  </a:lnTo>
                  <a:lnTo>
                    <a:pt x="54" y="12"/>
                  </a:lnTo>
                  <a:lnTo>
                    <a:pt x="67" y="4"/>
                  </a:lnTo>
                  <a:lnTo>
                    <a:pt x="81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5" name="Freeform 737"/>
            <p:cNvSpPr>
              <a:spLocks/>
            </p:cNvSpPr>
            <p:nvPr/>
          </p:nvSpPr>
          <p:spPr bwMode="auto">
            <a:xfrm>
              <a:off x="10139363" y="4348163"/>
              <a:ext cx="25400" cy="23812"/>
            </a:xfrm>
            <a:custGeom>
              <a:avLst/>
              <a:gdLst>
                <a:gd name="T0" fmla="*/ 63 w 157"/>
                <a:gd name="T1" fmla="*/ 0 h 148"/>
                <a:gd name="T2" fmla="*/ 77 w 157"/>
                <a:gd name="T3" fmla="*/ 3 h 148"/>
                <a:gd name="T4" fmla="*/ 90 w 157"/>
                <a:gd name="T5" fmla="*/ 10 h 148"/>
                <a:gd name="T6" fmla="*/ 136 w 157"/>
                <a:gd name="T7" fmla="*/ 45 h 148"/>
                <a:gd name="T8" fmla="*/ 146 w 157"/>
                <a:gd name="T9" fmla="*/ 55 h 148"/>
                <a:gd name="T10" fmla="*/ 152 w 157"/>
                <a:gd name="T11" fmla="*/ 67 h 148"/>
                <a:gd name="T12" fmla="*/ 157 w 157"/>
                <a:gd name="T13" fmla="*/ 82 h 148"/>
                <a:gd name="T14" fmla="*/ 157 w 157"/>
                <a:gd name="T15" fmla="*/ 98 h 148"/>
                <a:gd name="T16" fmla="*/ 154 w 157"/>
                <a:gd name="T17" fmla="*/ 112 h 148"/>
                <a:gd name="T18" fmla="*/ 147 w 157"/>
                <a:gd name="T19" fmla="*/ 125 h 148"/>
                <a:gd name="T20" fmla="*/ 138 w 157"/>
                <a:gd name="T21" fmla="*/ 135 h 148"/>
                <a:gd name="T22" fmla="*/ 126 w 157"/>
                <a:gd name="T23" fmla="*/ 142 h 148"/>
                <a:gd name="T24" fmla="*/ 114 w 157"/>
                <a:gd name="T25" fmla="*/ 147 h 148"/>
                <a:gd name="T26" fmla="*/ 101 w 157"/>
                <a:gd name="T27" fmla="*/ 148 h 148"/>
                <a:gd name="T28" fmla="*/ 90 w 157"/>
                <a:gd name="T29" fmla="*/ 146 h 148"/>
                <a:gd name="T30" fmla="*/ 78 w 157"/>
                <a:gd name="T31" fmla="*/ 141 h 148"/>
                <a:gd name="T32" fmla="*/ 67 w 157"/>
                <a:gd name="T33" fmla="*/ 136 h 148"/>
                <a:gd name="T34" fmla="*/ 21 w 157"/>
                <a:gd name="T35" fmla="*/ 102 h 148"/>
                <a:gd name="T36" fmla="*/ 11 w 157"/>
                <a:gd name="T37" fmla="*/ 91 h 148"/>
                <a:gd name="T38" fmla="*/ 4 w 157"/>
                <a:gd name="T39" fmla="*/ 78 h 148"/>
                <a:gd name="T40" fmla="*/ 0 w 157"/>
                <a:gd name="T41" fmla="*/ 63 h 148"/>
                <a:gd name="T42" fmla="*/ 0 w 157"/>
                <a:gd name="T43" fmla="*/ 49 h 148"/>
                <a:gd name="T44" fmla="*/ 3 w 157"/>
                <a:gd name="T45" fmla="*/ 34 h 148"/>
                <a:gd name="T46" fmla="*/ 10 w 157"/>
                <a:gd name="T47" fmla="*/ 22 h 148"/>
                <a:gd name="T48" fmla="*/ 20 w 157"/>
                <a:gd name="T49" fmla="*/ 11 h 148"/>
                <a:gd name="T50" fmla="*/ 33 w 157"/>
                <a:gd name="T51" fmla="*/ 4 h 148"/>
                <a:gd name="T52" fmla="*/ 47 w 157"/>
                <a:gd name="T53" fmla="*/ 1 h 148"/>
                <a:gd name="T54" fmla="*/ 63 w 157"/>
                <a:gd name="T5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148">
                  <a:moveTo>
                    <a:pt x="63" y="0"/>
                  </a:moveTo>
                  <a:lnTo>
                    <a:pt x="77" y="3"/>
                  </a:lnTo>
                  <a:lnTo>
                    <a:pt x="90" y="10"/>
                  </a:lnTo>
                  <a:lnTo>
                    <a:pt x="136" y="45"/>
                  </a:lnTo>
                  <a:lnTo>
                    <a:pt x="146" y="55"/>
                  </a:lnTo>
                  <a:lnTo>
                    <a:pt x="152" y="67"/>
                  </a:lnTo>
                  <a:lnTo>
                    <a:pt x="157" y="82"/>
                  </a:lnTo>
                  <a:lnTo>
                    <a:pt x="157" y="98"/>
                  </a:lnTo>
                  <a:lnTo>
                    <a:pt x="154" y="112"/>
                  </a:lnTo>
                  <a:lnTo>
                    <a:pt x="147" y="125"/>
                  </a:lnTo>
                  <a:lnTo>
                    <a:pt x="138" y="135"/>
                  </a:lnTo>
                  <a:lnTo>
                    <a:pt x="126" y="142"/>
                  </a:lnTo>
                  <a:lnTo>
                    <a:pt x="114" y="147"/>
                  </a:lnTo>
                  <a:lnTo>
                    <a:pt x="101" y="148"/>
                  </a:lnTo>
                  <a:lnTo>
                    <a:pt x="90" y="146"/>
                  </a:lnTo>
                  <a:lnTo>
                    <a:pt x="78" y="141"/>
                  </a:lnTo>
                  <a:lnTo>
                    <a:pt x="67" y="136"/>
                  </a:lnTo>
                  <a:lnTo>
                    <a:pt x="21" y="102"/>
                  </a:lnTo>
                  <a:lnTo>
                    <a:pt x="11" y="91"/>
                  </a:lnTo>
                  <a:lnTo>
                    <a:pt x="4" y="78"/>
                  </a:lnTo>
                  <a:lnTo>
                    <a:pt x="0" y="63"/>
                  </a:lnTo>
                  <a:lnTo>
                    <a:pt x="0" y="49"/>
                  </a:lnTo>
                  <a:lnTo>
                    <a:pt x="3" y="34"/>
                  </a:lnTo>
                  <a:lnTo>
                    <a:pt x="10" y="22"/>
                  </a:lnTo>
                  <a:lnTo>
                    <a:pt x="20" y="11"/>
                  </a:lnTo>
                  <a:lnTo>
                    <a:pt x="33" y="4"/>
                  </a:lnTo>
                  <a:lnTo>
                    <a:pt x="47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6" name="Freeform 738"/>
            <p:cNvSpPr>
              <a:spLocks/>
            </p:cNvSpPr>
            <p:nvPr/>
          </p:nvSpPr>
          <p:spPr bwMode="auto">
            <a:xfrm>
              <a:off x="10333038" y="4441825"/>
              <a:ext cx="82550" cy="82550"/>
            </a:xfrm>
            <a:custGeom>
              <a:avLst/>
              <a:gdLst>
                <a:gd name="T0" fmla="*/ 465 w 522"/>
                <a:gd name="T1" fmla="*/ 0 h 520"/>
                <a:gd name="T2" fmla="*/ 483 w 522"/>
                <a:gd name="T3" fmla="*/ 2 h 520"/>
                <a:gd name="T4" fmla="*/ 499 w 522"/>
                <a:gd name="T5" fmla="*/ 11 h 520"/>
                <a:gd name="T6" fmla="*/ 511 w 522"/>
                <a:gd name="T7" fmla="*/ 22 h 520"/>
                <a:gd name="T8" fmla="*/ 519 w 522"/>
                <a:gd name="T9" fmla="*/ 38 h 520"/>
                <a:gd name="T10" fmla="*/ 522 w 522"/>
                <a:gd name="T11" fmla="*/ 57 h 520"/>
                <a:gd name="T12" fmla="*/ 519 w 522"/>
                <a:gd name="T13" fmla="*/ 76 h 520"/>
                <a:gd name="T14" fmla="*/ 511 w 522"/>
                <a:gd name="T15" fmla="*/ 92 h 520"/>
                <a:gd name="T16" fmla="*/ 499 w 522"/>
                <a:gd name="T17" fmla="*/ 104 h 520"/>
                <a:gd name="T18" fmla="*/ 483 w 522"/>
                <a:gd name="T19" fmla="*/ 111 h 520"/>
                <a:gd name="T20" fmla="*/ 465 w 522"/>
                <a:gd name="T21" fmla="*/ 115 h 520"/>
                <a:gd name="T22" fmla="*/ 418 w 522"/>
                <a:gd name="T23" fmla="*/ 118 h 520"/>
                <a:gd name="T24" fmla="*/ 373 w 522"/>
                <a:gd name="T25" fmla="*/ 127 h 520"/>
                <a:gd name="T26" fmla="*/ 330 w 522"/>
                <a:gd name="T27" fmla="*/ 143 h 520"/>
                <a:gd name="T28" fmla="*/ 289 w 522"/>
                <a:gd name="T29" fmla="*/ 162 h 520"/>
                <a:gd name="T30" fmla="*/ 252 w 522"/>
                <a:gd name="T31" fmla="*/ 188 h 520"/>
                <a:gd name="T32" fmla="*/ 219 w 522"/>
                <a:gd name="T33" fmla="*/ 218 h 520"/>
                <a:gd name="T34" fmla="*/ 188 w 522"/>
                <a:gd name="T35" fmla="*/ 252 h 520"/>
                <a:gd name="T36" fmla="*/ 163 w 522"/>
                <a:gd name="T37" fmla="*/ 289 h 520"/>
                <a:gd name="T38" fmla="*/ 142 w 522"/>
                <a:gd name="T39" fmla="*/ 329 h 520"/>
                <a:gd name="T40" fmla="*/ 127 w 522"/>
                <a:gd name="T41" fmla="*/ 372 h 520"/>
                <a:gd name="T42" fmla="*/ 117 w 522"/>
                <a:gd name="T43" fmla="*/ 417 h 520"/>
                <a:gd name="T44" fmla="*/ 114 w 522"/>
                <a:gd name="T45" fmla="*/ 463 h 520"/>
                <a:gd name="T46" fmla="*/ 111 w 522"/>
                <a:gd name="T47" fmla="*/ 483 h 520"/>
                <a:gd name="T48" fmla="*/ 104 w 522"/>
                <a:gd name="T49" fmla="*/ 499 h 520"/>
                <a:gd name="T50" fmla="*/ 92 w 522"/>
                <a:gd name="T51" fmla="*/ 510 h 520"/>
                <a:gd name="T52" fmla="*/ 76 w 522"/>
                <a:gd name="T53" fmla="*/ 518 h 520"/>
                <a:gd name="T54" fmla="*/ 57 w 522"/>
                <a:gd name="T55" fmla="*/ 520 h 520"/>
                <a:gd name="T56" fmla="*/ 38 w 522"/>
                <a:gd name="T57" fmla="*/ 518 h 520"/>
                <a:gd name="T58" fmla="*/ 22 w 522"/>
                <a:gd name="T59" fmla="*/ 510 h 520"/>
                <a:gd name="T60" fmla="*/ 10 w 522"/>
                <a:gd name="T61" fmla="*/ 499 h 520"/>
                <a:gd name="T62" fmla="*/ 3 w 522"/>
                <a:gd name="T63" fmla="*/ 483 h 520"/>
                <a:gd name="T64" fmla="*/ 0 w 522"/>
                <a:gd name="T65" fmla="*/ 463 h 520"/>
                <a:gd name="T66" fmla="*/ 3 w 522"/>
                <a:gd name="T67" fmla="*/ 409 h 520"/>
                <a:gd name="T68" fmla="*/ 12 w 522"/>
                <a:gd name="T69" fmla="*/ 357 h 520"/>
                <a:gd name="T70" fmla="*/ 27 w 522"/>
                <a:gd name="T71" fmla="*/ 306 h 520"/>
                <a:gd name="T72" fmla="*/ 47 w 522"/>
                <a:gd name="T73" fmla="*/ 259 h 520"/>
                <a:gd name="T74" fmla="*/ 72 w 522"/>
                <a:gd name="T75" fmla="*/ 214 h 520"/>
                <a:gd name="T76" fmla="*/ 101 w 522"/>
                <a:gd name="T77" fmla="*/ 173 h 520"/>
                <a:gd name="T78" fmla="*/ 135 w 522"/>
                <a:gd name="T79" fmla="*/ 135 h 520"/>
                <a:gd name="T80" fmla="*/ 173 w 522"/>
                <a:gd name="T81" fmla="*/ 101 h 520"/>
                <a:gd name="T82" fmla="*/ 214 w 522"/>
                <a:gd name="T83" fmla="*/ 72 h 520"/>
                <a:gd name="T84" fmla="*/ 259 w 522"/>
                <a:gd name="T85" fmla="*/ 47 h 520"/>
                <a:gd name="T86" fmla="*/ 307 w 522"/>
                <a:gd name="T87" fmla="*/ 27 h 520"/>
                <a:gd name="T88" fmla="*/ 357 w 522"/>
                <a:gd name="T89" fmla="*/ 12 h 520"/>
                <a:gd name="T90" fmla="*/ 409 w 522"/>
                <a:gd name="T91" fmla="*/ 3 h 520"/>
                <a:gd name="T92" fmla="*/ 465 w 522"/>
                <a:gd name="T9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2" h="520">
                  <a:moveTo>
                    <a:pt x="465" y="0"/>
                  </a:moveTo>
                  <a:lnTo>
                    <a:pt x="483" y="2"/>
                  </a:lnTo>
                  <a:lnTo>
                    <a:pt x="499" y="11"/>
                  </a:lnTo>
                  <a:lnTo>
                    <a:pt x="511" y="22"/>
                  </a:lnTo>
                  <a:lnTo>
                    <a:pt x="519" y="38"/>
                  </a:lnTo>
                  <a:lnTo>
                    <a:pt x="522" y="57"/>
                  </a:lnTo>
                  <a:lnTo>
                    <a:pt x="519" y="76"/>
                  </a:lnTo>
                  <a:lnTo>
                    <a:pt x="511" y="92"/>
                  </a:lnTo>
                  <a:lnTo>
                    <a:pt x="499" y="104"/>
                  </a:lnTo>
                  <a:lnTo>
                    <a:pt x="483" y="111"/>
                  </a:lnTo>
                  <a:lnTo>
                    <a:pt x="465" y="115"/>
                  </a:lnTo>
                  <a:lnTo>
                    <a:pt x="418" y="118"/>
                  </a:lnTo>
                  <a:lnTo>
                    <a:pt x="373" y="127"/>
                  </a:lnTo>
                  <a:lnTo>
                    <a:pt x="330" y="143"/>
                  </a:lnTo>
                  <a:lnTo>
                    <a:pt x="289" y="162"/>
                  </a:lnTo>
                  <a:lnTo>
                    <a:pt x="252" y="188"/>
                  </a:lnTo>
                  <a:lnTo>
                    <a:pt x="219" y="218"/>
                  </a:lnTo>
                  <a:lnTo>
                    <a:pt x="188" y="252"/>
                  </a:lnTo>
                  <a:lnTo>
                    <a:pt x="163" y="289"/>
                  </a:lnTo>
                  <a:lnTo>
                    <a:pt x="142" y="329"/>
                  </a:lnTo>
                  <a:lnTo>
                    <a:pt x="127" y="372"/>
                  </a:lnTo>
                  <a:lnTo>
                    <a:pt x="117" y="417"/>
                  </a:lnTo>
                  <a:lnTo>
                    <a:pt x="114" y="463"/>
                  </a:lnTo>
                  <a:lnTo>
                    <a:pt x="111" y="483"/>
                  </a:lnTo>
                  <a:lnTo>
                    <a:pt x="104" y="499"/>
                  </a:lnTo>
                  <a:lnTo>
                    <a:pt x="92" y="510"/>
                  </a:lnTo>
                  <a:lnTo>
                    <a:pt x="76" y="518"/>
                  </a:lnTo>
                  <a:lnTo>
                    <a:pt x="57" y="520"/>
                  </a:lnTo>
                  <a:lnTo>
                    <a:pt x="38" y="518"/>
                  </a:lnTo>
                  <a:lnTo>
                    <a:pt x="22" y="510"/>
                  </a:lnTo>
                  <a:lnTo>
                    <a:pt x="10" y="499"/>
                  </a:lnTo>
                  <a:lnTo>
                    <a:pt x="3" y="483"/>
                  </a:lnTo>
                  <a:lnTo>
                    <a:pt x="0" y="463"/>
                  </a:lnTo>
                  <a:lnTo>
                    <a:pt x="3" y="409"/>
                  </a:lnTo>
                  <a:lnTo>
                    <a:pt x="12" y="357"/>
                  </a:lnTo>
                  <a:lnTo>
                    <a:pt x="27" y="306"/>
                  </a:lnTo>
                  <a:lnTo>
                    <a:pt x="47" y="259"/>
                  </a:lnTo>
                  <a:lnTo>
                    <a:pt x="72" y="214"/>
                  </a:lnTo>
                  <a:lnTo>
                    <a:pt x="101" y="173"/>
                  </a:lnTo>
                  <a:lnTo>
                    <a:pt x="135" y="135"/>
                  </a:lnTo>
                  <a:lnTo>
                    <a:pt x="173" y="101"/>
                  </a:lnTo>
                  <a:lnTo>
                    <a:pt x="214" y="72"/>
                  </a:lnTo>
                  <a:lnTo>
                    <a:pt x="259" y="47"/>
                  </a:lnTo>
                  <a:lnTo>
                    <a:pt x="307" y="27"/>
                  </a:lnTo>
                  <a:lnTo>
                    <a:pt x="357" y="12"/>
                  </a:lnTo>
                  <a:lnTo>
                    <a:pt x="409" y="3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7" name="Freeform 739"/>
            <p:cNvSpPr>
              <a:spLocks/>
            </p:cNvSpPr>
            <p:nvPr/>
          </p:nvSpPr>
          <p:spPr bwMode="auto">
            <a:xfrm>
              <a:off x="10377488" y="4552950"/>
              <a:ext cx="82550" cy="82550"/>
            </a:xfrm>
            <a:custGeom>
              <a:avLst/>
              <a:gdLst>
                <a:gd name="T0" fmla="*/ 58 w 516"/>
                <a:gd name="T1" fmla="*/ 0 h 522"/>
                <a:gd name="T2" fmla="*/ 112 w 516"/>
                <a:gd name="T3" fmla="*/ 3 h 522"/>
                <a:gd name="T4" fmla="*/ 165 w 516"/>
                <a:gd name="T5" fmla="*/ 13 h 522"/>
                <a:gd name="T6" fmla="*/ 215 w 516"/>
                <a:gd name="T7" fmla="*/ 28 h 522"/>
                <a:gd name="T8" fmla="*/ 262 w 516"/>
                <a:gd name="T9" fmla="*/ 48 h 522"/>
                <a:gd name="T10" fmla="*/ 307 w 516"/>
                <a:gd name="T11" fmla="*/ 74 h 522"/>
                <a:gd name="T12" fmla="*/ 349 w 516"/>
                <a:gd name="T13" fmla="*/ 103 h 522"/>
                <a:gd name="T14" fmla="*/ 386 w 516"/>
                <a:gd name="T15" fmla="*/ 138 h 522"/>
                <a:gd name="T16" fmla="*/ 419 w 516"/>
                <a:gd name="T17" fmla="*/ 176 h 522"/>
                <a:gd name="T18" fmla="*/ 449 w 516"/>
                <a:gd name="T19" fmla="*/ 218 h 522"/>
                <a:gd name="T20" fmla="*/ 473 w 516"/>
                <a:gd name="T21" fmla="*/ 262 h 522"/>
                <a:gd name="T22" fmla="*/ 492 w 516"/>
                <a:gd name="T23" fmla="*/ 309 h 522"/>
                <a:gd name="T24" fmla="*/ 506 w 516"/>
                <a:gd name="T25" fmla="*/ 359 h 522"/>
                <a:gd name="T26" fmla="*/ 514 w 516"/>
                <a:gd name="T27" fmla="*/ 411 h 522"/>
                <a:gd name="T28" fmla="*/ 516 w 516"/>
                <a:gd name="T29" fmla="*/ 464 h 522"/>
                <a:gd name="T30" fmla="*/ 513 w 516"/>
                <a:gd name="T31" fmla="*/ 483 h 522"/>
                <a:gd name="T32" fmla="*/ 506 w 516"/>
                <a:gd name="T33" fmla="*/ 499 h 522"/>
                <a:gd name="T34" fmla="*/ 494 w 516"/>
                <a:gd name="T35" fmla="*/ 511 h 522"/>
                <a:gd name="T36" fmla="*/ 478 w 516"/>
                <a:gd name="T37" fmla="*/ 518 h 522"/>
                <a:gd name="T38" fmla="*/ 459 w 516"/>
                <a:gd name="T39" fmla="*/ 522 h 522"/>
                <a:gd name="T40" fmla="*/ 442 w 516"/>
                <a:gd name="T41" fmla="*/ 520 h 522"/>
                <a:gd name="T42" fmla="*/ 429 w 516"/>
                <a:gd name="T43" fmla="*/ 513 h 522"/>
                <a:gd name="T44" fmla="*/ 417 w 516"/>
                <a:gd name="T45" fmla="*/ 504 h 522"/>
                <a:gd name="T46" fmla="*/ 409 w 516"/>
                <a:gd name="T47" fmla="*/ 491 h 522"/>
                <a:gd name="T48" fmla="*/ 404 w 516"/>
                <a:gd name="T49" fmla="*/ 478 h 522"/>
                <a:gd name="T50" fmla="*/ 402 w 516"/>
                <a:gd name="T51" fmla="*/ 464 h 522"/>
                <a:gd name="T52" fmla="*/ 399 w 516"/>
                <a:gd name="T53" fmla="*/ 418 h 522"/>
                <a:gd name="T54" fmla="*/ 389 w 516"/>
                <a:gd name="T55" fmla="*/ 373 h 522"/>
                <a:gd name="T56" fmla="*/ 375 w 516"/>
                <a:gd name="T57" fmla="*/ 330 h 522"/>
                <a:gd name="T58" fmla="*/ 355 w 516"/>
                <a:gd name="T59" fmla="*/ 290 h 522"/>
                <a:gd name="T60" fmla="*/ 330 w 516"/>
                <a:gd name="T61" fmla="*/ 252 h 522"/>
                <a:gd name="T62" fmla="*/ 301 w 516"/>
                <a:gd name="T63" fmla="*/ 219 h 522"/>
                <a:gd name="T64" fmla="*/ 267 w 516"/>
                <a:gd name="T65" fmla="*/ 189 h 522"/>
                <a:gd name="T66" fmla="*/ 231 w 516"/>
                <a:gd name="T67" fmla="*/ 164 h 522"/>
                <a:gd name="T68" fmla="*/ 191 w 516"/>
                <a:gd name="T69" fmla="*/ 143 h 522"/>
                <a:gd name="T70" fmla="*/ 148 w 516"/>
                <a:gd name="T71" fmla="*/ 128 h 522"/>
                <a:gd name="T72" fmla="*/ 105 w 516"/>
                <a:gd name="T73" fmla="*/ 118 h 522"/>
                <a:gd name="T74" fmla="*/ 58 w 516"/>
                <a:gd name="T75" fmla="*/ 115 h 522"/>
                <a:gd name="T76" fmla="*/ 41 w 516"/>
                <a:gd name="T77" fmla="*/ 113 h 522"/>
                <a:gd name="T78" fmla="*/ 27 w 516"/>
                <a:gd name="T79" fmla="*/ 106 h 522"/>
                <a:gd name="T80" fmla="*/ 16 w 516"/>
                <a:gd name="T81" fmla="*/ 97 h 522"/>
                <a:gd name="T82" fmla="*/ 8 w 516"/>
                <a:gd name="T83" fmla="*/ 86 h 522"/>
                <a:gd name="T84" fmla="*/ 2 w 516"/>
                <a:gd name="T85" fmla="*/ 72 h 522"/>
                <a:gd name="T86" fmla="*/ 0 w 516"/>
                <a:gd name="T87" fmla="*/ 57 h 522"/>
                <a:gd name="T88" fmla="*/ 3 w 516"/>
                <a:gd name="T89" fmla="*/ 41 h 522"/>
                <a:gd name="T90" fmla="*/ 12 w 516"/>
                <a:gd name="T91" fmla="*/ 25 h 522"/>
                <a:gd name="T92" fmla="*/ 25 w 516"/>
                <a:gd name="T93" fmla="*/ 13 h 522"/>
                <a:gd name="T94" fmla="*/ 41 w 516"/>
                <a:gd name="T95" fmla="*/ 3 h 522"/>
                <a:gd name="T96" fmla="*/ 58 w 516"/>
                <a:gd name="T9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6" h="522">
                  <a:moveTo>
                    <a:pt x="58" y="0"/>
                  </a:moveTo>
                  <a:lnTo>
                    <a:pt x="112" y="3"/>
                  </a:lnTo>
                  <a:lnTo>
                    <a:pt x="165" y="13"/>
                  </a:lnTo>
                  <a:lnTo>
                    <a:pt x="215" y="28"/>
                  </a:lnTo>
                  <a:lnTo>
                    <a:pt x="262" y="48"/>
                  </a:lnTo>
                  <a:lnTo>
                    <a:pt x="307" y="74"/>
                  </a:lnTo>
                  <a:lnTo>
                    <a:pt x="349" y="103"/>
                  </a:lnTo>
                  <a:lnTo>
                    <a:pt x="386" y="138"/>
                  </a:lnTo>
                  <a:lnTo>
                    <a:pt x="419" y="176"/>
                  </a:lnTo>
                  <a:lnTo>
                    <a:pt x="449" y="218"/>
                  </a:lnTo>
                  <a:lnTo>
                    <a:pt x="473" y="262"/>
                  </a:lnTo>
                  <a:lnTo>
                    <a:pt x="492" y="309"/>
                  </a:lnTo>
                  <a:lnTo>
                    <a:pt x="506" y="359"/>
                  </a:lnTo>
                  <a:lnTo>
                    <a:pt x="514" y="411"/>
                  </a:lnTo>
                  <a:lnTo>
                    <a:pt x="516" y="464"/>
                  </a:lnTo>
                  <a:lnTo>
                    <a:pt x="513" y="483"/>
                  </a:lnTo>
                  <a:lnTo>
                    <a:pt x="506" y="499"/>
                  </a:lnTo>
                  <a:lnTo>
                    <a:pt x="494" y="511"/>
                  </a:lnTo>
                  <a:lnTo>
                    <a:pt x="478" y="518"/>
                  </a:lnTo>
                  <a:lnTo>
                    <a:pt x="459" y="522"/>
                  </a:lnTo>
                  <a:lnTo>
                    <a:pt x="442" y="520"/>
                  </a:lnTo>
                  <a:lnTo>
                    <a:pt x="429" y="513"/>
                  </a:lnTo>
                  <a:lnTo>
                    <a:pt x="417" y="504"/>
                  </a:lnTo>
                  <a:lnTo>
                    <a:pt x="409" y="491"/>
                  </a:lnTo>
                  <a:lnTo>
                    <a:pt x="404" y="478"/>
                  </a:lnTo>
                  <a:lnTo>
                    <a:pt x="402" y="464"/>
                  </a:lnTo>
                  <a:lnTo>
                    <a:pt x="399" y="418"/>
                  </a:lnTo>
                  <a:lnTo>
                    <a:pt x="389" y="373"/>
                  </a:lnTo>
                  <a:lnTo>
                    <a:pt x="375" y="330"/>
                  </a:lnTo>
                  <a:lnTo>
                    <a:pt x="355" y="290"/>
                  </a:lnTo>
                  <a:lnTo>
                    <a:pt x="330" y="252"/>
                  </a:lnTo>
                  <a:lnTo>
                    <a:pt x="301" y="219"/>
                  </a:lnTo>
                  <a:lnTo>
                    <a:pt x="267" y="189"/>
                  </a:lnTo>
                  <a:lnTo>
                    <a:pt x="231" y="164"/>
                  </a:lnTo>
                  <a:lnTo>
                    <a:pt x="191" y="143"/>
                  </a:lnTo>
                  <a:lnTo>
                    <a:pt x="148" y="128"/>
                  </a:lnTo>
                  <a:lnTo>
                    <a:pt x="105" y="118"/>
                  </a:lnTo>
                  <a:lnTo>
                    <a:pt x="58" y="115"/>
                  </a:lnTo>
                  <a:lnTo>
                    <a:pt x="41" y="113"/>
                  </a:lnTo>
                  <a:lnTo>
                    <a:pt x="27" y="106"/>
                  </a:lnTo>
                  <a:lnTo>
                    <a:pt x="16" y="97"/>
                  </a:lnTo>
                  <a:lnTo>
                    <a:pt x="8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3"/>
                  </a:lnTo>
                  <a:lnTo>
                    <a:pt x="41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8" name="Freeform 740"/>
            <p:cNvSpPr>
              <a:spLocks/>
            </p:cNvSpPr>
            <p:nvPr/>
          </p:nvSpPr>
          <p:spPr bwMode="auto">
            <a:xfrm>
              <a:off x="10221913" y="4487863"/>
              <a:ext cx="82550" cy="82550"/>
            </a:xfrm>
            <a:custGeom>
              <a:avLst/>
              <a:gdLst>
                <a:gd name="T0" fmla="*/ 59 w 523"/>
                <a:gd name="T1" fmla="*/ 0 h 521"/>
                <a:gd name="T2" fmla="*/ 78 w 523"/>
                <a:gd name="T3" fmla="*/ 2 h 521"/>
                <a:gd name="T4" fmla="*/ 93 w 523"/>
                <a:gd name="T5" fmla="*/ 11 h 521"/>
                <a:gd name="T6" fmla="*/ 106 w 523"/>
                <a:gd name="T7" fmla="*/ 22 h 521"/>
                <a:gd name="T8" fmla="*/ 113 w 523"/>
                <a:gd name="T9" fmla="*/ 38 h 521"/>
                <a:gd name="T10" fmla="*/ 116 w 523"/>
                <a:gd name="T11" fmla="*/ 58 h 521"/>
                <a:gd name="T12" fmla="*/ 119 w 523"/>
                <a:gd name="T13" fmla="*/ 104 h 521"/>
                <a:gd name="T14" fmla="*/ 129 w 523"/>
                <a:gd name="T15" fmla="*/ 149 h 521"/>
                <a:gd name="T16" fmla="*/ 143 w 523"/>
                <a:gd name="T17" fmla="*/ 192 h 521"/>
                <a:gd name="T18" fmla="*/ 164 w 523"/>
                <a:gd name="T19" fmla="*/ 231 h 521"/>
                <a:gd name="T20" fmla="*/ 190 w 523"/>
                <a:gd name="T21" fmla="*/ 269 h 521"/>
                <a:gd name="T22" fmla="*/ 219 w 523"/>
                <a:gd name="T23" fmla="*/ 303 h 521"/>
                <a:gd name="T24" fmla="*/ 254 w 523"/>
                <a:gd name="T25" fmla="*/ 332 h 521"/>
                <a:gd name="T26" fmla="*/ 290 w 523"/>
                <a:gd name="T27" fmla="*/ 358 h 521"/>
                <a:gd name="T28" fmla="*/ 331 w 523"/>
                <a:gd name="T29" fmla="*/ 378 h 521"/>
                <a:gd name="T30" fmla="*/ 374 w 523"/>
                <a:gd name="T31" fmla="*/ 394 h 521"/>
                <a:gd name="T32" fmla="*/ 418 w 523"/>
                <a:gd name="T33" fmla="*/ 403 h 521"/>
                <a:gd name="T34" fmla="*/ 465 w 523"/>
                <a:gd name="T35" fmla="*/ 406 h 521"/>
                <a:gd name="T36" fmla="*/ 484 w 523"/>
                <a:gd name="T37" fmla="*/ 409 h 521"/>
                <a:gd name="T38" fmla="*/ 501 w 523"/>
                <a:gd name="T39" fmla="*/ 417 h 521"/>
                <a:gd name="T40" fmla="*/ 512 w 523"/>
                <a:gd name="T41" fmla="*/ 429 h 521"/>
                <a:gd name="T42" fmla="*/ 520 w 523"/>
                <a:gd name="T43" fmla="*/ 445 h 521"/>
                <a:gd name="T44" fmla="*/ 523 w 523"/>
                <a:gd name="T45" fmla="*/ 463 h 521"/>
                <a:gd name="T46" fmla="*/ 520 w 523"/>
                <a:gd name="T47" fmla="*/ 483 h 521"/>
                <a:gd name="T48" fmla="*/ 512 w 523"/>
                <a:gd name="T49" fmla="*/ 499 h 521"/>
                <a:gd name="T50" fmla="*/ 501 w 523"/>
                <a:gd name="T51" fmla="*/ 510 h 521"/>
                <a:gd name="T52" fmla="*/ 484 w 523"/>
                <a:gd name="T53" fmla="*/ 519 h 521"/>
                <a:gd name="T54" fmla="*/ 465 w 523"/>
                <a:gd name="T55" fmla="*/ 521 h 521"/>
                <a:gd name="T56" fmla="*/ 412 w 523"/>
                <a:gd name="T57" fmla="*/ 518 h 521"/>
                <a:gd name="T58" fmla="*/ 360 w 523"/>
                <a:gd name="T59" fmla="*/ 509 h 521"/>
                <a:gd name="T60" fmla="*/ 310 w 523"/>
                <a:gd name="T61" fmla="*/ 494 h 521"/>
                <a:gd name="T62" fmla="*/ 263 w 523"/>
                <a:gd name="T63" fmla="*/ 474 h 521"/>
                <a:gd name="T64" fmla="*/ 218 w 523"/>
                <a:gd name="T65" fmla="*/ 449 h 521"/>
                <a:gd name="T66" fmla="*/ 177 w 523"/>
                <a:gd name="T67" fmla="*/ 420 h 521"/>
                <a:gd name="T68" fmla="*/ 138 w 523"/>
                <a:gd name="T69" fmla="*/ 385 h 521"/>
                <a:gd name="T70" fmla="*/ 105 w 523"/>
                <a:gd name="T71" fmla="*/ 348 h 521"/>
                <a:gd name="T72" fmla="*/ 74 w 523"/>
                <a:gd name="T73" fmla="*/ 306 h 521"/>
                <a:gd name="T74" fmla="*/ 48 w 523"/>
                <a:gd name="T75" fmla="*/ 262 h 521"/>
                <a:gd name="T76" fmla="*/ 29 w 523"/>
                <a:gd name="T77" fmla="*/ 215 h 521"/>
                <a:gd name="T78" fmla="*/ 13 w 523"/>
                <a:gd name="T79" fmla="*/ 164 h 521"/>
                <a:gd name="T80" fmla="*/ 5 w 523"/>
                <a:gd name="T81" fmla="*/ 112 h 521"/>
                <a:gd name="T82" fmla="*/ 0 w 523"/>
                <a:gd name="T83" fmla="*/ 58 h 521"/>
                <a:gd name="T84" fmla="*/ 4 w 523"/>
                <a:gd name="T85" fmla="*/ 38 h 521"/>
                <a:gd name="T86" fmla="*/ 11 w 523"/>
                <a:gd name="T87" fmla="*/ 22 h 521"/>
                <a:gd name="T88" fmla="*/ 23 w 523"/>
                <a:gd name="T89" fmla="*/ 11 h 521"/>
                <a:gd name="T90" fmla="*/ 39 w 523"/>
                <a:gd name="T91" fmla="*/ 2 h 521"/>
                <a:gd name="T92" fmla="*/ 59 w 523"/>
                <a:gd name="T9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3" h="521">
                  <a:moveTo>
                    <a:pt x="59" y="0"/>
                  </a:moveTo>
                  <a:lnTo>
                    <a:pt x="78" y="2"/>
                  </a:lnTo>
                  <a:lnTo>
                    <a:pt x="93" y="11"/>
                  </a:lnTo>
                  <a:lnTo>
                    <a:pt x="106" y="22"/>
                  </a:lnTo>
                  <a:lnTo>
                    <a:pt x="113" y="38"/>
                  </a:lnTo>
                  <a:lnTo>
                    <a:pt x="116" y="58"/>
                  </a:lnTo>
                  <a:lnTo>
                    <a:pt x="119" y="104"/>
                  </a:lnTo>
                  <a:lnTo>
                    <a:pt x="129" y="149"/>
                  </a:lnTo>
                  <a:lnTo>
                    <a:pt x="143" y="192"/>
                  </a:lnTo>
                  <a:lnTo>
                    <a:pt x="164" y="231"/>
                  </a:lnTo>
                  <a:lnTo>
                    <a:pt x="190" y="269"/>
                  </a:lnTo>
                  <a:lnTo>
                    <a:pt x="219" y="303"/>
                  </a:lnTo>
                  <a:lnTo>
                    <a:pt x="254" y="332"/>
                  </a:lnTo>
                  <a:lnTo>
                    <a:pt x="290" y="358"/>
                  </a:lnTo>
                  <a:lnTo>
                    <a:pt x="331" y="378"/>
                  </a:lnTo>
                  <a:lnTo>
                    <a:pt x="374" y="394"/>
                  </a:lnTo>
                  <a:lnTo>
                    <a:pt x="418" y="403"/>
                  </a:lnTo>
                  <a:lnTo>
                    <a:pt x="465" y="406"/>
                  </a:lnTo>
                  <a:lnTo>
                    <a:pt x="484" y="409"/>
                  </a:lnTo>
                  <a:lnTo>
                    <a:pt x="501" y="417"/>
                  </a:lnTo>
                  <a:lnTo>
                    <a:pt x="512" y="429"/>
                  </a:lnTo>
                  <a:lnTo>
                    <a:pt x="520" y="445"/>
                  </a:lnTo>
                  <a:lnTo>
                    <a:pt x="523" y="463"/>
                  </a:lnTo>
                  <a:lnTo>
                    <a:pt x="520" y="483"/>
                  </a:lnTo>
                  <a:lnTo>
                    <a:pt x="512" y="499"/>
                  </a:lnTo>
                  <a:lnTo>
                    <a:pt x="501" y="510"/>
                  </a:lnTo>
                  <a:lnTo>
                    <a:pt x="484" y="519"/>
                  </a:lnTo>
                  <a:lnTo>
                    <a:pt x="465" y="521"/>
                  </a:lnTo>
                  <a:lnTo>
                    <a:pt x="412" y="518"/>
                  </a:lnTo>
                  <a:lnTo>
                    <a:pt x="360" y="509"/>
                  </a:lnTo>
                  <a:lnTo>
                    <a:pt x="310" y="494"/>
                  </a:lnTo>
                  <a:lnTo>
                    <a:pt x="263" y="474"/>
                  </a:lnTo>
                  <a:lnTo>
                    <a:pt x="218" y="449"/>
                  </a:lnTo>
                  <a:lnTo>
                    <a:pt x="177" y="420"/>
                  </a:lnTo>
                  <a:lnTo>
                    <a:pt x="138" y="385"/>
                  </a:lnTo>
                  <a:lnTo>
                    <a:pt x="105" y="348"/>
                  </a:lnTo>
                  <a:lnTo>
                    <a:pt x="74" y="306"/>
                  </a:lnTo>
                  <a:lnTo>
                    <a:pt x="48" y="262"/>
                  </a:lnTo>
                  <a:lnTo>
                    <a:pt x="29" y="215"/>
                  </a:lnTo>
                  <a:lnTo>
                    <a:pt x="13" y="164"/>
                  </a:lnTo>
                  <a:lnTo>
                    <a:pt x="5" y="112"/>
                  </a:lnTo>
                  <a:lnTo>
                    <a:pt x="0" y="58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9" name="Freeform 741"/>
            <p:cNvSpPr>
              <a:spLocks/>
            </p:cNvSpPr>
            <p:nvPr/>
          </p:nvSpPr>
          <p:spPr bwMode="auto">
            <a:xfrm>
              <a:off x="10267950" y="4597400"/>
              <a:ext cx="82550" cy="82550"/>
            </a:xfrm>
            <a:custGeom>
              <a:avLst/>
              <a:gdLst>
                <a:gd name="T0" fmla="*/ 464 w 521"/>
                <a:gd name="T1" fmla="*/ 0 h 516"/>
                <a:gd name="T2" fmla="*/ 481 w 521"/>
                <a:gd name="T3" fmla="*/ 2 h 516"/>
                <a:gd name="T4" fmla="*/ 494 w 521"/>
                <a:gd name="T5" fmla="*/ 9 h 516"/>
                <a:gd name="T6" fmla="*/ 506 w 521"/>
                <a:gd name="T7" fmla="*/ 18 h 516"/>
                <a:gd name="T8" fmla="*/ 514 w 521"/>
                <a:gd name="T9" fmla="*/ 31 h 516"/>
                <a:gd name="T10" fmla="*/ 519 w 521"/>
                <a:gd name="T11" fmla="*/ 44 h 516"/>
                <a:gd name="T12" fmla="*/ 521 w 521"/>
                <a:gd name="T13" fmla="*/ 58 h 516"/>
                <a:gd name="T14" fmla="*/ 518 w 521"/>
                <a:gd name="T15" fmla="*/ 111 h 516"/>
                <a:gd name="T16" fmla="*/ 509 w 521"/>
                <a:gd name="T17" fmla="*/ 163 h 516"/>
                <a:gd name="T18" fmla="*/ 494 w 521"/>
                <a:gd name="T19" fmla="*/ 212 h 516"/>
                <a:gd name="T20" fmla="*/ 474 w 521"/>
                <a:gd name="T21" fmla="*/ 258 h 516"/>
                <a:gd name="T22" fmla="*/ 449 w 521"/>
                <a:gd name="T23" fmla="*/ 303 h 516"/>
                <a:gd name="T24" fmla="*/ 420 w 521"/>
                <a:gd name="T25" fmla="*/ 344 h 516"/>
                <a:gd name="T26" fmla="*/ 386 w 521"/>
                <a:gd name="T27" fmla="*/ 381 h 516"/>
                <a:gd name="T28" fmla="*/ 348 w 521"/>
                <a:gd name="T29" fmla="*/ 415 h 516"/>
                <a:gd name="T30" fmla="*/ 307 w 521"/>
                <a:gd name="T31" fmla="*/ 445 h 516"/>
                <a:gd name="T32" fmla="*/ 262 w 521"/>
                <a:gd name="T33" fmla="*/ 469 h 516"/>
                <a:gd name="T34" fmla="*/ 214 w 521"/>
                <a:gd name="T35" fmla="*/ 490 h 516"/>
                <a:gd name="T36" fmla="*/ 164 w 521"/>
                <a:gd name="T37" fmla="*/ 504 h 516"/>
                <a:gd name="T38" fmla="*/ 112 w 521"/>
                <a:gd name="T39" fmla="*/ 512 h 516"/>
                <a:gd name="T40" fmla="*/ 56 w 521"/>
                <a:gd name="T41" fmla="*/ 516 h 516"/>
                <a:gd name="T42" fmla="*/ 41 w 521"/>
                <a:gd name="T43" fmla="*/ 513 h 516"/>
                <a:gd name="T44" fmla="*/ 27 w 521"/>
                <a:gd name="T45" fmla="*/ 507 h 516"/>
                <a:gd name="T46" fmla="*/ 16 w 521"/>
                <a:gd name="T47" fmla="*/ 498 h 516"/>
                <a:gd name="T48" fmla="*/ 6 w 521"/>
                <a:gd name="T49" fmla="*/ 486 h 516"/>
                <a:gd name="T50" fmla="*/ 1 w 521"/>
                <a:gd name="T51" fmla="*/ 473 h 516"/>
                <a:gd name="T52" fmla="*/ 0 w 521"/>
                <a:gd name="T53" fmla="*/ 458 h 516"/>
                <a:gd name="T54" fmla="*/ 3 w 521"/>
                <a:gd name="T55" fmla="*/ 442 h 516"/>
                <a:gd name="T56" fmla="*/ 12 w 521"/>
                <a:gd name="T57" fmla="*/ 426 h 516"/>
                <a:gd name="T58" fmla="*/ 24 w 521"/>
                <a:gd name="T59" fmla="*/ 414 h 516"/>
                <a:gd name="T60" fmla="*/ 40 w 521"/>
                <a:gd name="T61" fmla="*/ 404 h 516"/>
                <a:gd name="T62" fmla="*/ 56 w 521"/>
                <a:gd name="T63" fmla="*/ 401 h 516"/>
                <a:gd name="T64" fmla="*/ 103 w 521"/>
                <a:gd name="T65" fmla="*/ 398 h 516"/>
                <a:gd name="T66" fmla="*/ 148 w 521"/>
                <a:gd name="T67" fmla="*/ 389 h 516"/>
                <a:gd name="T68" fmla="*/ 191 w 521"/>
                <a:gd name="T69" fmla="*/ 373 h 516"/>
                <a:gd name="T70" fmla="*/ 232 w 521"/>
                <a:gd name="T71" fmla="*/ 353 h 516"/>
                <a:gd name="T72" fmla="*/ 269 w 521"/>
                <a:gd name="T73" fmla="*/ 328 h 516"/>
                <a:gd name="T74" fmla="*/ 302 w 521"/>
                <a:gd name="T75" fmla="*/ 298 h 516"/>
                <a:gd name="T76" fmla="*/ 333 w 521"/>
                <a:gd name="T77" fmla="*/ 265 h 516"/>
                <a:gd name="T78" fmla="*/ 358 w 521"/>
                <a:gd name="T79" fmla="*/ 228 h 516"/>
                <a:gd name="T80" fmla="*/ 379 w 521"/>
                <a:gd name="T81" fmla="*/ 189 h 516"/>
                <a:gd name="T82" fmla="*/ 394 w 521"/>
                <a:gd name="T83" fmla="*/ 147 h 516"/>
                <a:gd name="T84" fmla="*/ 404 w 521"/>
                <a:gd name="T85" fmla="*/ 103 h 516"/>
                <a:gd name="T86" fmla="*/ 407 w 521"/>
                <a:gd name="T87" fmla="*/ 58 h 516"/>
                <a:gd name="T88" fmla="*/ 410 w 521"/>
                <a:gd name="T89" fmla="*/ 41 h 516"/>
                <a:gd name="T90" fmla="*/ 418 w 521"/>
                <a:gd name="T91" fmla="*/ 25 h 516"/>
                <a:gd name="T92" fmla="*/ 432 w 521"/>
                <a:gd name="T93" fmla="*/ 13 h 516"/>
                <a:gd name="T94" fmla="*/ 447 w 521"/>
                <a:gd name="T95" fmla="*/ 4 h 516"/>
                <a:gd name="T96" fmla="*/ 464 w 521"/>
                <a:gd name="T9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516">
                  <a:moveTo>
                    <a:pt x="464" y="0"/>
                  </a:moveTo>
                  <a:lnTo>
                    <a:pt x="481" y="2"/>
                  </a:lnTo>
                  <a:lnTo>
                    <a:pt x="494" y="9"/>
                  </a:lnTo>
                  <a:lnTo>
                    <a:pt x="506" y="18"/>
                  </a:lnTo>
                  <a:lnTo>
                    <a:pt x="514" y="31"/>
                  </a:lnTo>
                  <a:lnTo>
                    <a:pt x="519" y="44"/>
                  </a:lnTo>
                  <a:lnTo>
                    <a:pt x="521" y="58"/>
                  </a:lnTo>
                  <a:lnTo>
                    <a:pt x="518" y="111"/>
                  </a:lnTo>
                  <a:lnTo>
                    <a:pt x="509" y="163"/>
                  </a:lnTo>
                  <a:lnTo>
                    <a:pt x="494" y="212"/>
                  </a:lnTo>
                  <a:lnTo>
                    <a:pt x="474" y="258"/>
                  </a:lnTo>
                  <a:lnTo>
                    <a:pt x="449" y="303"/>
                  </a:lnTo>
                  <a:lnTo>
                    <a:pt x="420" y="344"/>
                  </a:lnTo>
                  <a:lnTo>
                    <a:pt x="386" y="381"/>
                  </a:lnTo>
                  <a:lnTo>
                    <a:pt x="348" y="415"/>
                  </a:lnTo>
                  <a:lnTo>
                    <a:pt x="307" y="445"/>
                  </a:lnTo>
                  <a:lnTo>
                    <a:pt x="262" y="469"/>
                  </a:lnTo>
                  <a:lnTo>
                    <a:pt x="214" y="490"/>
                  </a:lnTo>
                  <a:lnTo>
                    <a:pt x="164" y="504"/>
                  </a:lnTo>
                  <a:lnTo>
                    <a:pt x="112" y="512"/>
                  </a:lnTo>
                  <a:lnTo>
                    <a:pt x="56" y="516"/>
                  </a:lnTo>
                  <a:lnTo>
                    <a:pt x="41" y="513"/>
                  </a:lnTo>
                  <a:lnTo>
                    <a:pt x="27" y="507"/>
                  </a:lnTo>
                  <a:lnTo>
                    <a:pt x="16" y="498"/>
                  </a:lnTo>
                  <a:lnTo>
                    <a:pt x="6" y="486"/>
                  </a:lnTo>
                  <a:lnTo>
                    <a:pt x="1" y="473"/>
                  </a:lnTo>
                  <a:lnTo>
                    <a:pt x="0" y="458"/>
                  </a:lnTo>
                  <a:lnTo>
                    <a:pt x="3" y="442"/>
                  </a:lnTo>
                  <a:lnTo>
                    <a:pt x="12" y="426"/>
                  </a:lnTo>
                  <a:lnTo>
                    <a:pt x="24" y="414"/>
                  </a:lnTo>
                  <a:lnTo>
                    <a:pt x="40" y="404"/>
                  </a:lnTo>
                  <a:lnTo>
                    <a:pt x="56" y="401"/>
                  </a:lnTo>
                  <a:lnTo>
                    <a:pt x="103" y="398"/>
                  </a:lnTo>
                  <a:lnTo>
                    <a:pt x="148" y="389"/>
                  </a:lnTo>
                  <a:lnTo>
                    <a:pt x="191" y="373"/>
                  </a:lnTo>
                  <a:lnTo>
                    <a:pt x="232" y="353"/>
                  </a:lnTo>
                  <a:lnTo>
                    <a:pt x="269" y="328"/>
                  </a:lnTo>
                  <a:lnTo>
                    <a:pt x="302" y="298"/>
                  </a:lnTo>
                  <a:lnTo>
                    <a:pt x="333" y="265"/>
                  </a:lnTo>
                  <a:lnTo>
                    <a:pt x="358" y="228"/>
                  </a:lnTo>
                  <a:lnTo>
                    <a:pt x="379" y="189"/>
                  </a:lnTo>
                  <a:lnTo>
                    <a:pt x="394" y="147"/>
                  </a:lnTo>
                  <a:lnTo>
                    <a:pt x="404" y="103"/>
                  </a:lnTo>
                  <a:lnTo>
                    <a:pt x="407" y="58"/>
                  </a:lnTo>
                  <a:lnTo>
                    <a:pt x="410" y="41"/>
                  </a:lnTo>
                  <a:lnTo>
                    <a:pt x="418" y="25"/>
                  </a:lnTo>
                  <a:lnTo>
                    <a:pt x="432" y="13"/>
                  </a:lnTo>
                  <a:lnTo>
                    <a:pt x="447" y="4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0" name="Freeform 742"/>
            <p:cNvSpPr>
              <a:spLocks/>
            </p:cNvSpPr>
            <p:nvPr/>
          </p:nvSpPr>
          <p:spPr bwMode="auto">
            <a:xfrm>
              <a:off x="10364788" y="4502150"/>
              <a:ext cx="107950" cy="36512"/>
            </a:xfrm>
            <a:custGeom>
              <a:avLst/>
              <a:gdLst>
                <a:gd name="T0" fmla="*/ 343 w 687"/>
                <a:gd name="T1" fmla="*/ 0 h 229"/>
                <a:gd name="T2" fmla="*/ 390 w 687"/>
                <a:gd name="T3" fmla="*/ 2 h 229"/>
                <a:gd name="T4" fmla="*/ 436 w 687"/>
                <a:gd name="T5" fmla="*/ 8 h 229"/>
                <a:gd name="T6" fmla="*/ 479 w 687"/>
                <a:gd name="T7" fmla="*/ 19 h 229"/>
                <a:gd name="T8" fmla="*/ 522 w 687"/>
                <a:gd name="T9" fmla="*/ 33 h 229"/>
                <a:gd name="T10" fmla="*/ 562 w 687"/>
                <a:gd name="T11" fmla="*/ 52 h 229"/>
                <a:gd name="T12" fmla="*/ 600 w 687"/>
                <a:gd name="T13" fmla="*/ 75 h 229"/>
                <a:gd name="T14" fmla="*/ 637 w 687"/>
                <a:gd name="T15" fmla="*/ 101 h 229"/>
                <a:gd name="T16" fmla="*/ 670 w 687"/>
                <a:gd name="T17" fmla="*/ 131 h 229"/>
                <a:gd name="T18" fmla="*/ 682 w 687"/>
                <a:gd name="T19" fmla="*/ 147 h 229"/>
                <a:gd name="T20" fmla="*/ 687 w 687"/>
                <a:gd name="T21" fmla="*/ 163 h 229"/>
                <a:gd name="T22" fmla="*/ 687 w 687"/>
                <a:gd name="T23" fmla="*/ 180 h 229"/>
                <a:gd name="T24" fmla="*/ 682 w 687"/>
                <a:gd name="T25" fmla="*/ 197 h 229"/>
                <a:gd name="T26" fmla="*/ 670 w 687"/>
                <a:gd name="T27" fmla="*/ 211 h 229"/>
                <a:gd name="T28" fmla="*/ 659 w 687"/>
                <a:gd name="T29" fmla="*/ 221 h 229"/>
                <a:gd name="T30" fmla="*/ 645 w 687"/>
                <a:gd name="T31" fmla="*/ 227 h 229"/>
                <a:gd name="T32" fmla="*/ 631 w 687"/>
                <a:gd name="T33" fmla="*/ 229 h 229"/>
                <a:gd name="T34" fmla="*/ 615 w 687"/>
                <a:gd name="T35" fmla="*/ 227 h 229"/>
                <a:gd name="T36" fmla="*/ 601 w 687"/>
                <a:gd name="T37" fmla="*/ 221 h 229"/>
                <a:gd name="T38" fmla="*/ 590 w 687"/>
                <a:gd name="T39" fmla="*/ 211 h 229"/>
                <a:gd name="T40" fmla="*/ 561 w 687"/>
                <a:gd name="T41" fmla="*/ 186 h 229"/>
                <a:gd name="T42" fmla="*/ 529 w 687"/>
                <a:gd name="T43" fmla="*/ 163 h 229"/>
                <a:gd name="T44" fmla="*/ 495 w 687"/>
                <a:gd name="T45" fmla="*/ 145 h 229"/>
                <a:gd name="T46" fmla="*/ 459 w 687"/>
                <a:gd name="T47" fmla="*/ 129 h 229"/>
                <a:gd name="T48" fmla="*/ 421 w 687"/>
                <a:gd name="T49" fmla="*/ 117 h 229"/>
                <a:gd name="T50" fmla="*/ 382 w 687"/>
                <a:gd name="T51" fmla="*/ 111 h 229"/>
                <a:gd name="T52" fmla="*/ 343 w 687"/>
                <a:gd name="T53" fmla="*/ 108 h 229"/>
                <a:gd name="T54" fmla="*/ 304 w 687"/>
                <a:gd name="T55" fmla="*/ 110 h 229"/>
                <a:gd name="T56" fmla="*/ 266 w 687"/>
                <a:gd name="T57" fmla="*/ 116 h 229"/>
                <a:gd name="T58" fmla="*/ 228 w 687"/>
                <a:gd name="T59" fmla="*/ 127 h 229"/>
                <a:gd name="T60" fmla="*/ 192 w 687"/>
                <a:gd name="T61" fmla="*/ 142 h 229"/>
                <a:gd name="T62" fmla="*/ 157 w 687"/>
                <a:gd name="T63" fmla="*/ 161 h 229"/>
                <a:gd name="T64" fmla="*/ 126 w 687"/>
                <a:gd name="T65" fmla="*/ 184 h 229"/>
                <a:gd name="T66" fmla="*/ 97 w 687"/>
                <a:gd name="T67" fmla="*/ 211 h 229"/>
                <a:gd name="T68" fmla="*/ 82 w 687"/>
                <a:gd name="T69" fmla="*/ 223 h 229"/>
                <a:gd name="T70" fmla="*/ 66 w 687"/>
                <a:gd name="T71" fmla="*/ 228 h 229"/>
                <a:gd name="T72" fmla="*/ 48 w 687"/>
                <a:gd name="T73" fmla="*/ 228 h 229"/>
                <a:gd name="T74" fmla="*/ 31 w 687"/>
                <a:gd name="T75" fmla="*/ 223 h 229"/>
                <a:gd name="T76" fmla="*/ 17 w 687"/>
                <a:gd name="T77" fmla="*/ 211 h 229"/>
                <a:gd name="T78" fmla="*/ 5 w 687"/>
                <a:gd name="T79" fmla="*/ 197 h 229"/>
                <a:gd name="T80" fmla="*/ 0 w 687"/>
                <a:gd name="T81" fmla="*/ 180 h 229"/>
                <a:gd name="T82" fmla="*/ 0 w 687"/>
                <a:gd name="T83" fmla="*/ 163 h 229"/>
                <a:gd name="T84" fmla="*/ 5 w 687"/>
                <a:gd name="T85" fmla="*/ 147 h 229"/>
                <a:gd name="T86" fmla="*/ 17 w 687"/>
                <a:gd name="T87" fmla="*/ 131 h 229"/>
                <a:gd name="T88" fmla="*/ 50 w 687"/>
                <a:gd name="T89" fmla="*/ 101 h 229"/>
                <a:gd name="T90" fmla="*/ 86 w 687"/>
                <a:gd name="T91" fmla="*/ 75 h 229"/>
                <a:gd name="T92" fmla="*/ 125 w 687"/>
                <a:gd name="T93" fmla="*/ 52 h 229"/>
                <a:gd name="T94" fmla="*/ 165 w 687"/>
                <a:gd name="T95" fmla="*/ 33 h 229"/>
                <a:gd name="T96" fmla="*/ 207 w 687"/>
                <a:gd name="T97" fmla="*/ 19 h 229"/>
                <a:gd name="T98" fmla="*/ 251 w 687"/>
                <a:gd name="T99" fmla="*/ 8 h 229"/>
                <a:gd name="T100" fmla="*/ 297 w 687"/>
                <a:gd name="T101" fmla="*/ 2 h 229"/>
                <a:gd name="T102" fmla="*/ 343 w 687"/>
                <a:gd name="T10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229">
                  <a:moveTo>
                    <a:pt x="343" y="0"/>
                  </a:moveTo>
                  <a:lnTo>
                    <a:pt x="390" y="2"/>
                  </a:lnTo>
                  <a:lnTo>
                    <a:pt x="436" y="8"/>
                  </a:lnTo>
                  <a:lnTo>
                    <a:pt x="479" y="19"/>
                  </a:lnTo>
                  <a:lnTo>
                    <a:pt x="522" y="33"/>
                  </a:lnTo>
                  <a:lnTo>
                    <a:pt x="562" y="52"/>
                  </a:lnTo>
                  <a:lnTo>
                    <a:pt x="600" y="75"/>
                  </a:lnTo>
                  <a:lnTo>
                    <a:pt x="637" y="101"/>
                  </a:lnTo>
                  <a:lnTo>
                    <a:pt x="670" y="131"/>
                  </a:lnTo>
                  <a:lnTo>
                    <a:pt x="682" y="147"/>
                  </a:lnTo>
                  <a:lnTo>
                    <a:pt x="687" y="163"/>
                  </a:lnTo>
                  <a:lnTo>
                    <a:pt x="687" y="180"/>
                  </a:lnTo>
                  <a:lnTo>
                    <a:pt x="682" y="197"/>
                  </a:lnTo>
                  <a:lnTo>
                    <a:pt x="670" y="211"/>
                  </a:lnTo>
                  <a:lnTo>
                    <a:pt x="659" y="221"/>
                  </a:lnTo>
                  <a:lnTo>
                    <a:pt x="645" y="227"/>
                  </a:lnTo>
                  <a:lnTo>
                    <a:pt x="631" y="229"/>
                  </a:lnTo>
                  <a:lnTo>
                    <a:pt x="615" y="227"/>
                  </a:lnTo>
                  <a:lnTo>
                    <a:pt x="601" y="221"/>
                  </a:lnTo>
                  <a:lnTo>
                    <a:pt x="590" y="211"/>
                  </a:lnTo>
                  <a:lnTo>
                    <a:pt x="561" y="186"/>
                  </a:lnTo>
                  <a:lnTo>
                    <a:pt x="529" y="163"/>
                  </a:lnTo>
                  <a:lnTo>
                    <a:pt x="495" y="145"/>
                  </a:lnTo>
                  <a:lnTo>
                    <a:pt x="459" y="129"/>
                  </a:lnTo>
                  <a:lnTo>
                    <a:pt x="421" y="117"/>
                  </a:lnTo>
                  <a:lnTo>
                    <a:pt x="382" y="111"/>
                  </a:lnTo>
                  <a:lnTo>
                    <a:pt x="343" y="108"/>
                  </a:lnTo>
                  <a:lnTo>
                    <a:pt x="304" y="110"/>
                  </a:lnTo>
                  <a:lnTo>
                    <a:pt x="266" y="116"/>
                  </a:lnTo>
                  <a:lnTo>
                    <a:pt x="228" y="127"/>
                  </a:lnTo>
                  <a:lnTo>
                    <a:pt x="192" y="142"/>
                  </a:lnTo>
                  <a:lnTo>
                    <a:pt x="157" y="161"/>
                  </a:lnTo>
                  <a:lnTo>
                    <a:pt x="126" y="184"/>
                  </a:lnTo>
                  <a:lnTo>
                    <a:pt x="97" y="211"/>
                  </a:lnTo>
                  <a:lnTo>
                    <a:pt x="82" y="223"/>
                  </a:lnTo>
                  <a:lnTo>
                    <a:pt x="66" y="228"/>
                  </a:lnTo>
                  <a:lnTo>
                    <a:pt x="48" y="228"/>
                  </a:lnTo>
                  <a:lnTo>
                    <a:pt x="31" y="223"/>
                  </a:lnTo>
                  <a:lnTo>
                    <a:pt x="17" y="211"/>
                  </a:lnTo>
                  <a:lnTo>
                    <a:pt x="5" y="197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5" y="147"/>
                  </a:lnTo>
                  <a:lnTo>
                    <a:pt x="17" y="131"/>
                  </a:lnTo>
                  <a:lnTo>
                    <a:pt x="50" y="101"/>
                  </a:lnTo>
                  <a:lnTo>
                    <a:pt x="86" y="75"/>
                  </a:lnTo>
                  <a:lnTo>
                    <a:pt x="125" y="52"/>
                  </a:lnTo>
                  <a:lnTo>
                    <a:pt x="165" y="33"/>
                  </a:lnTo>
                  <a:lnTo>
                    <a:pt x="207" y="19"/>
                  </a:lnTo>
                  <a:lnTo>
                    <a:pt x="251" y="8"/>
                  </a:lnTo>
                  <a:lnTo>
                    <a:pt x="297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1" name="Freeform 743"/>
            <p:cNvSpPr>
              <a:spLocks/>
            </p:cNvSpPr>
            <p:nvPr/>
          </p:nvSpPr>
          <p:spPr bwMode="auto">
            <a:xfrm>
              <a:off x="10363200" y="4584700"/>
              <a:ext cx="38100" cy="109537"/>
            </a:xfrm>
            <a:custGeom>
              <a:avLst/>
              <a:gdLst>
                <a:gd name="T0" fmla="*/ 71 w 234"/>
                <a:gd name="T1" fmla="*/ 0 h 686"/>
                <a:gd name="T2" fmla="*/ 87 w 234"/>
                <a:gd name="T3" fmla="*/ 5 h 686"/>
                <a:gd name="T4" fmla="*/ 102 w 234"/>
                <a:gd name="T5" fmla="*/ 17 h 686"/>
                <a:gd name="T6" fmla="*/ 132 w 234"/>
                <a:gd name="T7" fmla="*/ 50 h 686"/>
                <a:gd name="T8" fmla="*/ 159 w 234"/>
                <a:gd name="T9" fmla="*/ 87 h 686"/>
                <a:gd name="T10" fmla="*/ 181 w 234"/>
                <a:gd name="T11" fmla="*/ 126 h 686"/>
                <a:gd name="T12" fmla="*/ 200 w 234"/>
                <a:gd name="T13" fmla="*/ 167 h 686"/>
                <a:gd name="T14" fmla="*/ 214 w 234"/>
                <a:gd name="T15" fmla="*/ 209 h 686"/>
                <a:gd name="T16" fmla="*/ 225 w 234"/>
                <a:gd name="T17" fmla="*/ 253 h 686"/>
                <a:gd name="T18" fmla="*/ 231 w 234"/>
                <a:gd name="T19" fmla="*/ 298 h 686"/>
                <a:gd name="T20" fmla="*/ 234 w 234"/>
                <a:gd name="T21" fmla="*/ 343 h 686"/>
                <a:gd name="T22" fmla="*/ 231 w 234"/>
                <a:gd name="T23" fmla="*/ 396 h 686"/>
                <a:gd name="T24" fmla="*/ 222 w 234"/>
                <a:gd name="T25" fmla="*/ 448 h 686"/>
                <a:gd name="T26" fmla="*/ 207 w 234"/>
                <a:gd name="T27" fmla="*/ 498 h 686"/>
                <a:gd name="T28" fmla="*/ 186 w 234"/>
                <a:gd name="T29" fmla="*/ 545 h 686"/>
                <a:gd name="T30" fmla="*/ 161 w 234"/>
                <a:gd name="T31" fmla="*/ 589 h 686"/>
                <a:gd name="T32" fmla="*/ 131 w 234"/>
                <a:gd name="T33" fmla="*/ 631 h 686"/>
                <a:gd name="T34" fmla="*/ 97 w 234"/>
                <a:gd name="T35" fmla="*/ 669 h 686"/>
                <a:gd name="T36" fmla="*/ 84 w 234"/>
                <a:gd name="T37" fmla="*/ 679 h 686"/>
                <a:gd name="T38" fmla="*/ 72 w 234"/>
                <a:gd name="T39" fmla="*/ 684 h 686"/>
                <a:gd name="T40" fmla="*/ 56 w 234"/>
                <a:gd name="T41" fmla="*/ 686 h 686"/>
                <a:gd name="T42" fmla="*/ 40 w 234"/>
                <a:gd name="T43" fmla="*/ 684 h 686"/>
                <a:gd name="T44" fmla="*/ 28 w 234"/>
                <a:gd name="T45" fmla="*/ 679 h 686"/>
                <a:gd name="T46" fmla="*/ 16 w 234"/>
                <a:gd name="T47" fmla="*/ 669 h 686"/>
                <a:gd name="T48" fmla="*/ 5 w 234"/>
                <a:gd name="T49" fmla="*/ 654 h 686"/>
                <a:gd name="T50" fmla="*/ 0 w 234"/>
                <a:gd name="T51" fmla="*/ 638 h 686"/>
                <a:gd name="T52" fmla="*/ 0 w 234"/>
                <a:gd name="T53" fmla="*/ 621 h 686"/>
                <a:gd name="T54" fmla="*/ 5 w 234"/>
                <a:gd name="T55" fmla="*/ 604 h 686"/>
                <a:gd name="T56" fmla="*/ 16 w 234"/>
                <a:gd name="T57" fmla="*/ 589 h 686"/>
                <a:gd name="T58" fmla="*/ 41 w 234"/>
                <a:gd name="T59" fmla="*/ 561 h 686"/>
                <a:gd name="T60" fmla="*/ 64 w 234"/>
                <a:gd name="T61" fmla="*/ 530 h 686"/>
                <a:gd name="T62" fmla="*/ 83 w 234"/>
                <a:gd name="T63" fmla="*/ 497 h 686"/>
                <a:gd name="T64" fmla="*/ 99 w 234"/>
                <a:gd name="T65" fmla="*/ 461 h 686"/>
                <a:gd name="T66" fmla="*/ 109 w 234"/>
                <a:gd name="T67" fmla="*/ 423 h 686"/>
                <a:gd name="T68" fmla="*/ 116 w 234"/>
                <a:gd name="T69" fmla="*/ 384 h 686"/>
                <a:gd name="T70" fmla="*/ 120 w 234"/>
                <a:gd name="T71" fmla="*/ 343 h 686"/>
                <a:gd name="T72" fmla="*/ 116 w 234"/>
                <a:gd name="T73" fmla="*/ 304 h 686"/>
                <a:gd name="T74" fmla="*/ 111 w 234"/>
                <a:gd name="T75" fmla="*/ 266 h 686"/>
                <a:gd name="T76" fmla="*/ 101 w 234"/>
                <a:gd name="T77" fmla="*/ 227 h 686"/>
                <a:gd name="T78" fmla="*/ 86 w 234"/>
                <a:gd name="T79" fmla="*/ 192 h 686"/>
                <a:gd name="T80" fmla="*/ 68 w 234"/>
                <a:gd name="T81" fmla="*/ 157 h 686"/>
                <a:gd name="T82" fmla="*/ 47 w 234"/>
                <a:gd name="T83" fmla="*/ 125 h 686"/>
                <a:gd name="T84" fmla="*/ 22 w 234"/>
                <a:gd name="T85" fmla="*/ 97 h 686"/>
                <a:gd name="T86" fmla="*/ 10 w 234"/>
                <a:gd name="T87" fmla="*/ 81 h 686"/>
                <a:gd name="T88" fmla="*/ 5 w 234"/>
                <a:gd name="T89" fmla="*/ 66 h 686"/>
                <a:gd name="T90" fmla="*/ 5 w 234"/>
                <a:gd name="T91" fmla="*/ 48 h 686"/>
                <a:gd name="T92" fmla="*/ 10 w 234"/>
                <a:gd name="T93" fmla="*/ 32 h 686"/>
                <a:gd name="T94" fmla="*/ 22 w 234"/>
                <a:gd name="T95" fmla="*/ 17 h 686"/>
                <a:gd name="T96" fmla="*/ 36 w 234"/>
                <a:gd name="T97" fmla="*/ 5 h 686"/>
                <a:gd name="T98" fmla="*/ 53 w 234"/>
                <a:gd name="T99" fmla="*/ 0 h 686"/>
                <a:gd name="T100" fmla="*/ 71 w 234"/>
                <a:gd name="T10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686">
                  <a:moveTo>
                    <a:pt x="71" y="0"/>
                  </a:moveTo>
                  <a:lnTo>
                    <a:pt x="87" y="5"/>
                  </a:lnTo>
                  <a:lnTo>
                    <a:pt x="102" y="17"/>
                  </a:lnTo>
                  <a:lnTo>
                    <a:pt x="132" y="50"/>
                  </a:lnTo>
                  <a:lnTo>
                    <a:pt x="159" y="87"/>
                  </a:lnTo>
                  <a:lnTo>
                    <a:pt x="181" y="126"/>
                  </a:lnTo>
                  <a:lnTo>
                    <a:pt x="200" y="167"/>
                  </a:lnTo>
                  <a:lnTo>
                    <a:pt x="214" y="209"/>
                  </a:lnTo>
                  <a:lnTo>
                    <a:pt x="225" y="253"/>
                  </a:lnTo>
                  <a:lnTo>
                    <a:pt x="231" y="298"/>
                  </a:lnTo>
                  <a:lnTo>
                    <a:pt x="234" y="343"/>
                  </a:lnTo>
                  <a:lnTo>
                    <a:pt x="231" y="396"/>
                  </a:lnTo>
                  <a:lnTo>
                    <a:pt x="222" y="448"/>
                  </a:lnTo>
                  <a:lnTo>
                    <a:pt x="207" y="498"/>
                  </a:lnTo>
                  <a:lnTo>
                    <a:pt x="186" y="545"/>
                  </a:lnTo>
                  <a:lnTo>
                    <a:pt x="161" y="589"/>
                  </a:lnTo>
                  <a:lnTo>
                    <a:pt x="131" y="631"/>
                  </a:lnTo>
                  <a:lnTo>
                    <a:pt x="97" y="669"/>
                  </a:lnTo>
                  <a:lnTo>
                    <a:pt x="84" y="679"/>
                  </a:lnTo>
                  <a:lnTo>
                    <a:pt x="72" y="684"/>
                  </a:lnTo>
                  <a:lnTo>
                    <a:pt x="56" y="686"/>
                  </a:lnTo>
                  <a:lnTo>
                    <a:pt x="40" y="684"/>
                  </a:lnTo>
                  <a:lnTo>
                    <a:pt x="28" y="679"/>
                  </a:lnTo>
                  <a:lnTo>
                    <a:pt x="16" y="669"/>
                  </a:lnTo>
                  <a:lnTo>
                    <a:pt x="5" y="654"/>
                  </a:lnTo>
                  <a:lnTo>
                    <a:pt x="0" y="638"/>
                  </a:lnTo>
                  <a:lnTo>
                    <a:pt x="0" y="621"/>
                  </a:lnTo>
                  <a:lnTo>
                    <a:pt x="5" y="604"/>
                  </a:lnTo>
                  <a:lnTo>
                    <a:pt x="16" y="589"/>
                  </a:lnTo>
                  <a:lnTo>
                    <a:pt x="41" y="561"/>
                  </a:lnTo>
                  <a:lnTo>
                    <a:pt x="64" y="530"/>
                  </a:lnTo>
                  <a:lnTo>
                    <a:pt x="83" y="497"/>
                  </a:lnTo>
                  <a:lnTo>
                    <a:pt x="99" y="461"/>
                  </a:lnTo>
                  <a:lnTo>
                    <a:pt x="109" y="423"/>
                  </a:lnTo>
                  <a:lnTo>
                    <a:pt x="116" y="384"/>
                  </a:lnTo>
                  <a:lnTo>
                    <a:pt x="120" y="343"/>
                  </a:lnTo>
                  <a:lnTo>
                    <a:pt x="116" y="304"/>
                  </a:lnTo>
                  <a:lnTo>
                    <a:pt x="111" y="266"/>
                  </a:lnTo>
                  <a:lnTo>
                    <a:pt x="101" y="227"/>
                  </a:lnTo>
                  <a:lnTo>
                    <a:pt x="86" y="192"/>
                  </a:lnTo>
                  <a:lnTo>
                    <a:pt x="68" y="157"/>
                  </a:lnTo>
                  <a:lnTo>
                    <a:pt x="47" y="125"/>
                  </a:lnTo>
                  <a:lnTo>
                    <a:pt x="22" y="97"/>
                  </a:lnTo>
                  <a:lnTo>
                    <a:pt x="10" y="81"/>
                  </a:lnTo>
                  <a:lnTo>
                    <a:pt x="5" y="66"/>
                  </a:lnTo>
                  <a:lnTo>
                    <a:pt x="5" y="48"/>
                  </a:lnTo>
                  <a:lnTo>
                    <a:pt x="10" y="32"/>
                  </a:lnTo>
                  <a:lnTo>
                    <a:pt x="22" y="17"/>
                  </a:lnTo>
                  <a:lnTo>
                    <a:pt x="36" y="5"/>
                  </a:lnTo>
                  <a:lnTo>
                    <a:pt x="53" y="0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2" name="Freeform 744"/>
            <p:cNvSpPr>
              <a:spLocks/>
            </p:cNvSpPr>
            <p:nvPr/>
          </p:nvSpPr>
          <p:spPr bwMode="auto">
            <a:xfrm>
              <a:off x="10280650" y="4429125"/>
              <a:ext cx="36513" cy="109537"/>
            </a:xfrm>
            <a:custGeom>
              <a:avLst/>
              <a:gdLst>
                <a:gd name="T0" fmla="*/ 169 w 234"/>
                <a:gd name="T1" fmla="*/ 0 h 687"/>
                <a:gd name="T2" fmla="*/ 186 w 234"/>
                <a:gd name="T3" fmla="*/ 0 h 687"/>
                <a:gd name="T4" fmla="*/ 203 w 234"/>
                <a:gd name="T5" fmla="*/ 6 h 687"/>
                <a:gd name="T6" fmla="*/ 217 w 234"/>
                <a:gd name="T7" fmla="*/ 17 h 687"/>
                <a:gd name="T8" fmla="*/ 229 w 234"/>
                <a:gd name="T9" fmla="*/ 32 h 687"/>
                <a:gd name="T10" fmla="*/ 234 w 234"/>
                <a:gd name="T11" fmla="*/ 49 h 687"/>
                <a:gd name="T12" fmla="*/ 234 w 234"/>
                <a:gd name="T13" fmla="*/ 66 h 687"/>
                <a:gd name="T14" fmla="*/ 229 w 234"/>
                <a:gd name="T15" fmla="*/ 82 h 687"/>
                <a:gd name="T16" fmla="*/ 217 w 234"/>
                <a:gd name="T17" fmla="*/ 97 h 687"/>
                <a:gd name="T18" fmla="*/ 192 w 234"/>
                <a:gd name="T19" fmla="*/ 126 h 687"/>
                <a:gd name="T20" fmla="*/ 169 w 234"/>
                <a:gd name="T21" fmla="*/ 157 h 687"/>
                <a:gd name="T22" fmla="*/ 150 w 234"/>
                <a:gd name="T23" fmla="*/ 191 h 687"/>
                <a:gd name="T24" fmla="*/ 135 w 234"/>
                <a:gd name="T25" fmla="*/ 228 h 687"/>
                <a:gd name="T26" fmla="*/ 124 w 234"/>
                <a:gd name="T27" fmla="*/ 265 h 687"/>
                <a:gd name="T28" fmla="*/ 117 w 234"/>
                <a:gd name="T29" fmla="*/ 304 h 687"/>
                <a:gd name="T30" fmla="*/ 114 w 234"/>
                <a:gd name="T31" fmla="*/ 343 h 687"/>
                <a:gd name="T32" fmla="*/ 117 w 234"/>
                <a:gd name="T33" fmla="*/ 382 h 687"/>
                <a:gd name="T34" fmla="*/ 123 w 234"/>
                <a:gd name="T35" fmla="*/ 421 h 687"/>
                <a:gd name="T36" fmla="*/ 134 w 234"/>
                <a:gd name="T37" fmla="*/ 459 h 687"/>
                <a:gd name="T38" fmla="*/ 148 w 234"/>
                <a:gd name="T39" fmla="*/ 495 h 687"/>
                <a:gd name="T40" fmla="*/ 167 w 234"/>
                <a:gd name="T41" fmla="*/ 529 h 687"/>
                <a:gd name="T42" fmla="*/ 190 w 234"/>
                <a:gd name="T43" fmla="*/ 561 h 687"/>
                <a:gd name="T44" fmla="*/ 217 w 234"/>
                <a:gd name="T45" fmla="*/ 589 h 687"/>
                <a:gd name="T46" fmla="*/ 229 w 234"/>
                <a:gd name="T47" fmla="*/ 605 h 687"/>
                <a:gd name="T48" fmla="*/ 234 w 234"/>
                <a:gd name="T49" fmla="*/ 621 h 687"/>
                <a:gd name="T50" fmla="*/ 234 w 234"/>
                <a:gd name="T51" fmla="*/ 638 h 687"/>
                <a:gd name="T52" fmla="*/ 229 w 234"/>
                <a:gd name="T53" fmla="*/ 655 h 687"/>
                <a:gd name="T54" fmla="*/ 217 w 234"/>
                <a:gd name="T55" fmla="*/ 669 h 687"/>
                <a:gd name="T56" fmla="*/ 211 w 234"/>
                <a:gd name="T57" fmla="*/ 677 h 687"/>
                <a:gd name="T58" fmla="*/ 202 w 234"/>
                <a:gd name="T59" fmla="*/ 683 h 687"/>
                <a:gd name="T60" fmla="*/ 190 w 234"/>
                <a:gd name="T61" fmla="*/ 686 h 687"/>
                <a:gd name="T62" fmla="*/ 178 w 234"/>
                <a:gd name="T63" fmla="*/ 687 h 687"/>
                <a:gd name="T64" fmla="*/ 162 w 234"/>
                <a:gd name="T65" fmla="*/ 685 h 687"/>
                <a:gd name="T66" fmla="*/ 149 w 234"/>
                <a:gd name="T67" fmla="*/ 679 h 687"/>
                <a:gd name="T68" fmla="*/ 138 w 234"/>
                <a:gd name="T69" fmla="*/ 669 h 687"/>
                <a:gd name="T70" fmla="*/ 104 w 234"/>
                <a:gd name="T71" fmla="*/ 633 h 687"/>
                <a:gd name="T72" fmla="*/ 73 w 234"/>
                <a:gd name="T73" fmla="*/ 592 h 687"/>
                <a:gd name="T74" fmla="*/ 49 w 234"/>
                <a:gd name="T75" fmla="*/ 551 h 687"/>
                <a:gd name="T76" fmla="*/ 30 w 234"/>
                <a:gd name="T77" fmla="*/ 507 h 687"/>
                <a:gd name="T78" fmla="*/ 15 w 234"/>
                <a:gd name="T79" fmla="*/ 461 h 687"/>
                <a:gd name="T80" fmla="*/ 6 w 234"/>
                <a:gd name="T81" fmla="*/ 414 h 687"/>
                <a:gd name="T82" fmla="*/ 0 w 234"/>
                <a:gd name="T83" fmla="*/ 367 h 687"/>
                <a:gd name="T84" fmla="*/ 0 w 234"/>
                <a:gd name="T85" fmla="*/ 319 h 687"/>
                <a:gd name="T86" fmla="*/ 6 w 234"/>
                <a:gd name="T87" fmla="*/ 273 h 687"/>
                <a:gd name="T88" fmla="*/ 15 w 234"/>
                <a:gd name="T89" fmla="*/ 226 h 687"/>
                <a:gd name="T90" fmla="*/ 30 w 234"/>
                <a:gd name="T91" fmla="*/ 180 h 687"/>
                <a:gd name="T92" fmla="*/ 49 w 234"/>
                <a:gd name="T93" fmla="*/ 136 h 687"/>
                <a:gd name="T94" fmla="*/ 73 w 234"/>
                <a:gd name="T95" fmla="*/ 94 h 687"/>
                <a:gd name="T96" fmla="*/ 104 w 234"/>
                <a:gd name="T97" fmla="*/ 54 h 687"/>
                <a:gd name="T98" fmla="*/ 138 w 234"/>
                <a:gd name="T99" fmla="*/ 17 h 687"/>
                <a:gd name="T100" fmla="*/ 153 w 234"/>
                <a:gd name="T101" fmla="*/ 6 h 687"/>
                <a:gd name="T102" fmla="*/ 169 w 234"/>
                <a:gd name="T10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4" h="687">
                  <a:moveTo>
                    <a:pt x="169" y="0"/>
                  </a:moveTo>
                  <a:lnTo>
                    <a:pt x="186" y="0"/>
                  </a:lnTo>
                  <a:lnTo>
                    <a:pt x="203" y="6"/>
                  </a:lnTo>
                  <a:lnTo>
                    <a:pt x="217" y="17"/>
                  </a:lnTo>
                  <a:lnTo>
                    <a:pt x="229" y="32"/>
                  </a:lnTo>
                  <a:lnTo>
                    <a:pt x="234" y="49"/>
                  </a:lnTo>
                  <a:lnTo>
                    <a:pt x="234" y="66"/>
                  </a:lnTo>
                  <a:lnTo>
                    <a:pt x="229" y="82"/>
                  </a:lnTo>
                  <a:lnTo>
                    <a:pt x="217" y="97"/>
                  </a:lnTo>
                  <a:lnTo>
                    <a:pt x="192" y="126"/>
                  </a:lnTo>
                  <a:lnTo>
                    <a:pt x="169" y="157"/>
                  </a:lnTo>
                  <a:lnTo>
                    <a:pt x="150" y="191"/>
                  </a:lnTo>
                  <a:lnTo>
                    <a:pt x="135" y="228"/>
                  </a:lnTo>
                  <a:lnTo>
                    <a:pt x="124" y="265"/>
                  </a:lnTo>
                  <a:lnTo>
                    <a:pt x="117" y="304"/>
                  </a:lnTo>
                  <a:lnTo>
                    <a:pt x="114" y="343"/>
                  </a:lnTo>
                  <a:lnTo>
                    <a:pt x="117" y="382"/>
                  </a:lnTo>
                  <a:lnTo>
                    <a:pt x="123" y="421"/>
                  </a:lnTo>
                  <a:lnTo>
                    <a:pt x="134" y="459"/>
                  </a:lnTo>
                  <a:lnTo>
                    <a:pt x="148" y="495"/>
                  </a:lnTo>
                  <a:lnTo>
                    <a:pt x="167" y="529"/>
                  </a:lnTo>
                  <a:lnTo>
                    <a:pt x="190" y="561"/>
                  </a:lnTo>
                  <a:lnTo>
                    <a:pt x="217" y="589"/>
                  </a:lnTo>
                  <a:lnTo>
                    <a:pt x="229" y="605"/>
                  </a:lnTo>
                  <a:lnTo>
                    <a:pt x="234" y="621"/>
                  </a:lnTo>
                  <a:lnTo>
                    <a:pt x="234" y="638"/>
                  </a:lnTo>
                  <a:lnTo>
                    <a:pt x="229" y="655"/>
                  </a:lnTo>
                  <a:lnTo>
                    <a:pt x="217" y="669"/>
                  </a:lnTo>
                  <a:lnTo>
                    <a:pt x="211" y="677"/>
                  </a:lnTo>
                  <a:lnTo>
                    <a:pt x="202" y="683"/>
                  </a:lnTo>
                  <a:lnTo>
                    <a:pt x="190" y="686"/>
                  </a:lnTo>
                  <a:lnTo>
                    <a:pt x="178" y="687"/>
                  </a:lnTo>
                  <a:lnTo>
                    <a:pt x="162" y="685"/>
                  </a:lnTo>
                  <a:lnTo>
                    <a:pt x="149" y="679"/>
                  </a:lnTo>
                  <a:lnTo>
                    <a:pt x="138" y="669"/>
                  </a:lnTo>
                  <a:lnTo>
                    <a:pt x="104" y="633"/>
                  </a:lnTo>
                  <a:lnTo>
                    <a:pt x="73" y="592"/>
                  </a:lnTo>
                  <a:lnTo>
                    <a:pt x="49" y="551"/>
                  </a:lnTo>
                  <a:lnTo>
                    <a:pt x="30" y="507"/>
                  </a:lnTo>
                  <a:lnTo>
                    <a:pt x="15" y="461"/>
                  </a:lnTo>
                  <a:lnTo>
                    <a:pt x="6" y="414"/>
                  </a:lnTo>
                  <a:lnTo>
                    <a:pt x="0" y="367"/>
                  </a:lnTo>
                  <a:lnTo>
                    <a:pt x="0" y="319"/>
                  </a:lnTo>
                  <a:lnTo>
                    <a:pt x="6" y="273"/>
                  </a:lnTo>
                  <a:lnTo>
                    <a:pt x="15" y="226"/>
                  </a:lnTo>
                  <a:lnTo>
                    <a:pt x="30" y="180"/>
                  </a:lnTo>
                  <a:lnTo>
                    <a:pt x="49" y="136"/>
                  </a:lnTo>
                  <a:lnTo>
                    <a:pt x="73" y="94"/>
                  </a:lnTo>
                  <a:lnTo>
                    <a:pt x="104" y="54"/>
                  </a:lnTo>
                  <a:lnTo>
                    <a:pt x="138" y="17"/>
                  </a:lnTo>
                  <a:lnTo>
                    <a:pt x="153" y="6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3" name="Freeform 745"/>
            <p:cNvSpPr>
              <a:spLocks noEditPoints="1"/>
            </p:cNvSpPr>
            <p:nvPr/>
          </p:nvSpPr>
          <p:spPr bwMode="auto">
            <a:xfrm>
              <a:off x="10209213" y="4584700"/>
              <a:ext cx="109538" cy="36512"/>
            </a:xfrm>
            <a:custGeom>
              <a:avLst/>
              <a:gdLst>
                <a:gd name="T0" fmla="*/ 342 w 687"/>
                <a:gd name="T1" fmla="*/ 234 h 234"/>
                <a:gd name="T2" fmla="*/ 343 w 687"/>
                <a:gd name="T3" fmla="*/ 234 h 234"/>
                <a:gd name="T4" fmla="*/ 341 w 687"/>
                <a:gd name="T5" fmla="*/ 234 h 234"/>
                <a:gd name="T6" fmla="*/ 342 w 687"/>
                <a:gd name="T7" fmla="*/ 234 h 234"/>
                <a:gd name="T8" fmla="*/ 48 w 687"/>
                <a:gd name="T9" fmla="*/ 0 h 234"/>
                <a:gd name="T10" fmla="*/ 66 w 687"/>
                <a:gd name="T11" fmla="*/ 0 h 234"/>
                <a:gd name="T12" fmla="*/ 83 w 687"/>
                <a:gd name="T13" fmla="*/ 6 h 234"/>
                <a:gd name="T14" fmla="*/ 97 w 687"/>
                <a:gd name="T15" fmla="*/ 17 h 234"/>
                <a:gd name="T16" fmla="*/ 125 w 687"/>
                <a:gd name="T17" fmla="*/ 43 h 234"/>
                <a:gd name="T18" fmla="*/ 157 w 687"/>
                <a:gd name="T19" fmla="*/ 65 h 234"/>
                <a:gd name="T20" fmla="*/ 190 w 687"/>
                <a:gd name="T21" fmla="*/ 84 h 234"/>
                <a:gd name="T22" fmla="*/ 225 w 687"/>
                <a:gd name="T23" fmla="*/ 99 h 234"/>
                <a:gd name="T24" fmla="*/ 263 w 687"/>
                <a:gd name="T25" fmla="*/ 110 h 234"/>
                <a:gd name="T26" fmla="*/ 302 w 687"/>
                <a:gd name="T27" fmla="*/ 118 h 234"/>
                <a:gd name="T28" fmla="*/ 344 w 687"/>
                <a:gd name="T29" fmla="*/ 120 h 234"/>
                <a:gd name="T30" fmla="*/ 385 w 687"/>
                <a:gd name="T31" fmla="*/ 118 h 234"/>
                <a:gd name="T32" fmla="*/ 424 w 687"/>
                <a:gd name="T33" fmla="*/ 111 h 234"/>
                <a:gd name="T34" fmla="*/ 462 w 687"/>
                <a:gd name="T35" fmla="*/ 102 h 234"/>
                <a:gd name="T36" fmla="*/ 497 w 687"/>
                <a:gd name="T37" fmla="*/ 87 h 234"/>
                <a:gd name="T38" fmla="*/ 531 w 687"/>
                <a:gd name="T39" fmla="*/ 70 h 234"/>
                <a:gd name="T40" fmla="*/ 562 w 687"/>
                <a:gd name="T41" fmla="*/ 48 h 234"/>
                <a:gd name="T42" fmla="*/ 590 w 687"/>
                <a:gd name="T43" fmla="*/ 23 h 234"/>
                <a:gd name="T44" fmla="*/ 605 w 687"/>
                <a:gd name="T45" fmla="*/ 11 h 234"/>
                <a:gd name="T46" fmla="*/ 621 w 687"/>
                <a:gd name="T47" fmla="*/ 6 h 234"/>
                <a:gd name="T48" fmla="*/ 639 w 687"/>
                <a:gd name="T49" fmla="*/ 6 h 234"/>
                <a:gd name="T50" fmla="*/ 656 w 687"/>
                <a:gd name="T51" fmla="*/ 11 h 234"/>
                <a:gd name="T52" fmla="*/ 670 w 687"/>
                <a:gd name="T53" fmla="*/ 23 h 234"/>
                <a:gd name="T54" fmla="*/ 682 w 687"/>
                <a:gd name="T55" fmla="*/ 38 h 234"/>
                <a:gd name="T56" fmla="*/ 687 w 687"/>
                <a:gd name="T57" fmla="*/ 54 h 234"/>
                <a:gd name="T58" fmla="*/ 687 w 687"/>
                <a:gd name="T59" fmla="*/ 72 h 234"/>
                <a:gd name="T60" fmla="*/ 682 w 687"/>
                <a:gd name="T61" fmla="*/ 87 h 234"/>
                <a:gd name="T62" fmla="*/ 670 w 687"/>
                <a:gd name="T63" fmla="*/ 103 h 234"/>
                <a:gd name="T64" fmla="*/ 630 w 687"/>
                <a:gd name="T65" fmla="*/ 137 h 234"/>
                <a:gd name="T66" fmla="*/ 587 w 687"/>
                <a:gd name="T67" fmla="*/ 167 h 234"/>
                <a:gd name="T68" fmla="*/ 541 w 687"/>
                <a:gd name="T69" fmla="*/ 191 h 234"/>
                <a:gd name="T70" fmla="*/ 494 w 687"/>
                <a:gd name="T71" fmla="*/ 209 h 234"/>
                <a:gd name="T72" fmla="*/ 445 w 687"/>
                <a:gd name="T73" fmla="*/ 224 h 234"/>
                <a:gd name="T74" fmla="*/ 395 w 687"/>
                <a:gd name="T75" fmla="*/ 232 h 234"/>
                <a:gd name="T76" fmla="*/ 344 w 687"/>
                <a:gd name="T77" fmla="*/ 234 h 234"/>
                <a:gd name="T78" fmla="*/ 290 w 687"/>
                <a:gd name="T79" fmla="*/ 231 h 234"/>
                <a:gd name="T80" fmla="*/ 239 w 687"/>
                <a:gd name="T81" fmla="*/ 223 h 234"/>
                <a:gd name="T82" fmla="*/ 189 w 687"/>
                <a:gd name="T83" fmla="*/ 207 h 234"/>
                <a:gd name="T84" fmla="*/ 142 w 687"/>
                <a:gd name="T85" fmla="*/ 187 h 234"/>
                <a:gd name="T86" fmla="*/ 97 w 687"/>
                <a:gd name="T87" fmla="*/ 162 h 234"/>
                <a:gd name="T88" fmla="*/ 55 w 687"/>
                <a:gd name="T89" fmla="*/ 132 h 234"/>
                <a:gd name="T90" fmla="*/ 17 w 687"/>
                <a:gd name="T91" fmla="*/ 97 h 234"/>
                <a:gd name="T92" fmla="*/ 5 w 687"/>
                <a:gd name="T93" fmla="*/ 82 h 234"/>
                <a:gd name="T94" fmla="*/ 0 w 687"/>
                <a:gd name="T95" fmla="*/ 66 h 234"/>
                <a:gd name="T96" fmla="*/ 0 w 687"/>
                <a:gd name="T97" fmla="*/ 49 h 234"/>
                <a:gd name="T98" fmla="*/ 5 w 687"/>
                <a:gd name="T99" fmla="*/ 32 h 234"/>
                <a:gd name="T100" fmla="*/ 17 w 687"/>
                <a:gd name="T101" fmla="*/ 17 h 234"/>
                <a:gd name="T102" fmla="*/ 31 w 687"/>
                <a:gd name="T103" fmla="*/ 6 h 234"/>
                <a:gd name="T104" fmla="*/ 48 w 687"/>
                <a:gd name="T10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7" h="234">
                  <a:moveTo>
                    <a:pt x="342" y="234"/>
                  </a:moveTo>
                  <a:lnTo>
                    <a:pt x="343" y="234"/>
                  </a:lnTo>
                  <a:lnTo>
                    <a:pt x="341" y="234"/>
                  </a:lnTo>
                  <a:lnTo>
                    <a:pt x="342" y="234"/>
                  </a:lnTo>
                  <a:close/>
                  <a:moveTo>
                    <a:pt x="48" y="0"/>
                  </a:moveTo>
                  <a:lnTo>
                    <a:pt x="66" y="0"/>
                  </a:lnTo>
                  <a:lnTo>
                    <a:pt x="83" y="6"/>
                  </a:lnTo>
                  <a:lnTo>
                    <a:pt x="97" y="17"/>
                  </a:lnTo>
                  <a:lnTo>
                    <a:pt x="125" y="43"/>
                  </a:lnTo>
                  <a:lnTo>
                    <a:pt x="157" y="65"/>
                  </a:lnTo>
                  <a:lnTo>
                    <a:pt x="190" y="84"/>
                  </a:lnTo>
                  <a:lnTo>
                    <a:pt x="225" y="99"/>
                  </a:lnTo>
                  <a:lnTo>
                    <a:pt x="263" y="110"/>
                  </a:lnTo>
                  <a:lnTo>
                    <a:pt x="302" y="118"/>
                  </a:lnTo>
                  <a:lnTo>
                    <a:pt x="344" y="120"/>
                  </a:lnTo>
                  <a:lnTo>
                    <a:pt x="385" y="118"/>
                  </a:lnTo>
                  <a:lnTo>
                    <a:pt x="424" y="111"/>
                  </a:lnTo>
                  <a:lnTo>
                    <a:pt x="462" y="102"/>
                  </a:lnTo>
                  <a:lnTo>
                    <a:pt x="497" y="87"/>
                  </a:lnTo>
                  <a:lnTo>
                    <a:pt x="531" y="70"/>
                  </a:lnTo>
                  <a:lnTo>
                    <a:pt x="562" y="48"/>
                  </a:lnTo>
                  <a:lnTo>
                    <a:pt x="590" y="23"/>
                  </a:lnTo>
                  <a:lnTo>
                    <a:pt x="605" y="11"/>
                  </a:lnTo>
                  <a:lnTo>
                    <a:pt x="621" y="6"/>
                  </a:lnTo>
                  <a:lnTo>
                    <a:pt x="639" y="6"/>
                  </a:lnTo>
                  <a:lnTo>
                    <a:pt x="656" y="11"/>
                  </a:lnTo>
                  <a:lnTo>
                    <a:pt x="670" y="23"/>
                  </a:lnTo>
                  <a:lnTo>
                    <a:pt x="682" y="38"/>
                  </a:lnTo>
                  <a:lnTo>
                    <a:pt x="687" y="54"/>
                  </a:lnTo>
                  <a:lnTo>
                    <a:pt x="687" y="72"/>
                  </a:lnTo>
                  <a:lnTo>
                    <a:pt x="682" y="87"/>
                  </a:lnTo>
                  <a:lnTo>
                    <a:pt x="670" y="103"/>
                  </a:lnTo>
                  <a:lnTo>
                    <a:pt x="630" y="137"/>
                  </a:lnTo>
                  <a:lnTo>
                    <a:pt x="587" y="167"/>
                  </a:lnTo>
                  <a:lnTo>
                    <a:pt x="541" y="191"/>
                  </a:lnTo>
                  <a:lnTo>
                    <a:pt x="494" y="209"/>
                  </a:lnTo>
                  <a:lnTo>
                    <a:pt x="445" y="224"/>
                  </a:lnTo>
                  <a:lnTo>
                    <a:pt x="395" y="232"/>
                  </a:lnTo>
                  <a:lnTo>
                    <a:pt x="344" y="234"/>
                  </a:lnTo>
                  <a:lnTo>
                    <a:pt x="290" y="231"/>
                  </a:lnTo>
                  <a:lnTo>
                    <a:pt x="239" y="223"/>
                  </a:lnTo>
                  <a:lnTo>
                    <a:pt x="189" y="207"/>
                  </a:lnTo>
                  <a:lnTo>
                    <a:pt x="142" y="187"/>
                  </a:lnTo>
                  <a:lnTo>
                    <a:pt x="97" y="162"/>
                  </a:lnTo>
                  <a:lnTo>
                    <a:pt x="55" y="132"/>
                  </a:lnTo>
                  <a:lnTo>
                    <a:pt x="17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7" y="17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4" name="Freeform 746"/>
            <p:cNvSpPr>
              <a:spLocks noEditPoints="1"/>
            </p:cNvSpPr>
            <p:nvPr/>
          </p:nvSpPr>
          <p:spPr bwMode="auto">
            <a:xfrm>
              <a:off x="10142538" y="4343400"/>
              <a:ext cx="71438" cy="55562"/>
            </a:xfrm>
            <a:custGeom>
              <a:avLst/>
              <a:gdLst>
                <a:gd name="T0" fmla="*/ 207 w 454"/>
                <a:gd name="T1" fmla="*/ 115 h 350"/>
                <a:gd name="T2" fmla="*/ 191 w 454"/>
                <a:gd name="T3" fmla="*/ 119 h 350"/>
                <a:gd name="T4" fmla="*/ 174 w 454"/>
                <a:gd name="T5" fmla="*/ 126 h 350"/>
                <a:gd name="T6" fmla="*/ 158 w 454"/>
                <a:gd name="T7" fmla="*/ 135 h 350"/>
                <a:gd name="T8" fmla="*/ 145 w 454"/>
                <a:gd name="T9" fmla="*/ 146 h 350"/>
                <a:gd name="T10" fmla="*/ 133 w 454"/>
                <a:gd name="T11" fmla="*/ 161 h 350"/>
                <a:gd name="T12" fmla="*/ 125 w 454"/>
                <a:gd name="T13" fmla="*/ 175 h 350"/>
                <a:gd name="T14" fmla="*/ 118 w 454"/>
                <a:gd name="T15" fmla="*/ 191 h 350"/>
                <a:gd name="T16" fmla="*/ 112 w 454"/>
                <a:gd name="T17" fmla="*/ 210 h 350"/>
                <a:gd name="T18" fmla="*/ 110 w 454"/>
                <a:gd name="T19" fmla="*/ 230 h 350"/>
                <a:gd name="T20" fmla="*/ 333 w 454"/>
                <a:gd name="T21" fmla="*/ 190 h 350"/>
                <a:gd name="T22" fmla="*/ 327 w 454"/>
                <a:gd name="T23" fmla="*/ 173 h 350"/>
                <a:gd name="T24" fmla="*/ 318 w 454"/>
                <a:gd name="T25" fmla="*/ 160 h 350"/>
                <a:gd name="T26" fmla="*/ 306 w 454"/>
                <a:gd name="T27" fmla="*/ 148 h 350"/>
                <a:gd name="T28" fmla="*/ 294 w 454"/>
                <a:gd name="T29" fmla="*/ 138 h 350"/>
                <a:gd name="T30" fmla="*/ 280 w 454"/>
                <a:gd name="T31" fmla="*/ 128 h 350"/>
                <a:gd name="T32" fmla="*/ 264 w 454"/>
                <a:gd name="T33" fmla="*/ 120 h 350"/>
                <a:gd name="T34" fmla="*/ 246 w 454"/>
                <a:gd name="T35" fmla="*/ 116 h 350"/>
                <a:gd name="T36" fmla="*/ 225 w 454"/>
                <a:gd name="T37" fmla="*/ 115 h 350"/>
                <a:gd name="T38" fmla="*/ 207 w 454"/>
                <a:gd name="T39" fmla="*/ 115 h 350"/>
                <a:gd name="T40" fmla="*/ 233 w 454"/>
                <a:gd name="T41" fmla="*/ 0 h 350"/>
                <a:gd name="T42" fmla="*/ 269 w 454"/>
                <a:gd name="T43" fmla="*/ 3 h 350"/>
                <a:gd name="T44" fmla="*/ 303 w 454"/>
                <a:gd name="T45" fmla="*/ 12 h 350"/>
                <a:gd name="T46" fmla="*/ 337 w 454"/>
                <a:gd name="T47" fmla="*/ 26 h 350"/>
                <a:gd name="T48" fmla="*/ 368 w 454"/>
                <a:gd name="T49" fmla="*/ 46 h 350"/>
                <a:gd name="T50" fmla="*/ 392 w 454"/>
                <a:gd name="T51" fmla="*/ 66 h 350"/>
                <a:gd name="T52" fmla="*/ 413 w 454"/>
                <a:gd name="T53" fmla="*/ 88 h 350"/>
                <a:gd name="T54" fmla="*/ 428 w 454"/>
                <a:gd name="T55" fmla="*/ 113 h 350"/>
                <a:gd name="T56" fmla="*/ 441 w 454"/>
                <a:gd name="T57" fmla="*/ 139 h 350"/>
                <a:gd name="T58" fmla="*/ 449 w 454"/>
                <a:gd name="T59" fmla="*/ 167 h 350"/>
                <a:gd name="T60" fmla="*/ 454 w 454"/>
                <a:gd name="T61" fmla="*/ 195 h 350"/>
                <a:gd name="T62" fmla="*/ 454 w 454"/>
                <a:gd name="T63" fmla="*/ 241 h 350"/>
                <a:gd name="T64" fmla="*/ 452 w 454"/>
                <a:gd name="T65" fmla="*/ 257 h 350"/>
                <a:gd name="T66" fmla="*/ 445 w 454"/>
                <a:gd name="T67" fmla="*/ 270 h 350"/>
                <a:gd name="T68" fmla="*/ 435 w 454"/>
                <a:gd name="T69" fmla="*/ 281 h 350"/>
                <a:gd name="T70" fmla="*/ 422 w 454"/>
                <a:gd name="T71" fmla="*/ 288 h 350"/>
                <a:gd name="T72" fmla="*/ 408 w 454"/>
                <a:gd name="T73" fmla="*/ 293 h 350"/>
                <a:gd name="T74" fmla="*/ 82 w 454"/>
                <a:gd name="T75" fmla="*/ 350 h 350"/>
                <a:gd name="T76" fmla="*/ 79 w 454"/>
                <a:gd name="T77" fmla="*/ 350 h 350"/>
                <a:gd name="T78" fmla="*/ 77 w 454"/>
                <a:gd name="T79" fmla="*/ 350 h 350"/>
                <a:gd name="T80" fmla="*/ 75 w 454"/>
                <a:gd name="T81" fmla="*/ 350 h 350"/>
                <a:gd name="T82" fmla="*/ 73 w 454"/>
                <a:gd name="T83" fmla="*/ 350 h 350"/>
                <a:gd name="T84" fmla="*/ 71 w 454"/>
                <a:gd name="T85" fmla="*/ 350 h 350"/>
                <a:gd name="T86" fmla="*/ 56 w 454"/>
                <a:gd name="T87" fmla="*/ 348 h 350"/>
                <a:gd name="T88" fmla="*/ 44 w 454"/>
                <a:gd name="T89" fmla="*/ 345 h 350"/>
                <a:gd name="T90" fmla="*/ 32 w 454"/>
                <a:gd name="T91" fmla="*/ 338 h 350"/>
                <a:gd name="T92" fmla="*/ 24 w 454"/>
                <a:gd name="T93" fmla="*/ 328 h 350"/>
                <a:gd name="T94" fmla="*/ 19 w 454"/>
                <a:gd name="T95" fmla="*/ 316 h 350"/>
                <a:gd name="T96" fmla="*/ 9 w 454"/>
                <a:gd name="T97" fmla="*/ 294 h 350"/>
                <a:gd name="T98" fmla="*/ 3 w 454"/>
                <a:gd name="T99" fmla="*/ 275 h 350"/>
                <a:gd name="T100" fmla="*/ 2 w 454"/>
                <a:gd name="T101" fmla="*/ 259 h 350"/>
                <a:gd name="T102" fmla="*/ 0 w 454"/>
                <a:gd name="T103" fmla="*/ 221 h 350"/>
                <a:gd name="T104" fmla="*/ 4 w 454"/>
                <a:gd name="T105" fmla="*/ 186 h 350"/>
                <a:gd name="T106" fmla="*/ 12 w 454"/>
                <a:gd name="T107" fmla="*/ 152 h 350"/>
                <a:gd name="T108" fmla="*/ 27 w 454"/>
                <a:gd name="T109" fmla="*/ 118 h 350"/>
                <a:gd name="T110" fmla="*/ 48 w 454"/>
                <a:gd name="T111" fmla="*/ 87 h 350"/>
                <a:gd name="T112" fmla="*/ 67 w 454"/>
                <a:gd name="T113" fmla="*/ 63 h 350"/>
                <a:gd name="T114" fmla="*/ 88 w 454"/>
                <a:gd name="T115" fmla="*/ 43 h 350"/>
                <a:gd name="T116" fmla="*/ 113 w 454"/>
                <a:gd name="T117" fmla="*/ 27 h 350"/>
                <a:gd name="T118" fmla="*/ 140 w 454"/>
                <a:gd name="T119" fmla="*/ 14 h 350"/>
                <a:gd name="T120" fmla="*/ 168 w 454"/>
                <a:gd name="T121" fmla="*/ 6 h 350"/>
                <a:gd name="T122" fmla="*/ 196 w 454"/>
                <a:gd name="T123" fmla="*/ 1 h 350"/>
                <a:gd name="T124" fmla="*/ 233 w 454"/>
                <a:gd name="T12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4" h="350">
                  <a:moveTo>
                    <a:pt x="207" y="115"/>
                  </a:moveTo>
                  <a:lnTo>
                    <a:pt x="191" y="119"/>
                  </a:lnTo>
                  <a:lnTo>
                    <a:pt x="174" y="126"/>
                  </a:lnTo>
                  <a:lnTo>
                    <a:pt x="158" y="135"/>
                  </a:lnTo>
                  <a:lnTo>
                    <a:pt x="145" y="146"/>
                  </a:lnTo>
                  <a:lnTo>
                    <a:pt x="133" y="161"/>
                  </a:lnTo>
                  <a:lnTo>
                    <a:pt x="125" y="175"/>
                  </a:lnTo>
                  <a:lnTo>
                    <a:pt x="118" y="191"/>
                  </a:lnTo>
                  <a:lnTo>
                    <a:pt x="112" y="210"/>
                  </a:lnTo>
                  <a:lnTo>
                    <a:pt x="110" y="230"/>
                  </a:lnTo>
                  <a:lnTo>
                    <a:pt x="333" y="190"/>
                  </a:lnTo>
                  <a:lnTo>
                    <a:pt x="327" y="173"/>
                  </a:lnTo>
                  <a:lnTo>
                    <a:pt x="318" y="160"/>
                  </a:lnTo>
                  <a:lnTo>
                    <a:pt x="306" y="148"/>
                  </a:lnTo>
                  <a:lnTo>
                    <a:pt x="294" y="138"/>
                  </a:lnTo>
                  <a:lnTo>
                    <a:pt x="280" y="128"/>
                  </a:lnTo>
                  <a:lnTo>
                    <a:pt x="264" y="120"/>
                  </a:lnTo>
                  <a:lnTo>
                    <a:pt x="246" y="116"/>
                  </a:lnTo>
                  <a:lnTo>
                    <a:pt x="225" y="115"/>
                  </a:lnTo>
                  <a:lnTo>
                    <a:pt x="207" y="115"/>
                  </a:lnTo>
                  <a:close/>
                  <a:moveTo>
                    <a:pt x="233" y="0"/>
                  </a:moveTo>
                  <a:lnTo>
                    <a:pt x="269" y="3"/>
                  </a:lnTo>
                  <a:lnTo>
                    <a:pt x="303" y="12"/>
                  </a:lnTo>
                  <a:lnTo>
                    <a:pt x="337" y="26"/>
                  </a:lnTo>
                  <a:lnTo>
                    <a:pt x="368" y="46"/>
                  </a:lnTo>
                  <a:lnTo>
                    <a:pt x="392" y="66"/>
                  </a:lnTo>
                  <a:lnTo>
                    <a:pt x="413" y="88"/>
                  </a:lnTo>
                  <a:lnTo>
                    <a:pt x="428" y="113"/>
                  </a:lnTo>
                  <a:lnTo>
                    <a:pt x="441" y="139"/>
                  </a:lnTo>
                  <a:lnTo>
                    <a:pt x="449" y="167"/>
                  </a:lnTo>
                  <a:lnTo>
                    <a:pt x="454" y="195"/>
                  </a:lnTo>
                  <a:lnTo>
                    <a:pt x="454" y="241"/>
                  </a:lnTo>
                  <a:lnTo>
                    <a:pt x="452" y="257"/>
                  </a:lnTo>
                  <a:lnTo>
                    <a:pt x="445" y="270"/>
                  </a:lnTo>
                  <a:lnTo>
                    <a:pt x="435" y="281"/>
                  </a:lnTo>
                  <a:lnTo>
                    <a:pt x="422" y="288"/>
                  </a:lnTo>
                  <a:lnTo>
                    <a:pt x="408" y="293"/>
                  </a:lnTo>
                  <a:lnTo>
                    <a:pt x="82" y="350"/>
                  </a:lnTo>
                  <a:lnTo>
                    <a:pt x="79" y="350"/>
                  </a:lnTo>
                  <a:lnTo>
                    <a:pt x="77" y="350"/>
                  </a:lnTo>
                  <a:lnTo>
                    <a:pt x="75" y="350"/>
                  </a:lnTo>
                  <a:lnTo>
                    <a:pt x="73" y="350"/>
                  </a:lnTo>
                  <a:lnTo>
                    <a:pt x="71" y="350"/>
                  </a:lnTo>
                  <a:lnTo>
                    <a:pt x="56" y="348"/>
                  </a:lnTo>
                  <a:lnTo>
                    <a:pt x="44" y="345"/>
                  </a:lnTo>
                  <a:lnTo>
                    <a:pt x="32" y="338"/>
                  </a:lnTo>
                  <a:lnTo>
                    <a:pt x="24" y="328"/>
                  </a:lnTo>
                  <a:lnTo>
                    <a:pt x="19" y="316"/>
                  </a:lnTo>
                  <a:lnTo>
                    <a:pt x="9" y="294"/>
                  </a:lnTo>
                  <a:lnTo>
                    <a:pt x="3" y="27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6"/>
                  </a:lnTo>
                  <a:lnTo>
                    <a:pt x="12" y="152"/>
                  </a:lnTo>
                  <a:lnTo>
                    <a:pt x="27" y="118"/>
                  </a:lnTo>
                  <a:lnTo>
                    <a:pt x="48" y="87"/>
                  </a:lnTo>
                  <a:lnTo>
                    <a:pt x="67" y="63"/>
                  </a:lnTo>
                  <a:lnTo>
                    <a:pt x="88" y="43"/>
                  </a:lnTo>
                  <a:lnTo>
                    <a:pt x="113" y="27"/>
                  </a:lnTo>
                  <a:lnTo>
                    <a:pt x="140" y="14"/>
                  </a:lnTo>
                  <a:lnTo>
                    <a:pt x="168" y="6"/>
                  </a:lnTo>
                  <a:lnTo>
                    <a:pt x="196" y="1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5" name="Freeform 747"/>
            <p:cNvSpPr>
              <a:spLocks noEditPoints="1"/>
            </p:cNvSpPr>
            <p:nvPr/>
          </p:nvSpPr>
          <p:spPr bwMode="auto">
            <a:xfrm>
              <a:off x="10296525" y="4289425"/>
              <a:ext cx="90488" cy="71437"/>
            </a:xfrm>
            <a:custGeom>
              <a:avLst/>
              <a:gdLst>
                <a:gd name="T0" fmla="*/ 115 w 574"/>
                <a:gd name="T1" fmla="*/ 115 h 458"/>
                <a:gd name="T2" fmla="*/ 115 w 574"/>
                <a:gd name="T3" fmla="*/ 229 h 458"/>
                <a:gd name="T4" fmla="*/ 118 w 574"/>
                <a:gd name="T5" fmla="*/ 255 h 458"/>
                <a:gd name="T6" fmla="*/ 126 w 574"/>
                <a:gd name="T7" fmla="*/ 280 h 458"/>
                <a:gd name="T8" fmla="*/ 140 w 574"/>
                <a:gd name="T9" fmla="*/ 301 h 458"/>
                <a:gd name="T10" fmla="*/ 158 w 574"/>
                <a:gd name="T11" fmla="*/ 319 h 458"/>
                <a:gd name="T12" fmla="*/ 180 w 574"/>
                <a:gd name="T13" fmla="*/ 332 h 458"/>
                <a:gd name="T14" fmla="*/ 204 w 574"/>
                <a:gd name="T15" fmla="*/ 341 h 458"/>
                <a:gd name="T16" fmla="*/ 230 w 574"/>
                <a:gd name="T17" fmla="*/ 344 h 458"/>
                <a:gd name="T18" fmla="*/ 344 w 574"/>
                <a:gd name="T19" fmla="*/ 344 h 458"/>
                <a:gd name="T20" fmla="*/ 370 w 574"/>
                <a:gd name="T21" fmla="*/ 341 h 458"/>
                <a:gd name="T22" fmla="*/ 394 w 574"/>
                <a:gd name="T23" fmla="*/ 332 h 458"/>
                <a:gd name="T24" fmla="*/ 416 w 574"/>
                <a:gd name="T25" fmla="*/ 319 h 458"/>
                <a:gd name="T26" fmla="*/ 434 w 574"/>
                <a:gd name="T27" fmla="*/ 301 h 458"/>
                <a:gd name="T28" fmla="*/ 448 w 574"/>
                <a:gd name="T29" fmla="*/ 280 h 458"/>
                <a:gd name="T30" fmla="*/ 456 w 574"/>
                <a:gd name="T31" fmla="*/ 255 h 458"/>
                <a:gd name="T32" fmla="*/ 459 w 574"/>
                <a:gd name="T33" fmla="*/ 229 h 458"/>
                <a:gd name="T34" fmla="*/ 459 w 574"/>
                <a:gd name="T35" fmla="*/ 115 h 458"/>
                <a:gd name="T36" fmla="*/ 115 w 574"/>
                <a:gd name="T37" fmla="*/ 115 h 458"/>
                <a:gd name="T38" fmla="*/ 58 w 574"/>
                <a:gd name="T39" fmla="*/ 0 h 458"/>
                <a:gd name="T40" fmla="*/ 516 w 574"/>
                <a:gd name="T41" fmla="*/ 0 h 458"/>
                <a:gd name="T42" fmla="*/ 535 w 574"/>
                <a:gd name="T43" fmla="*/ 3 h 458"/>
                <a:gd name="T44" fmla="*/ 552 w 574"/>
                <a:gd name="T45" fmla="*/ 11 h 458"/>
                <a:gd name="T46" fmla="*/ 563 w 574"/>
                <a:gd name="T47" fmla="*/ 23 h 458"/>
                <a:gd name="T48" fmla="*/ 571 w 574"/>
                <a:gd name="T49" fmla="*/ 39 h 458"/>
                <a:gd name="T50" fmla="*/ 574 w 574"/>
                <a:gd name="T51" fmla="*/ 57 h 458"/>
                <a:gd name="T52" fmla="*/ 574 w 574"/>
                <a:gd name="T53" fmla="*/ 229 h 458"/>
                <a:gd name="T54" fmla="*/ 571 w 574"/>
                <a:gd name="T55" fmla="*/ 267 h 458"/>
                <a:gd name="T56" fmla="*/ 562 w 574"/>
                <a:gd name="T57" fmla="*/ 302 h 458"/>
                <a:gd name="T58" fmla="*/ 548 w 574"/>
                <a:gd name="T59" fmla="*/ 334 h 458"/>
                <a:gd name="T60" fmla="*/ 529 w 574"/>
                <a:gd name="T61" fmla="*/ 364 h 458"/>
                <a:gd name="T62" fmla="*/ 506 w 574"/>
                <a:gd name="T63" fmla="*/ 392 h 458"/>
                <a:gd name="T64" fmla="*/ 480 w 574"/>
                <a:gd name="T65" fmla="*/ 414 h 458"/>
                <a:gd name="T66" fmla="*/ 450 w 574"/>
                <a:gd name="T67" fmla="*/ 433 h 458"/>
                <a:gd name="T68" fmla="*/ 416 w 574"/>
                <a:gd name="T69" fmla="*/ 447 h 458"/>
                <a:gd name="T70" fmla="*/ 382 w 574"/>
                <a:gd name="T71" fmla="*/ 455 h 458"/>
                <a:gd name="T72" fmla="*/ 344 w 574"/>
                <a:gd name="T73" fmla="*/ 458 h 458"/>
                <a:gd name="T74" fmla="*/ 230 w 574"/>
                <a:gd name="T75" fmla="*/ 458 h 458"/>
                <a:gd name="T76" fmla="*/ 192 w 574"/>
                <a:gd name="T77" fmla="*/ 455 h 458"/>
                <a:gd name="T78" fmla="*/ 158 w 574"/>
                <a:gd name="T79" fmla="*/ 447 h 458"/>
                <a:gd name="T80" fmla="*/ 124 w 574"/>
                <a:gd name="T81" fmla="*/ 433 h 458"/>
                <a:gd name="T82" fmla="*/ 94 w 574"/>
                <a:gd name="T83" fmla="*/ 414 h 458"/>
                <a:gd name="T84" fmla="*/ 68 w 574"/>
                <a:gd name="T85" fmla="*/ 392 h 458"/>
                <a:gd name="T86" fmla="*/ 45 w 574"/>
                <a:gd name="T87" fmla="*/ 364 h 458"/>
                <a:gd name="T88" fmla="*/ 26 w 574"/>
                <a:gd name="T89" fmla="*/ 334 h 458"/>
                <a:gd name="T90" fmla="*/ 12 w 574"/>
                <a:gd name="T91" fmla="*/ 302 h 458"/>
                <a:gd name="T92" fmla="*/ 3 w 574"/>
                <a:gd name="T93" fmla="*/ 267 h 458"/>
                <a:gd name="T94" fmla="*/ 0 w 574"/>
                <a:gd name="T95" fmla="*/ 229 h 458"/>
                <a:gd name="T96" fmla="*/ 0 w 574"/>
                <a:gd name="T97" fmla="*/ 57 h 458"/>
                <a:gd name="T98" fmla="*/ 3 w 574"/>
                <a:gd name="T99" fmla="*/ 39 h 458"/>
                <a:gd name="T100" fmla="*/ 11 w 574"/>
                <a:gd name="T101" fmla="*/ 23 h 458"/>
                <a:gd name="T102" fmla="*/ 22 w 574"/>
                <a:gd name="T103" fmla="*/ 11 h 458"/>
                <a:gd name="T104" fmla="*/ 39 w 574"/>
                <a:gd name="T105" fmla="*/ 3 h 458"/>
                <a:gd name="T106" fmla="*/ 58 w 574"/>
                <a:gd name="T10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4" h="458">
                  <a:moveTo>
                    <a:pt x="115" y="115"/>
                  </a:moveTo>
                  <a:lnTo>
                    <a:pt x="115" y="229"/>
                  </a:lnTo>
                  <a:lnTo>
                    <a:pt x="118" y="255"/>
                  </a:lnTo>
                  <a:lnTo>
                    <a:pt x="126" y="280"/>
                  </a:lnTo>
                  <a:lnTo>
                    <a:pt x="140" y="301"/>
                  </a:lnTo>
                  <a:lnTo>
                    <a:pt x="158" y="319"/>
                  </a:lnTo>
                  <a:lnTo>
                    <a:pt x="180" y="332"/>
                  </a:lnTo>
                  <a:lnTo>
                    <a:pt x="204" y="341"/>
                  </a:lnTo>
                  <a:lnTo>
                    <a:pt x="230" y="344"/>
                  </a:lnTo>
                  <a:lnTo>
                    <a:pt x="344" y="344"/>
                  </a:lnTo>
                  <a:lnTo>
                    <a:pt x="370" y="341"/>
                  </a:lnTo>
                  <a:lnTo>
                    <a:pt x="394" y="332"/>
                  </a:lnTo>
                  <a:lnTo>
                    <a:pt x="416" y="319"/>
                  </a:lnTo>
                  <a:lnTo>
                    <a:pt x="434" y="301"/>
                  </a:lnTo>
                  <a:lnTo>
                    <a:pt x="448" y="280"/>
                  </a:lnTo>
                  <a:lnTo>
                    <a:pt x="456" y="255"/>
                  </a:lnTo>
                  <a:lnTo>
                    <a:pt x="459" y="229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2" y="11"/>
                  </a:lnTo>
                  <a:lnTo>
                    <a:pt x="563" y="23"/>
                  </a:lnTo>
                  <a:lnTo>
                    <a:pt x="571" y="39"/>
                  </a:lnTo>
                  <a:lnTo>
                    <a:pt x="574" y="57"/>
                  </a:lnTo>
                  <a:lnTo>
                    <a:pt x="574" y="229"/>
                  </a:lnTo>
                  <a:lnTo>
                    <a:pt x="571" y="267"/>
                  </a:lnTo>
                  <a:lnTo>
                    <a:pt x="562" y="302"/>
                  </a:lnTo>
                  <a:lnTo>
                    <a:pt x="548" y="334"/>
                  </a:lnTo>
                  <a:lnTo>
                    <a:pt x="529" y="364"/>
                  </a:lnTo>
                  <a:lnTo>
                    <a:pt x="506" y="392"/>
                  </a:lnTo>
                  <a:lnTo>
                    <a:pt x="480" y="414"/>
                  </a:lnTo>
                  <a:lnTo>
                    <a:pt x="450" y="433"/>
                  </a:lnTo>
                  <a:lnTo>
                    <a:pt x="416" y="447"/>
                  </a:lnTo>
                  <a:lnTo>
                    <a:pt x="382" y="455"/>
                  </a:lnTo>
                  <a:lnTo>
                    <a:pt x="344" y="458"/>
                  </a:lnTo>
                  <a:lnTo>
                    <a:pt x="230" y="458"/>
                  </a:lnTo>
                  <a:lnTo>
                    <a:pt x="192" y="455"/>
                  </a:lnTo>
                  <a:lnTo>
                    <a:pt x="158" y="447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2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2" y="302"/>
                  </a:lnTo>
                  <a:lnTo>
                    <a:pt x="3" y="267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6" name="Freeform 748"/>
            <p:cNvSpPr>
              <a:spLocks/>
            </p:cNvSpPr>
            <p:nvPr/>
          </p:nvSpPr>
          <p:spPr bwMode="auto">
            <a:xfrm>
              <a:off x="10059988" y="4470400"/>
              <a:ext cx="73025" cy="17462"/>
            </a:xfrm>
            <a:custGeom>
              <a:avLst/>
              <a:gdLst>
                <a:gd name="T0" fmla="*/ 57 w 458"/>
                <a:gd name="T1" fmla="*/ 0 h 115"/>
                <a:gd name="T2" fmla="*/ 401 w 458"/>
                <a:gd name="T3" fmla="*/ 0 h 115"/>
                <a:gd name="T4" fmla="*/ 420 w 458"/>
                <a:gd name="T5" fmla="*/ 3 h 115"/>
                <a:gd name="T6" fmla="*/ 436 w 458"/>
                <a:gd name="T7" fmla="*/ 10 h 115"/>
                <a:gd name="T8" fmla="*/ 448 w 458"/>
                <a:gd name="T9" fmla="*/ 23 h 115"/>
                <a:gd name="T10" fmla="*/ 455 w 458"/>
                <a:gd name="T11" fmla="*/ 39 h 115"/>
                <a:gd name="T12" fmla="*/ 458 w 458"/>
                <a:gd name="T13" fmla="*/ 57 h 115"/>
                <a:gd name="T14" fmla="*/ 455 w 458"/>
                <a:gd name="T15" fmla="*/ 77 h 115"/>
                <a:gd name="T16" fmla="*/ 448 w 458"/>
                <a:gd name="T17" fmla="*/ 93 h 115"/>
                <a:gd name="T18" fmla="*/ 436 w 458"/>
                <a:gd name="T19" fmla="*/ 104 h 115"/>
                <a:gd name="T20" fmla="*/ 420 w 458"/>
                <a:gd name="T21" fmla="*/ 112 h 115"/>
                <a:gd name="T22" fmla="*/ 401 w 458"/>
                <a:gd name="T23" fmla="*/ 115 h 115"/>
                <a:gd name="T24" fmla="*/ 57 w 458"/>
                <a:gd name="T25" fmla="*/ 115 h 115"/>
                <a:gd name="T26" fmla="*/ 38 w 458"/>
                <a:gd name="T27" fmla="*/ 112 h 115"/>
                <a:gd name="T28" fmla="*/ 22 w 458"/>
                <a:gd name="T29" fmla="*/ 104 h 115"/>
                <a:gd name="T30" fmla="*/ 10 w 458"/>
                <a:gd name="T31" fmla="*/ 93 h 115"/>
                <a:gd name="T32" fmla="*/ 3 w 458"/>
                <a:gd name="T33" fmla="*/ 77 h 115"/>
                <a:gd name="T34" fmla="*/ 0 w 458"/>
                <a:gd name="T35" fmla="*/ 57 h 115"/>
                <a:gd name="T36" fmla="*/ 3 w 458"/>
                <a:gd name="T37" fmla="*/ 39 h 115"/>
                <a:gd name="T38" fmla="*/ 10 w 458"/>
                <a:gd name="T39" fmla="*/ 23 h 115"/>
                <a:gd name="T40" fmla="*/ 22 w 458"/>
                <a:gd name="T41" fmla="*/ 10 h 115"/>
                <a:gd name="T42" fmla="*/ 38 w 458"/>
                <a:gd name="T43" fmla="*/ 3 h 115"/>
                <a:gd name="T44" fmla="*/ 57 w 45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5"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6" y="10"/>
                  </a:lnTo>
                  <a:lnTo>
                    <a:pt x="448" y="23"/>
                  </a:lnTo>
                  <a:lnTo>
                    <a:pt x="455" y="39"/>
                  </a:lnTo>
                  <a:lnTo>
                    <a:pt x="458" y="57"/>
                  </a:lnTo>
                  <a:lnTo>
                    <a:pt x="455" y="77"/>
                  </a:lnTo>
                  <a:lnTo>
                    <a:pt x="448" y="93"/>
                  </a:lnTo>
                  <a:lnTo>
                    <a:pt x="436" y="104"/>
                  </a:lnTo>
                  <a:lnTo>
                    <a:pt x="420" y="112"/>
                  </a:lnTo>
                  <a:lnTo>
                    <a:pt x="401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7" name="Freeform 749"/>
            <p:cNvSpPr>
              <a:spLocks/>
            </p:cNvSpPr>
            <p:nvPr/>
          </p:nvSpPr>
          <p:spPr bwMode="auto">
            <a:xfrm>
              <a:off x="10067925" y="4433888"/>
              <a:ext cx="65088" cy="19050"/>
            </a:xfrm>
            <a:custGeom>
              <a:avLst/>
              <a:gdLst>
                <a:gd name="T0" fmla="*/ 57 w 401"/>
                <a:gd name="T1" fmla="*/ 0 h 115"/>
                <a:gd name="T2" fmla="*/ 344 w 401"/>
                <a:gd name="T3" fmla="*/ 0 h 115"/>
                <a:gd name="T4" fmla="*/ 363 w 401"/>
                <a:gd name="T5" fmla="*/ 3 h 115"/>
                <a:gd name="T6" fmla="*/ 379 w 401"/>
                <a:gd name="T7" fmla="*/ 10 h 115"/>
                <a:gd name="T8" fmla="*/ 391 w 401"/>
                <a:gd name="T9" fmla="*/ 23 h 115"/>
                <a:gd name="T10" fmla="*/ 398 w 401"/>
                <a:gd name="T11" fmla="*/ 39 h 115"/>
                <a:gd name="T12" fmla="*/ 401 w 401"/>
                <a:gd name="T13" fmla="*/ 57 h 115"/>
                <a:gd name="T14" fmla="*/ 398 w 401"/>
                <a:gd name="T15" fmla="*/ 77 h 115"/>
                <a:gd name="T16" fmla="*/ 391 w 401"/>
                <a:gd name="T17" fmla="*/ 93 h 115"/>
                <a:gd name="T18" fmla="*/ 379 w 401"/>
                <a:gd name="T19" fmla="*/ 104 h 115"/>
                <a:gd name="T20" fmla="*/ 363 w 401"/>
                <a:gd name="T21" fmla="*/ 112 h 115"/>
                <a:gd name="T22" fmla="*/ 344 w 401"/>
                <a:gd name="T23" fmla="*/ 115 h 115"/>
                <a:gd name="T24" fmla="*/ 57 w 401"/>
                <a:gd name="T25" fmla="*/ 115 h 115"/>
                <a:gd name="T26" fmla="*/ 39 w 401"/>
                <a:gd name="T27" fmla="*/ 112 h 115"/>
                <a:gd name="T28" fmla="*/ 22 w 401"/>
                <a:gd name="T29" fmla="*/ 104 h 115"/>
                <a:gd name="T30" fmla="*/ 10 w 401"/>
                <a:gd name="T31" fmla="*/ 93 h 115"/>
                <a:gd name="T32" fmla="*/ 3 w 401"/>
                <a:gd name="T33" fmla="*/ 77 h 115"/>
                <a:gd name="T34" fmla="*/ 0 w 401"/>
                <a:gd name="T35" fmla="*/ 57 h 115"/>
                <a:gd name="T36" fmla="*/ 3 w 401"/>
                <a:gd name="T37" fmla="*/ 39 h 115"/>
                <a:gd name="T38" fmla="*/ 10 w 401"/>
                <a:gd name="T39" fmla="*/ 23 h 115"/>
                <a:gd name="T40" fmla="*/ 22 w 401"/>
                <a:gd name="T41" fmla="*/ 10 h 115"/>
                <a:gd name="T42" fmla="*/ 39 w 401"/>
                <a:gd name="T43" fmla="*/ 3 h 115"/>
                <a:gd name="T44" fmla="*/ 57 w 40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5">
                  <a:moveTo>
                    <a:pt x="57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79" y="10"/>
                  </a:lnTo>
                  <a:lnTo>
                    <a:pt x="391" y="23"/>
                  </a:lnTo>
                  <a:lnTo>
                    <a:pt x="398" y="39"/>
                  </a:lnTo>
                  <a:lnTo>
                    <a:pt x="401" y="57"/>
                  </a:lnTo>
                  <a:lnTo>
                    <a:pt x="398" y="77"/>
                  </a:lnTo>
                  <a:lnTo>
                    <a:pt x="391" y="93"/>
                  </a:lnTo>
                  <a:lnTo>
                    <a:pt x="379" y="104"/>
                  </a:lnTo>
                  <a:lnTo>
                    <a:pt x="363" y="112"/>
                  </a:lnTo>
                  <a:lnTo>
                    <a:pt x="344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8" name="Freeform 750"/>
            <p:cNvSpPr>
              <a:spLocks/>
            </p:cNvSpPr>
            <p:nvPr/>
          </p:nvSpPr>
          <p:spPr bwMode="auto">
            <a:xfrm>
              <a:off x="10050463" y="4506913"/>
              <a:ext cx="73025" cy="17462"/>
            </a:xfrm>
            <a:custGeom>
              <a:avLst/>
              <a:gdLst>
                <a:gd name="T0" fmla="*/ 58 w 459"/>
                <a:gd name="T1" fmla="*/ 0 h 114"/>
                <a:gd name="T2" fmla="*/ 402 w 459"/>
                <a:gd name="T3" fmla="*/ 0 h 114"/>
                <a:gd name="T4" fmla="*/ 420 w 459"/>
                <a:gd name="T5" fmla="*/ 3 h 114"/>
                <a:gd name="T6" fmla="*/ 437 w 459"/>
                <a:gd name="T7" fmla="*/ 10 h 114"/>
                <a:gd name="T8" fmla="*/ 449 w 459"/>
                <a:gd name="T9" fmla="*/ 23 h 114"/>
                <a:gd name="T10" fmla="*/ 456 w 459"/>
                <a:gd name="T11" fmla="*/ 38 h 114"/>
                <a:gd name="T12" fmla="*/ 459 w 459"/>
                <a:gd name="T13" fmla="*/ 57 h 114"/>
                <a:gd name="T14" fmla="*/ 456 w 459"/>
                <a:gd name="T15" fmla="*/ 77 h 114"/>
                <a:gd name="T16" fmla="*/ 449 w 459"/>
                <a:gd name="T17" fmla="*/ 93 h 114"/>
                <a:gd name="T18" fmla="*/ 437 w 459"/>
                <a:gd name="T19" fmla="*/ 104 h 114"/>
                <a:gd name="T20" fmla="*/ 420 w 459"/>
                <a:gd name="T21" fmla="*/ 112 h 114"/>
                <a:gd name="T22" fmla="*/ 402 w 459"/>
                <a:gd name="T23" fmla="*/ 114 h 114"/>
                <a:gd name="T24" fmla="*/ 58 w 459"/>
                <a:gd name="T25" fmla="*/ 114 h 114"/>
                <a:gd name="T26" fmla="*/ 39 w 459"/>
                <a:gd name="T27" fmla="*/ 112 h 114"/>
                <a:gd name="T28" fmla="*/ 22 w 459"/>
                <a:gd name="T29" fmla="*/ 104 h 114"/>
                <a:gd name="T30" fmla="*/ 11 w 459"/>
                <a:gd name="T31" fmla="*/ 93 h 114"/>
                <a:gd name="T32" fmla="*/ 3 w 459"/>
                <a:gd name="T33" fmla="*/ 77 h 114"/>
                <a:gd name="T34" fmla="*/ 0 w 459"/>
                <a:gd name="T35" fmla="*/ 57 h 114"/>
                <a:gd name="T36" fmla="*/ 3 w 459"/>
                <a:gd name="T37" fmla="*/ 38 h 114"/>
                <a:gd name="T38" fmla="*/ 11 w 459"/>
                <a:gd name="T39" fmla="*/ 23 h 114"/>
                <a:gd name="T40" fmla="*/ 22 w 459"/>
                <a:gd name="T41" fmla="*/ 10 h 114"/>
                <a:gd name="T42" fmla="*/ 39 w 459"/>
                <a:gd name="T43" fmla="*/ 3 h 114"/>
                <a:gd name="T44" fmla="*/ 58 w 45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4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3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7"/>
                  </a:lnTo>
                  <a:lnTo>
                    <a:pt x="449" y="93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2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9" name="Freeform 751"/>
            <p:cNvSpPr>
              <a:spLocks/>
            </p:cNvSpPr>
            <p:nvPr/>
          </p:nvSpPr>
          <p:spPr bwMode="auto">
            <a:xfrm>
              <a:off x="10050463" y="4543425"/>
              <a:ext cx="73025" cy="17462"/>
            </a:xfrm>
            <a:custGeom>
              <a:avLst/>
              <a:gdLst>
                <a:gd name="T0" fmla="*/ 58 w 459"/>
                <a:gd name="T1" fmla="*/ 0 h 114"/>
                <a:gd name="T2" fmla="*/ 402 w 459"/>
                <a:gd name="T3" fmla="*/ 0 h 114"/>
                <a:gd name="T4" fmla="*/ 420 w 459"/>
                <a:gd name="T5" fmla="*/ 3 h 114"/>
                <a:gd name="T6" fmla="*/ 437 w 459"/>
                <a:gd name="T7" fmla="*/ 10 h 114"/>
                <a:gd name="T8" fmla="*/ 449 w 459"/>
                <a:gd name="T9" fmla="*/ 23 h 114"/>
                <a:gd name="T10" fmla="*/ 456 w 459"/>
                <a:gd name="T11" fmla="*/ 38 h 114"/>
                <a:gd name="T12" fmla="*/ 459 w 459"/>
                <a:gd name="T13" fmla="*/ 57 h 114"/>
                <a:gd name="T14" fmla="*/ 456 w 459"/>
                <a:gd name="T15" fmla="*/ 77 h 114"/>
                <a:gd name="T16" fmla="*/ 449 w 459"/>
                <a:gd name="T17" fmla="*/ 93 h 114"/>
                <a:gd name="T18" fmla="*/ 437 w 459"/>
                <a:gd name="T19" fmla="*/ 104 h 114"/>
                <a:gd name="T20" fmla="*/ 420 w 459"/>
                <a:gd name="T21" fmla="*/ 112 h 114"/>
                <a:gd name="T22" fmla="*/ 402 w 459"/>
                <a:gd name="T23" fmla="*/ 114 h 114"/>
                <a:gd name="T24" fmla="*/ 58 w 459"/>
                <a:gd name="T25" fmla="*/ 114 h 114"/>
                <a:gd name="T26" fmla="*/ 39 w 459"/>
                <a:gd name="T27" fmla="*/ 112 h 114"/>
                <a:gd name="T28" fmla="*/ 22 w 459"/>
                <a:gd name="T29" fmla="*/ 104 h 114"/>
                <a:gd name="T30" fmla="*/ 11 w 459"/>
                <a:gd name="T31" fmla="*/ 93 h 114"/>
                <a:gd name="T32" fmla="*/ 3 w 459"/>
                <a:gd name="T33" fmla="*/ 77 h 114"/>
                <a:gd name="T34" fmla="*/ 0 w 459"/>
                <a:gd name="T35" fmla="*/ 57 h 114"/>
                <a:gd name="T36" fmla="*/ 3 w 459"/>
                <a:gd name="T37" fmla="*/ 38 h 114"/>
                <a:gd name="T38" fmla="*/ 11 w 459"/>
                <a:gd name="T39" fmla="*/ 23 h 114"/>
                <a:gd name="T40" fmla="*/ 22 w 459"/>
                <a:gd name="T41" fmla="*/ 10 h 114"/>
                <a:gd name="T42" fmla="*/ 39 w 459"/>
                <a:gd name="T43" fmla="*/ 3 h 114"/>
                <a:gd name="T44" fmla="*/ 58 w 45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4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3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7"/>
                  </a:lnTo>
                  <a:lnTo>
                    <a:pt x="449" y="93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2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1" name="Group 1420"/>
          <p:cNvGrpSpPr/>
          <p:nvPr/>
        </p:nvGrpSpPr>
        <p:grpSpPr>
          <a:xfrm>
            <a:off x="9092552" y="4301978"/>
            <a:ext cx="546100" cy="417513"/>
            <a:chOff x="9124950" y="4302125"/>
            <a:chExt cx="546100" cy="417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94" name="Freeform 756"/>
            <p:cNvSpPr>
              <a:spLocks/>
            </p:cNvSpPr>
            <p:nvPr/>
          </p:nvSpPr>
          <p:spPr bwMode="auto">
            <a:xfrm>
              <a:off x="9351963" y="4583113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5" name="Freeform 757"/>
            <p:cNvSpPr>
              <a:spLocks/>
            </p:cNvSpPr>
            <p:nvPr/>
          </p:nvSpPr>
          <p:spPr bwMode="auto">
            <a:xfrm>
              <a:off x="9388475" y="4348163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9 h 114"/>
                <a:gd name="T6" fmla="*/ 104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2 w 114"/>
                <a:gd name="T17" fmla="*/ 103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3 h 114"/>
                <a:gd name="T26" fmla="*/ 10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2 w 114"/>
                <a:gd name="T37" fmla="*/ 9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9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6" name="Freeform 758"/>
            <p:cNvSpPr>
              <a:spLocks/>
            </p:cNvSpPr>
            <p:nvPr/>
          </p:nvSpPr>
          <p:spPr bwMode="auto">
            <a:xfrm>
              <a:off x="9351963" y="4529138"/>
              <a:ext cx="46038" cy="46038"/>
            </a:xfrm>
            <a:custGeom>
              <a:avLst/>
              <a:gdLst>
                <a:gd name="T0" fmla="*/ 230 w 287"/>
                <a:gd name="T1" fmla="*/ 0 h 285"/>
                <a:gd name="T2" fmla="*/ 248 w 287"/>
                <a:gd name="T3" fmla="*/ 2 h 285"/>
                <a:gd name="T4" fmla="*/ 265 w 287"/>
                <a:gd name="T5" fmla="*/ 9 h 285"/>
                <a:gd name="T6" fmla="*/ 277 w 287"/>
                <a:gd name="T7" fmla="*/ 22 h 285"/>
                <a:gd name="T8" fmla="*/ 284 w 287"/>
                <a:gd name="T9" fmla="*/ 37 h 285"/>
                <a:gd name="T10" fmla="*/ 287 w 287"/>
                <a:gd name="T11" fmla="*/ 57 h 285"/>
                <a:gd name="T12" fmla="*/ 284 w 287"/>
                <a:gd name="T13" fmla="*/ 76 h 285"/>
                <a:gd name="T14" fmla="*/ 277 w 287"/>
                <a:gd name="T15" fmla="*/ 91 h 285"/>
                <a:gd name="T16" fmla="*/ 265 w 287"/>
                <a:gd name="T17" fmla="*/ 104 h 285"/>
                <a:gd name="T18" fmla="*/ 248 w 287"/>
                <a:gd name="T19" fmla="*/ 111 h 285"/>
                <a:gd name="T20" fmla="*/ 230 w 287"/>
                <a:gd name="T21" fmla="*/ 114 h 285"/>
                <a:gd name="T22" fmla="*/ 204 w 287"/>
                <a:gd name="T23" fmla="*/ 116 h 285"/>
                <a:gd name="T24" fmla="*/ 180 w 287"/>
                <a:gd name="T25" fmla="*/ 125 h 285"/>
                <a:gd name="T26" fmla="*/ 158 w 287"/>
                <a:gd name="T27" fmla="*/ 139 h 285"/>
                <a:gd name="T28" fmla="*/ 140 w 287"/>
                <a:gd name="T29" fmla="*/ 157 h 285"/>
                <a:gd name="T30" fmla="*/ 126 w 287"/>
                <a:gd name="T31" fmla="*/ 177 h 285"/>
                <a:gd name="T32" fmla="*/ 118 w 287"/>
                <a:gd name="T33" fmla="*/ 201 h 285"/>
                <a:gd name="T34" fmla="*/ 115 w 287"/>
                <a:gd name="T35" fmla="*/ 228 h 285"/>
                <a:gd name="T36" fmla="*/ 112 w 287"/>
                <a:gd name="T37" fmla="*/ 247 h 285"/>
                <a:gd name="T38" fmla="*/ 105 w 287"/>
                <a:gd name="T39" fmla="*/ 262 h 285"/>
                <a:gd name="T40" fmla="*/ 93 w 287"/>
                <a:gd name="T41" fmla="*/ 275 h 285"/>
                <a:gd name="T42" fmla="*/ 76 w 287"/>
                <a:gd name="T43" fmla="*/ 282 h 285"/>
                <a:gd name="T44" fmla="*/ 58 w 287"/>
                <a:gd name="T45" fmla="*/ 285 h 285"/>
                <a:gd name="T46" fmla="*/ 39 w 287"/>
                <a:gd name="T47" fmla="*/ 282 h 285"/>
                <a:gd name="T48" fmla="*/ 22 w 287"/>
                <a:gd name="T49" fmla="*/ 275 h 285"/>
                <a:gd name="T50" fmla="*/ 11 w 287"/>
                <a:gd name="T51" fmla="*/ 262 h 285"/>
                <a:gd name="T52" fmla="*/ 3 w 287"/>
                <a:gd name="T53" fmla="*/ 247 h 285"/>
                <a:gd name="T54" fmla="*/ 0 w 287"/>
                <a:gd name="T55" fmla="*/ 228 h 285"/>
                <a:gd name="T56" fmla="*/ 3 w 287"/>
                <a:gd name="T57" fmla="*/ 191 h 285"/>
                <a:gd name="T58" fmla="*/ 12 w 287"/>
                <a:gd name="T59" fmla="*/ 156 h 285"/>
                <a:gd name="T60" fmla="*/ 26 w 287"/>
                <a:gd name="T61" fmla="*/ 123 h 285"/>
                <a:gd name="T62" fmla="*/ 45 w 287"/>
                <a:gd name="T63" fmla="*/ 93 h 285"/>
                <a:gd name="T64" fmla="*/ 68 w 287"/>
                <a:gd name="T65" fmla="*/ 66 h 285"/>
                <a:gd name="T66" fmla="*/ 94 w 287"/>
                <a:gd name="T67" fmla="*/ 43 h 285"/>
                <a:gd name="T68" fmla="*/ 124 w 287"/>
                <a:gd name="T69" fmla="*/ 25 h 285"/>
                <a:gd name="T70" fmla="*/ 158 w 287"/>
                <a:gd name="T71" fmla="*/ 11 h 285"/>
                <a:gd name="T72" fmla="*/ 192 w 287"/>
                <a:gd name="T73" fmla="*/ 2 h 285"/>
                <a:gd name="T74" fmla="*/ 230 w 287"/>
                <a:gd name="T7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285">
                  <a:moveTo>
                    <a:pt x="230" y="0"/>
                  </a:moveTo>
                  <a:lnTo>
                    <a:pt x="248" y="2"/>
                  </a:lnTo>
                  <a:lnTo>
                    <a:pt x="265" y="9"/>
                  </a:lnTo>
                  <a:lnTo>
                    <a:pt x="277" y="22"/>
                  </a:lnTo>
                  <a:lnTo>
                    <a:pt x="284" y="37"/>
                  </a:lnTo>
                  <a:lnTo>
                    <a:pt x="287" y="57"/>
                  </a:lnTo>
                  <a:lnTo>
                    <a:pt x="284" y="76"/>
                  </a:lnTo>
                  <a:lnTo>
                    <a:pt x="277" y="91"/>
                  </a:lnTo>
                  <a:lnTo>
                    <a:pt x="265" y="104"/>
                  </a:lnTo>
                  <a:lnTo>
                    <a:pt x="248" y="111"/>
                  </a:lnTo>
                  <a:lnTo>
                    <a:pt x="230" y="114"/>
                  </a:lnTo>
                  <a:lnTo>
                    <a:pt x="204" y="116"/>
                  </a:lnTo>
                  <a:lnTo>
                    <a:pt x="180" y="125"/>
                  </a:lnTo>
                  <a:lnTo>
                    <a:pt x="158" y="139"/>
                  </a:lnTo>
                  <a:lnTo>
                    <a:pt x="140" y="157"/>
                  </a:lnTo>
                  <a:lnTo>
                    <a:pt x="126" y="177"/>
                  </a:lnTo>
                  <a:lnTo>
                    <a:pt x="118" y="201"/>
                  </a:lnTo>
                  <a:lnTo>
                    <a:pt x="115" y="228"/>
                  </a:lnTo>
                  <a:lnTo>
                    <a:pt x="112" y="247"/>
                  </a:lnTo>
                  <a:lnTo>
                    <a:pt x="105" y="262"/>
                  </a:lnTo>
                  <a:lnTo>
                    <a:pt x="93" y="275"/>
                  </a:lnTo>
                  <a:lnTo>
                    <a:pt x="76" y="282"/>
                  </a:lnTo>
                  <a:lnTo>
                    <a:pt x="58" y="285"/>
                  </a:lnTo>
                  <a:lnTo>
                    <a:pt x="39" y="282"/>
                  </a:lnTo>
                  <a:lnTo>
                    <a:pt x="22" y="275"/>
                  </a:lnTo>
                  <a:lnTo>
                    <a:pt x="11" y="262"/>
                  </a:lnTo>
                  <a:lnTo>
                    <a:pt x="3" y="247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2" y="156"/>
                  </a:lnTo>
                  <a:lnTo>
                    <a:pt x="26" y="123"/>
                  </a:lnTo>
                  <a:lnTo>
                    <a:pt x="45" y="93"/>
                  </a:lnTo>
                  <a:lnTo>
                    <a:pt x="68" y="66"/>
                  </a:lnTo>
                  <a:lnTo>
                    <a:pt x="94" y="43"/>
                  </a:lnTo>
                  <a:lnTo>
                    <a:pt x="124" y="25"/>
                  </a:lnTo>
                  <a:lnTo>
                    <a:pt x="158" y="11"/>
                  </a:lnTo>
                  <a:lnTo>
                    <a:pt x="192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7" name="Freeform 759"/>
            <p:cNvSpPr>
              <a:spLocks noEditPoints="1"/>
            </p:cNvSpPr>
            <p:nvPr/>
          </p:nvSpPr>
          <p:spPr bwMode="auto">
            <a:xfrm>
              <a:off x="9251950" y="4429125"/>
              <a:ext cx="292100" cy="290513"/>
            </a:xfrm>
            <a:custGeom>
              <a:avLst/>
              <a:gdLst>
                <a:gd name="T0" fmla="*/ 773 w 1834"/>
                <a:gd name="T1" fmla="*/ 126 h 1827"/>
                <a:gd name="T2" fmla="*/ 574 w 1834"/>
                <a:gd name="T3" fmla="*/ 191 h 1827"/>
                <a:gd name="T4" fmla="*/ 401 w 1834"/>
                <a:gd name="T5" fmla="*/ 302 h 1827"/>
                <a:gd name="T6" fmla="*/ 261 w 1834"/>
                <a:gd name="T7" fmla="*/ 452 h 1827"/>
                <a:gd name="T8" fmla="*/ 164 w 1834"/>
                <a:gd name="T9" fmla="*/ 635 h 1827"/>
                <a:gd name="T10" fmla="*/ 117 w 1834"/>
                <a:gd name="T11" fmla="*/ 841 h 1827"/>
                <a:gd name="T12" fmla="*/ 127 w 1834"/>
                <a:gd name="T13" fmla="*/ 1056 h 1827"/>
                <a:gd name="T14" fmla="*/ 191 w 1834"/>
                <a:gd name="T15" fmla="*/ 1255 h 1827"/>
                <a:gd name="T16" fmla="*/ 304 w 1834"/>
                <a:gd name="T17" fmla="*/ 1427 h 1827"/>
                <a:gd name="T18" fmla="*/ 455 w 1834"/>
                <a:gd name="T19" fmla="*/ 1565 h 1827"/>
                <a:gd name="T20" fmla="*/ 638 w 1834"/>
                <a:gd name="T21" fmla="*/ 1662 h 1827"/>
                <a:gd name="T22" fmla="*/ 844 w 1834"/>
                <a:gd name="T23" fmla="*/ 1709 h 1827"/>
                <a:gd name="T24" fmla="*/ 1061 w 1834"/>
                <a:gd name="T25" fmla="*/ 1699 h 1827"/>
                <a:gd name="T26" fmla="*/ 1260 w 1834"/>
                <a:gd name="T27" fmla="*/ 1635 h 1827"/>
                <a:gd name="T28" fmla="*/ 1433 w 1834"/>
                <a:gd name="T29" fmla="*/ 1524 h 1827"/>
                <a:gd name="T30" fmla="*/ 1573 w 1834"/>
                <a:gd name="T31" fmla="*/ 1373 h 1827"/>
                <a:gd name="T32" fmla="*/ 1670 w 1834"/>
                <a:gd name="T33" fmla="*/ 1191 h 1827"/>
                <a:gd name="T34" fmla="*/ 1717 w 1834"/>
                <a:gd name="T35" fmla="*/ 985 h 1827"/>
                <a:gd name="T36" fmla="*/ 1707 w 1834"/>
                <a:gd name="T37" fmla="*/ 770 h 1827"/>
                <a:gd name="T38" fmla="*/ 1643 w 1834"/>
                <a:gd name="T39" fmla="*/ 571 h 1827"/>
                <a:gd name="T40" fmla="*/ 1530 w 1834"/>
                <a:gd name="T41" fmla="*/ 398 h 1827"/>
                <a:gd name="T42" fmla="*/ 1379 w 1834"/>
                <a:gd name="T43" fmla="*/ 260 h 1827"/>
                <a:gd name="T44" fmla="*/ 1196 w 1834"/>
                <a:gd name="T45" fmla="*/ 164 h 1827"/>
                <a:gd name="T46" fmla="*/ 990 w 1834"/>
                <a:gd name="T47" fmla="*/ 117 h 1827"/>
                <a:gd name="T48" fmla="*/ 992 w 1834"/>
                <a:gd name="T49" fmla="*/ 2 h 1827"/>
                <a:gd name="T50" fmla="*/ 1206 w 1834"/>
                <a:gd name="T51" fmla="*/ 46 h 1827"/>
                <a:gd name="T52" fmla="*/ 1400 w 1834"/>
                <a:gd name="T53" fmla="*/ 137 h 1827"/>
                <a:gd name="T54" fmla="*/ 1564 w 1834"/>
                <a:gd name="T55" fmla="*/ 267 h 1827"/>
                <a:gd name="T56" fmla="*/ 1697 w 1834"/>
                <a:gd name="T57" fmla="*/ 433 h 1827"/>
                <a:gd name="T58" fmla="*/ 1787 w 1834"/>
                <a:gd name="T59" fmla="*/ 625 h 1827"/>
                <a:gd name="T60" fmla="*/ 1831 w 1834"/>
                <a:gd name="T61" fmla="*/ 839 h 1827"/>
                <a:gd name="T62" fmla="*/ 1822 w 1834"/>
                <a:gd name="T63" fmla="*/ 1061 h 1827"/>
                <a:gd name="T64" fmla="*/ 1762 w 1834"/>
                <a:gd name="T65" fmla="*/ 1267 h 1827"/>
                <a:gd name="T66" fmla="*/ 1657 w 1834"/>
                <a:gd name="T67" fmla="*/ 1451 h 1827"/>
                <a:gd name="T68" fmla="*/ 1513 w 1834"/>
                <a:gd name="T69" fmla="*/ 1606 h 1827"/>
                <a:gd name="T70" fmla="*/ 1338 w 1834"/>
                <a:gd name="T71" fmla="*/ 1724 h 1827"/>
                <a:gd name="T72" fmla="*/ 1137 w 1834"/>
                <a:gd name="T73" fmla="*/ 1800 h 1827"/>
                <a:gd name="T74" fmla="*/ 917 w 1834"/>
                <a:gd name="T75" fmla="*/ 1827 h 1827"/>
                <a:gd name="T76" fmla="*/ 697 w 1834"/>
                <a:gd name="T77" fmla="*/ 1800 h 1827"/>
                <a:gd name="T78" fmla="*/ 496 w 1834"/>
                <a:gd name="T79" fmla="*/ 1724 h 1827"/>
                <a:gd name="T80" fmla="*/ 321 w 1834"/>
                <a:gd name="T81" fmla="*/ 1606 h 1827"/>
                <a:gd name="T82" fmla="*/ 177 w 1834"/>
                <a:gd name="T83" fmla="*/ 1451 h 1827"/>
                <a:gd name="T84" fmla="*/ 72 w 1834"/>
                <a:gd name="T85" fmla="*/ 1267 h 1827"/>
                <a:gd name="T86" fmla="*/ 12 w 1834"/>
                <a:gd name="T87" fmla="*/ 1061 h 1827"/>
                <a:gd name="T88" fmla="*/ 3 w 1834"/>
                <a:gd name="T89" fmla="*/ 839 h 1827"/>
                <a:gd name="T90" fmla="*/ 47 w 1834"/>
                <a:gd name="T91" fmla="*/ 625 h 1827"/>
                <a:gd name="T92" fmla="*/ 137 w 1834"/>
                <a:gd name="T93" fmla="*/ 433 h 1827"/>
                <a:gd name="T94" fmla="*/ 270 w 1834"/>
                <a:gd name="T95" fmla="*/ 267 h 1827"/>
                <a:gd name="T96" fmla="*/ 434 w 1834"/>
                <a:gd name="T97" fmla="*/ 137 h 1827"/>
                <a:gd name="T98" fmla="*/ 628 w 1834"/>
                <a:gd name="T99" fmla="*/ 46 h 1827"/>
                <a:gd name="T100" fmla="*/ 842 w 1834"/>
                <a:gd name="T101" fmla="*/ 2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27">
                  <a:moveTo>
                    <a:pt x="917" y="114"/>
                  </a:moveTo>
                  <a:lnTo>
                    <a:pt x="844" y="117"/>
                  </a:lnTo>
                  <a:lnTo>
                    <a:pt x="773" y="126"/>
                  </a:lnTo>
                  <a:lnTo>
                    <a:pt x="704" y="142"/>
                  </a:lnTo>
                  <a:lnTo>
                    <a:pt x="638" y="164"/>
                  </a:lnTo>
                  <a:lnTo>
                    <a:pt x="574" y="191"/>
                  </a:lnTo>
                  <a:lnTo>
                    <a:pt x="513" y="223"/>
                  </a:lnTo>
                  <a:lnTo>
                    <a:pt x="455" y="260"/>
                  </a:lnTo>
                  <a:lnTo>
                    <a:pt x="401" y="302"/>
                  </a:lnTo>
                  <a:lnTo>
                    <a:pt x="350" y="348"/>
                  </a:lnTo>
                  <a:lnTo>
                    <a:pt x="304" y="398"/>
                  </a:lnTo>
                  <a:lnTo>
                    <a:pt x="261" y="452"/>
                  </a:lnTo>
                  <a:lnTo>
                    <a:pt x="225" y="510"/>
                  </a:lnTo>
                  <a:lnTo>
                    <a:pt x="191" y="571"/>
                  </a:lnTo>
                  <a:lnTo>
                    <a:pt x="164" y="635"/>
                  </a:lnTo>
                  <a:lnTo>
                    <a:pt x="144" y="700"/>
                  </a:lnTo>
                  <a:lnTo>
                    <a:pt x="127" y="770"/>
                  </a:lnTo>
                  <a:lnTo>
                    <a:pt x="117" y="841"/>
                  </a:lnTo>
                  <a:lnTo>
                    <a:pt x="114" y="913"/>
                  </a:lnTo>
                  <a:lnTo>
                    <a:pt x="117" y="985"/>
                  </a:lnTo>
                  <a:lnTo>
                    <a:pt x="127" y="1056"/>
                  </a:lnTo>
                  <a:lnTo>
                    <a:pt x="144" y="1125"/>
                  </a:lnTo>
                  <a:lnTo>
                    <a:pt x="164" y="1191"/>
                  </a:lnTo>
                  <a:lnTo>
                    <a:pt x="191" y="1255"/>
                  </a:lnTo>
                  <a:lnTo>
                    <a:pt x="225" y="1315"/>
                  </a:lnTo>
                  <a:lnTo>
                    <a:pt x="261" y="1373"/>
                  </a:lnTo>
                  <a:lnTo>
                    <a:pt x="304" y="1427"/>
                  </a:lnTo>
                  <a:lnTo>
                    <a:pt x="350" y="1477"/>
                  </a:lnTo>
                  <a:lnTo>
                    <a:pt x="401" y="1524"/>
                  </a:lnTo>
                  <a:lnTo>
                    <a:pt x="455" y="1565"/>
                  </a:lnTo>
                  <a:lnTo>
                    <a:pt x="513" y="1603"/>
                  </a:lnTo>
                  <a:lnTo>
                    <a:pt x="574" y="1635"/>
                  </a:lnTo>
                  <a:lnTo>
                    <a:pt x="638" y="1662"/>
                  </a:lnTo>
                  <a:lnTo>
                    <a:pt x="704" y="1684"/>
                  </a:lnTo>
                  <a:lnTo>
                    <a:pt x="773" y="1699"/>
                  </a:lnTo>
                  <a:lnTo>
                    <a:pt x="844" y="1709"/>
                  </a:lnTo>
                  <a:lnTo>
                    <a:pt x="917" y="1713"/>
                  </a:lnTo>
                  <a:lnTo>
                    <a:pt x="990" y="1709"/>
                  </a:lnTo>
                  <a:lnTo>
                    <a:pt x="1061" y="1699"/>
                  </a:lnTo>
                  <a:lnTo>
                    <a:pt x="1130" y="1684"/>
                  </a:lnTo>
                  <a:lnTo>
                    <a:pt x="1196" y="1662"/>
                  </a:lnTo>
                  <a:lnTo>
                    <a:pt x="1260" y="1635"/>
                  </a:lnTo>
                  <a:lnTo>
                    <a:pt x="1321" y="1603"/>
                  </a:lnTo>
                  <a:lnTo>
                    <a:pt x="1379" y="1565"/>
                  </a:lnTo>
                  <a:lnTo>
                    <a:pt x="1433" y="1524"/>
                  </a:lnTo>
                  <a:lnTo>
                    <a:pt x="1484" y="1477"/>
                  </a:lnTo>
                  <a:lnTo>
                    <a:pt x="1530" y="1427"/>
                  </a:lnTo>
                  <a:lnTo>
                    <a:pt x="1573" y="1373"/>
                  </a:lnTo>
                  <a:lnTo>
                    <a:pt x="1609" y="1315"/>
                  </a:lnTo>
                  <a:lnTo>
                    <a:pt x="1643" y="1255"/>
                  </a:lnTo>
                  <a:lnTo>
                    <a:pt x="1670" y="1191"/>
                  </a:lnTo>
                  <a:lnTo>
                    <a:pt x="1690" y="1125"/>
                  </a:lnTo>
                  <a:lnTo>
                    <a:pt x="1707" y="1056"/>
                  </a:lnTo>
                  <a:lnTo>
                    <a:pt x="1717" y="985"/>
                  </a:lnTo>
                  <a:lnTo>
                    <a:pt x="1720" y="913"/>
                  </a:lnTo>
                  <a:lnTo>
                    <a:pt x="1717" y="841"/>
                  </a:lnTo>
                  <a:lnTo>
                    <a:pt x="1707" y="770"/>
                  </a:lnTo>
                  <a:lnTo>
                    <a:pt x="1690" y="700"/>
                  </a:lnTo>
                  <a:lnTo>
                    <a:pt x="1670" y="635"/>
                  </a:lnTo>
                  <a:lnTo>
                    <a:pt x="1643" y="571"/>
                  </a:lnTo>
                  <a:lnTo>
                    <a:pt x="1609" y="510"/>
                  </a:lnTo>
                  <a:lnTo>
                    <a:pt x="1573" y="452"/>
                  </a:lnTo>
                  <a:lnTo>
                    <a:pt x="1530" y="398"/>
                  </a:lnTo>
                  <a:lnTo>
                    <a:pt x="1484" y="348"/>
                  </a:lnTo>
                  <a:lnTo>
                    <a:pt x="1433" y="302"/>
                  </a:lnTo>
                  <a:lnTo>
                    <a:pt x="1379" y="260"/>
                  </a:lnTo>
                  <a:lnTo>
                    <a:pt x="1321" y="223"/>
                  </a:lnTo>
                  <a:lnTo>
                    <a:pt x="1260" y="191"/>
                  </a:lnTo>
                  <a:lnTo>
                    <a:pt x="1196" y="164"/>
                  </a:lnTo>
                  <a:lnTo>
                    <a:pt x="1130" y="142"/>
                  </a:lnTo>
                  <a:lnTo>
                    <a:pt x="1061" y="126"/>
                  </a:lnTo>
                  <a:lnTo>
                    <a:pt x="990" y="117"/>
                  </a:lnTo>
                  <a:lnTo>
                    <a:pt x="917" y="114"/>
                  </a:lnTo>
                  <a:close/>
                  <a:moveTo>
                    <a:pt x="917" y="0"/>
                  </a:moveTo>
                  <a:lnTo>
                    <a:pt x="992" y="2"/>
                  </a:lnTo>
                  <a:lnTo>
                    <a:pt x="1065" y="11"/>
                  </a:lnTo>
                  <a:lnTo>
                    <a:pt x="1137" y="26"/>
                  </a:lnTo>
                  <a:lnTo>
                    <a:pt x="1206" y="46"/>
                  </a:lnTo>
                  <a:lnTo>
                    <a:pt x="1274" y="71"/>
                  </a:lnTo>
                  <a:lnTo>
                    <a:pt x="1338" y="101"/>
                  </a:lnTo>
                  <a:lnTo>
                    <a:pt x="1400" y="137"/>
                  </a:lnTo>
                  <a:lnTo>
                    <a:pt x="1458" y="176"/>
                  </a:lnTo>
                  <a:lnTo>
                    <a:pt x="1513" y="220"/>
                  </a:lnTo>
                  <a:lnTo>
                    <a:pt x="1564" y="267"/>
                  </a:lnTo>
                  <a:lnTo>
                    <a:pt x="1612" y="319"/>
                  </a:lnTo>
                  <a:lnTo>
                    <a:pt x="1657" y="374"/>
                  </a:lnTo>
                  <a:lnTo>
                    <a:pt x="1697" y="433"/>
                  </a:lnTo>
                  <a:lnTo>
                    <a:pt x="1731" y="494"/>
                  </a:lnTo>
                  <a:lnTo>
                    <a:pt x="1762" y="558"/>
                  </a:lnTo>
                  <a:lnTo>
                    <a:pt x="1787" y="625"/>
                  </a:lnTo>
                  <a:lnTo>
                    <a:pt x="1807" y="694"/>
                  </a:lnTo>
                  <a:lnTo>
                    <a:pt x="1822" y="765"/>
                  </a:lnTo>
                  <a:lnTo>
                    <a:pt x="1831" y="839"/>
                  </a:lnTo>
                  <a:lnTo>
                    <a:pt x="1834" y="913"/>
                  </a:lnTo>
                  <a:lnTo>
                    <a:pt x="1831" y="987"/>
                  </a:lnTo>
                  <a:lnTo>
                    <a:pt x="1822" y="1061"/>
                  </a:lnTo>
                  <a:lnTo>
                    <a:pt x="1807" y="1131"/>
                  </a:lnTo>
                  <a:lnTo>
                    <a:pt x="1787" y="1201"/>
                  </a:lnTo>
                  <a:lnTo>
                    <a:pt x="1762" y="1267"/>
                  </a:lnTo>
                  <a:lnTo>
                    <a:pt x="1731" y="1332"/>
                  </a:lnTo>
                  <a:lnTo>
                    <a:pt x="1697" y="1393"/>
                  </a:lnTo>
                  <a:lnTo>
                    <a:pt x="1657" y="1451"/>
                  </a:lnTo>
                  <a:lnTo>
                    <a:pt x="1612" y="1506"/>
                  </a:lnTo>
                  <a:lnTo>
                    <a:pt x="1564" y="1558"/>
                  </a:lnTo>
                  <a:lnTo>
                    <a:pt x="1513" y="1606"/>
                  </a:lnTo>
                  <a:lnTo>
                    <a:pt x="1458" y="1649"/>
                  </a:lnTo>
                  <a:lnTo>
                    <a:pt x="1400" y="1689"/>
                  </a:lnTo>
                  <a:lnTo>
                    <a:pt x="1338" y="1724"/>
                  </a:lnTo>
                  <a:lnTo>
                    <a:pt x="1274" y="1754"/>
                  </a:lnTo>
                  <a:lnTo>
                    <a:pt x="1206" y="1779"/>
                  </a:lnTo>
                  <a:lnTo>
                    <a:pt x="1137" y="1800"/>
                  </a:lnTo>
                  <a:lnTo>
                    <a:pt x="1065" y="1815"/>
                  </a:lnTo>
                  <a:lnTo>
                    <a:pt x="992" y="1824"/>
                  </a:lnTo>
                  <a:lnTo>
                    <a:pt x="917" y="1827"/>
                  </a:lnTo>
                  <a:lnTo>
                    <a:pt x="842" y="1824"/>
                  </a:lnTo>
                  <a:lnTo>
                    <a:pt x="769" y="1815"/>
                  </a:lnTo>
                  <a:lnTo>
                    <a:pt x="697" y="1800"/>
                  </a:lnTo>
                  <a:lnTo>
                    <a:pt x="628" y="1779"/>
                  </a:lnTo>
                  <a:lnTo>
                    <a:pt x="560" y="1754"/>
                  </a:lnTo>
                  <a:lnTo>
                    <a:pt x="496" y="1724"/>
                  </a:lnTo>
                  <a:lnTo>
                    <a:pt x="434" y="1689"/>
                  </a:lnTo>
                  <a:lnTo>
                    <a:pt x="376" y="1649"/>
                  </a:lnTo>
                  <a:lnTo>
                    <a:pt x="321" y="1606"/>
                  </a:lnTo>
                  <a:lnTo>
                    <a:pt x="270" y="1558"/>
                  </a:lnTo>
                  <a:lnTo>
                    <a:pt x="222" y="1506"/>
                  </a:lnTo>
                  <a:lnTo>
                    <a:pt x="177" y="1451"/>
                  </a:lnTo>
                  <a:lnTo>
                    <a:pt x="137" y="1393"/>
                  </a:lnTo>
                  <a:lnTo>
                    <a:pt x="103" y="1332"/>
                  </a:lnTo>
                  <a:lnTo>
                    <a:pt x="72" y="1267"/>
                  </a:lnTo>
                  <a:lnTo>
                    <a:pt x="47" y="1201"/>
                  </a:lnTo>
                  <a:lnTo>
                    <a:pt x="27" y="1131"/>
                  </a:lnTo>
                  <a:lnTo>
                    <a:pt x="12" y="1061"/>
                  </a:lnTo>
                  <a:lnTo>
                    <a:pt x="3" y="987"/>
                  </a:lnTo>
                  <a:lnTo>
                    <a:pt x="0" y="913"/>
                  </a:lnTo>
                  <a:lnTo>
                    <a:pt x="3" y="839"/>
                  </a:lnTo>
                  <a:lnTo>
                    <a:pt x="12" y="765"/>
                  </a:lnTo>
                  <a:lnTo>
                    <a:pt x="27" y="694"/>
                  </a:lnTo>
                  <a:lnTo>
                    <a:pt x="47" y="625"/>
                  </a:lnTo>
                  <a:lnTo>
                    <a:pt x="72" y="558"/>
                  </a:lnTo>
                  <a:lnTo>
                    <a:pt x="103" y="494"/>
                  </a:lnTo>
                  <a:lnTo>
                    <a:pt x="137" y="433"/>
                  </a:lnTo>
                  <a:lnTo>
                    <a:pt x="177" y="374"/>
                  </a:lnTo>
                  <a:lnTo>
                    <a:pt x="222" y="319"/>
                  </a:lnTo>
                  <a:lnTo>
                    <a:pt x="270" y="267"/>
                  </a:lnTo>
                  <a:lnTo>
                    <a:pt x="321" y="220"/>
                  </a:lnTo>
                  <a:lnTo>
                    <a:pt x="376" y="176"/>
                  </a:lnTo>
                  <a:lnTo>
                    <a:pt x="434" y="137"/>
                  </a:lnTo>
                  <a:lnTo>
                    <a:pt x="496" y="101"/>
                  </a:lnTo>
                  <a:lnTo>
                    <a:pt x="560" y="71"/>
                  </a:lnTo>
                  <a:lnTo>
                    <a:pt x="628" y="46"/>
                  </a:lnTo>
                  <a:lnTo>
                    <a:pt x="697" y="26"/>
                  </a:lnTo>
                  <a:lnTo>
                    <a:pt x="769" y="11"/>
                  </a:lnTo>
                  <a:lnTo>
                    <a:pt x="842" y="2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8" name="Freeform 760"/>
            <p:cNvSpPr>
              <a:spLocks noEditPoints="1"/>
            </p:cNvSpPr>
            <p:nvPr/>
          </p:nvSpPr>
          <p:spPr bwMode="auto">
            <a:xfrm>
              <a:off x="9307513" y="4484688"/>
              <a:ext cx="180975" cy="180975"/>
            </a:xfrm>
            <a:custGeom>
              <a:avLst/>
              <a:gdLst>
                <a:gd name="T0" fmla="*/ 520 w 1146"/>
                <a:gd name="T1" fmla="*/ 117 h 1142"/>
                <a:gd name="T2" fmla="*/ 419 w 1146"/>
                <a:gd name="T3" fmla="*/ 140 h 1142"/>
                <a:gd name="T4" fmla="*/ 328 w 1146"/>
                <a:gd name="T5" fmla="*/ 185 h 1142"/>
                <a:gd name="T6" fmla="*/ 249 w 1146"/>
                <a:gd name="T7" fmla="*/ 248 h 1142"/>
                <a:gd name="T8" fmla="*/ 186 w 1146"/>
                <a:gd name="T9" fmla="*/ 326 h 1142"/>
                <a:gd name="T10" fmla="*/ 141 w 1146"/>
                <a:gd name="T11" fmla="*/ 418 h 1142"/>
                <a:gd name="T12" fmla="*/ 117 w 1146"/>
                <a:gd name="T13" fmla="*/ 517 h 1142"/>
                <a:gd name="T14" fmla="*/ 117 w 1146"/>
                <a:gd name="T15" fmla="*/ 624 h 1142"/>
                <a:gd name="T16" fmla="*/ 141 w 1146"/>
                <a:gd name="T17" fmla="*/ 725 h 1142"/>
                <a:gd name="T18" fmla="*/ 186 w 1146"/>
                <a:gd name="T19" fmla="*/ 815 h 1142"/>
                <a:gd name="T20" fmla="*/ 249 w 1146"/>
                <a:gd name="T21" fmla="*/ 893 h 1142"/>
                <a:gd name="T22" fmla="*/ 328 w 1146"/>
                <a:gd name="T23" fmla="*/ 957 h 1142"/>
                <a:gd name="T24" fmla="*/ 419 w 1146"/>
                <a:gd name="T25" fmla="*/ 1001 h 1142"/>
                <a:gd name="T26" fmla="*/ 520 w 1146"/>
                <a:gd name="T27" fmla="*/ 1025 h 1142"/>
                <a:gd name="T28" fmla="*/ 626 w 1146"/>
                <a:gd name="T29" fmla="*/ 1025 h 1142"/>
                <a:gd name="T30" fmla="*/ 727 w 1146"/>
                <a:gd name="T31" fmla="*/ 1001 h 1142"/>
                <a:gd name="T32" fmla="*/ 818 w 1146"/>
                <a:gd name="T33" fmla="*/ 957 h 1142"/>
                <a:gd name="T34" fmla="*/ 897 w 1146"/>
                <a:gd name="T35" fmla="*/ 893 h 1142"/>
                <a:gd name="T36" fmla="*/ 960 w 1146"/>
                <a:gd name="T37" fmla="*/ 815 h 1142"/>
                <a:gd name="T38" fmla="*/ 1005 w 1146"/>
                <a:gd name="T39" fmla="*/ 725 h 1142"/>
                <a:gd name="T40" fmla="*/ 1029 w 1146"/>
                <a:gd name="T41" fmla="*/ 624 h 1142"/>
                <a:gd name="T42" fmla="*/ 1029 w 1146"/>
                <a:gd name="T43" fmla="*/ 517 h 1142"/>
                <a:gd name="T44" fmla="*/ 1005 w 1146"/>
                <a:gd name="T45" fmla="*/ 418 h 1142"/>
                <a:gd name="T46" fmla="*/ 960 w 1146"/>
                <a:gd name="T47" fmla="*/ 326 h 1142"/>
                <a:gd name="T48" fmla="*/ 897 w 1146"/>
                <a:gd name="T49" fmla="*/ 248 h 1142"/>
                <a:gd name="T50" fmla="*/ 818 w 1146"/>
                <a:gd name="T51" fmla="*/ 185 h 1142"/>
                <a:gd name="T52" fmla="*/ 727 w 1146"/>
                <a:gd name="T53" fmla="*/ 140 h 1142"/>
                <a:gd name="T54" fmla="*/ 626 w 1146"/>
                <a:gd name="T55" fmla="*/ 117 h 1142"/>
                <a:gd name="T56" fmla="*/ 573 w 1146"/>
                <a:gd name="T57" fmla="*/ 0 h 1142"/>
                <a:gd name="T58" fmla="*/ 688 w 1146"/>
                <a:gd name="T59" fmla="*/ 12 h 1142"/>
                <a:gd name="T60" fmla="*/ 796 w 1146"/>
                <a:gd name="T61" fmla="*/ 45 h 1142"/>
                <a:gd name="T62" fmla="*/ 893 w 1146"/>
                <a:gd name="T63" fmla="*/ 98 h 1142"/>
                <a:gd name="T64" fmla="*/ 977 w 1146"/>
                <a:gd name="T65" fmla="*/ 167 h 1142"/>
                <a:gd name="T66" fmla="*/ 1048 w 1146"/>
                <a:gd name="T67" fmla="*/ 253 h 1142"/>
                <a:gd name="T68" fmla="*/ 1102 w 1146"/>
                <a:gd name="T69" fmla="*/ 349 h 1142"/>
                <a:gd name="T70" fmla="*/ 1135 w 1146"/>
                <a:gd name="T71" fmla="*/ 456 h 1142"/>
                <a:gd name="T72" fmla="*/ 1146 w 1146"/>
                <a:gd name="T73" fmla="*/ 571 h 1142"/>
                <a:gd name="T74" fmla="*/ 1135 w 1146"/>
                <a:gd name="T75" fmla="*/ 686 h 1142"/>
                <a:gd name="T76" fmla="*/ 1102 w 1146"/>
                <a:gd name="T77" fmla="*/ 792 h 1142"/>
                <a:gd name="T78" fmla="*/ 1048 w 1146"/>
                <a:gd name="T79" fmla="*/ 889 h 1142"/>
                <a:gd name="T80" fmla="*/ 977 w 1146"/>
                <a:gd name="T81" fmla="*/ 974 h 1142"/>
                <a:gd name="T82" fmla="*/ 893 w 1146"/>
                <a:gd name="T83" fmla="*/ 1044 h 1142"/>
                <a:gd name="T84" fmla="*/ 796 w 1146"/>
                <a:gd name="T85" fmla="*/ 1097 h 1142"/>
                <a:gd name="T86" fmla="*/ 688 w 1146"/>
                <a:gd name="T87" fmla="*/ 1130 h 1142"/>
                <a:gd name="T88" fmla="*/ 573 w 1146"/>
                <a:gd name="T89" fmla="*/ 1142 h 1142"/>
                <a:gd name="T90" fmla="*/ 458 w 1146"/>
                <a:gd name="T91" fmla="*/ 1130 h 1142"/>
                <a:gd name="T92" fmla="*/ 350 w 1146"/>
                <a:gd name="T93" fmla="*/ 1097 h 1142"/>
                <a:gd name="T94" fmla="*/ 253 w 1146"/>
                <a:gd name="T95" fmla="*/ 1044 h 1142"/>
                <a:gd name="T96" fmla="*/ 169 w 1146"/>
                <a:gd name="T97" fmla="*/ 974 h 1142"/>
                <a:gd name="T98" fmla="*/ 98 w 1146"/>
                <a:gd name="T99" fmla="*/ 889 h 1142"/>
                <a:gd name="T100" fmla="*/ 44 w 1146"/>
                <a:gd name="T101" fmla="*/ 792 h 1142"/>
                <a:gd name="T102" fmla="*/ 11 w 1146"/>
                <a:gd name="T103" fmla="*/ 686 h 1142"/>
                <a:gd name="T104" fmla="*/ 0 w 1146"/>
                <a:gd name="T105" fmla="*/ 571 h 1142"/>
                <a:gd name="T106" fmla="*/ 11 w 1146"/>
                <a:gd name="T107" fmla="*/ 456 h 1142"/>
                <a:gd name="T108" fmla="*/ 44 w 1146"/>
                <a:gd name="T109" fmla="*/ 349 h 1142"/>
                <a:gd name="T110" fmla="*/ 98 w 1146"/>
                <a:gd name="T111" fmla="*/ 253 h 1142"/>
                <a:gd name="T112" fmla="*/ 169 w 1146"/>
                <a:gd name="T113" fmla="*/ 167 h 1142"/>
                <a:gd name="T114" fmla="*/ 253 w 1146"/>
                <a:gd name="T115" fmla="*/ 98 h 1142"/>
                <a:gd name="T116" fmla="*/ 350 w 1146"/>
                <a:gd name="T117" fmla="*/ 45 h 1142"/>
                <a:gd name="T118" fmla="*/ 458 w 1146"/>
                <a:gd name="T119" fmla="*/ 12 h 1142"/>
                <a:gd name="T120" fmla="*/ 573 w 1146"/>
                <a:gd name="T121" fmla="*/ 0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6" h="1142">
                  <a:moveTo>
                    <a:pt x="573" y="114"/>
                  </a:moveTo>
                  <a:lnTo>
                    <a:pt x="520" y="117"/>
                  </a:lnTo>
                  <a:lnTo>
                    <a:pt x="468" y="126"/>
                  </a:lnTo>
                  <a:lnTo>
                    <a:pt x="419" y="140"/>
                  </a:lnTo>
                  <a:lnTo>
                    <a:pt x="372" y="160"/>
                  </a:lnTo>
                  <a:lnTo>
                    <a:pt x="328" y="185"/>
                  </a:lnTo>
                  <a:lnTo>
                    <a:pt x="286" y="214"/>
                  </a:lnTo>
                  <a:lnTo>
                    <a:pt x="249" y="248"/>
                  </a:lnTo>
                  <a:lnTo>
                    <a:pt x="215" y="286"/>
                  </a:lnTo>
                  <a:lnTo>
                    <a:pt x="186" y="326"/>
                  </a:lnTo>
                  <a:lnTo>
                    <a:pt x="161" y="370"/>
                  </a:lnTo>
                  <a:lnTo>
                    <a:pt x="141" y="418"/>
                  </a:lnTo>
                  <a:lnTo>
                    <a:pt x="127" y="466"/>
                  </a:lnTo>
                  <a:lnTo>
                    <a:pt x="117" y="517"/>
                  </a:lnTo>
                  <a:lnTo>
                    <a:pt x="114" y="571"/>
                  </a:lnTo>
                  <a:lnTo>
                    <a:pt x="117" y="624"/>
                  </a:lnTo>
                  <a:lnTo>
                    <a:pt x="127" y="675"/>
                  </a:lnTo>
                  <a:lnTo>
                    <a:pt x="141" y="725"/>
                  </a:lnTo>
                  <a:lnTo>
                    <a:pt x="161" y="772"/>
                  </a:lnTo>
                  <a:lnTo>
                    <a:pt x="186" y="815"/>
                  </a:lnTo>
                  <a:lnTo>
                    <a:pt x="215" y="856"/>
                  </a:lnTo>
                  <a:lnTo>
                    <a:pt x="249" y="893"/>
                  </a:lnTo>
                  <a:lnTo>
                    <a:pt x="286" y="927"/>
                  </a:lnTo>
                  <a:lnTo>
                    <a:pt x="328" y="957"/>
                  </a:lnTo>
                  <a:lnTo>
                    <a:pt x="372" y="981"/>
                  </a:lnTo>
                  <a:lnTo>
                    <a:pt x="419" y="1001"/>
                  </a:lnTo>
                  <a:lnTo>
                    <a:pt x="468" y="1016"/>
                  </a:lnTo>
                  <a:lnTo>
                    <a:pt x="520" y="1025"/>
                  </a:lnTo>
                  <a:lnTo>
                    <a:pt x="573" y="1028"/>
                  </a:lnTo>
                  <a:lnTo>
                    <a:pt x="626" y="1025"/>
                  </a:lnTo>
                  <a:lnTo>
                    <a:pt x="678" y="1016"/>
                  </a:lnTo>
                  <a:lnTo>
                    <a:pt x="727" y="1001"/>
                  </a:lnTo>
                  <a:lnTo>
                    <a:pt x="774" y="981"/>
                  </a:lnTo>
                  <a:lnTo>
                    <a:pt x="818" y="957"/>
                  </a:lnTo>
                  <a:lnTo>
                    <a:pt x="860" y="927"/>
                  </a:lnTo>
                  <a:lnTo>
                    <a:pt x="897" y="893"/>
                  </a:lnTo>
                  <a:lnTo>
                    <a:pt x="931" y="856"/>
                  </a:lnTo>
                  <a:lnTo>
                    <a:pt x="960" y="815"/>
                  </a:lnTo>
                  <a:lnTo>
                    <a:pt x="985" y="772"/>
                  </a:lnTo>
                  <a:lnTo>
                    <a:pt x="1005" y="725"/>
                  </a:lnTo>
                  <a:lnTo>
                    <a:pt x="1019" y="675"/>
                  </a:lnTo>
                  <a:lnTo>
                    <a:pt x="1029" y="624"/>
                  </a:lnTo>
                  <a:lnTo>
                    <a:pt x="1032" y="571"/>
                  </a:lnTo>
                  <a:lnTo>
                    <a:pt x="1029" y="517"/>
                  </a:lnTo>
                  <a:lnTo>
                    <a:pt x="1019" y="466"/>
                  </a:lnTo>
                  <a:lnTo>
                    <a:pt x="1005" y="418"/>
                  </a:lnTo>
                  <a:lnTo>
                    <a:pt x="985" y="370"/>
                  </a:lnTo>
                  <a:lnTo>
                    <a:pt x="960" y="326"/>
                  </a:lnTo>
                  <a:lnTo>
                    <a:pt x="931" y="286"/>
                  </a:lnTo>
                  <a:lnTo>
                    <a:pt x="897" y="248"/>
                  </a:lnTo>
                  <a:lnTo>
                    <a:pt x="860" y="214"/>
                  </a:lnTo>
                  <a:lnTo>
                    <a:pt x="818" y="185"/>
                  </a:lnTo>
                  <a:lnTo>
                    <a:pt x="774" y="160"/>
                  </a:lnTo>
                  <a:lnTo>
                    <a:pt x="727" y="140"/>
                  </a:lnTo>
                  <a:lnTo>
                    <a:pt x="678" y="126"/>
                  </a:lnTo>
                  <a:lnTo>
                    <a:pt x="626" y="117"/>
                  </a:lnTo>
                  <a:lnTo>
                    <a:pt x="573" y="114"/>
                  </a:lnTo>
                  <a:close/>
                  <a:moveTo>
                    <a:pt x="573" y="0"/>
                  </a:moveTo>
                  <a:lnTo>
                    <a:pt x="631" y="2"/>
                  </a:lnTo>
                  <a:lnTo>
                    <a:pt x="688" y="12"/>
                  </a:lnTo>
                  <a:lnTo>
                    <a:pt x="743" y="25"/>
                  </a:lnTo>
                  <a:lnTo>
                    <a:pt x="796" y="45"/>
                  </a:lnTo>
                  <a:lnTo>
                    <a:pt x="846" y="69"/>
                  </a:lnTo>
                  <a:lnTo>
                    <a:pt x="893" y="98"/>
                  </a:lnTo>
                  <a:lnTo>
                    <a:pt x="937" y="131"/>
                  </a:lnTo>
                  <a:lnTo>
                    <a:pt x="977" y="167"/>
                  </a:lnTo>
                  <a:lnTo>
                    <a:pt x="1015" y="208"/>
                  </a:lnTo>
                  <a:lnTo>
                    <a:pt x="1048" y="253"/>
                  </a:lnTo>
                  <a:lnTo>
                    <a:pt x="1076" y="299"/>
                  </a:lnTo>
                  <a:lnTo>
                    <a:pt x="1102" y="349"/>
                  </a:lnTo>
                  <a:lnTo>
                    <a:pt x="1120" y="401"/>
                  </a:lnTo>
                  <a:lnTo>
                    <a:pt x="1135" y="456"/>
                  </a:lnTo>
                  <a:lnTo>
                    <a:pt x="1143" y="512"/>
                  </a:lnTo>
                  <a:lnTo>
                    <a:pt x="1146" y="571"/>
                  </a:lnTo>
                  <a:lnTo>
                    <a:pt x="1143" y="629"/>
                  </a:lnTo>
                  <a:lnTo>
                    <a:pt x="1135" y="686"/>
                  </a:lnTo>
                  <a:lnTo>
                    <a:pt x="1120" y="741"/>
                  </a:lnTo>
                  <a:lnTo>
                    <a:pt x="1102" y="792"/>
                  </a:lnTo>
                  <a:lnTo>
                    <a:pt x="1076" y="842"/>
                  </a:lnTo>
                  <a:lnTo>
                    <a:pt x="1048" y="889"/>
                  </a:lnTo>
                  <a:lnTo>
                    <a:pt x="1015" y="934"/>
                  </a:lnTo>
                  <a:lnTo>
                    <a:pt x="977" y="974"/>
                  </a:lnTo>
                  <a:lnTo>
                    <a:pt x="937" y="1012"/>
                  </a:lnTo>
                  <a:lnTo>
                    <a:pt x="893" y="1044"/>
                  </a:lnTo>
                  <a:lnTo>
                    <a:pt x="846" y="1073"/>
                  </a:lnTo>
                  <a:lnTo>
                    <a:pt x="796" y="1097"/>
                  </a:lnTo>
                  <a:lnTo>
                    <a:pt x="743" y="1116"/>
                  </a:lnTo>
                  <a:lnTo>
                    <a:pt x="688" y="1130"/>
                  </a:lnTo>
                  <a:lnTo>
                    <a:pt x="631" y="1139"/>
                  </a:lnTo>
                  <a:lnTo>
                    <a:pt x="573" y="1142"/>
                  </a:lnTo>
                  <a:lnTo>
                    <a:pt x="515" y="1139"/>
                  </a:lnTo>
                  <a:lnTo>
                    <a:pt x="458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09" y="1012"/>
                  </a:lnTo>
                  <a:lnTo>
                    <a:pt x="169" y="974"/>
                  </a:lnTo>
                  <a:lnTo>
                    <a:pt x="131" y="934"/>
                  </a:lnTo>
                  <a:lnTo>
                    <a:pt x="98" y="889"/>
                  </a:lnTo>
                  <a:lnTo>
                    <a:pt x="70" y="842"/>
                  </a:lnTo>
                  <a:lnTo>
                    <a:pt x="44" y="792"/>
                  </a:lnTo>
                  <a:lnTo>
                    <a:pt x="26" y="741"/>
                  </a:lnTo>
                  <a:lnTo>
                    <a:pt x="11" y="686"/>
                  </a:lnTo>
                  <a:lnTo>
                    <a:pt x="3" y="629"/>
                  </a:lnTo>
                  <a:lnTo>
                    <a:pt x="0" y="571"/>
                  </a:lnTo>
                  <a:lnTo>
                    <a:pt x="3" y="512"/>
                  </a:lnTo>
                  <a:lnTo>
                    <a:pt x="11" y="456"/>
                  </a:lnTo>
                  <a:lnTo>
                    <a:pt x="26" y="401"/>
                  </a:lnTo>
                  <a:lnTo>
                    <a:pt x="44" y="349"/>
                  </a:lnTo>
                  <a:lnTo>
                    <a:pt x="70" y="299"/>
                  </a:lnTo>
                  <a:lnTo>
                    <a:pt x="98" y="253"/>
                  </a:lnTo>
                  <a:lnTo>
                    <a:pt x="131" y="208"/>
                  </a:lnTo>
                  <a:lnTo>
                    <a:pt x="169" y="167"/>
                  </a:lnTo>
                  <a:lnTo>
                    <a:pt x="209" y="131"/>
                  </a:lnTo>
                  <a:lnTo>
                    <a:pt x="253" y="98"/>
                  </a:lnTo>
                  <a:lnTo>
                    <a:pt x="300" y="69"/>
                  </a:lnTo>
                  <a:lnTo>
                    <a:pt x="350" y="45"/>
                  </a:lnTo>
                  <a:lnTo>
                    <a:pt x="403" y="25"/>
                  </a:lnTo>
                  <a:lnTo>
                    <a:pt x="458" y="12"/>
                  </a:lnTo>
                  <a:lnTo>
                    <a:pt x="515" y="2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9" name="Freeform 761"/>
            <p:cNvSpPr>
              <a:spLocks noEditPoints="1"/>
            </p:cNvSpPr>
            <p:nvPr/>
          </p:nvSpPr>
          <p:spPr bwMode="auto">
            <a:xfrm>
              <a:off x="9124950" y="4429125"/>
              <a:ext cx="546100" cy="290513"/>
            </a:xfrm>
            <a:custGeom>
              <a:avLst/>
              <a:gdLst>
                <a:gd name="T0" fmla="*/ 359 w 3440"/>
                <a:gd name="T1" fmla="*/ 116 h 1827"/>
                <a:gd name="T2" fmla="*/ 279 w 3440"/>
                <a:gd name="T3" fmla="*/ 140 h 1827"/>
                <a:gd name="T4" fmla="*/ 213 w 3440"/>
                <a:gd name="T5" fmla="*/ 182 h 1827"/>
                <a:gd name="T6" fmla="*/ 161 w 3440"/>
                <a:gd name="T7" fmla="*/ 243 h 1827"/>
                <a:gd name="T8" fmla="*/ 126 w 3440"/>
                <a:gd name="T9" fmla="*/ 315 h 1827"/>
                <a:gd name="T10" fmla="*/ 115 w 3440"/>
                <a:gd name="T11" fmla="*/ 399 h 1827"/>
                <a:gd name="T12" fmla="*/ 118 w 3440"/>
                <a:gd name="T13" fmla="*/ 1470 h 1827"/>
                <a:gd name="T14" fmla="*/ 141 w 3440"/>
                <a:gd name="T15" fmla="*/ 1548 h 1827"/>
                <a:gd name="T16" fmla="*/ 185 w 3440"/>
                <a:gd name="T17" fmla="*/ 1615 h 1827"/>
                <a:gd name="T18" fmla="*/ 244 w 3440"/>
                <a:gd name="T19" fmla="*/ 1667 h 1827"/>
                <a:gd name="T20" fmla="*/ 318 w 3440"/>
                <a:gd name="T21" fmla="*/ 1700 h 1827"/>
                <a:gd name="T22" fmla="*/ 401 w 3440"/>
                <a:gd name="T23" fmla="*/ 1713 h 1827"/>
                <a:gd name="T24" fmla="*/ 3081 w 3440"/>
                <a:gd name="T25" fmla="*/ 1710 h 1827"/>
                <a:gd name="T26" fmla="*/ 3161 w 3440"/>
                <a:gd name="T27" fmla="*/ 1686 h 1827"/>
                <a:gd name="T28" fmla="*/ 3227 w 3440"/>
                <a:gd name="T29" fmla="*/ 1643 h 1827"/>
                <a:gd name="T30" fmla="*/ 3279 w 3440"/>
                <a:gd name="T31" fmla="*/ 1583 h 1827"/>
                <a:gd name="T32" fmla="*/ 3314 w 3440"/>
                <a:gd name="T33" fmla="*/ 1510 h 1827"/>
                <a:gd name="T34" fmla="*/ 3325 w 3440"/>
                <a:gd name="T35" fmla="*/ 1427 h 1827"/>
                <a:gd name="T36" fmla="*/ 3322 w 3440"/>
                <a:gd name="T37" fmla="*/ 356 h 1827"/>
                <a:gd name="T38" fmla="*/ 3299 w 3440"/>
                <a:gd name="T39" fmla="*/ 278 h 1827"/>
                <a:gd name="T40" fmla="*/ 3255 w 3440"/>
                <a:gd name="T41" fmla="*/ 210 h 1827"/>
                <a:gd name="T42" fmla="*/ 3196 w 3440"/>
                <a:gd name="T43" fmla="*/ 158 h 1827"/>
                <a:gd name="T44" fmla="*/ 3122 w 3440"/>
                <a:gd name="T45" fmla="*/ 125 h 1827"/>
                <a:gd name="T46" fmla="*/ 3039 w 3440"/>
                <a:gd name="T47" fmla="*/ 114 h 1827"/>
                <a:gd name="T48" fmla="*/ 401 w 3440"/>
                <a:gd name="T49" fmla="*/ 0 h 1827"/>
                <a:gd name="T50" fmla="*/ 3090 w 3440"/>
                <a:gd name="T51" fmla="*/ 2 h 1827"/>
                <a:gd name="T52" fmla="*/ 3185 w 3440"/>
                <a:gd name="T53" fmla="*/ 26 h 1827"/>
                <a:gd name="T54" fmla="*/ 3269 w 3440"/>
                <a:gd name="T55" fmla="*/ 70 h 1827"/>
                <a:gd name="T56" fmla="*/ 3339 w 3440"/>
                <a:gd name="T57" fmla="*/ 133 h 1827"/>
                <a:gd name="T58" fmla="*/ 3393 w 3440"/>
                <a:gd name="T59" fmla="*/ 210 h 1827"/>
                <a:gd name="T60" fmla="*/ 3427 w 3440"/>
                <a:gd name="T61" fmla="*/ 300 h 1827"/>
                <a:gd name="T62" fmla="*/ 3440 w 3440"/>
                <a:gd name="T63" fmla="*/ 399 h 1827"/>
                <a:gd name="T64" fmla="*/ 3437 w 3440"/>
                <a:gd name="T65" fmla="*/ 1477 h 1827"/>
                <a:gd name="T66" fmla="*/ 3413 w 3440"/>
                <a:gd name="T67" fmla="*/ 1572 h 1827"/>
                <a:gd name="T68" fmla="*/ 3369 w 3440"/>
                <a:gd name="T69" fmla="*/ 1656 h 1827"/>
                <a:gd name="T70" fmla="*/ 3306 w 3440"/>
                <a:gd name="T71" fmla="*/ 1726 h 1827"/>
                <a:gd name="T72" fmla="*/ 3228 w 3440"/>
                <a:gd name="T73" fmla="*/ 1780 h 1827"/>
                <a:gd name="T74" fmla="*/ 3138 w 3440"/>
                <a:gd name="T75" fmla="*/ 1815 h 1827"/>
                <a:gd name="T76" fmla="*/ 3039 w 3440"/>
                <a:gd name="T77" fmla="*/ 1827 h 1827"/>
                <a:gd name="T78" fmla="*/ 350 w 3440"/>
                <a:gd name="T79" fmla="*/ 1824 h 1827"/>
                <a:gd name="T80" fmla="*/ 255 w 3440"/>
                <a:gd name="T81" fmla="*/ 1800 h 1827"/>
                <a:gd name="T82" fmla="*/ 171 w 3440"/>
                <a:gd name="T83" fmla="*/ 1755 h 1827"/>
                <a:gd name="T84" fmla="*/ 101 w 3440"/>
                <a:gd name="T85" fmla="*/ 1693 h 1827"/>
                <a:gd name="T86" fmla="*/ 47 w 3440"/>
                <a:gd name="T87" fmla="*/ 1615 h 1827"/>
                <a:gd name="T88" fmla="*/ 13 w 3440"/>
                <a:gd name="T89" fmla="*/ 1526 h 1827"/>
                <a:gd name="T90" fmla="*/ 0 w 3440"/>
                <a:gd name="T91" fmla="*/ 1427 h 1827"/>
                <a:gd name="T92" fmla="*/ 3 w 3440"/>
                <a:gd name="T93" fmla="*/ 348 h 1827"/>
                <a:gd name="T94" fmla="*/ 27 w 3440"/>
                <a:gd name="T95" fmla="*/ 254 h 1827"/>
                <a:gd name="T96" fmla="*/ 71 w 3440"/>
                <a:gd name="T97" fmla="*/ 170 h 1827"/>
                <a:gd name="T98" fmla="*/ 134 w 3440"/>
                <a:gd name="T99" fmla="*/ 99 h 1827"/>
                <a:gd name="T100" fmla="*/ 212 w 3440"/>
                <a:gd name="T101" fmla="*/ 45 h 1827"/>
                <a:gd name="T102" fmla="*/ 302 w 3440"/>
                <a:gd name="T103" fmla="*/ 11 h 1827"/>
                <a:gd name="T104" fmla="*/ 401 w 3440"/>
                <a:gd name="T105" fmla="*/ 0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1827">
                  <a:moveTo>
                    <a:pt x="401" y="114"/>
                  </a:moveTo>
                  <a:lnTo>
                    <a:pt x="359" y="116"/>
                  </a:lnTo>
                  <a:lnTo>
                    <a:pt x="318" y="125"/>
                  </a:lnTo>
                  <a:lnTo>
                    <a:pt x="279" y="140"/>
                  </a:lnTo>
                  <a:lnTo>
                    <a:pt x="244" y="158"/>
                  </a:lnTo>
                  <a:lnTo>
                    <a:pt x="213" y="182"/>
                  </a:lnTo>
                  <a:lnTo>
                    <a:pt x="185" y="210"/>
                  </a:lnTo>
                  <a:lnTo>
                    <a:pt x="161" y="243"/>
                  </a:lnTo>
                  <a:lnTo>
                    <a:pt x="141" y="278"/>
                  </a:lnTo>
                  <a:lnTo>
                    <a:pt x="126" y="315"/>
                  </a:lnTo>
                  <a:lnTo>
                    <a:pt x="118" y="356"/>
                  </a:lnTo>
                  <a:lnTo>
                    <a:pt x="115" y="399"/>
                  </a:lnTo>
                  <a:lnTo>
                    <a:pt x="115" y="1427"/>
                  </a:lnTo>
                  <a:lnTo>
                    <a:pt x="118" y="1470"/>
                  </a:lnTo>
                  <a:lnTo>
                    <a:pt x="126" y="1510"/>
                  </a:lnTo>
                  <a:lnTo>
                    <a:pt x="141" y="1548"/>
                  </a:lnTo>
                  <a:lnTo>
                    <a:pt x="161" y="1583"/>
                  </a:lnTo>
                  <a:lnTo>
                    <a:pt x="185" y="1615"/>
                  </a:lnTo>
                  <a:lnTo>
                    <a:pt x="213" y="1643"/>
                  </a:lnTo>
                  <a:lnTo>
                    <a:pt x="244" y="1667"/>
                  </a:lnTo>
                  <a:lnTo>
                    <a:pt x="279" y="1686"/>
                  </a:lnTo>
                  <a:lnTo>
                    <a:pt x="318" y="1700"/>
                  </a:lnTo>
                  <a:lnTo>
                    <a:pt x="359" y="1710"/>
                  </a:lnTo>
                  <a:lnTo>
                    <a:pt x="401" y="1713"/>
                  </a:lnTo>
                  <a:lnTo>
                    <a:pt x="3039" y="1713"/>
                  </a:lnTo>
                  <a:lnTo>
                    <a:pt x="3081" y="1710"/>
                  </a:lnTo>
                  <a:lnTo>
                    <a:pt x="3122" y="1700"/>
                  </a:lnTo>
                  <a:lnTo>
                    <a:pt x="3161" y="1686"/>
                  </a:lnTo>
                  <a:lnTo>
                    <a:pt x="3196" y="1667"/>
                  </a:lnTo>
                  <a:lnTo>
                    <a:pt x="3227" y="1643"/>
                  </a:lnTo>
                  <a:lnTo>
                    <a:pt x="3255" y="1615"/>
                  </a:lnTo>
                  <a:lnTo>
                    <a:pt x="3279" y="1583"/>
                  </a:lnTo>
                  <a:lnTo>
                    <a:pt x="3299" y="1548"/>
                  </a:lnTo>
                  <a:lnTo>
                    <a:pt x="3314" y="1510"/>
                  </a:lnTo>
                  <a:lnTo>
                    <a:pt x="3322" y="1470"/>
                  </a:lnTo>
                  <a:lnTo>
                    <a:pt x="3325" y="1427"/>
                  </a:lnTo>
                  <a:lnTo>
                    <a:pt x="3325" y="399"/>
                  </a:lnTo>
                  <a:lnTo>
                    <a:pt x="3322" y="356"/>
                  </a:lnTo>
                  <a:lnTo>
                    <a:pt x="3314" y="315"/>
                  </a:lnTo>
                  <a:lnTo>
                    <a:pt x="3299" y="278"/>
                  </a:lnTo>
                  <a:lnTo>
                    <a:pt x="3279" y="243"/>
                  </a:lnTo>
                  <a:lnTo>
                    <a:pt x="3255" y="210"/>
                  </a:lnTo>
                  <a:lnTo>
                    <a:pt x="3227" y="182"/>
                  </a:lnTo>
                  <a:lnTo>
                    <a:pt x="3196" y="158"/>
                  </a:lnTo>
                  <a:lnTo>
                    <a:pt x="3161" y="140"/>
                  </a:lnTo>
                  <a:lnTo>
                    <a:pt x="3122" y="125"/>
                  </a:lnTo>
                  <a:lnTo>
                    <a:pt x="3081" y="116"/>
                  </a:lnTo>
                  <a:lnTo>
                    <a:pt x="3039" y="114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3039" y="0"/>
                  </a:lnTo>
                  <a:lnTo>
                    <a:pt x="3090" y="2"/>
                  </a:lnTo>
                  <a:lnTo>
                    <a:pt x="3138" y="11"/>
                  </a:lnTo>
                  <a:lnTo>
                    <a:pt x="3185" y="26"/>
                  </a:lnTo>
                  <a:lnTo>
                    <a:pt x="3228" y="45"/>
                  </a:lnTo>
                  <a:lnTo>
                    <a:pt x="3269" y="70"/>
                  </a:lnTo>
                  <a:lnTo>
                    <a:pt x="3306" y="99"/>
                  </a:lnTo>
                  <a:lnTo>
                    <a:pt x="3339" y="133"/>
                  </a:lnTo>
                  <a:lnTo>
                    <a:pt x="3369" y="170"/>
                  </a:lnTo>
                  <a:lnTo>
                    <a:pt x="3393" y="210"/>
                  </a:lnTo>
                  <a:lnTo>
                    <a:pt x="3413" y="254"/>
                  </a:lnTo>
                  <a:lnTo>
                    <a:pt x="3427" y="300"/>
                  </a:lnTo>
                  <a:lnTo>
                    <a:pt x="3437" y="348"/>
                  </a:lnTo>
                  <a:lnTo>
                    <a:pt x="3440" y="399"/>
                  </a:lnTo>
                  <a:lnTo>
                    <a:pt x="3440" y="1427"/>
                  </a:lnTo>
                  <a:lnTo>
                    <a:pt x="3437" y="1477"/>
                  </a:lnTo>
                  <a:lnTo>
                    <a:pt x="3427" y="1526"/>
                  </a:lnTo>
                  <a:lnTo>
                    <a:pt x="3413" y="1572"/>
                  </a:lnTo>
                  <a:lnTo>
                    <a:pt x="3393" y="1615"/>
                  </a:lnTo>
                  <a:lnTo>
                    <a:pt x="3369" y="1656"/>
                  </a:lnTo>
                  <a:lnTo>
                    <a:pt x="3339" y="1693"/>
                  </a:lnTo>
                  <a:lnTo>
                    <a:pt x="3306" y="1726"/>
                  </a:lnTo>
                  <a:lnTo>
                    <a:pt x="3269" y="1755"/>
                  </a:lnTo>
                  <a:lnTo>
                    <a:pt x="3228" y="1780"/>
                  </a:lnTo>
                  <a:lnTo>
                    <a:pt x="3185" y="1800"/>
                  </a:lnTo>
                  <a:lnTo>
                    <a:pt x="3138" y="1815"/>
                  </a:lnTo>
                  <a:lnTo>
                    <a:pt x="3090" y="1824"/>
                  </a:lnTo>
                  <a:lnTo>
                    <a:pt x="3039" y="1827"/>
                  </a:lnTo>
                  <a:lnTo>
                    <a:pt x="401" y="1827"/>
                  </a:lnTo>
                  <a:lnTo>
                    <a:pt x="350" y="1824"/>
                  </a:lnTo>
                  <a:lnTo>
                    <a:pt x="302" y="1815"/>
                  </a:lnTo>
                  <a:lnTo>
                    <a:pt x="255" y="1800"/>
                  </a:lnTo>
                  <a:lnTo>
                    <a:pt x="212" y="1780"/>
                  </a:lnTo>
                  <a:lnTo>
                    <a:pt x="171" y="1755"/>
                  </a:lnTo>
                  <a:lnTo>
                    <a:pt x="134" y="1726"/>
                  </a:lnTo>
                  <a:lnTo>
                    <a:pt x="101" y="1693"/>
                  </a:lnTo>
                  <a:lnTo>
                    <a:pt x="71" y="1656"/>
                  </a:lnTo>
                  <a:lnTo>
                    <a:pt x="47" y="1615"/>
                  </a:lnTo>
                  <a:lnTo>
                    <a:pt x="27" y="1572"/>
                  </a:lnTo>
                  <a:lnTo>
                    <a:pt x="13" y="1526"/>
                  </a:lnTo>
                  <a:lnTo>
                    <a:pt x="3" y="1477"/>
                  </a:lnTo>
                  <a:lnTo>
                    <a:pt x="0" y="1427"/>
                  </a:lnTo>
                  <a:lnTo>
                    <a:pt x="0" y="399"/>
                  </a:lnTo>
                  <a:lnTo>
                    <a:pt x="3" y="348"/>
                  </a:lnTo>
                  <a:lnTo>
                    <a:pt x="13" y="300"/>
                  </a:lnTo>
                  <a:lnTo>
                    <a:pt x="27" y="254"/>
                  </a:lnTo>
                  <a:lnTo>
                    <a:pt x="47" y="210"/>
                  </a:lnTo>
                  <a:lnTo>
                    <a:pt x="71" y="170"/>
                  </a:lnTo>
                  <a:lnTo>
                    <a:pt x="101" y="133"/>
                  </a:lnTo>
                  <a:lnTo>
                    <a:pt x="134" y="99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5" y="26"/>
                  </a:lnTo>
                  <a:lnTo>
                    <a:pt x="302" y="11"/>
                  </a:lnTo>
                  <a:lnTo>
                    <a:pt x="350" y="2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0" name="Freeform 762"/>
            <p:cNvSpPr>
              <a:spLocks noEditPoints="1"/>
            </p:cNvSpPr>
            <p:nvPr/>
          </p:nvSpPr>
          <p:spPr bwMode="auto">
            <a:xfrm>
              <a:off x="9280525" y="4392613"/>
              <a:ext cx="234950" cy="55563"/>
            </a:xfrm>
            <a:custGeom>
              <a:avLst/>
              <a:gdLst>
                <a:gd name="T0" fmla="*/ 364 w 1486"/>
                <a:gd name="T1" fmla="*/ 114 h 343"/>
                <a:gd name="T2" fmla="*/ 221 w 1486"/>
                <a:gd name="T3" fmla="*/ 229 h 343"/>
                <a:gd name="T4" fmla="*/ 1269 w 1486"/>
                <a:gd name="T5" fmla="*/ 229 h 343"/>
                <a:gd name="T6" fmla="*/ 1126 w 1486"/>
                <a:gd name="T7" fmla="*/ 114 h 343"/>
                <a:gd name="T8" fmla="*/ 364 w 1486"/>
                <a:gd name="T9" fmla="*/ 114 h 343"/>
                <a:gd name="T10" fmla="*/ 341 w 1486"/>
                <a:gd name="T11" fmla="*/ 0 h 343"/>
                <a:gd name="T12" fmla="*/ 1143 w 1486"/>
                <a:gd name="T13" fmla="*/ 0 h 343"/>
                <a:gd name="T14" fmla="*/ 1155 w 1486"/>
                <a:gd name="T15" fmla="*/ 1 h 343"/>
                <a:gd name="T16" fmla="*/ 1166 w 1486"/>
                <a:gd name="T17" fmla="*/ 5 h 343"/>
                <a:gd name="T18" fmla="*/ 1178 w 1486"/>
                <a:gd name="T19" fmla="*/ 12 h 343"/>
                <a:gd name="T20" fmla="*/ 1464 w 1486"/>
                <a:gd name="T21" fmla="*/ 240 h 343"/>
                <a:gd name="T22" fmla="*/ 1474 w 1486"/>
                <a:gd name="T23" fmla="*/ 250 h 343"/>
                <a:gd name="T24" fmla="*/ 1481 w 1486"/>
                <a:gd name="T25" fmla="*/ 263 h 343"/>
                <a:gd name="T26" fmla="*/ 1485 w 1486"/>
                <a:gd name="T27" fmla="*/ 275 h 343"/>
                <a:gd name="T28" fmla="*/ 1486 w 1486"/>
                <a:gd name="T29" fmla="*/ 289 h 343"/>
                <a:gd name="T30" fmla="*/ 1482 w 1486"/>
                <a:gd name="T31" fmla="*/ 302 h 343"/>
                <a:gd name="T32" fmla="*/ 1474 w 1486"/>
                <a:gd name="T33" fmla="*/ 315 h 343"/>
                <a:gd name="T34" fmla="*/ 1465 w 1486"/>
                <a:gd name="T35" fmla="*/ 326 h 343"/>
                <a:gd name="T36" fmla="*/ 1455 w 1486"/>
                <a:gd name="T37" fmla="*/ 335 h 343"/>
                <a:gd name="T38" fmla="*/ 1444 w 1486"/>
                <a:gd name="T39" fmla="*/ 341 h 343"/>
                <a:gd name="T40" fmla="*/ 1430 w 1486"/>
                <a:gd name="T41" fmla="*/ 343 h 343"/>
                <a:gd name="T42" fmla="*/ 54 w 1486"/>
                <a:gd name="T43" fmla="*/ 343 h 343"/>
                <a:gd name="T44" fmla="*/ 40 w 1486"/>
                <a:gd name="T45" fmla="*/ 341 h 343"/>
                <a:gd name="T46" fmla="*/ 28 w 1486"/>
                <a:gd name="T47" fmla="*/ 335 h 343"/>
                <a:gd name="T48" fmla="*/ 16 w 1486"/>
                <a:gd name="T49" fmla="*/ 326 h 343"/>
                <a:gd name="T50" fmla="*/ 8 w 1486"/>
                <a:gd name="T51" fmla="*/ 315 h 343"/>
                <a:gd name="T52" fmla="*/ 3 w 1486"/>
                <a:gd name="T53" fmla="*/ 302 h 343"/>
                <a:gd name="T54" fmla="*/ 0 w 1486"/>
                <a:gd name="T55" fmla="*/ 286 h 343"/>
                <a:gd name="T56" fmla="*/ 3 w 1486"/>
                <a:gd name="T57" fmla="*/ 269 h 343"/>
                <a:gd name="T58" fmla="*/ 9 w 1486"/>
                <a:gd name="T59" fmla="*/ 254 h 343"/>
                <a:gd name="T60" fmla="*/ 20 w 1486"/>
                <a:gd name="T61" fmla="*/ 240 h 343"/>
                <a:gd name="T62" fmla="*/ 306 w 1486"/>
                <a:gd name="T63" fmla="*/ 12 h 343"/>
                <a:gd name="T64" fmla="*/ 318 w 1486"/>
                <a:gd name="T65" fmla="*/ 5 h 343"/>
                <a:gd name="T66" fmla="*/ 329 w 1486"/>
                <a:gd name="T67" fmla="*/ 1 h 343"/>
                <a:gd name="T68" fmla="*/ 341 w 1486"/>
                <a:gd name="T6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6" h="343">
                  <a:moveTo>
                    <a:pt x="364" y="114"/>
                  </a:moveTo>
                  <a:lnTo>
                    <a:pt x="221" y="229"/>
                  </a:lnTo>
                  <a:lnTo>
                    <a:pt x="1269" y="229"/>
                  </a:lnTo>
                  <a:lnTo>
                    <a:pt x="1126" y="114"/>
                  </a:lnTo>
                  <a:lnTo>
                    <a:pt x="364" y="114"/>
                  </a:lnTo>
                  <a:close/>
                  <a:moveTo>
                    <a:pt x="341" y="0"/>
                  </a:moveTo>
                  <a:lnTo>
                    <a:pt x="1143" y="0"/>
                  </a:lnTo>
                  <a:lnTo>
                    <a:pt x="1155" y="1"/>
                  </a:lnTo>
                  <a:lnTo>
                    <a:pt x="1166" y="5"/>
                  </a:lnTo>
                  <a:lnTo>
                    <a:pt x="1178" y="12"/>
                  </a:lnTo>
                  <a:lnTo>
                    <a:pt x="1464" y="240"/>
                  </a:lnTo>
                  <a:lnTo>
                    <a:pt x="1474" y="250"/>
                  </a:lnTo>
                  <a:lnTo>
                    <a:pt x="1481" y="263"/>
                  </a:lnTo>
                  <a:lnTo>
                    <a:pt x="1485" y="275"/>
                  </a:lnTo>
                  <a:lnTo>
                    <a:pt x="1486" y="289"/>
                  </a:lnTo>
                  <a:lnTo>
                    <a:pt x="1482" y="302"/>
                  </a:lnTo>
                  <a:lnTo>
                    <a:pt x="1474" y="315"/>
                  </a:lnTo>
                  <a:lnTo>
                    <a:pt x="1465" y="326"/>
                  </a:lnTo>
                  <a:lnTo>
                    <a:pt x="1455" y="335"/>
                  </a:lnTo>
                  <a:lnTo>
                    <a:pt x="1444" y="341"/>
                  </a:lnTo>
                  <a:lnTo>
                    <a:pt x="1430" y="343"/>
                  </a:lnTo>
                  <a:lnTo>
                    <a:pt x="54" y="343"/>
                  </a:lnTo>
                  <a:lnTo>
                    <a:pt x="40" y="341"/>
                  </a:lnTo>
                  <a:lnTo>
                    <a:pt x="28" y="335"/>
                  </a:lnTo>
                  <a:lnTo>
                    <a:pt x="16" y="326"/>
                  </a:lnTo>
                  <a:lnTo>
                    <a:pt x="8" y="315"/>
                  </a:lnTo>
                  <a:lnTo>
                    <a:pt x="3" y="302"/>
                  </a:lnTo>
                  <a:lnTo>
                    <a:pt x="0" y="286"/>
                  </a:lnTo>
                  <a:lnTo>
                    <a:pt x="3" y="269"/>
                  </a:lnTo>
                  <a:lnTo>
                    <a:pt x="9" y="254"/>
                  </a:lnTo>
                  <a:lnTo>
                    <a:pt x="20" y="240"/>
                  </a:lnTo>
                  <a:lnTo>
                    <a:pt x="306" y="12"/>
                  </a:lnTo>
                  <a:lnTo>
                    <a:pt x="318" y="5"/>
                  </a:lnTo>
                  <a:lnTo>
                    <a:pt x="329" y="1"/>
                  </a:lnTo>
                  <a:lnTo>
                    <a:pt x="3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1" name="Freeform 763"/>
            <p:cNvSpPr>
              <a:spLocks noEditPoints="1"/>
            </p:cNvSpPr>
            <p:nvPr/>
          </p:nvSpPr>
          <p:spPr bwMode="auto">
            <a:xfrm>
              <a:off x="9324975" y="4302125"/>
              <a:ext cx="146050" cy="109538"/>
            </a:xfrm>
            <a:custGeom>
              <a:avLst/>
              <a:gdLst>
                <a:gd name="T0" fmla="*/ 172 w 918"/>
                <a:gd name="T1" fmla="*/ 114 h 685"/>
                <a:gd name="T2" fmla="*/ 154 w 918"/>
                <a:gd name="T3" fmla="*/ 116 h 685"/>
                <a:gd name="T4" fmla="*/ 137 w 918"/>
                <a:gd name="T5" fmla="*/ 124 h 685"/>
                <a:gd name="T6" fmla="*/ 125 w 918"/>
                <a:gd name="T7" fmla="*/ 136 h 685"/>
                <a:gd name="T8" fmla="*/ 118 w 918"/>
                <a:gd name="T9" fmla="*/ 152 h 685"/>
                <a:gd name="T10" fmla="*/ 115 w 918"/>
                <a:gd name="T11" fmla="*/ 171 h 685"/>
                <a:gd name="T12" fmla="*/ 115 w 918"/>
                <a:gd name="T13" fmla="*/ 571 h 685"/>
                <a:gd name="T14" fmla="*/ 803 w 918"/>
                <a:gd name="T15" fmla="*/ 571 h 685"/>
                <a:gd name="T16" fmla="*/ 803 w 918"/>
                <a:gd name="T17" fmla="*/ 171 h 685"/>
                <a:gd name="T18" fmla="*/ 800 w 918"/>
                <a:gd name="T19" fmla="*/ 152 h 685"/>
                <a:gd name="T20" fmla="*/ 793 w 918"/>
                <a:gd name="T21" fmla="*/ 136 h 685"/>
                <a:gd name="T22" fmla="*/ 781 w 918"/>
                <a:gd name="T23" fmla="*/ 124 h 685"/>
                <a:gd name="T24" fmla="*/ 764 w 918"/>
                <a:gd name="T25" fmla="*/ 116 h 685"/>
                <a:gd name="T26" fmla="*/ 746 w 918"/>
                <a:gd name="T27" fmla="*/ 114 h 685"/>
                <a:gd name="T28" fmla="*/ 172 w 918"/>
                <a:gd name="T29" fmla="*/ 114 h 685"/>
                <a:gd name="T30" fmla="*/ 172 w 918"/>
                <a:gd name="T31" fmla="*/ 0 h 685"/>
                <a:gd name="T32" fmla="*/ 746 w 918"/>
                <a:gd name="T33" fmla="*/ 0 h 685"/>
                <a:gd name="T34" fmla="*/ 777 w 918"/>
                <a:gd name="T35" fmla="*/ 2 h 685"/>
                <a:gd name="T36" fmla="*/ 807 w 918"/>
                <a:gd name="T37" fmla="*/ 10 h 685"/>
                <a:gd name="T38" fmla="*/ 833 w 918"/>
                <a:gd name="T39" fmla="*/ 23 h 685"/>
                <a:gd name="T40" fmla="*/ 857 w 918"/>
                <a:gd name="T41" fmla="*/ 40 h 685"/>
                <a:gd name="T42" fmla="*/ 878 w 918"/>
                <a:gd name="T43" fmla="*/ 59 h 685"/>
                <a:gd name="T44" fmla="*/ 895 w 918"/>
                <a:gd name="T45" fmla="*/ 83 h 685"/>
                <a:gd name="T46" fmla="*/ 907 w 918"/>
                <a:gd name="T47" fmla="*/ 110 h 685"/>
                <a:gd name="T48" fmla="*/ 915 w 918"/>
                <a:gd name="T49" fmla="*/ 139 h 685"/>
                <a:gd name="T50" fmla="*/ 918 w 918"/>
                <a:gd name="T51" fmla="*/ 171 h 685"/>
                <a:gd name="T52" fmla="*/ 918 w 918"/>
                <a:gd name="T53" fmla="*/ 628 h 685"/>
                <a:gd name="T54" fmla="*/ 915 w 918"/>
                <a:gd name="T55" fmla="*/ 647 h 685"/>
                <a:gd name="T56" fmla="*/ 907 w 918"/>
                <a:gd name="T57" fmla="*/ 663 h 685"/>
                <a:gd name="T58" fmla="*/ 896 w 918"/>
                <a:gd name="T59" fmla="*/ 675 h 685"/>
                <a:gd name="T60" fmla="*/ 879 w 918"/>
                <a:gd name="T61" fmla="*/ 682 h 685"/>
                <a:gd name="T62" fmla="*/ 860 w 918"/>
                <a:gd name="T63" fmla="*/ 685 h 685"/>
                <a:gd name="T64" fmla="*/ 58 w 918"/>
                <a:gd name="T65" fmla="*/ 685 h 685"/>
                <a:gd name="T66" fmla="*/ 39 w 918"/>
                <a:gd name="T67" fmla="*/ 682 h 685"/>
                <a:gd name="T68" fmla="*/ 22 w 918"/>
                <a:gd name="T69" fmla="*/ 675 h 685"/>
                <a:gd name="T70" fmla="*/ 11 w 918"/>
                <a:gd name="T71" fmla="*/ 663 h 685"/>
                <a:gd name="T72" fmla="*/ 3 w 918"/>
                <a:gd name="T73" fmla="*/ 647 h 685"/>
                <a:gd name="T74" fmla="*/ 0 w 918"/>
                <a:gd name="T75" fmla="*/ 628 h 685"/>
                <a:gd name="T76" fmla="*/ 0 w 918"/>
                <a:gd name="T77" fmla="*/ 171 h 685"/>
                <a:gd name="T78" fmla="*/ 3 w 918"/>
                <a:gd name="T79" fmla="*/ 139 h 685"/>
                <a:gd name="T80" fmla="*/ 11 w 918"/>
                <a:gd name="T81" fmla="*/ 110 h 685"/>
                <a:gd name="T82" fmla="*/ 23 w 918"/>
                <a:gd name="T83" fmla="*/ 83 h 685"/>
                <a:gd name="T84" fmla="*/ 40 w 918"/>
                <a:gd name="T85" fmla="*/ 59 h 685"/>
                <a:gd name="T86" fmla="*/ 61 w 918"/>
                <a:gd name="T87" fmla="*/ 40 h 685"/>
                <a:gd name="T88" fmla="*/ 85 w 918"/>
                <a:gd name="T89" fmla="*/ 23 h 685"/>
                <a:gd name="T90" fmla="*/ 111 w 918"/>
                <a:gd name="T91" fmla="*/ 10 h 685"/>
                <a:gd name="T92" fmla="*/ 141 w 918"/>
                <a:gd name="T93" fmla="*/ 2 h 685"/>
                <a:gd name="T94" fmla="*/ 172 w 918"/>
                <a:gd name="T95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8" h="685">
                  <a:moveTo>
                    <a:pt x="172" y="114"/>
                  </a:moveTo>
                  <a:lnTo>
                    <a:pt x="154" y="116"/>
                  </a:lnTo>
                  <a:lnTo>
                    <a:pt x="137" y="124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1"/>
                  </a:lnTo>
                  <a:lnTo>
                    <a:pt x="115" y="571"/>
                  </a:lnTo>
                  <a:lnTo>
                    <a:pt x="803" y="571"/>
                  </a:lnTo>
                  <a:lnTo>
                    <a:pt x="803" y="171"/>
                  </a:lnTo>
                  <a:lnTo>
                    <a:pt x="800" y="152"/>
                  </a:lnTo>
                  <a:lnTo>
                    <a:pt x="793" y="136"/>
                  </a:lnTo>
                  <a:lnTo>
                    <a:pt x="781" y="124"/>
                  </a:lnTo>
                  <a:lnTo>
                    <a:pt x="764" y="116"/>
                  </a:lnTo>
                  <a:lnTo>
                    <a:pt x="746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746" y="0"/>
                  </a:lnTo>
                  <a:lnTo>
                    <a:pt x="777" y="2"/>
                  </a:lnTo>
                  <a:lnTo>
                    <a:pt x="807" y="10"/>
                  </a:lnTo>
                  <a:lnTo>
                    <a:pt x="833" y="23"/>
                  </a:lnTo>
                  <a:lnTo>
                    <a:pt x="857" y="40"/>
                  </a:lnTo>
                  <a:lnTo>
                    <a:pt x="878" y="59"/>
                  </a:lnTo>
                  <a:lnTo>
                    <a:pt x="895" y="83"/>
                  </a:lnTo>
                  <a:lnTo>
                    <a:pt x="907" y="110"/>
                  </a:lnTo>
                  <a:lnTo>
                    <a:pt x="915" y="139"/>
                  </a:lnTo>
                  <a:lnTo>
                    <a:pt x="918" y="171"/>
                  </a:lnTo>
                  <a:lnTo>
                    <a:pt x="918" y="628"/>
                  </a:lnTo>
                  <a:lnTo>
                    <a:pt x="915" y="647"/>
                  </a:lnTo>
                  <a:lnTo>
                    <a:pt x="907" y="663"/>
                  </a:lnTo>
                  <a:lnTo>
                    <a:pt x="896" y="675"/>
                  </a:lnTo>
                  <a:lnTo>
                    <a:pt x="879" y="682"/>
                  </a:lnTo>
                  <a:lnTo>
                    <a:pt x="860" y="685"/>
                  </a:lnTo>
                  <a:lnTo>
                    <a:pt x="58" y="685"/>
                  </a:lnTo>
                  <a:lnTo>
                    <a:pt x="39" y="682"/>
                  </a:lnTo>
                  <a:lnTo>
                    <a:pt x="22" y="675"/>
                  </a:lnTo>
                  <a:lnTo>
                    <a:pt x="11" y="663"/>
                  </a:lnTo>
                  <a:lnTo>
                    <a:pt x="3" y="647"/>
                  </a:lnTo>
                  <a:lnTo>
                    <a:pt x="0" y="628"/>
                  </a:lnTo>
                  <a:lnTo>
                    <a:pt x="0" y="171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2" name="Freeform 764"/>
            <p:cNvSpPr>
              <a:spLocks/>
            </p:cNvSpPr>
            <p:nvPr/>
          </p:nvSpPr>
          <p:spPr bwMode="auto">
            <a:xfrm>
              <a:off x="9371013" y="4302125"/>
              <a:ext cx="17463" cy="36513"/>
            </a:xfrm>
            <a:custGeom>
              <a:avLst/>
              <a:gdLst>
                <a:gd name="T0" fmla="*/ 57 w 115"/>
                <a:gd name="T1" fmla="*/ 0 h 229"/>
                <a:gd name="T2" fmla="*/ 76 w 115"/>
                <a:gd name="T3" fmla="*/ 2 h 229"/>
                <a:gd name="T4" fmla="*/ 93 w 115"/>
                <a:gd name="T5" fmla="*/ 9 h 229"/>
                <a:gd name="T6" fmla="*/ 104 w 115"/>
                <a:gd name="T7" fmla="*/ 22 h 229"/>
                <a:gd name="T8" fmla="*/ 112 w 115"/>
                <a:gd name="T9" fmla="*/ 37 h 229"/>
                <a:gd name="T10" fmla="*/ 115 w 115"/>
                <a:gd name="T11" fmla="*/ 57 h 229"/>
                <a:gd name="T12" fmla="*/ 115 w 115"/>
                <a:gd name="T13" fmla="*/ 171 h 229"/>
                <a:gd name="T14" fmla="*/ 112 w 115"/>
                <a:gd name="T15" fmla="*/ 190 h 229"/>
                <a:gd name="T16" fmla="*/ 104 w 115"/>
                <a:gd name="T17" fmla="*/ 206 h 229"/>
                <a:gd name="T18" fmla="*/ 93 w 115"/>
                <a:gd name="T19" fmla="*/ 218 h 229"/>
                <a:gd name="T20" fmla="*/ 76 w 115"/>
                <a:gd name="T21" fmla="*/ 225 h 229"/>
                <a:gd name="T22" fmla="*/ 57 w 115"/>
                <a:gd name="T23" fmla="*/ 229 h 229"/>
                <a:gd name="T24" fmla="*/ 39 w 115"/>
                <a:gd name="T25" fmla="*/ 225 h 229"/>
                <a:gd name="T26" fmla="*/ 22 w 115"/>
                <a:gd name="T27" fmla="*/ 218 h 229"/>
                <a:gd name="T28" fmla="*/ 10 w 115"/>
                <a:gd name="T29" fmla="*/ 206 h 229"/>
                <a:gd name="T30" fmla="*/ 3 w 115"/>
                <a:gd name="T31" fmla="*/ 190 h 229"/>
                <a:gd name="T32" fmla="*/ 0 w 115"/>
                <a:gd name="T33" fmla="*/ 171 h 229"/>
                <a:gd name="T34" fmla="*/ 0 w 115"/>
                <a:gd name="T35" fmla="*/ 57 h 229"/>
                <a:gd name="T36" fmla="*/ 3 w 115"/>
                <a:gd name="T37" fmla="*/ 37 h 229"/>
                <a:gd name="T38" fmla="*/ 10 w 115"/>
                <a:gd name="T39" fmla="*/ 22 h 229"/>
                <a:gd name="T40" fmla="*/ 22 w 115"/>
                <a:gd name="T41" fmla="*/ 9 h 229"/>
                <a:gd name="T42" fmla="*/ 39 w 115"/>
                <a:gd name="T43" fmla="*/ 2 h 229"/>
                <a:gd name="T44" fmla="*/ 57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7" y="0"/>
                  </a:moveTo>
                  <a:lnTo>
                    <a:pt x="76" y="2"/>
                  </a:lnTo>
                  <a:lnTo>
                    <a:pt x="93" y="9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5" y="171"/>
                  </a:lnTo>
                  <a:lnTo>
                    <a:pt x="112" y="190"/>
                  </a:lnTo>
                  <a:lnTo>
                    <a:pt x="104" y="206"/>
                  </a:lnTo>
                  <a:lnTo>
                    <a:pt x="93" y="218"/>
                  </a:lnTo>
                  <a:lnTo>
                    <a:pt x="76" y="225"/>
                  </a:lnTo>
                  <a:lnTo>
                    <a:pt x="57" y="229"/>
                  </a:lnTo>
                  <a:lnTo>
                    <a:pt x="39" y="225"/>
                  </a:lnTo>
                  <a:lnTo>
                    <a:pt x="22" y="218"/>
                  </a:lnTo>
                  <a:lnTo>
                    <a:pt x="10" y="206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3" name="Freeform 765"/>
            <p:cNvSpPr>
              <a:spLocks/>
            </p:cNvSpPr>
            <p:nvPr/>
          </p:nvSpPr>
          <p:spPr bwMode="auto">
            <a:xfrm>
              <a:off x="9371013" y="4375150"/>
              <a:ext cx="17463" cy="36513"/>
            </a:xfrm>
            <a:custGeom>
              <a:avLst/>
              <a:gdLst>
                <a:gd name="T0" fmla="*/ 57 w 115"/>
                <a:gd name="T1" fmla="*/ 0 h 228"/>
                <a:gd name="T2" fmla="*/ 76 w 115"/>
                <a:gd name="T3" fmla="*/ 2 h 228"/>
                <a:gd name="T4" fmla="*/ 93 w 115"/>
                <a:gd name="T5" fmla="*/ 9 h 228"/>
                <a:gd name="T6" fmla="*/ 104 w 115"/>
                <a:gd name="T7" fmla="*/ 22 h 228"/>
                <a:gd name="T8" fmla="*/ 112 w 115"/>
                <a:gd name="T9" fmla="*/ 37 h 228"/>
                <a:gd name="T10" fmla="*/ 115 w 115"/>
                <a:gd name="T11" fmla="*/ 57 h 228"/>
                <a:gd name="T12" fmla="*/ 115 w 115"/>
                <a:gd name="T13" fmla="*/ 171 h 228"/>
                <a:gd name="T14" fmla="*/ 112 w 115"/>
                <a:gd name="T15" fmla="*/ 190 h 228"/>
                <a:gd name="T16" fmla="*/ 104 w 115"/>
                <a:gd name="T17" fmla="*/ 206 h 228"/>
                <a:gd name="T18" fmla="*/ 93 w 115"/>
                <a:gd name="T19" fmla="*/ 218 h 228"/>
                <a:gd name="T20" fmla="*/ 76 w 115"/>
                <a:gd name="T21" fmla="*/ 225 h 228"/>
                <a:gd name="T22" fmla="*/ 57 w 115"/>
                <a:gd name="T23" fmla="*/ 228 h 228"/>
                <a:gd name="T24" fmla="*/ 39 w 115"/>
                <a:gd name="T25" fmla="*/ 225 h 228"/>
                <a:gd name="T26" fmla="*/ 22 w 115"/>
                <a:gd name="T27" fmla="*/ 218 h 228"/>
                <a:gd name="T28" fmla="*/ 10 w 115"/>
                <a:gd name="T29" fmla="*/ 206 h 228"/>
                <a:gd name="T30" fmla="*/ 3 w 115"/>
                <a:gd name="T31" fmla="*/ 190 h 228"/>
                <a:gd name="T32" fmla="*/ 0 w 115"/>
                <a:gd name="T33" fmla="*/ 171 h 228"/>
                <a:gd name="T34" fmla="*/ 0 w 115"/>
                <a:gd name="T35" fmla="*/ 57 h 228"/>
                <a:gd name="T36" fmla="*/ 3 w 115"/>
                <a:gd name="T37" fmla="*/ 37 h 228"/>
                <a:gd name="T38" fmla="*/ 10 w 115"/>
                <a:gd name="T39" fmla="*/ 22 h 228"/>
                <a:gd name="T40" fmla="*/ 22 w 115"/>
                <a:gd name="T41" fmla="*/ 9 h 228"/>
                <a:gd name="T42" fmla="*/ 39 w 115"/>
                <a:gd name="T43" fmla="*/ 2 h 228"/>
                <a:gd name="T44" fmla="*/ 57 w 115"/>
                <a:gd name="T4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8">
                  <a:moveTo>
                    <a:pt x="57" y="0"/>
                  </a:moveTo>
                  <a:lnTo>
                    <a:pt x="76" y="2"/>
                  </a:lnTo>
                  <a:lnTo>
                    <a:pt x="93" y="9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5" y="171"/>
                  </a:lnTo>
                  <a:lnTo>
                    <a:pt x="112" y="190"/>
                  </a:lnTo>
                  <a:lnTo>
                    <a:pt x="104" y="206"/>
                  </a:lnTo>
                  <a:lnTo>
                    <a:pt x="93" y="218"/>
                  </a:lnTo>
                  <a:lnTo>
                    <a:pt x="76" y="225"/>
                  </a:lnTo>
                  <a:lnTo>
                    <a:pt x="57" y="228"/>
                  </a:lnTo>
                  <a:lnTo>
                    <a:pt x="39" y="225"/>
                  </a:lnTo>
                  <a:lnTo>
                    <a:pt x="22" y="218"/>
                  </a:lnTo>
                  <a:lnTo>
                    <a:pt x="10" y="206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4" name="Freeform 766"/>
            <p:cNvSpPr>
              <a:spLocks/>
            </p:cNvSpPr>
            <p:nvPr/>
          </p:nvSpPr>
          <p:spPr bwMode="auto">
            <a:xfrm>
              <a:off x="9407525" y="4375150"/>
              <a:ext cx="17463" cy="36513"/>
            </a:xfrm>
            <a:custGeom>
              <a:avLst/>
              <a:gdLst>
                <a:gd name="T0" fmla="*/ 58 w 115"/>
                <a:gd name="T1" fmla="*/ 0 h 228"/>
                <a:gd name="T2" fmla="*/ 76 w 115"/>
                <a:gd name="T3" fmla="*/ 2 h 228"/>
                <a:gd name="T4" fmla="*/ 93 w 115"/>
                <a:gd name="T5" fmla="*/ 9 h 228"/>
                <a:gd name="T6" fmla="*/ 105 w 115"/>
                <a:gd name="T7" fmla="*/ 22 h 228"/>
                <a:gd name="T8" fmla="*/ 112 w 115"/>
                <a:gd name="T9" fmla="*/ 37 h 228"/>
                <a:gd name="T10" fmla="*/ 115 w 115"/>
                <a:gd name="T11" fmla="*/ 57 h 228"/>
                <a:gd name="T12" fmla="*/ 115 w 115"/>
                <a:gd name="T13" fmla="*/ 171 h 228"/>
                <a:gd name="T14" fmla="*/ 112 w 115"/>
                <a:gd name="T15" fmla="*/ 190 h 228"/>
                <a:gd name="T16" fmla="*/ 105 w 115"/>
                <a:gd name="T17" fmla="*/ 206 h 228"/>
                <a:gd name="T18" fmla="*/ 93 w 115"/>
                <a:gd name="T19" fmla="*/ 218 h 228"/>
                <a:gd name="T20" fmla="*/ 76 w 115"/>
                <a:gd name="T21" fmla="*/ 225 h 228"/>
                <a:gd name="T22" fmla="*/ 58 w 115"/>
                <a:gd name="T23" fmla="*/ 228 h 228"/>
                <a:gd name="T24" fmla="*/ 39 w 115"/>
                <a:gd name="T25" fmla="*/ 225 h 228"/>
                <a:gd name="T26" fmla="*/ 22 w 115"/>
                <a:gd name="T27" fmla="*/ 218 h 228"/>
                <a:gd name="T28" fmla="*/ 11 w 115"/>
                <a:gd name="T29" fmla="*/ 206 h 228"/>
                <a:gd name="T30" fmla="*/ 3 w 115"/>
                <a:gd name="T31" fmla="*/ 190 h 228"/>
                <a:gd name="T32" fmla="*/ 0 w 115"/>
                <a:gd name="T33" fmla="*/ 171 h 228"/>
                <a:gd name="T34" fmla="*/ 0 w 115"/>
                <a:gd name="T35" fmla="*/ 57 h 228"/>
                <a:gd name="T36" fmla="*/ 3 w 115"/>
                <a:gd name="T37" fmla="*/ 37 h 228"/>
                <a:gd name="T38" fmla="*/ 11 w 115"/>
                <a:gd name="T39" fmla="*/ 22 h 228"/>
                <a:gd name="T40" fmla="*/ 22 w 115"/>
                <a:gd name="T41" fmla="*/ 9 h 228"/>
                <a:gd name="T42" fmla="*/ 39 w 115"/>
                <a:gd name="T43" fmla="*/ 2 h 228"/>
                <a:gd name="T44" fmla="*/ 58 w 115"/>
                <a:gd name="T4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8">
                  <a:moveTo>
                    <a:pt x="58" y="0"/>
                  </a:moveTo>
                  <a:lnTo>
                    <a:pt x="76" y="2"/>
                  </a:lnTo>
                  <a:lnTo>
                    <a:pt x="93" y="9"/>
                  </a:lnTo>
                  <a:lnTo>
                    <a:pt x="105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5" y="171"/>
                  </a:lnTo>
                  <a:lnTo>
                    <a:pt x="112" y="190"/>
                  </a:lnTo>
                  <a:lnTo>
                    <a:pt x="105" y="206"/>
                  </a:lnTo>
                  <a:lnTo>
                    <a:pt x="93" y="218"/>
                  </a:lnTo>
                  <a:lnTo>
                    <a:pt x="76" y="225"/>
                  </a:lnTo>
                  <a:lnTo>
                    <a:pt x="58" y="228"/>
                  </a:lnTo>
                  <a:lnTo>
                    <a:pt x="39" y="225"/>
                  </a:lnTo>
                  <a:lnTo>
                    <a:pt x="22" y="218"/>
                  </a:lnTo>
                  <a:lnTo>
                    <a:pt x="11" y="206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5" name="Freeform 767"/>
            <p:cNvSpPr>
              <a:spLocks/>
            </p:cNvSpPr>
            <p:nvPr/>
          </p:nvSpPr>
          <p:spPr bwMode="auto">
            <a:xfrm>
              <a:off x="9407525" y="4302125"/>
              <a:ext cx="17463" cy="36513"/>
            </a:xfrm>
            <a:custGeom>
              <a:avLst/>
              <a:gdLst>
                <a:gd name="T0" fmla="*/ 58 w 115"/>
                <a:gd name="T1" fmla="*/ 0 h 229"/>
                <a:gd name="T2" fmla="*/ 76 w 115"/>
                <a:gd name="T3" fmla="*/ 2 h 229"/>
                <a:gd name="T4" fmla="*/ 93 w 115"/>
                <a:gd name="T5" fmla="*/ 9 h 229"/>
                <a:gd name="T6" fmla="*/ 105 w 115"/>
                <a:gd name="T7" fmla="*/ 22 h 229"/>
                <a:gd name="T8" fmla="*/ 112 w 115"/>
                <a:gd name="T9" fmla="*/ 37 h 229"/>
                <a:gd name="T10" fmla="*/ 115 w 115"/>
                <a:gd name="T11" fmla="*/ 57 h 229"/>
                <a:gd name="T12" fmla="*/ 115 w 115"/>
                <a:gd name="T13" fmla="*/ 171 h 229"/>
                <a:gd name="T14" fmla="*/ 112 w 115"/>
                <a:gd name="T15" fmla="*/ 190 h 229"/>
                <a:gd name="T16" fmla="*/ 105 w 115"/>
                <a:gd name="T17" fmla="*/ 206 h 229"/>
                <a:gd name="T18" fmla="*/ 93 w 115"/>
                <a:gd name="T19" fmla="*/ 218 h 229"/>
                <a:gd name="T20" fmla="*/ 76 w 115"/>
                <a:gd name="T21" fmla="*/ 225 h 229"/>
                <a:gd name="T22" fmla="*/ 58 w 115"/>
                <a:gd name="T23" fmla="*/ 229 h 229"/>
                <a:gd name="T24" fmla="*/ 39 w 115"/>
                <a:gd name="T25" fmla="*/ 225 h 229"/>
                <a:gd name="T26" fmla="*/ 22 w 115"/>
                <a:gd name="T27" fmla="*/ 218 h 229"/>
                <a:gd name="T28" fmla="*/ 11 w 115"/>
                <a:gd name="T29" fmla="*/ 206 h 229"/>
                <a:gd name="T30" fmla="*/ 3 w 115"/>
                <a:gd name="T31" fmla="*/ 190 h 229"/>
                <a:gd name="T32" fmla="*/ 0 w 115"/>
                <a:gd name="T33" fmla="*/ 171 h 229"/>
                <a:gd name="T34" fmla="*/ 0 w 115"/>
                <a:gd name="T35" fmla="*/ 57 h 229"/>
                <a:gd name="T36" fmla="*/ 3 w 115"/>
                <a:gd name="T37" fmla="*/ 37 h 229"/>
                <a:gd name="T38" fmla="*/ 11 w 115"/>
                <a:gd name="T39" fmla="*/ 22 h 229"/>
                <a:gd name="T40" fmla="*/ 22 w 115"/>
                <a:gd name="T41" fmla="*/ 9 h 229"/>
                <a:gd name="T42" fmla="*/ 39 w 115"/>
                <a:gd name="T43" fmla="*/ 2 h 229"/>
                <a:gd name="T44" fmla="*/ 58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8" y="0"/>
                  </a:moveTo>
                  <a:lnTo>
                    <a:pt x="76" y="2"/>
                  </a:lnTo>
                  <a:lnTo>
                    <a:pt x="93" y="9"/>
                  </a:lnTo>
                  <a:lnTo>
                    <a:pt x="105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5" y="171"/>
                  </a:lnTo>
                  <a:lnTo>
                    <a:pt x="112" y="190"/>
                  </a:lnTo>
                  <a:lnTo>
                    <a:pt x="105" y="206"/>
                  </a:lnTo>
                  <a:lnTo>
                    <a:pt x="93" y="218"/>
                  </a:lnTo>
                  <a:lnTo>
                    <a:pt x="76" y="225"/>
                  </a:lnTo>
                  <a:lnTo>
                    <a:pt x="58" y="229"/>
                  </a:lnTo>
                  <a:lnTo>
                    <a:pt x="39" y="225"/>
                  </a:lnTo>
                  <a:lnTo>
                    <a:pt x="22" y="218"/>
                  </a:lnTo>
                  <a:lnTo>
                    <a:pt x="11" y="206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6" name="Freeform 768"/>
            <p:cNvSpPr>
              <a:spLocks/>
            </p:cNvSpPr>
            <p:nvPr/>
          </p:nvSpPr>
          <p:spPr bwMode="auto">
            <a:xfrm>
              <a:off x="9351963" y="4348163"/>
              <a:ext cx="28575" cy="17463"/>
            </a:xfrm>
            <a:custGeom>
              <a:avLst/>
              <a:gdLst>
                <a:gd name="T0" fmla="*/ 58 w 172"/>
                <a:gd name="T1" fmla="*/ 0 h 114"/>
                <a:gd name="T2" fmla="*/ 115 w 172"/>
                <a:gd name="T3" fmla="*/ 0 h 114"/>
                <a:gd name="T4" fmla="*/ 134 w 172"/>
                <a:gd name="T5" fmla="*/ 2 h 114"/>
                <a:gd name="T6" fmla="*/ 150 w 172"/>
                <a:gd name="T7" fmla="*/ 9 h 114"/>
                <a:gd name="T8" fmla="*/ 162 w 172"/>
                <a:gd name="T9" fmla="*/ 21 h 114"/>
                <a:gd name="T10" fmla="*/ 169 w 172"/>
                <a:gd name="T11" fmla="*/ 37 h 114"/>
                <a:gd name="T12" fmla="*/ 172 w 172"/>
                <a:gd name="T13" fmla="*/ 57 h 114"/>
                <a:gd name="T14" fmla="*/ 169 w 172"/>
                <a:gd name="T15" fmla="*/ 75 h 114"/>
                <a:gd name="T16" fmla="*/ 162 w 172"/>
                <a:gd name="T17" fmla="*/ 91 h 114"/>
                <a:gd name="T18" fmla="*/ 150 w 172"/>
                <a:gd name="T19" fmla="*/ 103 h 114"/>
                <a:gd name="T20" fmla="*/ 134 w 172"/>
                <a:gd name="T21" fmla="*/ 111 h 114"/>
                <a:gd name="T22" fmla="*/ 115 w 172"/>
                <a:gd name="T23" fmla="*/ 114 h 114"/>
                <a:gd name="T24" fmla="*/ 58 w 172"/>
                <a:gd name="T25" fmla="*/ 114 h 114"/>
                <a:gd name="T26" fmla="*/ 39 w 172"/>
                <a:gd name="T27" fmla="*/ 111 h 114"/>
                <a:gd name="T28" fmla="*/ 22 w 172"/>
                <a:gd name="T29" fmla="*/ 103 h 114"/>
                <a:gd name="T30" fmla="*/ 11 w 172"/>
                <a:gd name="T31" fmla="*/ 91 h 114"/>
                <a:gd name="T32" fmla="*/ 3 w 172"/>
                <a:gd name="T33" fmla="*/ 75 h 114"/>
                <a:gd name="T34" fmla="*/ 0 w 172"/>
                <a:gd name="T35" fmla="*/ 57 h 114"/>
                <a:gd name="T36" fmla="*/ 3 w 172"/>
                <a:gd name="T37" fmla="*/ 37 h 114"/>
                <a:gd name="T38" fmla="*/ 11 w 172"/>
                <a:gd name="T39" fmla="*/ 21 h 114"/>
                <a:gd name="T40" fmla="*/ 22 w 172"/>
                <a:gd name="T41" fmla="*/ 9 h 114"/>
                <a:gd name="T42" fmla="*/ 39 w 172"/>
                <a:gd name="T43" fmla="*/ 2 h 114"/>
                <a:gd name="T44" fmla="*/ 58 w 1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4">
                  <a:moveTo>
                    <a:pt x="58" y="0"/>
                  </a:moveTo>
                  <a:lnTo>
                    <a:pt x="115" y="0"/>
                  </a:lnTo>
                  <a:lnTo>
                    <a:pt x="134" y="2"/>
                  </a:lnTo>
                  <a:lnTo>
                    <a:pt x="150" y="9"/>
                  </a:lnTo>
                  <a:lnTo>
                    <a:pt x="162" y="21"/>
                  </a:lnTo>
                  <a:lnTo>
                    <a:pt x="169" y="37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2" y="91"/>
                  </a:lnTo>
                  <a:lnTo>
                    <a:pt x="150" y="103"/>
                  </a:lnTo>
                  <a:lnTo>
                    <a:pt x="134" y="111"/>
                  </a:lnTo>
                  <a:lnTo>
                    <a:pt x="115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7" name="Freeform 769"/>
            <p:cNvSpPr>
              <a:spLocks/>
            </p:cNvSpPr>
            <p:nvPr/>
          </p:nvSpPr>
          <p:spPr bwMode="auto">
            <a:xfrm>
              <a:off x="9415463" y="4348163"/>
              <a:ext cx="28575" cy="17463"/>
            </a:xfrm>
            <a:custGeom>
              <a:avLst/>
              <a:gdLst>
                <a:gd name="T0" fmla="*/ 57 w 172"/>
                <a:gd name="T1" fmla="*/ 0 h 114"/>
                <a:gd name="T2" fmla="*/ 114 w 172"/>
                <a:gd name="T3" fmla="*/ 0 h 114"/>
                <a:gd name="T4" fmla="*/ 133 w 172"/>
                <a:gd name="T5" fmla="*/ 2 h 114"/>
                <a:gd name="T6" fmla="*/ 150 w 172"/>
                <a:gd name="T7" fmla="*/ 9 h 114"/>
                <a:gd name="T8" fmla="*/ 161 w 172"/>
                <a:gd name="T9" fmla="*/ 21 h 114"/>
                <a:gd name="T10" fmla="*/ 169 w 172"/>
                <a:gd name="T11" fmla="*/ 37 h 114"/>
                <a:gd name="T12" fmla="*/ 172 w 172"/>
                <a:gd name="T13" fmla="*/ 57 h 114"/>
                <a:gd name="T14" fmla="*/ 169 w 172"/>
                <a:gd name="T15" fmla="*/ 75 h 114"/>
                <a:gd name="T16" fmla="*/ 161 w 172"/>
                <a:gd name="T17" fmla="*/ 91 h 114"/>
                <a:gd name="T18" fmla="*/ 150 w 172"/>
                <a:gd name="T19" fmla="*/ 103 h 114"/>
                <a:gd name="T20" fmla="*/ 133 w 172"/>
                <a:gd name="T21" fmla="*/ 111 h 114"/>
                <a:gd name="T22" fmla="*/ 114 w 172"/>
                <a:gd name="T23" fmla="*/ 114 h 114"/>
                <a:gd name="T24" fmla="*/ 57 w 172"/>
                <a:gd name="T25" fmla="*/ 114 h 114"/>
                <a:gd name="T26" fmla="*/ 38 w 172"/>
                <a:gd name="T27" fmla="*/ 111 h 114"/>
                <a:gd name="T28" fmla="*/ 22 w 172"/>
                <a:gd name="T29" fmla="*/ 103 h 114"/>
                <a:gd name="T30" fmla="*/ 10 w 172"/>
                <a:gd name="T31" fmla="*/ 91 h 114"/>
                <a:gd name="T32" fmla="*/ 3 w 172"/>
                <a:gd name="T33" fmla="*/ 75 h 114"/>
                <a:gd name="T34" fmla="*/ 0 w 172"/>
                <a:gd name="T35" fmla="*/ 57 h 114"/>
                <a:gd name="T36" fmla="*/ 3 w 172"/>
                <a:gd name="T37" fmla="*/ 37 h 114"/>
                <a:gd name="T38" fmla="*/ 10 w 172"/>
                <a:gd name="T39" fmla="*/ 21 h 114"/>
                <a:gd name="T40" fmla="*/ 22 w 172"/>
                <a:gd name="T41" fmla="*/ 9 h 114"/>
                <a:gd name="T42" fmla="*/ 38 w 172"/>
                <a:gd name="T43" fmla="*/ 2 h 114"/>
                <a:gd name="T44" fmla="*/ 57 w 1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4">
                  <a:moveTo>
                    <a:pt x="57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50" y="9"/>
                  </a:lnTo>
                  <a:lnTo>
                    <a:pt x="161" y="21"/>
                  </a:lnTo>
                  <a:lnTo>
                    <a:pt x="169" y="37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1"/>
                  </a:lnTo>
                  <a:lnTo>
                    <a:pt x="150" y="103"/>
                  </a:lnTo>
                  <a:lnTo>
                    <a:pt x="133" y="111"/>
                  </a:lnTo>
                  <a:lnTo>
                    <a:pt x="114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8" name="Freeform 770"/>
            <p:cNvSpPr>
              <a:spLocks noEditPoints="1"/>
            </p:cNvSpPr>
            <p:nvPr/>
          </p:nvSpPr>
          <p:spPr bwMode="auto">
            <a:xfrm>
              <a:off x="9188450" y="4392613"/>
              <a:ext cx="73025" cy="55563"/>
            </a:xfrm>
            <a:custGeom>
              <a:avLst/>
              <a:gdLst>
                <a:gd name="T0" fmla="*/ 115 w 459"/>
                <a:gd name="T1" fmla="*/ 114 h 343"/>
                <a:gd name="T2" fmla="*/ 115 w 459"/>
                <a:gd name="T3" fmla="*/ 229 h 343"/>
                <a:gd name="T4" fmla="*/ 344 w 459"/>
                <a:gd name="T5" fmla="*/ 229 h 343"/>
                <a:gd name="T6" fmla="*/ 344 w 459"/>
                <a:gd name="T7" fmla="*/ 114 h 343"/>
                <a:gd name="T8" fmla="*/ 115 w 459"/>
                <a:gd name="T9" fmla="*/ 114 h 343"/>
                <a:gd name="T10" fmla="*/ 115 w 459"/>
                <a:gd name="T11" fmla="*/ 0 h 343"/>
                <a:gd name="T12" fmla="*/ 344 w 459"/>
                <a:gd name="T13" fmla="*/ 0 h 343"/>
                <a:gd name="T14" fmla="*/ 370 w 459"/>
                <a:gd name="T15" fmla="*/ 2 h 343"/>
                <a:gd name="T16" fmla="*/ 394 w 459"/>
                <a:gd name="T17" fmla="*/ 12 h 343"/>
                <a:gd name="T18" fmla="*/ 416 w 459"/>
                <a:gd name="T19" fmla="*/ 25 h 343"/>
                <a:gd name="T20" fmla="*/ 434 w 459"/>
                <a:gd name="T21" fmla="*/ 43 h 343"/>
                <a:gd name="T22" fmla="*/ 448 w 459"/>
                <a:gd name="T23" fmla="*/ 64 h 343"/>
                <a:gd name="T24" fmla="*/ 456 w 459"/>
                <a:gd name="T25" fmla="*/ 87 h 343"/>
                <a:gd name="T26" fmla="*/ 459 w 459"/>
                <a:gd name="T27" fmla="*/ 114 h 343"/>
                <a:gd name="T28" fmla="*/ 459 w 459"/>
                <a:gd name="T29" fmla="*/ 286 h 343"/>
                <a:gd name="T30" fmla="*/ 456 w 459"/>
                <a:gd name="T31" fmla="*/ 304 h 343"/>
                <a:gd name="T32" fmla="*/ 449 w 459"/>
                <a:gd name="T33" fmla="*/ 320 h 343"/>
                <a:gd name="T34" fmla="*/ 437 w 459"/>
                <a:gd name="T35" fmla="*/ 332 h 343"/>
                <a:gd name="T36" fmla="*/ 420 w 459"/>
                <a:gd name="T37" fmla="*/ 340 h 343"/>
                <a:gd name="T38" fmla="*/ 402 w 459"/>
                <a:gd name="T39" fmla="*/ 343 h 343"/>
                <a:gd name="T40" fmla="*/ 58 w 459"/>
                <a:gd name="T41" fmla="*/ 343 h 343"/>
                <a:gd name="T42" fmla="*/ 39 w 459"/>
                <a:gd name="T43" fmla="*/ 340 h 343"/>
                <a:gd name="T44" fmla="*/ 22 w 459"/>
                <a:gd name="T45" fmla="*/ 332 h 343"/>
                <a:gd name="T46" fmla="*/ 11 w 459"/>
                <a:gd name="T47" fmla="*/ 320 h 343"/>
                <a:gd name="T48" fmla="*/ 3 w 459"/>
                <a:gd name="T49" fmla="*/ 304 h 343"/>
                <a:gd name="T50" fmla="*/ 0 w 459"/>
                <a:gd name="T51" fmla="*/ 286 h 343"/>
                <a:gd name="T52" fmla="*/ 0 w 459"/>
                <a:gd name="T53" fmla="*/ 114 h 343"/>
                <a:gd name="T54" fmla="*/ 3 w 459"/>
                <a:gd name="T55" fmla="*/ 87 h 343"/>
                <a:gd name="T56" fmla="*/ 12 w 459"/>
                <a:gd name="T57" fmla="*/ 64 h 343"/>
                <a:gd name="T58" fmla="*/ 25 w 459"/>
                <a:gd name="T59" fmla="*/ 43 h 343"/>
                <a:gd name="T60" fmla="*/ 43 w 459"/>
                <a:gd name="T61" fmla="*/ 25 h 343"/>
                <a:gd name="T62" fmla="*/ 65 w 459"/>
                <a:gd name="T63" fmla="*/ 12 h 343"/>
                <a:gd name="T64" fmla="*/ 89 w 459"/>
                <a:gd name="T65" fmla="*/ 2 h 343"/>
                <a:gd name="T66" fmla="*/ 115 w 459"/>
                <a:gd name="T6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9" h="343">
                  <a:moveTo>
                    <a:pt x="115" y="114"/>
                  </a:moveTo>
                  <a:lnTo>
                    <a:pt x="115" y="229"/>
                  </a:lnTo>
                  <a:lnTo>
                    <a:pt x="344" y="229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344" y="0"/>
                  </a:lnTo>
                  <a:lnTo>
                    <a:pt x="370" y="2"/>
                  </a:lnTo>
                  <a:lnTo>
                    <a:pt x="394" y="12"/>
                  </a:lnTo>
                  <a:lnTo>
                    <a:pt x="416" y="25"/>
                  </a:lnTo>
                  <a:lnTo>
                    <a:pt x="434" y="43"/>
                  </a:lnTo>
                  <a:lnTo>
                    <a:pt x="448" y="64"/>
                  </a:lnTo>
                  <a:lnTo>
                    <a:pt x="456" y="87"/>
                  </a:lnTo>
                  <a:lnTo>
                    <a:pt x="459" y="114"/>
                  </a:lnTo>
                  <a:lnTo>
                    <a:pt x="459" y="286"/>
                  </a:lnTo>
                  <a:lnTo>
                    <a:pt x="456" y="304"/>
                  </a:lnTo>
                  <a:lnTo>
                    <a:pt x="449" y="320"/>
                  </a:lnTo>
                  <a:lnTo>
                    <a:pt x="437" y="332"/>
                  </a:lnTo>
                  <a:lnTo>
                    <a:pt x="420" y="340"/>
                  </a:lnTo>
                  <a:lnTo>
                    <a:pt x="402" y="343"/>
                  </a:lnTo>
                  <a:lnTo>
                    <a:pt x="58" y="343"/>
                  </a:lnTo>
                  <a:lnTo>
                    <a:pt x="39" y="340"/>
                  </a:lnTo>
                  <a:lnTo>
                    <a:pt x="22" y="332"/>
                  </a:lnTo>
                  <a:lnTo>
                    <a:pt x="11" y="320"/>
                  </a:lnTo>
                  <a:lnTo>
                    <a:pt x="3" y="304"/>
                  </a:lnTo>
                  <a:lnTo>
                    <a:pt x="0" y="286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9" name="Freeform 771"/>
            <p:cNvSpPr>
              <a:spLocks noEditPoints="1"/>
            </p:cNvSpPr>
            <p:nvPr/>
          </p:nvSpPr>
          <p:spPr bwMode="auto">
            <a:xfrm>
              <a:off x="9161463" y="4465638"/>
              <a:ext cx="90488" cy="53975"/>
            </a:xfrm>
            <a:custGeom>
              <a:avLst/>
              <a:gdLst>
                <a:gd name="T0" fmla="*/ 172 w 574"/>
                <a:gd name="T1" fmla="*/ 114 h 343"/>
                <a:gd name="T2" fmla="*/ 154 w 574"/>
                <a:gd name="T3" fmla="*/ 116 h 343"/>
                <a:gd name="T4" fmla="*/ 137 w 574"/>
                <a:gd name="T5" fmla="*/ 124 h 343"/>
                <a:gd name="T6" fmla="*/ 125 w 574"/>
                <a:gd name="T7" fmla="*/ 136 h 343"/>
                <a:gd name="T8" fmla="*/ 118 w 574"/>
                <a:gd name="T9" fmla="*/ 152 h 343"/>
                <a:gd name="T10" fmla="*/ 115 w 574"/>
                <a:gd name="T11" fmla="*/ 171 h 343"/>
                <a:gd name="T12" fmla="*/ 118 w 574"/>
                <a:gd name="T13" fmla="*/ 190 h 343"/>
                <a:gd name="T14" fmla="*/ 125 w 574"/>
                <a:gd name="T15" fmla="*/ 206 h 343"/>
                <a:gd name="T16" fmla="*/ 137 w 574"/>
                <a:gd name="T17" fmla="*/ 218 h 343"/>
                <a:gd name="T18" fmla="*/ 154 w 574"/>
                <a:gd name="T19" fmla="*/ 225 h 343"/>
                <a:gd name="T20" fmla="*/ 172 w 574"/>
                <a:gd name="T21" fmla="*/ 228 h 343"/>
                <a:gd name="T22" fmla="*/ 402 w 574"/>
                <a:gd name="T23" fmla="*/ 228 h 343"/>
                <a:gd name="T24" fmla="*/ 420 w 574"/>
                <a:gd name="T25" fmla="*/ 225 h 343"/>
                <a:gd name="T26" fmla="*/ 437 w 574"/>
                <a:gd name="T27" fmla="*/ 218 h 343"/>
                <a:gd name="T28" fmla="*/ 449 w 574"/>
                <a:gd name="T29" fmla="*/ 206 h 343"/>
                <a:gd name="T30" fmla="*/ 456 w 574"/>
                <a:gd name="T31" fmla="*/ 190 h 343"/>
                <a:gd name="T32" fmla="*/ 459 w 574"/>
                <a:gd name="T33" fmla="*/ 171 h 343"/>
                <a:gd name="T34" fmla="*/ 456 w 574"/>
                <a:gd name="T35" fmla="*/ 152 h 343"/>
                <a:gd name="T36" fmla="*/ 449 w 574"/>
                <a:gd name="T37" fmla="*/ 136 h 343"/>
                <a:gd name="T38" fmla="*/ 437 w 574"/>
                <a:gd name="T39" fmla="*/ 124 h 343"/>
                <a:gd name="T40" fmla="*/ 420 w 574"/>
                <a:gd name="T41" fmla="*/ 116 h 343"/>
                <a:gd name="T42" fmla="*/ 402 w 574"/>
                <a:gd name="T43" fmla="*/ 114 h 343"/>
                <a:gd name="T44" fmla="*/ 172 w 574"/>
                <a:gd name="T45" fmla="*/ 114 h 343"/>
                <a:gd name="T46" fmla="*/ 172 w 574"/>
                <a:gd name="T47" fmla="*/ 0 h 343"/>
                <a:gd name="T48" fmla="*/ 402 w 574"/>
                <a:gd name="T49" fmla="*/ 0 h 343"/>
                <a:gd name="T50" fmla="*/ 433 w 574"/>
                <a:gd name="T51" fmla="*/ 2 h 343"/>
                <a:gd name="T52" fmla="*/ 463 w 574"/>
                <a:gd name="T53" fmla="*/ 10 h 343"/>
                <a:gd name="T54" fmla="*/ 489 w 574"/>
                <a:gd name="T55" fmla="*/ 23 h 343"/>
                <a:gd name="T56" fmla="*/ 513 w 574"/>
                <a:gd name="T57" fmla="*/ 39 h 343"/>
                <a:gd name="T58" fmla="*/ 534 w 574"/>
                <a:gd name="T59" fmla="*/ 59 h 343"/>
                <a:gd name="T60" fmla="*/ 551 w 574"/>
                <a:gd name="T61" fmla="*/ 83 h 343"/>
                <a:gd name="T62" fmla="*/ 563 w 574"/>
                <a:gd name="T63" fmla="*/ 110 h 343"/>
                <a:gd name="T64" fmla="*/ 571 w 574"/>
                <a:gd name="T65" fmla="*/ 139 h 343"/>
                <a:gd name="T66" fmla="*/ 574 w 574"/>
                <a:gd name="T67" fmla="*/ 171 h 343"/>
                <a:gd name="T68" fmla="*/ 571 w 574"/>
                <a:gd name="T69" fmla="*/ 202 h 343"/>
                <a:gd name="T70" fmla="*/ 563 w 574"/>
                <a:gd name="T71" fmla="*/ 232 h 343"/>
                <a:gd name="T72" fmla="*/ 551 w 574"/>
                <a:gd name="T73" fmla="*/ 259 h 343"/>
                <a:gd name="T74" fmla="*/ 534 w 574"/>
                <a:gd name="T75" fmla="*/ 282 h 343"/>
                <a:gd name="T76" fmla="*/ 513 w 574"/>
                <a:gd name="T77" fmla="*/ 302 h 343"/>
                <a:gd name="T78" fmla="*/ 489 w 574"/>
                <a:gd name="T79" fmla="*/ 320 h 343"/>
                <a:gd name="T80" fmla="*/ 463 w 574"/>
                <a:gd name="T81" fmla="*/ 331 h 343"/>
                <a:gd name="T82" fmla="*/ 433 w 574"/>
                <a:gd name="T83" fmla="*/ 340 h 343"/>
                <a:gd name="T84" fmla="*/ 402 w 574"/>
                <a:gd name="T85" fmla="*/ 343 h 343"/>
                <a:gd name="T86" fmla="*/ 172 w 574"/>
                <a:gd name="T87" fmla="*/ 343 h 343"/>
                <a:gd name="T88" fmla="*/ 141 w 574"/>
                <a:gd name="T89" fmla="*/ 340 h 343"/>
                <a:gd name="T90" fmla="*/ 111 w 574"/>
                <a:gd name="T91" fmla="*/ 331 h 343"/>
                <a:gd name="T92" fmla="*/ 85 w 574"/>
                <a:gd name="T93" fmla="*/ 320 h 343"/>
                <a:gd name="T94" fmla="*/ 61 w 574"/>
                <a:gd name="T95" fmla="*/ 302 h 343"/>
                <a:gd name="T96" fmla="*/ 40 w 574"/>
                <a:gd name="T97" fmla="*/ 282 h 343"/>
                <a:gd name="T98" fmla="*/ 23 w 574"/>
                <a:gd name="T99" fmla="*/ 259 h 343"/>
                <a:gd name="T100" fmla="*/ 11 w 574"/>
                <a:gd name="T101" fmla="*/ 232 h 343"/>
                <a:gd name="T102" fmla="*/ 3 w 574"/>
                <a:gd name="T103" fmla="*/ 202 h 343"/>
                <a:gd name="T104" fmla="*/ 0 w 574"/>
                <a:gd name="T105" fmla="*/ 171 h 343"/>
                <a:gd name="T106" fmla="*/ 3 w 574"/>
                <a:gd name="T107" fmla="*/ 139 h 343"/>
                <a:gd name="T108" fmla="*/ 11 w 574"/>
                <a:gd name="T109" fmla="*/ 110 h 343"/>
                <a:gd name="T110" fmla="*/ 23 w 574"/>
                <a:gd name="T111" fmla="*/ 83 h 343"/>
                <a:gd name="T112" fmla="*/ 40 w 574"/>
                <a:gd name="T113" fmla="*/ 59 h 343"/>
                <a:gd name="T114" fmla="*/ 61 w 574"/>
                <a:gd name="T115" fmla="*/ 39 h 343"/>
                <a:gd name="T116" fmla="*/ 85 w 574"/>
                <a:gd name="T117" fmla="*/ 23 h 343"/>
                <a:gd name="T118" fmla="*/ 111 w 574"/>
                <a:gd name="T119" fmla="*/ 10 h 343"/>
                <a:gd name="T120" fmla="*/ 141 w 574"/>
                <a:gd name="T121" fmla="*/ 2 h 343"/>
                <a:gd name="T122" fmla="*/ 172 w 574"/>
                <a:gd name="T1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4" h="343">
                  <a:moveTo>
                    <a:pt x="172" y="114"/>
                  </a:moveTo>
                  <a:lnTo>
                    <a:pt x="154" y="116"/>
                  </a:lnTo>
                  <a:lnTo>
                    <a:pt x="137" y="124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1"/>
                  </a:lnTo>
                  <a:lnTo>
                    <a:pt x="118" y="190"/>
                  </a:lnTo>
                  <a:lnTo>
                    <a:pt x="125" y="206"/>
                  </a:lnTo>
                  <a:lnTo>
                    <a:pt x="137" y="218"/>
                  </a:lnTo>
                  <a:lnTo>
                    <a:pt x="154" y="225"/>
                  </a:lnTo>
                  <a:lnTo>
                    <a:pt x="172" y="228"/>
                  </a:lnTo>
                  <a:lnTo>
                    <a:pt x="402" y="228"/>
                  </a:lnTo>
                  <a:lnTo>
                    <a:pt x="420" y="225"/>
                  </a:lnTo>
                  <a:lnTo>
                    <a:pt x="437" y="218"/>
                  </a:lnTo>
                  <a:lnTo>
                    <a:pt x="449" y="206"/>
                  </a:lnTo>
                  <a:lnTo>
                    <a:pt x="456" y="190"/>
                  </a:lnTo>
                  <a:lnTo>
                    <a:pt x="459" y="171"/>
                  </a:lnTo>
                  <a:lnTo>
                    <a:pt x="456" y="152"/>
                  </a:lnTo>
                  <a:lnTo>
                    <a:pt x="449" y="136"/>
                  </a:lnTo>
                  <a:lnTo>
                    <a:pt x="437" y="124"/>
                  </a:lnTo>
                  <a:lnTo>
                    <a:pt x="420" y="116"/>
                  </a:lnTo>
                  <a:lnTo>
                    <a:pt x="402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402" y="0"/>
                  </a:lnTo>
                  <a:lnTo>
                    <a:pt x="433" y="2"/>
                  </a:lnTo>
                  <a:lnTo>
                    <a:pt x="463" y="10"/>
                  </a:lnTo>
                  <a:lnTo>
                    <a:pt x="489" y="23"/>
                  </a:lnTo>
                  <a:lnTo>
                    <a:pt x="513" y="39"/>
                  </a:lnTo>
                  <a:lnTo>
                    <a:pt x="534" y="59"/>
                  </a:lnTo>
                  <a:lnTo>
                    <a:pt x="551" y="83"/>
                  </a:lnTo>
                  <a:lnTo>
                    <a:pt x="563" y="110"/>
                  </a:lnTo>
                  <a:lnTo>
                    <a:pt x="571" y="139"/>
                  </a:lnTo>
                  <a:lnTo>
                    <a:pt x="574" y="171"/>
                  </a:lnTo>
                  <a:lnTo>
                    <a:pt x="571" y="202"/>
                  </a:lnTo>
                  <a:lnTo>
                    <a:pt x="563" y="232"/>
                  </a:lnTo>
                  <a:lnTo>
                    <a:pt x="551" y="259"/>
                  </a:lnTo>
                  <a:lnTo>
                    <a:pt x="534" y="282"/>
                  </a:lnTo>
                  <a:lnTo>
                    <a:pt x="513" y="302"/>
                  </a:lnTo>
                  <a:lnTo>
                    <a:pt x="489" y="320"/>
                  </a:lnTo>
                  <a:lnTo>
                    <a:pt x="463" y="331"/>
                  </a:lnTo>
                  <a:lnTo>
                    <a:pt x="433" y="340"/>
                  </a:lnTo>
                  <a:lnTo>
                    <a:pt x="402" y="343"/>
                  </a:lnTo>
                  <a:lnTo>
                    <a:pt x="172" y="343"/>
                  </a:lnTo>
                  <a:lnTo>
                    <a:pt x="141" y="340"/>
                  </a:lnTo>
                  <a:lnTo>
                    <a:pt x="111" y="331"/>
                  </a:lnTo>
                  <a:lnTo>
                    <a:pt x="85" y="320"/>
                  </a:lnTo>
                  <a:lnTo>
                    <a:pt x="61" y="302"/>
                  </a:lnTo>
                  <a:lnTo>
                    <a:pt x="40" y="282"/>
                  </a:lnTo>
                  <a:lnTo>
                    <a:pt x="23" y="259"/>
                  </a:lnTo>
                  <a:lnTo>
                    <a:pt x="11" y="232"/>
                  </a:lnTo>
                  <a:lnTo>
                    <a:pt x="3" y="202"/>
                  </a:lnTo>
                  <a:lnTo>
                    <a:pt x="0" y="171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1" y="39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0" name="Freeform 772"/>
            <p:cNvSpPr>
              <a:spLocks noEditPoints="1"/>
            </p:cNvSpPr>
            <p:nvPr/>
          </p:nvSpPr>
          <p:spPr bwMode="auto">
            <a:xfrm>
              <a:off x="9571038" y="4475163"/>
              <a:ext cx="53975" cy="53975"/>
            </a:xfrm>
            <a:custGeom>
              <a:avLst/>
              <a:gdLst>
                <a:gd name="T0" fmla="*/ 115 w 344"/>
                <a:gd name="T1" fmla="*/ 114 h 343"/>
                <a:gd name="T2" fmla="*/ 115 w 344"/>
                <a:gd name="T3" fmla="*/ 229 h 343"/>
                <a:gd name="T4" fmla="*/ 230 w 344"/>
                <a:gd name="T5" fmla="*/ 229 h 343"/>
                <a:gd name="T6" fmla="*/ 230 w 344"/>
                <a:gd name="T7" fmla="*/ 114 h 343"/>
                <a:gd name="T8" fmla="*/ 115 w 344"/>
                <a:gd name="T9" fmla="*/ 114 h 343"/>
                <a:gd name="T10" fmla="*/ 115 w 344"/>
                <a:gd name="T11" fmla="*/ 0 h 343"/>
                <a:gd name="T12" fmla="*/ 230 w 344"/>
                <a:gd name="T13" fmla="*/ 0 h 343"/>
                <a:gd name="T14" fmla="*/ 256 w 344"/>
                <a:gd name="T15" fmla="*/ 2 h 343"/>
                <a:gd name="T16" fmla="*/ 280 w 344"/>
                <a:gd name="T17" fmla="*/ 12 h 343"/>
                <a:gd name="T18" fmla="*/ 302 w 344"/>
                <a:gd name="T19" fmla="*/ 25 h 343"/>
                <a:gd name="T20" fmla="*/ 319 w 344"/>
                <a:gd name="T21" fmla="*/ 43 h 343"/>
                <a:gd name="T22" fmla="*/ 333 w 344"/>
                <a:gd name="T23" fmla="*/ 63 h 343"/>
                <a:gd name="T24" fmla="*/ 341 w 344"/>
                <a:gd name="T25" fmla="*/ 87 h 343"/>
                <a:gd name="T26" fmla="*/ 344 w 344"/>
                <a:gd name="T27" fmla="*/ 114 h 343"/>
                <a:gd name="T28" fmla="*/ 344 w 344"/>
                <a:gd name="T29" fmla="*/ 229 h 343"/>
                <a:gd name="T30" fmla="*/ 341 w 344"/>
                <a:gd name="T31" fmla="*/ 255 h 343"/>
                <a:gd name="T32" fmla="*/ 333 w 344"/>
                <a:gd name="T33" fmla="*/ 278 h 343"/>
                <a:gd name="T34" fmla="*/ 319 w 344"/>
                <a:gd name="T35" fmla="*/ 299 h 343"/>
                <a:gd name="T36" fmla="*/ 302 w 344"/>
                <a:gd name="T37" fmla="*/ 317 h 343"/>
                <a:gd name="T38" fmla="*/ 280 w 344"/>
                <a:gd name="T39" fmla="*/ 330 h 343"/>
                <a:gd name="T40" fmla="*/ 256 w 344"/>
                <a:gd name="T41" fmla="*/ 340 h 343"/>
                <a:gd name="T42" fmla="*/ 230 w 344"/>
                <a:gd name="T43" fmla="*/ 343 h 343"/>
                <a:gd name="T44" fmla="*/ 115 w 344"/>
                <a:gd name="T45" fmla="*/ 343 h 343"/>
                <a:gd name="T46" fmla="*/ 89 w 344"/>
                <a:gd name="T47" fmla="*/ 340 h 343"/>
                <a:gd name="T48" fmla="*/ 65 w 344"/>
                <a:gd name="T49" fmla="*/ 330 h 343"/>
                <a:gd name="T50" fmla="*/ 43 w 344"/>
                <a:gd name="T51" fmla="*/ 317 h 343"/>
                <a:gd name="T52" fmla="*/ 25 w 344"/>
                <a:gd name="T53" fmla="*/ 299 h 343"/>
                <a:gd name="T54" fmla="*/ 12 w 344"/>
                <a:gd name="T55" fmla="*/ 278 h 343"/>
                <a:gd name="T56" fmla="*/ 3 w 344"/>
                <a:gd name="T57" fmla="*/ 255 h 343"/>
                <a:gd name="T58" fmla="*/ 0 w 344"/>
                <a:gd name="T59" fmla="*/ 229 h 343"/>
                <a:gd name="T60" fmla="*/ 0 w 344"/>
                <a:gd name="T61" fmla="*/ 114 h 343"/>
                <a:gd name="T62" fmla="*/ 3 w 344"/>
                <a:gd name="T63" fmla="*/ 87 h 343"/>
                <a:gd name="T64" fmla="*/ 12 w 344"/>
                <a:gd name="T65" fmla="*/ 63 h 343"/>
                <a:gd name="T66" fmla="*/ 25 w 344"/>
                <a:gd name="T67" fmla="*/ 43 h 343"/>
                <a:gd name="T68" fmla="*/ 43 w 344"/>
                <a:gd name="T69" fmla="*/ 25 h 343"/>
                <a:gd name="T70" fmla="*/ 65 w 344"/>
                <a:gd name="T71" fmla="*/ 12 h 343"/>
                <a:gd name="T72" fmla="*/ 89 w 344"/>
                <a:gd name="T73" fmla="*/ 2 h 343"/>
                <a:gd name="T74" fmla="*/ 115 w 344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3">
                  <a:moveTo>
                    <a:pt x="115" y="114"/>
                  </a:moveTo>
                  <a:lnTo>
                    <a:pt x="115" y="229"/>
                  </a:lnTo>
                  <a:lnTo>
                    <a:pt x="230" y="229"/>
                  </a:lnTo>
                  <a:lnTo>
                    <a:pt x="230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30" y="0"/>
                  </a:lnTo>
                  <a:lnTo>
                    <a:pt x="256" y="2"/>
                  </a:lnTo>
                  <a:lnTo>
                    <a:pt x="280" y="12"/>
                  </a:lnTo>
                  <a:lnTo>
                    <a:pt x="302" y="25"/>
                  </a:lnTo>
                  <a:lnTo>
                    <a:pt x="319" y="43"/>
                  </a:lnTo>
                  <a:lnTo>
                    <a:pt x="333" y="63"/>
                  </a:lnTo>
                  <a:lnTo>
                    <a:pt x="341" y="87"/>
                  </a:lnTo>
                  <a:lnTo>
                    <a:pt x="344" y="114"/>
                  </a:lnTo>
                  <a:lnTo>
                    <a:pt x="344" y="229"/>
                  </a:lnTo>
                  <a:lnTo>
                    <a:pt x="341" y="255"/>
                  </a:lnTo>
                  <a:lnTo>
                    <a:pt x="333" y="278"/>
                  </a:lnTo>
                  <a:lnTo>
                    <a:pt x="319" y="299"/>
                  </a:lnTo>
                  <a:lnTo>
                    <a:pt x="302" y="317"/>
                  </a:lnTo>
                  <a:lnTo>
                    <a:pt x="280" y="330"/>
                  </a:lnTo>
                  <a:lnTo>
                    <a:pt x="256" y="340"/>
                  </a:lnTo>
                  <a:lnTo>
                    <a:pt x="230" y="343"/>
                  </a:lnTo>
                  <a:lnTo>
                    <a:pt x="115" y="343"/>
                  </a:lnTo>
                  <a:lnTo>
                    <a:pt x="89" y="340"/>
                  </a:lnTo>
                  <a:lnTo>
                    <a:pt x="65" y="330"/>
                  </a:lnTo>
                  <a:lnTo>
                    <a:pt x="43" y="317"/>
                  </a:lnTo>
                  <a:lnTo>
                    <a:pt x="25" y="299"/>
                  </a:lnTo>
                  <a:lnTo>
                    <a:pt x="12" y="278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1" name="Freeform 773"/>
            <p:cNvSpPr>
              <a:spLocks/>
            </p:cNvSpPr>
            <p:nvPr/>
          </p:nvSpPr>
          <p:spPr bwMode="auto">
            <a:xfrm>
              <a:off x="9388475" y="4683125"/>
              <a:ext cx="19050" cy="36513"/>
            </a:xfrm>
            <a:custGeom>
              <a:avLst/>
              <a:gdLst>
                <a:gd name="T0" fmla="*/ 57 w 114"/>
                <a:gd name="T1" fmla="*/ 0 h 228"/>
                <a:gd name="T2" fmla="*/ 76 w 114"/>
                <a:gd name="T3" fmla="*/ 2 h 228"/>
                <a:gd name="T4" fmla="*/ 92 w 114"/>
                <a:gd name="T5" fmla="*/ 9 h 228"/>
                <a:gd name="T6" fmla="*/ 104 w 114"/>
                <a:gd name="T7" fmla="*/ 21 h 228"/>
                <a:gd name="T8" fmla="*/ 111 w 114"/>
                <a:gd name="T9" fmla="*/ 37 h 228"/>
                <a:gd name="T10" fmla="*/ 114 w 114"/>
                <a:gd name="T11" fmla="*/ 57 h 228"/>
                <a:gd name="T12" fmla="*/ 114 w 114"/>
                <a:gd name="T13" fmla="*/ 171 h 228"/>
                <a:gd name="T14" fmla="*/ 111 w 114"/>
                <a:gd name="T15" fmla="*/ 190 h 228"/>
                <a:gd name="T16" fmla="*/ 104 w 114"/>
                <a:gd name="T17" fmla="*/ 205 h 228"/>
                <a:gd name="T18" fmla="*/ 92 w 114"/>
                <a:gd name="T19" fmla="*/ 218 h 228"/>
                <a:gd name="T20" fmla="*/ 76 w 114"/>
                <a:gd name="T21" fmla="*/ 225 h 228"/>
                <a:gd name="T22" fmla="*/ 57 w 114"/>
                <a:gd name="T23" fmla="*/ 228 h 228"/>
                <a:gd name="T24" fmla="*/ 38 w 114"/>
                <a:gd name="T25" fmla="*/ 225 h 228"/>
                <a:gd name="T26" fmla="*/ 22 w 114"/>
                <a:gd name="T27" fmla="*/ 218 h 228"/>
                <a:gd name="T28" fmla="*/ 10 w 114"/>
                <a:gd name="T29" fmla="*/ 205 h 228"/>
                <a:gd name="T30" fmla="*/ 3 w 114"/>
                <a:gd name="T31" fmla="*/ 190 h 228"/>
                <a:gd name="T32" fmla="*/ 0 w 114"/>
                <a:gd name="T33" fmla="*/ 171 h 228"/>
                <a:gd name="T34" fmla="*/ 0 w 114"/>
                <a:gd name="T35" fmla="*/ 57 h 228"/>
                <a:gd name="T36" fmla="*/ 3 w 114"/>
                <a:gd name="T37" fmla="*/ 37 h 228"/>
                <a:gd name="T38" fmla="*/ 10 w 114"/>
                <a:gd name="T39" fmla="*/ 21 h 228"/>
                <a:gd name="T40" fmla="*/ 22 w 114"/>
                <a:gd name="T41" fmla="*/ 9 h 228"/>
                <a:gd name="T42" fmla="*/ 38 w 114"/>
                <a:gd name="T43" fmla="*/ 2 h 228"/>
                <a:gd name="T44" fmla="*/ 57 w 114"/>
                <a:gd name="T4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8">
                  <a:moveTo>
                    <a:pt x="57" y="0"/>
                  </a:moveTo>
                  <a:lnTo>
                    <a:pt x="76" y="2"/>
                  </a:lnTo>
                  <a:lnTo>
                    <a:pt x="92" y="9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171"/>
                  </a:lnTo>
                  <a:lnTo>
                    <a:pt x="111" y="190"/>
                  </a:lnTo>
                  <a:lnTo>
                    <a:pt x="104" y="205"/>
                  </a:lnTo>
                  <a:lnTo>
                    <a:pt x="92" y="218"/>
                  </a:lnTo>
                  <a:lnTo>
                    <a:pt x="76" y="225"/>
                  </a:lnTo>
                  <a:lnTo>
                    <a:pt x="57" y="228"/>
                  </a:lnTo>
                  <a:lnTo>
                    <a:pt x="38" y="225"/>
                  </a:lnTo>
                  <a:lnTo>
                    <a:pt x="22" y="218"/>
                  </a:lnTo>
                  <a:lnTo>
                    <a:pt x="10" y="205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2" name="Freeform 774"/>
            <p:cNvSpPr>
              <a:spLocks/>
            </p:cNvSpPr>
            <p:nvPr/>
          </p:nvSpPr>
          <p:spPr bwMode="auto">
            <a:xfrm>
              <a:off x="9388475" y="4429125"/>
              <a:ext cx="19050" cy="36513"/>
            </a:xfrm>
            <a:custGeom>
              <a:avLst/>
              <a:gdLst>
                <a:gd name="T0" fmla="*/ 57 w 114"/>
                <a:gd name="T1" fmla="*/ 0 h 228"/>
                <a:gd name="T2" fmla="*/ 76 w 114"/>
                <a:gd name="T3" fmla="*/ 2 h 228"/>
                <a:gd name="T4" fmla="*/ 92 w 114"/>
                <a:gd name="T5" fmla="*/ 9 h 228"/>
                <a:gd name="T6" fmla="*/ 104 w 114"/>
                <a:gd name="T7" fmla="*/ 21 h 228"/>
                <a:gd name="T8" fmla="*/ 111 w 114"/>
                <a:gd name="T9" fmla="*/ 37 h 228"/>
                <a:gd name="T10" fmla="*/ 114 w 114"/>
                <a:gd name="T11" fmla="*/ 57 h 228"/>
                <a:gd name="T12" fmla="*/ 114 w 114"/>
                <a:gd name="T13" fmla="*/ 171 h 228"/>
                <a:gd name="T14" fmla="*/ 111 w 114"/>
                <a:gd name="T15" fmla="*/ 190 h 228"/>
                <a:gd name="T16" fmla="*/ 104 w 114"/>
                <a:gd name="T17" fmla="*/ 205 h 228"/>
                <a:gd name="T18" fmla="*/ 92 w 114"/>
                <a:gd name="T19" fmla="*/ 218 h 228"/>
                <a:gd name="T20" fmla="*/ 76 w 114"/>
                <a:gd name="T21" fmla="*/ 225 h 228"/>
                <a:gd name="T22" fmla="*/ 57 w 114"/>
                <a:gd name="T23" fmla="*/ 228 h 228"/>
                <a:gd name="T24" fmla="*/ 38 w 114"/>
                <a:gd name="T25" fmla="*/ 225 h 228"/>
                <a:gd name="T26" fmla="*/ 22 w 114"/>
                <a:gd name="T27" fmla="*/ 218 h 228"/>
                <a:gd name="T28" fmla="*/ 10 w 114"/>
                <a:gd name="T29" fmla="*/ 205 h 228"/>
                <a:gd name="T30" fmla="*/ 3 w 114"/>
                <a:gd name="T31" fmla="*/ 190 h 228"/>
                <a:gd name="T32" fmla="*/ 0 w 114"/>
                <a:gd name="T33" fmla="*/ 171 h 228"/>
                <a:gd name="T34" fmla="*/ 0 w 114"/>
                <a:gd name="T35" fmla="*/ 57 h 228"/>
                <a:gd name="T36" fmla="*/ 3 w 114"/>
                <a:gd name="T37" fmla="*/ 37 h 228"/>
                <a:gd name="T38" fmla="*/ 10 w 114"/>
                <a:gd name="T39" fmla="*/ 21 h 228"/>
                <a:gd name="T40" fmla="*/ 22 w 114"/>
                <a:gd name="T41" fmla="*/ 9 h 228"/>
                <a:gd name="T42" fmla="*/ 38 w 114"/>
                <a:gd name="T43" fmla="*/ 2 h 228"/>
                <a:gd name="T44" fmla="*/ 57 w 114"/>
                <a:gd name="T4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8">
                  <a:moveTo>
                    <a:pt x="57" y="0"/>
                  </a:moveTo>
                  <a:lnTo>
                    <a:pt x="76" y="2"/>
                  </a:lnTo>
                  <a:lnTo>
                    <a:pt x="92" y="9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171"/>
                  </a:lnTo>
                  <a:lnTo>
                    <a:pt x="111" y="190"/>
                  </a:lnTo>
                  <a:lnTo>
                    <a:pt x="104" y="205"/>
                  </a:lnTo>
                  <a:lnTo>
                    <a:pt x="92" y="218"/>
                  </a:lnTo>
                  <a:lnTo>
                    <a:pt x="76" y="225"/>
                  </a:lnTo>
                  <a:lnTo>
                    <a:pt x="57" y="228"/>
                  </a:lnTo>
                  <a:lnTo>
                    <a:pt x="38" y="225"/>
                  </a:lnTo>
                  <a:lnTo>
                    <a:pt x="22" y="218"/>
                  </a:lnTo>
                  <a:lnTo>
                    <a:pt x="10" y="205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3" name="Freeform 775"/>
            <p:cNvSpPr>
              <a:spLocks/>
            </p:cNvSpPr>
            <p:nvPr/>
          </p:nvSpPr>
          <p:spPr bwMode="auto">
            <a:xfrm>
              <a:off x="9507538" y="4565650"/>
              <a:ext cx="36513" cy="17463"/>
            </a:xfrm>
            <a:custGeom>
              <a:avLst/>
              <a:gdLst>
                <a:gd name="T0" fmla="*/ 57 w 229"/>
                <a:gd name="T1" fmla="*/ 0 h 114"/>
                <a:gd name="T2" fmla="*/ 172 w 229"/>
                <a:gd name="T3" fmla="*/ 0 h 114"/>
                <a:gd name="T4" fmla="*/ 191 w 229"/>
                <a:gd name="T5" fmla="*/ 2 h 114"/>
                <a:gd name="T6" fmla="*/ 207 w 229"/>
                <a:gd name="T7" fmla="*/ 10 h 114"/>
                <a:gd name="T8" fmla="*/ 219 w 229"/>
                <a:gd name="T9" fmla="*/ 22 h 114"/>
                <a:gd name="T10" fmla="*/ 226 w 229"/>
                <a:gd name="T11" fmla="*/ 38 h 114"/>
                <a:gd name="T12" fmla="*/ 229 w 229"/>
                <a:gd name="T13" fmla="*/ 57 h 114"/>
                <a:gd name="T14" fmla="*/ 226 w 229"/>
                <a:gd name="T15" fmla="*/ 76 h 114"/>
                <a:gd name="T16" fmla="*/ 219 w 229"/>
                <a:gd name="T17" fmla="*/ 92 h 114"/>
                <a:gd name="T18" fmla="*/ 207 w 229"/>
                <a:gd name="T19" fmla="*/ 104 h 114"/>
                <a:gd name="T20" fmla="*/ 191 w 229"/>
                <a:gd name="T21" fmla="*/ 111 h 114"/>
                <a:gd name="T22" fmla="*/ 172 w 229"/>
                <a:gd name="T23" fmla="*/ 114 h 114"/>
                <a:gd name="T24" fmla="*/ 57 w 229"/>
                <a:gd name="T25" fmla="*/ 114 h 114"/>
                <a:gd name="T26" fmla="*/ 39 w 229"/>
                <a:gd name="T27" fmla="*/ 111 h 114"/>
                <a:gd name="T28" fmla="*/ 22 w 229"/>
                <a:gd name="T29" fmla="*/ 104 h 114"/>
                <a:gd name="T30" fmla="*/ 10 w 229"/>
                <a:gd name="T31" fmla="*/ 92 h 114"/>
                <a:gd name="T32" fmla="*/ 3 w 229"/>
                <a:gd name="T33" fmla="*/ 76 h 114"/>
                <a:gd name="T34" fmla="*/ 0 w 229"/>
                <a:gd name="T35" fmla="*/ 57 h 114"/>
                <a:gd name="T36" fmla="*/ 3 w 229"/>
                <a:gd name="T37" fmla="*/ 38 h 114"/>
                <a:gd name="T38" fmla="*/ 10 w 229"/>
                <a:gd name="T39" fmla="*/ 22 h 114"/>
                <a:gd name="T40" fmla="*/ 22 w 229"/>
                <a:gd name="T41" fmla="*/ 10 h 114"/>
                <a:gd name="T42" fmla="*/ 39 w 229"/>
                <a:gd name="T43" fmla="*/ 2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2" y="0"/>
                  </a:lnTo>
                  <a:lnTo>
                    <a:pt x="191" y="2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9" y="92"/>
                  </a:lnTo>
                  <a:lnTo>
                    <a:pt x="207" y="104"/>
                  </a:lnTo>
                  <a:lnTo>
                    <a:pt x="191" y="111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4" name="Freeform 776"/>
            <p:cNvSpPr>
              <a:spLocks/>
            </p:cNvSpPr>
            <p:nvPr/>
          </p:nvSpPr>
          <p:spPr bwMode="auto">
            <a:xfrm>
              <a:off x="9251950" y="4565650"/>
              <a:ext cx="36513" cy="17463"/>
            </a:xfrm>
            <a:custGeom>
              <a:avLst/>
              <a:gdLst>
                <a:gd name="T0" fmla="*/ 57 w 229"/>
                <a:gd name="T1" fmla="*/ 0 h 114"/>
                <a:gd name="T2" fmla="*/ 172 w 229"/>
                <a:gd name="T3" fmla="*/ 0 h 114"/>
                <a:gd name="T4" fmla="*/ 190 w 229"/>
                <a:gd name="T5" fmla="*/ 2 h 114"/>
                <a:gd name="T6" fmla="*/ 207 w 229"/>
                <a:gd name="T7" fmla="*/ 10 h 114"/>
                <a:gd name="T8" fmla="*/ 219 w 229"/>
                <a:gd name="T9" fmla="*/ 22 h 114"/>
                <a:gd name="T10" fmla="*/ 226 w 229"/>
                <a:gd name="T11" fmla="*/ 38 h 114"/>
                <a:gd name="T12" fmla="*/ 229 w 229"/>
                <a:gd name="T13" fmla="*/ 57 h 114"/>
                <a:gd name="T14" fmla="*/ 226 w 229"/>
                <a:gd name="T15" fmla="*/ 76 h 114"/>
                <a:gd name="T16" fmla="*/ 219 w 229"/>
                <a:gd name="T17" fmla="*/ 92 h 114"/>
                <a:gd name="T18" fmla="*/ 207 w 229"/>
                <a:gd name="T19" fmla="*/ 104 h 114"/>
                <a:gd name="T20" fmla="*/ 190 w 229"/>
                <a:gd name="T21" fmla="*/ 111 h 114"/>
                <a:gd name="T22" fmla="*/ 172 w 229"/>
                <a:gd name="T23" fmla="*/ 114 h 114"/>
                <a:gd name="T24" fmla="*/ 57 w 229"/>
                <a:gd name="T25" fmla="*/ 114 h 114"/>
                <a:gd name="T26" fmla="*/ 38 w 229"/>
                <a:gd name="T27" fmla="*/ 111 h 114"/>
                <a:gd name="T28" fmla="*/ 22 w 229"/>
                <a:gd name="T29" fmla="*/ 104 h 114"/>
                <a:gd name="T30" fmla="*/ 10 w 229"/>
                <a:gd name="T31" fmla="*/ 92 h 114"/>
                <a:gd name="T32" fmla="*/ 3 w 229"/>
                <a:gd name="T33" fmla="*/ 76 h 114"/>
                <a:gd name="T34" fmla="*/ 0 w 229"/>
                <a:gd name="T35" fmla="*/ 57 h 114"/>
                <a:gd name="T36" fmla="*/ 3 w 229"/>
                <a:gd name="T37" fmla="*/ 38 h 114"/>
                <a:gd name="T38" fmla="*/ 10 w 229"/>
                <a:gd name="T39" fmla="*/ 22 h 114"/>
                <a:gd name="T40" fmla="*/ 22 w 229"/>
                <a:gd name="T41" fmla="*/ 10 h 114"/>
                <a:gd name="T42" fmla="*/ 38 w 229"/>
                <a:gd name="T43" fmla="*/ 2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2" y="0"/>
                  </a:lnTo>
                  <a:lnTo>
                    <a:pt x="190" y="2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9" y="92"/>
                  </a:lnTo>
                  <a:lnTo>
                    <a:pt x="207" y="104"/>
                  </a:lnTo>
                  <a:lnTo>
                    <a:pt x="190" y="111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5" name="Freeform 777"/>
            <p:cNvSpPr>
              <a:spLocks/>
            </p:cNvSpPr>
            <p:nvPr/>
          </p:nvSpPr>
          <p:spPr bwMode="auto">
            <a:xfrm>
              <a:off x="9472613" y="4648200"/>
              <a:ext cx="30163" cy="31750"/>
            </a:xfrm>
            <a:custGeom>
              <a:avLst/>
              <a:gdLst>
                <a:gd name="T0" fmla="*/ 65 w 193"/>
                <a:gd name="T1" fmla="*/ 0 h 194"/>
                <a:gd name="T2" fmla="*/ 81 w 193"/>
                <a:gd name="T3" fmla="*/ 5 h 194"/>
                <a:gd name="T4" fmla="*/ 97 w 193"/>
                <a:gd name="T5" fmla="*/ 16 h 194"/>
                <a:gd name="T6" fmla="*/ 177 w 193"/>
                <a:gd name="T7" fmla="*/ 96 h 194"/>
                <a:gd name="T8" fmla="*/ 188 w 193"/>
                <a:gd name="T9" fmla="*/ 111 h 194"/>
                <a:gd name="T10" fmla="*/ 193 w 193"/>
                <a:gd name="T11" fmla="*/ 127 h 194"/>
                <a:gd name="T12" fmla="*/ 193 w 193"/>
                <a:gd name="T13" fmla="*/ 145 h 194"/>
                <a:gd name="T14" fmla="*/ 188 w 193"/>
                <a:gd name="T15" fmla="*/ 162 h 194"/>
                <a:gd name="T16" fmla="*/ 177 w 193"/>
                <a:gd name="T17" fmla="*/ 176 h 194"/>
                <a:gd name="T18" fmla="*/ 165 w 193"/>
                <a:gd name="T19" fmla="*/ 185 h 194"/>
                <a:gd name="T20" fmla="*/ 152 w 193"/>
                <a:gd name="T21" fmla="*/ 192 h 194"/>
                <a:gd name="T22" fmla="*/ 137 w 193"/>
                <a:gd name="T23" fmla="*/ 194 h 194"/>
                <a:gd name="T24" fmla="*/ 121 w 193"/>
                <a:gd name="T25" fmla="*/ 192 h 194"/>
                <a:gd name="T26" fmla="*/ 109 w 193"/>
                <a:gd name="T27" fmla="*/ 185 h 194"/>
                <a:gd name="T28" fmla="*/ 97 w 193"/>
                <a:gd name="T29" fmla="*/ 176 h 194"/>
                <a:gd name="T30" fmla="*/ 16 w 193"/>
                <a:gd name="T31" fmla="*/ 96 h 194"/>
                <a:gd name="T32" fmla="*/ 5 w 193"/>
                <a:gd name="T33" fmla="*/ 82 h 194"/>
                <a:gd name="T34" fmla="*/ 0 w 193"/>
                <a:gd name="T35" fmla="*/ 65 h 194"/>
                <a:gd name="T36" fmla="*/ 0 w 193"/>
                <a:gd name="T37" fmla="*/ 47 h 194"/>
                <a:gd name="T38" fmla="*/ 5 w 193"/>
                <a:gd name="T39" fmla="*/ 31 h 194"/>
                <a:gd name="T40" fmla="*/ 16 w 193"/>
                <a:gd name="T41" fmla="*/ 16 h 194"/>
                <a:gd name="T42" fmla="*/ 31 w 193"/>
                <a:gd name="T43" fmla="*/ 5 h 194"/>
                <a:gd name="T44" fmla="*/ 48 w 193"/>
                <a:gd name="T45" fmla="*/ 0 h 194"/>
                <a:gd name="T46" fmla="*/ 65 w 193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4">
                  <a:moveTo>
                    <a:pt x="65" y="0"/>
                  </a:moveTo>
                  <a:lnTo>
                    <a:pt x="81" y="5"/>
                  </a:lnTo>
                  <a:lnTo>
                    <a:pt x="97" y="16"/>
                  </a:lnTo>
                  <a:lnTo>
                    <a:pt x="177" y="96"/>
                  </a:lnTo>
                  <a:lnTo>
                    <a:pt x="188" y="111"/>
                  </a:lnTo>
                  <a:lnTo>
                    <a:pt x="193" y="127"/>
                  </a:lnTo>
                  <a:lnTo>
                    <a:pt x="193" y="145"/>
                  </a:lnTo>
                  <a:lnTo>
                    <a:pt x="188" y="162"/>
                  </a:lnTo>
                  <a:lnTo>
                    <a:pt x="177" y="176"/>
                  </a:lnTo>
                  <a:lnTo>
                    <a:pt x="165" y="185"/>
                  </a:lnTo>
                  <a:lnTo>
                    <a:pt x="152" y="192"/>
                  </a:lnTo>
                  <a:lnTo>
                    <a:pt x="137" y="194"/>
                  </a:lnTo>
                  <a:lnTo>
                    <a:pt x="121" y="192"/>
                  </a:lnTo>
                  <a:lnTo>
                    <a:pt x="109" y="185"/>
                  </a:lnTo>
                  <a:lnTo>
                    <a:pt x="97" y="176"/>
                  </a:lnTo>
                  <a:lnTo>
                    <a:pt x="16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7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6" name="Freeform 778"/>
            <p:cNvSpPr>
              <a:spLocks/>
            </p:cNvSpPr>
            <p:nvPr/>
          </p:nvSpPr>
          <p:spPr bwMode="auto">
            <a:xfrm>
              <a:off x="9293225" y="4468813"/>
              <a:ext cx="30163" cy="31750"/>
            </a:xfrm>
            <a:custGeom>
              <a:avLst/>
              <a:gdLst>
                <a:gd name="T0" fmla="*/ 48 w 193"/>
                <a:gd name="T1" fmla="*/ 0 h 194"/>
                <a:gd name="T2" fmla="*/ 65 w 193"/>
                <a:gd name="T3" fmla="*/ 0 h 194"/>
                <a:gd name="T4" fmla="*/ 81 w 193"/>
                <a:gd name="T5" fmla="*/ 5 h 194"/>
                <a:gd name="T6" fmla="*/ 96 w 193"/>
                <a:gd name="T7" fmla="*/ 16 h 194"/>
                <a:gd name="T8" fmla="*/ 177 w 193"/>
                <a:gd name="T9" fmla="*/ 96 h 194"/>
                <a:gd name="T10" fmla="*/ 188 w 193"/>
                <a:gd name="T11" fmla="*/ 111 h 194"/>
                <a:gd name="T12" fmla="*/ 193 w 193"/>
                <a:gd name="T13" fmla="*/ 128 h 194"/>
                <a:gd name="T14" fmla="*/ 193 w 193"/>
                <a:gd name="T15" fmla="*/ 145 h 194"/>
                <a:gd name="T16" fmla="*/ 188 w 193"/>
                <a:gd name="T17" fmla="*/ 162 h 194"/>
                <a:gd name="T18" fmla="*/ 177 w 193"/>
                <a:gd name="T19" fmla="*/ 176 h 194"/>
                <a:gd name="T20" fmla="*/ 165 w 193"/>
                <a:gd name="T21" fmla="*/ 186 h 194"/>
                <a:gd name="T22" fmla="*/ 152 w 193"/>
                <a:gd name="T23" fmla="*/ 192 h 194"/>
                <a:gd name="T24" fmla="*/ 137 w 193"/>
                <a:gd name="T25" fmla="*/ 194 h 194"/>
                <a:gd name="T26" fmla="*/ 121 w 193"/>
                <a:gd name="T27" fmla="*/ 192 h 194"/>
                <a:gd name="T28" fmla="*/ 108 w 193"/>
                <a:gd name="T29" fmla="*/ 186 h 194"/>
                <a:gd name="T30" fmla="*/ 96 w 193"/>
                <a:gd name="T31" fmla="*/ 176 h 194"/>
                <a:gd name="T32" fmla="*/ 16 w 193"/>
                <a:gd name="T33" fmla="*/ 96 h 194"/>
                <a:gd name="T34" fmla="*/ 5 w 193"/>
                <a:gd name="T35" fmla="*/ 82 h 194"/>
                <a:gd name="T36" fmla="*/ 0 w 193"/>
                <a:gd name="T37" fmla="*/ 65 h 194"/>
                <a:gd name="T38" fmla="*/ 0 w 193"/>
                <a:gd name="T39" fmla="*/ 48 h 194"/>
                <a:gd name="T40" fmla="*/ 5 w 193"/>
                <a:gd name="T41" fmla="*/ 31 h 194"/>
                <a:gd name="T42" fmla="*/ 16 w 193"/>
                <a:gd name="T43" fmla="*/ 16 h 194"/>
                <a:gd name="T44" fmla="*/ 31 w 193"/>
                <a:gd name="T45" fmla="*/ 5 h 194"/>
                <a:gd name="T46" fmla="*/ 48 w 193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4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6" y="16"/>
                  </a:lnTo>
                  <a:lnTo>
                    <a:pt x="177" y="96"/>
                  </a:lnTo>
                  <a:lnTo>
                    <a:pt x="188" y="111"/>
                  </a:lnTo>
                  <a:lnTo>
                    <a:pt x="193" y="128"/>
                  </a:lnTo>
                  <a:lnTo>
                    <a:pt x="193" y="145"/>
                  </a:lnTo>
                  <a:lnTo>
                    <a:pt x="188" y="162"/>
                  </a:lnTo>
                  <a:lnTo>
                    <a:pt x="177" y="176"/>
                  </a:lnTo>
                  <a:lnTo>
                    <a:pt x="165" y="186"/>
                  </a:lnTo>
                  <a:lnTo>
                    <a:pt x="152" y="192"/>
                  </a:lnTo>
                  <a:lnTo>
                    <a:pt x="137" y="194"/>
                  </a:lnTo>
                  <a:lnTo>
                    <a:pt x="121" y="192"/>
                  </a:lnTo>
                  <a:lnTo>
                    <a:pt x="108" y="186"/>
                  </a:lnTo>
                  <a:lnTo>
                    <a:pt x="96" y="176"/>
                  </a:lnTo>
                  <a:lnTo>
                    <a:pt x="16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7" name="Freeform 779"/>
            <p:cNvSpPr>
              <a:spLocks/>
            </p:cNvSpPr>
            <p:nvPr/>
          </p:nvSpPr>
          <p:spPr bwMode="auto">
            <a:xfrm>
              <a:off x="9472613" y="4468813"/>
              <a:ext cx="30163" cy="31750"/>
            </a:xfrm>
            <a:custGeom>
              <a:avLst/>
              <a:gdLst>
                <a:gd name="T0" fmla="*/ 128 w 193"/>
                <a:gd name="T1" fmla="*/ 0 h 194"/>
                <a:gd name="T2" fmla="*/ 145 w 193"/>
                <a:gd name="T3" fmla="*/ 0 h 194"/>
                <a:gd name="T4" fmla="*/ 162 w 193"/>
                <a:gd name="T5" fmla="*/ 5 h 194"/>
                <a:gd name="T6" fmla="*/ 177 w 193"/>
                <a:gd name="T7" fmla="*/ 16 h 194"/>
                <a:gd name="T8" fmla="*/ 188 w 193"/>
                <a:gd name="T9" fmla="*/ 31 h 194"/>
                <a:gd name="T10" fmla="*/ 193 w 193"/>
                <a:gd name="T11" fmla="*/ 48 h 194"/>
                <a:gd name="T12" fmla="*/ 193 w 193"/>
                <a:gd name="T13" fmla="*/ 65 h 194"/>
                <a:gd name="T14" fmla="*/ 188 w 193"/>
                <a:gd name="T15" fmla="*/ 82 h 194"/>
                <a:gd name="T16" fmla="*/ 177 w 193"/>
                <a:gd name="T17" fmla="*/ 96 h 194"/>
                <a:gd name="T18" fmla="*/ 97 w 193"/>
                <a:gd name="T19" fmla="*/ 176 h 194"/>
                <a:gd name="T20" fmla="*/ 84 w 193"/>
                <a:gd name="T21" fmla="*/ 186 h 194"/>
                <a:gd name="T22" fmla="*/ 69 w 193"/>
                <a:gd name="T23" fmla="*/ 192 h 194"/>
                <a:gd name="T24" fmla="*/ 56 w 193"/>
                <a:gd name="T25" fmla="*/ 194 h 194"/>
                <a:gd name="T26" fmla="*/ 41 w 193"/>
                <a:gd name="T27" fmla="*/ 192 h 194"/>
                <a:gd name="T28" fmla="*/ 28 w 193"/>
                <a:gd name="T29" fmla="*/ 186 h 194"/>
                <a:gd name="T30" fmla="*/ 16 w 193"/>
                <a:gd name="T31" fmla="*/ 176 h 194"/>
                <a:gd name="T32" fmla="*/ 5 w 193"/>
                <a:gd name="T33" fmla="*/ 162 h 194"/>
                <a:gd name="T34" fmla="*/ 0 w 193"/>
                <a:gd name="T35" fmla="*/ 145 h 194"/>
                <a:gd name="T36" fmla="*/ 0 w 193"/>
                <a:gd name="T37" fmla="*/ 128 h 194"/>
                <a:gd name="T38" fmla="*/ 5 w 193"/>
                <a:gd name="T39" fmla="*/ 111 h 194"/>
                <a:gd name="T40" fmla="*/ 16 w 193"/>
                <a:gd name="T41" fmla="*/ 96 h 194"/>
                <a:gd name="T42" fmla="*/ 97 w 193"/>
                <a:gd name="T43" fmla="*/ 16 h 194"/>
                <a:gd name="T44" fmla="*/ 112 w 193"/>
                <a:gd name="T45" fmla="*/ 5 h 194"/>
                <a:gd name="T46" fmla="*/ 128 w 193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4">
                  <a:moveTo>
                    <a:pt x="128" y="0"/>
                  </a:moveTo>
                  <a:lnTo>
                    <a:pt x="145" y="0"/>
                  </a:lnTo>
                  <a:lnTo>
                    <a:pt x="162" y="5"/>
                  </a:lnTo>
                  <a:lnTo>
                    <a:pt x="177" y="16"/>
                  </a:lnTo>
                  <a:lnTo>
                    <a:pt x="188" y="31"/>
                  </a:lnTo>
                  <a:lnTo>
                    <a:pt x="193" y="48"/>
                  </a:lnTo>
                  <a:lnTo>
                    <a:pt x="193" y="65"/>
                  </a:lnTo>
                  <a:lnTo>
                    <a:pt x="188" y="82"/>
                  </a:lnTo>
                  <a:lnTo>
                    <a:pt x="177" y="96"/>
                  </a:lnTo>
                  <a:lnTo>
                    <a:pt x="97" y="176"/>
                  </a:lnTo>
                  <a:lnTo>
                    <a:pt x="84" y="186"/>
                  </a:lnTo>
                  <a:lnTo>
                    <a:pt x="69" y="192"/>
                  </a:lnTo>
                  <a:lnTo>
                    <a:pt x="56" y="194"/>
                  </a:lnTo>
                  <a:lnTo>
                    <a:pt x="41" y="192"/>
                  </a:lnTo>
                  <a:lnTo>
                    <a:pt x="28" y="186"/>
                  </a:lnTo>
                  <a:lnTo>
                    <a:pt x="16" y="176"/>
                  </a:lnTo>
                  <a:lnTo>
                    <a:pt x="5" y="162"/>
                  </a:lnTo>
                  <a:lnTo>
                    <a:pt x="0" y="145"/>
                  </a:lnTo>
                  <a:lnTo>
                    <a:pt x="0" y="128"/>
                  </a:lnTo>
                  <a:lnTo>
                    <a:pt x="5" y="111"/>
                  </a:lnTo>
                  <a:lnTo>
                    <a:pt x="16" y="96"/>
                  </a:lnTo>
                  <a:lnTo>
                    <a:pt x="97" y="16"/>
                  </a:lnTo>
                  <a:lnTo>
                    <a:pt x="112" y="5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8" name="Freeform 780"/>
            <p:cNvSpPr>
              <a:spLocks/>
            </p:cNvSpPr>
            <p:nvPr/>
          </p:nvSpPr>
          <p:spPr bwMode="auto">
            <a:xfrm>
              <a:off x="9293225" y="4648200"/>
              <a:ext cx="30163" cy="31750"/>
            </a:xfrm>
            <a:custGeom>
              <a:avLst/>
              <a:gdLst>
                <a:gd name="T0" fmla="*/ 145 w 193"/>
                <a:gd name="T1" fmla="*/ 0 h 194"/>
                <a:gd name="T2" fmla="*/ 162 w 193"/>
                <a:gd name="T3" fmla="*/ 5 h 194"/>
                <a:gd name="T4" fmla="*/ 177 w 193"/>
                <a:gd name="T5" fmla="*/ 16 h 194"/>
                <a:gd name="T6" fmla="*/ 188 w 193"/>
                <a:gd name="T7" fmla="*/ 31 h 194"/>
                <a:gd name="T8" fmla="*/ 193 w 193"/>
                <a:gd name="T9" fmla="*/ 47 h 194"/>
                <a:gd name="T10" fmla="*/ 193 w 193"/>
                <a:gd name="T11" fmla="*/ 65 h 194"/>
                <a:gd name="T12" fmla="*/ 188 w 193"/>
                <a:gd name="T13" fmla="*/ 82 h 194"/>
                <a:gd name="T14" fmla="*/ 177 w 193"/>
                <a:gd name="T15" fmla="*/ 96 h 194"/>
                <a:gd name="T16" fmla="*/ 96 w 193"/>
                <a:gd name="T17" fmla="*/ 176 h 194"/>
                <a:gd name="T18" fmla="*/ 83 w 193"/>
                <a:gd name="T19" fmla="*/ 185 h 194"/>
                <a:gd name="T20" fmla="*/ 69 w 193"/>
                <a:gd name="T21" fmla="*/ 192 h 194"/>
                <a:gd name="T22" fmla="*/ 56 w 193"/>
                <a:gd name="T23" fmla="*/ 194 h 194"/>
                <a:gd name="T24" fmla="*/ 41 w 193"/>
                <a:gd name="T25" fmla="*/ 192 h 194"/>
                <a:gd name="T26" fmla="*/ 28 w 193"/>
                <a:gd name="T27" fmla="*/ 185 h 194"/>
                <a:gd name="T28" fmla="*/ 16 w 193"/>
                <a:gd name="T29" fmla="*/ 176 h 194"/>
                <a:gd name="T30" fmla="*/ 5 w 193"/>
                <a:gd name="T31" fmla="*/ 162 h 194"/>
                <a:gd name="T32" fmla="*/ 0 w 193"/>
                <a:gd name="T33" fmla="*/ 145 h 194"/>
                <a:gd name="T34" fmla="*/ 0 w 193"/>
                <a:gd name="T35" fmla="*/ 127 h 194"/>
                <a:gd name="T36" fmla="*/ 5 w 193"/>
                <a:gd name="T37" fmla="*/ 111 h 194"/>
                <a:gd name="T38" fmla="*/ 16 w 193"/>
                <a:gd name="T39" fmla="*/ 96 h 194"/>
                <a:gd name="T40" fmla="*/ 96 w 193"/>
                <a:gd name="T41" fmla="*/ 16 h 194"/>
                <a:gd name="T42" fmla="*/ 112 w 193"/>
                <a:gd name="T43" fmla="*/ 5 h 194"/>
                <a:gd name="T44" fmla="*/ 128 w 193"/>
                <a:gd name="T45" fmla="*/ 0 h 194"/>
                <a:gd name="T46" fmla="*/ 145 w 193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4">
                  <a:moveTo>
                    <a:pt x="145" y="0"/>
                  </a:moveTo>
                  <a:lnTo>
                    <a:pt x="162" y="5"/>
                  </a:lnTo>
                  <a:lnTo>
                    <a:pt x="177" y="16"/>
                  </a:lnTo>
                  <a:lnTo>
                    <a:pt x="188" y="31"/>
                  </a:lnTo>
                  <a:lnTo>
                    <a:pt x="193" y="47"/>
                  </a:lnTo>
                  <a:lnTo>
                    <a:pt x="193" y="65"/>
                  </a:lnTo>
                  <a:lnTo>
                    <a:pt x="188" y="82"/>
                  </a:lnTo>
                  <a:lnTo>
                    <a:pt x="177" y="96"/>
                  </a:lnTo>
                  <a:lnTo>
                    <a:pt x="96" y="176"/>
                  </a:lnTo>
                  <a:lnTo>
                    <a:pt x="83" y="185"/>
                  </a:lnTo>
                  <a:lnTo>
                    <a:pt x="69" y="192"/>
                  </a:lnTo>
                  <a:lnTo>
                    <a:pt x="56" y="194"/>
                  </a:lnTo>
                  <a:lnTo>
                    <a:pt x="41" y="192"/>
                  </a:lnTo>
                  <a:lnTo>
                    <a:pt x="28" y="185"/>
                  </a:lnTo>
                  <a:lnTo>
                    <a:pt x="16" y="176"/>
                  </a:lnTo>
                  <a:lnTo>
                    <a:pt x="5" y="162"/>
                  </a:lnTo>
                  <a:lnTo>
                    <a:pt x="0" y="145"/>
                  </a:lnTo>
                  <a:lnTo>
                    <a:pt x="0" y="127"/>
                  </a:lnTo>
                  <a:lnTo>
                    <a:pt x="5" y="111"/>
                  </a:lnTo>
                  <a:lnTo>
                    <a:pt x="16" y="96"/>
                  </a:lnTo>
                  <a:lnTo>
                    <a:pt x="96" y="16"/>
                  </a:lnTo>
                  <a:lnTo>
                    <a:pt x="112" y="5"/>
                  </a:lnTo>
                  <a:lnTo>
                    <a:pt x="128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9" name="Freeform 781"/>
            <p:cNvSpPr>
              <a:spLocks/>
            </p:cNvSpPr>
            <p:nvPr/>
          </p:nvSpPr>
          <p:spPr bwMode="auto">
            <a:xfrm>
              <a:off x="9551988" y="4619625"/>
              <a:ext cx="73025" cy="19050"/>
            </a:xfrm>
            <a:custGeom>
              <a:avLst/>
              <a:gdLst>
                <a:gd name="T0" fmla="*/ 57 w 458"/>
                <a:gd name="T1" fmla="*/ 0 h 114"/>
                <a:gd name="T2" fmla="*/ 401 w 458"/>
                <a:gd name="T3" fmla="*/ 0 h 114"/>
                <a:gd name="T4" fmla="*/ 420 w 458"/>
                <a:gd name="T5" fmla="*/ 2 h 114"/>
                <a:gd name="T6" fmla="*/ 436 w 458"/>
                <a:gd name="T7" fmla="*/ 9 h 114"/>
                <a:gd name="T8" fmla="*/ 448 w 458"/>
                <a:gd name="T9" fmla="*/ 22 h 114"/>
                <a:gd name="T10" fmla="*/ 455 w 458"/>
                <a:gd name="T11" fmla="*/ 37 h 114"/>
                <a:gd name="T12" fmla="*/ 458 w 458"/>
                <a:gd name="T13" fmla="*/ 57 h 114"/>
                <a:gd name="T14" fmla="*/ 455 w 458"/>
                <a:gd name="T15" fmla="*/ 76 h 114"/>
                <a:gd name="T16" fmla="*/ 448 w 458"/>
                <a:gd name="T17" fmla="*/ 91 h 114"/>
                <a:gd name="T18" fmla="*/ 436 w 458"/>
                <a:gd name="T19" fmla="*/ 104 h 114"/>
                <a:gd name="T20" fmla="*/ 420 w 458"/>
                <a:gd name="T21" fmla="*/ 111 h 114"/>
                <a:gd name="T22" fmla="*/ 401 w 458"/>
                <a:gd name="T23" fmla="*/ 114 h 114"/>
                <a:gd name="T24" fmla="*/ 57 w 458"/>
                <a:gd name="T25" fmla="*/ 114 h 114"/>
                <a:gd name="T26" fmla="*/ 38 w 458"/>
                <a:gd name="T27" fmla="*/ 111 h 114"/>
                <a:gd name="T28" fmla="*/ 22 w 458"/>
                <a:gd name="T29" fmla="*/ 104 h 114"/>
                <a:gd name="T30" fmla="*/ 10 w 458"/>
                <a:gd name="T31" fmla="*/ 91 h 114"/>
                <a:gd name="T32" fmla="*/ 3 w 458"/>
                <a:gd name="T33" fmla="*/ 76 h 114"/>
                <a:gd name="T34" fmla="*/ 0 w 458"/>
                <a:gd name="T35" fmla="*/ 57 h 114"/>
                <a:gd name="T36" fmla="*/ 3 w 458"/>
                <a:gd name="T37" fmla="*/ 37 h 114"/>
                <a:gd name="T38" fmla="*/ 10 w 458"/>
                <a:gd name="T39" fmla="*/ 22 h 114"/>
                <a:gd name="T40" fmla="*/ 22 w 458"/>
                <a:gd name="T41" fmla="*/ 9 h 114"/>
                <a:gd name="T42" fmla="*/ 38 w 458"/>
                <a:gd name="T43" fmla="*/ 2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9"/>
                  </a:lnTo>
                  <a:lnTo>
                    <a:pt x="448" y="22"/>
                  </a:lnTo>
                  <a:lnTo>
                    <a:pt x="455" y="37"/>
                  </a:lnTo>
                  <a:lnTo>
                    <a:pt x="458" y="57"/>
                  </a:lnTo>
                  <a:lnTo>
                    <a:pt x="455" y="76"/>
                  </a:lnTo>
                  <a:lnTo>
                    <a:pt x="448" y="91"/>
                  </a:lnTo>
                  <a:lnTo>
                    <a:pt x="436" y="104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0" name="Freeform 782"/>
            <p:cNvSpPr>
              <a:spLocks/>
            </p:cNvSpPr>
            <p:nvPr/>
          </p:nvSpPr>
          <p:spPr bwMode="auto">
            <a:xfrm>
              <a:off x="9534525" y="4656138"/>
              <a:ext cx="73025" cy="17463"/>
            </a:xfrm>
            <a:custGeom>
              <a:avLst/>
              <a:gdLst>
                <a:gd name="T0" fmla="*/ 57 w 459"/>
                <a:gd name="T1" fmla="*/ 0 h 114"/>
                <a:gd name="T2" fmla="*/ 401 w 459"/>
                <a:gd name="T3" fmla="*/ 0 h 114"/>
                <a:gd name="T4" fmla="*/ 420 w 459"/>
                <a:gd name="T5" fmla="*/ 2 h 114"/>
                <a:gd name="T6" fmla="*/ 437 w 459"/>
                <a:gd name="T7" fmla="*/ 10 h 114"/>
                <a:gd name="T8" fmla="*/ 448 w 459"/>
                <a:gd name="T9" fmla="*/ 22 h 114"/>
                <a:gd name="T10" fmla="*/ 456 w 459"/>
                <a:gd name="T11" fmla="*/ 38 h 114"/>
                <a:gd name="T12" fmla="*/ 459 w 459"/>
                <a:gd name="T13" fmla="*/ 57 h 114"/>
                <a:gd name="T14" fmla="*/ 456 w 459"/>
                <a:gd name="T15" fmla="*/ 76 h 114"/>
                <a:gd name="T16" fmla="*/ 448 w 459"/>
                <a:gd name="T17" fmla="*/ 92 h 114"/>
                <a:gd name="T18" fmla="*/ 437 w 459"/>
                <a:gd name="T19" fmla="*/ 104 h 114"/>
                <a:gd name="T20" fmla="*/ 420 w 459"/>
                <a:gd name="T21" fmla="*/ 111 h 114"/>
                <a:gd name="T22" fmla="*/ 401 w 459"/>
                <a:gd name="T23" fmla="*/ 114 h 114"/>
                <a:gd name="T24" fmla="*/ 57 w 459"/>
                <a:gd name="T25" fmla="*/ 114 h 114"/>
                <a:gd name="T26" fmla="*/ 39 w 459"/>
                <a:gd name="T27" fmla="*/ 111 h 114"/>
                <a:gd name="T28" fmla="*/ 22 w 459"/>
                <a:gd name="T29" fmla="*/ 104 h 114"/>
                <a:gd name="T30" fmla="*/ 10 w 459"/>
                <a:gd name="T31" fmla="*/ 92 h 114"/>
                <a:gd name="T32" fmla="*/ 3 w 459"/>
                <a:gd name="T33" fmla="*/ 76 h 114"/>
                <a:gd name="T34" fmla="*/ 0 w 459"/>
                <a:gd name="T35" fmla="*/ 57 h 114"/>
                <a:gd name="T36" fmla="*/ 3 w 459"/>
                <a:gd name="T37" fmla="*/ 38 h 114"/>
                <a:gd name="T38" fmla="*/ 10 w 459"/>
                <a:gd name="T39" fmla="*/ 22 h 114"/>
                <a:gd name="T40" fmla="*/ 22 w 459"/>
                <a:gd name="T41" fmla="*/ 10 h 114"/>
                <a:gd name="T42" fmla="*/ 39 w 459"/>
                <a:gd name="T43" fmla="*/ 2 h 114"/>
                <a:gd name="T44" fmla="*/ 57 w 45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7" y="10"/>
                  </a:lnTo>
                  <a:lnTo>
                    <a:pt x="448" y="22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8" y="92"/>
                  </a:lnTo>
                  <a:lnTo>
                    <a:pt x="437" y="104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1" name="Group 1460"/>
          <p:cNvGrpSpPr/>
          <p:nvPr/>
        </p:nvGrpSpPr>
        <p:grpSpPr>
          <a:xfrm>
            <a:off x="8157058" y="4324203"/>
            <a:ext cx="546101" cy="373063"/>
            <a:chOff x="8147050" y="4324350"/>
            <a:chExt cx="546101" cy="373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25" name="Freeform 787"/>
            <p:cNvSpPr>
              <a:spLocks noEditPoints="1"/>
            </p:cNvSpPr>
            <p:nvPr/>
          </p:nvSpPr>
          <p:spPr bwMode="auto">
            <a:xfrm>
              <a:off x="8301038" y="4414838"/>
              <a:ext cx="238125" cy="236538"/>
            </a:xfrm>
            <a:custGeom>
              <a:avLst/>
              <a:gdLst>
                <a:gd name="T0" fmla="*/ 618 w 1490"/>
                <a:gd name="T1" fmla="*/ 127 h 1490"/>
                <a:gd name="T2" fmla="*/ 444 w 1490"/>
                <a:gd name="T3" fmla="*/ 191 h 1490"/>
                <a:gd name="T4" fmla="*/ 299 w 1490"/>
                <a:gd name="T5" fmla="*/ 299 h 1490"/>
                <a:gd name="T6" fmla="*/ 190 w 1490"/>
                <a:gd name="T7" fmla="*/ 444 h 1490"/>
                <a:gd name="T8" fmla="*/ 127 w 1490"/>
                <a:gd name="T9" fmla="*/ 618 h 1490"/>
                <a:gd name="T10" fmla="*/ 117 w 1490"/>
                <a:gd name="T11" fmla="*/ 810 h 1490"/>
                <a:gd name="T12" fmla="*/ 163 w 1490"/>
                <a:gd name="T13" fmla="*/ 991 h 1490"/>
                <a:gd name="T14" fmla="*/ 258 w 1490"/>
                <a:gd name="T15" fmla="*/ 1147 h 1490"/>
                <a:gd name="T16" fmla="*/ 392 w 1490"/>
                <a:gd name="T17" fmla="*/ 1268 h 1490"/>
                <a:gd name="T18" fmla="*/ 557 w 1490"/>
                <a:gd name="T19" fmla="*/ 1348 h 1490"/>
                <a:gd name="T20" fmla="*/ 745 w 1490"/>
                <a:gd name="T21" fmla="*/ 1376 h 1490"/>
                <a:gd name="T22" fmla="*/ 933 w 1490"/>
                <a:gd name="T23" fmla="*/ 1348 h 1490"/>
                <a:gd name="T24" fmla="*/ 1098 w 1490"/>
                <a:gd name="T25" fmla="*/ 1268 h 1490"/>
                <a:gd name="T26" fmla="*/ 1232 w 1490"/>
                <a:gd name="T27" fmla="*/ 1147 h 1490"/>
                <a:gd name="T28" fmla="*/ 1327 w 1490"/>
                <a:gd name="T29" fmla="*/ 991 h 1490"/>
                <a:gd name="T30" fmla="*/ 1373 w 1490"/>
                <a:gd name="T31" fmla="*/ 810 h 1490"/>
                <a:gd name="T32" fmla="*/ 1363 w 1490"/>
                <a:gd name="T33" fmla="*/ 618 h 1490"/>
                <a:gd name="T34" fmla="*/ 1300 w 1490"/>
                <a:gd name="T35" fmla="*/ 444 h 1490"/>
                <a:gd name="T36" fmla="*/ 1191 w 1490"/>
                <a:gd name="T37" fmla="*/ 299 h 1490"/>
                <a:gd name="T38" fmla="*/ 1046 w 1490"/>
                <a:gd name="T39" fmla="*/ 191 h 1490"/>
                <a:gd name="T40" fmla="*/ 872 w 1490"/>
                <a:gd name="T41" fmla="*/ 127 h 1490"/>
                <a:gd name="T42" fmla="*/ 745 w 1490"/>
                <a:gd name="T43" fmla="*/ 0 h 1490"/>
                <a:gd name="T44" fmla="*/ 943 w 1490"/>
                <a:gd name="T45" fmla="*/ 26 h 1490"/>
                <a:gd name="T46" fmla="*/ 1121 w 1490"/>
                <a:gd name="T47" fmla="*/ 101 h 1490"/>
                <a:gd name="T48" fmla="*/ 1272 w 1490"/>
                <a:gd name="T49" fmla="*/ 218 h 1490"/>
                <a:gd name="T50" fmla="*/ 1389 w 1490"/>
                <a:gd name="T51" fmla="*/ 369 h 1490"/>
                <a:gd name="T52" fmla="*/ 1464 w 1490"/>
                <a:gd name="T53" fmla="*/ 546 h 1490"/>
                <a:gd name="T54" fmla="*/ 1490 w 1490"/>
                <a:gd name="T55" fmla="*/ 745 h 1490"/>
                <a:gd name="T56" fmla="*/ 1464 w 1490"/>
                <a:gd name="T57" fmla="*/ 943 h 1490"/>
                <a:gd name="T58" fmla="*/ 1389 w 1490"/>
                <a:gd name="T59" fmla="*/ 1122 h 1490"/>
                <a:gd name="T60" fmla="*/ 1272 w 1490"/>
                <a:gd name="T61" fmla="*/ 1273 h 1490"/>
                <a:gd name="T62" fmla="*/ 1121 w 1490"/>
                <a:gd name="T63" fmla="*/ 1389 h 1490"/>
                <a:gd name="T64" fmla="*/ 943 w 1490"/>
                <a:gd name="T65" fmla="*/ 1463 h 1490"/>
                <a:gd name="T66" fmla="*/ 745 w 1490"/>
                <a:gd name="T67" fmla="*/ 1490 h 1490"/>
                <a:gd name="T68" fmla="*/ 547 w 1490"/>
                <a:gd name="T69" fmla="*/ 1463 h 1490"/>
                <a:gd name="T70" fmla="*/ 369 w 1490"/>
                <a:gd name="T71" fmla="*/ 1389 h 1490"/>
                <a:gd name="T72" fmla="*/ 218 w 1490"/>
                <a:gd name="T73" fmla="*/ 1273 h 1490"/>
                <a:gd name="T74" fmla="*/ 101 w 1490"/>
                <a:gd name="T75" fmla="*/ 1122 h 1490"/>
                <a:gd name="T76" fmla="*/ 26 w 1490"/>
                <a:gd name="T77" fmla="*/ 943 h 1490"/>
                <a:gd name="T78" fmla="*/ 0 w 1490"/>
                <a:gd name="T79" fmla="*/ 745 h 1490"/>
                <a:gd name="T80" fmla="*/ 26 w 1490"/>
                <a:gd name="T81" fmla="*/ 546 h 1490"/>
                <a:gd name="T82" fmla="*/ 101 w 1490"/>
                <a:gd name="T83" fmla="*/ 369 h 1490"/>
                <a:gd name="T84" fmla="*/ 218 w 1490"/>
                <a:gd name="T85" fmla="*/ 218 h 1490"/>
                <a:gd name="T86" fmla="*/ 369 w 1490"/>
                <a:gd name="T87" fmla="*/ 101 h 1490"/>
                <a:gd name="T88" fmla="*/ 547 w 1490"/>
                <a:gd name="T89" fmla="*/ 26 h 1490"/>
                <a:gd name="T90" fmla="*/ 745 w 1490"/>
                <a:gd name="T91" fmla="*/ 0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0" h="1490">
                  <a:moveTo>
                    <a:pt x="745" y="115"/>
                  </a:moveTo>
                  <a:lnTo>
                    <a:pt x="680" y="118"/>
                  </a:lnTo>
                  <a:lnTo>
                    <a:pt x="618" y="127"/>
                  </a:lnTo>
                  <a:lnTo>
                    <a:pt x="557" y="143"/>
                  </a:lnTo>
                  <a:lnTo>
                    <a:pt x="499" y="164"/>
                  </a:lnTo>
                  <a:lnTo>
                    <a:pt x="444" y="191"/>
                  </a:lnTo>
                  <a:lnTo>
                    <a:pt x="392" y="222"/>
                  </a:lnTo>
                  <a:lnTo>
                    <a:pt x="344" y="259"/>
                  </a:lnTo>
                  <a:lnTo>
                    <a:pt x="299" y="299"/>
                  </a:lnTo>
                  <a:lnTo>
                    <a:pt x="258" y="344"/>
                  </a:lnTo>
                  <a:lnTo>
                    <a:pt x="222" y="392"/>
                  </a:lnTo>
                  <a:lnTo>
                    <a:pt x="190" y="444"/>
                  </a:lnTo>
                  <a:lnTo>
                    <a:pt x="163" y="499"/>
                  </a:lnTo>
                  <a:lnTo>
                    <a:pt x="142" y="558"/>
                  </a:lnTo>
                  <a:lnTo>
                    <a:pt x="127" y="618"/>
                  </a:lnTo>
                  <a:lnTo>
                    <a:pt x="117" y="681"/>
                  </a:lnTo>
                  <a:lnTo>
                    <a:pt x="114" y="745"/>
                  </a:lnTo>
                  <a:lnTo>
                    <a:pt x="117" y="810"/>
                  </a:lnTo>
                  <a:lnTo>
                    <a:pt x="127" y="872"/>
                  </a:lnTo>
                  <a:lnTo>
                    <a:pt x="142" y="933"/>
                  </a:lnTo>
                  <a:lnTo>
                    <a:pt x="163" y="991"/>
                  </a:lnTo>
                  <a:lnTo>
                    <a:pt x="190" y="1046"/>
                  </a:lnTo>
                  <a:lnTo>
                    <a:pt x="222" y="1099"/>
                  </a:lnTo>
                  <a:lnTo>
                    <a:pt x="258" y="1147"/>
                  </a:lnTo>
                  <a:lnTo>
                    <a:pt x="299" y="1191"/>
                  </a:lnTo>
                  <a:lnTo>
                    <a:pt x="344" y="1232"/>
                  </a:lnTo>
                  <a:lnTo>
                    <a:pt x="392" y="1268"/>
                  </a:lnTo>
                  <a:lnTo>
                    <a:pt x="444" y="1300"/>
                  </a:lnTo>
                  <a:lnTo>
                    <a:pt x="499" y="1327"/>
                  </a:lnTo>
                  <a:lnTo>
                    <a:pt x="557" y="1348"/>
                  </a:lnTo>
                  <a:lnTo>
                    <a:pt x="618" y="1363"/>
                  </a:lnTo>
                  <a:lnTo>
                    <a:pt x="680" y="1373"/>
                  </a:lnTo>
                  <a:lnTo>
                    <a:pt x="745" y="1376"/>
                  </a:lnTo>
                  <a:lnTo>
                    <a:pt x="810" y="1373"/>
                  </a:lnTo>
                  <a:lnTo>
                    <a:pt x="872" y="1363"/>
                  </a:lnTo>
                  <a:lnTo>
                    <a:pt x="933" y="1348"/>
                  </a:lnTo>
                  <a:lnTo>
                    <a:pt x="991" y="1327"/>
                  </a:lnTo>
                  <a:lnTo>
                    <a:pt x="1046" y="1300"/>
                  </a:lnTo>
                  <a:lnTo>
                    <a:pt x="1098" y="1268"/>
                  </a:lnTo>
                  <a:lnTo>
                    <a:pt x="1146" y="1232"/>
                  </a:lnTo>
                  <a:lnTo>
                    <a:pt x="1191" y="1191"/>
                  </a:lnTo>
                  <a:lnTo>
                    <a:pt x="1232" y="1147"/>
                  </a:lnTo>
                  <a:lnTo>
                    <a:pt x="1268" y="1099"/>
                  </a:lnTo>
                  <a:lnTo>
                    <a:pt x="1300" y="1046"/>
                  </a:lnTo>
                  <a:lnTo>
                    <a:pt x="1327" y="991"/>
                  </a:lnTo>
                  <a:lnTo>
                    <a:pt x="1348" y="933"/>
                  </a:lnTo>
                  <a:lnTo>
                    <a:pt x="1363" y="872"/>
                  </a:lnTo>
                  <a:lnTo>
                    <a:pt x="1373" y="810"/>
                  </a:lnTo>
                  <a:lnTo>
                    <a:pt x="1376" y="745"/>
                  </a:lnTo>
                  <a:lnTo>
                    <a:pt x="1373" y="681"/>
                  </a:lnTo>
                  <a:lnTo>
                    <a:pt x="1363" y="618"/>
                  </a:lnTo>
                  <a:lnTo>
                    <a:pt x="1348" y="558"/>
                  </a:lnTo>
                  <a:lnTo>
                    <a:pt x="1327" y="499"/>
                  </a:lnTo>
                  <a:lnTo>
                    <a:pt x="1300" y="444"/>
                  </a:lnTo>
                  <a:lnTo>
                    <a:pt x="1268" y="392"/>
                  </a:lnTo>
                  <a:lnTo>
                    <a:pt x="1232" y="344"/>
                  </a:lnTo>
                  <a:lnTo>
                    <a:pt x="1191" y="299"/>
                  </a:lnTo>
                  <a:lnTo>
                    <a:pt x="1146" y="259"/>
                  </a:lnTo>
                  <a:lnTo>
                    <a:pt x="1098" y="222"/>
                  </a:lnTo>
                  <a:lnTo>
                    <a:pt x="1046" y="191"/>
                  </a:lnTo>
                  <a:lnTo>
                    <a:pt x="991" y="164"/>
                  </a:lnTo>
                  <a:lnTo>
                    <a:pt x="933" y="143"/>
                  </a:lnTo>
                  <a:lnTo>
                    <a:pt x="872" y="127"/>
                  </a:lnTo>
                  <a:lnTo>
                    <a:pt x="810" y="118"/>
                  </a:lnTo>
                  <a:lnTo>
                    <a:pt x="745" y="115"/>
                  </a:lnTo>
                  <a:close/>
                  <a:moveTo>
                    <a:pt x="745" y="0"/>
                  </a:moveTo>
                  <a:lnTo>
                    <a:pt x="813" y="3"/>
                  </a:lnTo>
                  <a:lnTo>
                    <a:pt x="879" y="12"/>
                  </a:lnTo>
                  <a:lnTo>
                    <a:pt x="943" y="26"/>
                  </a:lnTo>
                  <a:lnTo>
                    <a:pt x="1006" y="47"/>
                  </a:lnTo>
                  <a:lnTo>
                    <a:pt x="1065" y="72"/>
                  </a:lnTo>
                  <a:lnTo>
                    <a:pt x="1121" y="101"/>
                  </a:lnTo>
                  <a:lnTo>
                    <a:pt x="1176" y="136"/>
                  </a:lnTo>
                  <a:lnTo>
                    <a:pt x="1226" y="175"/>
                  </a:lnTo>
                  <a:lnTo>
                    <a:pt x="1272" y="218"/>
                  </a:lnTo>
                  <a:lnTo>
                    <a:pt x="1315" y="265"/>
                  </a:lnTo>
                  <a:lnTo>
                    <a:pt x="1355" y="315"/>
                  </a:lnTo>
                  <a:lnTo>
                    <a:pt x="1389" y="369"/>
                  </a:lnTo>
                  <a:lnTo>
                    <a:pt x="1418" y="425"/>
                  </a:lnTo>
                  <a:lnTo>
                    <a:pt x="1443" y="485"/>
                  </a:lnTo>
                  <a:lnTo>
                    <a:pt x="1464" y="546"/>
                  </a:lnTo>
                  <a:lnTo>
                    <a:pt x="1479" y="611"/>
                  </a:lnTo>
                  <a:lnTo>
                    <a:pt x="1487" y="678"/>
                  </a:lnTo>
                  <a:lnTo>
                    <a:pt x="1490" y="745"/>
                  </a:lnTo>
                  <a:lnTo>
                    <a:pt x="1487" y="813"/>
                  </a:lnTo>
                  <a:lnTo>
                    <a:pt x="1479" y="880"/>
                  </a:lnTo>
                  <a:lnTo>
                    <a:pt x="1464" y="943"/>
                  </a:lnTo>
                  <a:lnTo>
                    <a:pt x="1443" y="1006"/>
                  </a:lnTo>
                  <a:lnTo>
                    <a:pt x="1418" y="1065"/>
                  </a:lnTo>
                  <a:lnTo>
                    <a:pt x="1389" y="1122"/>
                  </a:lnTo>
                  <a:lnTo>
                    <a:pt x="1355" y="1176"/>
                  </a:lnTo>
                  <a:lnTo>
                    <a:pt x="1315" y="1226"/>
                  </a:lnTo>
                  <a:lnTo>
                    <a:pt x="1272" y="1273"/>
                  </a:lnTo>
                  <a:lnTo>
                    <a:pt x="1226" y="1315"/>
                  </a:lnTo>
                  <a:lnTo>
                    <a:pt x="1176" y="1354"/>
                  </a:lnTo>
                  <a:lnTo>
                    <a:pt x="1121" y="1389"/>
                  </a:lnTo>
                  <a:lnTo>
                    <a:pt x="1065" y="1419"/>
                  </a:lnTo>
                  <a:lnTo>
                    <a:pt x="1006" y="1444"/>
                  </a:lnTo>
                  <a:lnTo>
                    <a:pt x="943" y="1463"/>
                  </a:lnTo>
                  <a:lnTo>
                    <a:pt x="879" y="1478"/>
                  </a:lnTo>
                  <a:lnTo>
                    <a:pt x="813" y="1487"/>
                  </a:lnTo>
                  <a:lnTo>
                    <a:pt x="745" y="1490"/>
                  </a:lnTo>
                  <a:lnTo>
                    <a:pt x="677" y="1487"/>
                  </a:lnTo>
                  <a:lnTo>
                    <a:pt x="611" y="1478"/>
                  </a:lnTo>
                  <a:lnTo>
                    <a:pt x="547" y="1463"/>
                  </a:lnTo>
                  <a:lnTo>
                    <a:pt x="484" y="1444"/>
                  </a:lnTo>
                  <a:lnTo>
                    <a:pt x="425" y="1419"/>
                  </a:lnTo>
                  <a:lnTo>
                    <a:pt x="369" y="1389"/>
                  </a:lnTo>
                  <a:lnTo>
                    <a:pt x="314" y="1354"/>
                  </a:lnTo>
                  <a:lnTo>
                    <a:pt x="264" y="1315"/>
                  </a:lnTo>
                  <a:lnTo>
                    <a:pt x="218" y="1273"/>
                  </a:lnTo>
                  <a:lnTo>
                    <a:pt x="175" y="1226"/>
                  </a:lnTo>
                  <a:lnTo>
                    <a:pt x="136" y="1176"/>
                  </a:lnTo>
                  <a:lnTo>
                    <a:pt x="101" y="1122"/>
                  </a:lnTo>
                  <a:lnTo>
                    <a:pt x="72" y="1065"/>
                  </a:lnTo>
                  <a:lnTo>
                    <a:pt x="47" y="1006"/>
                  </a:lnTo>
                  <a:lnTo>
                    <a:pt x="26" y="943"/>
                  </a:lnTo>
                  <a:lnTo>
                    <a:pt x="11" y="880"/>
                  </a:lnTo>
                  <a:lnTo>
                    <a:pt x="3" y="813"/>
                  </a:lnTo>
                  <a:lnTo>
                    <a:pt x="0" y="745"/>
                  </a:lnTo>
                  <a:lnTo>
                    <a:pt x="3" y="678"/>
                  </a:lnTo>
                  <a:lnTo>
                    <a:pt x="11" y="611"/>
                  </a:lnTo>
                  <a:lnTo>
                    <a:pt x="26" y="546"/>
                  </a:lnTo>
                  <a:lnTo>
                    <a:pt x="47" y="485"/>
                  </a:lnTo>
                  <a:lnTo>
                    <a:pt x="72" y="425"/>
                  </a:lnTo>
                  <a:lnTo>
                    <a:pt x="101" y="369"/>
                  </a:lnTo>
                  <a:lnTo>
                    <a:pt x="136" y="315"/>
                  </a:lnTo>
                  <a:lnTo>
                    <a:pt x="175" y="265"/>
                  </a:lnTo>
                  <a:lnTo>
                    <a:pt x="218" y="218"/>
                  </a:lnTo>
                  <a:lnTo>
                    <a:pt x="264" y="175"/>
                  </a:lnTo>
                  <a:lnTo>
                    <a:pt x="314" y="136"/>
                  </a:lnTo>
                  <a:lnTo>
                    <a:pt x="369" y="101"/>
                  </a:lnTo>
                  <a:lnTo>
                    <a:pt x="425" y="72"/>
                  </a:lnTo>
                  <a:lnTo>
                    <a:pt x="484" y="47"/>
                  </a:lnTo>
                  <a:lnTo>
                    <a:pt x="547" y="26"/>
                  </a:lnTo>
                  <a:lnTo>
                    <a:pt x="611" y="12"/>
                  </a:lnTo>
                  <a:lnTo>
                    <a:pt x="677" y="3"/>
                  </a:lnTo>
                  <a:lnTo>
                    <a:pt x="7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6" name="Freeform 788"/>
            <p:cNvSpPr>
              <a:spLocks/>
            </p:cNvSpPr>
            <p:nvPr/>
          </p:nvSpPr>
          <p:spPr bwMode="auto">
            <a:xfrm>
              <a:off x="8356600" y="4543425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1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1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7" name="Freeform 789"/>
            <p:cNvSpPr>
              <a:spLocks/>
            </p:cNvSpPr>
            <p:nvPr/>
          </p:nvSpPr>
          <p:spPr bwMode="auto">
            <a:xfrm>
              <a:off x="8429625" y="4470400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5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8" name="Freeform 790"/>
            <p:cNvSpPr>
              <a:spLocks/>
            </p:cNvSpPr>
            <p:nvPr/>
          </p:nvSpPr>
          <p:spPr bwMode="auto">
            <a:xfrm>
              <a:off x="8583613" y="4324350"/>
              <a:ext cx="19050" cy="26988"/>
            </a:xfrm>
            <a:custGeom>
              <a:avLst/>
              <a:gdLst>
                <a:gd name="T0" fmla="*/ 57 w 115"/>
                <a:gd name="T1" fmla="*/ 0 h 172"/>
                <a:gd name="T2" fmla="*/ 76 w 115"/>
                <a:gd name="T3" fmla="*/ 2 h 172"/>
                <a:gd name="T4" fmla="*/ 93 w 115"/>
                <a:gd name="T5" fmla="*/ 10 h 172"/>
                <a:gd name="T6" fmla="*/ 104 w 115"/>
                <a:gd name="T7" fmla="*/ 22 h 172"/>
                <a:gd name="T8" fmla="*/ 112 w 115"/>
                <a:gd name="T9" fmla="*/ 39 h 172"/>
                <a:gd name="T10" fmla="*/ 115 w 115"/>
                <a:gd name="T11" fmla="*/ 57 h 172"/>
                <a:gd name="T12" fmla="*/ 115 w 115"/>
                <a:gd name="T13" fmla="*/ 115 h 172"/>
                <a:gd name="T14" fmla="*/ 112 w 115"/>
                <a:gd name="T15" fmla="*/ 133 h 172"/>
                <a:gd name="T16" fmla="*/ 104 w 115"/>
                <a:gd name="T17" fmla="*/ 150 h 172"/>
                <a:gd name="T18" fmla="*/ 93 w 115"/>
                <a:gd name="T19" fmla="*/ 162 h 172"/>
                <a:gd name="T20" fmla="*/ 76 w 115"/>
                <a:gd name="T21" fmla="*/ 169 h 172"/>
                <a:gd name="T22" fmla="*/ 57 w 115"/>
                <a:gd name="T23" fmla="*/ 172 h 172"/>
                <a:gd name="T24" fmla="*/ 39 w 115"/>
                <a:gd name="T25" fmla="*/ 169 h 172"/>
                <a:gd name="T26" fmla="*/ 22 w 115"/>
                <a:gd name="T27" fmla="*/ 162 h 172"/>
                <a:gd name="T28" fmla="*/ 10 w 115"/>
                <a:gd name="T29" fmla="*/ 150 h 172"/>
                <a:gd name="T30" fmla="*/ 3 w 115"/>
                <a:gd name="T31" fmla="*/ 133 h 172"/>
                <a:gd name="T32" fmla="*/ 0 w 115"/>
                <a:gd name="T33" fmla="*/ 115 h 172"/>
                <a:gd name="T34" fmla="*/ 0 w 115"/>
                <a:gd name="T35" fmla="*/ 57 h 172"/>
                <a:gd name="T36" fmla="*/ 3 w 115"/>
                <a:gd name="T37" fmla="*/ 39 h 172"/>
                <a:gd name="T38" fmla="*/ 10 w 115"/>
                <a:gd name="T39" fmla="*/ 22 h 172"/>
                <a:gd name="T40" fmla="*/ 22 w 115"/>
                <a:gd name="T41" fmla="*/ 10 h 172"/>
                <a:gd name="T42" fmla="*/ 39 w 115"/>
                <a:gd name="T43" fmla="*/ 2 h 172"/>
                <a:gd name="T44" fmla="*/ 57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115"/>
                  </a:lnTo>
                  <a:lnTo>
                    <a:pt x="112" y="133"/>
                  </a:lnTo>
                  <a:lnTo>
                    <a:pt x="104" y="150"/>
                  </a:lnTo>
                  <a:lnTo>
                    <a:pt x="93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9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9" name="Freeform 791"/>
            <p:cNvSpPr>
              <a:spLocks/>
            </p:cNvSpPr>
            <p:nvPr/>
          </p:nvSpPr>
          <p:spPr bwMode="auto">
            <a:xfrm>
              <a:off x="8610600" y="4360863"/>
              <a:ext cx="28575" cy="17463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2 h 115"/>
                <a:gd name="T6" fmla="*/ 150 w 172"/>
                <a:gd name="T7" fmla="*/ 11 h 115"/>
                <a:gd name="T8" fmla="*/ 162 w 172"/>
                <a:gd name="T9" fmla="*/ 22 h 115"/>
                <a:gd name="T10" fmla="*/ 169 w 172"/>
                <a:gd name="T11" fmla="*/ 39 h 115"/>
                <a:gd name="T12" fmla="*/ 172 w 172"/>
                <a:gd name="T13" fmla="*/ 58 h 115"/>
                <a:gd name="T14" fmla="*/ 169 w 172"/>
                <a:gd name="T15" fmla="*/ 76 h 115"/>
                <a:gd name="T16" fmla="*/ 162 w 172"/>
                <a:gd name="T17" fmla="*/ 93 h 115"/>
                <a:gd name="T18" fmla="*/ 150 w 172"/>
                <a:gd name="T19" fmla="*/ 104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2 w 172"/>
                <a:gd name="T29" fmla="*/ 104 h 115"/>
                <a:gd name="T30" fmla="*/ 10 w 172"/>
                <a:gd name="T31" fmla="*/ 93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39 h 115"/>
                <a:gd name="T38" fmla="*/ 10 w 172"/>
                <a:gd name="T39" fmla="*/ 22 h 115"/>
                <a:gd name="T40" fmla="*/ 22 w 172"/>
                <a:gd name="T41" fmla="*/ 11 h 115"/>
                <a:gd name="T42" fmla="*/ 39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2"/>
                  </a:lnTo>
                  <a:lnTo>
                    <a:pt x="150" y="11"/>
                  </a:lnTo>
                  <a:lnTo>
                    <a:pt x="162" y="22"/>
                  </a:lnTo>
                  <a:lnTo>
                    <a:pt x="169" y="39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2" y="93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0" name="Freeform 792"/>
            <p:cNvSpPr>
              <a:spLocks/>
            </p:cNvSpPr>
            <p:nvPr/>
          </p:nvSpPr>
          <p:spPr bwMode="auto">
            <a:xfrm>
              <a:off x="8547100" y="4360863"/>
              <a:ext cx="26988" cy="17463"/>
            </a:xfrm>
            <a:custGeom>
              <a:avLst/>
              <a:gdLst>
                <a:gd name="T0" fmla="*/ 57 w 172"/>
                <a:gd name="T1" fmla="*/ 0 h 115"/>
                <a:gd name="T2" fmla="*/ 114 w 172"/>
                <a:gd name="T3" fmla="*/ 0 h 115"/>
                <a:gd name="T4" fmla="*/ 133 w 172"/>
                <a:gd name="T5" fmla="*/ 2 h 115"/>
                <a:gd name="T6" fmla="*/ 150 w 172"/>
                <a:gd name="T7" fmla="*/ 11 h 115"/>
                <a:gd name="T8" fmla="*/ 161 w 172"/>
                <a:gd name="T9" fmla="*/ 22 h 115"/>
                <a:gd name="T10" fmla="*/ 169 w 172"/>
                <a:gd name="T11" fmla="*/ 39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3 h 115"/>
                <a:gd name="T18" fmla="*/ 150 w 172"/>
                <a:gd name="T19" fmla="*/ 104 h 115"/>
                <a:gd name="T20" fmla="*/ 133 w 172"/>
                <a:gd name="T21" fmla="*/ 112 h 115"/>
                <a:gd name="T22" fmla="*/ 114 w 172"/>
                <a:gd name="T23" fmla="*/ 115 h 115"/>
                <a:gd name="T24" fmla="*/ 57 w 172"/>
                <a:gd name="T25" fmla="*/ 115 h 115"/>
                <a:gd name="T26" fmla="*/ 38 w 172"/>
                <a:gd name="T27" fmla="*/ 112 h 115"/>
                <a:gd name="T28" fmla="*/ 22 w 172"/>
                <a:gd name="T29" fmla="*/ 104 h 115"/>
                <a:gd name="T30" fmla="*/ 10 w 172"/>
                <a:gd name="T31" fmla="*/ 93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39 h 115"/>
                <a:gd name="T38" fmla="*/ 10 w 172"/>
                <a:gd name="T39" fmla="*/ 22 h 115"/>
                <a:gd name="T40" fmla="*/ 22 w 172"/>
                <a:gd name="T41" fmla="*/ 11 h 115"/>
                <a:gd name="T42" fmla="*/ 38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50" y="11"/>
                  </a:lnTo>
                  <a:lnTo>
                    <a:pt x="161" y="22"/>
                  </a:lnTo>
                  <a:lnTo>
                    <a:pt x="169" y="39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3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4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1" name="Freeform 793"/>
            <p:cNvSpPr>
              <a:spLocks/>
            </p:cNvSpPr>
            <p:nvPr/>
          </p:nvSpPr>
          <p:spPr bwMode="auto">
            <a:xfrm>
              <a:off x="8602663" y="4335463"/>
              <a:ext cx="25400" cy="23813"/>
            </a:xfrm>
            <a:custGeom>
              <a:avLst/>
              <a:gdLst>
                <a:gd name="T0" fmla="*/ 89 w 153"/>
                <a:gd name="T1" fmla="*/ 0 h 153"/>
                <a:gd name="T2" fmla="*/ 105 w 153"/>
                <a:gd name="T3" fmla="*/ 0 h 153"/>
                <a:gd name="T4" fmla="*/ 122 w 153"/>
                <a:gd name="T5" fmla="*/ 5 h 153"/>
                <a:gd name="T6" fmla="*/ 138 w 153"/>
                <a:gd name="T7" fmla="*/ 15 h 153"/>
                <a:gd name="T8" fmla="*/ 148 w 153"/>
                <a:gd name="T9" fmla="*/ 31 h 153"/>
                <a:gd name="T10" fmla="*/ 153 w 153"/>
                <a:gd name="T11" fmla="*/ 48 h 153"/>
                <a:gd name="T12" fmla="*/ 153 w 153"/>
                <a:gd name="T13" fmla="*/ 64 h 153"/>
                <a:gd name="T14" fmla="*/ 148 w 153"/>
                <a:gd name="T15" fmla="*/ 81 h 153"/>
                <a:gd name="T16" fmla="*/ 138 w 153"/>
                <a:gd name="T17" fmla="*/ 96 h 153"/>
                <a:gd name="T18" fmla="*/ 97 w 153"/>
                <a:gd name="T19" fmla="*/ 136 h 153"/>
                <a:gd name="T20" fmla="*/ 85 w 153"/>
                <a:gd name="T21" fmla="*/ 146 h 153"/>
                <a:gd name="T22" fmla="*/ 72 w 153"/>
                <a:gd name="T23" fmla="*/ 152 h 153"/>
                <a:gd name="T24" fmla="*/ 56 w 153"/>
                <a:gd name="T25" fmla="*/ 153 h 153"/>
                <a:gd name="T26" fmla="*/ 42 w 153"/>
                <a:gd name="T27" fmla="*/ 152 h 153"/>
                <a:gd name="T28" fmla="*/ 28 w 153"/>
                <a:gd name="T29" fmla="*/ 146 h 153"/>
                <a:gd name="T30" fmla="*/ 17 w 153"/>
                <a:gd name="T31" fmla="*/ 136 h 153"/>
                <a:gd name="T32" fmla="*/ 5 w 153"/>
                <a:gd name="T33" fmla="*/ 122 h 153"/>
                <a:gd name="T34" fmla="*/ 0 w 153"/>
                <a:gd name="T35" fmla="*/ 105 h 153"/>
                <a:gd name="T36" fmla="*/ 0 w 153"/>
                <a:gd name="T37" fmla="*/ 87 h 153"/>
                <a:gd name="T38" fmla="*/ 5 w 153"/>
                <a:gd name="T39" fmla="*/ 71 h 153"/>
                <a:gd name="T40" fmla="*/ 17 w 153"/>
                <a:gd name="T41" fmla="*/ 56 h 153"/>
                <a:gd name="T42" fmla="*/ 56 w 153"/>
                <a:gd name="T43" fmla="*/ 15 h 153"/>
                <a:gd name="T44" fmla="*/ 72 w 153"/>
                <a:gd name="T45" fmla="*/ 5 h 153"/>
                <a:gd name="T46" fmla="*/ 89 w 153"/>
                <a:gd name="T4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3">
                  <a:moveTo>
                    <a:pt x="89" y="0"/>
                  </a:moveTo>
                  <a:lnTo>
                    <a:pt x="105" y="0"/>
                  </a:lnTo>
                  <a:lnTo>
                    <a:pt x="122" y="5"/>
                  </a:lnTo>
                  <a:lnTo>
                    <a:pt x="138" y="15"/>
                  </a:lnTo>
                  <a:lnTo>
                    <a:pt x="148" y="31"/>
                  </a:lnTo>
                  <a:lnTo>
                    <a:pt x="153" y="48"/>
                  </a:lnTo>
                  <a:lnTo>
                    <a:pt x="153" y="64"/>
                  </a:lnTo>
                  <a:lnTo>
                    <a:pt x="148" y="81"/>
                  </a:lnTo>
                  <a:lnTo>
                    <a:pt x="138" y="96"/>
                  </a:lnTo>
                  <a:lnTo>
                    <a:pt x="97" y="136"/>
                  </a:lnTo>
                  <a:lnTo>
                    <a:pt x="85" y="146"/>
                  </a:lnTo>
                  <a:lnTo>
                    <a:pt x="72" y="152"/>
                  </a:lnTo>
                  <a:lnTo>
                    <a:pt x="56" y="153"/>
                  </a:lnTo>
                  <a:lnTo>
                    <a:pt x="42" y="152"/>
                  </a:lnTo>
                  <a:lnTo>
                    <a:pt x="28" y="146"/>
                  </a:lnTo>
                  <a:lnTo>
                    <a:pt x="17" y="136"/>
                  </a:lnTo>
                  <a:lnTo>
                    <a:pt x="5" y="122"/>
                  </a:lnTo>
                  <a:lnTo>
                    <a:pt x="0" y="105"/>
                  </a:lnTo>
                  <a:lnTo>
                    <a:pt x="0" y="87"/>
                  </a:lnTo>
                  <a:lnTo>
                    <a:pt x="5" y="71"/>
                  </a:lnTo>
                  <a:lnTo>
                    <a:pt x="17" y="56"/>
                  </a:lnTo>
                  <a:lnTo>
                    <a:pt x="56" y="15"/>
                  </a:lnTo>
                  <a:lnTo>
                    <a:pt x="72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2" name="Freeform 794"/>
            <p:cNvSpPr>
              <a:spLocks/>
            </p:cNvSpPr>
            <p:nvPr/>
          </p:nvSpPr>
          <p:spPr bwMode="auto">
            <a:xfrm>
              <a:off x="8558213" y="4335463"/>
              <a:ext cx="25400" cy="23813"/>
            </a:xfrm>
            <a:custGeom>
              <a:avLst/>
              <a:gdLst>
                <a:gd name="T0" fmla="*/ 47 w 153"/>
                <a:gd name="T1" fmla="*/ 0 h 153"/>
                <a:gd name="T2" fmla="*/ 64 w 153"/>
                <a:gd name="T3" fmla="*/ 0 h 153"/>
                <a:gd name="T4" fmla="*/ 81 w 153"/>
                <a:gd name="T5" fmla="*/ 5 h 153"/>
                <a:gd name="T6" fmla="*/ 95 w 153"/>
                <a:gd name="T7" fmla="*/ 15 h 153"/>
                <a:gd name="T8" fmla="*/ 136 w 153"/>
                <a:gd name="T9" fmla="*/ 56 h 153"/>
                <a:gd name="T10" fmla="*/ 148 w 153"/>
                <a:gd name="T11" fmla="*/ 71 h 153"/>
                <a:gd name="T12" fmla="*/ 153 w 153"/>
                <a:gd name="T13" fmla="*/ 87 h 153"/>
                <a:gd name="T14" fmla="*/ 153 w 153"/>
                <a:gd name="T15" fmla="*/ 105 h 153"/>
                <a:gd name="T16" fmla="*/ 148 w 153"/>
                <a:gd name="T17" fmla="*/ 122 h 153"/>
                <a:gd name="T18" fmla="*/ 136 w 153"/>
                <a:gd name="T19" fmla="*/ 136 h 153"/>
                <a:gd name="T20" fmla="*/ 124 w 153"/>
                <a:gd name="T21" fmla="*/ 146 h 153"/>
                <a:gd name="T22" fmla="*/ 109 w 153"/>
                <a:gd name="T23" fmla="*/ 152 h 153"/>
                <a:gd name="T24" fmla="*/ 95 w 153"/>
                <a:gd name="T25" fmla="*/ 153 h 153"/>
                <a:gd name="T26" fmla="*/ 81 w 153"/>
                <a:gd name="T27" fmla="*/ 152 h 153"/>
                <a:gd name="T28" fmla="*/ 67 w 153"/>
                <a:gd name="T29" fmla="*/ 146 h 153"/>
                <a:gd name="T30" fmla="*/ 56 w 153"/>
                <a:gd name="T31" fmla="*/ 136 h 153"/>
                <a:gd name="T32" fmla="*/ 16 w 153"/>
                <a:gd name="T33" fmla="*/ 96 h 153"/>
                <a:gd name="T34" fmla="*/ 5 w 153"/>
                <a:gd name="T35" fmla="*/ 81 h 153"/>
                <a:gd name="T36" fmla="*/ 0 w 153"/>
                <a:gd name="T37" fmla="*/ 64 h 153"/>
                <a:gd name="T38" fmla="*/ 0 w 153"/>
                <a:gd name="T39" fmla="*/ 48 h 153"/>
                <a:gd name="T40" fmla="*/ 5 w 153"/>
                <a:gd name="T41" fmla="*/ 31 h 153"/>
                <a:gd name="T42" fmla="*/ 16 w 153"/>
                <a:gd name="T43" fmla="*/ 15 h 153"/>
                <a:gd name="T44" fmla="*/ 31 w 153"/>
                <a:gd name="T45" fmla="*/ 5 h 153"/>
                <a:gd name="T46" fmla="*/ 47 w 153"/>
                <a:gd name="T4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3">
                  <a:moveTo>
                    <a:pt x="47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5" y="15"/>
                  </a:lnTo>
                  <a:lnTo>
                    <a:pt x="136" y="56"/>
                  </a:lnTo>
                  <a:lnTo>
                    <a:pt x="148" y="71"/>
                  </a:lnTo>
                  <a:lnTo>
                    <a:pt x="153" y="87"/>
                  </a:lnTo>
                  <a:lnTo>
                    <a:pt x="153" y="105"/>
                  </a:lnTo>
                  <a:lnTo>
                    <a:pt x="148" y="122"/>
                  </a:lnTo>
                  <a:lnTo>
                    <a:pt x="136" y="136"/>
                  </a:lnTo>
                  <a:lnTo>
                    <a:pt x="124" y="146"/>
                  </a:lnTo>
                  <a:lnTo>
                    <a:pt x="109" y="152"/>
                  </a:lnTo>
                  <a:lnTo>
                    <a:pt x="95" y="153"/>
                  </a:lnTo>
                  <a:lnTo>
                    <a:pt x="81" y="152"/>
                  </a:lnTo>
                  <a:lnTo>
                    <a:pt x="67" y="146"/>
                  </a:lnTo>
                  <a:lnTo>
                    <a:pt x="56" y="136"/>
                  </a:lnTo>
                  <a:lnTo>
                    <a:pt x="16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5"/>
                  </a:lnTo>
                  <a:lnTo>
                    <a:pt x="31" y="5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3" name="Freeform 795"/>
            <p:cNvSpPr>
              <a:spLocks noEditPoints="1"/>
            </p:cNvSpPr>
            <p:nvPr/>
          </p:nvSpPr>
          <p:spPr bwMode="auto">
            <a:xfrm>
              <a:off x="8556625" y="4333875"/>
              <a:ext cx="73025" cy="53975"/>
            </a:xfrm>
            <a:custGeom>
              <a:avLst/>
              <a:gdLst>
                <a:gd name="T0" fmla="*/ 229 w 459"/>
                <a:gd name="T1" fmla="*/ 115 h 344"/>
                <a:gd name="T2" fmla="*/ 203 w 459"/>
                <a:gd name="T3" fmla="*/ 118 h 344"/>
                <a:gd name="T4" fmla="*/ 179 w 459"/>
                <a:gd name="T5" fmla="*/ 126 h 344"/>
                <a:gd name="T6" fmla="*/ 157 w 459"/>
                <a:gd name="T7" fmla="*/ 140 h 344"/>
                <a:gd name="T8" fmla="*/ 140 w 459"/>
                <a:gd name="T9" fmla="*/ 158 h 344"/>
                <a:gd name="T10" fmla="*/ 126 w 459"/>
                <a:gd name="T11" fmla="*/ 180 h 344"/>
                <a:gd name="T12" fmla="*/ 118 w 459"/>
                <a:gd name="T13" fmla="*/ 204 h 344"/>
                <a:gd name="T14" fmla="*/ 115 w 459"/>
                <a:gd name="T15" fmla="*/ 230 h 344"/>
                <a:gd name="T16" fmla="*/ 344 w 459"/>
                <a:gd name="T17" fmla="*/ 230 h 344"/>
                <a:gd name="T18" fmla="*/ 341 w 459"/>
                <a:gd name="T19" fmla="*/ 204 h 344"/>
                <a:gd name="T20" fmla="*/ 333 w 459"/>
                <a:gd name="T21" fmla="*/ 180 h 344"/>
                <a:gd name="T22" fmla="*/ 319 w 459"/>
                <a:gd name="T23" fmla="*/ 158 h 344"/>
                <a:gd name="T24" fmla="*/ 301 w 459"/>
                <a:gd name="T25" fmla="*/ 140 h 344"/>
                <a:gd name="T26" fmla="*/ 279 w 459"/>
                <a:gd name="T27" fmla="*/ 126 h 344"/>
                <a:gd name="T28" fmla="*/ 255 w 459"/>
                <a:gd name="T29" fmla="*/ 118 h 344"/>
                <a:gd name="T30" fmla="*/ 229 w 459"/>
                <a:gd name="T31" fmla="*/ 115 h 344"/>
                <a:gd name="T32" fmla="*/ 229 w 459"/>
                <a:gd name="T33" fmla="*/ 0 h 344"/>
                <a:gd name="T34" fmla="*/ 267 w 459"/>
                <a:gd name="T35" fmla="*/ 3 h 344"/>
                <a:gd name="T36" fmla="*/ 301 w 459"/>
                <a:gd name="T37" fmla="*/ 12 h 344"/>
                <a:gd name="T38" fmla="*/ 335 w 459"/>
                <a:gd name="T39" fmla="*/ 26 h 344"/>
                <a:gd name="T40" fmla="*/ 365 w 459"/>
                <a:gd name="T41" fmla="*/ 45 h 344"/>
                <a:gd name="T42" fmla="*/ 391 w 459"/>
                <a:gd name="T43" fmla="*/ 68 h 344"/>
                <a:gd name="T44" fmla="*/ 414 w 459"/>
                <a:gd name="T45" fmla="*/ 94 h 344"/>
                <a:gd name="T46" fmla="*/ 433 w 459"/>
                <a:gd name="T47" fmla="*/ 124 h 344"/>
                <a:gd name="T48" fmla="*/ 447 w 459"/>
                <a:gd name="T49" fmla="*/ 158 h 344"/>
                <a:gd name="T50" fmla="*/ 456 w 459"/>
                <a:gd name="T51" fmla="*/ 192 h 344"/>
                <a:gd name="T52" fmla="*/ 459 w 459"/>
                <a:gd name="T53" fmla="*/ 230 h 344"/>
                <a:gd name="T54" fmla="*/ 457 w 459"/>
                <a:gd name="T55" fmla="*/ 254 h 344"/>
                <a:gd name="T56" fmla="*/ 452 w 459"/>
                <a:gd name="T57" fmla="*/ 280 h 344"/>
                <a:gd name="T58" fmla="*/ 447 w 459"/>
                <a:gd name="T59" fmla="*/ 304 h 344"/>
                <a:gd name="T60" fmla="*/ 437 w 459"/>
                <a:gd name="T61" fmla="*/ 320 h 344"/>
                <a:gd name="T62" fmla="*/ 423 w 459"/>
                <a:gd name="T63" fmla="*/ 333 h 344"/>
                <a:gd name="T64" fmla="*/ 407 w 459"/>
                <a:gd name="T65" fmla="*/ 341 h 344"/>
                <a:gd name="T66" fmla="*/ 390 w 459"/>
                <a:gd name="T67" fmla="*/ 344 h 344"/>
                <a:gd name="T68" fmla="*/ 69 w 459"/>
                <a:gd name="T69" fmla="*/ 344 h 344"/>
                <a:gd name="T70" fmla="*/ 55 w 459"/>
                <a:gd name="T71" fmla="*/ 342 h 344"/>
                <a:gd name="T72" fmla="*/ 43 w 459"/>
                <a:gd name="T73" fmla="*/ 337 h 344"/>
                <a:gd name="T74" fmla="*/ 31 w 459"/>
                <a:gd name="T75" fmla="*/ 328 h 344"/>
                <a:gd name="T76" fmla="*/ 23 w 459"/>
                <a:gd name="T77" fmla="*/ 317 h 344"/>
                <a:gd name="T78" fmla="*/ 18 w 459"/>
                <a:gd name="T79" fmla="*/ 304 h 344"/>
                <a:gd name="T80" fmla="*/ 7 w 459"/>
                <a:gd name="T81" fmla="*/ 280 h 344"/>
                <a:gd name="T82" fmla="*/ 2 w 459"/>
                <a:gd name="T83" fmla="*/ 254 h 344"/>
                <a:gd name="T84" fmla="*/ 0 w 459"/>
                <a:gd name="T85" fmla="*/ 230 h 344"/>
                <a:gd name="T86" fmla="*/ 3 w 459"/>
                <a:gd name="T87" fmla="*/ 192 h 344"/>
                <a:gd name="T88" fmla="*/ 11 w 459"/>
                <a:gd name="T89" fmla="*/ 158 h 344"/>
                <a:gd name="T90" fmla="*/ 26 w 459"/>
                <a:gd name="T91" fmla="*/ 124 h 344"/>
                <a:gd name="T92" fmla="*/ 45 w 459"/>
                <a:gd name="T93" fmla="*/ 94 h 344"/>
                <a:gd name="T94" fmla="*/ 68 w 459"/>
                <a:gd name="T95" fmla="*/ 68 h 344"/>
                <a:gd name="T96" fmla="*/ 94 w 459"/>
                <a:gd name="T97" fmla="*/ 45 h 344"/>
                <a:gd name="T98" fmla="*/ 124 w 459"/>
                <a:gd name="T99" fmla="*/ 26 h 344"/>
                <a:gd name="T100" fmla="*/ 157 w 459"/>
                <a:gd name="T101" fmla="*/ 12 h 344"/>
                <a:gd name="T102" fmla="*/ 192 w 459"/>
                <a:gd name="T103" fmla="*/ 3 h 344"/>
                <a:gd name="T104" fmla="*/ 229 w 459"/>
                <a:gd name="T10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9" h="344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40" y="158"/>
                  </a:lnTo>
                  <a:lnTo>
                    <a:pt x="126" y="180"/>
                  </a:lnTo>
                  <a:lnTo>
                    <a:pt x="118" y="204"/>
                  </a:lnTo>
                  <a:lnTo>
                    <a:pt x="115" y="230"/>
                  </a:lnTo>
                  <a:lnTo>
                    <a:pt x="344" y="230"/>
                  </a:lnTo>
                  <a:lnTo>
                    <a:pt x="341" y="204"/>
                  </a:lnTo>
                  <a:lnTo>
                    <a:pt x="333" y="180"/>
                  </a:lnTo>
                  <a:lnTo>
                    <a:pt x="319" y="158"/>
                  </a:lnTo>
                  <a:lnTo>
                    <a:pt x="301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2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7" y="158"/>
                  </a:lnTo>
                  <a:lnTo>
                    <a:pt x="456" y="192"/>
                  </a:lnTo>
                  <a:lnTo>
                    <a:pt x="459" y="230"/>
                  </a:lnTo>
                  <a:lnTo>
                    <a:pt x="457" y="254"/>
                  </a:lnTo>
                  <a:lnTo>
                    <a:pt x="452" y="280"/>
                  </a:lnTo>
                  <a:lnTo>
                    <a:pt x="447" y="304"/>
                  </a:lnTo>
                  <a:lnTo>
                    <a:pt x="437" y="320"/>
                  </a:lnTo>
                  <a:lnTo>
                    <a:pt x="423" y="333"/>
                  </a:lnTo>
                  <a:lnTo>
                    <a:pt x="407" y="341"/>
                  </a:lnTo>
                  <a:lnTo>
                    <a:pt x="390" y="344"/>
                  </a:lnTo>
                  <a:lnTo>
                    <a:pt x="69" y="344"/>
                  </a:lnTo>
                  <a:lnTo>
                    <a:pt x="55" y="342"/>
                  </a:lnTo>
                  <a:lnTo>
                    <a:pt x="43" y="337"/>
                  </a:lnTo>
                  <a:lnTo>
                    <a:pt x="31" y="328"/>
                  </a:lnTo>
                  <a:lnTo>
                    <a:pt x="23" y="317"/>
                  </a:lnTo>
                  <a:lnTo>
                    <a:pt x="18" y="304"/>
                  </a:lnTo>
                  <a:lnTo>
                    <a:pt x="7" y="280"/>
                  </a:lnTo>
                  <a:lnTo>
                    <a:pt x="2" y="254"/>
                  </a:lnTo>
                  <a:lnTo>
                    <a:pt x="0" y="230"/>
                  </a:lnTo>
                  <a:lnTo>
                    <a:pt x="3" y="192"/>
                  </a:lnTo>
                  <a:lnTo>
                    <a:pt x="11" y="158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" name="Freeform 796"/>
            <p:cNvSpPr>
              <a:spLocks/>
            </p:cNvSpPr>
            <p:nvPr/>
          </p:nvSpPr>
          <p:spPr bwMode="auto">
            <a:xfrm>
              <a:off x="8356600" y="4470400"/>
              <a:ext cx="63500" cy="63500"/>
            </a:xfrm>
            <a:custGeom>
              <a:avLst/>
              <a:gdLst>
                <a:gd name="T0" fmla="*/ 344 w 401"/>
                <a:gd name="T1" fmla="*/ 0 h 401"/>
                <a:gd name="T2" fmla="*/ 362 w 401"/>
                <a:gd name="T3" fmla="*/ 2 h 401"/>
                <a:gd name="T4" fmla="*/ 379 w 401"/>
                <a:gd name="T5" fmla="*/ 10 h 401"/>
                <a:gd name="T6" fmla="*/ 391 w 401"/>
                <a:gd name="T7" fmla="*/ 22 h 401"/>
                <a:gd name="T8" fmla="*/ 398 w 401"/>
                <a:gd name="T9" fmla="*/ 39 h 401"/>
                <a:gd name="T10" fmla="*/ 401 w 401"/>
                <a:gd name="T11" fmla="*/ 57 h 401"/>
                <a:gd name="T12" fmla="*/ 398 w 401"/>
                <a:gd name="T13" fmla="*/ 76 h 401"/>
                <a:gd name="T14" fmla="*/ 391 w 401"/>
                <a:gd name="T15" fmla="*/ 93 h 401"/>
                <a:gd name="T16" fmla="*/ 379 w 401"/>
                <a:gd name="T17" fmla="*/ 104 h 401"/>
                <a:gd name="T18" fmla="*/ 362 w 401"/>
                <a:gd name="T19" fmla="*/ 112 h 401"/>
                <a:gd name="T20" fmla="*/ 344 w 401"/>
                <a:gd name="T21" fmla="*/ 115 h 401"/>
                <a:gd name="T22" fmla="*/ 306 w 401"/>
                <a:gd name="T23" fmla="*/ 118 h 401"/>
                <a:gd name="T24" fmla="*/ 272 w 401"/>
                <a:gd name="T25" fmla="*/ 126 h 401"/>
                <a:gd name="T26" fmla="*/ 238 w 401"/>
                <a:gd name="T27" fmla="*/ 141 h 401"/>
                <a:gd name="T28" fmla="*/ 208 w 401"/>
                <a:gd name="T29" fmla="*/ 160 h 401"/>
                <a:gd name="T30" fmla="*/ 182 w 401"/>
                <a:gd name="T31" fmla="*/ 182 h 401"/>
                <a:gd name="T32" fmla="*/ 159 w 401"/>
                <a:gd name="T33" fmla="*/ 208 h 401"/>
                <a:gd name="T34" fmla="*/ 140 w 401"/>
                <a:gd name="T35" fmla="*/ 239 h 401"/>
                <a:gd name="T36" fmla="*/ 126 w 401"/>
                <a:gd name="T37" fmla="*/ 272 h 401"/>
                <a:gd name="T38" fmla="*/ 117 w 401"/>
                <a:gd name="T39" fmla="*/ 306 h 401"/>
                <a:gd name="T40" fmla="*/ 114 w 401"/>
                <a:gd name="T41" fmla="*/ 344 h 401"/>
                <a:gd name="T42" fmla="*/ 111 w 401"/>
                <a:gd name="T43" fmla="*/ 363 h 401"/>
                <a:gd name="T44" fmla="*/ 104 w 401"/>
                <a:gd name="T45" fmla="*/ 379 h 401"/>
                <a:gd name="T46" fmla="*/ 92 w 401"/>
                <a:gd name="T47" fmla="*/ 391 h 401"/>
                <a:gd name="T48" fmla="*/ 76 w 401"/>
                <a:gd name="T49" fmla="*/ 398 h 401"/>
                <a:gd name="T50" fmla="*/ 57 w 401"/>
                <a:gd name="T51" fmla="*/ 401 h 401"/>
                <a:gd name="T52" fmla="*/ 38 w 401"/>
                <a:gd name="T53" fmla="*/ 398 h 401"/>
                <a:gd name="T54" fmla="*/ 22 w 401"/>
                <a:gd name="T55" fmla="*/ 391 h 401"/>
                <a:gd name="T56" fmla="*/ 10 w 401"/>
                <a:gd name="T57" fmla="*/ 379 h 401"/>
                <a:gd name="T58" fmla="*/ 3 w 401"/>
                <a:gd name="T59" fmla="*/ 363 h 401"/>
                <a:gd name="T60" fmla="*/ 0 w 401"/>
                <a:gd name="T61" fmla="*/ 344 h 401"/>
                <a:gd name="T62" fmla="*/ 3 w 401"/>
                <a:gd name="T63" fmla="*/ 297 h 401"/>
                <a:gd name="T64" fmla="*/ 12 w 401"/>
                <a:gd name="T65" fmla="*/ 252 h 401"/>
                <a:gd name="T66" fmla="*/ 27 w 401"/>
                <a:gd name="T67" fmla="*/ 211 h 401"/>
                <a:gd name="T68" fmla="*/ 47 w 401"/>
                <a:gd name="T69" fmla="*/ 171 h 401"/>
                <a:gd name="T70" fmla="*/ 72 w 401"/>
                <a:gd name="T71" fmla="*/ 135 h 401"/>
                <a:gd name="T72" fmla="*/ 101 w 401"/>
                <a:gd name="T73" fmla="*/ 101 h 401"/>
                <a:gd name="T74" fmla="*/ 134 w 401"/>
                <a:gd name="T75" fmla="*/ 72 h 401"/>
                <a:gd name="T76" fmla="*/ 171 w 401"/>
                <a:gd name="T77" fmla="*/ 47 h 401"/>
                <a:gd name="T78" fmla="*/ 210 w 401"/>
                <a:gd name="T79" fmla="*/ 27 h 401"/>
                <a:gd name="T80" fmla="*/ 253 w 401"/>
                <a:gd name="T81" fmla="*/ 13 h 401"/>
                <a:gd name="T82" fmla="*/ 297 w 401"/>
                <a:gd name="T83" fmla="*/ 3 h 401"/>
                <a:gd name="T84" fmla="*/ 344 w 401"/>
                <a:gd name="T8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1" h="401">
                  <a:moveTo>
                    <a:pt x="344" y="0"/>
                  </a:moveTo>
                  <a:lnTo>
                    <a:pt x="362" y="2"/>
                  </a:lnTo>
                  <a:lnTo>
                    <a:pt x="379" y="10"/>
                  </a:lnTo>
                  <a:lnTo>
                    <a:pt x="391" y="22"/>
                  </a:lnTo>
                  <a:lnTo>
                    <a:pt x="398" y="39"/>
                  </a:lnTo>
                  <a:lnTo>
                    <a:pt x="401" y="57"/>
                  </a:lnTo>
                  <a:lnTo>
                    <a:pt x="398" y="76"/>
                  </a:lnTo>
                  <a:lnTo>
                    <a:pt x="391" y="93"/>
                  </a:lnTo>
                  <a:lnTo>
                    <a:pt x="379" y="104"/>
                  </a:lnTo>
                  <a:lnTo>
                    <a:pt x="362" y="112"/>
                  </a:lnTo>
                  <a:lnTo>
                    <a:pt x="344" y="115"/>
                  </a:lnTo>
                  <a:lnTo>
                    <a:pt x="306" y="118"/>
                  </a:lnTo>
                  <a:lnTo>
                    <a:pt x="272" y="126"/>
                  </a:lnTo>
                  <a:lnTo>
                    <a:pt x="238" y="141"/>
                  </a:lnTo>
                  <a:lnTo>
                    <a:pt x="208" y="160"/>
                  </a:lnTo>
                  <a:lnTo>
                    <a:pt x="182" y="182"/>
                  </a:lnTo>
                  <a:lnTo>
                    <a:pt x="159" y="208"/>
                  </a:lnTo>
                  <a:lnTo>
                    <a:pt x="140" y="239"/>
                  </a:lnTo>
                  <a:lnTo>
                    <a:pt x="126" y="272"/>
                  </a:lnTo>
                  <a:lnTo>
                    <a:pt x="117" y="306"/>
                  </a:lnTo>
                  <a:lnTo>
                    <a:pt x="114" y="344"/>
                  </a:lnTo>
                  <a:lnTo>
                    <a:pt x="111" y="363"/>
                  </a:lnTo>
                  <a:lnTo>
                    <a:pt x="104" y="379"/>
                  </a:lnTo>
                  <a:lnTo>
                    <a:pt x="92" y="391"/>
                  </a:lnTo>
                  <a:lnTo>
                    <a:pt x="76" y="398"/>
                  </a:lnTo>
                  <a:lnTo>
                    <a:pt x="57" y="401"/>
                  </a:lnTo>
                  <a:lnTo>
                    <a:pt x="38" y="398"/>
                  </a:lnTo>
                  <a:lnTo>
                    <a:pt x="22" y="391"/>
                  </a:lnTo>
                  <a:lnTo>
                    <a:pt x="10" y="379"/>
                  </a:lnTo>
                  <a:lnTo>
                    <a:pt x="3" y="363"/>
                  </a:lnTo>
                  <a:lnTo>
                    <a:pt x="0" y="344"/>
                  </a:lnTo>
                  <a:lnTo>
                    <a:pt x="3" y="297"/>
                  </a:lnTo>
                  <a:lnTo>
                    <a:pt x="12" y="252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2" y="135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0" y="27"/>
                  </a:lnTo>
                  <a:lnTo>
                    <a:pt x="253" y="13"/>
                  </a:lnTo>
                  <a:lnTo>
                    <a:pt x="297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5" name="Freeform 797"/>
            <p:cNvSpPr>
              <a:spLocks noEditPoints="1"/>
            </p:cNvSpPr>
            <p:nvPr/>
          </p:nvSpPr>
          <p:spPr bwMode="auto">
            <a:xfrm>
              <a:off x="8183563" y="4333875"/>
              <a:ext cx="90488" cy="53975"/>
            </a:xfrm>
            <a:custGeom>
              <a:avLst/>
              <a:gdLst>
                <a:gd name="T0" fmla="*/ 115 w 574"/>
                <a:gd name="T1" fmla="*/ 115 h 344"/>
                <a:gd name="T2" fmla="*/ 115 w 574"/>
                <a:gd name="T3" fmla="*/ 230 h 344"/>
                <a:gd name="T4" fmla="*/ 459 w 574"/>
                <a:gd name="T5" fmla="*/ 230 h 344"/>
                <a:gd name="T6" fmla="*/ 459 w 574"/>
                <a:gd name="T7" fmla="*/ 115 h 344"/>
                <a:gd name="T8" fmla="*/ 115 w 574"/>
                <a:gd name="T9" fmla="*/ 115 h 344"/>
                <a:gd name="T10" fmla="*/ 115 w 574"/>
                <a:gd name="T11" fmla="*/ 0 h 344"/>
                <a:gd name="T12" fmla="*/ 459 w 574"/>
                <a:gd name="T13" fmla="*/ 0 h 344"/>
                <a:gd name="T14" fmla="*/ 485 w 574"/>
                <a:gd name="T15" fmla="*/ 3 h 344"/>
                <a:gd name="T16" fmla="*/ 509 w 574"/>
                <a:gd name="T17" fmla="*/ 12 h 344"/>
                <a:gd name="T18" fmla="*/ 531 w 574"/>
                <a:gd name="T19" fmla="*/ 25 h 344"/>
                <a:gd name="T20" fmla="*/ 549 w 574"/>
                <a:gd name="T21" fmla="*/ 43 h 344"/>
                <a:gd name="T22" fmla="*/ 562 w 574"/>
                <a:gd name="T23" fmla="*/ 65 h 344"/>
                <a:gd name="T24" fmla="*/ 571 w 574"/>
                <a:gd name="T25" fmla="*/ 89 h 344"/>
                <a:gd name="T26" fmla="*/ 574 w 574"/>
                <a:gd name="T27" fmla="*/ 115 h 344"/>
                <a:gd name="T28" fmla="*/ 574 w 574"/>
                <a:gd name="T29" fmla="*/ 287 h 344"/>
                <a:gd name="T30" fmla="*/ 571 w 574"/>
                <a:gd name="T31" fmla="*/ 306 h 344"/>
                <a:gd name="T32" fmla="*/ 563 w 574"/>
                <a:gd name="T33" fmla="*/ 322 h 344"/>
                <a:gd name="T34" fmla="*/ 552 w 574"/>
                <a:gd name="T35" fmla="*/ 334 h 344"/>
                <a:gd name="T36" fmla="*/ 535 w 574"/>
                <a:gd name="T37" fmla="*/ 341 h 344"/>
                <a:gd name="T38" fmla="*/ 516 w 574"/>
                <a:gd name="T39" fmla="*/ 344 h 344"/>
                <a:gd name="T40" fmla="*/ 58 w 574"/>
                <a:gd name="T41" fmla="*/ 344 h 344"/>
                <a:gd name="T42" fmla="*/ 39 w 574"/>
                <a:gd name="T43" fmla="*/ 341 h 344"/>
                <a:gd name="T44" fmla="*/ 22 w 574"/>
                <a:gd name="T45" fmla="*/ 334 h 344"/>
                <a:gd name="T46" fmla="*/ 11 w 574"/>
                <a:gd name="T47" fmla="*/ 322 h 344"/>
                <a:gd name="T48" fmla="*/ 3 w 574"/>
                <a:gd name="T49" fmla="*/ 306 h 344"/>
                <a:gd name="T50" fmla="*/ 0 w 574"/>
                <a:gd name="T51" fmla="*/ 287 h 344"/>
                <a:gd name="T52" fmla="*/ 0 w 574"/>
                <a:gd name="T53" fmla="*/ 115 h 344"/>
                <a:gd name="T54" fmla="*/ 3 w 574"/>
                <a:gd name="T55" fmla="*/ 89 h 344"/>
                <a:gd name="T56" fmla="*/ 12 w 574"/>
                <a:gd name="T57" fmla="*/ 65 h 344"/>
                <a:gd name="T58" fmla="*/ 25 w 574"/>
                <a:gd name="T59" fmla="*/ 43 h 344"/>
                <a:gd name="T60" fmla="*/ 43 w 574"/>
                <a:gd name="T61" fmla="*/ 25 h 344"/>
                <a:gd name="T62" fmla="*/ 65 w 574"/>
                <a:gd name="T63" fmla="*/ 12 h 344"/>
                <a:gd name="T64" fmla="*/ 89 w 574"/>
                <a:gd name="T65" fmla="*/ 3 h 344"/>
                <a:gd name="T66" fmla="*/ 115 w 574"/>
                <a:gd name="T6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4" h="344">
                  <a:moveTo>
                    <a:pt x="115" y="115"/>
                  </a:moveTo>
                  <a:lnTo>
                    <a:pt x="115" y="230"/>
                  </a:lnTo>
                  <a:lnTo>
                    <a:pt x="459" y="230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459" y="0"/>
                  </a:lnTo>
                  <a:lnTo>
                    <a:pt x="485" y="3"/>
                  </a:lnTo>
                  <a:lnTo>
                    <a:pt x="509" y="12"/>
                  </a:lnTo>
                  <a:lnTo>
                    <a:pt x="531" y="25"/>
                  </a:lnTo>
                  <a:lnTo>
                    <a:pt x="549" y="43"/>
                  </a:lnTo>
                  <a:lnTo>
                    <a:pt x="562" y="65"/>
                  </a:lnTo>
                  <a:lnTo>
                    <a:pt x="571" y="89"/>
                  </a:lnTo>
                  <a:lnTo>
                    <a:pt x="574" y="115"/>
                  </a:lnTo>
                  <a:lnTo>
                    <a:pt x="574" y="287"/>
                  </a:lnTo>
                  <a:lnTo>
                    <a:pt x="571" y="306"/>
                  </a:lnTo>
                  <a:lnTo>
                    <a:pt x="563" y="322"/>
                  </a:lnTo>
                  <a:lnTo>
                    <a:pt x="552" y="334"/>
                  </a:lnTo>
                  <a:lnTo>
                    <a:pt x="535" y="341"/>
                  </a:lnTo>
                  <a:lnTo>
                    <a:pt x="516" y="344"/>
                  </a:lnTo>
                  <a:lnTo>
                    <a:pt x="58" y="344"/>
                  </a:lnTo>
                  <a:lnTo>
                    <a:pt x="39" y="341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6" name="Freeform 798"/>
            <p:cNvSpPr>
              <a:spLocks/>
            </p:cNvSpPr>
            <p:nvPr/>
          </p:nvSpPr>
          <p:spPr bwMode="auto">
            <a:xfrm>
              <a:off x="8183563" y="4506913"/>
              <a:ext cx="63500" cy="17463"/>
            </a:xfrm>
            <a:custGeom>
              <a:avLst/>
              <a:gdLst>
                <a:gd name="T0" fmla="*/ 58 w 402"/>
                <a:gd name="T1" fmla="*/ 0 h 115"/>
                <a:gd name="T2" fmla="*/ 344 w 402"/>
                <a:gd name="T3" fmla="*/ 0 h 115"/>
                <a:gd name="T4" fmla="*/ 363 w 402"/>
                <a:gd name="T5" fmla="*/ 2 h 115"/>
                <a:gd name="T6" fmla="*/ 380 w 402"/>
                <a:gd name="T7" fmla="*/ 11 h 115"/>
                <a:gd name="T8" fmla="*/ 391 w 402"/>
                <a:gd name="T9" fmla="*/ 22 h 115"/>
                <a:gd name="T10" fmla="*/ 399 w 402"/>
                <a:gd name="T11" fmla="*/ 39 h 115"/>
                <a:gd name="T12" fmla="*/ 402 w 402"/>
                <a:gd name="T13" fmla="*/ 58 h 115"/>
                <a:gd name="T14" fmla="*/ 399 w 402"/>
                <a:gd name="T15" fmla="*/ 76 h 115"/>
                <a:gd name="T16" fmla="*/ 391 w 402"/>
                <a:gd name="T17" fmla="*/ 93 h 115"/>
                <a:gd name="T18" fmla="*/ 380 w 402"/>
                <a:gd name="T19" fmla="*/ 105 h 115"/>
                <a:gd name="T20" fmla="*/ 363 w 402"/>
                <a:gd name="T21" fmla="*/ 112 h 115"/>
                <a:gd name="T22" fmla="*/ 344 w 402"/>
                <a:gd name="T23" fmla="*/ 115 h 115"/>
                <a:gd name="T24" fmla="*/ 58 w 402"/>
                <a:gd name="T25" fmla="*/ 115 h 115"/>
                <a:gd name="T26" fmla="*/ 39 w 402"/>
                <a:gd name="T27" fmla="*/ 112 h 115"/>
                <a:gd name="T28" fmla="*/ 22 w 402"/>
                <a:gd name="T29" fmla="*/ 105 h 115"/>
                <a:gd name="T30" fmla="*/ 11 w 402"/>
                <a:gd name="T31" fmla="*/ 93 h 115"/>
                <a:gd name="T32" fmla="*/ 3 w 402"/>
                <a:gd name="T33" fmla="*/ 76 h 115"/>
                <a:gd name="T34" fmla="*/ 0 w 402"/>
                <a:gd name="T35" fmla="*/ 58 h 115"/>
                <a:gd name="T36" fmla="*/ 3 w 402"/>
                <a:gd name="T37" fmla="*/ 39 h 115"/>
                <a:gd name="T38" fmla="*/ 11 w 402"/>
                <a:gd name="T39" fmla="*/ 22 h 115"/>
                <a:gd name="T40" fmla="*/ 22 w 402"/>
                <a:gd name="T41" fmla="*/ 11 h 115"/>
                <a:gd name="T42" fmla="*/ 39 w 402"/>
                <a:gd name="T43" fmla="*/ 2 h 115"/>
                <a:gd name="T44" fmla="*/ 58 w 40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115">
                  <a:moveTo>
                    <a:pt x="58" y="0"/>
                  </a:moveTo>
                  <a:lnTo>
                    <a:pt x="344" y="0"/>
                  </a:lnTo>
                  <a:lnTo>
                    <a:pt x="363" y="2"/>
                  </a:lnTo>
                  <a:lnTo>
                    <a:pt x="380" y="11"/>
                  </a:lnTo>
                  <a:lnTo>
                    <a:pt x="391" y="22"/>
                  </a:lnTo>
                  <a:lnTo>
                    <a:pt x="399" y="39"/>
                  </a:lnTo>
                  <a:lnTo>
                    <a:pt x="402" y="58"/>
                  </a:lnTo>
                  <a:lnTo>
                    <a:pt x="399" y="76"/>
                  </a:lnTo>
                  <a:lnTo>
                    <a:pt x="391" y="93"/>
                  </a:lnTo>
                  <a:lnTo>
                    <a:pt x="380" y="105"/>
                  </a:lnTo>
                  <a:lnTo>
                    <a:pt x="363" y="112"/>
                  </a:lnTo>
                  <a:lnTo>
                    <a:pt x="344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7" name="Freeform 799"/>
            <p:cNvSpPr>
              <a:spLocks/>
            </p:cNvSpPr>
            <p:nvPr/>
          </p:nvSpPr>
          <p:spPr bwMode="auto">
            <a:xfrm>
              <a:off x="8183563" y="4578350"/>
              <a:ext cx="63500" cy="19050"/>
            </a:xfrm>
            <a:custGeom>
              <a:avLst/>
              <a:gdLst>
                <a:gd name="T0" fmla="*/ 58 w 402"/>
                <a:gd name="T1" fmla="*/ 0 h 115"/>
                <a:gd name="T2" fmla="*/ 344 w 402"/>
                <a:gd name="T3" fmla="*/ 0 h 115"/>
                <a:gd name="T4" fmla="*/ 363 w 402"/>
                <a:gd name="T5" fmla="*/ 2 h 115"/>
                <a:gd name="T6" fmla="*/ 380 w 402"/>
                <a:gd name="T7" fmla="*/ 10 h 115"/>
                <a:gd name="T8" fmla="*/ 391 w 402"/>
                <a:gd name="T9" fmla="*/ 22 h 115"/>
                <a:gd name="T10" fmla="*/ 399 w 402"/>
                <a:gd name="T11" fmla="*/ 38 h 115"/>
                <a:gd name="T12" fmla="*/ 402 w 402"/>
                <a:gd name="T13" fmla="*/ 57 h 115"/>
                <a:gd name="T14" fmla="*/ 399 w 402"/>
                <a:gd name="T15" fmla="*/ 76 h 115"/>
                <a:gd name="T16" fmla="*/ 391 w 402"/>
                <a:gd name="T17" fmla="*/ 93 h 115"/>
                <a:gd name="T18" fmla="*/ 380 w 402"/>
                <a:gd name="T19" fmla="*/ 104 h 115"/>
                <a:gd name="T20" fmla="*/ 363 w 402"/>
                <a:gd name="T21" fmla="*/ 111 h 115"/>
                <a:gd name="T22" fmla="*/ 344 w 402"/>
                <a:gd name="T23" fmla="*/ 115 h 115"/>
                <a:gd name="T24" fmla="*/ 58 w 402"/>
                <a:gd name="T25" fmla="*/ 115 h 115"/>
                <a:gd name="T26" fmla="*/ 39 w 402"/>
                <a:gd name="T27" fmla="*/ 111 h 115"/>
                <a:gd name="T28" fmla="*/ 22 w 402"/>
                <a:gd name="T29" fmla="*/ 104 h 115"/>
                <a:gd name="T30" fmla="*/ 11 w 402"/>
                <a:gd name="T31" fmla="*/ 93 h 115"/>
                <a:gd name="T32" fmla="*/ 3 w 402"/>
                <a:gd name="T33" fmla="*/ 76 h 115"/>
                <a:gd name="T34" fmla="*/ 0 w 402"/>
                <a:gd name="T35" fmla="*/ 57 h 115"/>
                <a:gd name="T36" fmla="*/ 3 w 402"/>
                <a:gd name="T37" fmla="*/ 38 h 115"/>
                <a:gd name="T38" fmla="*/ 11 w 402"/>
                <a:gd name="T39" fmla="*/ 22 h 115"/>
                <a:gd name="T40" fmla="*/ 22 w 402"/>
                <a:gd name="T41" fmla="*/ 10 h 115"/>
                <a:gd name="T42" fmla="*/ 39 w 402"/>
                <a:gd name="T43" fmla="*/ 2 h 115"/>
                <a:gd name="T44" fmla="*/ 58 w 40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115">
                  <a:moveTo>
                    <a:pt x="58" y="0"/>
                  </a:moveTo>
                  <a:lnTo>
                    <a:pt x="344" y="0"/>
                  </a:lnTo>
                  <a:lnTo>
                    <a:pt x="363" y="2"/>
                  </a:lnTo>
                  <a:lnTo>
                    <a:pt x="380" y="10"/>
                  </a:lnTo>
                  <a:lnTo>
                    <a:pt x="391" y="22"/>
                  </a:lnTo>
                  <a:lnTo>
                    <a:pt x="399" y="38"/>
                  </a:lnTo>
                  <a:lnTo>
                    <a:pt x="402" y="57"/>
                  </a:lnTo>
                  <a:lnTo>
                    <a:pt x="399" y="76"/>
                  </a:lnTo>
                  <a:lnTo>
                    <a:pt x="391" y="93"/>
                  </a:lnTo>
                  <a:lnTo>
                    <a:pt x="380" y="104"/>
                  </a:lnTo>
                  <a:lnTo>
                    <a:pt x="363" y="111"/>
                  </a:lnTo>
                  <a:lnTo>
                    <a:pt x="344" y="115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8" name="Freeform 800"/>
            <p:cNvSpPr>
              <a:spLocks/>
            </p:cNvSpPr>
            <p:nvPr/>
          </p:nvSpPr>
          <p:spPr bwMode="auto">
            <a:xfrm>
              <a:off x="8183563" y="4543425"/>
              <a:ext cx="53975" cy="17463"/>
            </a:xfrm>
            <a:custGeom>
              <a:avLst/>
              <a:gdLst>
                <a:gd name="T0" fmla="*/ 58 w 344"/>
                <a:gd name="T1" fmla="*/ 0 h 114"/>
                <a:gd name="T2" fmla="*/ 287 w 344"/>
                <a:gd name="T3" fmla="*/ 0 h 114"/>
                <a:gd name="T4" fmla="*/ 306 w 344"/>
                <a:gd name="T5" fmla="*/ 2 h 114"/>
                <a:gd name="T6" fmla="*/ 322 w 344"/>
                <a:gd name="T7" fmla="*/ 10 h 114"/>
                <a:gd name="T8" fmla="*/ 334 w 344"/>
                <a:gd name="T9" fmla="*/ 21 h 114"/>
                <a:gd name="T10" fmla="*/ 341 w 344"/>
                <a:gd name="T11" fmla="*/ 38 h 114"/>
                <a:gd name="T12" fmla="*/ 344 w 344"/>
                <a:gd name="T13" fmla="*/ 57 h 114"/>
                <a:gd name="T14" fmla="*/ 341 w 344"/>
                <a:gd name="T15" fmla="*/ 76 h 114"/>
                <a:gd name="T16" fmla="*/ 334 w 344"/>
                <a:gd name="T17" fmla="*/ 92 h 114"/>
                <a:gd name="T18" fmla="*/ 322 w 344"/>
                <a:gd name="T19" fmla="*/ 104 h 114"/>
                <a:gd name="T20" fmla="*/ 306 w 344"/>
                <a:gd name="T21" fmla="*/ 111 h 114"/>
                <a:gd name="T22" fmla="*/ 287 w 344"/>
                <a:gd name="T23" fmla="*/ 114 h 114"/>
                <a:gd name="T24" fmla="*/ 58 w 344"/>
                <a:gd name="T25" fmla="*/ 114 h 114"/>
                <a:gd name="T26" fmla="*/ 39 w 344"/>
                <a:gd name="T27" fmla="*/ 111 h 114"/>
                <a:gd name="T28" fmla="*/ 22 w 344"/>
                <a:gd name="T29" fmla="*/ 104 h 114"/>
                <a:gd name="T30" fmla="*/ 11 w 344"/>
                <a:gd name="T31" fmla="*/ 92 h 114"/>
                <a:gd name="T32" fmla="*/ 3 w 344"/>
                <a:gd name="T33" fmla="*/ 76 h 114"/>
                <a:gd name="T34" fmla="*/ 0 w 344"/>
                <a:gd name="T35" fmla="*/ 57 h 114"/>
                <a:gd name="T36" fmla="*/ 3 w 344"/>
                <a:gd name="T37" fmla="*/ 38 h 114"/>
                <a:gd name="T38" fmla="*/ 11 w 344"/>
                <a:gd name="T39" fmla="*/ 21 h 114"/>
                <a:gd name="T40" fmla="*/ 22 w 344"/>
                <a:gd name="T41" fmla="*/ 10 h 114"/>
                <a:gd name="T42" fmla="*/ 39 w 344"/>
                <a:gd name="T43" fmla="*/ 2 h 114"/>
                <a:gd name="T44" fmla="*/ 58 w 34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4">
                  <a:moveTo>
                    <a:pt x="58" y="0"/>
                  </a:moveTo>
                  <a:lnTo>
                    <a:pt x="287" y="0"/>
                  </a:lnTo>
                  <a:lnTo>
                    <a:pt x="306" y="2"/>
                  </a:lnTo>
                  <a:lnTo>
                    <a:pt x="322" y="10"/>
                  </a:lnTo>
                  <a:lnTo>
                    <a:pt x="334" y="21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1" y="76"/>
                  </a:lnTo>
                  <a:lnTo>
                    <a:pt x="334" y="92"/>
                  </a:lnTo>
                  <a:lnTo>
                    <a:pt x="322" y="104"/>
                  </a:lnTo>
                  <a:lnTo>
                    <a:pt x="306" y="111"/>
                  </a:lnTo>
                  <a:lnTo>
                    <a:pt x="287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9" name="Freeform 801"/>
            <p:cNvSpPr>
              <a:spLocks/>
            </p:cNvSpPr>
            <p:nvPr/>
          </p:nvSpPr>
          <p:spPr bwMode="auto">
            <a:xfrm>
              <a:off x="8593138" y="4578350"/>
              <a:ext cx="63500" cy="19050"/>
            </a:xfrm>
            <a:custGeom>
              <a:avLst/>
              <a:gdLst>
                <a:gd name="T0" fmla="*/ 58 w 402"/>
                <a:gd name="T1" fmla="*/ 0 h 115"/>
                <a:gd name="T2" fmla="*/ 344 w 402"/>
                <a:gd name="T3" fmla="*/ 0 h 115"/>
                <a:gd name="T4" fmla="*/ 363 w 402"/>
                <a:gd name="T5" fmla="*/ 2 h 115"/>
                <a:gd name="T6" fmla="*/ 380 w 402"/>
                <a:gd name="T7" fmla="*/ 10 h 115"/>
                <a:gd name="T8" fmla="*/ 391 w 402"/>
                <a:gd name="T9" fmla="*/ 22 h 115"/>
                <a:gd name="T10" fmla="*/ 399 w 402"/>
                <a:gd name="T11" fmla="*/ 38 h 115"/>
                <a:gd name="T12" fmla="*/ 402 w 402"/>
                <a:gd name="T13" fmla="*/ 57 h 115"/>
                <a:gd name="T14" fmla="*/ 399 w 402"/>
                <a:gd name="T15" fmla="*/ 76 h 115"/>
                <a:gd name="T16" fmla="*/ 391 w 402"/>
                <a:gd name="T17" fmla="*/ 93 h 115"/>
                <a:gd name="T18" fmla="*/ 380 w 402"/>
                <a:gd name="T19" fmla="*/ 104 h 115"/>
                <a:gd name="T20" fmla="*/ 363 w 402"/>
                <a:gd name="T21" fmla="*/ 111 h 115"/>
                <a:gd name="T22" fmla="*/ 344 w 402"/>
                <a:gd name="T23" fmla="*/ 115 h 115"/>
                <a:gd name="T24" fmla="*/ 58 w 402"/>
                <a:gd name="T25" fmla="*/ 115 h 115"/>
                <a:gd name="T26" fmla="*/ 39 w 402"/>
                <a:gd name="T27" fmla="*/ 111 h 115"/>
                <a:gd name="T28" fmla="*/ 22 w 402"/>
                <a:gd name="T29" fmla="*/ 104 h 115"/>
                <a:gd name="T30" fmla="*/ 11 w 402"/>
                <a:gd name="T31" fmla="*/ 93 h 115"/>
                <a:gd name="T32" fmla="*/ 3 w 402"/>
                <a:gd name="T33" fmla="*/ 76 h 115"/>
                <a:gd name="T34" fmla="*/ 0 w 402"/>
                <a:gd name="T35" fmla="*/ 57 h 115"/>
                <a:gd name="T36" fmla="*/ 3 w 402"/>
                <a:gd name="T37" fmla="*/ 38 h 115"/>
                <a:gd name="T38" fmla="*/ 11 w 402"/>
                <a:gd name="T39" fmla="*/ 22 h 115"/>
                <a:gd name="T40" fmla="*/ 22 w 402"/>
                <a:gd name="T41" fmla="*/ 10 h 115"/>
                <a:gd name="T42" fmla="*/ 39 w 402"/>
                <a:gd name="T43" fmla="*/ 2 h 115"/>
                <a:gd name="T44" fmla="*/ 58 w 40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115">
                  <a:moveTo>
                    <a:pt x="58" y="0"/>
                  </a:moveTo>
                  <a:lnTo>
                    <a:pt x="344" y="0"/>
                  </a:lnTo>
                  <a:lnTo>
                    <a:pt x="363" y="2"/>
                  </a:lnTo>
                  <a:lnTo>
                    <a:pt x="380" y="10"/>
                  </a:lnTo>
                  <a:lnTo>
                    <a:pt x="391" y="22"/>
                  </a:lnTo>
                  <a:lnTo>
                    <a:pt x="399" y="38"/>
                  </a:lnTo>
                  <a:lnTo>
                    <a:pt x="402" y="57"/>
                  </a:lnTo>
                  <a:lnTo>
                    <a:pt x="399" y="76"/>
                  </a:lnTo>
                  <a:lnTo>
                    <a:pt x="391" y="93"/>
                  </a:lnTo>
                  <a:lnTo>
                    <a:pt x="380" y="104"/>
                  </a:lnTo>
                  <a:lnTo>
                    <a:pt x="363" y="111"/>
                  </a:lnTo>
                  <a:lnTo>
                    <a:pt x="344" y="115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0" name="Freeform 802"/>
            <p:cNvSpPr>
              <a:spLocks/>
            </p:cNvSpPr>
            <p:nvPr/>
          </p:nvSpPr>
          <p:spPr bwMode="auto">
            <a:xfrm>
              <a:off x="8593138" y="4506913"/>
              <a:ext cx="63500" cy="17463"/>
            </a:xfrm>
            <a:custGeom>
              <a:avLst/>
              <a:gdLst>
                <a:gd name="T0" fmla="*/ 58 w 402"/>
                <a:gd name="T1" fmla="*/ 0 h 115"/>
                <a:gd name="T2" fmla="*/ 344 w 402"/>
                <a:gd name="T3" fmla="*/ 0 h 115"/>
                <a:gd name="T4" fmla="*/ 363 w 402"/>
                <a:gd name="T5" fmla="*/ 2 h 115"/>
                <a:gd name="T6" fmla="*/ 380 w 402"/>
                <a:gd name="T7" fmla="*/ 11 h 115"/>
                <a:gd name="T8" fmla="*/ 391 w 402"/>
                <a:gd name="T9" fmla="*/ 22 h 115"/>
                <a:gd name="T10" fmla="*/ 399 w 402"/>
                <a:gd name="T11" fmla="*/ 39 h 115"/>
                <a:gd name="T12" fmla="*/ 402 w 402"/>
                <a:gd name="T13" fmla="*/ 58 h 115"/>
                <a:gd name="T14" fmla="*/ 399 w 402"/>
                <a:gd name="T15" fmla="*/ 76 h 115"/>
                <a:gd name="T16" fmla="*/ 391 w 402"/>
                <a:gd name="T17" fmla="*/ 93 h 115"/>
                <a:gd name="T18" fmla="*/ 380 w 402"/>
                <a:gd name="T19" fmla="*/ 105 h 115"/>
                <a:gd name="T20" fmla="*/ 363 w 402"/>
                <a:gd name="T21" fmla="*/ 112 h 115"/>
                <a:gd name="T22" fmla="*/ 344 w 402"/>
                <a:gd name="T23" fmla="*/ 115 h 115"/>
                <a:gd name="T24" fmla="*/ 58 w 402"/>
                <a:gd name="T25" fmla="*/ 115 h 115"/>
                <a:gd name="T26" fmla="*/ 39 w 402"/>
                <a:gd name="T27" fmla="*/ 112 h 115"/>
                <a:gd name="T28" fmla="*/ 22 w 402"/>
                <a:gd name="T29" fmla="*/ 105 h 115"/>
                <a:gd name="T30" fmla="*/ 11 w 402"/>
                <a:gd name="T31" fmla="*/ 93 h 115"/>
                <a:gd name="T32" fmla="*/ 3 w 402"/>
                <a:gd name="T33" fmla="*/ 76 h 115"/>
                <a:gd name="T34" fmla="*/ 0 w 402"/>
                <a:gd name="T35" fmla="*/ 58 h 115"/>
                <a:gd name="T36" fmla="*/ 3 w 402"/>
                <a:gd name="T37" fmla="*/ 39 h 115"/>
                <a:gd name="T38" fmla="*/ 11 w 402"/>
                <a:gd name="T39" fmla="*/ 22 h 115"/>
                <a:gd name="T40" fmla="*/ 22 w 402"/>
                <a:gd name="T41" fmla="*/ 11 h 115"/>
                <a:gd name="T42" fmla="*/ 39 w 402"/>
                <a:gd name="T43" fmla="*/ 2 h 115"/>
                <a:gd name="T44" fmla="*/ 58 w 40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115">
                  <a:moveTo>
                    <a:pt x="58" y="0"/>
                  </a:moveTo>
                  <a:lnTo>
                    <a:pt x="344" y="0"/>
                  </a:lnTo>
                  <a:lnTo>
                    <a:pt x="363" y="2"/>
                  </a:lnTo>
                  <a:lnTo>
                    <a:pt x="380" y="11"/>
                  </a:lnTo>
                  <a:lnTo>
                    <a:pt x="391" y="22"/>
                  </a:lnTo>
                  <a:lnTo>
                    <a:pt x="399" y="39"/>
                  </a:lnTo>
                  <a:lnTo>
                    <a:pt x="402" y="58"/>
                  </a:lnTo>
                  <a:lnTo>
                    <a:pt x="399" y="76"/>
                  </a:lnTo>
                  <a:lnTo>
                    <a:pt x="391" y="93"/>
                  </a:lnTo>
                  <a:lnTo>
                    <a:pt x="380" y="105"/>
                  </a:lnTo>
                  <a:lnTo>
                    <a:pt x="363" y="112"/>
                  </a:lnTo>
                  <a:lnTo>
                    <a:pt x="344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1" name="Freeform 803"/>
            <p:cNvSpPr>
              <a:spLocks/>
            </p:cNvSpPr>
            <p:nvPr/>
          </p:nvSpPr>
          <p:spPr bwMode="auto">
            <a:xfrm>
              <a:off x="8602663" y="4543425"/>
              <a:ext cx="53975" cy="17463"/>
            </a:xfrm>
            <a:custGeom>
              <a:avLst/>
              <a:gdLst>
                <a:gd name="T0" fmla="*/ 57 w 344"/>
                <a:gd name="T1" fmla="*/ 0 h 114"/>
                <a:gd name="T2" fmla="*/ 286 w 344"/>
                <a:gd name="T3" fmla="*/ 0 h 114"/>
                <a:gd name="T4" fmla="*/ 305 w 344"/>
                <a:gd name="T5" fmla="*/ 2 h 114"/>
                <a:gd name="T6" fmla="*/ 322 w 344"/>
                <a:gd name="T7" fmla="*/ 10 h 114"/>
                <a:gd name="T8" fmla="*/ 333 w 344"/>
                <a:gd name="T9" fmla="*/ 21 h 114"/>
                <a:gd name="T10" fmla="*/ 341 w 344"/>
                <a:gd name="T11" fmla="*/ 38 h 114"/>
                <a:gd name="T12" fmla="*/ 344 w 344"/>
                <a:gd name="T13" fmla="*/ 57 h 114"/>
                <a:gd name="T14" fmla="*/ 341 w 344"/>
                <a:gd name="T15" fmla="*/ 76 h 114"/>
                <a:gd name="T16" fmla="*/ 333 w 344"/>
                <a:gd name="T17" fmla="*/ 92 h 114"/>
                <a:gd name="T18" fmla="*/ 322 w 344"/>
                <a:gd name="T19" fmla="*/ 104 h 114"/>
                <a:gd name="T20" fmla="*/ 305 w 344"/>
                <a:gd name="T21" fmla="*/ 111 h 114"/>
                <a:gd name="T22" fmla="*/ 286 w 344"/>
                <a:gd name="T23" fmla="*/ 114 h 114"/>
                <a:gd name="T24" fmla="*/ 57 w 344"/>
                <a:gd name="T25" fmla="*/ 114 h 114"/>
                <a:gd name="T26" fmla="*/ 38 w 344"/>
                <a:gd name="T27" fmla="*/ 111 h 114"/>
                <a:gd name="T28" fmla="*/ 22 w 344"/>
                <a:gd name="T29" fmla="*/ 104 h 114"/>
                <a:gd name="T30" fmla="*/ 10 w 344"/>
                <a:gd name="T31" fmla="*/ 92 h 114"/>
                <a:gd name="T32" fmla="*/ 3 w 344"/>
                <a:gd name="T33" fmla="*/ 76 h 114"/>
                <a:gd name="T34" fmla="*/ 0 w 344"/>
                <a:gd name="T35" fmla="*/ 57 h 114"/>
                <a:gd name="T36" fmla="*/ 3 w 344"/>
                <a:gd name="T37" fmla="*/ 38 h 114"/>
                <a:gd name="T38" fmla="*/ 10 w 344"/>
                <a:gd name="T39" fmla="*/ 21 h 114"/>
                <a:gd name="T40" fmla="*/ 22 w 344"/>
                <a:gd name="T41" fmla="*/ 10 h 114"/>
                <a:gd name="T42" fmla="*/ 38 w 344"/>
                <a:gd name="T43" fmla="*/ 2 h 114"/>
                <a:gd name="T44" fmla="*/ 57 w 34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4">
                  <a:moveTo>
                    <a:pt x="57" y="0"/>
                  </a:moveTo>
                  <a:lnTo>
                    <a:pt x="286" y="0"/>
                  </a:lnTo>
                  <a:lnTo>
                    <a:pt x="305" y="2"/>
                  </a:lnTo>
                  <a:lnTo>
                    <a:pt x="322" y="10"/>
                  </a:lnTo>
                  <a:lnTo>
                    <a:pt x="333" y="21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1" y="76"/>
                  </a:lnTo>
                  <a:lnTo>
                    <a:pt x="333" y="92"/>
                  </a:lnTo>
                  <a:lnTo>
                    <a:pt x="322" y="104"/>
                  </a:lnTo>
                  <a:lnTo>
                    <a:pt x="305" y="111"/>
                  </a:lnTo>
                  <a:lnTo>
                    <a:pt x="286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2" name="Freeform 804"/>
            <p:cNvSpPr>
              <a:spLocks noEditPoints="1"/>
            </p:cNvSpPr>
            <p:nvPr/>
          </p:nvSpPr>
          <p:spPr bwMode="auto">
            <a:xfrm>
              <a:off x="8256588" y="4370388"/>
              <a:ext cx="327025" cy="327025"/>
            </a:xfrm>
            <a:custGeom>
              <a:avLst/>
              <a:gdLst>
                <a:gd name="T0" fmla="*/ 884 w 2064"/>
                <a:gd name="T1" fmla="*/ 126 h 2063"/>
                <a:gd name="T2" fmla="*/ 675 w 2064"/>
                <a:gd name="T3" fmla="*/ 186 h 2063"/>
                <a:gd name="T4" fmla="*/ 491 w 2064"/>
                <a:gd name="T5" fmla="*/ 291 h 2063"/>
                <a:gd name="T6" fmla="*/ 337 w 2064"/>
                <a:gd name="T7" fmla="*/ 435 h 2063"/>
                <a:gd name="T8" fmla="*/ 218 w 2064"/>
                <a:gd name="T9" fmla="*/ 610 h 2063"/>
                <a:gd name="T10" fmla="*/ 142 w 2064"/>
                <a:gd name="T11" fmla="*/ 811 h 2063"/>
                <a:gd name="T12" fmla="*/ 115 w 2064"/>
                <a:gd name="T13" fmla="*/ 1031 h 2063"/>
                <a:gd name="T14" fmla="*/ 142 w 2064"/>
                <a:gd name="T15" fmla="*/ 1251 h 2063"/>
                <a:gd name="T16" fmla="*/ 218 w 2064"/>
                <a:gd name="T17" fmla="*/ 1451 h 2063"/>
                <a:gd name="T18" fmla="*/ 337 w 2064"/>
                <a:gd name="T19" fmla="*/ 1627 h 2063"/>
                <a:gd name="T20" fmla="*/ 491 w 2064"/>
                <a:gd name="T21" fmla="*/ 1771 h 2063"/>
                <a:gd name="T22" fmla="*/ 675 w 2064"/>
                <a:gd name="T23" fmla="*/ 1875 h 2063"/>
                <a:gd name="T24" fmla="*/ 884 w 2064"/>
                <a:gd name="T25" fmla="*/ 1936 h 2063"/>
                <a:gd name="T26" fmla="*/ 1107 w 2064"/>
                <a:gd name="T27" fmla="*/ 1945 h 2063"/>
                <a:gd name="T28" fmla="*/ 1321 w 2064"/>
                <a:gd name="T29" fmla="*/ 1901 h 2063"/>
                <a:gd name="T30" fmla="*/ 1515 w 2064"/>
                <a:gd name="T31" fmla="*/ 1811 h 2063"/>
                <a:gd name="T32" fmla="*/ 1679 w 2064"/>
                <a:gd name="T33" fmla="*/ 1678 h 2063"/>
                <a:gd name="T34" fmla="*/ 1812 w 2064"/>
                <a:gd name="T35" fmla="*/ 1514 h 2063"/>
                <a:gd name="T36" fmla="*/ 1902 w 2064"/>
                <a:gd name="T37" fmla="*/ 1320 h 2063"/>
                <a:gd name="T38" fmla="*/ 1946 w 2064"/>
                <a:gd name="T39" fmla="*/ 1106 h 2063"/>
                <a:gd name="T40" fmla="*/ 1937 w 2064"/>
                <a:gd name="T41" fmla="*/ 883 h 2063"/>
                <a:gd name="T42" fmla="*/ 1877 w 2064"/>
                <a:gd name="T43" fmla="*/ 675 h 2063"/>
                <a:gd name="T44" fmla="*/ 1772 w 2064"/>
                <a:gd name="T45" fmla="*/ 490 h 2063"/>
                <a:gd name="T46" fmla="*/ 1628 w 2064"/>
                <a:gd name="T47" fmla="*/ 335 h 2063"/>
                <a:gd name="T48" fmla="*/ 1453 w 2064"/>
                <a:gd name="T49" fmla="*/ 217 h 2063"/>
                <a:gd name="T50" fmla="*/ 1252 w 2064"/>
                <a:gd name="T51" fmla="*/ 141 h 2063"/>
                <a:gd name="T52" fmla="*/ 1032 w 2064"/>
                <a:gd name="T53" fmla="*/ 114 h 2063"/>
                <a:gd name="T54" fmla="*/ 1191 w 2064"/>
                <a:gd name="T55" fmla="*/ 12 h 2063"/>
                <a:gd name="T56" fmla="*/ 1415 w 2064"/>
                <a:gd name="T57" fmla="*/ 74 h 2063"/>
                <a:gd name="T58" fmla="*/ 1616 w 2064"/>
                <a:gd name="T59" fmla="*/ 182 h 2063"/>
                <a:gd name="T60" fmla="*/ 1787 w 2064"/>
                <a:gd name="T61" fmla="*/ 330 h 2063"/>
                <a:gd name="T62" fmla="*/ 1922 w 2064"/>
                <a:gd name="T63" fmla="*/ 511 h 2063"/>
                <a:gd name="T64" fmla="*/ 2016 w 2064"/>
                <a:gd name="T65" fmla="*/ 721 h 2063"/>
                <a:gd name="T66" fmla="*/ 2061 w 2064"/>
                <a:gd name="T67" fmla="*/ 951 h 2063"/>
                <a:gd name="T68" fmla="*/ 2051 w 2064"/>
                <a:gd name="T69" fmla="*/ 1191 h 2063"/>
                <a:gd name="T70" fmla="*/ 1990 w 2064"/>
                <a:gd name="T71" fmla="*/ 1414 h 2063"/>
                <a:gd name="T72" fmla="*/ 1882 w 2064"/>
                <a:gd name="T73" fmla="*/ 1615 h 2063"/>
                <a:gd name="T74" fmla="*/ 1734 w 2064"/>
                <a:gd name="T75" fmla="*/ 1786 h 2063"/>
                <a:gd name="T76" fmla="*/ 1552 w 2064"/>
                <a:gd name="T77" fmla="*/ 1921 h 2063"/>
                <a:gd name="T78" fmla="*/ 1343 w 2064"/>
                <a:gd name="T79" fmla="*/ 2015 h 2063"/>
                <a:gd name="T80" fmla="*/ 1112 w 2064"/>
                <a:gd name="T81" fmla="*/ 2060 h 2063"/>
                <a:gd name="T82" fmla="*/ 873 w 2064"/>
                <a:gd name="T83" fmla="*/ 2050 h 2063"/>
                <a:gd name="T84" fmla="*/ 649 w 2064"/>
                <a:gd name="T85" fmla="*/ 1989 h 2063"/>
                <a:gd name="T86" fmla="*/ 448 w 2064"/>
                <a:gd name="T87" fmla="*/ 1881 h 2063"/>
                <a:gd name="T88" fmla="*/ 277 w 2064"/>
                <a:gd name="T89" fmla="*/ 1733 h 2063"/>
                <a:gd name="T90" fmla="*/ 142 w 2064"/>
                <a:gd name="T91" fmla="*/ 1551 h 2063"/>
                <a:gd name="T92" fmla="*/ 48 w 2064"/>
                <a:gd name="T93" fmla="*/ 1342 h 2063"/>
                <a:gd name="T94" fmla="*/ 3 w 2064"/>
                <a:gd name="T95" fmla="*/ 1112 h 2063"/>
                <a:gd name="T96" fmla="*/ 13 w 2064"/>
                <a:gd name="T97" fmla="*/ 872 h 2063"/>
                <a:gd name="T98" fmla="*/ 74 w 2064"/>
                <a:gd name="T99" fmla="*/ 649 h 2063"/>
                <a:gd name="T100" fmla="*/ 182 w 2064"/>
                <a:gd name="T101" fmla="*/ 448 h 2063"/>
                <a:gd name="T102" fmla="*/ 330 w 2064"/>
                <a:gd name="T103" fmla="*/ 277 h 2063"/>
                <a:gd name="T104" fmla="*/ 512 w 2064"/>
                <a:gd name="T105" fmla="*/ 141 h 2063"/>
                <a:gd name="T106" fmla="*/ 721 w 2064"/>
                <a:gd name="T107" fmla="*/ 48 h 2063"/>
                <a:gd name="T108" fmla="*/ 952 w 2064"/>
                <a:gd name="T109" fmla="*/ 3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64" h="2063">
                  <a:moveTo>
                    <a:pt x="1032" y="114"/>
                  </a:moveTo>
                  <a:lnTo>
                    <a:pt x="957" y="117"/>
                  </a:lnTo>
                  <a:lnTo>
                    <a:pt x="884" y="126"/>
                  </a:lnTo>
                  <a:lnTo>
                    <a:pt x="812" y="141"/>
                  </a:lnTo>
                  <a:lnTo>
                    <a:pt x="743" y="161"/>
                  </a:lnTo>
                  <a:lnTo>
                    <a:pt x="675" y="186"/>
                  </a:lnTo>
                  <a:lnTo>
                    <a:pt x="611" y="217"/>
                  </a:lnTo>
                  <a:lnTo>
                    <a:pt x="549" y="252"/>
                  </a:lnTo>
                  <a:lnTo>
                    <a:pt x="491" y="291"/>
                  </a:lnTo>
                  <a:lnTo>
                    <a:pt x="436" y="335"/>
                  </a:lnTo>
                  <a:lnTo>
                    <a:pt x="385" y="383"/>
                  </a:lnTo>
                  <a:lnTo>
                    <a:pt x="337" y="435"/>
                  </a:lnTo>
                  <a:lnTo>
                    <a:pt x="292" y="490"/>
                  </a:lnTo>
                  <a:lnTo>
                    <a:pt x="252" y="549"/>
                  </a:lnTo>
                  <a:lnTo>
                    <a:pt x="218" y="610"/>
                  </a:lnTo>
                  <a:lnTo>
                    <a:pt x="187" y="675"/>
                  </a:lnTo>
                  <a:lnTo>
                    <a:pt x="162" y="743"/>
                  </a:lnTo>
                  <a:lnTo>
                    <a:pt x="142" y="811"/>
                  </a:lnTo>
                  <a:lnTo>
                    <a:pt x="127" y="883"/>
                  </a:lnTo>
                  <a:lnTo>
                    <a:pt x="118" y="956"/>
                  </a:lnTo>
                  <a:lnTo>
                    <a:pt x="115" y="1031"/>
                  </a:lnTo>
                  <a:lnTo>
                    <a:pt x="118" y="1106"/>
                  </a:lnTo>
                  <a:lnTo>
                    <a:pt x="127" y="1179"/>
                  </a:lnTo>
                  <a:lnTo>
                    <a:pt x="142" y="1251"/>
                  </a:lnTo>
                  <a:lnTo>
                    <a:pt x="162" y="1320"/>
                  </a:lnTo>
                  <a:lnTo>
                    <a:pt x="187" y="1388"/>
                  </a:lnTo>
                  <a:lnTo>
                    <a:pt x="218" y="1451"/>
                  </a:lnTo>
                  <a:lnTo>
                    <a:pt x="252" y="1514"/>
                  </a:lnTo>
                  <a:lnTo>
                    <a:pt x="292" y="1572"/>
                  </a:lnTo>
                  <a:lnTo>
                    <a:pt x="337" y="1627"/>
                  </a:lnTo>
                  <a:lnTo>
                    <a:pt x="385" y="1678"/>
                  </a:lnTo>
                  <a:lnTo>
                    <a:pt x="436" y="1726"/>
                  </a:lnTo>
                  <a:lnTo>
                    <a:pt x="491" y="1771"/>
                  </a:lnTo>
                  <a:lnTo>
                    <a:pt x="549" y="1811"/>
                  </a:lnTo>
                  <a:lnTo>
                    <a:pt x="611" y="1845"/>
                  </a:lnTo>
                  <a:lnTo>
                    <a:pt x="675" y="1875"/>
                  </a:lnTo>
                  <a:lnTo>
                    <a:pt x="743" y="1901"/>
                  </a:lnTo>
                  <a:lnTo>
                    <a:pt x="812" y="1921"/>
                  </a:lnTo>
                  <a:lnTo>
                    <a:pt x="884" y="1936"/>
                  </a:lnTo>
                  <a:lnTo>
                    <a:pt x="957" y="1945"/>
                  </a:lnTo>
                  <a:lnTo>
                    <a:pt x="1032" y="1948"/>
                  </a:lnTo>
                  <a:lnTo>
                    <a:pt x="1107" y="1945"/>
                  </a:lnTo>
                  <a:lnTo>
                    <a:pt x="1180" y="1936"/>
                  </a:lnTo>
                  <a:lnTo>
                    <a:pt x="1252" y="1921"/>
                  </a:lnTo>
                  <a:lnTo>
                    <a:pt x="1321" y="1901"/>
                  </a:lnTo>
                  <a:lnTo>
                    <a:pt x="1389" y="1875"/>
                  </a:lnTo>
                  <a:lnTo>
                    <a:pt x="1453" y="1845"/>
                  </a:lnTo>
                  <a:lnTo>
                    <a:pt x="1515" y="1811"/>
                  </a:lnTo>
                  <a:lnTo>
                    <a:pt x="1573" y="1771"/>
                  </a:lnTo>
                  <a:lnTo>
                    <a:pt x="1628" y="1726"/>
                  </a:lnTo>
                  <a:lnTo>
                    <a:pt x="1679" y="1678"/>
                  </a:lnTo>
                  <a:lnTo>
                    <a:pt x="1727" y="1627"/>
                  </a:lnTo>
                  <a:lnTo>
                    <a:pt x="1772" y="1572"/>
                  </a:lnTo>
                  <a:lnTo>
                    <a:pt x="1812" y="1514"/>
                  </a:lnTo>
                  <a:lnTo>
                    <a:pt x="1846" y="1451"/>
                  </a:lnTo>
                  <a:lnTo>
                    <a:pt x="1877" y="1388"/>
                  </a:lnTo>
                  <a:lnTo>
                    <a:pt x="1902" y="1320"/>
                  </a:lnTo>
                  <a:lnTo>
                    <a:pt x="1922" y="1251"/>
                  </a:lnTo>
                  <a:lnTo>
                    <a:pt x="1937" y="1179"/>
                  </a:lnTo>
                  <a:lnTo>
                    <a:pt x="1946" y="1106"/>
                  </a:lnTo>
                  <a:lnTo>
                    <a:pt x="1949" y="1031"/>
                  </a:lnTo>
                  <a:lnTo>
                    <a:pt x="1946" y="956"/>
                  </a:lnTo>
                  <a:lnTo>
                    <a:pt x="1937" y="883"/>
                  </a:lnTo>
                  <a:lnTo>
                    <a:pt x="1922" y="811"/>
                  </a:lnTo>
                  <a:lnTo>
                    <a:pt x="1902" y="743"/>
                  </a:lnTo>
                  <a:lnTo>
                    <a:pt x="1877" y="675"/>
                  </a:lnTo>
                  <a:lnTo>
                    <a:pt x="1846" y="610"/>
                  </a:lnTo>
                  <a:lnTo>
                    <a:pt x="1812" y="549"/>
                  </a:lnTo>
                  <a:lnTo>
                    <a:pt x="1772" y="490"/>
                  </a:lnTo>
                  <a:lnTo>
                    <a:pt x="1727" y="435"/>
                  </a:lnTo>
                  <a:lnTo>
                    <a:pt x="1679" y="383"/>
                  </a:lnTo>
                  <a:lnTo>
                    <a:pt x="1628" y="335"/>
                  </a:lnTo>
                  <a:lnTo>
                    <a:pt x="1573" y="291"/>
                  </a:lnTo>
                  <a:lnTo>
                    <a:pt x="1515" y="252"/>
                  </a:lnTo>
                  <a:lnTo>
                    <a:pt x="1453" y="217"/>
                  </a:lnTo>
                  <a:lnTo>
                    <a:pt x="1389" y="186"/>
                  </a:lnTo>
                  <a:lnTo>
                    <a:pt x="1321" y="161"/>
                  </a:lnTo>
                  <a:lnTo>
                    <a:pt x="1252" y="141"/>
                  </a:lnTo>
                  <a:lnTo>
                    <a:pt x="1180" y="126"/>
                  </a:lnTo>
                  <a:lnTo>
                    <a:pt x="1107" y="117"/>
                  </a:lnTo>
                  <a:lnTo>
                    <a:pt x="1032" y="114"/>
                  </a:lnTo>
                  <a:close/>
                  <a:moveTo>
                    <a:pt x="1032" y="0"/>
                  </a:moveTo>
                  <a:lnTo>
                    <a:pt x="1112" y="3"/>
                  </a:lnTo>
                  <a:lnTo>
                    <a:pt x="1191" y="12"/>
                  </a:lnTo>
                  <a:lnTo>
                    <a:pt x="1268" y="27"/>
                  </a:lnTo>
                  <a:lnTo>
                    <a:pt x="1343" y="48"/>
                  </a:lnTo>
                  <a:lnTo>
                    <a:pt x="1415" y="74"/>
                  </a:lnTo>
                  <a:lnTo>
                    <a:pt x="1484" y="105"/>
                  </a:lnTo>
                  <a:lnTo>
                    <a:pt x="1552" y="141"/>
                  </a:lnTo>
                  <a:lnTo>
                    <a:pt x="1616" y="182"/>
                  </a:lnTo>
                  <a:lnTo>
                    <a:pt x="1676" y="227"/>
                  </a:lnTo>
                  <a:lnTo>
                    <a:pt x="1734" y="277"/>
                  </a:lnTo>
                  <a:lnTo>
                    <a:pt x="1787" y="330"/>
                  </a:lnTo>
                  <a:lnTo>
                    <a:pt x="1837" y="387"/>
                  </a:lnTo>
                  <a:lnTo>
                    <a:pt x="1882" y="448"/>
                  </a:lnTo>
                  <a:lnTo>
                    <a:pt x="1922" y="511"/>
                  </a:lnTo>
                  <a:lnTo>
                    <a:pt x="1959" y="579"/>
                  </a:lnTo>
                  <a:lnTo>
                    <a:pt x="1990" y="649"/>
                  </a:lnTo>
                  <a:lnTo>
                    <a:pt x="2016" y="721"/>
                  </a:lnTo>
                  <a:lnTo>
                    <a:pt x="2037" y="796"/>
                  </a:lnTo>
                  <a:lnTo>
                    <a:pt x="2051" y="872"/>
                  </a:lnTo>
                  <a:lnTo>
                    <a:pt x="2061" y="951"/>
                  </a:lnTo>
                  <a:lnTo>
                    <a:pt x="2064" y="1031"/>
                  </a:lnTo>
                  <a:lnTo>
                    <a:pt x="2061" y="1112"/>
                  </a:lnTo>
                  <a:lnTo>
                    <a:pt x="2051" y="1191"/>
                  </a:lnTo>
                  <a:lnTo>
                    <a:pt x="2037" y="1267"/>
                  </a:lnTo>
                  <a:lnTo>
                    <a:pt x="2016" y="1342"/>
                  </a:lnTo>
                  <a:lnTo>
                    <a:pt x="1990" y="1414"/>
                  </a:lnTo>
                  <a:lnTo>
                    <a:pt x="1959" y="1484"/>
                  </a:lnTo>
                  <a:lnTo>
                    <a:pt x="1922" y="1551"/>
                  </a:lnTo>
                  <a:lnTo>
                    <a:pt x="1882" y="1615"/>
                  </a:lnTo>
                  <a:lnTo>
                    <a:pt x="1837" y="1675"/>
                  </a:lnTo>
                  <a:lnTo>
                    <a:pt x="1787" y="1733"/>
                  </a:lnTo>
                  <a:lnTo>
                    <a:pt x="1734" y="1786"/>
                  </a:lnTo>
                  <a:lnTo>
                    <a:pt x="1676" y="1836"/>
                  </a:lnTo>
                  <a:lnTo>
                    <a:pt x="1616" y="1881"/>
                  </a:lnTo>
                  <a:lnTo>
                    <a:pt x="1552" y="1921"/>
                  </a:lnTo>
                  <a:lnTo>
                    <a:pt x="1484" y="1958"/>
                  </a:lnTo>
                  <a:lnTo>
                    <a:pt x="1415" y="1989"/>
                  </a:lnTo>
                  <a:lnTo>
                    <a:pt x="1343" y="2015"/>
                  </a:lnTo>
                  <a:lnTo>
                    <a:pt x="1268" y="2036"/>
                  </a:lnTo>
                  <a:lnTo>
                    <a:pt x="1191" y="2050"/>
                  </a:lnTo>
                  <a:lnTo>
                    <a:pt x="1112" y="2060"/>
                  </a:lnTo>
                  <a:lnTo>
                    <a:pt x="1032" y="2063"/>
                  </a:lnTo>
                  <a:lnTo>
                    <a:pt x="952" y="2060"/>
                  </a:lnTo>
                  <a:lnTo>
                    <a:pt x="873" y="2050"/>
                  </a:lnTo>
                  <a:lnTo>
                    <a:pt x="796" y="2036"/>
                  </a:lnTo>
                  <a:lnTo>
                    <a:pt x="721" y="2015"/>
                  </a:lnTo>
                  <a:lnTo>
                    <a:pt x="649" y="1989"/>
                  </a:lnTo>
                  <a:lnTo>
                    <a:pt x="580" y="1958"/>
                  </a:lnTo>
                  <a:lnTo>
                    <a:pt x="512" y="1921"/>
                  </a:lnTo>
                  <a:lnTo>
                    <a:pt x="448" y="1881"/>
                  </a:lnTo>
                  <a:lnTo>
                    <a:pt x="388" y="1836"/>
                  </a:lnTo>
                  <a:lnTo>
                    <a:pt x="330" y="1786"/>
                  </a:lnTo>
                  <a:lnTo>
                    <a:pt x="277" y="1733"/>
                  </a:lnTo>
                  <a:lnTo>
                    <a:pt x="227" y="1675"/>
                  </a:lnTo>
                  <a:lnTo>
                    <a:pt x="182" y="1615"/>
                  </a:lnTo>
                  <a:lnTo>
                    <a:pt x="142" y="1551"/>
                  </a:lnTo>
                  <a:lnTo>
                    <a:pt x="105" y="1484"/>
                  </a:lnTo>
                  <a:lnTo>
                    <a:pt x="74" y="1414"/>
                  </a:lnTo>
                  <a:lnTo>
                    <a:pt x="48" y="1342"/>
                  </a:lnTo>
                  <a:lnTo>
                    <a:pt x="27" y="1267"/>
                  </a:lnTo>
                  <a:lnTo>
                    <a:pt x="13" y="1191"/>
                  </a:lnTo>
                  <a:lnTo>
                    <a:pt x="3" y="1112"/>
                  </a:lnTo>
                  <a:lnTo>
                    <a:pt x="0" y="1031"/>
                  </a:lnTo>
                  <a:lnTo>
                    <a:pt x="3" y="951"/>
                  </a:lnTo>
                  <a:lnTo>
                    <a:pt x="13" y="872"/>
                  </a:lnTo>
                  <a:lnTo>
                    <a:pt x="27" y="796"/>
                  </a:lnTo>
                  <a:lnTo>
                    <a:pt x="48" y="721"/>
                  </a:lnTo>
                  <a:lnTo>
                    <a:pt x="74" y="649"/>
                  </a:lnTo>
                  <a:lnTo>
                    <a:pt x="105" y="579"/>
                  </a:lnTo>
                  <a:lnTo>
                    <a:pt x="142" y="511"/>
                  </a:lnTo>
                  <a:lnTo>
                    <a:pt x="182" y="448"/>
                  </a:lnTo>
                  <a:lnTo>
                    <a:pt x="227" y="387"/>
                  </a:lnTo>
                  <a:lnTo>
                    <a:pt x="277" y="330"/>
                  </a:lnTo>
                  <a:lnTo>
                    <a:pt x="330" y="277"/>
                  </a:lnTo>
                  <a:lnTo>
                    <a:pt x="388" y="227"/>
                  </a:lnTo>
                  <a:lnTo>
                    <a:pt x="448" y="182"/>
                  </a:lnTo>
                  <a:lnTo>
                    <a:pt x="512" y="141"/>
                  </a:lnTo>
                  <a:lnTo>
                    <a:pt x="580" y="105"/>
                  </a:lnTo>
                  <a:lnTo>
                    <a:pt x="649" y="74"/>
                  </a:lnTo>
                  <a:lnTo>
                    <a:pt x="721" y="48"/>
                  </a:lnTo>
                  <a:lnTo>
                    <a:pt x="796" y="27"/>
                  </a:lnTo>
                  <a:lnTo>
                    <a:pt x="873" y="12"/>
                  </a:lnTo>
                  <a:lnTo>
                    <a:pt x="952" y="3"/>
                  </a:lnTo>
                  <a:lnTo>
                    <a:pt x="10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3" name="Freeform 805"/>
            <p:cNvSpPr>
              <a:spLocks noEditPoints="1"/>
            </p:cNvSpPr>
            <p:nvPr/>
          </p:nvSpPr>
          <p:spPr bwMode="auto">
            <a:xfrm>
              <a:off x="8147050" y="4370388"/>
              <a:ext cx="273050" cy="53975"/>
            </a:xfrm>
            <a:custGeom>
              <a:avLst/>
              <a:gdLst>
                <a:gd name="T0" fmla="*/ 172 w 1720"/>
                <a:gd name="T1" fmla="*/ 114 h 343"/>
                <a:gd name="T2" fmla="*/ 153 w 1720"/>
                <a:gd name="T3" fmla="*/ 116 h 343"/>
                <a:gd name="T4" fmla="*/ 137 w 1720"/>
                <a:gd name="T5" fmla="*/ 125 h 343"/>
                <a:gd name="T6" fmla="*/ 125 w 1720"/>
                <a:gd name="T7" fmla="*/ 136 h 343"/>
                <a:gd name="T8" fmla="*/ 118 w 1720"/>
                <a:gd name="T9" fmla="*/ 153 h 343"/>
                <a:gd name="T10" fmla="*/ 115 w 1720"/>
                <a:gd name="T11" fmla="*/ 172 h 343"/>
                <a:gd name="T12" fmla="*/ 115 w 1720"/>
                <a:gd name="T13" fmla="*/ 229 h 343"/>
                <a:gd name="T14" fmla="*/ 1072 w 1720"/>
                <a:gd name="T15" fmla="*/ 229 h 343"/>
                <a:gd name="T16" fmla="*/ 1130 w 1720"/>
                <a:gd name="T17" fmla="*/ 186 h 343"/>
                <a:gd name="T18" fmla="*/ 1188 w 1720"/>
                <a:gd name="T19" fmla="*/ 149 h 343"/>
                <a:gd name="T20" fmla="*/ 1250 w 1720"/>
                <a:gd name="T21" fmla="*/ 114 h 343"/>
                <a:gd name="T22" fmla="*/ 172 w 1720"/>
                <a:gd name="T23" fmla="*/ 114 h 343"/>
                <a:gd name="T24" fmla="*/ 172 w 1720"/>
                <a:gd name="T25" fmla="*/ 0 h 343"/>
                <a:gd name="T26" fmla="*/ 1720 w 1720"/>
                <a:gd name="T27" fmla="*/ 0 h 343"/>
                <a:gd name="T28" fmla="*/ 1720 w 1720"/>
                <a:gd name="T29" fmla="*/ 114 h 343"/>
                <a:gd name="T30" fmla="*/ 1648 w 1720"/>
                <a:gd name="T31" fmla="*/ 117 h 343"/>
                <a:gd name="T32" fmla="*/ 1577 w 1720"/>
                <a:gd name="T33" fmla="*/ 125 h 343"/>
                <a:gd name="T34" fmla="*/ 1507 w 1720"/>
                <a:gd name="T35" fmla="*/ 139 h 343"/>
                <a:gd name="T36" fmla="*/ 1439 w 1720"/>
                <a:gd name="T37" fmla="*/ 158 h 343"/>
                <a:gd name="T38" fmla="*/ 1373 w 1720"/>
                <a:gd name="T39" fmla="*/ 182 h 343"/>
                <a:gd name="T40" fmla="*/ 1308 w 1720"/>
                <a:gd name="T41" fmla="*/ 212 h 343"/>
                <a:gd name="T42" fmla="*/ 1246 w 1720"/>
                <a:gd name="T43" fmla="*/ 247 h 343"/>
                <a:gd name="T44" fmla="*/ 1186 w 1720"/>
                <a:gd name="T45" fmla="*/ 287 h 343"/>
                <a:gd name="T46" fmla="*/ 1130 w 1720"/>
                <a:gd name="T47" fmla="*/ 332 h 343"/>
                <a:gd name="T48" fmla="*/ 1112 w 1720"/>
                <a:gd name="T49" fmla="*/ 343 h 343"/>
                <a:gd name="T50" fmla="*/ 0 w 1720"/>
                <a:gd name="T51" fmla="*/ 343 h 343"/>
                <a:gd name="T52" fmla="*/ 0 w 1720"/>
                <a:gd name="T53" fmla="*/ 172 h 343"/>
                <a:gd name="T54" fmla="*/ 3 w 1720"/>
                <a:gd name="T55" fmla="*/ 140 h 343"/>
                <a:gd name="T56" fmla="*/ 10 w 1720"/>
                <a:gd name="T57" fmla="*/ 110 h 343"/>
                <a:gd name="T58" fmla="*/ 23 w 1720"/>
                <a:gd name="T59" fmla="*/ 84 h 343"/>
                <a:gd name="T60" fmla="*/ 40 w 1720"/>
                <a:gd name="T61" fmla="*/ 60 h 343"/>
                <a:gd name="T62" fmla="*/ 60 w 1720"/>
                <a:gd name="T63" fmla="*/ 39 h 343"/>
                <a:gd name="T64" fmla="*/ 84 w 1720"/>
                <a:gd name="T65" fmla="*/ 23 h 343"/>
                <a:gd name="T66" fmla="*/ 110 w 1720"/>
                <a:gd name="T67" fmla="*/ 10 h 343"/>
                <a:gd name="T68" fmla="*/ 141 w 1720"/>
                <a:gd name="T69" fmla="*/ 3 h 343"/>
                <a:gd name="T70" fmla="*/ 172 w 1720"/>
                <a:gd name="T71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20" h="343">
                  <a:moveTo>
                    <a:pt x="172" y="114"/>
                  </a:moveTo>
                  <a:lnTo>
                    <a:pt x="153" y="116"/>
                  </a:lnTo>
                  <a:lnTo>
                    <a:pt x="137" y="125"/>
                  </a:lnTo>
                  <a:lnTo>
                    <a:pt x="125" y="136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229"/>
                  </a:lnTo>
                  <a:lnTo>
                    <a:pt x="1072" y="229"/>
                  </a:lnTo>
                  <a:lnTo>
                    <a:pt x="1130" y="186"/>
                  </a:lnTo>
                  <a:lnTo>
                    <a:pt x="1188" y="149"/>
                  </a:lnTo>
                  <a:lnTo>
                    <a:pt x="1250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1720" y="0"/>
                  </a:lnTo>
                  <a:lnTo>
                    <a:pt x="1720" y="114"/>
                  </a:lnTo>
                  <a:lnTo>
                    <a:pt x="1648" y="117"/>
                  </a:lnTo>
                  <a:lnTo>
                    <a:pt x="1577" y="125"/>
                  </a:lnTo>
                  <a:lnTo>
                    <a:pt x="1507" y="139"/>
                  </a:lnTo>
                  <a:lnTo>
                    <a:pt x="1439" y="158"/>
                  </a:lnTo>
                  <a:lnTo>
                    <a:pt x="1373" y="182"/>
                  </a:lnTo>
                  <a:lnTo>
                    <a:pt x="1308" y="212"/>
                  </a:lnTo>
                  <a:lnTo>
                    <a:pt x="1246" y="247"/>
                  </a:lnTo>
                  <a:lnTo>
                    <a:pt x="1186" y="287"/>
                  </a:lnTo>
                  <a:lnTo>
                    <a:pt x="1130" y="332"/>
                  </a:lnTo>
                  <a:lnTo>
                    <a:pt x="1112" y="343"/>
                  </a:lnTo>
                  <a:lnTo>
                    <a:pt x="0" y="343"/>
                  </a:lnTo>
                  <a:lnTo>
                    <a:pt x="0" y="172"/>
                  </a:lnTo>
                  <a:lnTo>
                    <a:pt x="3" y="140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39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4" name="Freeform 806"/>
            <p:cNvSpPr>
              <a:spLocks noEditPoints="1"/>
            </p:cNvSpPr>
            <p:nvPr/>
          </p:nvSpPr>
          <p:spPr bwMode="auto">
            <a:xfrm>
              <a:off x="8420100" y="4370388"/>
              <a:ext cx="273050" cy="53975"/>
            </a:xfrm>
            <a:custGeom>
              <a:avLst/>
              <a:gdLst>
                <a:gd name="T0" fmla="*/ 470 w 1720"/>
                <a:gd name="T1" fmla="*/ 114 h 343"/>
                <a:gd name="T2" fmla="*/ 532 w 1720"/>
                <a:gd name="T3" fmla="*/ 149 h 343"/>
                <a:gd name="T4" fmla="*/ 590 w 1720"/>
                <a:gd name="T5" fmla="*/ 186 h 343"/>
                <a:gd name="T6" fmla="*/ 648 w 1720"/>
                <a:gd name="T7" fmla="*/ 229 h 343"/>
                <a:gd name="T8" fmla="*/ 1605 w 1720"/>
                <a:gd name="T9" fmla="*/ 229 h 343"/>
                <a:gd name="T10" fmla="*/ 1605 w 1720"/>
                <a:gd name="T11" fmla="*/ 172 h 343"/>
                <a:gd name="T12" fmla="*/ 1602 w 1720"/>
                <a:gd name="T13" fmla="*/ 153 h 343"/>
                <a:gd name="T14" fmla="*/ 1595 w 1720"/>
                <a:gd name="T15" fmla="*/ 136 h 343"/>
                <a:gd name="T16" fmla="*/ 1583 w 1720"/>
                <a:gd name="T17" fmla="*/ 125 h 343"/>
                <a:gd name="T18" fmla="*/ 1567 w 1720"/>
                <a:gd name="T19" fmla="*/ 116 h 343"/>
                <a:gd name="T20" fmla="*/ 1548 w 1720"/>
                <a:gd name="T21" fmla="*/ 114 h 343"/>
                <a:gd name="T22" fmla="*/ 470 w 1720"/>
                <a:gd name="T23" fmla="*/ 114 h 343"/>
                <a:gd name="T24" fmla="*/ 0 w 1720"/>
                <a:gd name="T25" fmla="*/ 0 h 343"/>
                <a:gd name="T26" fmla="*/ 1548 w 1720"/>
                <a:gd name="T27" fmla="*/ 0 h 343"/>
                <a:gd name="T28" fmla="*/ 1579 w 1720"/>
                <a:gd name="T29" fmla="*/ 3 h 343"/>
                <a:gd name="T30" fmla="*/ 1610 w 1720"/>
                <a:gd name="T31" fmla="*/ 10 h 343"/>
                <a:gd name="T32" fmla="*/ 1636 w 1720"/>
                <a:gd name="T33" fmla="*/ 23 h 343"/>
                <a:gd name="T34" fmla="*/ 1660 w 1720"/>
                <a:gd name="T35" fmla="*/ 39 h 343"/>
                <a:gd name="T36" fmla="*/ 1680 w 1720"/>
                <a:gd name="T37" fmla="*/ 60 h 343"/>
                <a:gd name="T38" fmla="*/ 1697 w 1720"/>
                <a:gd name="T39" fmla="*/ 84 h 343"/>
                <a:gd name="T40" fmla="*/ 1710 w 1720"/>
                <a:gd name="T41" fmla="*/ 110 h 343"/>
                <a:gd name="T42" fmla="*/ 1717 w 1720"/>
                <a:gd name="T43" fmla="*/ 140 h 343"/>
                <a:gd name="T44" fmla="*/ 1720 w 1720"/>
                <a:gd name="T45" fmla="*/ 172 h 343"/>
                <a:gd name="T46" fmla="*/ 1720 w 1720"/>
                <a:gd name="T47" fmla="*/ 343 h 343"/>
                <a:gd name="T48" fmla="*/ 608 w 1720"/>
                <a:gd name="T49" fmla="*/ 343 h 343"/>
                <a:gd name="T50" fmla="*/ 590 w 1720"/>
                <a:gd name="T51" fmla="*/ 332 h 343"/>
                <a:gd name="T52" fmla="*/ 534 w 1720"/>
                <a:gd name="T53" fmla="*/ 287 h 343"/>
                <a:gd name="T54" fmla="*/ 474 w 1720"/>
                <a:gd name="T55" fmla="*/ 247 h 343"/>
                <a:gd name="T56" fmla="*/ 412 w 1720"/>
                <a:gd name="T57" fmla="*/ 212 h 343"/>
                <a:gd name="T58" fmla="*/ 347 w 1720"/>
                <a:gd name="T59" fmla="*/ 182 h 343"/>
                <a:gd name="T60" fmla="*/ 281 w 1720"/>
                <a:gd name="T61" fmla="*/ 158 h 343"/>
                <a:gd name="T62" fmla="*/ 213 w 1720"/>
                <a:gd name="T63" fmla="*/ 139 h 343"/>
                <a:gd name="T64" fmla="*/ 143 w 1720"/>
                <a:gd name="T65" fmla="*/ 125 h 343"/>
                <a:gd name="T66" fmla="*/ 72 w 1720"/>
                <a:gd name="T67" fmla="*/ 117 h 343"/>
                <a:gd name="T68" fmla="*/ 0 w 1720"/>
                <a:gd name="T69" fmla="*/ 114 h 343"/>
                <a:gd name="T70" fmla="*/ 0 w 1720"/>
                <a:gd name="T71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20" h="343">
                  <a:moveTo>
                    <a:pt x="470" y="114"/>
                  </a:moveTo>
                  <a:lnTo>
                    <a:pt x="532" y="149"/>
                  </a:lnTo>
                  <a:lnTo>
                    <a:pt x="590" y="186"/>
                  </a:lnTo>
                  <a:lnTo>
                    <a:pt x="648" y="229"/>
                  </a:lnTo>
                  <a:lnTo>
                    <a:pt x="1605" y="229"/>
                  </a:lnTo>
                  <a:lnTo>
                    <a:pt x="1605" y="172"/>
                  </a:lnTo>
                  <a:lnTo>
                    <a:pt x="1602" y="153"/>
                  </a:lnTo>
                  <a:lnTo>
                    <a:pt x="1595" y="136"/>
                  </a:lnTo>
                  <a:lnTo>
                    <a:pt x="1583" y="125"/>
                  </a:lnTo>
                  <a:lnTo>
                    <a:pt x="1567" y="116"/>
                  </a:lnTo>
                  <a:lnTo>
                    <a:pt x="1548" y="114"/>
                  </a:lnTo>
                  <a:lnTo>
                    <a:pt x="470" y="114"/>
                  </a:lnTo>
                  <a:close/>
                  <a:moveTo>
                    <a:pt x="0" y="0"/>
                  </a:moveTo>
                  <a:lnTo>
                    <a:pt x="1548" y="0"/>
                  </a:lnTo>
                  <a:lnTo>
                    <a:pt x="1579" y="3"/>
                  </a:lnTo>
                  <a:lnTo>
                    <a:pt x="1610" y="10"/>
                  </a:lnTo>
                  <a:lnTo>
                    <a:pt x="1636" y="23"/>
                  </a:lnTo>
                  <a:lnTo>
                    <a:pt x="1660" y="39"/>
                  </a:lnTo>
                  <a:lnTo>
                    <a:pt x="1680" y="60"/>
                  </a:lnTo>
                  <a:lnTo>
                    <a:pt x="1697" y="84"/>
                  </a:lnTo>
                  <a:lnTo>
                    <a:pt x="1710" y="110"/>
                  </a:lnTo>
                  <a:lnTo>
                    <a:pt x="1717" y="140"/>
                  </a:lnTo>
                  <a:lnTo>
                    <a:pt x="1720" y="172"/>
                  </a:lnTo>
                  <a:lnTo>
                    <a:pt x="1720" y="343"/>
                  </a:lnTo>
                  <a:lnTo>
                    <a:pt x="608" y="343"/>
                  </a:lnTo>
                  <a:lnTo>
                    <a:pt x="590" y="332"/>
                  </a:lnTo>
                  <a:lnTo>
                    <a:pt x="534" y="287"/>
                  </a:lnTo>
                  <a:lnTo>
                    <a:pt x="474" y="247"/>
                  </a:lnTo>
                  <a:lnTo>
                    <a:pt x="412" y="212"/>
                  </a:lnTo>
                  <a:lnTo>
                    <a:pt x="347" y="182"/>
                  </a:lnTo>
                  <a:lnTo>
                    <a:pt x="281" y="158"/>
                  </a:lnTo>
                  <a:lnTo>
                    <a:pt x="213" y="139"/>
                  </a:lnTo>
                  <a:lnTo>
                    <a:pt x="143" y="125"/>
                  </a:lnTo>
                  <a:lnTo>
                    <a:pt x="72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5" name="Freeform 807"/>
            <p:cNvSpPr>
              <a:spLocks noEditPoints="1"/>
            </p:cNvSpPr>
            <p:nvPr/>
          </p:nvSpPr>
          <p:spPr bwMode="auto">
            <a:xfrm>
              <a:off x="8518525" y="4460875"/>
              <a:ext cx="174625" cy="182563"/>
            </a:xfrm>
            <a:custGeom>
              <a:avLst/>
              <a:gdLst>
                <a:gd name="T0" fmla="*/ 356 w 1101"/>
                <a:gd name="T1" fmla="*/ 114 h 1146"/>
                <a:gd name="T2" fmla="*/ 378 w 1101"/>
                <a:gd name="T3" fmla="*/ 180 h 1146"/>
                <a:gd name="T4" fmla="*/ 393 w 1101"/>
                <a:gd name="T5" fmla="*/ 248 h 1146"/>
                <a:gd name="T6" fmla="*/ 405 w 1101"/>
                <a:gd name="T7" fmla="*/ 317 h 1146"/>
                <a:gd name="T8" fmla="*/ 411 w 1101"/>
                <a:gd name="T9" fmla="*/ 386 h 1146"/>
                <a:gd name="T10" fmla="*/ 413 w 1101"/>
                <a:gd name="T11" fmla="*/ 458 h 1146"/>
                <a:gd name="T12" fmla="*/ 410 w 1101"/>
                <a:gd name="T13" fmla="*/ 535 h 1146"/>
                <a:gd name="T14" fmla="*/ 402 w 1101"/>
                <a:gd name="T15" fmla="*/ 611 h 1146"/>
                <a:gd name="T16" fmla="*/ 387 w 1101"/>
                <a:gd name="T17" fmla="*/ 687 h 1146"/>
                <a:gd name="T18" fmla="*/ 368 w 1101"/>
                <a:gd name="T19" fmla="*/ 759 h 1146"/>
                <a:gd name="T20" fmla="*/ 343 w 1101"/>
                <a:gd name="T21" fmla="*/ 831 h 1146"/>
                <a:gd name="T22" fmla="*/ 314 w 1101"/>
                <a:gd name="T23" fmla="*/ 901 h 1146"/>
                <a:gd name="T24" fmla="*/ 280 w 1101"/>
                <a:gd name="T25" fmla="*/ 968 h 1146"/>
                <a:gd name="T26" fmla="*/ 241 w 1101"/>
                <a:gd name="T27" fmla="*/ 1031 h 1146"/>
                <a:gd name="T28" fmla="*/ 986 w 1101"/>
                <a:gd name="T29" fmla="*/ 1031 h 1146"/>
                <a:gd name="T30" fmla="*/ 986 w 1101"/>
                <a:gd name="T31" fmla="*/ 114 h 1146"/>
                <a:gd name="T32" fmla="*/ 356 w 1101"/>
                <a:gd name="T33" fmla="*/ 114 h 1146"/>
                <a:gd name="T34" fmla="*/ 177 w 1101"/>
                <a:gd name="T35" fmla="*/ 0 h 1146"/>
                <a:gd name="T36" fmla="*/ 1101 w 1101"/>
                <a:gd name="T37" fmla="*/ 0 h 1146"/>
                <a:gd name="T38" fmla="*/ 1101 w 1101"/>
                <a:gd name="T39" fmla="*/ 1146 h 1146"/>
                <a:gd name="T40" fmla="*/ 0 w 1101"/>
                <a:gd name="T41" fmla="*/ 1146 h 1146"/>
                <a:gd name="T42" fmla="*/ 80 w 1101"/>
                <a:gd name="T43" fmla="*/ 1054 h 1146"/>
                <a:gd name="T44" fmla="*/ 124 w 1101"/>
                <a:gd name="T45" fmla="*/ 997 h 1146"/>
                <a:gd name="T46" fmla="*/ 164 w 1101"/>
                <a:gd name="T47" fmla="*/ 937 h 1146"/>
                <a:gd name="T48" fmla="*/ 198 w 1101"/>
                <a:gd name="T49" fmla="*/ 874 h 1146"/>
                <a:gd name="T50" fmla="*/ 227 w 1101"/>
                <a:gd name="T51" fmla="*/ 809 h 1146"/>
                <a:gd name="T52" fmla="*/ 252 w 1101"/>
                <a:gd name="T53" fmla="*/ 742 h 1146"/>
                <a:gd name="T54" fmla="*/ 272 w 1101"/>
                <a:gd name="T55" fmla="*/ 673 h 1146"/>
                <a:gd name="T56" fmla="*/ 287 w 1101"/>
                <a:gd name="T57" fmla="*/ 602 h 1146"/>
                <a:gd name="T58" fmla="*/ 295 w 1101"/>
                <a:gd name="T59" fmla="*/ 530 h 1146"/>
                <a:gd name="T60" fmla="*/ 298 w 1101"/>
                <a:gd name="T61" fmla="*/ 458 h 1146"/>
                <a:gd name="T62" fmla="*/ 295 w 1101"/>
                <a:gd name="T63" fmla="*/ 380 h 1146"/>
                <a:gd name="T64" fmla="*/ 285 w 1101"/>
                <a:gd name="T65" fmla="*/ 303 h 1146"/>
                <a:gd name="T66" fmla="*/ 268 w 1101"/>
                <a:gd name="T67" fmla="*/ 227 h 1146"/>
                <a:gd name="T68" fmla="*/ 246 w 1101"/>
                <a:gd name="T69" fmla="*/ 153 h 1146"/>
                <a:gd name="T70" fmla="*/ 218 w 1101"/>
                <a:gd name="T71" fmla="*/ 80 h 1146"/>
                <a:gd name="T72" fmla="*/ 177 w 1101"/>
                <a:gd name="T73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01" h="1146">
                  <a:moveTo>
                    <a:pt x="356" y="114"/>
                  </a:moveTo>
                  <a:lnTo>
                    <a:pt x="378" y="180"/>
                  </a:lnTo>
                  <a:lnTo>
                    <a:pt x="393" y="248"/>
                  </a:lnTo>
                  <a:lnTo>
                    <a:pt x="405" y="317"/>
                  </a:lnTo>
                  <a:lnTo>
                    <a:pt x="411" y="386"/>
                  </a:lnTo>
                  <a:lnTo>
                    <a:pt x="413" y="458"/>
                  </a:lnTo>
                  <a:lnTo>
                    <a:pt x="410" y="535"/>
                  </a:lnTo>
                  <a:lnTo>
                    <a:pt x="402" y="611"/>
                  </a:lnTo>
                  <a:lnTo>
                    <a:pt x="387" y="687"/>
                  </a:lnTo>
                  <a:lnTo>
                    <a:pt x="368" y="759"/>
                  </a:lnTo>
                  <a:lnTo>
                    <a:pt x="343" y="831"/>
                  </a:lnTo>
                  <a:lnTo>
                    <a:pt x="314" y="901"/>
                  </a:lnTo>
                  <a:lnTo>
                    <a:pt x="280" y="968"/>
                  </a:lnTo>
                  <a:lnTo>
                    <a:pt x="241" y="1031"/>
                  </a:lnTo>
                  <a:lnTo>
                    <a:pt x="986" y="1031"/>
                  </a:lnTo>
                  <a:lnTo>
                    <a:pt x="986" y="114"/>
                  </a:lnTo>
                  <a:lnTo>
                    <a:pt x="356" y="114"/>
                  </a:lnTo>
                  <a:close/>
                  <a:moveTo>
                    <a:pt x="177" y="0"/>
                  </a:moveTo>
                  <a:lnTo>
                    <a:pt x="1101" y="0"/>
                  </a:lnTo>
                  <a:lnTo>
                    <a:pt x="1101" y="1146"/>
                  </a:lnTo>
                  <a:lnTo>
                    <a:pt x="0" y="1146"/>
                  </a:lnTo>
                  <a:lnTo>
                    <a:pt x="80" y="1054"/>
                  </a:lnTo>
                  <a:lnTo>
                    <a:pt x="124" y="997"/>
                  </a:lnTo>
                  <a:lnTo>
                    <a:pt x="164" y="937"/>
                  </a:lnTo>
                  <a:lnTo>
                    <a:pt x="198" y="874"/>
                  </a:lnTo>
                  <a:lnTo>
                    <a:pt x="227" y="809"/>
                  </a:lnTo>
                  <a:lnTo>
                    <a:pt x="252" y="742"/>
                  </a:lnTo>
                  <a:lnTo>
                    <a:pt x="272" y="673"/>
                  </a:lnTo>
                  <a:lnTo>
                    <a:pt x="287" y="602"/>
                  </a:lnTo>
                  <a:lnTo>
                    <a:pt x="295" y="530"/>
                  </a:lnTo>
                  <a:lnTo>
                    <a:pt x="298" y="458"/>
                  </a:lnTo>
                  <a:lnTo>
                    <a:pt x="295" y="380"/>
                  </a:lnTo>
                  <a:lnTo>
                    <a:pt x="285" y="303"/>
                  </a:lnTo>
                  <a:lnTo>
                    <a:pt x="268" y="227"/>
                  </a:lnTo>
                  <a:lnTo>
                    <a:pt x="246" y="153"/>
                  </a:lnTo>
                  <a:lnTo>
                    <a:pt x="218" y="8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6" name="Freeform 808"/>
            <p:cNvSpPr>
              <a:spLocks noEditPoints="1"/>
            </p:cNvSpPr>
            <p:nvPr/>
          </p:nvSpPr>
          <p:spPr bwMode="auto">
            <a:xfrm>
              <a:off x="8147050" y="4460875"/>
              <a:ext cx="174625" cy="182563"/>
            </a:xfrm>
            <a:custGeom>
              <a:avLst/>
              <a:gdLst>
                <a:gd name="T0" fmla="*/ 115 w 1101"/>
                <a:gd name="T1" fmla="*/ 114 h 1146"/>
                <a:gd name="T2" fmla="*/ 115 w 1101"/>
                <a:gd name="T3" fmla="*/ 1031 h 1146"/>
                <a:gd name="T4" fmla="*/ 860 w 1101"/>
                <a:gd name="T5" fmla="*/ 1031 h 1146"/>
                <a:gd name="T6" fmla="*/ 824 w 1101"/>
                <a:gd name="T7" fmla="*/ 975 h 1146"/>
                <a:gd name="T8" fmla="*/ 792 w 1101"/>
                <a:gd name="T9" fmla="*/ 916 h 1146"/>
                <a:gd name="T10" fmla="*/ 764 w 1101"/>
                <a:gd name="T11" fmla="*/ 854 h 1146"/>
                <a:gd name="T12" fmla="*/ 741 w 1101"/>
                <a:gd name="T13" fmla="*/ 792 h 1146"/>
                <a:gd name="T14" fmla="*/ 722 w 1101"/>
                <a:gd name="T15" fmla="*/ 727 h 1146"/>
                <a:gd name="T16" fmla="*/ 707 w 1101"/>
                <a:gd name="T17" fmla="*/ 662 h 1146"/>
                <a:gd name="T18" fmla="*/ 696 w 1101"/>
                <a:gd name="T19" fmla="*/ 595 h 1146"/>
                <a:gd name="T20" fmla="*/ 690 w 1101"/>
                <a:gd name="T21" fmla="*/ 527 h 1146"/>
                <a:gd name="T22" fmla="*/ 688 w 1101"/>
                <a:gd name="T23" fmla="*/ 458 h 1146"/>
                <a:gd name="T24" fmla="*/ 690 w 1101"/>
                <a:gd name="T25" fmla="*/ 386 h 1146"/>
                <a:gd name="T26" fmla="*/ 696 w 1101"/>
                <a:gd name="T27" fmla="*/ 317 h 1146"/>
                <a:gd name="T28" fmla="*/ 708 w 1101"/>
                <a:gd name="T29" fmla="*/ 248 h 1146"/>
                <a:gd name="T30" fmla="*/ 723 w 1101"/>
                <a:gd name="T31" fmla="*/ 180 h 1146"/>
                <a:gd name="T32" fmla="*/ 745 w 1101"/>
                <a:gd name="T33" fmla="*/ 114 h 1146"/>
                <a:gd name="T34" fmla="*/ 115 w 1101"/>
                <a:gd name="T35" fmla="*/ 114 h 1146"/>
                <a:gd name="T36" fmla="*/ 0 w 1101"/>
                <a:gd name="T37" fmla="*/ 0 h 1146"/>
                <a:gd name="T38" fmla="*/ 924 w 1101"/>
                <a:gd name="T39" fmla="*/ 0 h 1146"/>
                <a:gd name="T40" fmla="*/ 889 w 1101"/>
                <a:gd name="T41" fmla="*/ 80 h 1146"/>
                <a:gd name="T42" fmla="*/ 858 w 1101"/>
                <a:gd name="T43" fmla="*/ 153 h 1146"/>
                <a:gd name="T44" fmla="*/ 834 w 1101"/>
                <a:gd name="T45" fmla="*/ 227 h 1146"/>
                <a:gd name="T46" fmla="*/ 816 w 1101"/>
                <a:gd name="T47" fmla="*/ 303 h 1146"/>
                <a:gd name="T48" fmla="*/ 806 w 1101"/>
                <a:gd name="T49" fmla="*/ 380 h 1146"/>
                <a:gd name="T50" fmla="*/ 803 w 1101"/>
                <a:gd name="T51" fmla="*/ 458 h 1146"/>
                <a:gd name="T52" fmla="*/ 806 w 1101"/>
                <a:gd name="T53" fmla="*/ 530 h 1146"/>
                <a:gd name="T54" fmla="*/ 814 w 1101"/>
                <a:gd name="T55" fmla="*/ 602 h 1146"/>
                <a:gd name="T56" fmla="*/ 829 w 1101"/>
                <a:gd name="T57" fmla="*/ 673 h 1146"/>
                <a:gd name="T58" fmla="*/ 849 w 1101"/>
                <a:gd name="T59" fmla="*/ 742 h 1146"/>
                <a:gd name="T60" fmla="*/ 874 w 1101"/>
                <a:gd name="T61" fmla="*/ 809 h 1146"/>
                <a:gd name="T62" fmla="*/ 903 w 1101"/>
                <a:gd name="T63" fmla="*/ 874 h 1146"/>
                <a:gd name="T64" fmla="*/ 937 w 1101"/>
                <a:gd name="T65" fmla="*/ 937 h 1146"/>
                <a:gd name="T66" fmla="*/ 977 w 1101"/>
                <a:gd name="T67" fmla="*/ 997 h 1146"/>
                <a:gd name="T68" fmla="*/ 1021 w 1101"/>
                <a:gd name="T69" fmla="*/ 1054 h 1146"/>
                <a:gd name="T70" fmla="*/ 1101 w 1101"/>
                <a:gd name="T71" fmla="*/ 1146 h 1146"/>
                <a:gd name="T72" fmla="*/ 0 w 1101"/>
                <a:gd name="T73" fmla="*/ 1146 h 1146"/>
                <a:gd name="T74" fmla="*/ 0 w 1101"/>
                <a:gd name="T75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1" h="1146">
                  <a:moveTo>
                    <a:pt x="115" y="114"/>
                  </a:moveTo>
                  <a:lnTo>
                    <a:pt x="115" y="1031"/>
                  </a:lnTo>
                  <a:lnTo>
                    <a:pt x="860" y="1031"/>
                  </a:lnTo>
                  <a:lnTo>
                    <a:pt x="824" y="975"/>
                  </a:lnTo>
                  <a:lnTo>
                    <a:pt x="792" y="916"/>
                  </a:lnTo>
                  <a:lnTo>
                    <a:pt x="764" y="854"/>
                  </a:lnTo>
                  <a:lnTo>
                    <a:pt x="741" y="792"/>
                  </a:lnTo>
                  <a:lnTo>
                    <a:pt x="722" y="727"/>
                  </a:lnTo>
                  <a:lnTo>
                    <a:pt x="707" y="662"/>
                  </a:lnTo>
                  <a:lnTo>
                    <a:pt x="696" y="595"/>
                  </a:lnTo>
                  <a:lnTo>
                    <a:pt x="690" y="527"/>
                  </a:lnTo>
                  <a:lnTo>
                    <a:pt x="688" y="458"/>
                  </a:lnTo>
                  <a:lnTo>
                    <a:pt x="690" y="386"/>
                  </a:lnTo>
                  <a:lnTo>
                    <a:pt x="696" y="317"/>
                  </a:lnTo>
                  <a:lnTo>
                    <a:pt x="708" y="248"/>
                  </a:lnTo>
                  <a:lnTo>
                    <a:pt x="723" y="180"/>
                  </a:lnTo>
                  <a:lnTo>
                    <a:pt x="745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924" y="0"/>
                  </a:lnTo>
                  <a:lnTo>
                    <a:pt x="889" y="80"/>
                  </a:lnTo>
                  <a:lnTo>
                    <a:pt x="858" y="153"/>
                  </a:lnTo>
                  <a:lnTo>
                    <a:pt x="834" y="227"/>
                  </a:lnTo>
                  <a:lnTo>
                    <a:pt x="816" y="303"/>
                  </a:lnTo>
                  <a:lnTo>
                    <a:pt x="806" y="380"/>
                  </a:lnTo>
                  <a:lnTo>
                    <a:pt x="803" y="458"/>
                  </a:lnTo>
                  <a:lnTo>
                    <a:pt x="806" y="530"/>
                  </a:lnTo>
                  <a:lnTo>
                    <a:pt x="814" y="602"/>
                  </a:lnTo>
                  <a:lnTo>
                    <a:pt x="829" y="673"/>
                  </a:lnTo>
                  <a:lnTo>
                    <a:pt x="849" y="742"/>
                  </a:lnTo>
                  <a:lnTo>
                    <a:pt x="874" y="809"/>
                  </a:lnTo>
                  <a:lnTo>
                    <a:pt x="903" y="874"/>
                  </a:lnTo>
                  <a:lnTo>
                    <a:pt x="937" y="937"/>
                  </a:lnTo>
                  <a:lnTo>
                    <a:pt x="977" y="997"/>
                  </a:lnTo>
                  <a:lnTo>
                    <a:pt x="1021" y="1054"/>
                  </a:lnTo>
                  <a:lnTo>
                    <a:pt x="1101" y="1146"/>
                  </a:lnTo>
                  <a:lnTo>
                    <a:pt x="0" y="11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7" name="Freeform 809"/>
            <p:cNvSpPr>
              <a:spLocks/>
            </p:cNvSpPr>
            <p:nvPr/>
          </p:nvSpPr>
          <p:spPr bwMode="auto">
            <a:xfrm>
              <a:off x="8210550" y="4406900"/>
              <a:ext cx="73025" cy="71438"/>
            </a:xfrm>
            <a:custGeom>
              <a:avLst/>
              <a:gdLst>
                <a:gd name="T0" fmla="*/ 48 w 457"/>
                <a:gd name="T1" fmla="*/ 0 h 457"/>
                <a:gd name="T2" fmla="*/ 65 w 457"/>
                <a:gd name="T3" fmla="*/ 0 h 457"/>
                <a:gd name="T4" fmla="*/ 82 w 457"/>
                <a:gd name="T5" fmla="*/ 5 h 457"/>
                <a:gd name="T6" fmla="*/ 96 w 457"/>
                <a:gd name="T7" fmla="*/ 16 h 457"/>
                <a:gd name="T8" fmla="*/ 441 w 457"/>
                <a:gd name="T9" fmla="*/ 359 h 457"/>
                <a:gd name="T10" fmla="*/ 452 w 457"/>
                <a:gd name="T11" fmla="*/ 375 h 457"/>
                <a:gd name="T12" fmla="*/ 457 w 457"/>
                <a:gd name="T13" fmla="*/ 392 h 457"/>
                <a:gd name="T14" fmla="*/ 457 w 457"/>
                <a:gd name="T15" fmla="*/ 408 h 457"/>
                <a:gd name="T16" fmla="*/ 452 w 457"/>
                <a:gd name="T17" fmla="*/ 425 h 457"/>
                <a:gd name="T18" fmla="*/ 441 w 457"/>
                <a:gd name="T19" fmla="*/ 440 h 457"/>
                <a:gd name="T20" fmla="*/ 429 w 457"/>
                <a:gd name="T21" fmla="*/ 450 h 457"/>
                <a:gd name="T22" fmla="*/ 416 w 457"/>
                <a:gd name="T23" fmla="*/ 455 h 457"/>
                <a:gd name="T24" fmla="*/ 401 w 457"/>
                <a:gd name="T25" fmla="*/ 457 h 457"/>
                <a:gd name="T26" fmla="*/ 385 w 457"/>
                <a:gd name="T27" fmla="*/ 455 h 457"/>
                <a:gd name="T28" fmla="*/ 373 w 457"/>
                <a:gd name="T29" fmla="*/ 450 h 457"/>
                <a:gd name="T30" fmla="*/ 360 w 457"/>
                <a:gd name="T31" fmla="*/ 440 h 457"/>
                <a:gd name="T32" fmla="*/ 16 w 457"/>
                <a:gd name="T33" fmla="*/ 96 h 457"/>
                <a:gd name="T34" fmla="*/ 6 w 457"/>
                <a:gd name="T35" fmla="*/ 81 h 457"/>
                <a:gd name="T36" fmla="*/ 0 w 457"/>
                <a:gd name="T37" fmla="*/ 65 h 457"/>
                <a:gd name="T38" fmla="*/ 0 w 457"/>
                <a:gd name="T39" fmla="*/ 48 h 457"/>
                <a:gd name="T40" fmla="*/ 6 w 457"/>
                <a:gd name="T41" fmla="*/ 31 h 457"/>
                <a:gd name="T42" fmla="*/ 16 w 457"/>
                <a:gd name="T43" fmla="*/ 16 h 457"/>
                <a:gd name="T44" fmla="*/ 32 w 457"/>
                <a:gd name="T45" fmla="*/ 5 h 457"/>
                <a:gd name="T46" fmla="*/ 48 w 457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7" h="457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6" y="16"/>
                  </a:lnTo>
                  <a:lnTo>
                    <a:pt x="441" y="359"/>
                  </a:lnTo>
                  <a:lnTo>
                    <a:pt x="452" y="375"/>
                  </a:lnTo>
                  <a:lnTo>
                    <a:pt x="457" y="392"/>
                  </a:lnTo>
                  <a:lnTo>
                    <a:pt x="457" y="408"/>
                  </a:lnTo>
                  <a:lnTo>
                    <a:pt x="452" y="425"/>
                  </a:lnTo>
                  <a:lnTo>
                    <a:pt x="441" y="440"/>
                  </a:lnTo>
                  <a:lnTo>
                    <a:pt x="429" y="450"/>
                  </a:lnTo>
                  <a:lnTo>
                    <a:pt x="416" y="455"/>
                  </a:lnTo>
                  <a:lnTo>
                    <a:pt x="401" y="457"/>
                  </a:lnTo>
                  <a:lnTo>
                    <a:pt x="385" y="455"/>
                  </a:lnTo>
                  <a:lnTo>
                    <a:pt x="373" y="450"/>
                  </a:lnTo>
                  <a:lnTo>
                    <a:pt x="360" y="440"/>
                  </a:lnTo>
                  <a:lnTo>
                    <a:pt x="16" y="96"/>
                  </a:lnTo>
                  <a:lnTo>
                    <a:pt x="6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6" y="16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8" name="Freeform 810"/>
            <p:cNvSpPr>
              <a:spLocks/>
            </p:cNvSpPr>
            <p:nvPr/>
          </p:nvSpPr>
          <p:spPr bwMode="auto">
            <a:xfrm>
              <a:off x="8156575" y="4406900"/>
              <a:ext cx="71438" cy="71438"/>
            </a:xfrm>
            <a:custGeom>
              <a:avLst/>
              <a:gdLst>
                <a:gd name="T0" fmla="*/ 48 w 457"/>
                <a:gd name="T1" fmla="*/ 0 h 457"/>
                <a:gd name="T2" fmla="*/ 65 w 457"/>
                <a:gd name="T3" fmla="*/ 0 h 457"/>
                <a:gd name="T4" fmla="*/ 82 w 457"/>
                <a:gd name="T5" fmla="*/ 5 h 457"/>
                <a:gd name="T6" fmla="*/ 96 w 457"/>
                <a:gd name="T7" fmla="*/ 16 h 457"/>
                <a:gd name="T8" fmla="*/ 440 w 457"/>
                <a:gd name="T9" fmla="*/ 359 h 457"/>
                <a:gd name="T10" fmla="*/ 452 w 457"/>
                <a:gd name="T11" fmla="*/ 375 h 457"/>
                <a:gd name="T12" fmla="*/ 457 w 457"/>
                <a:gd name="T13" fmla="*/ 392 h 457"/>
                <a:gd name="T14" fmla="*/ 457 w 457"/>
                <a:gd name="T15" fmla="*/ 408 h 457"/>
                <a:gd name="T16" fmla="*/ 452 w 457"/>
                <a:gd name="T17" fmla="*/ 425 h 457"/>
                <a:gd name="T18" fmla="*/ 440 w 457"/>
                <a:gd name="T19" fmla="*/ 440 h 457"/>
                <a:gd name="T20" fmla="*/ 429 w 457"/>
                <a:gd name="T21" fmla="*/ 450 h 457"/>
                <a:gd name="T22" fmla="*/ 416 w 457"/>
                <a:gd name="T23" fmla="*/ 455 h 457"/>
                <a:gd name="T24" fmla="*/ 401 w 457"/>
                <a:gd name="T25" fmla="*/ 457 h 457"/>
                <a:gd name="T26" fmla="*/ 385 w 457"/>
                <a:gd name="T27" fmla="*/ 455 h 457"/>
                <a:gd name="T28" fmla="*/ 373 w 457"/>
                <a:gd name="T29" fmla="*/ 450 h 457"/>
                <a:gd name="T30" fmla="*/ 360 w 457"/>
                <a:gd name="T31" fmla="*/ 440 h 457"/>
                <a:gd name="T32" fmla="*/ 16 w 457"/>
                <a:gd name="T33" fmla="*/ 96 h 457"/>
                <a:gd name="T34" fmla="*/ 6 w 457"/>
                <a:gd name="T35" fmla="*/ 81 h 457"/>
                <a:gd name="T36" fmla="*/ 0 w 457"/>
                <a:gd name="T37" fmla="*/ 65 h 457"/>
                <a:gd name="T38" fmla="*/ 0 w 457"/>
                <a:gd name="T39" fmla="*/ 48 h 457"/>
                <a:gd name="T40" fmla="*/ 6 w 457"/>
                <a:gd name="T41" fmla="*/ 31 h 457"/>
                <a:gd name="T42" fmla="*/ 16 w 457"/>
                <a:gd name="T43" fmla="*/ 16 h 457"/>
                <a:gd name="T44" fmla="*/ 32 w 457"/>
                <a:gd name="T45" fmla="*/ 5 h 457"/>
                <a:gd name="T46" fmla="*/ 48 w 457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7" h="457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6" y="16"/>
                  </a:lnTo>
                  <a:lnTo>
                    <a:pt x="440" y="359"/>
                  </a:lnTo>
                  <a:lnTo>
                    <a:pt x="452" y="375"/>
                  </a:lnTo>
                  <a:lnTo>
                    <a:pt x="457" y="392"/>
                  </a:lnTo>
                  <a:lnTo>
                    <a:pt x="457" y="408"/>
                  </a:lnTo>
                  <a:lnTo>
                    <a:pt x="452" y="425"/>
                  </a:lnTo>
                  <a:lnTo>
                    <a:pt x="440" y="440"/>
                  </a:lnTo>
                  <a:lnTo>
                    <a:pt x="429" y="450"/>
                  </a:lnTo>
                  <a:lnTo>
                    <a:pt x="416" y="455"/>
                  </a:lnTo>
                  <a:lnTo>
                    <a:pt x="401" y="457"/>
                  </a:lnTo>
                  <a:lnTo>
                    <a:pt x="385" y="455"/>
                  </a:lnTo>
                  <a:lnTo>
                    <a:pt x="373" y="450"/>
                  </a:lnTo>
                  <a:lnTo>
                    <a:pt x="360" y="440"/>
                  </a:lnTo>
                  <a:lnTo>
                    <a:pt x="16" y="96"/>
                  </a:lnTo>
                  <a:lnTo>
                    <a:pt x="6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6" y="16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9" name="Freeform 811"/>
            <p:cNvSpPr>
              <a:spLocks/>
            </p:cNvSpPr>
            <p:nvPr/>
          </p:nvSpPr>
          <p:spPr bwMode="auto">
            <a:xfrm>
              <a:off x="8556625" y="4406900"/>
              <a:ext cx="73025" cy="71438"/>
            </a:xfrm>
            <a:custGeom>
              <a:avLst/>
              <a:gdLst>
                <a:gd name="T0" fmla="*/ 392 w 457"/>
                <a:gd name="T1" fmla="*/ 0 h 457"/>
                <a:gd name="T2" fmla="*/ 409 w 457"/>
                <a:gd name="T3" fmla="*/ 0 h 457"/>
                <a:gd name="T4" fmla="*/ 425 w 457"/>
                <a:gd name="T5" fmla="*/ 5 h 457"/>
                <a:gd name="T6" fmla="*/ 441 w 457"/>
                <a:gd name="T7" fmla="*/ 16 h 457"/>
                <a:gd name="T8" fmla="*/ 451 w 457"/>
                <a:gd name="T9" fmla="*/ 31 h 457"/>
                <a:gd name="T10" fmla="*/ 457 w 457"/>
                <a:gd name="T11" fmla="*/ 48 h 457"/>
                <a:gd name="T12" fmla="*/ 457 w 457"/>
                <a:gd name="T13" fmla="*/ 65 h 457"/>
                <a:gd name="T14" fmla="*/ 451 w 457"/>
                <a:gd name="T15" fmla="*/ 81 h 457"/>
                <a:gd name="T16" fmla="*/ 441 w 457"/>
                <a:gd name="T17" fmla="*/ 96 h 457"/>
                <a:gd name="T18" fmla="*/ 97 w 457"/>
                <a:gd name="T19" fmla="*/ 440 h 457"/>
                <a:gd name="T20" fmla="*/ 84 w 457"/>
                <a:gd name="T21" fmla="*/ 450 h 457"/>
                <a:gd name="T22" fmla="*/ 72 w 457"/>
                <a:gd name="T23" fmla="*/ 455 h 457"/>
                <a:gd name="T24" fmla="*/ 56 w 457"/>
                <a:gd name="T25" fmla="*/ 457 h 457"/>
                <a:gd name="T26" fmla="*/ 41 w 457"/>
                <a:gd name="T27" fmla="*/ 455 h 457"/>
                <a:gd name="T28" fmla="*/ 28 w 457"/>
                <a:gd name="T29" fmla="*/ 450 h 457"/>
                <a:gd name="T30" fmla="*/ 17 w 457"/>
                <a:gd name="T31" fmla="*/ 440 h 457"/>
                <a:gd name="T32" fmla="*/ 5 w 457"/>
                <a:gd name="T33" fmla="*/ 425 h 457"/>
                <a:gd name="T34" fmla="*/ 0 w 457"/>
                <a:gd name="T35" fmla="*/ 408 h 457"/>
                <a:gd name="T36" fmla="*/ 0 w 457"/>
                <a:gd name="T37" fmla="*/ 392 h 457"/>
                <a:gd name="T38" fmla="*/ 5 w 457"/>
                <a:gd name="T39" fmla="*/ 375 h 457"/>
                <a:gd name="T40" fmla="*/ 17 w 457"/>
                <a:gd name="T41" fmla="*/ 359 h 457"/>
                <a:gd name="T42" fmla="*/ 361 w 457"/>
                <a:gd name="T43" fmla="*/ 16 h 457"/>
                <a:gd name="T44" fmla="*/ 375 w 457"/>
                <a:gd name="T45" fmla="*/ 5 h 457"/>
                <a:gd name="T46" fmla="*/ 392 w 457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7" h="457">
                  <a:moveTo>
                    <a:pt x="392" y="0"/>
                  </a:moveTo>
                  <a:lnTo>
                    <a:pt x="409" y="0"/>
                  </a:lnTo>
                  <a:lnTo>
                    <a:pt x="425" y="5"/>
                  </a:lnTo>
                  <a:lnTo>
                    <a:pt x="441" y="16"/>
                  </a:lnTo>
                  <a:lnTo>
                    <a:pt x="451" y="31"/>
                  </a:lnTo>
                  <a:lnTo>
                    <a:pt x="457" y="48"/>
                  </a:lnTo>
                  <a:lnTo>
                    <a:pt x="457" y="65"/>
                  </a:lnTo>
                  <a:lnTo>
                    <a:pt x="451" y="81"/>
                  </a:lnTo>
                  <a:lnTo>
                    <a:pt x="441" y="96"/>
                  </a:lnTo>
                  <a:lnTo>
                    <a:pt x="97" y="440"/>
                  </a:lnTo>
                  <a:lnTo>
                    <a:pt x="84" y="450"/>
                  </a:lnTo>
                  <a:lnTo>
                    <a:pt x="72" y="455"/>
                  </a:lnTo>
                  <a:lnTo>
                    <a:pt x="56" y="457"/>
                  </a:lnTo>
                  <a:lnTo>
                    <a:pt x="41" y="455"/>
                  </a:lnTo>
                  <a:lnTo>
                    <a:pt x="28" y="450"/>
                  </a:lnTo>
                  <a:lnTo>
                    <a:pt x="17" y="440"/>
                  </a:lnTo>
                  <a:lnTo>
                    <a:pt x="5" y="425"/>
                  </a:lnTo>
                  <a:lnTo>
                    <a:pt x="0" y="408"/>
                  </a:lnTo>
                  <a:lnTo>
                    <a:pt x="0" y="392"/>
                  </a:lnTo>
                  <a:lnTo>
                    <a:pt x="5" y="375"/>
                  </a:lnTo>
                  <a:lnTo>
                    <a:pt x="17" y="359"/>
                  </a:lnTo>
                  <a:lnTo>
                    <a:pt x="361" y="16"/>
                  </a:lnTo>
                  <a:lnTo>
                    <a:pt x="375" y="5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0" name="Freeform 812"/>
            <p:cNvSpPr>
              <a:spLocks/>
            </p:cNvSpPr>
            <p:nvPr/>
          </p:nvSpPr>
          <p:spPr bwMode="auto">
            <a:xfrm>
              <a:off x="8612188" y="4406900"/>
              <a:ext cx="71438" cy="71438"/>
            </a:xfrm>
            <a:custGeom>
              <a:avLst/>
              <a:gdLst>
                <a:gd name="T0" fmla="*/ 392 w 457"/>
                <a:gd name="T1" fmla="*/ 0 h 457"/>
                <a:gd name="T2" fmla="*/ 409 w 457"/>
                <a:gd name="T3" fmla="*/ 0 h 457"/>
                <a:gd name="T4" fmla="*/ 425 w 457"/>
                <a:gd name="T5" fmla="*/ 5 h 457"/>
                <a:gd name="T6" fmla="*/ 441 w 457"/>
                <a:gd name="T7" fmla="*/ 16 h 457"/>
                <a:gd name="T8" fmla="*/ 451 w 457"/>
                <a:gd name="T9" fmla="*/ 31 h 457"/>
                <a:gd name="T10" fmla="*/ 457 w 457"/>
                <a:gd name="T11" fmla="*/ 48 h 457"/>
                <a:gd name="T12" fmla="*/ 457 w 457"/>
                <a:gd name="T13" fmla="*/ 65 h 457"/>
                <a:gd name="T14" fmla="*/ 451 w 457"/>
                <a:gd name="T15" fmla="*/ 81 h 457"/>
                <a:gd name="T16" fmla="*/ 441 w 457"/>
                <a:gd name="T17" fmla="*/ 96 h 457"/>
                <a:gd name="T18" fmla="*/ 97 w 457"/>
                <a:gd name="T19" fmla="*/ 440 h 457"/>
                <a:gd name="T20" fmla="*/ 84 w 457"/>
                <a:gd name="T21" fmla="*/ 450 h 457"/>
                <a:gd name="T22" fmla="*/ 72 w 457"/>
                <a:gd name="T23" fmla="*/ 455 h 457"/>
                <a:gd name="T24" fmla="*/ 56 w 457"/>
                <a:gd name="T25" fmla="*/ 457 h 457"/>
                <a:gd name="T26" fmla="*/ 41 w 457"/>
                <a:gd name="T27" fmla="*/ 455 h 457"/>
                <a:gd name="T28" fmla="*/ 28 w 457"/>
                <a:gd name="T29" fmla="*/ 450 h 457"/>
                <a:gd name="T30" fmla="*/ 17 w 457"/>
                <a:gd name="T31" fmla="*/ 440 h 457"/>
                <a:gd name="T32" fmla="*/ 5 w 457"/>
                <a:gd name="T33" fmla="*/ 425 h 457"/>
                <a:gd name="T34" fmla="*/ 0 w 457"/>
                <a:gd name="T35" fmla="*/ 408 h 457"/>
                <a:gd name="T36" fmla="*/ 0 w 457"/>
                <a:gd name="T37" fmla="*/ 392 h 457"/>
                <a:gd name="T38" fmla="*/ 5 w 457"/>
                <a:gd name="T39" fmla="*/ 375 h 457"/>
                <a:gd name="T40" fmla="*/ 17 w 457"/>
                <a:gd name="T41" fmla="*/ 359 h 457"/>
                <a:gd name="T42" fmla="*/ 361 w 457"/>
                <a:gd name="T43" fmla="*/ 16 h 457"/>
                <a:gd name="T44" fmla="*/ 375 w 457"/>
                <a:gd name="T45" fmla="*/ 5 h 457"/>
                <a:gd name="T46" fmla="*/ 392 w 457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7" h="457">
                  <a:moveTo>
                    <a:pt x="392" y="0"/>
                  </a:moveTo>
                  <a:lnTo>
                    <a:pt x="409" y="0"/>
                  </a:lnTo>
                  <a:lnTo>
                    <a:pt x="425" y="5"/>
                  </a:lnTo>
                  <a:lnTo>
                    <a:pt x="441" y="16"/>
                  </a:lnTo>
                  <a:lnTo>
                    <a:pt x="451" y="31"/>
                  </a:lnTo>
                  <a:lnTo>
                    <a:pt x="457" y="48"/>
                  </a:lnTo>
                  <a:lnTo>
                    <a:pt x="457" y="65"/>
                  </a:lnTo>
                  <a:lnTo>
                    <a:pt x="451" y="81"/>
                  </a:lnTo>
                  <a:lnTo>
                    <a:pt x="441" y="96"/>
                  </a:lnTo>
                  <a:lnTo>
                    <a:pt x="97" y="440"/>
                  </a:lnTo>
                  <a:lnTo>
                    <a:pt x="84" y="450"/>
                  </a:lnTo>
                  <a:lnTo>
                    <a:pt x="72" y="455"/>
                  </a:lnTo>
                  <a:lnTo>
                    <a:pt x="56" y="457"/>
                  </a:lnTo>
                  <a:lnTo>
                    <a:pt x="41" y="455"/>
                  </a:lnTo>
                  <a:lnTo>
                    <a:pt x="28" y="450"/>
                  </a:lnTo>
                  <a:lnTo>
                    <a:pt x="17" y="440"/>
                  </a:lnTo>
                  <a:lnTo>
                    <a:pt x="5" y="425"/>
                  </a:lnTo>
                  <a:lnTo>
                    <a:pt x="0" y="408"/>
                  </a:lnTo>
                  <a:lnTo>
                    <a:pt x="0" y="392"/>
                  </a:lnTo>
                  <a:lnTo>
                    <a:pt x="5" y="375"/>
                  </a:lnTo>
                  <a:lnTo>
                    <a:pt x="17" y="359"/>
                  </a:lnTo>
                  <a:lnTo>
                    <a:pt x="361" y="16"/>
                  </a:lnTo>
                  <a:lnTo>
                    <a:pt x="375" y="5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1" name="Freeform 813"/>
            <p:cNvSpPr>
              <a:spLocks/>
            </p:cNvSpPr>
            <p:nvPr/>
          </p:nvSpPr>
          <p:spPr bwMode="auto">
            <a:xfrm>
              <a:off x="8524875" y="4629150"/>
              <a:ext cx="68263" cy="68263"/>
            </a:xfrm>
            <a:custGeom>
              <a:avLst/>
              <a:gdLst>
                <a:gd name="T0" fmla="*/ 48 w 428"/>
                <a:gd name="T1" fmla="*/ 0 h 429"/>
                <a:gd name="T2" fmla="*/ 66 w 428"/>
                <a:gd name="T3" fmla="*/ 0 h 429"/>
                <a:gd name="T4" fmla="*/ 82 w 428"/>
                <a:gd name="T5" fmla="*/ 5 h 429"/>
                <a:gd name="T6" fmla="*/ 97 w 428"/>
                <a:gd name="T7" fmla="*/ 16 h 429"/>
                <a:gd name="T8" fmla="*/ 412 w 428"/>
                <a:gd name="T9" fmla="*/ 331 h 429"/>
                <a:gd name="T10" fmla="*/ 423 w 428"/>
                <a:gd name="T11" fmla="*/ 347 h 429"/>
                <a:gd name="T12" fmla="*/ 428 w 428"/>
                <a:gd name="T13" fmla="*/ 363 h 429"/>
                <a:gd name="T14" fmla="*/ 428 w 428"/>
                <a:gd name="T15" fmla="*/ 380 h 429"/>
                <a:gd name="T16" fmla="*/ 423 w 428"/>
                <a:gd name="T17" fmla="*/ 397 h 429"/>
                <a:gd name="T18" fmla="*/ 412 w 428"/>
                <a:gd name="T19" fmla="*/ 411 h 429"/>
                <a:gd name="T20" fmla="*/ 400 w 428"/>
                <a:gd name="T21" fmla="*/ 422 h 429"/>
                <a:gd name="T22" fmla="*/ 388 w 428"/>
                <a:gd name="T23" fmla="*/ 427 h 429"/>
                <a:gd name="T24" fmla="*/ 372 w 428"/>
                <a:gd name="T25" fmla="*/ 429 h 429"/>
                <a:gd name="T26" fmla="*/ 356 w 428"/>
                <a:gd name="T27" fmla="*/ 427 h 429"/>
                <a:gd name="T28" fmla="*/ 344 w 428"/>
                <a:gd name="T29" fmla="*/ 422 h 429"/>
                <a:gd name="T30" fmla="*/ 332 w 428"/>
                <a:gd name="T31" fmla="*/ 411 h 429"/>
                <a:gd name="T32" fmla="*/ 17 w 428"/>
                <a:gd name="T33" fmla="*/ 97 h 429"/>
                <a:gd name="T34" fmla="*/ 5 w 428"/>
                <a:gd name="T35" fmla="*/ 82 h 429"/>
                <a:gd name="T36" fmla="*/ 0 w 428"/>
                <a:gd name="T37" fmla="*/ 65 h 429"/>
                <a:gd name="T38" fmla="*/ 0 w 428"/>
                <a:gd name="T39" fmla="*/ 48 h 429"/>
                <a:gd name="T40" fmla="*/ 5 w 428"/>
                <a:gd name="T41" fmla="*/ 31 h 429"/>
                <a:gd name="T42" fmla="*/ 17 w 428"/>
                <a:gd name="T43" fmla="*/ 16 h 429"/>
                <a:gd name="T44" fmla="*/ 31 w 428"/>
                <a:gd name="T45" fmla="*/ 5 h 429"/>
                <a:gd name="T46" fmla="*/ 48 w 428"/>
                <a:gd name="T47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8" h="429">
                  <a:moveTo>
                    <a:pt x="48" y="0"/>
                  </a:moveTo>
                  <a:lnTo>
                    <a:pt x="66" y="0"/>
                  </a:lnTo>
                  <a:lnTo>
                    <a:pt x="82" y="5"/>
                  </a:lnTo>
                  <a:lnTo>
                    <a:pt x="97" y="16"/>
                  </a:lnTo>
                  <a:lnTo>
                    <a:pt x="412" y="331"/>
                  </a:lnTo>
                  <a:lnTo>
                    <a:pt x="423" y="347"/>
                  </a:lnTo>
                  <a:lnTo>
                    <a:pt x="428" y="363"/>
                  </a:lnTo>
                  <a:lnTo>
                    <a:pt x="428" y="380"/>
                  </a:lnTo>
                  <a:lnTo>
                    <a:pt x="423" y="397"/>
                  </a:lnTo>
                  <a:lnTo>
                    <a:pt x="412" y="411"/>
                  </a:lnTo>
                  <a:lnTo>
                    <a:pt x="400" y="422"/>
                  </a:lnTo>
                  <a:lnTo>
                    <a:pt x="388" y="427"/>
                  </a:lnTo>
                  <a:lnTo>
                    <a:pt x="372" y="429"/>
                  </a:lnTo>
                  <a:lnTo>
                    <a:pt x="356" y="427"/>
                  </a:lnTo>
                  <a:lnTo>
                    <a:pt x="344" y="422"/>
                  </a:lnTo>
                  <a:lnTo>
                    <a:pt x="332" y="411"/>
                  </a:lnTo>
                  <a:lnTo>
                    <a:pt x="17" y="97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7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2" name="Freeform 814"/>
            <p:cNvSpPr>
              <a:spLocks/>
            </p:cNvSpPr>
            <p:nvPr/>
          </p:nvSpPr>
          <p:spPr bwMode="auto">
            <a:xfrm>
              <a:off x="8612188" y="4624388"/>
              <a:ext cx="68263" cy="69850"/>
            </a:xfrm>
            <a:custGeom>
              <a:avLst/>
              <a:gdLst>
                <a:gd name="T0" fmla="*/ 48 w 440"/>
                <a:gd name="T1" fmla="*/ 0 h 439"/>
                <a:gd name="T2" fmla="*/ 65 w 440"/>
                <a:gd name="T3" fmla="*/ 0 h 439"/>
                <a:gd name="T4" fmla="*/ 81 w 440"/>
                <a:gd name="T5" fmla="*/ 5 h 439"/>
                <a:gd name="T6" fmla="*/ 97 w 440"/>
                <a:gd name="T7" fmla="*/ 15 h 439"/>
                <a:gd name="T8" fmla="*/ 423 w 440"/>
                <a:gd name="T9" fmla="*/ 342 h 439"/>
                <a:gd name="T10" fmla="*/ 435 w 440"/>
                <a:gd name="T11" fmla="*/ 357 h 439"/>
                <a:gd name="T12" fmla="*/ 440 w 440"/>
                <a:gd name="T13" fmla="*/ 374 h 439"/>
                <a:gd name="T14" fmla="*/ 440 w 440"/>
                <a:gd name="T15" fmla="*/ 391 h 439"/>
                <a:gd name="T16" fmla="*/ 435 w 440"/>
                <a:gd name="T17" fmla="*/ 408 h 439"/>
                <a:gd name="T18" fmla="*/ 423 w 440"/>
                <a:gd name="T19" fmla="*/ 423 h 439"/>
                <a:gd name="T20" fmla="*/ 412 w 440"/>
                <a:gd name="T21" fmla="*/ 432 h 439"/>
                <a:gd name="T22" fmla="*/ 398 w 440"/>
                <a:gd name="T23" fmla="*/ 438 h 439"/>
                <a:gd name="T24" fmla="*/ 383 w 440"/>
                <a:gd name="T25" fmla="*/ 439 h 439"/>
                <a:gd name="T26" fmla="*/ 368 w 440"/>
                <a:gd name="T27" fmla="*/ 438 h 439"/>
                <a:gd name="T28" fmla="*/ 354 w 440"/>
                <a:gd name="T29" fmla="*/ 432 h 439"/>
                <a:gd name="T30" fmla="*/ 343 w 440"/>
                <a:gd name="T31" fmla="*/ 423 h 439"/>
                <a:gd name="T32" fmla="*/ 17 w 440"/>
                <a:gd name="T33" fmla="*/ 95 h 439"/>
                <a:gd name="T34" fmla="*/ 5 w 440"/>
                <a:gd name="T35" fmla="*/ 81 h 439"/>
                <a:gd name="T36" fmla="*/ 0 w 440"/>
                <a:gd name="T37" fmla="*/ 64 h 439"/>
                <a:gd name="T38" fmla="*/ 0 w 440"/>
                <a:gd name="T39" fmla="*/ 47 h 439"/>
                <a:gd name="T40" fmla="*/ 5 w 440"/>
                <a:gd name="T41" fmla="*/ 31 h 439"/>
                <a:gd name="T42" fmla="*/ 17 w 440"/>
                <a:gd name="T43" fmla="*/ 15 h 439"/>
                <a:gd name="T44" fmla="*/ 31 w 440"/>
                <a:gd name="T45" fmla="*/ 5 h 439"/>
                <a:gd name="T46" fmla="*/ 48 w 440"/>
                <a:gd name="T47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0" h="439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7" y="15"/>
                  </a:lnTo>
                  <a:lnTo>
                    <a:pt x="423" y="342"/>
                  </a:lnTo>
                  <a:lnTo>
                    <a:pt x="435" y="357"/>
                  </a:lnTo>
                  <a:lnTo>
                    <a:pt x="440" y="374"/>
                  </a:lnTo>
                  <a:lnTo>
                    <a:pt x="440" y="391"/>
                  </a:lnTo>
                  <a:lnTo>
                    <a:pt x="435" y="408"/>
                  </a:lnTo>
                  <a:lnTo>
                    <a:pt x="423" y="423"/>
                  </a:lnTo>
                  <a:lnTo>
                    <a:pt x="412" y="432"/>
                  </a:lnTo>
                  <a:lnTo>
                    <a:pt x="398" y="438"/>
                  </a:lnTo>
                  <a:lnTo>
                    <a:pt x="383" y="439"/>
                  </a:lnTo>
                  <a:lnTo>
                    <a:pt x="368" y="438"/>
                  </a:lnTo>
                  <a:lnTo>
                    <a:pt x="354" y="432"/>
                  </a:lnTo>
                  <a:lnTo>
                    <a:pt x="343" y="423"/>
                  </a:lnTo>
                  <a:lnTo>
                    <a:pt x="17" y="95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7"/>
                  </a:lnTo>
                  <a:lnTo>
                    <a:pt x="5" y="31"/>
                  </a:lnTo>
                  <a:lnTo>
                    <a:pt x="17" y="15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3" name="Freeform 815"/>
            <p:cNvSpPr>
              <a:spLocks/>
            </p:cNvSpPr>
            <p:nvPr/>
          </p:nvSpPr>
          <p:spPr bwMode="auto">
            <a:xfrm>
              <a:off x="8566150" y="4624388"/>
              <a:ext cx="71438" cy="73025"/>
            </a:xfrm>
            <a:custGeom>
              <a:avLst/>
              <a:gdLst>
                <a:gd name="T0" fmla="*/ 48 w 457"/>
                <a:gd name="T1" fmla="*/ 0 h 457"/>
                <a:gd name="T2" fmla="*/ 65 w 457"/>
                <a:gd name="T3" fmla="*/ 0 h 457"/>
                <a:gd name="T4" fmla="*/ 82 w 457"/>
                <a:gd name="T5" fmla="*/ 5 h 457"/>
                <a:gd name="T6" fmla="*/ 97 w 457"/>
                <a:gd name="T7" fmla="*/ 15 h 457"/>
                <a:gd name="T8" fmla="*/ 441 w 457"/>
                <a:gd name="T9" fmla="*/ 359 h 457"/>
                <a:gd name="T10" fmla="*/ 452 w 457"/>
                <a:gd name="T11" fmla="*/ 375 h 457"/>
                <a:gd name="T12" fmla="*/ 457 w 457"/>
                <a:gd name="T13" fmla="*/ 391 h 457"/>
                <a:gd name="T14" fmla="*/ 457 w 457"/>
                <a:gd name="T15" fmla="*/ 408 h 457"/>
                <a:gd name="T16" fmla="*/ 452 w 457"/>
                <a:gd name="T17" fmla="*/ 425 h 457"/>
                <a:gd name="T18" fmla="*/ 441 w 457"/>
                <a:gd name="T19" fmla="*/ 439 h 457"/>
                <a:gd name="T20" fmla="*/ 429 w 457"/>
                <a:gd name="T21" fmla="*/ 450 h 457"/>
                <a:gd name="T22" fmla="*/ 416 w 457"/>
                <a:gd name="T23" fmla="*/ 455 h 457"/>
                <a:gd name="T24" fmla="*/ 401 w 457"/>
                <a:gd name="T25" fmla="*/ 457 h 457"/>
                <a:gd name="T26" fmla="*/ 385 w 457"/>
                <a:gd name="T27" fmla="*/ 455 h 457"/>
                <a:gd name="T28" fmla="*/ 373 w 457"/>
                <a:gd name="T29" fmla="*/ 450 h 457"/>
                <a:gd name="T30" fmla="*/ 360 w 457"/>
                <a:gd name="T31" fmla="*/ 439 h 457"/>
                <a:gd name="T32" fmla="*/ 16 w 457"/>
                <a:gd name="T33" fmla="*/ 95 h 457"/>
                <a:gd name="T34" fmla="*/ 6 w 457"/>
                <a:gd name="T35" fmla="*/ 81 h 457"/>
                <a:gd name="T36" fmla="*/ 0 w 457"/>
                <a:gd name="T37" fmla="*/ 64 h 457"/>
                <a:gd name="T38" fmla="*/ 0 w 457"/>
                <a:gd name="T39" fmla="*/ 47 h 457"/>
                <a:gd name="T40" fmla="*/ 6 w 457"/>
                <a:gd name="T41" fmla="*/ 31 h 457"/>
                <a:gd name="T42" fmla="*/ 16 w 457"/>
                <a:gd name="T43" fmla="*/ 15 h 457"/>
                <a:gd name="T44" fmla="*/ 32 w 457"/>
                <a:gd name="T45" fmla="*/ 5 h 457"/>
                <a:gd name="T46" fmla="*/ 48 w 457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7" h="457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5"/>
                  </a:lnTo>
                  <a:lnTo>
                    <a:pt x="441" y="359"/>
                  </a:lnTo>
                  <a:lnTo>
                    <a:pt x="452" y="375"/>
                  </a:lnTo>
                  <a:lnTo>
                    <a:pt x="457" y="391"/>
                  </a:lnTo>
                  <a:lnTo>
                    <a:pt x="457" y="408"/>
                  </a:lnTo>
                  <a:lnTo>
                    <a:pt x="452" y="425"/>
                  </a:lnTo>
                  <a:lnTo>
                    <a:pt x="441" y="439"/>
                  </a:lnTo>
                  <a:lnTo>
                    <a:pt x="429" y="450"/>
                  </a:lnTo>
                  <a:lnTo>
                    <a:pt x="416" y="455"/>
                  </a:lnTo>
                  <a:lnTo>
                    <a:pt x="401" y="457"/>
                  </a:lnTo>
                  <a:lnTo>
                    <a:pt x="385" y="455"/>
                  </a:lnTo>
                  <a:lnTo>
                    <a:pt x="373" y="450"/>
                  </a:lnTo>
                  <a:lnTo>
                    <a:pt x="360" y="439"/>
                  </a:lnTo>
                  <a:lnTo>
                    <a:pt x="16" y="95"/>
                  </a:lnTo>
                  <a:lnTo>
                    <a:pt x="6" y="81"/>
                  </a:lnTo>
                  <a:lnTo>
                    <a:pt x="0" y="64"/>
                  </a:lnTo>
                  <a:lnTo>
                    <a:pt x="0" y="47"/>
                  </a:lnTo>
                  <a:lnTo>
                    <a:pt x="6" y="31"/>
                  </a:lnTo>
                  <a:lnTo>
                    <a:pt x="16" y="15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4" name="Freeform 816"/>
            <p:cNvSpPr>
              <a:spLocks/>
            </p:cNvSpPr>
            <p:nvPr/>
          </p:nvSpPr>
          <p:spPr bwMode="auto">
            <a:xfrm>
              <a:off x="8240713" y="4625975"/>
              <a:ext cx="69850" cy="71438"/>
            </a:xfrm>
            <a:custGeom>
              <a:avLst/>
              <a:gdLst>
                <a:gd name="T0" fmla="*/ 380 w 445"/>
                <a:gd name="T1" fmla="*/ 0 h 446"/>
                <a:gd name="T2" fmla="*/ 397 w 445"/>
                <a:gd name="T3" fmla="*/ 0 h 446"/>
                <a:gd name="T4" fmla="*/ 414 w 445"/>
                <a:gd name="T5" fmla="*/ 5 h 446"/>
                <a:gd name="T6" fmla="*/ 428 w 445"/>
                <a:gd name="T7" fmla="*/ 16 h 446"/>
                <a:gd name="T8" fmla="*/ 440 w 445"/>
                <a:gd name="T9" fmla="*/ 31 h 446"/>
                <a:gd name="T10" fmla="*/ 445 w 445"/>
                <a:gd name="T11" fmla="*/ 48 h 446"/>
                <a:gd name="T12" fmla="*/ 445 w 445"/>
                <a:gd name="T13" fmla="*/ 65 h 446"/>
                <a:gd name="T14" fmla="*/ 440 w 445"/>
                <a:gd name="T15" fmla="*/ 81 h 446"/>
                <a:gd name="T16" fmla="*/ 428 w 445"/>
                <a:gd name="T17" fmla="*/ 96 h 446"/>
                <a:gd name="T18" fmla="*/ 97 w 445"/>
                <a:gd name="T19" fmla="*/ 428 h 446"/>
                <a:gd name="T20" fmla="*/ 84 w 445"/>
                <a:gd name="T21" fmla="*/ 439 h 446"/>
                <a:gd name="T22" fmla="*/ 72 w 445"/>
                <a:gd name="T23" fmla="*/ 444 h 446"/>
                <a:gd name="T24" fmla="*/ 56 w 445"/>
                <a:gd name="T25" fmla="*/ 446 h 446"/>
                <a:gd name="T26" fmla="*/ 40 w 445"/>
                <a:gd name="T27" fmla="*/ 444 h 446"/>
                <a:gd name="T28" fmla="*/ 28 w 445"/>
                <a:gd name="T29" fmla="*/ 439 h 446"/>
                <a:gd name="T30" fmla="*/ 15 w 445"/>
                <a:gd name="T31" fmla="*/ 428 h 446"/>
                <a:gd name="T32" fmla="*/ 5 w 445"/>
                <a:gd name="T33" fmla="*/ 414 h 446"/>
                <a:gd name="T34" fmla="*/ 0 w 445"/>
                <a:gd name="T35" fmla="*/ 397 h 446"/>
                <a:gd name="T36" fmla="*/ 0 w 445"/>
                <a:gd name="T37" fmla="*/ 380 h 446"/>
                <a:gd name="T38" fmla="*/ 5 w 445"/>
                <a:gd name="T39" fmla="*/ 364 h 446"/>
                <a:gd name="T40" fmla="*/ 15 w 445"/>
                <a:gd name="T41" fmla="*/ 348 h 446"/>
                <a:gd name="T42" fmla="*/ 348 w 445"/>
                <a:gd name="T43" fmla="*/ 16 h 446"/>
                <a:gd name="T44" fmla="*/ 364 w 445"/>
                <a:gd name="T45" fmla="*/ 5 h 446"/>
                <a:gd name="T46" fmla="*/ 380 w 445"/>
                <a:gd name="T4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5" h="446">
                  <a:moveTo>
                    <a:pt x="380" y="0"/>
                  </a:moveTo>
                  <a:lnTo>
                    <a:pt x="397" y="0"/>
                  </a:lnTo>
                  <a:lnTo>
                    <a:pt x="414" y="5"/>
                  </a:lnTo>
                  <a:lnTo>
                    <a:pt x="428" y="16"/>
                  </a:lnTo>
                  <a:lnTo>
                    <a:pt x="440" y="31"/>
                  </a:lnTo>
                  <a:lnTo>
                    <a:pt x="445" y="48"/>
                  </a:lnTo>
                  <a:lnTo>
                    <a:pt x="445" y="65"/>
                  </a:lnTo>
                  <a:lnTo>
                    <a:pt x="440" y="81"/>
                  </a:lnTo>
                  <a:lnTo>
                    <a:pt x="428" y="96"/>
                  </a:lnTo>
                  <a:lnTo>
                    <a:pt x="97" y="428"/>
                  </a:lnTo>
                  <a:lnTo>
                    <a:pt x="84" y="439"/>
                  </a:lnTo>
                  <a:lnTo>
                    <a:pt x="72" y="444"/>
                  </a:lnTo>
                  <a:lnTo>
                    <a:pt x="56" y="446"/>
                  </a:lnTo>
                  <a:lnTo>
                    <a:pt x="40" y="444"/>
                  </a:lnTo>
                  <a:lnTo>
                    <a:pt x="28" y="439"/>
                  </a:lnTo>
                  <a:lnTo>
                    <a:pt x="15" y="428"/>
                  </a:lnTo>
                  <a:lnTo>
                    <a:pt x="5" y="414"/>
                  </a:lnTo>
                  <a:lnTo>
                    <a:pt x="0" y="397"/>
                  </a:lnTo>
                  <a:lnTo>
                    <a:pt x="0" y="380"/>
                  </a:lnTo>
                  <a:lnTo>
                    <a:pt x="5" y="364"/>
                  </a:lnTo>
                  <a:lnTo>
                    <a:pt x="15" y="348"/>
                  </a:lnTo>
                  <a:lnTo>
                    <a:pt x="348" y="16"/>
                  </a:lnTo>
                  <a:lnTo>
                    <a:pt x="364" y="5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5" name="Freeform 817"/>
            <p:cNvSpPr>
              <a:spLocks/>
            </p:cNvSpPr>
            <p:nvPr/>
          </p:nvSpPr>
          <p:spPr bwMode="auto">
            <a:xfrm>
              <a:off x="8153400" y="4624388"/>
              <a:ext cx="66675" cy="66675"/>
            </a:xfrm>
            <a:custGeom>
              <a:avLst/>
              <a:gdLst>
                <a:gd name="T0" fmla="*/ 352 w 417"/>
                <a:gd name="T1" fmla="*/ 0 h 416"/>
                <a:gd name="T2" fmla="*/ 369 w 417"/>
                <a:gd name="T3" fmla="*/ 0 h 416"/>
                <a:gd name="T4" fmla="*/ 385 w 417"/>
                <a:gd name="T5" fmla="*/ 5 h 416"/>
                <a:gd name="T6" fmla="*/ 401 w 417"/>
                <a:gd name="T7" fmla="*/ 15 h 416"/>
                <a:gd name="T8" fmla="*/ 411 w 417"/>
                <a:gd name="T9" fmla="*/ 31 h 416"/>
                <a:gd name="T10" fmla="*/ 417 w 417"/>
                <a:gd name="T11" fmla="*/ 47 h 416"/>
                <a:gd name="T12" fmla="*/ 417 w 417"/>
                <a:gd name="T13" fmla="*/ 64 h 416"/>
                <a:gd name="T14" fmla="*/ 411 w 417"/>
                <a:gd name="T15" fmla="*/ 81 h 416"/>
                <a:gd name="T16" fmla="*/ 401 w 417"/>
                <a:gd name="T17" fmla="*/ 95 h 416"/>
                <a:gd name="T18" fmla="*/ 97 w 417"/>
                <a:gd name="T19" fmla="*/ 400 h 416"/>
                <a:gd name="T20" fmla="*/ 85 w 417"/>
                <a:gd name="T21" fmla="*/ 409 h 416"/>
                <a:gd name="T22" fmla="*/ 72 w 417"/>
                <a:gd name="T23" fmla="*/ 415 h 416"/>
                <a:gd name="T24" fmla="*/ 57 w 417"/>
                <a:gd name="T25" fmla="*/ 416 h 416"/>
                <a:gd name="T26" fmla="*/ 41 w 417"/>
                <a:gd name="T27" fmla="*/ 415 h 416"/>
                <a:gd name="T28" fmla="*/ 28 w 417"/>
                <a:gd name="T29" fmla="*/ 409 h 416"/>
                <a:gd name="T30" fmla="*/ 16 w 417"/>
                <a:gd name="T31" fmla="*/ 400 h 416"/>
                <a:gd name="T32" fmla="*/ 5 w 417"/>
                <a:gd name="T33" fmla="*/ 385 h 416"/>
                <a:gd name="T34" fmla="*/ 0 w 417"/>
                <a:gd name="T35" fmla="*/ 368 h 416"/>
                <a:gd name="T36" fmla="*/ 0 w 417"/>
                <a:gd name="T37" fmla="*/ 351 h 416"/>
                <a:gd name="T38" fmla="*/ 5 w 417"/>
                <a:gd name="T39" fmla="*/ 334 h 416"/>
                <a:gd name="T40" fmla="*/ 16 w 417"/>
                <a:gd name="T41" fmla="*/ 319 h 416"/>
                <a:gd name="T42" fmla="*/ 321 w 417"/>
                <a:gd name="T43" fmla="*/ 15 h 416"/>
                <a:gd name="T44" fmla="*/ 335 w 417"/>
                <a:gd name="T45" fmla="*/ 5 h 416"/>
                <a:gd name="T46" fmla="*/ 352 w 417"/>
                <a:gd name="T4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7" h="416">
                  <a:moveTo>
                    <a:pt x="352" y="0"/>
                  </a:moveTo>
                  <a:lnTo>
                    <a:pt x="369" y="0"/>
                  </a:lnTo>
                  <a:lnTo>
                    <a:pt x="385" y="5"/>
                  </a:lnTo>
                  <a:lnTo>
                    <a:pt x="401" y="15"/>
                  </a:lnTo>
                  <a:lnTo>
                    <a:pt x="411" y="31"/>
                  </a:lnTo>
                  <a:lnTo>
                    <a:pt x="417" y="47"/>
                  </a:lnTo>
                  <a:lnTo>
                    <a:pt x="417" y="64"/>
                  </a:lnTo>
                  <a:lnTo>
                    <a:pt x="411" y="81"/>
                  </a:lnTo>
                  <a:lnTo>
                    <a:pt x="401" y="95"/>
                  </a:lnTo>
                  <a:lnTo>
                    <a:pt x="97" y="400"/>
                  </a:lnTo>
                  <a:lnTo>
                    <a:pt x="85" y="409"/>
                  </a:lnTo>
                  <a:lnTo>
                    <a:pt x="72" y="415"/>
                  </a:lnTo>
                  <a:lnTo>
                    <a:pt x="57" y="416"/>
                  </a:lnTo>
                  <a:lnTo>
                    <a:pt x="41" y="415"/>
                  </a:lnTo>
                  <a:lnTo>
                    <a:pt x="28" y="409"/>
                  </a:lnTo>
                  <a:lnTo>
                    <a:pt x="16" y="400"/>
                  </a:lnTo>
                  <a:lnTo>
                    <a:pt x="5" y="385"/>
                  </a:lnTo>
                  <a:lnTo>
                    <a:pt x="0" y="368"/>
                  </a:lnTo>
                  <a:lnTo>
                    <a:pt x="0" y="351"/>
                  </a:lnTo>
                  <a:lnTo>
                    <a:pt x="5" y="334"/>
                  </a:lnTo>
                  <a:lnTo>
                    <a:pt x="16" y="319"/>
                  </a:lnTo>
                  <a:lnTo>
                    <a:pt x="321" y="15"/>
                  </a:lnTo>
                  <a:lnTo>
                    <a:pt x="335" y="5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6" name="Freeform 818"/>
            <p:cNvSpPr>
              <a:spLocks/>
            </p:cNvSpPr>
            <p:nvPr/>
          </p:nvSpPr>
          <p:spPr bwMode="auto">
            <a:xfrm>
              <a:off x="8193088" y="4624388"/>
              <a:ext cx="71438" cy="73025"/>
            </a:xfrm>
            <a:custGeom>
              <a:avLst/>
              <a:gdLst>
                <a:gd name="T0" fmla="*/ 392 w 456"/>
                <a:gd name="T1" fmla="*/ 0 h 457"/>
                <a:gd name="T2" fmla="*/ 408 w 456"/>
                <a:gd name="T3" fmla="*/ 0 h 457"/>
                <a:gd name="T4" fmla="*/ 425 w 456"/>
                <a:gd name="T5" fmla="*/ 5 h 457"/>
                <a:gd name="T6" fmla="*/ 440 w 456"/>
                <a:gd name="T7" fmla="*/ 15 h 457"/>
                <a:gd name="T8" fmla="*/ 451 w 456"/>
                <a:gd name="T9" fmla="*/ 31 h 457"/>
                <a:gd name="T10" fmla="*/ 456 w 456"/>
                <a:gd name="T11" fmla="*/ 47 h 457"/>
                <a:gd name="T12" fmla="*/ 456 w 456"/>
                <a:gd name="T13" fmla="*/ 64 h 457"/>
                <a:gd name="T14" fmla="*/ 451 w 456"/>
                <a:gd name="T15" fmla="*/ 81 h 457"/>
                <a:gd name="T16" fmla="*/ 440 w 456"/>
                <a:gd name="T17" fmla="*/ 95 h 457"/>
                <a:gd name="T18" fmla="*/ 96 w 456"/>
                <a:gd name="T19" fmla="*/ 439 h 457"/>
                <a:gd name="T20" fmla="*/ 84 w 456"/>
                <a:gd name="T21" fmla="*/ 450 h 457"/>
                <a:gd name="T22" fmla="*/ 72 w 456"/>
                <a:gd name="T23" fmla="*/ 455 h 457"/>
                <a:gd name="T24" fmla="*/ 56 w 456"/>
                <a:gd name="T25" fmla="*/ 457 h 457"/>
                <a:gd name="T26" fmla="*/ 40 w 456"/>
                <a:gd name="T27" fmla="*/ 455 h 457"/>
                <a:gd name="T28" fmla="*/ 28 w 456"/>
                <a:gd name="T29" fmla="*/ 450 h 457"/>
                <a:gd name="T30" fmla="*/ 16 w 456"/>
                <a:gd name="T31" fmla="*/ 439 h 457"/>
                <a:gd name="T32" fmla="*/ 5 w 456"/>
                <a:gd name="T33" fmla="*/ 425 h 457"/>
                <a:gd name="T34" fmla="*/ 0 w 456"/>
                <a:gd name="T35" fmla="*/ 408 h 457"/>
                <a:gd name="T36" fmla="*/ 0 w 456"/>
                <a:gd name="T37" fmla="*/ 391 h 457"/>
                <a:gd name="T38" fmla="*/ 5 w 456"/>
                <a:gd name="T39" fmla="*/ 375 h 457"/>
                <a:gd name="T40" fmla="*/ 16 w 456"/>
                <a:gd name="T41" fmla="*/ 359 h 457"/>
                <a:gd name="T42" fmla="*/ 360 w 456"/>
                <a:gd name="T43" fmla="*/ 15 h 457"/>
                <a:gd name="T44" fmla="*/ 375 w 456"/>
                <a:gd name="T45" fmla="*/ 5 h 457"/>
                <a:gd name="T46" fmla="*/ 392 w 456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6" h="457">
                  <a:moveTo>
                    <a:pt x="392" y="0"/>
                  </a:moveTo>
                  <a:lnTo>
                    <a:pt x="408" y="0"/>
                  </a:lnTo>
                  <a:lnTo>
                    <a:pt x="425" y="5"/>
                  </a:lnTo>
                  <a:lnTo>
                    <a:pt x="440" y="15"/>
                  </a:lnTo>
                  <a:lnTo>
                    <a:pt x="451" y="31"/>
                  </a:lnTo>
                  <a:lnTo>
                    <a:pt x="456" y="47"/>
                  </a:lnTo>
                  <a:lnTo>
                    <a:pt x="456" y="64"/>
                  </a:lnTo>
                  <a:lnTo>
                    <a:pt x="451" y="81"/>
                  </a:lnTo>
                  <a:lnTo>
                    <a:pt x="440" y="95"/>
                  </a:lnTo>
                  <a:lnTo>
                    <a:pt x="96" y="439"/>
                  </a:lnTo>
                  <a:lnTo>
                    <a:pt x="84" y="450"/>
                  </a:lnTo>
                  <a:lnTo>
                    <a:pt x="72" y="455"/>
                  </a:lnTo>
                  <a:lnTo>
                    <a:pt x="56" y="457"/>
                  </a:lnTo>
                  <a:lnTo>
                    <a:pt x="40" y="455"/>
                  </a:lnTo>
                  <a:lnTo>
                    <a:pt x="28" y="450"/>
                  </a:lnTo>
                  <a:lnTo>
                    <a:pt x="16" y="439"/>
                  </a:lnTo>
                  <a:lnTo>
                    <a:pt x="5" y="425"/>
                  </a:lnTo>
                  <a:lnTo>
                    <a:pt x="0" y="408"/>
                  </a:lnTo>
                  <a:lnTo>
                    <a:pt x="0" y="391"/>
                  </a:lnTo>
                  <a:lnTo>
                    <a:pt x="5" y="375"/>
                  </a:lnTo>
                  <a:lnTo>
                    <a:pt x="16" y="359"/>
                  </a:lnTo>
                  <a:lnTo>
                    <a:pt x="360" y="15"/>
                  </a:lnTo>
                  <a:lnTo>
                    <a:pt x="375" y="5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7" name="Freeform 819"/>
            <p:cNvSpPr>
              <a:spLocks noEditPoints="1"/>
            </p:cNvSpPr>
            <p:nvPr/>
          </p:nvSpPr>
          <p:spPr bwMode="auto">
            <a:xfrm>
              <a:off x="8147050" y="4406900"/>
              <a:ext cx="182563" cy="71438"/>
            </a:xfrm>
            <a:custGeom>
              <a:avLst/>
              <a:gdLst>
                <a:gd name="T0" fmla="*/ 115 w 1149"/>
                <a:gd name="T1" fmla="*/ 114 h 458"/>
                <a:gd name="T2" fmla="*/ 115 w 1149"/>
                <a:gd name="T3" fmla="*/ 344 h 458"/>
                <a:gd name="T4" fmla="*/ 796 w 1149"/>
                <a:gd name="T5" fmla="*/ 344 h 458"/>
                <a:gd name="T6" fmla="*/ 822 w 1149"/>
                <a:gd name="T7" fmla="*/ 296 h 458"/>
                <a:gd name="T8" fmla="*/ 851 w 1149"/>
                <a:gd name="T9" fmla="*/ 248 h 458"/>
                <a:gd name="T10" fmla="*/ 882 w 1149"/>
                <a:gd name="T11" fmla="*/ 202 h 458"/>
                <a:gd name="T12" fmla="*/ 915 w 1149"/>
                <a:gd name="T13" fmla="*/ 157 h 458"/>
                <a:gd name="T14" fmla="*/ 952 w 1149"/>
                <a:gd name="T15" fmla="*/ 114 h 458"/>
                <a:gd name="T16" fmla="*/ 115 w 1149"/>
                <a:gd name="T17" fmla="*/ 114 h 458"/>
                <a:gd name="T18" fmla="*/ 57 w 1149"/>
                <a:gd name="T19" fmla="*/ 0 h 458"/>
                <a:gd name="T20" fmla="*/ 1096 w 1149"/>
                <a:gd name="T21" fmla="*/ 0 h 458"/>
                <a:gd name="T22" fmla="*/ 1109 w 1149"/>
                <a:gd name="T23" fmla="*/ 2 h 458"/>
                <a:gd name="T24" fmla="*/ 1122 w 1149"/>
                <a:gd name="T25" fmla="*/ 7 h 458"/>
                <a:gd name="T26" fmla="*/ 1133 w 1149"/>
                <a:gd name="T27" fmla="*/ 15 h 458"/>
                <a:gd name="T28" fmla="*/ 1141 w 1149"/>
                <a:gd name="T29" fmla="*/ 27 h 458"/>
                <a:gd name="T30" fmla="*/ 1147 w 1149"/>
                <a:gd name="T31" fmla="*/ 39 h 458"/>
                <a:gd name="T32" fmla="*/ 1149 w 1149"/>
                <a:gd name="T33" fmla="*/ 57 h 458"/>
                <a:gd name="T34" fmla="*/ 1147 w 1149"/>
                <a:gd name="T35" fmla="*/ 74 h 458"/>
                <a:gd name="T36" fmla="*/ 1140 w 1149"/>
                <a:gd name="T37" fmla="*/ 89 h 458"/>
                <a:gd name="T38" fmla="*/ 1130 w 1149"/>
                <a:gd name="T39" fmla="*/ 103 h 458"/>
                <a:gd name="T40" fmla="*/ 1079 w 1149"/>
                <a:gd name="T41" fmla="*/ 148 h 458"/>
                <a:gd name="T42" fmla="*/ 1032 w 1149"/>
                <a:gd name="T43" fmla="*/ 198 h 458"/>
                <a:gd name="T44" fmla="*/ 989 w 1149"/>
                <a:gd name="T45" fmla="*/ 251 h 458"/>
                <a:gd name="T46" fmla="*/ 950 w 1149"/>
                <a:gd name="T47" fmla="*/ 306 h 458"/>
                <a:gd name="T48" fmla="*/ 914 w 1149"/>
                <a:gd name="T49" fmla="*/ 365 h 458"/>
                <a:gd name="T50" fmla="*/ 883 w 1149"/>
                <a:gd name="T51" fmla="*/ 424 h 458"/>
                <a:gd name="T52" fmla="*/ 874 w 1149"/>
                <a:gd name="T53" fmla="*/ 439 h 458"/>
                <a:gd name="T54" fmla="*/ 861 w 1149"/>
                <a:gd name="T55" fmla="*/ 450 h 458"/>
                <a:gd name="T56" fmla="*/ 847 w 1149"/>
                <a:gd name="T57" fmla="*/ 456 h 458"/>
                <a:gd name="T58" fmla="*/ 831 w 1149"/>
                <a:gd name="T59" fmla="*/ 458 h 458"/>
                <a:gd name="T60" fmla="*/ 57 w 1149"/>
                <a:gd name="T61" fmla="*/ 458 h 458"/>
                <a:gd name="T62" fmla="*/ 42 w 1149"/>
                <a:gd name="T63" fmla="*/ 456 h 458"/>
                <a:gd name="T64" fmla="*/ 29 w 1149"/>
                <a:gd name="T65" fmla="*/ 451 h 458"/>
                <a:gd name="T66" fmla="*/ 17 w 1149"/>
                <a:gd name="T67" fmla="*/ 441 h 458"/>
                <a:gd name="T68" fmla="*/ 7 w 1149"/>
                <a:gd name="T69" fmla="*/ 429 h 458"/>
                <a:gd name="T70" fmla="*/ 2 w 1149"/>
                <a:gd name="T71" fmla="*/ 417 h 458"/>
                <a:gd name="T72" fmla="*/ 0 w 1149"/>
                <a:gd name="T73" fmla="*/ 401 h 458"/>
                <a:gd name="T74" fmla="*/ 0 w 1149"/>
                <a:gd name="T75" fmla="*/ 57 h 458"/>
                <a:gd name="T76" fmla="*/ 3 w 1149"/>
                <a:gd name="T77" fmla="*/ 38 h 458"/>
                <a:gd name="T78" fmla="*/ 10 w 1149"/>
                <a:gd name="T79" fmla="*/ 22 h 458"/>
                <a:gd name="T80" fmla="*/ 22 w 1149"/>
                <a:gd name="T81" fmla="*/ 10 h 458"/>
                <a:gd name="T82" fmla="*/ 39 w 1149"/>
                <a:gd name="T83" fmla="*/ 2 h 458"/>
                <a:gd name="T84" fmla="*/ 57 w 1149"/>
                <a:gd name="T85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9" h="458">
                  <a:moveTo>
                    <a:pt x="115" y="114"/>
                  </a:moveTo>
                  <a:lnTo>
                    <a:pt x="115" y="344"/>
                  </a:lnTo>
                  <a:lnTo>
                    <a:pt x="796" y="344"/>
                  </a:lnTo>
                  <a:lnTo>
                    <a:pt x="822" y="296"/>
                  </a:lnTo>
                  <a:lnTo>
                    <a:pt x="851" y="248"/>
                  </a:lnTo>
                  <a:lnTo>
                    <a:pt x="882" y="202"/>
                  </a:lnTo>
                  <a:lnTo>
                    <a:pt x="915" y="157"/>
                  </a:lnTo>
                  <a:lnTo>
                    <a:pt x="952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1096" y="0"/>
                  </a:lnTo>
                  <a:lnTo>
                    <a:pt x="1109" y="2"/>
                  </a:lnTo>
                  <a:lnTo>
                    <a:pt x="1122" y="7"/>
                  </a:lnTo>
                  <a:lnTo>
                    <a:pt x="1133" y="15"/>
                  </a:lnTo>
                  <a:lnTo>
                    <a:pt x="1141" y="27"/>
                  </a:lnTo>
                  <a:lnTo>
                    <a:pt x="1147" y="39"/>
                  </a:lnTo>
                  <a:lnTo>
                    <a:pt x="1149" y="57"/>
                  </a:lnTo>
                  <a:lnTo>
                    <a:pt x="1147" y="74"/>
                  </a:lnTo>
                  <a:lnTo>
                    <a:pt x="1140" y="89"/>
                  </a:lnTo>
                  <a:lnTo>
                    <a:pt x="1130" y="103"/>
                  </a:lnTo>
                  <a:lnTo>
                    <a:pt x="1079" y="148"/>
                  </a:lnTo>
                  <a:lnTo>
                    <a:pt x="1032" y="198"/>
                  </a:lnTo>
                  <a:lnTo>
                    <a:pt x="989" y="251"/>
                  </a:lnTo>
                  <a:lnTo>
                    <a:pt x="950" y="306"/>
                  </a:lnTo>
                  <a:lnTo>
                    <a:pt x="914" y="365"/>
                  </a:lnTo>
                  <a:lnTo>
                    <a:pt x="883" y="424"/>
                  </a:lnTo>
                  <a:lnTo>
                    <a:pt x="874" y="439"/>
                  </a:lnTo>
                  <a:lnTo>
                    <a:pt x="861" y="450"/>
                  </a:lnTo>
                  <a:lnTo>
                    <a:pt x="847" y="456"/>
                  </a:lnTo>
                  <a:lnTo>
                    <a:pt x="831" y="458"/>
                  </a:lnTo>
                  <a:lnTo>
                    <a:pt x="57" y="458"/>
                  </a:lnTo>
                  <a:lnTo>
                    <a:pt x="42" y="456"/>
                  </a:lnTo>
                  <a:lnTo>
                    <a:pt x="29" y="451"/>
                  </a:lnTo>
                  <a:lnTo>
                    <a:pt x="17" y="441"/>
                  </a:lnTo>
                  <a:lnTo>
                    <a:pt x="7" y="429"/>
                  </a:lnTo>
                  <a:lnTo>
                    <a:pt x="2" y="417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8" name="Freeform 820"/>
            <p:cNvSpPr>
              <a:spLocks noEditPoints="1"/>
            </p:cNvSpPr>
            <p:nvPr/>
          </p:nvSpPr>
          <p:spPr bwMode="auto">
            <a:xfrm>
              <a:off x="8510588" y="4406900"/>
              <a:ext cx="182563" cy="71438"/>
            </a:xfrm>
            <a:custGeom>
              <a:avLst/>
              <a:gdLst>
                <a:gd name="T0" fmla="*/ 197 w 1149"/>
                <a:gd name="T1" fmla="*/ 114 h 458"/>
                <a:gd name="T2" fmla="*/ 234 w 1149"/>
                <a:gd name="T3" fmla="*/ 157 h 458"/>
                <a:gd name="T4" fmla="*/ 267 w 1149"/>
                <a:gd name="T5" fmla="*/ 202 h 458"/>
                <a:gd name="T6" fmla="*/ 298 w 1149"/>
                <a:gd name="T7" fmla="*/ 248 h 458"/>
                <a:gd name="T8" fmla="*/ 327 w 1149"/>
                <a:gd name="T9" fmla="*/ 296 h 458"/>
                <a:gd name="T10" fmla="*/ 353 w 1149"/>
                <a:gd name="T11" fmla="*/ 344 h 458"/>
                <a:gd name="T12" fmla="*/ 1034 w 1149"/>
                <a:gd name="T13" fmla="*/ 344 h 458"/>
                <a:gd name="T14" fmla="*/ 1034 w 1149"/>
                <a:gd name="T15" fmla="*/ 114 h 458"/>
                <a:gd name="T16" fmla="*/ 197 w 1149"/>
                <a:gd name="T17" fmla="*/ 114 h 458"/>
                <a:gd name="T18" fmla="*/ 53 w 1149"/>
                <a:gd name="T19" fmla="*/ 0 h 458"/>
                <a:gd name="T20" fmla="*/ 1092 w 1149"/>
                <a:gd name="T21" fmla="*/ 0 h 458"/>
                <a:gd name="T22" fmla="*/ 1110 w 1149"/>
                <a:gd name="T23" fmla="*/ 2 h 458"/>
                <a:gd name="T24" fmla="*/ 1127 w 1149"/>
                <a:gd name="T25" fmla="*/ 10 h 458"/>
                <a:gd name="T26" fmla="*/ 1139 w 1149"/>
                <a:gd name="T27" fmla="*/ 22 h 458"/>
                <a:gd name="T28" fmla="*/ 1146 w 1149"/>
                <a:gd name="T29" fmla="*/ 38 h 458"/>
                <a:gd name="T30" fmla="*/ 1149 w 1149"/>
                <a:gd name="T31" fmla="*/ 57 h 458"/>
                <a:gd name="T32" fmla="*/ 1149 w 1149"/>
                <a:gd name="T33" fmla="*/ 401 h 458"/>
                <a:gd name="T34" fmla="*/ 1146 w 1149"/>
                <a:gd name="T35" fmla="*/ 420 h 458"/>
                <a:gd name="T36" fmla="*/ 1139 w 1149"/>
                <a:gd name="T37" fmla="*/ 437 h 458"/>
                <a:gd name="T38" fmla="*/ 1127 w 1149"/>
                <a:gd name="T39" fmla="*/ 448 h 458"/>
                <a:gd name="T40" fmla="*/ 1110 w 1149"/>
                <a:gd name="T41" fmla="*/ 455 h 458"/>
                <a:gd name="T42" fmla="*/ 1092 w 1149"/>
                <a:gd name="T43" fmla="*/ 458 h 458"/>
                <a:gd name="T44" fmla="*/ 318 w 1149"/>
                <a:gd name="T45" fmla="*/ 458 h 458"/>
                <a:gd name="T46" fmla="*/ 302 w 1149"/>
                <a:gd name="T47" fmla="*/ 456 h 458"/>
                <a:gd name="T48" fmla="*/ 288 w 1149"/>
                <a:gd name="T49" fmla="*/ 450 h 458"/>
                <a:gd name="T50" fmla="*/ 275 w 1149"/>
                <a:gd name="T51" fmla="*/ 439 h 458"/>
                <a:gd name="T52" fmla="*/ 266 w 1149"/>
                <a:gd name="T53" fmla="*/ 424 h 458"/>
                <a:gd name="T54" fmla="*/ 235 w 1149"/>
                <a:gd name="T55" fmla="*/ 363 h 458"/>
                <a:gd name="T56" fmla="*/ 199 w 1149"/>
                <a:gd name="T57" fmla="*/ 304 h 458"/>
                <a:gd name="T58" fmla="*/ 160 w 1149"/>
                <a:gd name="T59" fmla="*/ 248 h 458"/>
                <a:gd name="T60" fmla="*/ 117 w 1149"/>
                <a:gd name="T61" fmla="*/ 197 h 458"/>
                <a:gd name="T62" fmla="*/ 70 w 1149"/>
                <a:gd name="T63" fmla="*/ 148 h 458"/>
                <a:gd name="T64" fmla="*/ 19 w 1149"/>
                <a:gd name="T65" fmla="*/ 103 h 458"/>
                <a:gd name="T66" fmla="*/ 9 w 1149"/>
                <a:gd name="T67" fmla="*/ 89 h 458"/>
                <a:gd name="T68" fmla="*/ 2 w 1149"/>
                <a:gd name="T69" fmla="*/ 74 h 458"/>
                <a:gd name="T70" fmla="*/ 0 w 1149"/>
                <a:gd name="T71" fmla="*/ 57 h 458"/>
                <a:gd name="T72" fmla="*/ 2 w 1149"/>
                <a:gd name="T73" fmla="*/ 39 h 458"/>
                <a:gd name="T74" fmla="*/ 8 w 1149"/>
                <a:gd name="T75" fmla="*/ 27 h 458"/>
                <a:gd name="T76" fmla="*/ 16 w 1149"/>
                <a:gd name="T77" fmla="*/ 15 h 458"/>
                <a:gd name="T78" fmla="*/ 27 w 1149"/>
                <a:gd name="T79" fmla="*/ 7 h 458"/>
                <a:gd name="T80" fmla="*/ 40 w 1149"/>
                <a:gd name="T81" fmla="*/ 2 h 458"/>
                <a:gd name="T82" fmla="*/ 53 w 1149"/>
                <a:gd name="T83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9" h="458">
                  <a:moveTo>
                    <a:pt x="197" y="114"/>
                  </a:moveTo>
                  <a:lnTo>
                    <a:pt x="234" y="157"/>
                  </a:lnTo>
                  <a:lnTo>
                    <a:pt x="267" y="202"/>
                  </a:lnTo>
                  <a:lnTo>
                    <a:pt x="298" y="248"/>
                  </a:lnTo>
                  <a:lnTo>
                    <a:pt x="327" y="296"/>
                  </a:lnTo>
                  <a:lnTo>
                    <a:pt x="353" y="344"/>
                  </a:lnTo>
                  <a:lnTo>
                    <a:pt x="1034" y="344"/>
                  </a:lnTo>
                  <a:lnTo>
                    <a:pt x="1034" y="114"/>
                  </a:lnTo>
                  <a:lnTo>
                    <a:pt x="197" y="114"/>
                  </a:lnTo>
                  <a:close/>
                  <a:moveTo>
                    <a:pt x="53" y="0"/>
                  </a:moveTo>
                  <a:lnTo>
                    <a:pt x="1092" y="0"/>
                  </a:lnTo>
                  <a:lnTo>
                    <a:pt x="1110" y="2"/>
                  </a:lnTo>
                  <a:lnTo>
                    <a:pt x="1127" y="10"/>
                  </a:lnTo>
                  <a:lnTo>
                    <a:pt x="1139" y="22"/>
                  </a:lnTo>
                  <a:lnTo>
                    <a:pt x="1146" y="38"/>
                  </a:lnTo>
                  <a:lnTo>
                    <a:pt x="1149" y="57"/>
                  </a:lnTo>
                  <a:lnTo>
                    <a:pt x="1149" y="401"/>
                  </a:lnTo>
                  <a:lnTo>
                    <a:pt x="1146" y="420"/>
                  </a:lnTo>
                  <a:lnTo>
                    <a:pt x="1139" y="437"/>
                  </a:lnTo>
                  <a:lnTo>
                    <a:pt x="1127" y="448"/>
                  </a:lnTo>
                  <a:lnTo>
                    <a:pt x="1110" y="455"/>
                  </a:lnTo>
                  <a:lnTo>
                    <a:pt x="1092" y="458"/>
                  </a:lnTo>
                  <a:lnTo>
                    <a:pt x="318" y="458"/>
                  </a:lnTo>
                  <a:lnTo>
                    <a:pt x="302" y="456"/>
                  </a:lnTo>
                  <a:lnTo>
                    <a:pt x="288" y="450"/>
                  </a:lnTo>
                  <a:lnTo>
                    <a:pt x="275" y="439"/>
                  </a:lnTo>
                  <a:lnTo>
                    <a:pt x="266" y="424"/>
                  </a:lnTo>
                  <a:lnTo>
                    <a:pt x="235" y="363"/>
                  </a:lnTo>
                  <a:lnTo>
                    <a:pt x="199" y="304"/>
                  </a:lnTo>
                  <a:lnTo>
                    <a:pt x="160" y="248"/>
                  </a:lnTo>
                  <a:lnTo>
                    <a:pt x="117" y="197"/>
                  </a:lnTo>
                  <a:lnTo>
                    <a:pt x="70" y="148"/>
                  </a:lnTo>
                  <a:lnTo>
                    <a:pt x="19" y="103"/>
                  </a:lnTo>
                  <a:lnTo>
                    <a:pt x="9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8" y="27"/>
                  </a:lnTo>
                  <a:lnTo>
                    <a:pt x="16" y="15"/>
                  </a:lnTo>
                  <a:lnTo>
                    <a:pt x="27" y="7"/>
                  </a:lnTo>
                  <a:lnTo>
                    <a:pt x="4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9" name="Freeform 821"/>
            <p:cNvSpPr>
              <a:spLocks noEditPoints="1"/>
            </p:cNvSpPr>
            <p:nvPr/>
          </p:nvSpPr>
          <p:spPr bwMode="auto">
            <a:xfrm>
              <a:off x="8147050" y="4624388"/>
              <a:ext cx="282575" cy="73025"/>
            </a:xfrm>
            <a:custGeom>
              <a:avLst/>
              <a:gdLst>
                <a:gd name="T0" fmla="*/ 115 w 1777"/>
                <a:gd name="T1" fmla="*/ 115 h 459"/>
                <a:gd name="T2" fmla="*/ 115 w 1777"/>
                <a:gd name="T3" fmla="*/ 264 h 459"/>
                <a:gd name="T4" fmla="*/ 118 w 1777"/>
                <a:gd name="T5" fmla="*/ 286 h 459"/>
                <a:gd name="T6" fmla="*/ 125 w 1777"/>
                <a:gd name="T7" fmla="*/ 305 h 459"/>
                <a:gd name="T8" fmla="*/ 138 w 1777"/>
                <a:gd name="T9" fmla="*/ 321 h 459"/>
                <a:gd name="T10" fmla="*/ 153 w 1777"/>
                <a:gd name="T11" fmla="*/ 334 h 459"/>
                <a:gd name="T12" fmla="*/ 173 w 1777"/>
                <a:gd name="T13" fmla="*/ 341 h 459"/>
                <a:gd name="T14" fmla="*/ 195 w 1777"/>
                <a:gd name="T15" fmla="*/ 344 h 459"/>
                <a:gd name="T16" fmla="*/ 1250 w 1777"/>
                <a:gd name="T17" fmla="*/ 344 h 459"/>
                <a:gd name="T18" fmla="*/ 1196 w 1777"/>
                <a:gd name="T19" fmla="*/ 314 h 459"/>
                <a:gd name="T20" fmla="*/ 1144 w 1777"/>
                <a:gd name="T21" fmla="*/ 281 h 459"/>
                <a:gd name="T22" fmla="*/ 1092 w 1777"/>
                <a:gd name="T23" fmla="*/ 244 h 459"/>
                <a:gd name="T24" fmla="*/ 1043 w 1777"/>
                <a:gd name="T25" fmla="*/ 205 h 459"/>
                <a:gd name="T26" fmla="*/ 997 w 1777"/>
                <a:gd name="T27" fmla="*/ 162 h 459"/>
                <a:gd name="T28" fmla="*/ 952 w 1777"/>
                <a:gd name="T29" fmla="*/ 115 h 459"/>
                <a:gd name="T30" fmla="*/ 115 w 1777"/>
                <a:gd name="T31" fmla="*/ 115 h 459"/>
                <a:gd name="T32" fmla="*/ 57 w 1777"/>
                <a:gd name="T33" fmla="*/ 0 h 459"/>
                <a:gd name="T34" fmla="*/ 981 w 1777"/>
                <a:gd name="T35" fmla="*/ 0 h 459"/>
                <a:gd name="T36" fmla="*/ 993 w 1777"/>
                <a:gd name="T37" fmla="*/ 2 h 459"/>
                <a:gd name="T38" fmla="*/ 1006 w 1777"/>
                <a:gd name="T39" fmla="*/ 6 h 459"/>
                <a:gd name="T40" fmla="*/ 1016 w 1777"/>
                <a:gd name="T41" fmla="*/ 13 h 459"/>
                <a:gd name="T42" fmla="*/ 1027 w 1777"/>
                <a:gd name="T43" fmla="*/ 23 h 459"/>
                <a:gd name="T44" fmla="*/ 1075 w 1777"/>
                <a:gd name="T45" fmla="*/ 75 h 459"/>
                <a:gd name="T46" fmla="*/ 1128 w 1777"/>
                <a:gd name="T47" fmla="*/ 124 h 459"/>
                <a:gd name="T48" fmla="*/ 1183 w 1777"/>
                <a:gd name="T49" fmla="*/ 168 h 459"/>
                <a:gd name="T50" fmla="*/ 1243 w 1777"/>
                <a:gd name="T51" fmla="*/ 209 h 459"/>
                <a:gd name="T52" fmla="*/ 1305 w 1777"/>
                <a:gd name="T53" fmla="*/ 243 h 459"/>
                <a:gd name="T54" fmla="*/ 1369 w 1777"/>
                <a:gd name="T55" fmla="*/ 274 h 459"/>
                <a:gd name="T56" fmla="*/ 1435 w 1777"/>
                <a:gd name="T57" fmla="*/ 299 h 459"/>
                <a:gd name="T58" fmla="*/ 1504 w 1777"/>
                <a:gd name="T59" fmla="*/ 318 h 459"/>
                <a:gd name="T60" fmla="*/ 1575 w 1777"/>
                <a:gd name="T61" fmla="*/ 333 h 459"/>
                <a:gd name="T62" fmla="*/ 1647 w 1777"/>
                <a:gd name="T63" fmla="*/ 341 h 459"/>
                <a:gd name="T64" fmla="*/ 1720 w 1777"/>
                <a:gd name="T65" fmla="*/ 344 h 459"/>
                <a:gd name="T66" fmla="*/ 1739 w 1777"/>
                <a:gd name="T67" fmla="*/ 346 h 459"/>
                <a:gd name="T68" fmla="*/ 1755 w 1777"/>
                <a:gd name="T69" fmla="*/ 355 h 459"/>
                <a:gd name="T70" fmla="*/ 1767 w 1777"/>
                <a:gd name="T71" fmla="*/ 366 h 459"/>
                <a:gd name="T72" fmla="*/ 1774 w 1777"/>
                <a:gd name="T73" fmla="*/ 383 h 459"/>
                <a:gd name="T74" fmla="*/ 1777 w 1777"/>
                <a:gd name="T75" fmla="*/ 402 h 459"/>
                <a:gd name="T76" fmla="*/ 1774 w 1777"/>
                <a:gd name="T77" fmla="*/ 420 h 459"/>
                <a:gd name="T78" fmla="*/ 1767 w 1777"/>
                <a:gd name="T79" fmla="*/ 437 h 459"/>
                <a:gd name="T80" fmla="*/ 1755 w 1777"/>
                <a:gd name="T81" fmla="*/ 449 h 459"/>
                <a:gd name="T82" fmla="*/ 1739 w 1777"/>
                <a:gd name="T83" fmla="*/ 456 h 459"/>
                <a:gd name="T84" fmla="*/ 1720 w 1777"/>
                <a:gd name="T85" fmla="*/ 459 h 459"/>
                <a:gd name="T86" fmla="*/ 195 w 1777"/>
                <a:gd name="T87" fmla="*/ 459 h 459"/>
                <a:gd name="T88" fmla="*/ 159 w 1777"/>
                <a:gd name="T89" fmla="*/ 456 h 459"/>
                <a:gd name="T90" fmla="*/ 126 w 1777"/>
                <a:gd name="T91" fmla="*/ 446 h 459"/>
                <a:gd name="T92" fmla="*/ 96 w 1777"/>
                <a:gd name="T93" fmla="*/ 433 h 459"/>
                <a:gd name="T94" fmla="*/ 69 w 1777"/>
                <a:gd name="T95" fmla="*/ 413 h 459"/>
                <a:gd name="T96" fmla="*/ 46 w 1777"/>
                <a:gd name="T97" fmla="*/ 390 h 459"/>
                <a:gd name="T98" fmla="*/ 26 w 1777"/>
                <a:gd name="T99" fmla="*/ 363 h 459"/>
                <a:gd name="T100" fmla="*/ 13 w 1777"/>
                <a:gd name="T101" fmla="*/ 333 h 459"/>
                <a:gd name="T102" fmla="*/ 3 w 1777"/>
                <a:gd name="T103" fmla="*/ 300 h 459"/>
                <a:gd name="T104" fmla="*/ 0 w 1777"/>
                <a:gd name="T105" fmla="*/ 264 h 459"/>
                <a:gd name="T106" fmla="*/ 0 w 1777"/>
                <a:gd name="T107" fmla="*/ 58 h 459"/>
                <a:gd name="T108" fmla="*/ 3 w 1777"/>
                <a:gd name="T109" fmla="*/ 39 h 459"/>
                <a:gd name="T110" fmla="*/ 10 w 1777"/>
                <a:gd name="T111" fmla="*/ 22 h 459"/>
                <a:gd name="T112" fmla="*/ 22 w 1777"/>
                <a:gd name="T113" fmla="*/ 11 h 459"/>
                <a:gd name="T114" fmla="*/ 39 w 1777"/>
                <a:gd name="T115" fmla="*/ 3 h 459"/>
                <a:gd name="T116" fmla="*/ 57 w 1777"/>
                <a:gd name="T117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77" h="459">
                  <a:moveTo>
                    <a:pt x="115" y="115"/>
                  </a:moveTo>
                  <a:lnTo>
                    <a:pt x="115" y="264"/>
                  </a:lnTo>
                  <a:lnTo>
                    <a:pt x="118" y="286"/>
                  </a:lnTo>
                  <a:lnTo>
                    <a:pt x="125" y="305"/>
                  </a:lnTo>
                  <a:lnTo>
                    <a:pt x="138" y="321"/>
                  </a:lnTo>
                  <a:lnTo>
                    <a:pt x="153" y="334"/>
                  </a:lnTo>
                  <a:lnTo>
                    <a:pt x="173" y="341"/>
                  </a:lnTo>
                  <a:lnTo>
                    <a:pt x="195" y="344"/>
                  </a:lnTo>
                  <a:lnTo>
                    <a:pt x="1250" y="344"/>
                  </a:lnTo>
                  <a:lnTo>
                    <a:pt x="1196" y="314"/>
                  </a:lnTo>
                  <a:lnTo>
                    <a:pt x="1144" y="281"/>
                  </a:lnTo>
                  <a:lnTo>
                    <a:pt x="1092" y="244"/>
                  </a:lnTo>
                  <a:lnTo>
                    <a:pt x="1043" y="205"/>
                  </a:lnTo>
                  <a:lnTo>
                    <a:pt x="997" y="162"/>
                  </a:lnTo>
                  <a:lnTo>
                    <a:pt x="952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981" y="0"/>
                  </a:lnTo>
                  <a:lnTo>
                    <a:pt x="993" y="2"/>
                  </a:lnTo>
                  <a:lnTo>
                    <a:pt x="1006" y="6"/>
                  </a:lnTo>
                  <a:lnTo>
                    <a:pt x="1016" y="13"/>
                  </a:lnTo>
                  <a:lnTo>
                    <a:pt x="1027" y="23"/>
                  </a:lnTo>
                  <a:lnTo>
                    <a:pt x="1075" y="75"/>
                  </a:lnTo>
                  <a:lnTo>
                    <a:pt x="1128" y="124"/>
                  </a:lnTo>
                  <a:lnTo>
                    <a:pt x="1183" y="168"/>
                  </a:lnTo>
                  <a:lnTo>
                    <a:pt x="1243" y="209"/>
                  </a:lnTo>
                  <a:lnTo>
                    <a:pt x="1305" y="243"/>
                  </a:lnTo>
                  <a:lnTo>
                    <a:pt x="1369" y="274"/>
                  </a:lnTo>
                  <a:lnTo>
                    <a:pt x="1435" y="299"/>
                  </a:lnTo>
                  <a:lnTo>
                    <a:pt x="1504" y="318"/>
                  </a:lnTo>
                  <a:lnTo>
                    <a:pt x="1575" y="333"/>
                  </a:lnTo>
                  <a:lnTo>
                    <a:pt x="1647" y="341"/>
                  </a:lnTo>
                  <a:lnTo>
                    <a:pt x="1720" y="344"/>
                  </a:lnTo>
                  <a:lnTo>
                    <a:pt x="1739" y="346"/>
                  </a:lnTo>
                  <a:lnTo>
                    <a:pt x="1755" y="355"/>
                  </a:lnTo>
                  <a:lnTo>
                    <a:pt x="1767" y="366"/>
                  </a:lnTo>
                  <a:lnTo>
                    <a:pt x="1774" y="383"/>
                  </a:lnTo>
                  <a:lnTo>
                    <a:pt x="1777" y="402"/>
                  </a:lnTo>
                  <a:lnTo>
                    <a:pt x="1774" y="420"/>
                  </a:lnTo>
                  <a:lnTo>
                    <a:pt x="1767" y="437"/>
                  </a:lnTo>
                  <a:lnTo>
                    <a:pt x="1755" y="449"/>
                  </a:lnTo>
                  <a:lnTo>
                    <a:pt x="1739" y="456"/>
                  </a:lnTo>
                  <a:lnTo>
                    <a:pt x="1720" y="459"/>
                  </a:lnTo>
                  <a:lnTo>
                    <a:pt x="195" y="459"/>
                  </a:lnTo>
                  <a:lnTo>
                    <a:pt x="159" y="456"/>
                  </a:lnTo>
                  <a:lnTo>
                    <a:pt x="126" y="446"/>
                  </a:lnTo>
                  <a:lnTo>
                    <a:pt x="96" y="433"/>
                  </a:lnTo>
                  <a:lnTo>
                    <a:pt x="69" y="413"/>
                  </a:lnTo>
                  <a:lnTo>
                    <a:pt x="46" y="390"/>
                  </a:lnTo>
                  <a:lnTo>
                    <a:pt x="26" y="363"/>
                  </a:lnTo>
                  <a:lnTo>
                    <a:pt x="13" y="333"/>
                  </a:lnTo>
                  <a:lnTo>
                    <a:pt x="3" y="300"/>
                  </a:lnTo>
                  <a:lnTo>
                    <a:pt x="0" y="264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0" name="Freeform 822"/>
            <p:cNvSpPr>
              <a:spLocks noEditPoints="1"/>
            </p:cNvSpPr>
            <p:nvPr/>
          </p:nvSpPr>
          <p:spPr bwMode="auto">
            <a:xfrm>
              <a:off x="8410575" y="4624388"/>
              <a:ext cx="282575" cy="73025"/>
            </a:xfrm>
            <a:custGeom>
              <a:avLst/>
              <a:gdLst>
                <a:gd name="T0" fmla="*/ 825 w 1777"/>
                <a:gd name="T1" fmla="*/ 115 h 459"/>
                <a:gd name="T2" fmla="*/ 772 w 1777"/>
                <a:gd name="T3" fmla="*/ 170 h 459"/>
                <a:gd name="T4" fmla="*/ 716 w 1777"/>
                <a:gd name="T5" fmla="*/ 221 h 459"/>
                <a:gd name="T6" fmla="*/ 656 w 1777"/>
                <a:gd name="T7" fmla="*/ 267 h 459"/>
                <a:gd name="T8" fmla="*/ 594 w 1777"/>
                <a:gd name="T9" fmla="*/ 308 h 459"/>
                <a:gd name="T10" fmla="*/ 527 w 1777"/>
                <a:gd name="T11" fmla="*/ 344 h 459"/>
                <a:gd name="T12" fmla="*/ 1582 w 1777"/>
                <a:gd name="T13" fmla="*/ 344 h 459"/>
                <a:gd name="T14" fmla="*/ 1604 w 1777"/>
                <a:gd name="T15" fmla="*/ 341 h 459"/>
                <a:gd name="T16" fmla="*/ 1624 w 1777"/>
                <a:gd name="T17" fmla="*/ 334 h 459"/>
                <a:gd name="T18" fmla="*/ 1639 w 1777"/>
                <a:gd name="T19" fmla="*/ 321 h 459"/>
                <a:gd name="T20" fmla="*/ 1652 w 1777"/>
                <a:gd name="T21" fmla="*/ 305 h 459"/>
                <a:gd name="T22" fmla="*/ 1659 w 1777"/>
                <a:gd name="T23" fmla="*/ 286 h 459"/>
                <a:gd name="T24" fmla="*/ 1662 w 1777"/>
                <a:gd name="T25" fmla="*/ 264 h 459"/>
                <a:gd name="T26" fmla="*/ 1662 w 1777"/>
                <a:gd name="T27" fmla="*/ 115 h 459"/>
                <a:gd name="T28" fmla="*/ 825 w 1777"/>
                <a:gd name="T29" fmla="*/ 115 h 459"/>
                <a:gd name="T30" fmla="*/ 802 w 1777"/>
                <a:gd name="T31" fmla="*/ 0 h 459"/>
                <a:gd name="T32" fmla="*/ 1720 w 1777"/>
                <a:gd name="T33" fmla="*/ 0 h 459"/>
                <a:gd name="T34" fmla="*/ 1738 w 1777"/>
                <a:gd name="T35" fmla="*/ 3 h 459"/>
                <a:gd name="T36" fmla="*/ 1755 w 1777"/>
                <a:gd name="T37" fmla="*/ 11 h 459"/>
                <a:gd name="T38" fmla="*/ 1767 w 1777"/>
                <a:gd name="T39" fmla="*/ 22 h 459"/>
                <a:gd name="T40" fmla="*/ 1774 w 1777"/>
                <a:gd name="T41" fmla="*/ 39 h 459"/>
                <a:gd name="T42" fmla="*/ 1777 w 1777"/>
                <a:gd name="T43" fmla="*/ 58 h 459"/>
                <a:gd name="T44" fmla="*/ 1777 w 1777"/>
                <a:gd name="T45" fmla="*/ 264 h 459"/>
                <a:gd name="T46" fmla="*/ 1774 w 1777"/>
                <a:gd name="T47" fmla="*/ 300 h 459"/>
                <a:gd name="T48" fmla="*/ 1764 w 1777"/>
                <a:gd name="T49" fmla="*/ 333 h 459"/>
                <a:gd name="T50" fmla="*/ 1751 w 1777"/>
                <a:gd name="T51" fmla="*/ 363 h 459"/>
                <a:gd name="T52" fmla="*/ 1731 w 1777"/>
                <a:gd name="T53" fmla="*/ 390 h 459"/>
                <a:gd name="T54" fmla="*/ 1708 w 1777"/>
                <a:gd name="T55" fmla="*/ 413 h 459"/>
                <a:gd name="T56" fmla="*/ 1681 w 1777"/>
                <a:gd name="T57" fmla="*/ 433 h 459"/>
                <a:gd name="T58" fmla="*/ 1651 w 1777"/>
                <a:gd name="T59" fmla="*/ 446 h 459"/>
                <a:gd name="T60" fmla="*/ 1618 w 1777"/>
                <a:gd name="T61" fmla="*/ 456 h 459"/>
                <a:gd name="T62" fmla="*/ 1582 w 1777"/>
                <a:gd name="T63" fmla="*/ 459 h 459"/>
                <a:gd name="T64" fmla="*/ 57 w 1777"/>
                <a:gd name="T65" fmla="*/ 459 h 459"/>
                <a:gd name="T66" fmla="*/ 38 w 1777"/>
                <a:gd name="T67" fmla="*/ 456 h 459"/>
                <a:gd name="T68" fmla="*/ 22 w 1777"/>
                <a:gd name="T69" fmla="*/ 449 h 459"/>
                <a:gd name="T70" fmla="*/ 10 w 1777"/>
                <a:gd name="T71" fmla="*/ 437 h 459"/>
                <a:gd name="T72" fmla="*/ 3 w 1777"/>
                <a:gd name="T73" fmla="*/ 420 h 459"/>
                <a:gd name="T74" fmla="*/ 0 w 1777"/>
                <a:gd name="T75" fmla="*/ 402 h 459"/>
                <a:gd name="T76" fmla="*/ 3 w 1777"/>
                <a:gd name="T77" fmla="*/ 383 h 459"/>
                <a:gd name="T78" fmla="*/ 10 w 1777"/>
                <a:gd name="T79" fmla="*/ 366 h 459"/>
                <a:gd name="T80" fmla="*/ 22 w 1777"/>
                <a:gd name="T81" fmla="*/ 355 h 459"/>
                <a:gd name="T82" fmla="*/ 38 w 1777"/>
                <a:gd name="T83" fmla="*/ 346 h 459"/>
                <a:gd name="T84" fmla="*/ 57 w 1777"/>
                <a:gd name="T85" fmla="*/ 344 h 459"/>
                <a:gd name="T86" fmla="*/ 130 w 1777"/>
                <a:gd name="T87" fmla="*/ 341 h 459"/>
                <a:gd name="T88" fmla="*/ 202 w 1777"/>
                <a:gd name="T89" fmla="*/ 333 h 459"/>
                <a:gd name="T90" fmla="*/ 273 w 1777"/>
                <a:gd name="T91" fmla="*/ 318 h 459"/>
                <a:gd name="T92" fmla="*/ 342 w 1777"/>
                <a:gd name="T93" fmla="*/ 299 h 459"/>
                <a:gd name="T94" fmla="*/ 408 w 1777"/>
                <a:gd name="T95" fmla="*/ 274 h 459"/>
                <a:gd name="T96" fmla="*/ 473 w 1777"/>
                <a:gd name="T97" fmla="*/ 243 h 459"/>
                <a:gd name="T98" fmla="*/ 535 w 1777"/>
                <a:gd name="T99" fmla="*/ 209 h 459"/>
                <a:gd name="T100" fmla="*/ 596 w 1777"/>
                <a:gd name="T101" fmla="*/ 168 h 459"/>
                <a:gd name="T102" fmla="*/ 652 w 1777"/>
                <a:gd name="T103" fmla="*/ 124 h 459"/>
                <a:gd name="T104" fmla="*/ 706 w 1777"/>
                <a:gd name="T105" fmla="*/ 75 h 459"/>
                <a:gd name="T106" fmla="*/ 756 w 1777"/>
                <a:gd name="T107" fmla="*/ 23 h 459"/>
                <a:gd name="T108" fmla="*/ 770 w 1777"/>
                <a:gd name="T109" fmla="*/ 12 h 459"/>
                <a:gd name="T110" fmla="*/ 786 w 1777"/>
                <a:gd name="T111" fmla="*/ 4 h 459"/>
                <a:gd name="T112" fmla="*/ 802 w 1777"/>
                <a:gd name="T113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77" h="459">
                  <a:moveTo>
                    <a:pt x="825" y="115"/>
                  </a:moveTo>
                  <a:lnTo>
                    <a:pt x="772" y="170"/>
                  </a:lnTo>
                  <a:lnTo>
                    <a:pt x="716" y="221"/>
                  </a:lnTo>
                  <a:lnTo>
                    <a:pt x="656" y="267"/>
                  </a:lnTo>
                  <a:lnTo>
                    <a:pt x="594" y="308"/>
                  </a:lnTo>
                  <a:lnTo>
                    <a:pt x="527" y="344"/>
                  </a:lnTo>
                  <a:lnTo>
                    <a:pt x="1582" y="344"/>
                  </a:lnTo>
                  <a:lnTo>
                    <a:pt x="1604" y="341"/>
                  </a:lnTo>
                  <a:lnTo>
                    <a:pt x="1624" y="334"/>
                  </a:lnTo>
                  <a:lnTo>
                    <a:pt x="1639" y="321"/>
                  </a:lnTo>
                  <a:lnTo>
                    <a:pt x="1652" y="305"/>
                  </a:lnTo>
                  <a:lnTo>
                    <a:pt x="1659" y="286"/>
                  </a:lnTo>
                  <a:lnTo>
                    <a:pt x="1662" y="264"/>
                  </a:lnTo>
                  <a:lnTo>
                    <a:pt x="1662" y="115"/>
                  </a:lnTo>
                  <a:lnTo>
                    <a:pt x="825" y="115"/>
                  </a:lnTo>
                  <a:close/>
                  <a:moveTo>
                    <a:pt x="802" y="0"/>
                  </a:moveTo>
                  <a:lnTo>
                    <a:pt x="1720" y="0"/>
                  </a:lnTo>
                  <a:lnTo>
                    <a:pt x="1738" y="3"/>
                  </a:lnTo>
                  <a:lnTo>
                    <a:pt x="1755" y="11"/>
                  </a:lnTo>
                  <a:lnTo>
                    <a:pt x="1767" y="22"/>
                  </a:lnTo>
                  <a:lnTo>
                    <a:pt x="1774" y="39"/>
                  </a:lnTo>
                  <a:lnTo>
                    <a:pt x="1777" y="58"/>
                  </a:lnTo>
                  <a:lnTo>
                    <a:pt x="1777" y="264"/>
                  </a:lnTo>
                  <a:lnTo>
                    <a:pt x="1774" y="300"/>
                  </a:lnTo>
                  <a:lnTo>
                    <a:pt x="1764" y="333"/>
                  </a:lnTo>
                  <a:lnTo>
                    <a:pt x="1751" y="363"/>
                  </a:lnTo>
                  <a:lnTo>
                    <a:pt x="1731" y="390"/>
                  </a:lnTo>
                  <a:lnTo>
                    <a:pt x="1708" y="413"/>
                  </a:lnTo>
                  <a:lnTo>
                    <a:pt x="1681" y="433"/>
                  </a:lnTo>
                  <a:lnTo>
                    <a:pt x="1651" y="446"/>
                  </a:lnTo>
                  <a:lnTo>
                    <a:pt x="1618" y="456"/>
                  </a:lnTo>
                  <a:lnTo>
                    <a:pt x="1582" y="459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2" y="449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3" y="383"/>
                  </a:lnTo>
                  <a:lnTo>
                    <a:pt x="10" y="366"/>
                  </a:lnTo>
                  <a:lnTo>
                    <a:pt x="22" y="355"/>
                  </a:lnTo>
                  <a:lnTo>
                    <a:pt x="38" y="346"/>
                  </a:lnTo>
                  <a:lnTo>
                    <a:pt x="57" y="344"/>
                  </a:lnTo>
                  <a:lnTo>
                    <a:pt x="130" y="341"/>
                  </a:lnTo>
                  <a:lnTo>
                    <a:pt x="202" y="333"/>
                  </a:lnTo>
                  <a:lnTo>
                    <a:pt x="273" y="318"/>
                  </a:lnTo>
                  <a:lnTo>
                    <a:pt x="342" y="299"/>
                  </a:lnTo>
                  <a:lnTo>
                    <a:pt x="408" y="274"/>
                  </a:lnTo>
                  <a:lnTo>
                    <a:pt x="473" y="243"/>
                  </a:lnTo>
                  <a:lnTo>
                    <a:pt x="535" y="209"/>
                  </a:lnTo>
                  <a:lnTo>
                    <a:pt x="596" y="168"/>
                  </a:lnTo>
                  <a:lnTo>
                    <a:pt x="652" y="124"/>
                  </a:lnTo>
                  <a:lnTo>
                    <a:pt x="706" y="75"/>
                  </a:lnTo>
                  <a:lnTo>
                    <a:pt x="756" y="23"/>
                  </a:lnTo>
                  <a:lnTo>
                    <a:pt x="770" y="12"/>
                  </a:lnTo>
                  <a:lnTo>
                    <a:pt x="786" y="4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7" name="Group 1486"/>
          <p:cNvGrpSpPr/>
          <p:nvPr/>
        </p:nvGrpSpPr>
        <p:grpSpPr>
          <a:xfrm>
            <a:off x="7221564" y="4310709"/>
            <a:ext cx="546101" cy="400050"/>
            <a:chOff x="7219950" y="4310063"/>
            <a:chExt cx="546101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5" name="Freeform 827"/>
            <p:cNvSpPr>
              <a:spLocks/>
            </p:cNvSpPr>
            <p:nvPr/>
          </p:nvSpPr>
          <p:spPr bwMode="auto">
            <a:xfrm>
              <a:off x="7439025" y="4346576"/>
              <a:ext cx="36513" cy="55563"/>
            </a:xfrm>
            <a:custGeom>
              <a:avLst/>
              <a:gdLst>
                <a:gd name="T0" fmla="*/ 48 w 228"/>
                <a:gd name="T1" fmla="*/ 0 h 343"/>
                <a:gd name="T2" fmla="*/ 66 w 228"/>
                <a:gd name="T3" fmla="*/ 0 h 343"/>
                <a:gd name="T4" fmla="*/ 81 w 228"/>
                <a:gd name="T5" fmla="*/ 7 h 343"/>
                <a:gd name="T6" fmla="*/ 97 w 228"/>
                <a:gd name="T7" fmla="*/ 17 h 343"/>
                <a:gd name="T8" fmla="*/ 228 w 228"/>
                <a:gd name="T9" fmla="*/ 148 h 343"/>
                <a:gd name="T10" fmla="*/ 228 w 228"/>
                <a:gd name="T11" fmla="*/ 286 h 343"/>
                <a:gd name="T12" fmla="*/ 225 w 228"/>
                <a:gd name="T13" fmla="*/ 305 h 343"/>
                <a:gd name="T14" fmla="*/ 218 w 228"/>
                <a:gd name="T15" fmla="*/ 321 h 343"/>
                <a:gd name="T16" fmla="*/ 206 w 228"/>
                <a:gd name="T17" fmla="*/ 333 h 343"/>
                <a:gd name="T18" fmla="*/ 190 w 228"/>
                <a:gd name="T19" fmla="*/ 340 h 343"/>
                <a:gd name="T20" fmla="*/ 171 w 228"/>
                <a:gd name="T21" fmla="*/ 343 h 343"/>
                <a:gd name="T22" fmla="*/ 152 w 228"/>
                <a:gd name="T23" fmla="*/ 340 h 343"/>
                <a:gd name="T24" fmla="*/ 137 w 228"/>
                <a:gd name="T25" fmla="*/ 333 h 343"/>
                <a:gd name="T26" fmla="*/ 124 w 228"/>
                <a:gd name="T27" fmla="*/ 321 h 343"/>
                <a:gd name="T28" fmla="*/ 117 w 228"/>
                <a:gd name="T29" fmla="*/ 305 h 343"/>
                <a:gd name="T30" fmla="*/ 114 w 228"/>
                <a:gd name="T31" fmla="*/ 286 h 343"/>
                <a:gd name="T32" fmla="*/ 114 w 228"/>
                <a:gd name="T33" fmla="*/ 194 h 343"/>
                <a:gd name="T34" fmla="*/ 17 w 228"/>
                <a:gd name="T35" fmla="*/ 97 h 343"/>
                <a:gd name="T36" fmla="*/ 5 w 228"/>
                <a:gd name="T37" fmla="*/ 83 h 343"/>
                <a:gd name="T38" fmla="*/ 0 w 228"/>
                <a:gd name="T39" fmla="*/ 66 h 343"/>
                <a:gd name="T40" fmla="*/ 0 w 228"/>
                <a:gd name="T41" fmla="*/ 48 h 343"/>
                <a:gd name="T42" fmla="*/ 5 w 228"/>
                <a:gd name="T43" fmla="*/ 32 h 343"/>
                <a:gd name="T44" fmla="*/ 17 w 228"/>
                <a:gd name="T45" fmla="*/ 17 h 343"/>
                <a:gd name="T46" fmla="*/ 31 w 228"/>
                <a:gd name="T47" fmla="*/ 7 h 343"/>
                <a:gd name="T48" fmla="*/ 48 w 228"/>
                <a:gd name="T4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343">
                  <a:moveTo>
                    <a:pt x="48" y="0"/>
                  </a:moveTo>
                  <a:lnTo>
                    <a:pt x="66" y="0"/>
                  </a:lnTo>
                  <a:lnTo>
                    <a:pt x="81" y="7"/>
                  </a:lnTo>
                  <a:lnTo>
                    <a:pt x="97" y="17"/>
                  </a:lnTo>
                  <a:lnTo>
                    <a:pt x="228" y="148"/>
                  </a:lnTo>
                  <a:lnTo>
                    <a:pt x="228" y="286"/>
                  </a:lnTo>
                  <a:lnTo>
                    <a:pt x="225" y="305"/>
                  </a:lnTo>
                  <a:lnTo>
                    <a:pt x="218" y="321"/>
                  </a:lnTo>
                  <a:lnTo>
                    <a:pt x="206" y="333"/>
                  </a:lnTo>
                  <a:lnTo>
                    <a:pt x="190" y="340"/>
                  </a:lnTo>
                  <a:lnTo>
                    <a:pt x="171" y="343"/>
                  </a:lnTo>
                  <a:lnTo>
                    <a:pt x="152" y="340"/>
                  </a:lnTo>
                  <a:lnTo>
                    <a:pt x="137" y="333"/>
                  </a:lnTo>
                  <a:lnTo>
                    <a:pt x="124" y="321"/>
                  </a:lnTo>
                  <a:lnTo>
                    <a:pt x="117" y="305"/>
                  </a:lnTo>
                  <a:lnTo>
                    <a:pt x="114" y="286"/>
                  </a:lnTo>
                  <a:lnTo>
                    <a:pt x="114" y="194"/>
                  </a:lnTo>
                  <a:lnTo>
                    <a:pt x="17" y="97"/>
                  </a:lnTo>
                  <a:lnTo>
                    <a:pt x="5" y="83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2"/>
                  </a:lnTo>
                  <a:lnTo>
                    <a:pt x="17" y="17"/>
                  </a:lnTo>
                  <a:lnTo>
                    <a:pt x="31" y="7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6" name="Freeform 828"/>
            <p:cNvSpPr>
              <a:spLocks/>
            </p:cNvSpPr>
            <p:nvPr/>
          </p:nvSpPr>
          <p:spPr bwMode="auto">
            <a:xfrm>
              <a:off x="7510463" y="4346576"/>
              <a:ext cx="36513" cy="55563"/>
            </a:xfrm>
            <a:custGeom>
              <a:avLst/>
              <a:gdLst>
                <a:gd name="T0" fmla="*/ 162 w 227"/>
                <a:gd name="T1" fmla="*/ 0 h 343"/>
                <a:gd name="T2" fmla="*/ 179 w 227"/>
                <a:gd name="T3" fmla="*/ 0 h 343"/>
                <a:gd name="T4" fmla="*/ 196 w 227"/>
                <a:gd name="T5" fmla="*/ 7 h 343"/>
                <a:gd name="T6" fmla="*/ 211 w 227"/>
                <a:gd name="T7" fmla="*/ 17 h 343"/>
                <a:gd name="T8" fmla="*/ 222 w 227"/>
                <a:gd name="T9" fmla="*/ 32 h 343"/>
                <a:gd name="T10" fmla="*/ 227 w 227"/>
                <a:gd name="T11" fmla="*/ 48 h 343"/>
                <a:gd name="T12" fmla="*/ 227 w 227"/>
                <a:gd name="T13" fmla="*/ 66 h 343"/>
                <a:gd name="T14" fmla="*/ 222 w 227"/>
                <a:gd name="T15" fmla="*/ 83 h 343"/>
                <a:gd name="T16" fmla="*/ 211 w 227"/>
                <a:gd name="T17" fmla="*/ 97 h 343"/>
                <a:gd name="T18" fmla="*/ 113 w 227"/>
                <a:gd name="T19" fmla="*/ 194 h 343"/>
                <a:gd name="T20" fmla="*/ 113 w 227"/>
                <a:gd name="T21" fmla="*/ 286 h 343"/>
                <a:gd name="T22" fmla="*/ 111 w 227"/>
                <a:gd name="T23" fmla="*/ 305 h 343"/>
                <a:gd name="T24" fmla="*/ 104 w 227"/>
                <a:gd name="T25" fmla="*/ 321 h 343"/>
                <a:gd name="T26" fmla="*/ 91 w 227"/>
                <a:gd name="T27" fmla="*/ 333 h 343"/>
                <a:gd name="T28" fmla="*/ 76 w 227"/>
                <a:gd name="T29" fmla="*/ 340 h 343"/>
                <a:gd name="T30" fmla="*/ 56 w 227"/>
                <a:gd name="T31" fmla="*/ 343 h 343"/>
                <a:gd name="T32" fmla="*/ 37 w 227"/>
                <a:gd name="T33" fmla="*/ 340 h 343"/>
                <a:gd name="T34" fmla="*/ 22 w 227"/>
                <a:gd name="T35" fmla="*/ 333 h 343"/>
                <a:gd name="T36" fmla="*/ 9 w 227"/>
                <a:gd name="T37" fmla="*/ 321 h 343"/>
                <a:gd name="T38" fmla="*/ 2 w 227"/>
                <a:gd name="T39" fmla="*/ 305 h 343"/>
                <a:gd name="T40" fmla="*/ 0 w 227"/>
                <a:gd name="T41" fmla="*/ 286 h 343"/>
                <a:gd name="T42" fmla="*/ 0 w 227"/>
                <a:gd name="T43" fmla="*/ 148 h 343"/>
                <a:gd name="T44" fmla="*/ 131 w 227"/>
                <a:gd name="T45" fmla="*/ 17 h 343"/>
                <a:gd name="T46" fmla="*/ 146 w 227"/>
                <a:gd name="T47" fmla="*/ 7 h 343"/>
                <a:gd name="T48" fmla="*/ 162 w 227"/>
                <a:gd name="T4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7" h="343">
                  <a:moveTo>
                    <a:pt x="162" y="0"/>
                  </a:moveTo>
                  <a:lnTo>
                    <a:pt x="179" y="0"/>
                  </a:lnTo>
                  <a:lnTo>
                    <a:pt x="196" y="7"/>
                  </a:lnTo>
                  <a:lnTo>
                    <a:pt x="211" y="17"/>
                  </a:lnTo>
                  <a:lnTo>
                    <a:pt x="222" y="32"/>
                  </a:lnTo>
                  <a:lnTo>
                    <a:pt x="227" y="48"/>
                  </a:lnTo>
                  <a:lnTo>
                    <a:pt x="227" y="66"/>
                  </a:lnTo>
                  <a:lnTo>
                    <a:pt x="222" y="83"/>
                  </a:lnTo>
                  <a:lnTo>
                    <a:pt x="211" y="97"/>
                  </a:lnTo>
                  <a:lnTo>
                    <a:pt x="113" y="194"/>
                  </a:lnTo>
                  <a:lnTo>
                    <a:pt x="113" y="286"/>
                  </a:lnTo>
                  <a:lnTo>
                    <a:pt x="111" y="305"/>
                  </a:lnTo>
                  <a:lnTo>
                    <a:pt x="104" y="321"/>
                  </a:lnTo>
                  <a:lnTo>
                    <a:pt x="91" y="333"/>
                  </a:lnTo>
                  <a:lnTo>
                    <a:pt x="76" y="340"/>
                  </a:lnTo>
                  <a:lnTo>
                    <a:pt x="56" y="343"/>
                  </a:lnTo>
                  <a:lnTo>
                    <a:pt x="37" y="340"/>
                  </a:lnTo>
                  <a:lnTo>
                    <a:pt x="22" y="333"/>
                  </a:lnTo>
                  <a:lnTo>
                    <a:pt x="9" y="321"/>
                  </a:lnTo>
                  <a:lnTo>
                    <a:pt x="2" y="305"/>
                  </a:lnTo>
                  <a:lnTo>
                    <a:pt x="0" y="286"/>
                  </a:lnTo>
                  <a:lnTo>
                    <a:pt x="0" y="148"/>
                  </a:lnTo>
                  <a:lnTo>
                    <a:pt x="131" y="17"/>
                  </a:lnTo>
                  <a:lnTo>
                    <a:pt x="146" y="7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7" name="Freeform 829"/>
            <p:cNvSpPr>
              <a:spLocks/>
            </p:cNvSpPr>
            <p:nvPr/>
          </p:nvSpPr>
          <p:spPr bwMode="auto">
            <a:xfrm>
              <a:off x="7475538" y="4338638"/>
              <a:ext cx="34925" cy="17463"/>
            </a:xfrm>
            <a:custGeom>
              <a:avLst/>
              <a:gdLst>
                <a:gd name="T0" fmla="*/ 58 w 230"/>
                <a:gd name="T1" fmla="*/ 0 h 115"/>
                <a:gd name="T2" fmla="*/ 172 w 230"/>
                <a:gd name="T3" fmla="*/ 0 h 115"/>
                <a:gd name="T4" fmla="*/ 191 w 230"/>
                <a:gd name="T5" fmla="*/ 2 h 115"/>
                <a:gd name="T6" fmla="*/ 207 w 230"/>
                <a:gd name="T7" fmla="*/ 11 h 115"/>
                <a:gd name="T8" fmla="*/ 219 w 230"/>
                <a:gd name="T9" fmla="*/ 22 h 115"/>
                <a:gd name="T10" fmla="*/ 227 w 230"/>
                <a:gd name="T11" fmla="*/ 38 h 115"/>
                <a:gd name="T12" fmla="*/ 230 w 230"/>
                <a:gd name="T13" fmla="*/ 57 h 115"/>
                <a:gd name="T14" fmla="*/ 227 w 230"/>
                <a:gd name="T15" fmla="*/ 76 h 115"/>
                <a:gd name="T16" fmla="*/ 219 w 230"/>
                <a:gd name="T17" fmla="*/ 92 h 115"/>
                <a:gd name="T18" fmla="*/ 207 w 230"/>
                <a:gd name="T19" fmla="*/ 104 h 115"/>
                <a:gd name="T20" fmla="*/ 191 w 230"/>
                <a:gd name="T21" fmla="*/ 112 h 115"/>
                <a:gd name="T22" fmla="*/ 172 w 230"/>
                <a:gd name="T23" fmla="*/ 115 h 115"/>
                <a:gd name="T24" fmla="*/ 58 w 230"/>
                <a:gd name="T25" fmla="*/ 115 h 115"/>
                <a:gd name="T26" fmla="*/ 39 w 230"/>
                <a:gd name="T27" fmla="*/ 112 h 115"/>
                <a:gd name="T28" fmla="*/ 22 w 230"/>
                <a:gd name="T29" fmla="*/ 104 h 115"/>
                <a:gd name="T30" fmla="*/ 11 w 230"/>
                <a:gd name="T31" fmla="*/ 92 h 115"/>
                <a:gd name="T32" fmla="*/ 3 w 230"/>
                <a:gd name="T33" fmla="*/ 76 h 115"/>
                <a:gd name="T34" fmla="*/ 0 w 230"/>
                <a:gd name="T35" fmla="*/ 57 h 115"/>
                <a:gd name="T36" fmla="*/ 3 w 230"/>
                <a:gd name="T37" fmla="*/ 38 h 115"/>
                <a:gd name="T38" fmla="*/ 11 w 230"/>
                <a:gd name="T39" fmla="*/ 22 h 115"/>
                <a:gd name="T40" fmla="*/ 22 w 230"/>
                <a:gd name="T41" fmla="*/ 11 h 115"/>
                <a:gd name="T42" fmla="*/ 39 w 230"/>
                <a:gd name="T43" fmla="*/ 2 h 115"/>
                <a:gd name="T44" fmla="*/ 58 w 23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115">
                  <a:moveTo>
                    <a:pt x="58" y="0"/>
                  </a:moveTo>
                  <a:lnTo>
                    <a:pt x="172" y="0"/>
                  </a:lnTo>
                  <a:lnTo>
                    <a:pt x="191" y="2"/>
                  </a:lnTo>
                  <a:lnTo>
                    <a:pt x="207" y="11"/>
                  </a:lnTo>
                  <a:lnTo>
                    <a:pt x="219" y="22"/>
                  </a:lnTo>
                  <a:lnTo>
                    <a:pt x="227" y="38"/>
                  </a:lnTo>
                  <a:lnTo>
                    <a:pt x="230" y="57"/>
                  </a:lnTo>
                  <a:lnTo>
                    <a:pt x="227" y="76"/>
                  </a:lnTo>
                  <a:lnTo>
                    <a:pt x="219" y="92"/>
                  </a:lnTo>
                  <a:lnTo>
                    <a:pt x="207" y="104"/>
                  </a:lnTo>
                  <a:lnTo>
                    <a:pt x="191" y="112"/>
                  </a:lnTo>
                  <a:lnTo>
                    <a:pt x="172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8" name="Freeform 830"/>
            <p:cNvSpPr>
              <a:spLocks noEditPoints="1"/>
            </p:cNvSpPr>
            <p:nvPr/>
          </p:nvSpPr>
          <p:spPr bwMode="auto">
            <a:xfrm>
              <a:off x="7265988" y="4402138"/>
              <a:ext cx="73025" cy="53975"/>
            </a:xfrm>
            <a:custGeom>
              <a:avLst/>
              <a:gdLst>
                <a:gd name="T0" fmla="*/ 114 w 458"/>
                <a:gd name="T1" fmla="*/ 115 h 343"/>
                <a:gd name="T2" fmla="*/ 114 w 458"/>
                <a:gd name="T3" fmla="*/ 230 h 343"/>
                <a:gd name="T4" fmla="*/ 344 w 458"/>
                <a:gd name="T5" fmla="*/ 230 h 343"/>
                <a:gd name="T6" fmla="*/ 344 w 458"/>
                <a:gd name="T7" fmla="*/ 115 h 343"/>
                <a:gd name="T8" fmla="*/ 114 w 458"/>
                <a:gd name="T9" fmla="*/ 115 h 343"/>
                <a:gd name="T10" fmla="*/ 114 w 458"/>
                <a:gd name="T11" fmla="*/ 0 h 343"/>
                <a:gd name="T12" fmla="*/ 344 w 458"/>
                <a:gd name="T13" fmla="*/ 0 h 343"/>
                <a:gd name="T14" fmla="*/ 370 w 458"/>
                <a:gd name="T15" fmla="*/ 3 h 343"/>
                <a:gd name="T16" fmla="*/ 394 w 458"/>
                <a:gd name="T17" fmla="*/ 12 h 343"/>
                <a:gd name="T18" fmla="*/ 415 w 458"/>
                <a:gd name="T19" fmla="*/ 25 h 343"/>
                <a:gd name="T20" fmla="*/ 432 w 458"/>
                <a:gd name="T21" fmla="*/ 43 h 343"/>
                <a:gd name="T22" fmla="*/ 446 w 458"/>
                <a:gd name="T23" fmla="*/ 65 h 343"/>
                <a:gd name="T24" fmla="*/ 455 w 458"/>
                <a:gd name="T25" fmla="*/ 89 h 343"/>
                <a:gd name="T26" fmla="*/ 458 w 458"/>
                <a:gd name="T27" fmla="*/ 115 h 343"/>
                <a:gd name="T28" fmla="*/ 458 w 458"/>
                <a:gd name="T29" fmla="*/ 286 h 343"/>
                <a:gd name="T30" fmla="*/ 455 w 458"/>
                <a:gd name="T31" fmla="*/ 306 h 343"/>
                <a:gd name="T32" fmla="*/ 448 w 458"/>
                <a:gd name="T33" fmla="*/ 321 h 343"/>
                <a:gd name="T34" fmla="*/ 435 w 458"/>
                <a:gd name="T35" fmla="*/ 334 h 343"/>
                <a:gd name="T36" fmla="*/ 420 w 458"/>
                <a:gd name="T37" fmla="*/ 341 h 343"/>
                <a:gd name="T38" fmla="*/ 401 w 458"/>
                <a:gd name="T39" fmla="*/ 343 h 343"/>
                <a:gd name="T40" fmla="*/ 57 w 458"/>
                <a:gd name="T41" fmla="*/ 343 h 343"/>
                <a:gd name="T42" fmla="*/ 38 w 458"/>
                <a:gd name="T43" fmla="*/ 341 h 343"/>
                <a:gd name="T44" fmla="*/ 23 w 458"/>
                <a:gd name="T45" fmla="*/ 334 h 343"/>
                <a:gd name="T46" fmla="*/ 10 w 458"/>
                <a:gd name="T47" fmla="*/ 321 h 343"/>
                <a:gd name="T48" fmla="*/ 3 w 458"/>
                <a:gd name="T49" fmla="*/ 306 h 343"/>
                <a:gd name="T50" fmla="*/ 0 w 458"/>
                <a:gd name="T51" fmla="*/ 286 h 343"/>
                <a:gd name="T52" fmla="*/ 0 w 458"/>
                <a:gd name="T53" fmla="*/ 115 h 343"/>
                <a:gd name="T54" fmla="*/ 3 w 458"/>
                <a:gd name="T55" fmla="*/ 89 h 343"/>
                <a:gd name="T56" fmla="*/ 12 w 458"/>
                <a:gd name="T57" fmla="*/ 65 h 343"/>
                <a:gd name="T58" fmla="*/ 26 w 458"/>
                <a:gd name="T59" fmla="*/ 43 h 343"/>
                <a:gd name="T60" fmla="*/ 44 w 458"/>
                <a:gd name="T61" fmla="*/ 25 h 343"/>
                <a:gd name="T62" fmla="*/ 64 w 458"/>
                <a:gd name="T63" fmla="*/ 12 h 343"/>
                <a:gd name="T64" fmla="*/ 88 w 458"/>
                <a:gd name="T65" fmla="*/ 3 h 343"/>
                <a:gd name="T66" fmla="*/ 114 w 458"/>
                <a:gd name="T6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8" h="343">
                  <a:moveTo>
                    <a:pt x="114" y="115"/>
                  </a:moveTo>
                  <a:lnTo>
                    <a:pt x="114" y="230"/>
                  </a:lnTo>
                  <a:lnTo>
                    <a:pt x="344" y="230"/>
                  </a:lnTo>
                  <a:lnTo>
                    <a:pt x="344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344" y="0"/>
                  </a:lnTo>
                  <a:lnTo>
                    <a:pt x="370" y="3"/>
                  </a:lnTo>
                  <a:lnTo>
                    <a:pt x="394" y="12"/>
                  </a:lnTo>
                  <a:lnTo>
                    <a:pt x="415" y="25"/>
                  </a:lnTo>
                  <a:lnTo>
                    <a:pt x="432" y="43"/>
                  </a:lnTo>
                  <a:lnTo>
                    <a:pt x="446" y="65"/>
                  </a:lnTo>
                  <a:lnTo>
                    <a:pt x="455" y="89"/>
                  </a:lnTo>
                  <a:lnTo>
                    <a:pt x="458" y="115"/>
                  </a:lnTo>
                  <a:lnTo>
                    <a:pt x="458" y="286"/>
                  </a:lnTo>
                  <a:lnTo>
                    <a:pt x="455" y="306"/>
                  </a:lnTo>
                  <a:lnTo>
                    <a:pt x="448" y="321"/>
                  </a:lnTo>
                  <a:lnTo>
                    <a:pt x="435" y="334"/>
                  </a:lnTo>
                  <a:lnTo>
                    <a:pt x="420" y="341"/>
                  </a:lnTo>
                  <a:lnTo>
                    <a:pt x="401" y="343"/>
                  </a:lnTo>
                  <a:lnTo>
                    <a:pt x="57" y="343"/>
                  </a:lnTo>
                  <a:lnTo>
                    <a:pt x="38" y="341"/>
                  </a:lnTo>
                  <a:lnTo>
                    <a:pt x="23" y="334"/>
                  </a:lnTo>
                  <a:lnTo>
                    <a:pt x="10" y="321"/>
                  </a:lnTo>
                  <a:lnTo>
                    <a:pt x="3" y="306"/>
                  </a:lnTo>
                  <a:lnTo>
                    <a:pt x="0" y="286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6" y="43"/>
                  </a:lnTo>
                  <a:lnTo>
                    <a:pt x="44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9" name="Freeform 831"/>
            <p:cNvSpPr>
              <a:spLocks noEditPoints="1"/>
            </p:cNvSpPr>
            <p:nvPr/>
          </p:nvSpPr>
          <p:spPr bwMode="auto">
            <a:xfrm>
              <a:off x="7346950" y="4383088"/>
              <a:ext cx="292100" cy="327025"/>
            </a:xfrm>
            <a:custGeom>
              <a:avLst/>
              <a:gdLst>
                <a:gd name="T0" fmla="*/ 358 w 1831"/>
                <a:gd name="T1" fmla="*/ 117 h 2059"/>
                <a:gd name="T2" fmla="*/ 279 w 1831"/>
                <a:gd name="T3" fmla="*/ 140 h 2059"/>
                <a:gd name="T4" fmla="*/ 212 w 1831"/>
                <a:gd name="T5" fmla="*/ 184 h 2059"/>
                <a:gd name="T6" fmla="*/ 160 w 1831"/>
                <a:gd name="T7" fmla="*/ 244 h 2059"/>
                <a:gd name="T8" fmla="*/ 127 w 1831"/>
                <a:gd name="T9" fmla="*/ 316 h 2059"/>
                <a:gd name="T10" fmla="*/ 114 w 1831"/>
                <a:gd name="T11" fmla="*/ 400 h 2059"/>
                <a:gd name="T12" fmla="*/ 118 w 1831"/>
                <a:gd name="T13" fmla="*/ 1702 h 2059"/>
                <a:gd name="T14" fmla="*/ 140 w 1831"/>
                <a:gd name="T15" fmla="*/ 1781 h 2059"/>
                <a:gd name="T16" fmla="*/ 184 w 1831"/>
                <a:gd name="T17" fmla="*/ 1847 h 2059"/>
                <a:gd name="T18" fmla="*/ 244 w 1831"/>
                <a:gd name="T19" fmla="*/ 1900 h 2059"/>
                <a:gd name="T20" fmla="*/ 318 w 1831"/>
                <a:gd name="T21" fmla="*/ 1933 h 2059"/>
                <a:gd name="T22" fmla="*/ 401 w 1831"/>
                <a:gd name="T23" fmla="*/ 1945 h 2059"/>
                <a:gd name="T24" fmla="*/ 1474 w 1831"/>
                <a:gd name="T25" fmla="*/ 1942 h 2059"/>
                <a:gd name="T26" fmla="*/ 1552 w 1831"/>
                <a:gd name="T27" fmla="*/ 1918 h 2059"/>
                <a:gd name="T28" fmla="*/ 1620 w 1831"/>
                <a:gd name="T29" fmla="*/ 1876 h 2059"/>
                <a:gd name="T30" fmla="*/ 1672 w 1831"/>
                <a:gd name="T31" fmla="*/ 1815 h 2059"/>
                <a:gd name="T32" fmla="*/ 1705 w 1831"/>
                <a:gd name="T33" fmla="*/ 1742 h 2059"/>
                <a:gd name="T34" fmla="*/ 1717 w 1831"/>
                <a:gd name="T35" fmla="*/ 1659 h 2059"/>
                <a:gd name="T36" fmla="*/ 1713 w 1831"/>
                <a:gd name="T37" fmla="*/ 357 h 2059"/>
                <a:gd name="T38" fmla="*/ 1691 w 1831"/>
                <a:gd name="T39" fmla="*/ 279 h 2059"/>
                <a:gd name="T40" fmla="*/ 1648 w 1831"/>
                <a:gd name="T41" fmla="*/ 212 h 2059"/>
                <a:gd name="T42" fmla="*/ 1587 w 1831"/>
                <a:gd name="T43" fmla="*/ 160 h 2059"/>
                <a:gd name="T44" fmla="*/ 1514 w 1831"/>
                <a:gd name="T45" fmla="*/ 126 h 2059"/>
                <a:gd name="T46" fmla="*/ 1431 w 1831"/>
                <a:gd name="T47" fmla="*/ 114 h 2059"/>
                <a:gd name="T48" fmla="*/ 401 w 1831"/>
                <a:gd name="T49" fmla="*/ 0 h 2059"/>
                <a:gd name="T50" fmla="*/ 1481 w 1831"/>
                <a:gd name="T51" fmla="*/ 3 h 2059"/>
                <a:gd name="T52" fmla="*/ 1576 w 1831"/>
                <a:gd name="T53" fmla="*/ 27 h 2059"/>
                <a:gd name="T54" fmla="*/ 1660 w 1831"/>
                <a:gd name="T55" fmla="*/ 72 h 2059"/>
                <a:gd name="T56" fmla="*/ 1731 w 1831"/>
                <a:gd name="T57" fmla="*/ 134 h 2059"/>
                <a:gd name="T58" fmla="*/ 1784 w 1831"/>
                <a:gd name="T59" fmla="*/ 211 h 2059"/>
                <a:gd name="T60" fmla="*/ 1819 w 1831"/>
                <a:gd name="T61" fmla="*/ 301 h 2059"/>
                <a:gd name="T62" fmla="*/ 1831 w 1831"/>
                <a:gd name="T63" fmla="*/ 400 h 2059"/>
                <a:gd name="T64" fmla="*/ 1828 w 1831"/>
                <a:gd name="T65" fmla="*/ 1710 h 2059"/>
                <a:gd name="T66" fmla="*/ 1804 w 1831"/>
                <a:gd name="T67" fmla="*/ 1805 h 2059"/>
                <a:gd name="T68" fmla="*/ 1760 w 1831"/>
                <a:gd name="T69" fmla="*/ 1888 h 2059"/>
                <a:gd name="T70" fmla="*/ 1698 w 1831"/>
                <a:gd name="T71" fmla="*/ 1959 h 2059"/>
                <a:gd name="T72" fmla="*/ 1620 w 1831"/>
                <a:gd name="T73" fmla="*/ 2013 h 2059"/>
                <a:gd name="T74" fmla="*/ 1530 w 1831"/>
                <a:gd name="T75" fmla="*/ 2048 h 2059"/>
                <a:gd name="T76" fmla="*/ 1431 w 1831"/>
                <a:gd name="T77" fmla="*/ 2059 h 2059"/>
                <a:gd name="T78" fmla="*/ 350 w 1831"/>
                <a:gd name="T79" fmla="*/ 2056 h 2059"/>
                <a:gd name="T80" fmla="*/ 255 w 1831"/>
                <a:gd name="T81" fmla="*/ 2033 h 2059"/>
                <a:gd name="T82" fmla="*/ 171 w 1831"/>
                <a:gd name="T83" fmla="*/ 1988 h 2059"/>
                <a:gd name="T84" fmla="*/ 101 w 1831"/>
                <a:gd name="T85" fmla="*/ 1926 h 2059"/>
                <a:gd name="T86" fmla="*/ 47 w 1831"/>
                <a:gd name="T87" fmla="*/ 1848 h 2059"/>
                <a:gd name="T88" fmla="*/ 12 w 1831"/>
                <a:gd name="T89" fmla="*/ 1758 h 2059"/>
                <a:gd name="T90" fmla="*/ 0 w 1831"/>
                <a:gd name="T91" fmla="*/ 1659 h 2059"/>
                <a:gd name="T92" fmla="*/ 3 w 1831"/>
                <a:gd name="T93" fmla="*/ 350 h 2059"/>
                <a:gd name="T94" fmla="*/ 27 w 1831"/>
                <a:gd name="T95" fmla="*/ 255 h 2059"/>
                <a:gd name="T96" fmla="*/ 72 w 1831"/>
                <a:gd name="T97" fmla="*/ 171 h 2059"/>
                <a:gd name="T98" fmla="*/ 134 w 1831"/>
                <a:gd name="T99" fmla="*/ 101 h 2059"/>
                <a:gd name="T100" fmla="*/ 211 w 1831"/>
                <a:gd name="T101" fmla="*/ 47 h 2059"/>
                <a:gd name="T102" fmla="*/ 302 w 1831"/>
                <a:gd name="T103" fmla="*/ 12 h 2059"/>
                <a:gd name="T104" fmla="*/ 401 w 1831"/>
                <a:gd name="T105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31" h="2059">
                  <a:moveTo>
                    <a:pt x="401" y="114"/>
                  </a:moveTo>
                  <a:lnTo>
                    <a:pt x="358" y="117"/>
                  </a:lnTo>
                  <a:lnTo>
                    <a:pt x="318" y="126"/>
                  </a:lnTo>
                  <a:lnTo>
                    <a:pt x="279" y="140"/>
                  </a:lnTo>
                  <a:lnTo>
                    <a:pt x="244" y="160"/>
                  </a:lnTo>
                  <a:lnTo>
                    <a:pt x="212" y="184"/>
                  </a:lnTo>
                  <a:lnTo>
                    <a:pt x="184" y="212"/>
                  </a:lnTo>
                  <a:lnTo>
                    <a:pt x="160" y="244"/>
                  </a:lnTo>
                  <a:lnTo>
                    <a:pt x="140" y="279"/>
                  </a:lnTo>
                  <a:lnTo>
                    <a:pt x="127" y="316"/>
                  </a:lnTo>
                  <a:lnTo>
                    <a:pt x="118" y="357"/>
                  </a:lnTo>
                  <a:lnTo>
                    <a:pt x="114" y="400"/>
                  </a:lnTo>
                  <a:lnTo>
                    <a:pt x="114" y="1659"/>
                  </a:lnTo>
                  <a:lnTo>
                    <a:pt x="118" y="1702"/>
                  </a:lnTo>
                  <a:lnTo>
                    <a:pt x="127" y="1742"/>
                  </a:lnTo>
                  <a:lnTo>
                    <a:pt x="140" y="1781"/>
                  </a:lnTo>
                  <a:lnTo>
                    <a:pt x="160" y="1815"/>
                  </a:lnTo>
                  <a:lnTo>
                    <a:pt x="184" y="1847"/>
                  </a:lnTo>
                  <a:lnTo>
                    <a:pt x="212" y="1876"/>
                  </a:lnTo>
                  <a:lnTo>
                    <a:pt x="244" y="1900"/>
                  </a:lnTo>
                  <a:lnTo>
                    <a:pt x="279" y="1918"/>
                  </a:lnTo>
                  <a:lnTo>
                    <a:pt x="318" y="1933"/>
                  </a:lnTo>
                  <a:lnTo>
                    <a:pt x="358" y="1942"/>
                  </a:lnTo>
                  <a:lnTo>
                    <a:pt x="401" y="1945"/>
                  </a:lnTo>
                  <a:lnTo>
                    <a:pt x="1431" y="1945"/>
                  </a:lnTo>
                  <a:lnTo>
                    <a:pt x="1474" y="1942"/>
                  </a:lnTo>
                  <a:lnTo>
                    <a:pt x="1514" y="1933"/>
                  </a:lnTo>
                  <a:lnTo>
                    <a:pt x="1552" y="1918"/>
                  </a:lnTo>
                  <a:lnTo>
                    <a:pt x="1587" y="1900"/>
                  </a:lnTo>
                  <a:lnTo>
                    <a:pt x="1620" y="1876"/>
                  </a:lnTo>
                  <a:lnTo>
                    <a:pt x="1648" y="1847"/>
                  </a:lnTo>
                  <a:lnTo>
                    <a:pt x="1672" y="1815"/>
                  </a:lnTo>
                  <a:lnTo>
                    <a:pt x="1691" y="1781"/>
                  </a:lnTo>
                  <a:lnTo>
                    <a:pt x="1705" y="1742"/>
                  </a:lnTo>
                  <a:lnTo>
                    <a:pt x="1713" y="1702"/>
                  </a:lnTo>
                  <a:lnTo>
                    <a:pt x="1717" y="1659"/>
                  </a:lnTo>
                  <a:lnTo>
                    <a:pt x="1717" y="400"/>
                  </a:lnTo>
                  <a:lnTo>
                    <a:pt x="1713" y="357"/>
                  </a:lnTo>
                  <a:lnTo>
                    <a:pt x="1705" y="316"/>
                  </a:lnTo>
                  <a:lnTo>
                    <a:pt x="1691" y="279"/>
                  </a:lnTo>
                  <a:lnTo>
                    <a:pt x="1672" y="244"/>
                  </a:lnTo>
                  <a:lnTo>
                    <a:pt x="1648" y="212"/>
                  </a:lnTo>
                  <a:lnTo>
                    <a:pt x="1620" y="184"/>
                  </a:lnTo>
                  <a:lnTo>
                    <a:pt x="1587" y="160"/>
                  </a:lnTo>
                  <a:lnTo>
                    <a:pt x="1552" y="140"/>
                  </a:lnTo>
                  <a:lnTo>
                    <a:pt x="1514" y="126"/>
                  </a:lnTo>
                  <a:lnTo>
                    <a:pt x="1474" y="117"/>
                  </a:lnTo>
                  <a:lnTo>
                    <a:pt x="1431" y="114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1431" y="0"/>
                  </a:lnTo>
                  <a:lnTo>
                    <a:pt x="1481" y="3"/>
                  </a:lnTo>
                  <a:lnTo>
                    <a:pt x="1530" y="12"/>
                  </a:lnTo>
                  <a:lnTo>
                    <a:pt x="1576" y="27"/>
                  </a:lnTo>
                  <a:lnTo>
                    <a:pt x="1620" y="47"/>
                  </a:lnTo>
                  <a:lnTo>
                    <a:pt x="1660" y="72"/>
                  </a:lnTo>
                  <a:lnTo>
                    <a:pt x="1698" y="101"/>
                  </a:lnTo>
                  <a:lnTo>
                    <a:pt x="1731" y="134"/>
                  </a:lnTo>
                  <a:lnTo>
                    <a:pt x="1760" y="171"/>
                  </a:lnTo>
                  <a:lnTo>
                    <a:pt x="1784" y="211"/>
                  </a:lnTo>
                  <a:lnTo>
                    <a:pt x="1804" y="255"/>
                  </a:lnTo>
                  <a:lnTo>
                    <a:pt x="1819" y="301"/>
                  </a:lnTo>
                  <a:lnTo>
                    <a:pt x="1828" y="350"/>
                  </a:lnTo>
                  <a:lnTo>
                    <a:pt x="1831" y="400"/>
                  </a:lnTo>
                  <a:lnTo>
                    <a:pt x="1831" y="1659"/>
                  </a:lnTo>
                  <a:lnTo>
                    <a:pt x="1828" y="1710"/>
                  </a:lnTo>
                  <a:lnTo>
                    <a:pt x="1819" y="1758"/>
                  </a:lnTo>
                  <a:lnTo>
                    <a:pt x="1804" y="1805"/>
                  </a:lnTo>
                  <a:lnTo>
                    <a:pt x="1784" y="1848"/>
                  </a:lnTo>
                  <a:lnTo>
                    <a:pt x="1760" y="1888"/>
                  </a:lnTo>
                  <a:lnTo>
                    <a:pt x="1731" y="1926"/>
                  </a:lnTo>
                  <a:lnTo>
                    <a:pt x="1698" y="1959"/>
                  </a:lnTo>
                  <a:lnTo>
                    <a:pt x="1660" y="1988"/>
                  </a:lnTo>
                  <a:lnTo>
                    <a:pt x="1620" y="2013"/>
                  </a:lnTo>
                  <a:lnTo>
                    <a:pt x="1576" y="2033"/>
                  </a:lnTo>
                  <a:lnTo>
                    <a:pt x="1530" y="2048"/>
                  </a:lnTo>
                  <a:lnTo>
                    <a:pt x="1481" y="2056"/>
                  </a:lnTo>
                  <a:lnTo>
                    <a:pt x="1431" y="2059"/>
                  </a:lnTo>
                  <a:lnTo>
                    <a:pt x="401" y="2059"/>
                  </a:lnTo>
                  <a:lnTo>
                    <a:pt x="350" y="2056"/>
                  </a:lnTo>
                  <a:lnTo>
                    <a:pt x="302" y="2048"/>
                  </a:lnTo>
                  <a:lnTo>
                    <a:pt x="255" y="2033"/>
                  </a:lnTo>
                  <a:lnTo>
                    <a:pt x="211" y="2013"/>
                  </a:lnTo>
                  <a:lnTo>
                    <a:pt x="171" y="1988"/>
                  </a:lnTo>
                  <a:lnTo>
                    <a:pt x="134" y="1959"/>
                  </a:lnTo>
                  <a:lnTo>
                    <a:pt x="101" y="1926"/>
                  </a:lnTo>
                  <a:lnTo>
                    <a:pt x="72" y="1888"/>
                  </a:lnTo>
                  <a:lnTo>
                    <a:pt x="47" y="1848"/>
                  </a:lnTo>
                  <a:lnTo>
                    <a:pt x="27" y="1805"/>
                  </a:lnTo>
                  <a:lnTo>
                    <a:pt x="12" y="1758"/>
                  </a:lnTo>
                  <a:lnTo>
                    <a:pt x="3" y="1710"/>
                  </a:lnTo>
                  <a:lnTo>
                    <a:pt x="0" y="1659"/>
                  </a:lnTo>
                  <a:lnTo>
                    <a:pt x="0" y="400"/>
                  </a:lnTo>
                  <a:lnTo>
                    <a:pt x="3" y="350"/>
                  </a:lnTo>
                  <a:lnTo>
                    <a:pt x="12" y="301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4" y="101"/>
                  </a:lnTo>
                  <a:lnTo>
                    <a:pt x="171" y="72"/>
                  </a:lnTo>
                  <a:lnTo>
                    <a:pt x="211" y="47"/>
                  </a:lnTo>
                  <a:lnTo>
                    <a:pt x="255" y="27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0" name="Freeform 832"/>
            <p:cNvSpPr>
              <a:spLocks noEditPoints="1"/>
            </p:cNvSpPr>
            <p:nvPr/>
          </p:nvSpPr>
          <p:spPr bwMode="auto">
            <a:xfrm>
              <a:off x="7573963" y="4437063"/>
              <a:ext cx="192088" cy="273050"/>
            </a:xfrm>
            <a:custGeom>
              <a:avLst/>
              <a:gdLst>
                <a:gd name="T0" fmla="*/ 400 w 1202"/>
                <a:gd name="T1" fmla="*/ 1315 h 1715"/>
                <a:gd name="T2" fmla="*/ 390 w 1202"/>
                <a:gd name="T3" fmla="*/ 1407 h 1715"/>
                <a:gd name="T4" fmla="*/ 359 w 1202"/>
                <a:gd name="T5" fmla="*/ 1491 h 1715"/>
                <a:gd name="T6" fmla="*/ 311 w 1202"/>
                <a:gd name="T7" fmla="*/ 1567 h 1715"/>
                <a:gd name="T8" fmla="*/ 801 w 1202"/>
                <a:gd name="T9" fmla="*/ 1601 h 1715"/>
                <a:gd name="T10" fmla="*/ 884 w 1202"/>
                <a:gd name="T11" fmla="*/ 1589 h 1715"/>
                <a:gd name="T12" fmla="*/ 958 w 1202"/>
                <a:gd name="T13" fmla="*/ 1556 h 1715"/>
                <a:gd name="T14" fmla="*/ 1017 w 1202"/>
                <a:gd name="T15" fmla="*/ 1503 h 1715"/>
                <a:gd name="T16" fmla="*/ 1061 w 1202"/>
                <a:gd name="T17" fmla="*/ 1437 h 1715"/>
                <a:gd name="T18" fmla="*/ 1084 w 1202"/>
                <a:gd name="T19" fmla="*/ 1358 h 1715"/>
                <a:gd name="T20" fmla="*/ 1087 w 1202"/>
                <a:gd name="T21" fmla="*/ 400 h 1715"/>
                <a:gd name="T22" fmla="*/ 1075 w 1202"/>
                <a:gd name="T23" fmla="*/ 316 h 1715"/>
                <a:gd name="T24" fmla="*/ 1041 w 1202"/>
                <a:gd name="T25" fmla="*/ 242 h 1715"/>
                <a:gd name="T26" fmla="*/ 989 w 1202"/>
                <a:gd name="T27" fmla="*/ 183 h 1715"/>
                <a:gd name="T28" fmla="*/ 923 w 1202"/>
                <a:gd name="T29" fmla="*/ 140 h 1715"/>
                <a:gd name="T30" fmla="*/ 843 w 1202"/>
                <a:gd name="T31" fmla="*/ 116 h 1715"/>
                <a:gd name="T32" fmla="*/ 400 w 1202"/>
                <a:gd name="T33" fmla="*/ 113 h 1715"/>
                <a:gd name="T34" fmla="*/ 801 w 1202"/>
                <a:gd name="T35" fmla="*/ 0 h 1715"/>
                <a:gd name="T36" fmla="*/ 901 w 1202"/>
                <a:gd name="T37" fmla="*/ 11 h 1715"/>
                <a:gd name="T38" fmla="*/ 990 w 1202"/>
                <a:gd name="T39" fmla="*/ 45 h 1715"/>
                <a:gd name="T40" fmla="*/ 1067 w 1202"/>
                <a:gd name="T41" fmla="*/ 100 h 1715"/>
                <a:gd name="T42" fmla="*/ 1130 w 1202"/>
                <a:gd name="T43" fmla="*/ 169 h 1715"/>
                <a:gd name="T44" fmla="*/ 1175 w 1202"/>
                <a:gd name="T45" fmla="*/ 254 h 1715"/>
                <a:gd name="T46" fmla="*/ 1199 w 1202"/>
                <a:gd name="T47" fmla="*/ 349 h 1715"/>
                <a:gd name="T48" fmla="*/ 1202 w 1202"/>
                <a:gd name="T49" fmla="*/ 1315 h 1715"/>
                <a:gd name="T50" fmla="*/ 1189 w 1202"/>
                <a:gd name="T51" fmla="*/ 1414 h 1715"/>
                <a:gd name="T52" fmla="*/ 1155 w 1202"/>
                <a:gd name="T53" fmla="*/ 1504 h 1715"/>
                <a:gd name="T54" fmla="*/ 1101 w 1202"/>
                <a:gd name="T55" fmla="*/ 1582 h 1715"/>
                <a:gd name="T56" fmla="*/ 1031 w 1202"/>
                <a:gd name="T57" fmla="*/ 1644 h 1715"/>
                <a:gd name="T58" fmla="*/ 946 w 1202"/>
                <a:gd name="T59" fmla="*/ 1689 h 1715"/>
                <a:gd name="T60" fmla="*/ 852 w 1202"/>
                <a:gd name="T61" fmla="*/ 1712 h 1715"/>
                <a:gd name="T62" fmla="*/ 57 w 1202"/>
                <a:gd name="T63" fmla="*/ 1715 h 1715"/>
                <a:gd name="T64" fmla="*/ 22 w 1202"/>
                <a:gd name="T65" fmla="*/ 1706 h 1715"/>
                <a:gd name="T66" fmla="*/ 2 w 1202"/>
                <a:gd name="T67" fmla="*/ 1677 h 1715"/>
                <a:gd name="T68" fmla="*/ 2 w 1202"/>
                <a:gd name="T69" fmla="*/ 1641 h 1715"/>
                <a:gd name="T70" fmla="*/ 20 w 1202"/>
                <a:gd name="T71" fmla="*/ 1612 h 1715"/>
                <a:gd name="T72" fmla="*/ 46 w 1202"/>
                <a:gd name="T73" fmla="*/ 1595 h 1715"/>
                <a:gd name="T74" fmla="*/ 123 w 1202"/>
                <a:gd name="T75" fmla="*/ 1570 h 1715"/>
                <a:gd name="T76" fmla="*/ 190 w 1202"/>
                <a:gd name="T77" fmla="*/ 1526 h 1715"/>
                <a:gd name="T78" fmla="*/ 241 w 1202"/>
                <a:gd name="T79" fmla="*/ 1466 h 1715"/>
                <a:gd name="T80" fmla="*/ 274 w 1202"/>
                <a:gd name="T81" fmla="*/ 1395 h 1715"/>
                <a:gd name="T82" fmla="*/ 286 w 1202"/>
                <a:gd name="T83" fmla="*/ 1315 h 1715"/>
                <a:gd name="T84" fmla="*/ 289 w 1202"/>
                <a:gd name="T85" fmla="*/ 37 h 1715"/>
                <a:gd name="T86" fmla="*/ 309 w 1202"/>
                <a:gd name="T87" fmla="*/ 9 h 1715"/>
                <a:gd name="T88" fmla="*/ 343 w 1202"/>
                <a:gd name="T89" fmla="*/ 0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02" h="1715">
                  <a:moveTo>
                    <a:pt x="400" y="113"/>
                  </a:moveTo>
                  <a:lnTo>
                    <a:pt x="400" y="1315"/>
                  </a:lnTo>
                  <a:lnTo>
                    <a:pt x="397" y="1361"/>
                  </a:lnTo>
                  <a:lnTo>
                    <a:pt x="390" y="1407"/>
                  </a:lnTo>
                  <a:lnTo>
                    <a:pt x="376" y="1449"/>
                  </a:lnTo>
                  <a:lnTo>
                    <a:pt x="359" y="1491"/>
                  </a:lnTo>
                  <a:lnTo>
                    <a:pt x="337" y="1531"/>
                  </a:lnTo>
                  <a:lnTo>
                    <a:pt x="311" y="1567"/>
                  </a:lnTo>
                  <a:lnTo>
                    <a:pt x="280" y="1601"/>
                  </a:lnTo>
                  <a:lnTo>
                    <a:pt x="801" y="1601"/>
                  </a:lnTo>
                  <a:lnTo>
                    <a:pt x="843" y="1598"/>
                  </a:lnTo>
                  <a:lnTo>
                    <a:pt x="884" y="1589"/>
                  </a:lnTo>
                  <a:lnTo>
                    <a:pt x="923" y="1574"/>
                  </a:lnTo>
                  <a:lnTo>
                    <a:pt x="958" y="1556"/>
                  </a:lnTo>
                  <a:lnTo>
                    <a:pt x="989" y="1532"/>
                  </a:lnTo>
                  <a:lnTo>
                    <a:pt x="1017" y="1503"/>
                  </a:lnTo>
                  <a:lnTo>
                    <a:pt x="1041" y="1471"/>
                  </a:lnTo>
                  <a:lnTo>
                    <a:pt x="1061" y="1437"/>
                  </a:lnTo>
                  <a:lnTo>
                    <a:pt x="1075" y="1398"/>
                  </a:lnTo>
                  <a:lnTo>
                    <a:pt x="1084" y="1358"/>
                  </a:lnTo>
                  <a:lnTo>
                    <a:pt x="1087" y="1315"/>
                  </a:lnTo>
                  <a:lnTo>
                    <a:pt x="1087" y="400"/>
                  </a:lnTo>
                  <a:lnTo>
                    <a:pt x="1084" y="357"/>
                  </a:lnTo>
                  <a:lnTo>
                    <a:pt x="1075" y="316"/>
                  </a:lnTo>
                  <a:lnTo>
                    <a:pt x="1061" y="278"/>
                  </a:lnTo>
                  <a:lnTo>
                    <a:pt x="1041" y="242"/>
                  </a:lnTo>
                  <a:lnTo>
                    <a:pt x="1017" y="211"/>
                  </a:lnTo>
                  <a:lnTo>
                    <a:pt x="989" y="183"/>
                  </a:lnTo>
                  <a:lnTo>
                    <a:pt x="958" y="159"/>
                  </a:lnTo>
                  <a:lnTo>
                    <a:pt x="923" y="140"/>
                  </a:lnTo>
                  <a:lnTo>
                    <a:pt x="884" y="126"/>
                  </a:lnTo>
                  <a:lnTo>
                    <a:pt x="843" y="116"/>
                  </a:lnTo>
                  <a:lnTo>
                    <a:pt x="801" y="113"/>
                  </a:lnTo>
                  <a:lnTo>
                    <a:pt x="400" y="113"/>
                  </a:lnTo>
                  <a:close/>
                  <a:moveTo>
                    <a:pt x="343" y="0"/>
                  </a:moveTo>
                  <a:lnTo>
                    <a:pt x="801" y="0"/>
                  </a:lnTo>
                  <a:lnTo>
                    <a:pt x="852" y="3"/>
                  </a:lnTo>
                  <a:lnTo>
                    <a:pt x="901" y="11"/>
                  </a:lnTo>
                  <a:lnTo>
                    <a:pt x="946" y="26"/>
                  </a:lnTo>
                  <a:lnTo>
                    <a:pt x="990" y="45"/>
                  </a:lnTo>
                  <a:lnTo>
                    <a:pt x="1031" y="70"/>
                  </a:lnTo>
                  <a:lnTo>
                    <a:pt x="1067" y="100"/>
                  </a:lnTo>
                  <a:lnTo>
                    <a:pt x="1101" y="133"/>
                  </a:lnTo>
                  <a:lnTo>
                    <a:pt x="1130" y="169"/>
                  </a:lnTo>
                  <a:lnTo>
                    <a:pt x="1155" y="210"/>
                  </a:lnTo>
                  <a:lnTo>
                    <a:pt x="1175" y="254"/>
                  </a:lnTo>
                  <a:lnTo>
                    <a:pt x="1189" y="301"/>
                  </a:lnTo>
                  <a:lnTo>
                    <a:pt x="1199" y="349"/>
                  </a:lnTo>
                  <a:lnTo>
                    <a:pt x="1202" y="400"/>
                  </a:lnTo>
                  <a:lnTo>
                    <a:pt x="1202" y="1315"/>
                  </a:lnTo>
                  <a:lnTo>
                    <a:pt x="1199" y="1366"/>
                  </a:lnTo>
                  <a:lnTo>
                    <a:pt x="1189" y="1414"/>
                  </a:lnTo>
                  <a:lnTo>
                    <a:pt x="1175" y="1461"/>
                  </a:lnTo>
                  <a:lnTo>
                    <a:pt x="1155" y="1504"/>
                  </a:lnTo>
                  <a:lnTo>
                    <a:pt x="1130" y="1544"/>
                  </a:lnTo>
                  <a:lnTo>
                    <a:pt x="1101" y="1582"/>
                  </a:lnTo>
                  <a:lnTo>
                    <a:pt x="1067" y="1615"/>
                  </a:lnTo>
                  <a:lnTo>
                    <a:pt x="1031" y="1644"/>
                  </a:lnTo>
                  <a:lnTo>
                    <a:pt x="990" y="1669"/>
                  </a:lnTo>
                  <a:lnTo>
                    <a:pt x="946" y="1689"/>
                  </a:lnTo>
                  <a:lnTo>
                    <a:pt x="901" y="1704"/>
                  </a:lnTo>
                  <a:lnTo>
                    <a:pt x="852" y="1712"/>
                  </a:lnTo>
                  <a:lnTo>
                    <a:pt x="801" y="1715"/>
                  </a:lnTo>
                  <a:lnTo>
                    <a:pt x="57" y="1715"/>
                  </a:lnTo>
                  <a:lnTo>
                    <a:pt x="37" y="1713"/>
                  </a:lnTo>
                  <a:lnTo>
                    <a:pt x="22" y="1706"/>
                  </a:lnTo>
                  <a:lnTo>
                    <a:pt x="10" y="1693"/>
                  </a:lnTo>
                  <a:lnTo>
                    <a:pt x="2" y="1677"/>
                  </a:lnTo>
                  <a:lnTo>
                    <a:pt x="0" y="1658"/>
                  </a:lnTo>
                  <a:lnTo>
                    <a:pt x="2" y="1641"/>
                  </a:lnTo>
                  <a:lnTo>
                    <a:pt x="9" y="1625"/>
                  </a:lnTo>
                  <a:lnTo>
                    <a:pt x="20" y="1612"/>
                  </a:lnTo>
                  <a:lnTo>
                    <a:pt x="32" y="1601"/>
                  </a:lnTo>
                  <a:lnTo>
                    <a:pt x="46" y="1595"/>
                  </a:lnTo>
                  <a:lnTo>
                    <a:pt x="85" y="1586"/>
                  </a:lnTo>
                  <a:lnTo>
                    <a:pt x="123" y="1570"/>
                  </a:lnTo>
                  <a:lnTo>
                    <a:pt x="158" y="1550"/>
                  </a:lnTo>
                  <a:lnTo>
                    <a:pt x="190" y="1526"/>
                  </a:lnTo>
                  <a:lnTo>
                    <a:pt x="217" y="1498"/>
                  </a:lnTo>
                  <a:lnTo>
                    <a:pt x="241" y="1466"/>
                  </a:lnTo>
                  <a:lnTo>
                    <a:pt x="260" y="1432"/>
                  </a:lnTo>
                  <a:lnTo>
                    <a:pt x="274" y="1395"/>
                  </a:lnTo>
                  <a:lnTo>
                    <a:pt x="282" y="1355"/>
                  </a:lnTo>
                  <a:lnTo>
                    <a:pt x="286" y="1315"/>
                  </a:lnTo>
                  <a:lnTo>
                    <a:pt x="286" y="56"/>
                  </a:lnTo>
                  <a:lnTo>
                    <a:pt x="289" y="37"/>
                  </a:lnTo>
                  <a:lnTo>
                    <a:pt x="296" y="21"/>
                  </a:lnTo>
                  <a:lnTo>
                    <a:pt x="309" y="9"/>
                  </a:lnTo>
                  <a:lnTo>
                    <a:pt x="324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1" name="Freeform 833"/>
            <p:cNvSpPr>
              <a:spLocks noEditPoints="1"/>
            </p:cNvSpPr>
            <p:nvPr/>
          </p:nvSpPr>
          <p:spPr bwMode="auto">
            <a:xfrm>
              <a:off x="7219950" y="4437063"/>
              <a:ext cx="192088" cy="273050"/>
            </a:xfrm>
            <a:custGeom>
              <a:avLst/>
              <a:gdLst>
                <a:gd name="T0" fmla="*/ 358 w 1202"/>
                <a:gd name="T1" fmla="*/ 116 h 1715"/>
                <a:gd name="T2" fmla="*/ 279 w 1202"/>
                <a:gd name="T3" fmla="*/ 140 h 1715"/>
                <a:gd name="T4" fmla="*/ 212 w 1202"/>
                <a:gd name="T5" fmla="*/ 183 h 1715"/>
                <a:gd name="T6" fmla="*/ 160 w 1202"/>
                <a:gd name="T7" fmla="*/ 242 h 1715"/>
                <a:gd name="T8" fmla="*/ 126 w 1202"/>
                <a:gd name="T9" fmla="*/ 316 h 1715"/>
                <a:gd name="T10" fmla="*/ 115 w 1202"/>
                <a:gd name="T11" fmla="*/ 400 h 1715"/>
                <a:gd name="T12" fmla="*/ 118 w 1202"/>
                <a:gd name="T13" fmla="*/ 1358 h 1715"/>
                <a:gd name="T14" fmla="*/ 141 w 1202"/>
                <a:gd name="T15" fmla="*/ 1437 h 1715"/>
                <a:gd name="T16" fmla="*/ 184 w 1202"/>
                <a:gd name="T17" fmla="*/ 1503 h 1715"/>
                <a:gd name="T18" fmla="*/ 244 w 1202"/>
                <a:gd name="T19" fmla="*/ 1556 h 1715"/>
                <a:gd name="T20" fmla="*/ 317 w 1202"/>
                <a:gd name="T21" fmla="*/ 1589 h 1715"/>
                <a:gd name="T22" fmla="*/ 400 w 1202"/>
                <a:gd name="T23" fmla="*/ 1601 h 1715"/>
                <a:gd name="T24" fmla="*/ 891 w 1202"/>
                <a:gd name="T25" fmla="*/ 1567 h 1715"/>
                <a:gd name="T26" fmla="*/ 842 w 1202"/>
                <a:gd name="T27" fmla="*/ 1491 h 1715"/>
                <a:gd name="T28" fmla="*/ 812 w 1202"/>
                <a:gd name="T29" fmla="*/ 1407 h 1715"/>
                <a:gd name="T30" fmla="*/ 801 w 1202"/>
                <a:gd name="T31" fmla="*/ 1315 h 1715"/>
                <a:gd name="T32" fmla="*/ 400 w 1202"/>
                <a:gd name="T33" fmla="*/ 113 h 1715"/>
                <a:gd name="T34" fmla="*/ 858 w 1202"/>
                <a:gd name="T35" fmla="*/ 0 h 1715"/>
                <a:gd name="T36" fmla="*/ 893 w 1202"/>
                <a:gd name="T37" fmla="*/ 9 h 1715"/>
                <a:gd name="T38" fmla="*/ 913 w 1202"/>
                <a:gd name="T39" fmla="*/ 37 h 1715"/>
                <a:gd name="T40" fmla="*/ 915 w 1202"/>
                <a:gd name="T41" fmla="*/ 1315 h 1715"/>
                <a:gd name="T42" fmla="*/ 928 w 1202"/>
                <a:gd name="T43" fmla="*/ 1395 h 1715"/>
                <a:gd name="T44" fmla="*/ 960 w 1202"/>
                <a:gd name="T45" fmla="*/ 1466 h 1715"/>
                <a:gd name="T46" fmla="*/ 1012 w 1202"/>
                <a:gd name="T47" fmla="*/ 1526 h 1715"/>
                <a:gd name="T48" fmla="*/ 1078 w 1202"/>
                <a:gd name="T49" fmla="*/ 1570 h 1715"/>
                <a:gd name="T50" fmla="*/ 1156 w 1202"/>
                <a:gd name="T51" fmla="*/ 1595 h 1715"/>
                <a:gd name="T52" fmla="*/ 1184 w 1202"/>
                <a:gd name="T53" fmla="*/ 1610 h 1715"/>
                <a:gd name="T54" fmla="*/ 1200 w 1202"/>
                <a:gd name="T55" fmla="*/ 1636 h 1715"/>
                <a:gd name="T56" fmla="*/ 1200 w 1202"/>
                <a:gd name="T57" fmla="*/ 1669 h 1715"/>
                <a:gd name="T58" fmla="*/ 1186 w 1202"/>
                <a:gd name="T59" fmla="*/ 1697 h 1715"/>
                <a:gd name="T60" fmla="*/ 1160 w 1202"/>
                <a:gd name="T61" fmla="*/ 1713 h 1715"/>
                <a:gd name="T62" fmla="*/ 400 w 1202"/>
                <a:gd name="T63" fmla="*/ 1715 h 1715"/>
                <a:gd name="T64" fmla="*/ 301 w 1202"/>
                <a:gd name="T65" fmla="*/ 1704 h 1715"/>
                <a:gd name="T66" fmla="*/ 212 w 1202"/>
                <a:gd name="T67" fmla="*/ 1669 h 1715"/>
                <a:gd name="T68" fmla="*/ 134 w 1202"/>
                <a:gd name="T69" fmla="*/ 1615 h 1715"/>
                <a:gd name="T70" fmla="*/ 71 w 1202"/>
                <a:gd name="T71" fmla="*/ 1544 h 1715"/>
                <a:gd name="T72" fmla="*/ 27 w 1202"/>
                <a:gd name="T73" fmla="*/ 1461 h 1715"/>
                <a:gd name="T74" fmla="*/ 3 w 1202"/>
                <a:gd name="T75" fmla="*/ 1366 h 1715"/>
                <a:gd name="T76" fmla="*/ 0 w 1202"/>
                <a:gd name="T77" fmla="*/ 400 h 1715"/>
                <a:gd name="T78" fmla="*/ 13 w 1202"/>
                <a:gd name="T79" fmla="*/ 301 h 1715"/>
                <a:gd name="T80" fmla="*/ 47 w 1202"/>
                <a:gd name="T81" fmla="*/ 210 h 1715"/>
                <a:gd name="T82" fmla="*/ 100 w 1202"/>
                <a:gd name="T83" fmla="*/ 133 h 1715"/>
                <a:gd name="T84" fmla="*/ 171 w 1202"/>
                <a:gd name="T85" fmla="*/ 70 h 1715"/>
                <a:gd name="T86" fmla="*/ 256 w 1202"/>
                <a:gd name="T87" fmla="*/ 26 h 1715"/>
                <a:gd name="T88" fmla="*/ 350 w 1202"/>
                <a:gd name="T89" fmla="*/ 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02" h="1715">
                  <a:moveTo>
                    <a:pt x="400" y="113"/>
                  </a:moveTo>
                  <a:lnTo>
                    <a:pt x="358" y="116"/>
                  </a:lnTo>
                  <a:lnTo>
                    <a:pt x="317" y="126"/>
                  </a:lnTo>
                  <a:lnTo>
                    <a:pt x="279" y="140"/>
                  </a:lnTo>
                  <a:lnTo>
                    <a:pt x="244" y="159"/>
                  </a:lnTo>
                  <a:lnTo>
                    <a:pt x="212" y="183"/>
                  </a:lnTo>
                  <a:lnTo>
                    <a:pt x="184" y="211"/>
                  </a:lnTo>
                  <a:lnTo>
                    <a:pt x="160" y="242"/>
                  </a:lnTo>
                  <a:lnTo>
                    <a:pt x="141" y="278"/>
                  </a:lnTo>
                  <a:lnTo>
                    <a:pt x="126" y="316"/>
                  </a:lnTo>
                  <a:lnTo>
                    <a:pt x="118" y="357"/>
                  </a:lnTo>
                  <a:lnTo>
                    <a:pt x="115" y="400"/>
                  </a:lnTo>
                  <a:lnTo>
                    <a:pt x="115" y="1315"/>
                  </a:lnTo>
                  <a:lnTo>
                    <a:pt x="118" y="1358"/>
                  </a:lnTo>
                  <a:lnTo>
                    <a:pt x="126" y="1398"/>
                  </a:lnTo>
                  <a:lnTo>
                    <a:pt x="141" y="1437"/>
                  </a:lnTo>
                  <a:lnTo>
                    <a:pt x="160" y="1471"/>
                  </a:lnTo>
                  <a:lnTo>
                    <a:pt x="184" y="1503"/>
                  </a:lnTo>
                  <a:lnTo>
                    <a:pt x="212" y="1532"/>
                  </a:lnTo>
                  <a:lnTo>
                    <a:pt x="244" y="1556"/>
                  </a:lnTo>
                  <a:lnTo>
                    <a:pt x="279" y="1574"/>
                  </a:lnTo>
                  <a:lnTo>
                    <a:pt x="317" y="1589"/>
                  </a:lnTo>
                  <a:lnTo>
                    <a:pt x="358" y="1598"/>
                  </a:lnTo>
                  <a:lnTo>
                    <a:pt x="400" y="1601"/>
                  </a:lnTo>
                  <a:lnTo>
                    <a:pt x="922" y="1601"/>
                  </a:lnTo>
                  <a:lnTo>
                    <a:pt x="891" y="1567"/>
                  </a:lnTo>
                  <a:lnTo>
                    <a:pt x="865" y="1531"/>
                  </a:lnTo>
                  <a:lnTo>
                    <a:pt x="842" y="1491"/>
                  </a:lnTo>
                  <a:lnTo>
                    <a:pt x="825" y="1449"/>
                  </a:lnTo>
                  <a:lnTo>
                    <a:pt x="812" y="1407"/>
                  </a:lnTo>
                  <a:lnTo>
                    <a:pt x="804" y="1361"/>
                  </a:lnTo>
                  <a:lnTo>
                    <a:pt x="801" y="1315"/>
                  </a:lnTo>
                  <a:lnTo>
                    <a:pt x="801" y="113"/>
                  </a:lnTo>
                  <a:lnTo>
                    <a:pt x="400" y="113"/>
                  </a:lnTo>
                  <a:close/>
                  <a:moveTo>
                    <a:pt x="400" y="0"/>
                  </a:moveTo>
                  <a:lnTo>
                    <a:pt x="858" y="0"/>
                  </a:lnTo>
                  <a:lnTo>
                    <a:pt x="878" y="2"/>
                  </a:lnTo>
                  <a:lnTo>
                    <a:pt x="893" y="9"/>
                  </a:lnTo>
                  <a:lnTo>
                    <a:pt x="905" y="21"/>
                  </a:lnTo>
                  <a:lnTo>
                    <a:pt x="913" y="37"/>
                  </a:lnTo>
                  <a:lnTo>
                    <a:pt x="915" y="56"/>
                  </a:lnTo>
                  <a:lnTo>
                    <a:pt x="915" y="1315"/>
                  </a:lnTo>
                  <a:lnTo>
                    <a:pt x="919" y="1355"/>
                  </a:lnTo>
                  <a:lnTo>
                    <a:pt x="928" y="1395"/>
                  </a:lnTo>
                  <a:lnTo>
                    <a:pt x="941" y="1432"/>
                  </a:lnTo>
                  <a:lnTo>
                    <a:pt x="960" y="1466"/>
                  </a:lnTo>
                  <a:lnTo>
                    <a:pt x="984" y="1498"/>
                  </a:lnTo>
                  <a:lnTo>
                    <a:pt x="1012" y="1526"/>
                  </a:lnTo>
                  <a:lnTo>
                    <a:pt x="1044" y="1550"/>
                  </a:lnTo>
                  <a:lnTo>
                    <a:pt x="1078" y="1570"/>
                  </a:lnTo>
                  <a:lnTo>
                    <a:pt x="1116" y="1586"/>
                  </a:lnTo>
                  <a:lnTo>
                    <a:pt x="1156" y="1595"/>
                  </a:lnTo>
                  <a:lnTo>
                    <a:pt x="1172" y="1600"/>
                  </a:lnTo>
                  <a:lnTo>
                    <a:pt x="1184" y="1610"/>
                  </a:lnTo>
                  <a:lnTo>
                    <a:pt x="1194" y="1621"/>
                  </a:lnTo>
                  <a:lnTo>
                    <a:pt x="1200" y="1636"/>
                  </a:lnTo>
                  <a:lnTo>
                    <a:pt x="1202" y="1652"/>
                  </a:lnTo>
                  <a:lnTo>
                    <a:pt x="1200" y="1669"/>
                  </a:lnTo>
                  <a:lnTo>
                    <a:pt x="1195" y="1684"/>
                  </a:lnTo>
                  <a:lnTo>
                    <a:pt x="1186" y="1697"/>
                  </a:lnTo>
                  <a:lnTo>
                    <a:pt x="1175" y="1707"/>
                  </a:lnTo>
                  <a:lnTo>
                    <a:pt x="1160" y="1713"/>
                  </a:lnTo>
                  <a:lnTo>
                    <a:pt x="1145" y="1715"/>
                  </a:lnTo>
                  <a:lnTo>
                    <a:pt x="400" y="1715"/>
                  </a:lnTo>
                  <a:lnTo>
                    <a:pt x="350" y="1712"/>
                  </a:lnTo>
                  <a:lnTo>
                    <a:pt x="301" y="1704"/>
                  </a:lnTo>
                  <a:lnTo>
                    <a:pt x="256" y="1689"/>
                  </a:lnTo>
                  <a:lnTo>
                    <a:pt x="212" y="1669"/>
                  </a:lnTo>
                  <a:lnTo>
                    <a:pt x="171" y="1644"/>
                  </a:lnTo>
                  <a:lnTo>
                    <a:pt x="134" y="1615"/>
                  </a:lnTo>
                  <a:lnTo>
                    <a:pt x="100" y="1582"/>
                  </a:lnTo>
                  <a:lnTo>
                    <a:pt x="71" y="1544"/>
                  </a:lnTo>
                  <a:lnTo>
                    <a:pt x="47" y="1504"/>
                  </a:lnTo>
                  <a:lnTo>
                    <a:pt x="27" y="1461"/>
                  </a:lnTo>
                  <a:lnTo>
                    <a:pt x="13" y="1414"/>
                  </a:lnTo>
                  <a:lnTo>
                    <a:pt x="3" y="1366"/>
                  </a:lnTo>
                  <a:lnTo>
                    <a:pt x="0" y="1315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3" y="301"/>
                  </a:lnTo>
                  <a:lnTo>
                    <a:pt x="27" y="254"/>
                  </a:lnTo>
                  <a:lnTo>
                    <a:pt x="47" y="210"/>
                  </a:lnTo>
                  <a:lnTo>
                    <a:pt x="71" y="169"/>
                  </a:lnTo>
                  <a:lnTo>
                    <a:pt x="100" y="133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6" y="26"/>
                  </a:lnTo>
                  <a:lnTo>
                    <a:pt x="301" y="11"/>
                  </a:lnTo>
                  <a:lnTo>
                    <a:pt x="350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2" name="Freeform 834"/>
            <p:cNvSpPr>
              <a:spLocks noEditPoints="1"/>
            </p:cNvSpPr>
            <p:nvPr/>
          </p:nvSpPr>
          <p:spPr bwMode="auto">
            <a:xfrm>
              <a:off x="7219950" y="4510088"/>
              <a:ext cx="146050" cy="127000"/>
            </a:xfrm>
            <a:custGeom>
              <a:avLst/>
              <a:gdLst>
                <a:gd name="T0" fmla="*/ 115 w 915"/>
                <a:gd name="T1" fmla="*/ 114 h 800"/>
                <a:gd name="T2" fmla="*/ 115 w 915"/>
                <a:gd name="T3" fmla="*/ 686 h 800"/>
                <a:gd name="T4" fmla="*/ 801 w 915"/>
                <a:gd name="T5" fmla="*/ 686 h 800"/>
                <a:gd name="T6" fmla="*/ 801 w 915"/>
                <a:gd name="T7" fmla="*/ 114 h 800"/>
                <a:gd name="T8" fmla="*/ 115 w 915"/>
                <a:gd name="T9" fmla="*/ 114 h 800"/>
                <a:gd name="T10" fmla="*/ 57 w 915"/>
                <a:gd name="T11" fmla="*/ 0 h 800"/>
                <a:gd name="T12" fmla="*/ 858 w 915"/>
                <a:gd name="T13" fmla="*/ 0 h 800"/>
                <a:gd name="T14" fmla="*/ 878 w 915"/>
                <a:gd name="T15" fmla="*/ 2 h 800"/>
                <a:gd name="T16" fmla="*/ 893 w 915"/>
                <a:gd name="T17" fmla="*/ 11 h 800"/>
                <a:gd name="T18" fmla="*/ 905 w 915"/>
                <a:gd name="T19" fmla="*/ 22 h 800"/>
                <a:gd name="T20" fmla="*/ 913 w 915"/>
                <a:gd name="T21" fmla="*/ 38 h 800"/>
                <a:gd name="T22" fmla="*/ 915 w 915"/>
                <a:gd name="T23" fmla="*/ 57 h 800"/>
                <a:gd name="T24" fmla="*/ 915 w 915"/>
                <a:gd name="T25" fmla="*/ 743 h 800"/>
                <a:gd name="T26" fmla="*/ 913 w 915"/>
                <a:gd name="T27" fmla="*/ 763 h 800"/>
                <a:gd name="T28" fmla="*/ 905 w 915"/>
                <a:gd name="T29" fmla="*/ 779 h 800"/>
                <a:gd name="T30" fmla="*/ 893 w 915"/>
                <a:gd name="T31" fmla="*/ 790 h 800"/>
                <a:gd name="T32" fmla="*/ 878 w 915"/>
                <a:gd name="T33" fmla="*/ 798 h 800"/>
                <a:gd name="T34" fmla="*/ 858 w 915"/>
                <a:gd name="T35" fmla="*/ 800 h 800"/>
                <a:gd name="T36" fmla="*/ 57 w 915"/>
                <a:gd name="T37" fmla="*/ 800 h 800"/>
                <a:gd name="T38" fmla="*/ 39 w 915"/>
                <a:gd name="T39" fmla="*/ 798 h 800"/>
                <a:gd name="T40" fmla="*/ 22 w 915"/>
                <a:gd name="T41" fmla="*/ 790 h 800"/>
                <a:gd name="T42" fmla="*/ 11 w 915"/>
                <a:gd name="T43" fmla="*/ 779 h 800"/>
                <a:gd name="T44" fmla="*/ 3 w 915"/>
                <a:gd name="T45" fmla="*/ 763 h 800"/>
                <a:gd name="T46" fmla="*/ 0 w 915"/>
                <a:gd name="T47" fmla="*/ 743 h 800"/>
                <a:gd name="T48" fmla="*/ 0 w 915"/>
                <a:gd name="T49" fmla="*/ 57 h 800"/>
                <a:gd name="T50" fmla="*/ 3 w 915"/>
                <a:gd name="T51" fmla="*/ 38 h 800"/>
                <a:gd name="T52" fmla="*/ 11 w 915"/>
                <a:gd name="T53" fmla="*/ 22 h 800"/>
                <a:gd name="T54" fmla="*/ 22 w 915"/>
                <a:gd name="T55" fmla="*/ 11 h 800"/>
                <a:gd name="T56" fmla="*/ 39 w 915"/>
                <a:gd name="T57" fmla="*/ 2 h 800"/>
                <a:gd name="T58" fmla="*/ 57 w 915"/>
                <a:gd name="T59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5" h="800">
                  <a:moveTo>
                    <a:pt x="115" y="114"/>
                  </a:moveTo>
                  <a:lnTo>
                    <a:pt x="115" y="686"/>
                  </a:lnTo>
                  <a:lnTo>
                    <a:pt x="801" y="686"/>
                  </a:lnTo>
                  <a:lnTo>
                    <a:pt x="801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858" y="0"/>
                  </a:lnTo>
                  <a:lnTo>
                    <a:pt x="878" y="2"/>
                  </a:lnTo>
                  <a:lnTo>
                    <a:pt x="893" y="11"/>
                  </a:lnTo>
                  <a:lnTo>
                    <a:pt x="905" y="22"/>
                  </a:lnTo>
                  <a:lnTo>
                    <a:pt x="913" y="38"/>
                  </a:lnTo>
                  <a:lnTo>
                    <a:pt x="915" y="57"/>
                  </a:lnTo>
                  <a:lnTo>
                    <a:pt x="915" y="743"/>
                  </a:lnTo>
                  <a:lnTo>
                    <a:pt x="913" y="763"/>
                  </a:lnTo>
                  <a:lnTo>
                    <a:pt x="905" y="779"/>
                  </a:lnTo>
                  <a:lnTo>
                    <a:pt x="893" y="790"/>
                  </a:lnTo>
                  <a:lnTo>
                    <a:pt x="878" y="798"/>
                  </a:lnTo>
                  <a:lnTo>
                    <a:pt x="858" y="800"/>
                  </a:lnTo>
                  <a:lnTo>
                    <a:pt x="57" y="800"/>
                  </a:lnTo>
                  <a:lnTo>
                    <a:pt x="39" y="798"/>
                  </a:lnTo>
                  <a:lnTo>
                    <a:pt x="22" y="790"/>
                  </a:lnTo>
                  <a:lnTo>
                    <a:pt x="11" y="779"/>
                  </a:lnTo>
                  <a:lnTo>
                    <a:pt x="3" y="763"/>
                  </a:lnTo>
                  <a:lnTo>
                    <a:pt x="0" y="74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3" name="Freeform 835"/>
            <p:cNvSpPr>
              <a:spLocks noEditPoints="1"/>
            </p:cNvSpPr>
            <p:nvPr/>
          </p:nvSpPr>
          <p:spPr bwMode="auto">
            <a:xfrm>
              <a:off x="7620000" y="4510088"/>
              <a:ext cx="146050" cy="127000"/>
            </a:xfrm>
            <a:custGeom>
              <a:avLst/>
              <a:gdLst>
                <a:gd name="T0" fmla="*/ 114 w 916"/>
                <a:gd name="T1" fmla="*/ 114 h 800"/>
                <a:gd name="T2" fmla="*/ 114 w 916"/>
                <a:gd name="T3" fmla="*/ 686 h 800"/>
                <a:gd name="T4" fmla="*/ 801 w 916"/>
                <a:gd name="T5" fmla="*/ 686 h 800"/>
                <a:gd name="T6" fmla="*/ 801 w 916"/>
                <a:gd name="T7" fmla="*/ 114 h 800"/>
                <a:gd name="T8" fmla="*/ 114 w 916"/>
                <a:gd name="T9" fmla="*/ 114 h 800"/>
                <a:gd name="T10" fmla="*/ 57 w 916"/>
                <a:gd name="T11" fmla="*/ 0 h 800"/>
                <a:gd name="T12" fmla="*/ 859 w 916"/>
                <a:gd name="T13" fmla="*/ 0 h 800"/>
                <a:gd name="T14" fmla="*/ 877 w 916"/>
                <a:gd name="T15" fmla="*/ 2 h 800"/>
                <a:gd name="T16" fmla="*/ 893 w 916"/>
                <a:gd name="T17" fmla="*/ 11 h 800"/>
                <a:gd name="T18" fmla="*/ 905 w 916"/>
                <a:gd name="T19" fmla="*/ 22 h 800"/>
                <a:gd name="T20" fmla="*/ 913 w 916"/>
                <a:gd name="T21" fmla="*/ 38 h 800"/>
                <a:gd name="T22" fmla="*/ 916 w 916"/>
                <a:gd name="T23" fmla="*/ 57 h 800"/>
                <a:gd name="T24" fmla="*/ 916 w 916"/>
                <a:gd name="T25" fmla="*/ 743 h 800"/>
                <a:gd name="T26" fmla="*/ 913 w 916"/>
                <a:gd name="T27" fmla="*/ 763 h 800"/>
                <a:gd name="T28" fmla="*/ 905 w 916"/>
                <a:gd name="T29" fmla="*/ 779 h 800"/>
                <a:gd name="T30" fmla="*/ 893 w 916"/>
                <a:gd name="T31" fmla="*/ 790 h 800"/>
                <a:gd name="T32" fmla="*/ 877 w 916"/>
                <a:gd name="T33" fmla="*/ 798 h 800"/>
                <a:gd name="T34" fmla="*/ 859 w 916"/>
                <a:gd name="T35" fmla="*/ 800 h 800"/>
                <a:gd name="T36" fmla="*/ 57 w 916"/>
                <a:gd name="T37" fmla="*/ 800 h 800"/>
                <a:gd name="T38" fmla="*/ 38 w 916"/>
                <a:gd name="T39" fmla="*/ 798 h 800"/>
                <a:gd name="T40" fmla="*/ 23 w 916"/>
                <a:gd name="T41" fmla="*/ 790 h 800"/>
                <a:gd name="T42" fmla="*/ 10 w 916"/>
                <a:gd name="T43" fmla="*/ 779 h 800"/>
                <a:gd name="T44" fmla="*/ 3 w 916"/>
                <a:gd name="T45" fmla="*/ 763 h 800"/>
                <a:gd name="T46" fmla="*/ 0 w 916"/>
                <a:gd name="T47" fmla="*/ 743 h 800"/>
                <a:gd name="T48" fmla="*/ 0 w 916"/>
                <a:gd name="T49" fmla="*/ 57 h 800"/>
                <a:gd name="T50" fmla="*/ 3 w 916"/>
                <a:gd name="T51" fmla="*/ 38 h 800"/>
                <a:gd name="T52" fmla="*/ 10 w 916"/>
                <a:gd name="T53" fmla="*/ 22 h 800"/>
                <a:gd name="T54" fmla="*/ 23 w 916"/>
                <a:gd name="T55" fmla="*/ 11 h 800"/>
                <a:gd name="T56" fmla="*/ 38 w 916"/>
                <a:gd name="T57" fmla="*/ 2 h 800"/>
                <a:gd name="T58" fmla="*/ 57 w 916"/>
                <a:gd name="T59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6" h="800">
                  <a:moveTo>
                    <a:pt x="114" y="114"/>
                  </a:moveTo>
                  <a:lnTo>
                    <a:pt x="114" y="686"/>
                  </a:lnTo>
                  <a:lnTo>
                    <a:pt x="801" y="686"/>
                  </a:lnTo>
                  <a:lnTo>
                    <a:pt x="801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859" y="0"/>
                  </a:lnTo>
                  <a:lnTo>
                    <a:pt x="877" y="2"/>
                  </a:lnTo>
                  <a:lnTo>
                    <a:pt x="893" y="11"/>
                  </a:lnTo>
                  <a:lnTo>
                    <a:pt x="905" y="22"/>
                  </a:lnTo>
                  <a:lnTo>
                    <a:pt x="913" y="38"/>
                  </a:lnTo>
                  <a:lnTo>
                    <a:pt x="916" y="57"/>
                  </a:lnTo>
                  <a:lnTo>
                    <a:pt x="916" y="743"/>
                  </a:lnTo>
                  <a:lnTo>
                    <a:pt x="913" y="763"/>
                  </a:lnTo>
                  <a:lnTo>
                    <a:pt x="905" y="779"/>
                  </a:lnTo>
                  <a:lnTo>
                    <a:pt x="893" y="790"/>
                  </a:lnTo>
                  <a:lnTo>
                    <a:pt x="877" y="798"/>
                  </a:lnTo>
                  <a:lnTo>
                    <a:pt x="859" y="800"/>
                  </a:lnTo>
                  <a:lnTo>
                    <a:pt x="57" y="800"/>
                  </a:lnTo>
                  <a:lnTo>
                    <a:pt x="38" y="798"/>
                  </a:lnTo>
                  <a:lnTo>
                    <a:pt x="23" y="790"/>
                  </a:lnTo>
                  <a:lnTo>
                    <a:pt x="10" y="779"/>
                  </a:lnTo>
                  <a:lnTo>
                    <a:pt x="3" y="763"/>
                  </a:lnTo>
                  <a:lnTo>
                    <a:pt x="0" y="74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4" name="Freeform 836"/>
            <p:cNvSpPr>
              <a:spLocks noEditPoints="1"/>
            </p:cNvSpPr>
            <p:nvPr/>
          </p:nvSpPr>
          <p:spPr bwMode="auto">
            <a:xfrm>
              <a:off x="7383463" y="4419601"/>
              <a:ext cx="219075" cy="217488"/>
            </a:xfrm>
            <a:custGeom>
              <a:avLst/>
              <a:gdLst>
                <a:gd name="T0" fmla="*/ 572 w 1373"/>
                <a:gd name="T1" fmla="*/ 126 h 1372"/>
                <a:gd name="T2" fmla="*/ 415 w 1373"/>
                <a:gd name="T3" fmla="*/ 183 h 1372"/>
                <a:gd name="T4" fmla="*/ 283 w 1373"/>
                <a:gd name="T5" fmla="*/ 282 h 1372"/>
                <a:gd name="T6" fmla="*/ 184 w 1373"/>
                <a:gd name="T7" fmla="*/ 414 h 1372"/>
                <a:gd name="T8" fmla="*/ 126 w 1373"/>
                <a:gd name="T9" fmla="*/ 571 h 1372"/>
                <a:gd name="T10" fmla="*/ 118 w 1373"/>
                <a:gd name="T11" fmla="*/ 744 h 1372"/>
                <a:gd name="T12" fmla="*/ 160 w 1373"/>
                <a:gd name="T13" fmla="*/ 909 h 1372"/>
                <a:gd name="T14" fmla="*/ 246 w 1373"/>
                <a:gd name="T15" fmla="*/ 1049 h 1372"/>
                <a:gd name="T16" fmla="*/ 367 w 1373"/>
                <a:gd name="T17" fmla="*/ 1160 h 1372"/>
                <a:gd name="T18" fmla="*/ 517 w 1373"/>
                <a:gd name="T19" fmla="*/ 1233 h 1372"/>
                <a:gd name="T20" fmla="*/ 686 w 1373"/>
                <a:gd name="T21" fmla="*/ 1258 h 1372"/>
                <a:gd name="T22" fmla="*/ 857 w 1373"/>
                <a:gd name="T23" fmla="*/ 1233 h 1372"/>
                <a:gd name="T24" fmla="*/ 1006 w 1373"/>
                <a:gd name="T25" fmla="*/ 1160 h 1372"/>
                <a:gd name="T26" fmla="*/ 1128 w 1373"/>
                <a:gd name="T27" fmla="*/ 1049 h 1372"/>
                <a:gd name="T28" fmla="*/ 1213 w 1373"/>
                <a:gd name="T29" fmla="*/ 909 h 1372"/>
                <a:gd name="T30" fmla="*/ 1256 w 1373"/>
                <a:gd name="T31" fmla="*/ 744 h 1372"/>
                <a:gd name="T32" fmla="*/ 1248 w 1373"/>
                <a:gd name="T33" fmla="*/ 571 h 1372"/>
                <a:gd name="T34" fmla="*/ 1189 w 1373"/>
                <a:gd name="T35" fmla="*/ 414 h 1372"/>
                <a:gd name="T36" fmla="*/ 1090 w 1373"/>
                <a:gd name="T37" fmla="*/ 282 h 1372"/>
                <a:gd name="T38" fmla="*/ 959 w 1373"/>
                <a:gd name="T39" fmla="*/ 183 h 1372"/>
                <a:gd name="T40" fmla="*/ 802 w 1373"/>
                <a:gd name="T41" fmla="*/ 126 h 1372"/>
                <a:gd name="T42" fmla="*/ 686 w 1373"/>
                <a:gd name="T43" fmla="*/ 0 h 1372"/>
                <a:gd name="T44" fmla="*/ 879 w 1373"/>
                <a:gd name="T45" fmla="*/ 27 h 1372"/>
                <a:gd name="T46" fmla="*/ 1051 w 1373"/>
                <a:gd name="T47" fmla="*/ 104 h 1372"/>
                <a:gd name="T48" fmla="*/ 1194 w 1373"/>
                <a:gd name="T49" fmla="*/ 224 h 1372"/>
                <a:gd name="T50" fmla="*/ 1299 w 1373"/>
                <a:gd name="T51" fmla="*/ 377 h 1372"/>
                <a:gd name="T52" fmla="*/ 1361 w 1373"/>
                <a:gd name="T53" fmla="*/ 556 h 1372"/>
                <a:gd name="T54" fmla="*/ 1370 w 1373"/>
                <a:gd name="T55" fmla="*/ 752 h 1372"/>
                <a:gd name="T56" fmla="*/ 1325 w 1373"/>
                <a:gd name="T57" fmla="*/ 938 h 1372"/>
                <a:gd name="T58" fmla="*/ 1233 w 1373"/>
                <a:gd name="T59" fmla="*/ 1100 h 1372"/>
                <a:gd name="T60" fmla="*/ 1102 w 1373"/>
                <a:gd name="T61" fmla="*/ 1233 h 1372"/>
                <a:gd name="T62" fmla="*/ 939 w 1373"/>
                <a:gd name="T63" fmla="*/ 1325 h 1372"/>
                <a:gd name="T64" fmla="*/ 753 w 1373"/>
                <a:gd name="T65" fmla="*/ 1369 h 1372"/>
                <a:gd name="T66" fmla="*/ 557 w 1373"/>
                <a:gd name="T67" fmla="*/ 1360 h 1372"/>
                <a:gd name="T68" fmla="*/ 377 w 1373"/>
                <a:gd name="T69" fmla="*/ 1298 h 1372"/>
                <a:gd name="T70" fmla="*/ 224 w 1373"/>
                <a:gd name="T71" fmla="*/ 1192 h 1372"/>
                <a:gd name="T72" fmla="*/ 105 w 1373"/>
                <a:gd name="T73" fmla="*/ 1049 h 1372"/>
                <a:gd name="T74" fmla="*/ 27 w 1373"/>
                <a:gd name="T75" fmla="*/ 878 h 1372"/>
                <a:gd name="T76" fmla="*/ 0 w 1373"/>
                <a:gd name="T77" fmla="*/ 686 h 1372"/>
                <a:gd name="T78" fmla="*/ 27 w 1373"/>
                <a:gd name="T79" fmla="*/ 494 h 1372"/>
                <a:gd name="T80" fmla="*/ 105 w 1373"/>
                <a:gd name="T81" fmla="*/ 323 h 1372"/>
                <a:gd name="T82" fmla="*/ 224 w 1373"/>
                <a:gd name="T83" fmla="*/ 180 h 1372"/>
                <a:gd name="T84" fmla="*/ 377 w 1373"/>
                <a:gd name="T85" fmla="*/ 74 h 1372"/>
                <a:gd name="T86" fmla="*/ 557 w 1373"/>
                <a:gd name="T87" fmla="*/ 12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3" h="1372">
                  <a:moveTo>
                    <a:pt x="686" y="115"/>
                  </a:moveTo>
                  <a:lnTo>
                    <a:pt x="629" y="117"/>
                  </a:lnTo>
                  <a:lnTo>
                    <a:pt x="572" y="126"/>
                  </a:lnTo>
                  <a:lnTo>
                    <a:pt x="517" y="140"/>
                  </a:lnTo>
                  <a:lnTo>
                    <a:pt x="465" y="159"/>
                  </a:lnTo>
                  <a:lnTo>
                    <a:pt x="415" y="183"/>
                  </a:lnTo>
                  <a:lnTo>
                    <a:pt x="367" y="213"/>
                  </a:lnTo>
                  <a:lnTo>
                    <a:pt x="323" y="245"/>
                  </a:lnTo>
                  <a:lnTo>
                    <a:pt x="283" y="282"/>
                  </a:lnTo>
                  <a:lnTo>
                    <a:pt x="246" y="323"/>
                  </a:lnTo>
                  <a:lnTo>
                    <a:pt x="213" y="367"/>
                  </a:lnTo>
                  <a:lnTo>
                    <a:pt x="184" y="414"/>
                  </a:lnTo>
                  <a:lnTo>
                    <a:pt x="160" y="464"/>
                  </a:lnTo>
                  <a:lnTo>
                    <a:pt x="141" y="517"/>
                  </a:lnTo>
                  <a:lnTo>
                    <a:pt x="126" y="571"/>
                  </a:lnTo>
                  <a:lnTo>
                    <a:pt x="118" y="628"/>
                  </a:lnTo>
                  <a:lnTo>
                    <a:pt x="115" y="686"/>
                  </a:lnTo>
                  <a:lnTo>
                    <a:pt x="118" y="744"/>
                  </a:lnTo>
                  <a:lnTo>
                    <a:pt x="126" y="801"/>
                  </a:lnTo>
                  <a:lnTo>
                    <a:pt x="141" y="856"/>
                  </a:lnTo>
                  <a:lnTo>
                    <a:pt x="160" y="909"/>
                  </a:lnTo>
                  <a:lnTo>
                    <a:pt x="184" y="959"/>
                  </a:lnTo>
                  <a:lnTo>
                    <a:pt x="213" y="1006"/>
                  </a:lnTo>
                  <a:lnTo>
                    <a:pt x="246" y="1049"/>
                  </a:lnTo>
                  <a:lnTo>
                    <a:pt x="283" y="1090"/>
                  </a:lnTo>
                  <a:lnTo>
                    <a:pt x="323" y="1128"/>
                  </a:lnTo>
                  <a:lnTo>
                    <a:pt x="367" y="1160"/>
                  </a:lnTo>
                  <a:lnTo>
                    <a:pt x="415" y="1189"/>
                  </a:lnTo>
                  <a:lnTo>
                    <a:pt x="465" y="1213"/>
                  </a:lnTo>
                  <a:lnTo>
                    <a:pt x="517" y="1233"/>
                  </a:lnTo>
                  <a:lnTo>
                    <a:pt x="572" y="1246"/>
                  </a:lnTo>
                  <a:lnTo>
                    <a:pt x="629" y="1256"/>
                  </a:lnTo>
                  <a:lnTo>
                    <a:pt x="686" y="1258"/>
                  </a:lnTo>
                  <a:lnTo>
                    <a:pt x="745" y="1256"/>
                  </a:lnTo>
                  <a:lnTo>
                    <a:pt x="802" y="1246"/>
                  </a:lnTo>
                  <a:lnTo>
                    <a:pt x="857" y="1233"/>
                  </a:lnTo>
                  <a:lnTo>
                    <a:pt x="909" y="1213"/>
                  </a:lnTo>
                  <a:lnTo>
                    <a:pt x="959" y="1189"/>
                  </a:lnTo>
                  <a:lnTo>
                    <a:pt x="1006" y="1160"/>
                  </a:lnTo>
                  <a:lnTo>
                    <a:pt x="1050" y="1128"/>
                  </a:lnTo>
                  <a:lnTo>
                    <a:pt x="1090" y="1090"/>
                  </a:lnTo>
                  <a:lnTo>
                    <a:pt x="1128" y="1049"/>
                  </a:lnTo>
                  <a:lnTo>
                    <a:pt x="1161" y="1006"/>
                  </a:lnTo>
                  <a:lnTo>
                    <a:pt x="1189" y="959"/>
                  </a:lnTo>
                  <a:lnTo>
                    <a:pt x="1213" y="909"/>
                  </a:lnTo>
                  <a:lnTo>
                    <a:pt x="1233" y="856"/>
                  </a:lnTo>
                  <a:lnTo>
                    <a:pt x="1248" y="801"/>
                  </a:lnTo>
                  <a:lnTo>
                    <a:pt x="1256" y="744"/>
                  </a:lnTo>
                  <a:lnTo>
                    <a:pt x="1259" y="686"/>
                  </a:lnTo>
                  <a:lnTo>
                    <a:pt x="1256" y="628"/>
                  </a:lnTo>
                  <a:lnTo>
                    <a:pt x="1248" y="571"/>
                  </a:lnTo>
                  <a:lnTo>
                    <a:pt x="1233" y="517"/>
                  </a:lnTo>
                  <a:lnTo>
                    <a:pt x="1213" y="464"/>
                  </a:lnTo>
                  <a:lnTo>
                    <a:pt x="1189" y="414"/>
                  </a:lnTo>
                  <a:lnTo>
                    <a:pt x="1161" y="367"/>
                  </a:lnTo>
                  <a:lnTo>
                    <a:pt x="1128" y="323"/>
                  </a:lnTo>
                  <a:lnTo>
                    <a:pt x="1090" y="282"/>
                  </a:lnTo>
                  <a:lnTo>
                    <a:pt x="1050" y="245"/>
                  </a:lnTo>
                  <a:lnTo>
                    <a:pt x="1006" y="213"/>
                  </a:lnTo>
                  <a:lnTo>
                    <a:pt x="959" y="183"/>
                  </a:lnTo>
                  <a:lnTo>
                    <a:pt x="909" y="159"/>
                  </a:lnTo>
                  <a:lnTo>
                    <a:pt x="857" y="140"/>
                  </a:lnTo>
                  <a:lnTo>
                    <a:pt x="802" y="126"/>
                  </a:lnTo>
                  <a:lnTo>
                    <a:pt x="745" y="117"/>
                  </a:lnTo>
                  <a:lnTo>
                    <a:pt x="686" y="115"/>
                  </a:lnTo>
                  <a:close/>
                  <a:moveTo>
                    <a:pt x="686" y="0"/>
                  </a:moveTo>
                  <a:lnTo>
                    <a:pt x="753" y="3"/>
                  </a:lnTo>
                  <a:lnTo>
                    <a:pt x="817" y="12"/>
                  </a:lnTo>
                  <a:lnTo>
                    <a:pt x="879" y="27"/>
                  </a:lnTo>
                  <a:lnTo>
                    <a:pt x="939" y="48"/>
                  </a:lnTo>
                  <a:lnTo>
                    <a:pt x="996" y="74"/>
                  </a:lnTo>
                  <a:lnTo>
                    <a:pt x="1051" y="104"/>
                  </a:lnTo>
                  <a:lnTo>
                    <a:pt x="1102" y="140"/>
                  </a:lnTo>
                  <a:lnTo>
                    <a:pt x="1149" y="180"/>
                  </a:lnTo>
                  <a:lnTo>
                    <a:pt x="1194" y="224"/>
                  </a:lnTo>
                  <a:lnTo>
                    <a:pt x="1233" y="272"/>
                  </a:lnTo>
                  <a:lnTo>
                    <a:pt x="1269" y="323"/>
                  </a:lnTo>
                  <a:lnTo>
                    <a:pt x="1299" y="377"/>
                  </a:lnTo>
                  <a:lnTo>
                    <a:pt x="1325" y="435"/>
                  </a:lnTo>
                  <a:lnTo>
                    <a:pt x="1346" y="494"/>
                  </a:lnTo>
                  <a:lnTo>
                    <a:pt x="1361" y="556"/>
                  </a:lnTo>
                  <a:lnTo>
                    <a:pt x="1370" y="620"/>
                  </a:lnTo>
                  <a:lnTo>
                    <a:pt x="1373" y="686"/>
                  </a:lnTo>
                  <a:lnTo>
                    <a:pt x="1370" y="752"/>
                  </a:lnTo>
                  <a:lnTo>
                    <a:pt x="1361" y="816"/>
                  </a:lnTo>
                  <a:lnTo>
                    <a:pt x="1346" y="878"/>
                  </a:lnTo>
                  <a:lnTo>
                    <a:pt x="1325" y="938"/>
                  </a:lnTo>
                  <a:lnTo>
                    <a:pt x="1299" y="995"/>
                  </a:lnTo>
                  <a:lnTo>
                    <a:pt x="1269" y="1049"/>
                  </a:lnTo>
                  <a:lnTo>
                    <a:pt x="1233" y="1100"/>
                  </a:lnTo>
                  <a:lnTo>
                    <a:pt x="1194" y="1148"/>
                  </a:lnTo>
                  <a:lnTo>
                    <a:pt x="1149" y="1192"/>
                  </a:lnTo>
                  <a:lnTo>
                    <a:pt x="1102" y="1233"/>
                  </a:lnTo>
                  <a:lnTo>
                    <a:pt x="1051" y="1268"/>
                  </a:lnTo>
                  <a:lnTo>
                    <a:pt x="996" y="1298"/>
                  </a:lnTo>
                  <a:lnTo>
                    <a:pt x="939" y="1325"/>
                  </a:lnTo>
                  <a:lnTo>
                    <a:pt x="879" y="1345"/>
                  </a:lnTo>
                  <a:lnTo>
                    <a:pt x="817" y="1360"/>
                  </a:lnTo>
                  <a:lnTo>
                    <a:pt x="753" y="1369"/>
                  </a:lnTo>
                  <a:lnTo>
                    <a:pt x="686" y="1372"/>
                  </a:lnTo>
                  <a:lnTo>
                    <a:pt x="621" y="1369"/>
                  </a:lnTo>
                  <a:lnTo>
                    <a:pt x="557" y="1360"/>
                  </a:lnTo>
                  <a:lnTo>
                    <a:pt x="494" y="1345"/>
                  </a:lnTo>
                  <a:lnTo>
                    <a:pt x="435" y="1325"/>
                  </a:lnTo>
                  <a:lnTo>
                    <a:pt x="377" y="1298"/>
                  </a:lnTo>
                  <a:lnTo>
                    <a:pt x="323" y="1268"/>
                  </a:lnTo>
                  <a:lnTo>
                    <a:pt x="272" y="1233"/>
                  </a:lnTo>
                  <a:lnTo>
                    <a:pt x="224" y="1192"/>
                  </a:lnTo>
                  <a:lnTo>
                    <a:pt x="180" y="1148"/>
                  </a:lnTo>
                  <a:lnTo>
                    <a:pt x="141" y="1100"/>
                  </a:lnTo>
                  <a:lnTo>
                    <a:pt x="105" y="1049"/>
                  </a:lnTo>
                  <a:lnTo>
                    <a:pt x="74" y="995"/>
                  </a:lnTo>
                  <a:lnTo>
                    <a:pt x="48" y="938"/>
                  </a:lnTo>
                  <a:lnTo>
                    <a:pt x="27" y="878"/>
                  </a:lnTo>
                  <a:lnTo>
                    <a:pt x="13" y="816"/>
                  </a:lnTo>
                  <a:lnTo>
                    <a:pt x="3" y="752"/>
                  </a:lnTo>
                  <a:lnTo>
                    <a:pt x="0" y="686"/>
                  </a:lnTo>
                  <a:lnTo>
                    <a:pt x="3" y="620"/>
                  </a:lnTo>
                  <a:lnTo>
                    <a:pt x="13" y="556"/>
                  </a:lnTo>
                  <a:lnTo>
                    <a:pt x="27" y="494"/>
                  </a:lnTo>
                  <a:lnTo>
                    <a:pt x="48" y="435"/>
                  </a:lnTo>
                  <a:lnTo>
                    <a:pt x="74" y="377"/>
                  </a:lnTo>
                  <a:lnTo>
                    <a:pt x="105" y="323"/>
                  </a:lnTo>
                  <a:lnTo>
                    <a:pt x="141" y="272"/>
                  </a:lnTo>
                  <a:lnTo>
                    <a:pt x="180" y="224"/>
                  </a:lnTo>
                  <a:lnTo>
                    <a:pt x="224" y="180"/>
                  </a:lnTo>
                  <a:lnTo>
                    <a:pt x="272" y="140"/>
                  </a:lnTo>
                  <a:lnTo>
                    <a:pt x="323" y="104"/>
                  </a:lnTo>
                  <a:lnTo>
                    <a:pt x="377" y="74"/>
                  </a:lnTo>
                  <a:lnTo>
                    <a:pt x="435" y="48"/>
                  </a:lnTo>
                  <a:lnTo>
                    <a:pt x="494" y="27"/>
                  </a:lnTo>
                  <a:lnTo>
                    <a:pt x="557" y="12"/>
                  </a:lnTo>
                  <a:lnTo>
                    <a:pt x="621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5" name="Freeform 837"/>
            <p:cNvSpPr>
              <a:spLocks noEditPoints="1"/>
            </p:cNvSpPr>
            <p:nvPr/>
          </p:nvSpPr>
          <p:spPr bwMode="auto">
            <a:xfrm>
              <a:off x="7429500" y="4465638"/>
              <a:ext cx="127000" cy="127000"/>
            </a:xfrm>
            <a:custGeom>
              <a:avLst/>
              <a:gdLst>
                <a:gd name="T0" fmla="*/ 357 w 800"/>
                <a:gd name="T1" fmla="*/ 118 h 802"/>
                <a:gd name="T2" fmla="*/ 278 w 800"/>
                <a:gd name="T3" fmla="*/ 141 h 802"/>
                <a:gd name="T4" fmla="*/ 211 w 800"/>
                <a:gd name="T5" fmla="*/ 185 h 802"/>
                <a:gd name="T6" fmla="*/ 159 w 800"/>
                <a:gd name="T7" fmla="*/ 244 h 802"/>
                <a:gd name="T8" fmla="*/ 126 w 800"/>
                <a:gd name="T9" fmla="*/ 317 h 802"/>
                <a:gd name="T10" fmla="*/ 113 w 800"/>
                <a:gd name="T11" fmla="*/ 401 h 802"/>
                <a:gd name="T12" fmla="*/ 126 w 800"/>
                <a:gd name="T13" fmla="*/ 485 h 802"/>
                <a:gd name="T14" fmla="*/ 159 w 800"/>
                <a:gd name="T15" fmla="*/ 558 h 802"/>
                <a:gd name="T16" fmla="*/ 211 w 800"/>
                <a:gd name="T17" fmla="*/ 617 h 802"/>
                <a:gd name="T18" fmla="*/ 278 w 800"/>
                <a:gd name="T19" fmla="*/ 661 h 802"/>
                <a:gd name="T20" fmla="*/ 357 w 800"/>
                <a:gd name="T21" fmla="*/ 684 h 802"/>
                <a:gd name="T22" fmla="*/ 443 w 800"/>
                <a:gd name="T23" fmla="*/ 684 h 802"/>
                <a:gd name="T24" fmla="*/ 521 w 800"/>
                <a:gd name="T25" fmla="*/ 661 h 802"/>
                <a:gd name="T26" fmla="*/ 589 w 800"/>
                <a:gd name="T27" fmla="*/ 617 h 802"/>
                <a:gd name="T28" fmla="*/ 641 w 800"/>
                <a:gd name="T29" fmla="*/ 558 h 802"/>
                <a:gd name="T30" fmla="*/ 674 w 800"/>
                <a:gd name="T31" fmla="*/ 485 h 802"/>
                <a:gd name="T32" fmla="*/ 686 w 800"/>
                <a:gd name="T33" fmla="*/ 401 h 802"/>
                <a:gd name="T34" fmla="*/ 674 w 800"/>
                <a:gd name="T35" fmla="*/ 317 h 802"/>
                <a:gd name="T36" fmla="*/ 641 w 800"/>
                <a:gd name="T37" fmla="*/ 244 h 802"/>
                <a:gd name="T38" fmla="*/ 589 w 800"/>
                <a:gd name="T39" fmla="*/ 185 h 802"/>
                <a:gd name="T40" fmla="*/ 521 w 800"/>
                <a:gd name="T41" fmla="*/ 141 h 802"/>
                <a:gd name="T42" fmla="*/ 443 w 800"/>
                <a:gd name="T43" fmla="*/ 118 h 802"/>
                <a:gd name="T44" fmla="*/ 399 w 800"/>
                <a:gd name="T45" fmla="*/ 0 h 802"/>
                <a:gd name="T46" fmla="*/ 499 w 800"/>
                <a:gd name="T47" fmla="*/ 13 h 802"/>
                <a:gd name="T48" fmla="*/ 589 w 800"/>
                <a:gd name="T49" fmla="*/ 47 h 802"/>
                <a:gd name="T50" fmla="*/ 667 w 800"/>
                <a:gd name="T51" fmla="*/ 102 h 802"/>
                <a:gd name="T52" fmla="*/ 729 w 800"/>
                <a:gd name="T53" fmla="*/ 171 h 802"/>
                <a:gd name="T54" fmla="*/ 773 w 800"/>
                <a:gd name="T55" fmla="*/ 256 h 802"/>
                <a:gd name="T56" fmla="*/ 797 w 800"/>
                <a:gd name="T57" fmla="*/ 351 h 802"/>
                <a:gd name="T58" fmla="*/ 797 w 800"/>
                <a:gd name="T59" fmla="*/ 452 h 802"/>
                <a:gd name="T60" fmla="*/ 773 w 800"/>
                <a:gd name="T61" fmla="*/ 547 h 802"/>
                <a:gd name="T62" fmla="*/ 729 w 800"/>
                <a:gd name="T63" fmla="*/ 631 h 802"/>
                <a:gd name="T64" fmla="*/ 667 w 800"/>
                <a:gd name="T65" fmla="*/ 701 h 802"/>
                <a:gd name="T66" fmla="*/ 589 w 800"/>
                <a:gd name="T67" fmla="*/ 755 h 802"/>
                <a:gd name="T68" fmla="*/ 499 w 800"/>
                <a:gd name="T69" fmla="*/ 789 h 802"/>
                <a:gd name="T70" fmla="*/ 399 w 800"/>
                <a:gd name="T71" fmla="*/ 802 h 802"/>
                <a:gd name="T72" fmla="*/ 301 w 800"/>
                <a:gd name="T73" fmla="*/ 789 h 802"/>
                <a:gd name="T74" fmla="*/ 210 w 800"/>
                <a:gd name="T75" fmla="*/ 755 h 802"/>
                <a:gd name="T76" fmla="*/ 133 w 800"/>
                <a:gd name="T77" fmla="*/ 701 h 802"/>
                <a:gd name="T78" fmla="*/ 71 w 800"/>
                <a:gd name="T79" fmla="*/ 631 h 802"/>
                <a:gd name="T80" fmla="*/ 26 w 800"/>
                <a:gd name="T81" fmla="*/ 547 h 802"/>
                <a:gd name="T82" fmla="*/ 2 w 800"/>
                <a:gd name="T83" fmla="*/ 452 h 802"/>
                <a:gd name="T84" fmla="*/ 2 w 800"/>
                <a:gd name="T85" fmla="*/ 351 h 802"/>
                <a:gd name="T86" fmla="*/ 26 w 800"/>
                <a:gd name="T87" fmla="*/ 256 h 802"/>
                <a:gd name="T88" fmla="*/ 71 w 800"/>
                <a:gd name="T89" fmla="*/ 171 h 802"/>
                <a:gd name="T90" fmla="*/ 133 w 800"/>
                <a:gd name="T91" fmla="*/ 102 h 802"/>
                <a:gd name="T92" fmla="*/ 210 w 800"/>
                <a:gd name="T93" fmla="*/ 47 h 802"/>
                <a:gd name="T94" fmla="*/ 301 w 800"/>
                <a:gd name="T95" fmla="*/ 13 h 802"/>
                <a:gd name="T96" fmla="*/ 399 w 800"/>
                <a:gd name="T97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0" h="802">
                  <a:moveTo>
                    <a:pt x="399" y="115"/>
                  </a:moveTo>
                  <a:lnTo>
                    <a:pt x="357" y="118"/>
                  </a:lnTo>
                  <a:lnTo>
                    <a:pt x="317" y="127"/>
                  </a:lnTo>
                  <a:lnTo>
                    <a:pt x="278" y="141"/>
                  </a:lnTo>
                  <a:lnTo>
                    <a:pt x="243" y="161"/>
                  </a:lnTo>
                  <a:lnTo>
                    <a:pt x="211" y="185"/>
                  </a:lnTo>
                  <a:lnTo>
                    <a:pt x="183" y="213"/>
                  </a:lnTo>
                  <a:lnTo>
                    <a:pt x="159" y="244"/>
                  </a:lnTo>
                  <a:lnTo>
                    <a:pt x="139" y="280"/>
                  </a:lnTo>
                  <a:lnTo>
                    <a:pt x="126" y="317"/>
                  </a:lnTo>
                  <a:lnTo>
                    <a:pt x="116" y="358"/>
                  </a:lnTo>
                  <a:lnTo>
                    <a:pt x="113" y="401"/>
                  </a:lnTo>
                  <a:lnTo>
                    <a:pt x="116" y="444"/>
                  </a:lnTo>
                  <a:lnTo>
                    <a:pt x="126" y="485"/>
                  </a:lnTo>
                  <a:lnTo>
                    <a:pt x="139" y="523"/>
                  </a:lnTo>
                  <a:lnTo>
                    <a:pt x="159" y="558"/>
                  </a:lnTo>
                  <a:lnTo>
                    <a:pt x="183" y="589"/>
                  </a:lnTo>
                  <a:lnTo>
                    <a:pt x="211" y="617"/>
                  </a:lnTo>
                  <a:lnTo>
                    <a:pt x="243" y="641"/>
                  </a:lnTo>
                  <a:lnTo>
                    <a:pt x="278" y="661"/>
                  </a:lnTo>
                  <a:lnTo>
                    <a:pt x="317" y="676"/>
                  </a:lnTo>
                  <a:lnTo>
                    <a:pt x="357" y="684"/>
                  </a:lnTo>
                  <a:lnTo>
                    <a:pt x="399" y="687"/>
                  </a:lnTo>
                  <a:lnTo>
                    <a:pt x="443" y="684"/>
                  </a:lnTo>
                  <a:lnTo>
                    <a:pt x="483" y="676"/>
                  </a:lnTo>
                  <a:lnTo>
                    <a:pt x="521" y="661"/>
                  </a:lnTo>
                  <a:lnTo>
                    <a:pt x="556" y="641"/>
                  </a:lnTo>
                  <a:lnTo>
                    <a:pt x="589" y="617"/>
                  </a:lnTo>
                  <a:lnTo>
                    <a:pt x="617" y="589"/>
                  </a:lnTo>
                  <a:lnTo>
                    <a:pt x="641" y="558"/>
                  </a:lnTo>
                  <a:lnTo>
                    <a:pt x="660" y="523"/>
                  </a:lnTo>
                  <a:lnTo>
                    <a:pt x="674" y="485"/>
                  </a:lnTo>
                  <a:lnTo>
                    <a:pt x="682" y="444"/>
                  </a:lnTo>
                  <a:lnTo>
                    <a:pt x="686" y="401"/>
                  </a:lnTo>
                  <a:lnTo>
                    <a:pt x="682" y="358"/>
                  </a:lnTo>
                  <a:lnTo>
                    <a:pt x="674" y="317"/>
                  </a:lnTo>
                  <a:lnTo>
                    <a:pt x="660" y="280"/>
                  </a:lnTo>
                  <a:lnTo>
                    <a:pt x="641" y="244"/>
                  </a:lnTo>
                  <a:lnTo>
                    <a:pt x="617" y="213"/>
                  </a:lnTo>
                  <a:lnTo>
                    <a:pt x="589" y="185"/>
                  </a:lnTo>
                  <a:lnTo>
                    <a:pt x="556" y="161"/>
                  </a:lnTo>
                  <a:lnTo>
                    <a:pt x="521" y="141"/>
                  </a:lnTo>
                  <a:lnTo>
                    <a:pt x="483" y="127"/>
                  </a:lnTo>
                  <a:lnTo>
                    <a:pt x="443" y="118"/>
                  </a:lnTo>
                  <a:lnTo>
                    <a:pt x="399" y="115"/>
                  </a:lnTo>
                  <a:close/>
                  <a:moveTo>
                    <a:pt x="399" y="0"/>
                  </a:moveTo>
                  <a:lnTo>
                    <a:pt x="450" y="4"/>
                  </a:lnTo>
                  <a:lnTo>
                    <a:pt x="499" y="13"/>
                  </a:lnTo>
                  <a:lnTo>
                    <a:pt x="545" y="28"/>
                  </a:lnTo>
                  <a:lnTo>
                    <a:pt x="589" y="47"/>
                  </a:lnTo>
                  <a:lnTo>
                    <a:pt x="629" y="72"/>
                  </a:lnTo>
                  <a:lnTo>
                    <a:pt x="667" y="102"/>
                  </a:lnTo>
                  <a:lnTo>
                    <a:pt x="700" y="135"/>
                  </a:lnTo>
                  <a:lnTo>
                    <a:pt x="729" y="171"/>
                  </a:lnTo>
                  <a:lnTo>
                    <a:pt x="753" y="212"/>
                  </a:lnTo>
                  <a:lnTo>
                    <a:pt x="773" y="256"/>
                  </a:lnTo>
                  <a:lnTo>
                    <a:pt x="788" y="302"/>
                  </a:lnTo>
                  <a:lnTo>
                    <a:pt x="797" y="351"/>
                  </a:lnTo>
                  <a:lnTo>
                    <a:pt x="800" y="401"/>
                  </a:lnTo>
                  <a:lnTo>
                    <a:pt x="797" y="452"/>
                  </a:lnTo>
                  <a:lnTo>
                    <a:pt x="788" y="501"/>
                  </a:lnTo>
                  <a:lnTo>
                    <a:pt x="773" y="547"/>
                  </a:lnTo>
                  <a:lnTo>
                    <a:pt x="753" y="590"/>
                  </a:lnTo>
                  <a:lnTo>
                    <a:pt x="729" y="631"/>
                  </a:lnTo>
                  <a:lnTo>
                    <a:pt x="700" y="667"/>
                  </a:lnTo>
                  <a:lnTo>
                    <a:pt x="667" y="701"/>
                  </a:lnTo>
                  <a:lnTo>
                    <a:pt x="629" y="730"/>
                  </a:lnTo>
                  <a:lnTo>
                    <a:pt x="589" y="755"/>
                  </a:lnTo>
                  <a:lnTo>
                    <a:pt x="545" y="775"/>
                  </a:lnTo>
                  <a:lnTo>
                    <a:pt x="499" y="789"/>
                  </a:lnTo>
                  <a:lnTo>
                    <a:pt x="450" y="799"/>
                  </a:lnTo>
                  <a:lnTo>
                    <a:pt x="399" y="802"/>
                  </a:lnTo>
                  <a:lnTo>
                    <a:pt x="349" y="799"/>
                  </a:lnTo>
                  <a:lnTo>
                    <a:pt x="301" y="789"/>
                  </a:lnTo>
                  <a:lnTo>
                    <a:pt x="254" y="775"/>
                  </a:lnTo>
                  <a:lnTo>
                    <a:pt x="210" y="755"/>
                  </a:lnTo>
                  <a:lnTo>
                    <a:pt x="170" y="730"/>
                  </a:lnTo>
                  <a:lnTo>
                    <a:pt x="133" y="701"/>
                  </a:lnTo>
                  <a:lnTo>
                    <a:pt x="100" y="667"/>
                  </a:lnTo>
                  <a:lnTo>
                    <a:pt x="71" y="631"/>
                  </a:lnTo>
                  <a:lnTo>
                    <a:pt x="46" y="590"/>
                  </a:lnTo>
                  <a:lnTo>
                    <a:pt x="26" y="547"/>
                  </a:lnTo>
                  <a:lnTo>
                    <a:pt x="11" y="501"/>
                  </a:lnTo>
                  <a:lnTo>
                    <a:pt x="2" y="452"/>
                  </a:lnTo>
                  <a:lnTo>
                    <a:pt x="0" y="401"/>
                  </a:lnTo>
                  <a:lnTo>
                    <a:pt x="2" y="351"/>
                  </a:lnTo>
                  <a:lnTo>
                    <a:pt x="11" y="302"/>
                  </a:lnTo>
                  <a:lnTo>
                    <a:pt x="26" y="256"/>
                  </a:lnTo>
                  <a:lnTo>
                    <a:pt x="46" y="212"/>
                  </a:lnTo>
                  <a:lnTo>
                    <a:pt x="71" y="171"/>
                  </a:lnTo>
                  <a:lnTo>
                    <a:pt x="100" y="135"/>
                  </a:lnTo>
                  <a:lnTo>
                    <a:pt x="133" y="102"/>
                  </a:lnTo>
                  <a:lnTo>
                    <a:pt x="170" y="72"/>
                  </a:lnTo>
                  <a:lnTo>
                    <a:pt x="210" y="47"/>
                  </a:lnTo>
                  <a:lnTo>
                    <a:pt x="254" y="28"/>
                  </a:lnTo>
                  <a:lnTo>
                    <a:pt x="301" y="13"/>
                  </a:lnTo>
                  <a:lnTo>
                    <a:pt x="349" y="4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6" name="Freeform 838"/>
            <p:cNvSpPr>
              <a:spLocks/>
            </p:cNvSpPr>
            <p:nvPr/>
          </p:nvSpPr>
          <p:spPr bwMode="auto">
            <a:xfrm>
              <a:off x="7456488" y="4492626"/>
              <a:ext cx="46038" cy="44450"/>
            </a:xfrm>
            <a:custGeom>
              <a:avLst/>
              <a:gdLst>
                <a:gd name="T0" fmla="*/ 228 w 286"/>
                <a:gd name="T1" fmla="*/ 0 h 286"/>
                <a:gd name="T2" fmla="*/ 248 w 286"/>
                <a:gd name="T3" fmla="*/ 3 h 286"/>
                <a:gd name="T4" fmla="*/ 263 w 286"/>
                <a:gd name="T5" fmla="*/ 11 h 286"/>
                <a:gd name="T6" fmla="*/ 276 w 286"/>
                <a:gd name="T7" fmla="*/ 22 h 286"/>
                <a:gd name="T8" fmla="*/ 283 w 286"/>
                <a:gd name="T9" fmla="*/ 38 h 286"/>
                <a:gd name="T10" fmla="*/ 286 w 286"/>
                <a:gd name="T11" fmla="*/ 58 h 286"/>
                <a:gd name="T12" fmla="*/ 283 w 286"/>
                <a:gd name="T13" fmla="*/ 77 h 286"/>
                <a:gd name="T14" fmla="*/ 276 w 286"/>
                <a:gd name="T15" fmla="*/ 92 h 286"/>
                <a:gd name="T16" fmla="*/ 263 w 286"/>
                <a:gd name="T17" fmla="*/ 105 h 286"/>
                <a:gd name="T18" fmla="*/ 248 w 286"/>
                <a:gd name="T19" fmla="*/ 112 h 286"/>
                <a:gd name="T20" fmla="*/ 228 w 286"/>
                <a:gd name="T21" fmla="*/ 115 h 286"/>
                <a:gd name="T22" fmla="*/ 203 w 286"/>
                <a:gd name="T23" fmla="*/ 118 h 286"/>
                <a:gd name="T24" fmla="*/ 179 w 286"/>
                <a:gd name="T25" fmla="*/ 127 h 286"/>
                <a:gd name="T26" fmla="*/ 157 w 286"/>
                <a:gd name="T27" fmla="*/ 140 h 286"/>
                <a:gd name="T28" fmla="*/ 139 w 286"/>
                <a:gd name="T29" fmla="*/ 158 h 286"/>
                <a:gd name="T30" fmla="*/ 126 w 286"/>
                <a:gd name="T31" fmla="*/ 179 h 286"/>
                <a:gd name="T32" fmla="*/ 117 w 286"/>
                <a:gd name="T33" fmla="*/ 203 h 286"/>
                <a:gd name="T34" fmla="*/ 114 w 286"/>
                <a:gd name="T35" fmla="*/ 229 h 286"/>
                <a:gd name="T36" fmla="*/ 111 w 286"/>
                <a:gd name="T37" fmla="*/ 248 h 286"/>
                <a:gd name="T38" fmla="*/ 104 w 286"/>
                <a:gd name="T39" fmla="*/ 264 h 286"/>
                <a:gd name="T40" fmla="*/ 92 w 286"/>
                <a:gd name="T41" fmla="*/ 277 h 286"/>
                <a:gd name="T42" fmla="*/ 76 w 286"/>
                <a:gd name="T43" fmla="*/ 284 h 286"/>
                <a:gd name="T44" fmla="*/ 57 w 286"/>
                <a:gd name="T45" fmla="*/ 286 h 286"/>
                <a:gd name="T46" fmla="*/ 38 w 286"/>
                <a:gd name="T47" fmla="*/ 284 h 286"/>
                <a:gd name="T48" fmla="*/ 23 w 286"/>
                <a:gd name="T49" fmla="*/ 277 h 286"/>
                <a:gd name="T50" fmla="*/ 10 w 286"/>
                <a:gd name="T51" fmla="*/ 264 h 286"/>
                <a:gd name="T52" fmla="*/ 3 w 286"/>
                <a:gd name="T53" fmla="*/ 248 h 286"/>
                <a:gd name="T54" fmla="*/ 0 w 286"/>
                <a:gd name="T55" fmla="*/ 229 h 286"/>
                <a:gd name="T56" fmla="*/ 3 w 286"/>
                <a:gd name="T57" fmla="*/ 192 h 286"/>
                <a:gd name="T58" fmla="*/ 11 w 286"/>
                <a:gd name="T59" fmla="*/ 157 h 286"/>
                <a:gd name="T60" fmla="*/ 26 w 286"/>
                <a:gd name="T61" fmla="*/ 124 h 286"/>
                <a:gd name="T62" fmla="*/ 44 w 286"/>
                <a:gd name="T63" fmla="*/ 94 h 286"/>
                <a:gd name="T64" fmla="*/ 67 w 286"/>
                <a:gd name="T65" fmla="*/ 67 h 286"/>
                <a:gd name="T66" fmla="*/ 93 w 286"/>
                <a:gd name="T67" fmla="*/ 44 h 286"/>
                <a:gd name="T68" fmla="*/ 124 w 286"/>
                <a:gd name="T69" fmla="*/ 26 h 286"/>
                <a:gd name="T70" fmla="*/ 157 w 286"/>
                <a:gd name="T71" fmla="*/ 12 h 286"/>
                <a:gd name="T72" fmla="*/ 191 w 286"/>
                <a:gd name="T73" fmla="*/ 4 h 286"/>
                <a:gd name="T74" fmla="*/ 228 w 286"/>
                <a:gd name="T7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6" h="286">
                  <a:moveTo>
                    <a:pt x="228" y="0"/>
                  </a:moveTo>
                  <a:lnTo>
                    <a:pt x="248" y="3"/>
                  </a:lnTo>
                  <a:lnTo>
                    <a:pt x="263" y="11"/>
                  </a:lnTo>
                  <a:lnTo>
                    <a:pt x="276" y="22"/>
                  </a:lnTo>
                  <a:lnTo>
                    <a:pt x="283" y="38"/>
                  </a:lnTo>
                  <a:lnTo>
                    <a:pt x="286" y="58"/>
                  </a:lnTo>
                  <a:lnTo>
                    <a:pt x="283" y="77"/>
                  </a:lnTo>
                  <a:lnTo>
                    <a:pt x="276" y="92"/>
                  </a:lnTo>
                  <a:lnTo>
                    <a:pt x="263" y="105"/>
                  </a:lnTo>
                  <a:lnTo>
                    <a:pt x="248" y="112"/>
                  </a:lnTo>
                  <a:lnTo>
                    <a:pt x="228" y="115"/>
                  </a:lnTo>
                  <a:lnTo>
                    <a:pt x="203" y="118"/>
                  </a:lnTo>
                  <a:lnTo>
                    <a:pt x="179" y="127"/>
                  </a:lnTo>
                  <a:lnTo>
                    <a:pt x="157" y="140"/>
                  </a:lnTo>
                  <a:lnTo>
                    <a:pt x="139" y="158"/>
                  </a:lnTo>
                  <a:lnTo>
                    <a:pt x="126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2" y="277"/>
                  </a:lnTo>
                  <a:lnTo>
                    <a:pt x="76" y="284"/>
                  </a:lnTo>
                  <a:lnTo>
                    <a:pt x="57" y="286"/>
                  </a:lnTo>
                  <a:lnTo>
                    <a:pt x="38" y="284"/>
                  </a:lnTo>
                  <a:lnTo>
                    <a:pt x="23" y="277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4" y="94"/>
                  </a:lnTo>
                  <a:lnTo>
                    <a:pt x="67" y="67"/>
                  </a:lnTo>
                  <a:lnTo>
                    <a:pt x="93" y="44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1" y="4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7" name="Freeform 839"/>
            <p:cNvSpPr>
              <a:spLocks noEditPoints="1"/>
            </p:cNvSpPr>
            <p:nvPr/>
          </p:nvSpPr>
          <p:spPr bwMode="auto">
            <a:xfrm>
              <a:off x="7519988" y="4656138"/>
              <a:ext cx="53975" cy="53975"/>
            </a:xfrm>
            <a:custGeom>
              <a:avLst/>
              <a:gdLst>
                <a:gd name="T0" fmla="*/ 172 w 344"/>
                <a:gd name="T1" fmla="*/ 115 h 343"/>
                <a:gd name="T2" fmla="*/ 153 w 344"/>
                <a:gd name="T3" fmla="*/ 117 h 343"/>
                <a:gd name="T4" fmla="*/ 138 w 344"/>
                <a:gd name="T5" fmla="*/ 125 h 343"/>
                <a:gd name="T6" fmla="*/ 125 w 344"/>
                <a:gd name="T7" fmla="*/ 137 h 343"/>
                <a:gd name="T8" fmla="*/ 118 w 344"/>
                <a:gd name="T9" fmla="*/ 152 h 343"/>
                <a:gd name="T10" fmla="*/ 115 w 344"/>
                <a:gd name="T11" fmla="*/ 172 h 343"/>
                <a:gd name="T12" fmla="*/ 115 w 344"/>
                <a:gd name="T13" fmla="*/ 229 h 343"/>
                <a:gd name="T14" fmla="*/ 229 w 344"/>
                <a:gd name="T15" fmla="*/ 229 h 343"/>
                <a:gd name="T16" fmla="*/ 229 w 344"/>
                <a:gd name="T17" fmla="*/ 172 h 343"/>
                <a:gd name="T18" fmla="*/ 226 w 344"/>
                <a:gd name="T19" fmla="*/ 152 h 343"/>
                <a:gd name="T20" fmla="*/ 219 w 344"/>
                <a:gd name="T21" fmla="*/ 137 h 343"/>
                <a:gd name="T22" fmla="*/ 207 w 344"/>
                <a:gd name="T23" fmla="*/ 125 h 343"/>
                <a:gd name="T24" fmla="*/ 191 w 344"/>
                <a:gd name="T25" fmla="*/ 117 h 343"/>
                <a:gd name="T26" fmla="*/ 172 w 344"/>
                <a:gd name="T27" fmla="*/ 115 h 343"/>
                <a:gd name="T28" fmla="*/ 172 w 344"/>
                <a:gd name="T29" fmla="*/ 0 h 343"/>
                <a:gd name="T30" fmla="*/ 203 w 344"/>
                <a:gd name="T31" fmla="*/ 3 h 343"/>
                <a:gd name="T32" fmla="*/ 233 w 344"/>
                <a:gd name="T33" fmla="*/ 11 h 343"/>
                <a:gd name="T34" fmla="*/ 260 w 344"/>
                <a:gd name="T35" fmla="*/ 23 h 343"/>
                <a:gd name="T36" fmla="*/ 283 w 344"/>
                <a:gd name="T37" fmla="*/ 40 h 343"/>
                <a:gd name="T38" fmla="*/ 304 w 344"/>
                <a:gd name="T39" fmla="*/ 61 h 343"/>
                <a:gd name="T40" fmla="*/ 321 w 344"/>
                <a:gd name="T41" fmla="*/ 85 h 343"/>
                <a:gd name="T42" fmla="*/ 334 w 344"/>
                <a:gd name="T43" fmla="*/ 111 h 343"/>
                <a:gd name="T44" fmla="*/ 341 w 344"/>
                <a:gd name="T45" fmla="*/ 140 h 343"/>
                <a:gd name="T46" fmla="*/ 344 w 344"/>
                <a:gd name="T47" fmla="*/ 172 h 343"/>
                <a:gd name="T48" fmla="*/ 344 w 344"/>
                <a:gd name="T49" fmla="*/ 286 h 343"/>
                <a:gd name="T50" fmla="*/ 341 w 344"/>
                <a:gd name="T51" fmla="*/ 305 h 343"/>
                <a:gd name="T52" fmla="*/ 334 w 344"/>
                <a:gd name="T53" fmla="*/ 321 h 343"/>
                <a:gd name="T54" fmla="*/ 321 w 344"/>
                <a:gd name="T55" fmla="*/ 334 h 343"/>
                <a:gd name="T56" fmla="*/ 305 w 344"/>
                <a:gd name="T57" fmla="*/ 341 h 343"/>
                <a:gd name="T58" fmla="*/ 287 w 344"/>
                <a:gd name="T59" fmla="*/ 343 h 343"/>
                <a:gd name="T60" fmla="*/ 57 w 344"/>
                <a:gd name="T61" fmla="*/ 343 h 343"/>
                <a:gd name="T62" fmla="*/ 39 w 344"/>
                <a:gd name="T63" fmla="*/ 341 h 343"/>
                <a:gd name="T64" fmla="*/ 23 w 344"/>
                <a:gd name="T65" fmla="*/ 334 h 343"/>
                <a:gd name="T66" fmla="*/ 10 w 344"/>
                <a:gd name="T67" fmla="*/ 321 h 343"/>
                <a:gd name="T68" fmla="*/ 3 w 344"/>
                <a:gd name="T69" fmla="*/ 305 h 343"/>
                <a:gd name="T70" fmla="*/ 0 w 344"/>
                <a:gd name="T71" fmla="*/ 286 h 343"/>
                <a:gd name="T72" fmla="*/ 0 w 344"/>
                <a:gd name="T73" fmla="*/ 172 h 343"/>
                <a:gd name="T74" fmla="*/ 3 w 344"/>
                <a:gd name="T75" fmla="*/ 140 h 343"/>
                <a:gd name="T76" fmla="*/ 10 w 344"/>
                <a:gd name="T77" fmla="*/ 111 h 343"/>
                <a:gd name="T78" fmla="*/ 23 w 344"/>
                <a:gd name="T79" fmla="*/ 85 h 343"/>
                <a:gd name="T80" fmla="*/ 40 w 344"/>
                <a:gd name="T81" fmla="*/ 61 h 343"/>
                <a:gd name="T82" fmla="*/ 60 w 344"/>
                <a:gd name="T83" fmla="*/ 40 h 343"/>
                <a:gd name="T84" fmla="*/ 84 w 344"/>
                <a:gd name="T85" fmla="*/ 23 h 343"/>
                <a:gd name="T86" fmla="*/ 111 w 344"/>
                <a:gd name="T87" fmla="*/ 11 h 343"/>
                <a:gd name="T88" fmla="*/ 141 w 344"/>
                <a:gd name="T89" fmla="*/ 3 h 343"/>
                <a:gd name="T90" fmla="*/ 172 w 344"/>
                <a:gd name="T91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4" h="343">
                  <a:moveTo>
                    <a:pt x="172" y="115"/>
                  </a:moveTo>
                  <a:lnTo>
                    <a:pt x="153" y="117"/>
                  </a:lnTo>
                  <a:lnTo>
                    <a:pt x="138" y="125"/>
                  </a:lnTo>
                  <a:lnTo>
                    <a:pt x="125" y="137"/>
                  </a:lnTo>
                  <a:lnTo>
                    <a:pt x="118" y="152"/>
                  </a:lnTo>
                  <a:lnTo>
                    <a:pt x="115" y="172"/>
                  </a:lnTo>
                  <a:lnTo>
                    <a:pt x="115" y="229"/>
                  </a:lnTo>
                  <a:lnTo>
                    <a:pt x="229" y="229"/>
                  </a:lnTo>
                  <a:lnTo>
                    <a:pt x="229" y="172"/>
                  </a:lnTo>
                  <a:lnTo>
                    <a:pt x="226" y="152"/>
                  </a:lnTo>
                  <a:lnTo>
                    <a:pt x="219" y="137"/>
                  </a:lnTo>
                  <a:lnTo>
                    <a:pt x="207" y="125"/>
                  </a:lnTo>
                  <a:lnTo>
                    <a:pt x="191" y="117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03" y="3"/>
                  </a:lnTo>
                  <a:lnTo>
                    <a:pt x="233" y="11"/>
                  </a:lnTo>
                  <a:lnTo>
                    <a:pt x="260" y="23"/>
                  </a:lnTo>
                  <a:lnTo>
                    <a:pt x="283" y="40"/>
                  </a:lnTo>
                  <a:lnTo>
                    <a:pt x="304" y="61"/>
                  </a:lnTo>
                  <a:lnTo>
                    <a:pt x="321" y="85"/>
                  </a:lnTo>
                  <a:lnTo>
                    <a:pt x="334" y="111"/>
                  </a:lnTo>
                  <a:lnTo>
                    <a:pt x="341" y="140"/>
                  </a:lnTo>
                  <a:lnTo>
                    <a:pt x="344" y="172"/>
                  </a:lnTo>
                  <a:lnTo>
                    <a:pt x="344" y="286"/>
                  </a:lnTo>
                  <a:lnTo>
                    <a:pt x="341" y="305"/>
                  </a:lnTo>
                  <a:lnTo>
                    <a:pt x="334" y="321"/>
                  </a:lnTo>
                  <a:lnTo>
                    <a:pt x="321" y="334"/>
                  </a:lnTo>
                  <a:lnTo>
                    <a:pt x="305" y="341"/>
                  </a:lnTo>
                  <a:lnTo>
                    <a:pt x="287" y="343"/>
                  </a:lnTo>
                  <a:lnTo>
                    <a:pt x="57" y="343"/>
                  </a:lnTo>
                  <a:lnTo>
                    <a:pt x="39" y="341"/>
                  </a:lnTo>
                  <a:lnTo>
                    <a:pt x="23" y="334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172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3" y="85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1" y="11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8" name="Freeform 840"/>
            <p:cNvSpPr>
              <a:spLocks/>
            </p:cNvSpPr>
            <p:nvPr/>
          </p:nvSpPr>
          <p:spPr bwMode="auto">
            <a:xfrm>
              <a:off x="7383463" y="4619626"/>
              <a:ext cx="36513" cy="17463"/>
            </a:xfrm>
            <a:custGeom>
              <a:avLst/>
              <a:gdLst>
                <a:gd name="T0" fmla="*/ 57 w 229"/>
                <a:gd name="T1" fmla="*/ 0 h 114"/>
                <a:gd name="T2" fmla="*/ 172 w 229"/>
                <a:gd name="T3" fmla="*/ 0 h 114"/>
                <a:gd name="T4" fmla="*/ 191 w 229"/>
                <a:gd name="T5" fmla="*/ 3 h 114"/>
                <a:gd name="T6" fmla="*/ 206 w 229"/>
                <a:gd name="T7" fmla="*/ 10 h 114"/>
                <a:gd name="T8" fmla="*/ 219 w 229"/>
                <a:gd name="T9" fmla="*/ 23 h 114"/>
                <a:gd name="T10" fmla="*/ 226 w 229"/>
                <a:gd name="T11" fmla="*/ 38 h 114"/>
                <a:gd name="T12" fmla="*/ 229 w 229"/>
                <a:gd name="T13" fmla="*/ 57 h 114"/>
                <a:gd name="T14" fmla="*/ 226 w 229"/>
                <a:gd name="T15" fmla="*/ 77 h 114"/>
                <a:gd name="T16" fmla="*/ 219 w 229"/>
                <a:gd name="T17" fmla="*/ 93 h 114"/>
                <a:gd name="T18" fmla="*/ 206 w 229"/>
                <a:gd name="T19" fmla="*/ 104 h 114"/>
                <a:gd name="T20" fmla="*/ 191 w 229"/>
                <a:gd name="T21" fmla="*/ 112 h 114"/>
                <a:gd name="T22" fmla="*/ 172 w 229"/>
                <a:gd name="T23" fmla="*/ 114 h 114"/>
                <a:gd name="T24" fmla="*/ 57 w 229"/>
                <a:gd name="T25" fmla="*/ 114 h 114"/>
                <a:gd name="T26" fmla="*/ 39 w 229"/>
                <a:gd name="T27" fmla="*/ 112 h 114"/>
                <a:gd name="T28" fmla="*/ 22 w 229"/>
                <a:gd name="T29" fmla="*/ 104 h 114"/>
                <a:gd name="T30" fmla="*/ 10 w 229"/>
                <a:gd name="T31" fmla="*/ 93 h 114"/>
                <a:gd name="T32" fmla="*/ 3 w 229"/>
                <a:gd name="T33" fmla="*/ 77 h 114"/>
                <a:gd name="T34" fmla="*/ 0 w 229"/>
                <a:gd name="T35" fmla="*/ 57 h 114"/>
                <a:gd name="T36" fmla="*/ 3 w 229"/>
                <a:gd name="T37" fmla="*/ 38 h 114"/>
                <a:gd name="T38" fmla="*/ 10 w 229"/>
                <a:gd name="T39" fmla="*/ 23 h 114"/>
                <a:gd name="T40" fmla="*/ 22 w 229"/>
                <a:gd name="T41" fmla="*/ 10 h 114"/>
                <a:gd name="T42" fmla="*/ 39 w 229"/>
                <a:gd name="T43" fmla="*/ 3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2" y="0"/>
                  </a:lnTo>
                  <a:lnTo>
                    <a:pt x="191" y="3"/>
                  </a:lnTo>
                  <a:lnTo>
                    <a:pt x="206" y="10"/>
                  </a:lnTo>
                  <a:lnTo>
                    <a:pt x="219" y="23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7"/>
                  </a:lnTo>
                  <a:lnTo>
                    <a:pt x="219" y="93"/>
                  </a:lnTo>
                  <a:lnTo>
                    <a:pt x="206" y="104"/>
                  </a:lnTo>
                  <a:lnTo>
                    <a:pt x="191" y="112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9" name="Freeform 841"/>
            <p:cNvSpPr>
              <a:spLocks/>
            </p:cNvSpPr>
            <p:nvPr/>
          </p:nvSpPr>
          <p:spPr bwMode="auto">
            <a:xfrm>
              <a:off x="7383463" y="4656138"/>
              <a:ext cx="100013" cy="17463"/>
            </a:xfrm>
            <a:custGeom>
              <a:avLst/>
              <a:gdLst>
                <a:gd name="T0" fmla="*/ 57 w 630"/>
                <a:gd name="T1" fmla="*/ 0 h 115"/>
                <a:gd name="T2" fmla="*/ 572 w 630"/>
                <a:gd name="T3" fmla="*/ 0 h 115"/>
                <a:gd name="T4" fmla="*/ 591 w 630"/>
                <a:gd name="T5" fmla="*/ 3 h 115"/>
                <a:gd name="T6" fmla="*/ 608 w 630"/>
                <a:gd name="T7" fmla="*/ 11 h 115"/>
                <a:gd name="T8" fmla="*/ 619 w 630"/>
                <a:gd name="T9" fmla="*/ 22 h 115"/>
                <a:gd name="T10" fmla="*/ 627 w 630"/>
                <a:gd name="T11" fmla="*/ 39 h 115"/>
                <a:gd name="T12" fmla="*/ 630 w 630"/>
                <a:gd name="T13" fmla="*/ 57 h 115"/>
                <a:gd name="T14" fmla="*/ 627 w 630"/>
                <a:gd name="T15" fmla="*/ 76 h 115"/>
                <a:gd name="T16" fmla="*/ 619 w 630"/>
                <a:gd name="T17" fmla="*/ 92 h 115"/>
                <a:gd name="T18" fmla="*/ 608 w 630"/>
                <a:gd name="T19" fmla="*/ 104 h 115"/>
                <a:gd name="T20" fmla="*/ 591 w 630"/>
                <a:gd name="T21" fmla="*/ 112 h 115"/>
                <a:gd name="T22" fmla="*/ 572 w 630"/>
                <a:gd name="T23" fmla="*/ 115 h 115"/>
                <a:gd name="T24" fmla="*/ 57 w 630"/>
                <a:gd name="T25" fmla="*/ 115 h 115"/>
                <a:gd name="T26" fmla="*/ 39 w 630"/>
                <a:gd name="T27" fmla="*/ 112 h 115"/>
                <a:gd name="T28" fmla="*/ 22 w 630"/>
                <a:gd name="T29" fmla="*/ 104 h 115"/>
                <a:gd name="T30" fmla="*/ 10 w 630"/>
                <a:gd name="T31" fmla="*/ 92 h 115"/>
                <a:gd name="T32" fmla="*/ 3 w 630"/>
                <a:gd name="T33" fmla="*/ 76 h 115"/>
                <a:gd name="T34" fmla="*/ 0 w 630"/>
                <a:gd name="T35" fmla="*/ 57 h 115"/>
                <a:gd name="T36" fmla="*/ 3 w 630"/>
                <a:gd name="T37" fmla="*/ 39 h 115"/>
                <a:gd name="T38" fmla="*/ 10 w 630"/>
                <a:gd name="T39" fmla="*/ 22 h 115"/>
                <a:gd name="T40" fmla="*/ 22 w 630"/>
                <a:gd name="T41" fmla="*/ 11 h 115"/>
                <a:gd name="T42" fmla="*/ 39 w 630"/>
                <a:gd name="T43" fmla="*/ 3 h 115"/>
                <a:gd name="T44" fmla="*/ 57 w 63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0" h="115">
                  <a:moveTo>
                    <a:pt x="57" y="0"/>
                  </a:moveTo>
                  <a:lnTo>
                    <a:pt x="572" y="0"/>
                  </a:lnTo>
                  <a:lnTo>
                    <a:pt x="591" y="3"/>
                  </a:lnTo>
                  <a:lnTo>
                    <a:pt x="608" y="11"/>
                  </a:lnTo>
                  <a:lnTo>
                    <a:pt x="619" y="22"/>
                  </a:lnTo>
                  <a:lnTo>
                    <a:pt x="627" y="39"/>
                  </a:lnTo>
                  <a:lnTo>
                    <a:pt x="630" y="57"/>
                  </a:lnTo>
                  <a:lnTo>
                    <a:pt x="627" y="76"/>
                  </a:lnTo>
                  <a:lnTo>
                    <a:pt x="619" y="92"/>
                  </a:lnTo>
                  <a:lnTo>
                    <a:pt x="608" y="104"/>
                  </a:lnTo>
                  <a:lnTo>
                    <a:pt x="591" y="112"/>
                  </a:lnTo>
                  <a:lnTo>
                    <a:pt x="57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0" name="Freeform 842"/>
            <p:cNvSpPr>
              <a:spLocks noEditPoints="1"/>
            </p:cNvSpPr>
            <p:nvPr/>
          </p:nvSpPr>
          <p:spPr bwMode="auto">
            <a:xfrm>
              <a:off x="7383463" y="4310063"/>
              <a:ext cx="219075" cy="92075"/>
            </a:xfrm>
            <a:custGeom>
              <a:avLst/>
              <a:gdLst>
                <a:gd name="T0" fmla="*/ 211 w 1375"/>
                <a:gd name="T1" fmla="*/ 117 h 572"/>
                <a:gd name="T2" fmla="*/ 169 w 1375"/>
                <a:gd name="T3" fmla="*/ 131 h 572"/>
                <a:gd name="T4" fmla="*/ 137 w 1375"/>
                <a:gd name="T5" fmla="*/ 161 h 572"/>
                <a:gd name="T6" fmla="*/ 118 w 1375"/>
                <a:gd name="T7" fmla="*/ 209 h 572"/>
                <a:gd name="T8" fmla="*/ 118 w 1375"/>
                <a:gd name="T9" fmla="*/ 264 h 572"/>
                <a:gd name="T10" fmla="*/ 205 w 1375"/>
                <a:gd name="T11" fmla="*/ 458 h 572"/>
                <a:gd name="T12" fmla="*/ 1252 w 1375"/>
                <a:gd name="T13" fmla="*/ 292 h 572"/>
                <a:gd name="T14" fmla="*/ 1262 w 1375"/>
                <a:gd name="T15" fmla="*/ 240 h 572"/>
                <a:gd name="T16" fmla="*/ 1252 w 1375"/>
                <a:gd name="T17" fmla="*/ 189 h 572"/>
                <a:gd name="T18" fmla="*/ 1232 w 1375"/>
                <a:gd name="T19" fmla="*/ 156 h 572"/>
                <a:gd name="T20" fmla="*/ 1211 w 1375"/>
                <a:gd name="T21" fmla="*/ 137 h 572"/>
                <a:gd name="T22" fmla="*/ 1182 w 1375"/>
                <a:gd name="T23" fmla="*/ 121 h 572"/>
                <a:gd name="T24" fmla="*/ 1144 w 1375"/>
                <a:gd name="T25" fmla="*/ 115 h 572"/>
                <a:gd name="T26" fmla="*/ 234 w 1375"/>
                <a:gd name="T27" fmla="*/ 0 h 572"/>
                <a:gd name="T28" fmla="*/ 1175 w 1375"/>
                <a:gd name="T29" fmla="*/ 2 h 572"/>
                <a:gd name="T30" fmla="*/ 1234 w 1375"/>
                <a:gd name="T31" fmla="*/ 19 h 572"/>
                <a:gd name="T32" fmla="*/ 1287 w 1375"/>
                <a:gd name="T33" fmla="*/ 52 h 572"/>
                <a:gd name="T34" fmla="*/ 1332 w 1375"/>
                <a:gd name="T35" fmla="*/ 103 h 572"/>
                <a:gd name="T36" fmla="*/ 1363 w 1375"/>
                <a:gd name="T37" fmla="*/ 167 h 572"/>
                <a:gd name="T38" fmla="*/ 1375 w 1375"/>
                <a:gd name="T39" fmla="*/ 237 h 572"/>
                <a:gd name="T40" fmla="*/ 1367 w 1375"/>
                <a:gd name="T41" fmla="*/ 309 h 572"/>
                <a:gd name="T42" fmla="*/ 1252 w 1375"/>
                <a:gd name="T43" fmla="*/ 544 h 572"/>
                <a:gd name="T44" fmla="*/ 1231 w 1375"/>
                <a:gd name="T45" fmla="*/ 564 h 572"/>
                <a:gd name="T46" fmla="*/ 1201 w 1375"/>
                <a:gd name="T47" fmla="*/ 572 h 572"/>
                <a:gd name="T48" fmla="*/ 154 w 1375"/>
                <a:gd name="T49" fmla="*/ 570 h 572"/>
                <a:gd name="T50" fmla="*/ 129 w 1375"/>
                <a:gd name="T51" fmla="*/ 552 h 572"/>
                <a:gd name="T52" fmla="*/ 22 w 1375"/>
                <a:gd name="T53" fmla="*/ 343 h 572"/>
                <a:gd name="T54" fmla="*/ 4 w 1375"/>
                <a:gd name="T55" fmla="*/ 278 h 572"/>
                <a:gd name="T56" fmla="*/ 1 w 1375"/>
                <a:gd name="T57" fmla="*/ 214 h 572"/>
                <a:gd name="T58" fmla="*/ 15 w 1375"/>
                <a:gd name="T59" fmla="*/ 152 h 572"/>
                <a:gd name="T60" fmla="*/ 45 w 1375"/>
                <a:gd name="T61" fmla="*/ 97 h 572"/>
                <a:gd name="T62" fmla="*/ 90 w 1375"/>
                <a:gd name="T63" fmla="*/ 50 h 572"/>
                <a:gd name="T64" fmla="*/ 143 w 1375"/>
                <a:gd name="T65" fmla="*/ 19 h 572"/>
                <a:gd name="T66" fmla="*/ 202 w 1375"/>
                <a:gd name="T67" fmla="*/ 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75" h="572">
                  <a:moveTo>
                    <a:pt x="234" y="115"/>
                  </a:moveTo>
                  <a:lnTo>
                    <a:pt x="211" y="117"/>
                  </a:lnTo>
                  <a:lnTo>
                    <a:pt x="189" y="122"/>
                  </a:lnTo>
                  <a:lnTo>
                    <a:pt x="169" y="131"/>
                  </a:lnTo>
                  <a:lnTo>
                    <a:pt x="151" y="145"/>
                  </a:lnTo>
                  <a:lnTo>
                    <a:pt x="137" y="161"/>
                  </a:lnTo>
                  <a:lnTo>
                    <a:pt x="125" y="183"/>
                  </a:lnTo>
                  <a:lnTo>
                    <a:pt x="118" y="209"/>
                  </a:lnTo>
                  <a:lnTo>
                    <a:pt x="115" y="236"/>
                  </a:lnTo>
                  <a:lnTo>
                    <a:pt x="118" y="264"/>
                  </a:lnTo>
                  <a:lnTo>
                    <a:pt x="125" y="292"/>
                  </a:lnTo>
                  <a:lnTo>
                    <a:pt x="205" y="458"/>
                  </a:lnTo>
                  <a:lnTo>
                    <a:pt x="1167" y="458"/>
                  </a:lnTo>
                  <a:lnTo>
                    <a:pt x="1252" y="292"/>
                  </a:lnTo>
                  <a:lnTo>
                    <a:pt x="1260" y="267"/>
                  </a:lnTo>
                  <a:lnTo>
                    <a:pt x="1262" y="240"/>
                  </a:lnTo>
                  <a:lnTo>
                    <a:pt x="1259" y="214"/>
                  </a:lnTo>
                  <a:lnTo>
                    <a:pt x="1252" y="189"/>
                  </a:lnTo>
                  <a:lnTo>
                    <a:pt x="1241" y="166"/>
                  </a:lnTo>
                  <a:lnTo>
                    <a:pt x="1232" y="156"/>
                  </a:lnTo>
                  <a:lnTo>
                    <a:pt x="1223" y="146"/>
                  </a:lnTo>
                  <a:lnTo>
                    <a:pt x="1211" y="137"/>
                  </a:lnTo>
                  <a:lnTo>
                    <a:pt x="1198" y="127"/>
                  </a:lnTo>
                  <a:lnTo>
                    <a:pt x="1182" y="121"/>
                  </a:lnTo>
                  <a:lnTo>
                    <a:pt x="1164" y="116"/>
                  </a:lnTo>
                  <a:lnTo>
                    <a:pt x="1144" y="115"/>
                  </a:lnTo>
                  <a:lnTo>
                    <a:pt x="234" y="115"/>
                  </a:lnTo>
                  <a:close/>
                  <a:moveTo>
                    <a:pt x="234" y="0"/>
                  </a:moveTo>
                  <a:lnTo>
                    <a:pt x="1144" y="0"/>
                  </a:lnTo>
                  <a:lnTo>
                    <a:pt x="1175" y="2"/>
                  </a:lnTo>
                  <a:lnTo>
                    <a:pt x="1205" y="8"/>
                  </a:lnTo>
                  <a:lnTo>
                    <a:pt x="1234" y="19"/>
                  </a:lnTo>
                  <a:lnTo>
                    <a:pt x="1262" y="33"/>
                  </a:lnTo>
                  <a:lnTo>
                    <a:pt x="1287" y="52"/>
                  </a:lnTo>
                  <a:lnTo>
                    <a:pt x="1311" y="76"/>
                  </a:lnTo>
                  <a:lnTo>
                    <a:pt x="1332" y="103"/>
                  </a:lnTo>
                  <a:lnTo>
                    <a:pt x="1350" y="134"/>
                  </a:lnTo>
                  <a:lnTo>
                    <a:pt x="1363" y="167"/>
                  </a:lnTo>
                  <a:lnTo>
                    <a:pt x="1372" y="201"/>
                  </a:lnTo>
                  <a:lnTo>
                    <a:pt x="1375" y="237"/>
                  </a:lnTo>
                  <a:lnTo>
                    <a:pt x="1374" y="273"/>
                  </a:lnTo>
                  <a:lnTo>
                    <a:pt x="1367" y="309"/>
                  </a:lnTo>
                  <a:lnTo>
                    <a:pt x="1355" y="343"/>
                  </a:lnTo>
                  <a:lnTo>
                    <a:pt x="1252" y="544"/>
                  </a:lnTo>
                  <a:lnTo>
                    <a:pt x="1243" y="556"/>
                  </a:lnTo>
                  <a:lnTo>
                    <a:pt x="1231" y="564"/>
                  </a:lnTo>
                  <a:lnTo>
                    <a:pt x="1217" y="570"/>
                  </a:lnTo>
                  <a:lnTo>
                    <a:pt x="1201" y="572"/>
                  </a:lnTo>
                  <a:lnTo>
                    <a:pt x="171" y="572"/>
                  </a:lnTo>
                  <a:lnTo>
                    <a:pt x="154" y="570"/>
                  </a:lnTo>
                  <a:lnTo>
                    <a:pt x="141" y="564"/>
                  </a:lnTo>
                  <a:lnTo>
                    <a:pt x="129" y="552"/>
                  </a:lnTo>
                  <a:lnTo>
                    <a:pt x="119" y="538"/>
                  </a:lnTo>
                  <a:lnTo>
                    <a:pt x="22" y="343"/>
                  </a:lnTo>
                  <a:lnTo>
                    <a:pt x="11" y="311"/>
                  </a:lnTo>
                  <a:lnTo>
                    <a:pt x="4" y="278"/>
                  </a:lnTo>
                  <a:lnTo>
                    <a:pt x="0" y="246"/>
                  </a:lnTo>
                  <a:lnTo>
                    <a:pt x="1" y="214"/>
                  </a:lnTo>
                  <a:lnTo>
                    <a:pt x="6" y="183"/>
                  </a:lnTo>
                  <a:lnTo>
                    <a:pt x="15" y="152"/>
                  </a:lnTo>
                  <a:lnTo>
                    <a:pt x="28" y="124"/>
                  </a:lnTo>
                  <a:lnTo>
                    <a:pt x="45" y="97"/>
                  </a:lnTo>
                  <a:lnTo>
                    <a:pt x="66" y="72"/>
                  </a:lnTo>
                  <a:lnTo>
                    <a:pt x="90" y="50"/>
                  </a:lnTo>
                  <a:lnTo>
                    <a:pt x="115" y="32"/>
                  </a:lnTo>
                  <a:lnTo>
                    <a:pt x="143" y="19"/>
                  </a:lnTo>
                  <a:lnTo>
                    <a:pt x="172" y="8"/>
                  </a:lnTo>
                  <a:lnTo>
                    <a:pt x="202" y="2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1" name="Freeform 843"/>
            <p:cNvSpPr>
              <a:spLocks/>
            </p:cNvSpPr>
            <p:nvPr/>
          </p:nvSpPr>
          <p:spPr bwMode="auto">
            <a:xfrm>
              <a:off x="7219950" y="4556126"/>
              <a:ext cx="90488" cy="80963"/>
            </a:xfrm>
            <a:custGeom>
              <a:avLst/>
              <a:gdLst>
                <a:gd name="T0" fmla="*/ 54 w 572"/>
                <a:gd name="T1" fmla="*/ 0 h 511"/>
                <a:gd name="T2" fmla="*/ 69 w 572"/>
                <a:gd name="T3" fmla="*/ 0 h 511"/>
                <a:gd name="T4" fmla="*/ 82 w 572"/>
                <a:gd name="T5" fmla="*/ 5 h 511"/>
                <a:gd name="T6" fmla="*/ 95 w 572"/>
                <a:gd name="T7" fmla="*/ 14 h 511"/>
                <a:gd name="T8" fmla="*/ 552 w 572"/>
                <a:gd name="T9" fmla="*/ 415 h 511"/>
                <a:gd name="T10" fmla="*/ 563 w 572"/>
                <a:gd name="T11" fmla="*/ 427 h 511"/>
                <a:gd name="T12" fmla="*/ 569 w 572"/>
                <a:gd name="T13" fmla="*/ 441 h 511"/>
                <a:gd name="T14" fmla="*/ 572 w 572"/>
                <a:gd name="T15" fmla="*/ 454 h 511"/>
                <a:gd name="T16" fmla="*/ 572 w 572"/>
                <a:gd name="T17" fmla="*/ 469 h 511"/>
                <a:gd name="T18" fmla="*/ 567 w 572"/>
                <a:gd name="T19" fmla="*/ 482 h 511"/>
                <a:gd name="T20" fmla="*/ 558 w 572"/>
                <a:gd name="T21" fmla="*/ 495 h 511"/>
                <a:gd name="T22" fmla="*/ 551 w 572"/>
                <a:gd name="T23" fmla="*/ 502 h 511"/>
                <a:gd name="T24" fmla="*/ 542 w 572"/>
                <a:gd name="T25" fmla="*/ 507 h 511"/>
                <a:gd name="T26" fmla="*/ 531 w 572"/>
                <a:gd name="T27" fmla="*/ 510 h 511"/>
                <a:gd name="T28" fmla="*/ 518 w 572"/>
                <a:gd name="T29" fmla="*/ 511 h 511"/>
                <a:gd name="T30" fmla="*/ 506 w 572"/>
                <a:gd name="T31" fmla="*/ 510 h 511"/>
                <a:gd name="T32" fmla="*/ 491 w 572"/>
                <a:gd name="T33" fmla="*/ 506 h 511"/>
                <a:gd name="T34" fmla="*/ 478 w 572"/>
                <a:gd name="T35" fmla="*/ 500 h 511"/>
                <a:gd name="T36" fmla="*/ 20 w 572"/>
                <a:gd name="T37" fmla="*/ 100 h 511"/>
                <a:gd name="T38" fmla="*/ 10 w 572"/>
                <a:gd name="T39" fmla="*/ 87 h 511"/>
                <a:gd name="T40" fmla="*/ 3 w 572"/>
                <a:gd name="T41" fmla="*/ 74 h 511"/>
                <a:gd name="T42" fmla="*/ 0 w 572"/>
                <a:gd name="T43" fmla="*/ 60 h 511"/>
                <a:gd name="T44" fmla="*/ 1 w 572"/>
                <a:gd name="T45" fmla="*/ 46 h 511"/>
                <a:gd name="T46" fmla="*/ 5 w 572"/>
                <a:gd name="T47" fmla="*/ 32 h 511"/>
                <a:gd name="T48" fmla="*/ 15 w 572"/>
                <a:gd name="T49" fmla="*/ 20 h 511"/>
                <a:gd name="T50" fmla="*/ 27 w 572"/>
                <a:gd name="T51" fmla="*/ 10 h 511"/>
                <a:gd name="T52" fmla="*/ 41 w 572"/>
                <a:gd name="T53" fmla="*/ 3 h 511"/>
                <a:gd name="T54" fmla="*/ 54 w 572"/>
                <a:gd name="T55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2" h="511">
                  <a:moveTo>
                    <a:pt x="54" y="0"/>
                  </a:moveTo>
                  <a:lnTo>
                    <a:pt x="69" y="0"/>
                  </a:lnTo>
                  <a:lnTo>
                    <a:pt x="82" y="5"/>
                  </a:lnTo>
                  <a:lnTo>
                    <a:pt x="95" y="14"/>
                  </a:lnTo>
                  <a:lnTo>
                    <a:pt x="552" y="415"/>
                  </a:lnTo>
                  <a:lnTo>
                    <a:pt x="563" y="427"/>
                  </a:lnTo>
                  <a:lnTo>
                    <a:pt x="569" y="441"/>
                  </a:lnTo>
                  <a:lnTo>
                    <a:pt x="572" y="454"/>
                  </a:lnTo>
                  <a:lnTo>
                    <a:pt x="572" y="469"/>
                  </a:lnTo>
                  <a:lnTo>
                    <a:pt x="567" y="482"/>
                  </a:lnTo>
                  <a:lnTo>
                    <a:pt x="558" y="495"/>
                  </a:lnTo>
                  <a:lnTo>
                    <a:pt x="551" y="502"/>
                  </a:lnTo>
                  <a:lnTo>
                    <a:pt x="542" y="507"/>
                  </a:lnTo>
                  <a:lnTo>
                    <a:pt x="531" y="510"/>
                  </a:lnTo>
                  <a:lnTo>
                    <a:pt x="518" y="511"/>
                  </a:lnTo>
                  <a:lnTo>
                    <a:pt x="506" y="510"/>
                  </a:lnTo>
                  <a:lnTo>
                    <a:pt x="491" y="506"/>
                  </a:lnTo>
                  <a:lnTo>
                    <a:pt x="478" y="500"/>
                  </a:lnTo>
                  <a:lnTo>
                    <a:pt x="20" y="100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5" y="32"/>
                  </a:lnTo>
                  <a:lnTo>
                    <a:pt x="15" y="20"/>
                  </a:lnTo>
                  <a:lnTo>
                    <a:pt x="27" y="10"/>
                  </a:lnTo>
                  <a:lnTo>
                    <a:pt x="41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2" name="Freeform 844"/>
            <p:cNvSpPr>
              <a:spLocks/>
            </p:cNvSpPr>
            <p:nvPr/>
          </p:nvSpPr>
          <p:spPr bwMode="auto">
            <a:xfrm>
              <a:off x="7273925" y="4510088"/>
              <a:ext cx="92075" cy="82550"/>
            </a:xfrm>
            <a:custGeom>
              <a:avLst/>
              <a:gdLst>
                <a:gd name="T0" fmla="*/ 54 w 572"/>
                <a:gd name="T1" fmla="*/ 0 h 513"/>
                <a:gd name="T2" fmla="*/ 68 w 572"/>
                <a:gd name="T3" fmla="*/ 1 h 513"/>
                <a:gd name="T4" fmla="*/ 81 w 572"/>
                <a:gd name="T5" fmla="*/ 5 h 513"/>
                <a:gd name="T6" fmla="*/ 94 w 572"/>
                <a:gd name="T7" fmla="*/ 15 h 513"/>
                <a:gd name="T8" fmla="*/ 551 w 572"/>
                <a:gd name="T9" fmla="*/ 415 h 513"/>
                <a:gd name="T10" fmla="*/ 562 w 572"/>
                <a:gd name="T11" fmla="*/ 427 h 513"/>
                <a:gd name="T12" fmla="*/ 568 w 572"/>
                <a:gd name="T13" fmla="*/ 441 h 513"/>
                <a:gd name="T14" fmla="*/ 572 w 572"/>
                <a:gd name="T15" fmla="*/ 456 h 513"/>
                <a:gd name="T16" fmla="*/ 571 w 572"/>
                <a:gd name="T17" fmla="*/ 469 h 513"/>
                <a:gd name="T18" fmla="*/ 567 w 572"/>
                <a:gd name="T19" fmla="*/ 483 h 513"/>
                <a:gd name="T20" fmla="*/ 558 w 572"/>
                <a:gd name="T21" fmla="*/ 495 h 513"/>
                <a:gd name="T22" fmla="*/ 551 w 572"/>
                <a:gd name="T23" fmla="*/ 503 h 513"/>
                <a:gd name="T24" fmla="*/ 542 w 572"/>
                <a:gd name="T25" fmla="*/ 509 h 513"/>
                <a:gd name="T26" fmla="*/ 531 w 572"/>
                <a:gd name="T27" fmla="*/ 512 h 513"/>
                <a:gd name="T28" fmla="*/ 517 w 572"/>
                <a:gd name="T29" fmla="*/ 513 h 513"/>
                <a:gd name="T30" fmla="*/ 505 w 572"/>
                <a:gd name="T31" fmla="*/ 511 h 513"/>
                <a:gd name="T32" fmla="*/ 490 w 572"/>
                <a:gd name="T33" fmla="*/ 507 h 513"/>
                <a:gd name="T34" fmla="*/ 477 w 572"/>
                <a:gd name="T35" fmla="*/ 501 h 513"/>
                <a:gd name="T36" fmla="*/ 20 w 572"/>
                <a:gd name="T37" fmla="*/ 101 h 513"/>
                <a:gd name="T38" fmla="*/ 9 w 572"/>
                <a:gd name="T39" fmla="*/ 89 h 513"/>
                <a:gd name="T40" fmla="*/ 3 w 572"/>
                <a:gd name="T41" fmla="*/ 75 h 513"/>
                <a:gd name="T42" fmla="*/ 0 w 572"/>
                <a:gd name="T43" fmla="*/ 61 h 513"/>
                <a:gd name="T44" fmla="*/ 0 w 572"/>
                <a:gd name="T45" fmla="*/ 46 h 513"/>
                <a:gd name="T46" fmla="*/ 5 w 572"/>
                <a:gd name="T47" fmla="*/ 32 h 513"/>
                <a:gd name="T48" fmla="*/ 14 w 572"/>
                <a:gd name="T49" fmla="*/ 21 h 513"/>
                <a:gd name="T50" fmla="*/ 26 w 572"/>
                <a:gd name="T51" fmla="*/ 11 h 513"/>
                <a:gd name="T52" fmla="*/ 40 w 572"/>
                <a:gd name="T53" fmla="*/ 4 h 513"/>
                <a:gd name="T54" fmla="*/ 54 w 572"/>
                <a:gd name="T55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2" h="513">
                  <a:moveTo>
                    <a:pt x="54" y="0"/>
                  </a:moveTo>
                  <a:lnTo>
                    <a:pt x="68" y="1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551" y="415"/>
                  </a:lnTo>
                  <a:lnTo>
                    <a:pt x="562" y="427"/>
                  </a:lnTo>
                  <a:lnTo>
                    <a:pt x="568" y="441"/>
                  </a:lnTo>
                  <a:lnTo>
                    <a:pt x="572" y="456"/>
                  </a:lnTo>
                  <a:lnTo>
                    <a:pt x="571" y="469"/>
                  </a:lnTo>
                  <a:lnTo>
                    <a:pt x="567" y="483"/>
                  </a:lnTo>
                  <a:lnTo>
                    <a:pt x="558" y="495"/>
                  </a:lnTo>
                  <a:lnTo>
                    <a:pt x="551" y="503"/>
                  </a:lnTo>
                  <a:lnTo>
                    <a:pt x="542" y="509"/>
                  </a:lnTo>
                  <a:lnTo>
                    <a:pt x="531" y="512"/>
                  </a:lnTo>
                  <a:lnTo>
                    <a:pt x="517" y="513"/>
                  </a:lnTo>
                  <a:lnTo>
                    <a:pt x="505" y="511"/>
                  </a:lnTo>
                  <a:lnTo>
                    <a:pt x="490" y="507"/>
                  </a:lnTo>
                  <a:lnTo>
                    <a:pt x="477" y="501"/>
                  </a:lnTo>
                  <a:lnTo>
                    <a:pt x="20" y="101"/>
                  </a:lnTo>
                  <a:lnTo>
                    <a:pt x="9" y="89"/>
                  </a:lnTo>
                  <a:lnTo>
                    <a:pt x="3" y="75"/>
                  </a:lnTo>
                  <a:lnTo>
                    <a:pt x="0" y="61"/>
                  </a:lnTo>
                  <a:lnTo>
                    <a:pt x="0" y="46"/>
                  </a:lnTo>
                  <a:lnTo>
                    <a:pt x="5" y="32"/>
                  </a:lnTo>
                  <a:lnTo>
                    <a:pt x="14" y="21"/>
                  </a:lnTo>
                  <a:lnTo>
                    <a:pt x="26" y="11"/>
                  </a:lnTo>
                  <a:lnTo>
                    <a:pt x="40" y="4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3" name="Freeform 845"/>
            <p:cNvSpPr>
              <a:spLocks/>
            </p:cNvSpPr>
            <p:nvPr/>
          </p:nvSpPr>
          <p:spPr bwMode="auto">
            <a:xfrm>
              <a:off x="7219950" y="4510088"/>
              <a:ext cx="146050" cy="127000"/>
            </a:xfrm>
            <a:custGeom>
              <a:avLst/>
              <a:gdLst>
                <a:gd name="T0" fmla="*/ 54 w 916"/>
                <a:gd name="T1" fmla="*/ 0 h 798"/>
                <a:gd name="T2" fmla="*/ 69 w 916"/>
                <a:gd name="T3" fmla="*/ 1 h 798"/>
                <a:gd name="T4" fmla="*/ 82 w 916"/>
                <a:gd name="T5" fmla="*/ 5 h 798"/>
                <a:gd name="T6" fmla="*/ 95 w 916"/>
                <a:gd name="T7" fmla="*/ 15 h 798"/>
                <a:gd name="T8" fmla="*/ 895 w 916"/>
                <a:gd name="T9" fmla="*/ 702 h 798"/>
                <a:gd name="T10" fmla="*/ 906 w 916"/>
                <a:gd name="T11" fmla="*/ 714 h 798"/>
                <a:gd name="T12" fmla="*/ 912 w 916"/>
                <a:gd name="T13" fmla="*/ 728 h 798"/>
                <a:gd name="T14" fmla="*/ 916 w 916"/>
                <a:gd name="T15" fmla="*/ 741 h 798"/>
                <a:gd name="T16" fmla="*/ 915 w 916"/>
                <a:gd name="T17" fmla="*/ 756 h 798"/>
                <a:gd name="T18" fmla="*/ 911 w 916"/>
                <a:gd name="T19" fmla="*/ 769 h 798"/>
                <a:gd name="T20" fmla="*/ 902 w 916"/>
                <a:gd name="T21" fmla="*/ 782 h 798"/>
                <a:gd name="T22" fmla="*/ 895 w 916"/>
                <a:gd name="T23" fmla="*/ 789 h 798"/>
                <a:gd name="T24" fmla="*/ 886 w 916"/>
                <a:gd name="T25" fmla="*/ 794 h 798"/>
                <a:gd name="T26" fmla="*/ 875 w 916"/>
                <a:gd name="T27" fmla="*/ 797 h 798"/>
                <a:gd name="T28" fmla="*/ 861 w 916"/>
                <a:gd name="T29" fmla="*/ 798 h 798"/>
                <a:gd name="T30" fmla="*/ 849 w 916"/>
                <a:gd name="T31" fmla="*/ 797 h 798"/>
                <a:gd name="T32" fmla="*/ 834 w 916"/>
                <a:gd name="T33" fmla="*/ 793 h 798"/>
                <a:gd name="T34" fmla="*/ 821 w 916"/>
                <a:gd name="T35" fmla="*/ 787 h 798"/>
                <a:gd name="T36" fmla="*/ 20 w 916"/>
                <a:gd name="T37" fmla="*/ 101 h 798"/>
                <a:gd name="T38" fmla="*/ 10 w 916"/>
                <a:gd name="T39" fmla="*/ 89 h 798"/>
                <a:gd name="T40" fmla="*/ 3 w 916"/>
                <a:gd name="T41" fmla="*/ 75 h 798"/>
                <a:gd name="T42" fmla="*/ 0 w 916"/>
                <a:gd name="T43" fmla="*/ 61 h 798"/>
                <a:gd name="T44" fmla="*/ 1 w 916"/>
                <a:gd name="T45" fmla="*/ 46 h 798"/>
                <a:gd name="T46" fmla="*/ 5 w 916"/>
                <a:gd name="T47" fmla="*/ 32 h 798"/>
                <a:gd name="T48" fmla="*/ 15 w 916"/>
                <a:gd name="T49" fmla="*/ 21 h 798"/>
                <a:gd name="T50" fmla="*/ 27 w 916"/>
                <a:gd name="T51" fmla="*/ 11 h 798"/>
                <a:gd name="T52" fmla="*/ 41 w 916"/>
                <a:gd name="T53" fmla="*/ 4 h 798"/>
                <a:gd name="T54" fmla="*/ 54 w 916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6" h="798">
                  <a:moveTo>
                    <a:pt x="54" y="0"/>
                  </a:moveTo>
                  <a:lnTo>
                    <a:pt x="69" y="1"/>
                  </a:lnTo>
                  <a:lnTo>
                    <a:pt x="82" y="5"/>
                  </a:lnTo>
                  <a:lnTo>
                    <a:pt x="95" y="15"/>
                  </a:lnTo>
                  <a:lnTo>
                    <a:pt x="895" y="702"/>
                  </a:lnTo>
                  <a:lnTo>
                    <a:pt x="906" y="714"/>
                  </a:lnTo>
                  <a:lnTo>
                    <a:pt x="912" y="728"/>
                  </a:lnTo>
                  <a:lnTo>
                    <a:pt x="916" y="741"/>
                  </a:lnTo>
                  <a:lnTo>
                    <a:pt x="915" y="756"/>
                  </a:lnTo>
                  <a:lnTo>
                    <a:pt x="911" y="769"/>
                  </a:lnTo>
                  <a:lnTo>
                    <a:pt x="902" y="782"/>
                  </a:lnTo>
                  <a:lnTo>
                    <a:pt x="895" y="789"/>
                  </a:lnTo>
                  <a:lnTo>
                    <a:pt x="886" y="794"/>
                  </a:lnTo>
                  <a:lnTo>
                    <a:pt x="875" y="797"/>
                  </a:lnTo>
                  <a:lnTo>
                    <a:pt x="861" y="798"/>
                  </a:lnTo>
                  <a:lnTo>
                    <a:pt x="849" y="797"/>
                  </a:lnTo>
                  <a:lnTo>
                    <a:pt x="834" y="793"/>
                  </a:lnTo>
                  <a:lnTo>
                    <a:pt x="821" y="787"/>
                  </a:lnTo>
                  <a:lnTo>
                    <a:pt x="20" y="101"/>
                  </a:lnTo>
                  <a:lnTo>
                    <a:pt x="10" y="89"/>
                  </a:lnTo>
                  <a:lnTo>
                    <a:pt x="3" y="75"/>
                  </a:lnTo>
                  <a:lnTo>
                    <a:pt x="0" y="61"/>
                  </a:lnTo>
                  <a:lnTo>
                    <a:pt x="1" y="46"/>
                  </a:lnTo>
                  <a:lnTo>
                    <a:pt x="5" y="32"/>
                  </a:lnTo>
                  <a:lnTo>
                    <a:pt x="15" y="21"/>
                  </a:lnTo>
                  <a:lnTo>
                    <a:pt x="27" y="11"/>
                  </a:lnTo>
                  <a:lnTo>
                    <a:pt x="41" y="4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4" name="Freeform 846"/>
            <p:cNvSpPr>
              <a:spLocks/>
            </p:cNvSpPr>
            <p:nvPr/>
          </p:nvSpPr>
          <p:spPr bwMode="auto">
            <a:xfrm>
              <a:off x="7620000" y="4510088"/>
              <a:ext cx="90488" cy="82550"/>
            </a:xfrm>
            <a:custGeom>
              <a:avLst/>
              <a:gdLst>
                <a:gd name="T0" fmla="*/ 518 w 572"/>
                <a:gd name="T1" fmla="*/ 0 h 513"/>
                <a:gd name="T2" fmla="*/ 532 w 572"/>
                <a:gd name="T3" fmla="*/ 4 h 513"/>
                <a:gd name="T4" fmla="*/ 546 w 572"/>
                <a:gd name="T5" fmla="*/ 11 h 513"/>
                <a:gd name="T6" fmla="*/ 558 w 572"/>
                <a:gd name="T7" fmla="*/ 21 h 513"/>
                <a:gd name="T8" fmla="*/ 567 w 572"/>
                <a:gd name="T9" fmla="*/ 32 h 513"/>
                <a:gd name="T10" fmla="*/ 572 w 572"/>
                <a:gd name="T11" fmla="*/ 46 h 513"/>
                <a:gd name="T12" fmla="*/ 572 w 572"/>
                <a:gd name="T13" fmla="*/ 61 h 513"/>
                <a:gd name="T14" fmla="*/ 569 w 572"/>
                <a:gd name="T15" fmla="*/ 75 h 513"/>
                <a:gd name="T16" fmla="*/ 562 w 572"/>
                <a:gd name="T17" fmla="*/ 89 h 513"/>
                <a:gd name="T18" fmla="*/ 552 w 572"/>
                <a:gd name="T19" fmla="*/ 101 h 513"/>
                <a:gd name="T20" fmla="*/ 94 w 572"/>
                <a:gd name="T21" fmla="*/ 501 h 513"/>
                <a:gd name="T22" fmla="*/ 86 w 572"/>
                <a:gd name="T23" fmla="*/ 507 h 513"/>
                <a:gd name="T24" fmla="*/ 72 w 572"/>
                <a:gd name="T25" fmla="*/ 511 h 513"/>
                <a:gd name="T26" fmla="*/ 60 w 572"/>
                <a:gd name="T27" fmla="*/ 513 h 513"/>
                <a:gd name="T28" fmla="*/ 43 w 572"/>
                <a:gd name="T29" fmla="*/ 511 h 513"/>
                <a:gd name="T30" fmla="*/ 28 w 572"/>
                <a:gd name="T31" fmla="*/ 505 h 513"/>
                <a:gd name="T32" fmla="*/ 14 w 572"/>
                <a:gd name="T33" fmla="*/ 495 h 513"/>
                <a:gd name="T34" fmla="*/ 6 w 572"/>
                <a:gd name="T35" fmla="*/ 483 h 513"/>
                <a:gd name="T36" fmla="*/ 0 w 572"/>
                <a:gd name="T37" fmla="*/ 469 h 513"/>
                <a:gd name="T38" fmla="*/ 0 w 572"/>
                <a:gd name="T39" fmla="*/ 456 h 513"/>
                <a:gd name="T40" fmla="*/ 4 w 572"/>
                <a:gd name="T41" fmla="*/ 441 h 513"/>
                <a:gd name="T42" fmla="*/ 10 w 572"/>
                <a:gd name="T43" fmla="*/ 427 h 513"/>
                <a:gd name="T44" fmla="*/ 20 w 572"/>
                <a:gd name="T45" fmla="*/ 415 h 513"/>
                <a:gd name="T46" fmla="*/ 478 w 572"/>
                <a:gd name="T47" fmla="*/ 15 h 513"/>
                <a:gd name="T48" fmla="*/ 490 w 572"/>
                <a:gd name="T49" fmla="*/ 5 h 513"/>
                <a:gd name="T50" fmla="*/ 504 w 572"/>
                <a:gd name="T51" fmla="*/ 1 h 513"/>
                <a:gd name="T52" fmla="*/ 518 w 572"/>
                <a:gd name="T5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513">
                  <a:moveTo>
                    <a:pt x="518" y="0"/>
                  </a:moveTo>
                  <a:lnTo>
                    <a:pt x="532" y="4"/>
                  </a:lnTo>
                  <a:lnTo>
                    <a:pt x="546" y="11"/>
                  </a:lnTo>
                  <a:lnTo>
                    <a:pt x="558" y="21"/>
                  </a:lnTo>
                  <a:lnTo>
                    <a:pt x="567" y="32"/>
                  </a:lnTo>
                  <a:lnTo>
                    <a:pt x="572" y="46"/>
                  </a:lnTo>
                  <a:lnTo>
                    <a:pt x="572" y="61"/>
                  </a:lnTo>
                  <a:lnTo>
                    <a:pt x="569" y="75"/>
                  </a:lnTo>
                  <a:lnTo>
                    <a:pt x="562" y="89"/>
                  </a:lnTo>
                  <a:lnTo>
                    <a:pt x="552" y="101"/>
                  </a:lnTo>
                  <a:lnTo>
                    <a:pt x="94" y="501"/>
                  </a:lnTo>
                  <a:lnTo>
                    <a:pt x="86" y="507"/>
                  </a:lnTo>
                  <a:lnTo>
                    <a:pt x="72" y="511"/>
                  </a:lnTo>
                  <a:lnTo>
                    <a:pt x="60" y="513"/>
                  </a:lnTo>
                  <a:lnTo>
                    <a:pt x="43" y="511"/>
                  </a:lnTo>
                  <a:lnTo>
                    <a:pt x="28" y="505"/>
                  </a:lnTo>
                  <a:lnTo>
                    <a:pt x="14" y="495"/>
                  </a:lnTo>
                  <a:lnTo>
                    <a:pt x="6" y="483"/>
                  </a:lnTo>
                  <a:lnTo>
                    <a:pt x="0" y="469"/>
                  </a:lnTo>
                  <a:lnTo>
                    <a:pt x="0" y="456"/>
                  </a:lnTo>
                  <a:lnTo>
                    <a:pt x="4" y="441"/>
                  </a:lnTo>
                  <a:lnTo>
                    <a:pt x="10" y="427"/>
                  </a:lnTo>
                  <a:lnTo>
                    <a:pt x="20" y="415"/>
                  </a:lnTo>
                  <a:lnTo>
                    <a:pt x="478" y="15"/>
                  </a:lnTo>
                  <a:lnTo>
                    <a:pt x="490" y="5"/>
                  </a:lnTo>
                  <a:lnTo>
                    <a:pt x="504" y="1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5" name="Freeform 847"/>
            <p:cNvSpPr>
              <a:spLocks/>
            </p:cNvSpPr>
            <p:nvPr/>
          </p:nvSpPr>
          <p:spPr bwMode="auto">
            <a:xfrm>
              <a:off x="7673975" y="4556126"/>
              <a:ext cx="90488" cy="80963"/>
            </a:xfrm>
            <a:custGeom>
              <a:avLst/>
              <a:gdLst>
                <a:gd name="T0" fmla="*/ 519 w 573"/>
                <a:gd name="T1" fmla="*/ 0 h 511"/>
                <a:gd name="T2" fmla="*/ 532 w 573"/>
                <a:gd name="T3" fmla="*/ 3 h 511"/>
                <a:gd name="T4" fmla="*/ 546 w 573"/>
                <a:gd name="T5" fmla="*/ 10 h 511"/>
                <a:gd name="T6" fmla="*/ 558 w 573"/>
                <a:gd name="T7" fmla="*/ 20 h 511"/>
                <a:gd name="T8" fmla="*/ 568 w 573"/>
                <a:gd name="T9" fmla="*/ 32 h 511"/>
                <a:gd name="T10" fmla="*/ 572 w 573"/>
                <a:gd name="T11" fmla="*/ 46 h 511"/>
                <a:gd name="T12" fmla="*/ 573 w 573"/>
                <a:gd name="T13" fmla="*/ 60 h 511"/>
                <a:gd name="T14" fmla="*/ 570 w 573"/>
                <a:gd name="T15" fmla="*/ 74 h 511"/>
                <a:gd name="T16" fmla="*/ 562 w 573"/>
                <a:gd name="T17" fmla="*/ 87 h 511"/>
                <a:gd name="T18" fmla="*/ 553 w 573"/>
                <a:gd name="T19" fmla="*/ 100 h 511"/>
                <a:gd name="T20" fmla="*/ 94 w 573"/>
                <a:gd name="T21" fmla="*/ 500 h 511"/>
                <a:gd name="T22" fmla="*/ 86 w 573"/>
                <a:gd name="T23" fmla="*/ 506 h 511"/>
                <a:gd name="T24" fmla="*/ 73 w 573"/>
                <a:gd name="T25" fmla="*/ 510 h 511"/>
                <a:gd name="T26" fmla="*/ 61 w 573"/>
                <a:gd name="T27" fmla="*/ 511 h 511"/>
                <a:gd name="T28" fmla="*/ 43 w 573"/>
                <a:gd name="T29" fmla="*/ 509 h 511"/>
                <a:gd name="T30" fmla="*/ 28 w 573"/>
                <a:gd name="T31" fmla="*/ 504 h 511"/>
                <a:gd name="T32" fmla="*/ 15 w 573"/>
                <a:gd name="T33" fmla="*/ 495 h 511"/>
                <a:gd name="T34" fmla="*/ 6 w 573"/>
                <a:gd name="T35" fmla="*/ 482 h 511"/>
                <a:gd name="T36" fmla="*/ 0 w 573"/>
                <a:gd name="T37" fmla="*/ 469 h 511"/>
                <a:gd name="T38" fmla="*/ 0 w 573"/>
                <a:gd name="T39" fmla="*/ 454 h 511"/>
                <a:gd name="T40" fmla="*/ 4 w 573"/>
                <a:gd name="T41" fmla="*/ 441 h 511"/>
                <a:gd name="T42" fmla="*/ 11 w 573"/>
                <a:gd name="T43" fmla="*/ 427 h 511"/>
                <a:gd name="T44" fmla="*/ 20 w 573"/>
                <a:gd name="T45" fmla="*/ 415 h 511"/>
                <a:gd name="T46" fmla="*/ 478 w 573"/>
                <a:gd name="T47" fmla="*/ 14 h 511"/>
                <a:gd name="T48" fmla="*/ 490 w 573"/>
                <a:gd name="T49" fmla="*/ 5 h 511"/>
                <a:gd name="T50" fmla="*/ 504 w 573"/>
                <a:gd name="T51" fmla="*/ 0 h 511"/>
                <a:gd name="T52" fmla="*/ 519 w 573"/>
                <a:gd name="T53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3" h="511">
                  <a:moveTo>
                    <a:pt x="519" y="0"/>
                  </a:moveTo>
                  <a:lnTo>
                    <a:pt x="532" y="3"/>
                  </a:lnTo>
                  <a:lnTo>
                    <a:pt x="546" y="10"/>
                  </a:lnTo>
                  <a:lnTo>
                    <a:pt x="558" y="20"/>
                  </a:lnTo>
                  <a:lnTo>
                    <a:pt x="568" y="32"/>
                  </a:lnTo>
                  <a:lnTo>
                    <a:pt x="572" y="46"/>
                  </a:lnTo>
                  <a:lnTo>
                    <a:pt x="573" y="60"/>
                  </a:lnTo>
                  <a:lnTo>
                    <a:pt x="570" y="74"/>
                  </a:lnTo>
                  <a:lnTo>
                    <a:pt x="562" y="87"/>
                  </a:lnTo>
                  <a:lnTo>
                    <a:pt x="553" y="100"/>
                  </a:lnTo>
                  <a:lnTo>
                    <a:pt x="94" y="500"/>
                  </a:lnTo>
                  <a:lnTo>
                    <a:pt x="86" y="506"/>
                  </a:lnTo>
                  <a:lnTo>
                    <a:pt x="73" y="510"/>
                  </a:lnTo>
                  <a:lnTo>
                    <a:pt x="61" y="511"/>
                  </a:lnTo>
                  <a:lnTo>
                    <a:pt x="43" y="509"/>
                  </a:lnTo>
                  <a:lnTo>
                    <a:pt x="28" y="504"/>
                  </a:lnTo>
                  <a:lnTo>
                    <a:pt x="15" y="495"/>
                  </a:lnTo>
                  <a:lnTo>
                    <a:pt x="6" y="482"/>
                  </a:lnTo>
                  <a:lnTo>
                    <a:pt x="0" y="469"/>
                  </a:lnTo>
                  <a:lnTo>
                    <a:pt x="0" y="454"/>
                  </a:lnTo>
                  <a:lnTo>
                    <a:pt x="4" y="441"/>
                  </a:lnTo>
                  <a:lnTo>
                    <a:pt x="11" y="427"/>
                  </a:lnTo>
                  <a:lnTo>
                    <a:pt x="20" y="415"/>
                  </a:lnTo>
                  <a:lnTo>
                    <a:pt x="478" y="14"/>
                  </a:lnTo>
                  <a:lnTo>
                    <a:pt x="490" y="5"/>
                  </a:lnTo>
                  <a:lnTo>
                    <a:pt x="504" y="0"/>
                  </a:lnTo>
                  <a:lnTo>
                    <a:pt x="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6" name="Freeform 848"/>
            <p:cNvSpPr>
              <a:spLocks/>
            </p:cNvSpPr>
            <p:nvPr/>
          </p:nvSpPr>
          <p:spPr bwMode="auto">
            <a:xfrm>
              <a:off x="7620000" y="4510088"/>
              <a:ext cx="144463" cy="127000"/>
            </a:xfrm>
            <a:custGeom>
              <a:avLst/>
              <a:gdLst>
                <a:gd name="T0" fmla="*/ 862 w 916"/>
                <a:gd name="T1" fmla="*/ 0 h 798"/>
                <a:gd name="T2" fmla="*/ 875 w 916"/>
                <a:gd name="T3" fmla="*/ 4 h 798"/>
                <a:gd name="T4" fmla="*/ 889 w 916"/>
                <a:gd name="T5" fmla="*/ 11 h 798"/>
                <a:gd name="T6" fmla="*/ 901 w 916"/>
                <a:gd name="T7" fmla="*/ 21 h 798"/>
                <a:gd name="T8" fmla="*/ 911 w 916"/>
                <a:gd name="T9" fmla="*/ 34 h 798"/>
                <a:gd name="T10" fmla="*/ 915 w 916"/>
                <a:gd name="T11" fmla="*/ 48 h 798"/>
                <a:gd name="T12" fmla="*/ 916 w 916"/>
                <a:gd name="T13" fmla="*/ 63 h 798"/>
                <a:gd name="T14" fmla="*/ 913 w 916"/>
                <a:gd name="T15" fmla="*/ 77 h 798"/>
                <a:gd name="T16" fmla="*/ 905 w 916"/>
                <a:gd name="T17" fmla="*/ 91 h 798"/>
                <a:gd name="T18" fmla="*/ 896 w 916"/>
                <a:gd name="T19" fmla="*/ 101 h 798"/>
                <a:gd name="T20" fmla="*/ 94 w 916"/>
                <a:gd name="T21" fmla="*/ 787 h 798"/>
                <a:gd name="T22" fmla="*/ 86 w 916"/>
                <a:gd name="T23" fmla="*/ 793 h 798"/>
                <a:gd name="T24" fmla="*/ 72 w 916"/>
                <a:gd name="T25" fmla="*/ 797 h 798"/>
                <a:gd name="T26" fmla="*/ 60 w 916"/>
                <a:gd name="T27" fmla="*/ 798 h 798"/>
                <a:gd name="T28" fmla="*/ 43 w 916"/>
                <a:gd name="T29" fmla="*/ 796 h 798"/>
                <a:gd name="T30" fmla="*/ 28 w 916"/>
                <a:gd name="T31" fmla="*/ 791 h 798"/>
                <a:gd name="T32" fmla="*/ 14 w 916"/>
                <a:gd name="T33" fmla="*/ 782 h 798"/>
                <a:gd name="T34" fmla="*/ 6 w 916"/>
                <a:gd name="T35" fmla="*/ 769 h 798"/>
                <a:gd name="T36" fmla="*/ 0 w 916"/>
                <a:gd name="T37" fmla="*/ 756 h 798"/>
                <a:gd name="T38" fmla="*/ 0 w 916"/>
                <a:gd name="T39" fmla="*/ 741 h 798"/>
                <a:gd name="T40" fmla="*/ 4 w 916"/>
                <a:gd name="T41" fmla="*/ 728 h 798"/>
                <a:gd name="T42" fmla="*/ 10 w 916"/>
                <a:gd name="T43" fmla="*/ 714 h 798"/>
                <a:gd name="T44" fmla="*/ 20 w 916"/>
                <a:gd name="T45" fmla="*/ 702 h 798"/>
                <a:gd name="T46" fmla="*/ 821 w 916"/>
                <a:gd name="T47" fmla="*/ 15 h 798"/>
                <a:gd name="T48" fmla="*/ 833 w 916"/>
                <a:gd name="T49" fmla="*/ 5 h 798"/>
                <a:gd name="T50" fmla="*/ 847 w 916"/>
                <a:gd name="T51" fmla="*/ 1 h 798"/>
                <a:gd name="T52" fmla="*/ 862 w 916"/>
                <a:gd name="T53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6" h="798">
                  <a:moveTo>
                    <a:pt x="862" y="0"/>
                  </a:moveTo>
                  <a:lnTo>
                    <a:pt x="875" y="4"/>
                  </a:lnTo>
                  <a:lnTo>
                    <a:pt x="889" y="11"/>
                  </a:lnTo>
                  <a:lnTo>
                    <a:pt x="901" y="21"/>
                  </a:lnTo>
                  <a:lnTo>
                    <a:pt x="911" y="34"/>
                  </a:lnTo>
                  <a:lnTo>
                    <a:pt x="915" y="48"/>
                  </a:lnTo>
                  <a:lnTo>
                    <a:pt x="916" y="63"/>
                  </a:lnTo>
                  <a:lnTo>
                    <a:pt x="913" y="77"/>
                  </a:lnTo>
                  <a:lnTo>
                    <a:pt x="905" y="91"/>
                  </a:lnTo>
                  <a:lnTo>
                    <a:pt x="896" y="101"/>
                  </a:lnTo>
                  <a:lnTo>
                    <a:pt x="94" y="787"/>
                  </a:lnTo>
                  <a:lnTo>
                    <a:pt x="86" y="793"/>
                  </a:lnTo>
                  <a:lnTo>
                    <a:pt x="72" y="797"/>
                  </a:lnTo>
                  <a:lnTo>
                    <a:pt x="60" y="798"/>
                  </a:lnTo>
                  <a:lnTo>
                    <a:pt x="43" y="796"/>
                  </a:lnTo>
                  <a:lnTo>
                    <a:pt x="28" y="791"/>
                  </a:lnTo>
                  <a:lnTo>
                    <a:pt x="14" y="782"/>
                  </a:lnTo>
                  <a:lnTo>
                    <a:pt x="6" y="769"/>
                  </a:lnTo>
                  <a:lnTo>
                    <a:pt x="0" y="756"/>
                  </a:lnTo>
                  <a:lnTo>
                    <a:pt x="0" y="741"/>
                  </a:lnTo>
                  <a:lnTo>
                    <a:pt x="4" y="728"/>
                  </a:lnTo>
                  <a:lnTo>
                    <a:pt x="10" y="714"/>
                  </a:lnTo>
                  <a:lnTo>
                    <a:pt x="20" y="702"/>
                  </a:lnTo>
                  <a:lnTo>
                    <a:pt x="821" y="15"/>
                  </a:lnTo>
                  <a:lnTo>
                    <a:pt x="833" y="5"/>
                  </a:lnTo>
                  <a:lnTo>
                    <a:pt x="847" y="1"/>
                  </a:lnTo>
                  <a:lnTo>
                    <a:pt x="8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5" name="Group 1514"/>
          <p:cNvGrpSpPr/>
          <p:nvPr/>
        </p:nvGrpSpPr>
        <p:grpSpPr>
          <a:xfrm>
            <a:off x="6286864" y="4306740"/>
            <a:ext cx="544513" cy="407988"/>
            <a:chOff x="6292850" y="4306888"/>
            <a:chExt cx="544513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91" name="Freeform 853"/>
            <p:cNvSpPr>
              <a:spLocks noEditPoints="1"/>
            </p:cNvSpPr>
            <p:nvPr/>
          </p:nvSpPr>
          <p:spPr bwMode="auto">
            <a:xfrm>
              <a:off x="6292850" y="4424363"/>
              <a:ext cx="544513" cy="290513"/>
            </a:xfrm>
            <a:custGeom>
              <a:avLst/>
              <a:gdLst>
                <a:gd name="T0" fmla="*/ 358 w 3430"/>
                <a:gd name="T1" fmla="*/ 117 h 1830"/>
                <a:gd name="T2" fmla="*/ 279 w 3430"/>
                <a:gd name="T3" fmla="*/ 140 h 1830"/>
                <a:gd name="T4" fmla="*/ 212 w 3430"/>
                <a:gd name="T5" fmla="*/ 183 h 1830"/>
                <a:gd name="T6" fmla="*/ 160 w 3430"/>
                <a:gd name="T7" fmla="*/ 243 h 1830"/>
                <a:gd name="T8" fmla="*/ 126 w 3430"/>
                <a:gd name="T9" fmla="*/ 317 h 1830"/>
                <a:gd name="T10" fmla="*/ 114 w 3430"/>
                <a:gd name="T11" fmla="*/ 400 h 1830"/>
                <a:gd name="T12" fmla="*/ 117 w 3430"/>
                <a:gd name="T13" fmla="*/ 1472 h 1830"/>
                <a:gd name="T14" fmla="*/ 140 w 3430"/>
                <a:gd name="T15" fmla="*/ 1551 h 1830"/>
                <a:gd name="T16" fmla="*/ 184 w 3430"/>
                <a:gd name="T17" fmla="*/ 1618 h 1830"/>
                <a:gd name="T18" fmla="*/ 243 w 3430"/>
                <a:gd name="T19" fmla="*/ 1670 h 1830"/>
                <a:gd name="T20" fmla="*/ 317 w 3430"/>
                <a:gd name="T21" fmla="*/ 1703 h 1830"/>
                <a:gd name="T22" fmla="*/ 400 w 3430"/>
                <a:gd name="T23" fmla="*/ 1716 h 1830"/>
                <a:gd name="T24" fmla="*/ 3072 w 3430"/>
                <a:gd name="T25" fmla="*/ 1712 h 1830"/>
                <a:gd name="T26" fmla="*/ 3151 w 3430"/>
                <a:gd name="T27" fmla="*/ 1690 h 1830"/>
                <a:gd name="T28" fmla="*/ 3218 w 3430"/>
                <a:gd name="T29" fmla="*/ 1646 h 1830"/>
                <a:gd name="T30" fmla="*/ 3270 w 3430"/>
                <a:gd name="T31" fmla="*/ 1586 h 1830"/>
                <a:gd name="T32" fmla="*/ 3304 w 3430"/>
                <a:gd name="T33" fmla="*/ 1513 h 1830"/>
                <a:gd name="T34" fmla="*/ 3316 w 3430"/>
                <a:gd name="T35" fmla="*/ 1430 h 1830"/>
                <a:gd name="T36" fmla="*/ 3313 w 3430"/>
                <a:gd name="T37" fmla="*/ 357 h 1830"/>
                <a:gd name="T38" fmla="*/ 3290 w 3430"/>
                <a:gd name="T39" fmla="*/ 278 h 1830"/>
                <a:gd name="T40" fmla="*/ 3246 w 3430"/>
                <a:gd name="T41" fmla="*/ 211 h 1830"/>
                <a:gd name="T42" fmla="*/ 3187 w 3430"/>
                <a:gd name="T43" fmla="*/ 159 h 1830"/>
                <a:gd name="T44" fmla="*/ 3113 w 3430"/>
                <a:gd name="T45" fmla="*/ 126 h 1830"/>
                <a:gd name="T46" fmla="*/ 3030 w 3430"/>
                <a:gd name="T47" fmla="*/ 114 h 1830"/>
                <a:gd name="T48" fmla="*/ 400 w 3430"/>
                <a:gd name="T49" fmla="*/ 0 h 1830"/>
                <a:gd name="T50" fmla="*/ 3081 w 3430"/>
                <a:gd name="T51" fmla="*/ 3 h 1830"/>
                <a:gd name="T52" fmla="*/ 3175 w 3430"/>
                <a:gd name="T53" fmla="*/ 26 h 1830"/>
                <a:gd name="T54" fmla="*/ 3260 w 3430"/>
                <a:gd name="T55" fmla="*/ 70 h 1830"/>
                <a:gd name="T56" fmla="*/ 3329 w 3430"/>
                <a:gd name="T57" fmla="*/ 133 h 1830"/>
                <a:gd name="T58" fmla="*/ 3383 w 3430"/>
                <a:gd name="T59" fmla="*/ 211 h 1830"/>
                <a:gd name="T60" fmla="*/ 3418 w 3430"/>
                <a:gd name="T61" fmla="*/ 300 h 1830"/>
                <a:gd name="T62" fmla="*/ 3430 w 3430"/>
                <a:gd name="T63" fmla="*/ 400 h 1830"/>
                <a:gd name="T64" fmla="*/ 3427 w 3430"/>
                <a:gd name="T65" fmla="*/ 1480 h 1830"/>
                <a:gd name="T66" fmla="*/ 3403 w 3430"/>
                <a:gd name="T67" fmla="*/ 1575 h 1830"/>
                <a:gd name="T68" fmla="*/ 3359 w 3430"/>
                <a:gd name="T69" fmla="*/ 1659 h 1830"/>
                <a:gd name="T70" fmla="*/ 3296 w 3430"/>
                <a:gd name="T71" fmla="*/ 1729 h 1830"/>
                <a:gd name="T72" fmla="*/ 3219 w 3430"/>
                <a:gd name="T73" fmla="*/ 1783 h 1830"/>
                <a:gd name="T74" fmla="*/ 3129 w 3430"/>
                <a:gd name="T75" fmla="*/ 1818 h 1830"/>
                <a:gd name="T76" fmla="*/ 3030 w 3430"/>
                <a:gd name="T77" fmla="*/ 1830 h 1830"/>
                <a:gd name="T78" fmla="*/ 349 w 3430"/>
                <a:gd name="T79" fmla="*/ 1827 h 1830"/>
                <a:gd name="T80" fmla="*/ 255 w 3430"/>
                <a:gd name="T81" fmla="*/ 1803 h 1830"/>
                <a:gd name="T82" fmla="*/ 170 w 3430"/>
                <a:gd name="T83" fmla="*/ 1758 h 1830"/>
                <a:gd name="T84" fmla="*/ 101 w 3430"/>
                <a:gd name="T85" fmla="*/ 1696 h 1830"/>
                <a:gd name="T86" fmla="*/ 47 w 3430"/>
                <a:gd name="T87" fmla="*/ 1619 h 1830"/>
                <a:gd name="T88" fmla="*/ 12 w 3430"/>
                <a:gd name="T89" fmla="*/ 1528 h 1830"/>
                <a:gd name="T90" fmla="*/ 0 w 3430"/>
                <a:gd name="T91" fmla="*/ 1430 h 1830"/>
                <a:gd name="T92" fmla="*/ 3 w 3430"/>
                <a:gd name="T93" fmla="*/ 349 h 1830"/>
                <a:gd name="T94" fmla="*/ 27 w 3430"/>
                <a:gd name="T95" fmla="*/ 255 h 1830"/>
                <a:gd name="T96" fmla="*/ 71 w 3430"/>
                <a:gd name="T97" fmla="*/ 170 h 1830"/>
                <a:gd name="T98" fmla="*/ 134 w 3430"/>
                <a:gd name="T99" fmla="*/ 100 h 1830"/>
                <a:gd name="T100" fmla="*/ 211 w 3430"/>
                <a:gd name="T101" fmla="*/ 46 h 1830"/>
                <a:gd name="T102" fmla="*/ 301 w 3430"/>
                <a:gd name="T103" fmla="*/ 11 h 1830"/>
                <a:gd name="T104" fmla="*/ 400 w 3430"/>
                <a:gd name="T105" fmla="*/ 0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30" h="1830">
                  <a:moveTo>
                    <a:pt x="400" y="114"/>
                  </a:moveTo>
                  <a:lnTo>
                    <a:pt x="358" y="117"/>
                  </a:lnTo>
                  <a:lnTo>
                    <a:pt x="317" y="126"/>
                  </a:lnTo>
                  <a:lnTo>
                    <a:pt x="279" y="140"/>
                  </a:lnTo>
                  <a:lnTo>
                    <a:pt x="243" y="159"/>
                  </a:lnTo>
                  <a:lnTo>
                    <a:pt x="212" y="183"/>
                  </a:lnTo>
                  <a:lnTo>
                    <a:pt x="184" y="211"/>
                  </a:lnTo>
                  <a:lnTo>
                    <a:pt x="160" y="243"/>
                  </a:lnTo>
                  <a:lnTo>
                    <a:pt x="140" y="278"/>
                  </a:lnTo>
                  <a:lnTo>
                    <a:pt x="126" y="317"/>
                  </a:lnTo>
                  <a:lnTo>
                    <a:pt x="117" y="357"/>
                  </a:lnTo>
                  <a:lnTo>
                    <a:pt x="114" y="400"/>
                  </a:lnTo>
                  <a:lnTo>
                    <a:pt x="114" y="1430"/>
                  </a:lnTo>
                  <a:lnTo>
                    <a:pt x="117" y="1472"/>
                  </a:lnTo>
                  <a:lnTo>
                    <a:pt x="126" y="1513"/>
                  </a:lnTo>
                  <a:lnTo>
                    <a:pt x="140" y="1551"/>
                  </a:lnTo>
                  <a:lnTo>
                    <a:pt x="160" y="1586"/>
                  </a:lnTo>
                  <a:lnTo>
                    <a:pt x="184" y="1618"/>
                  </a:lnTo>
                  <a:lnTo>
                    <a:pt x="212" y="1646"/>
                  </a:lnTo>
                  <a:lnTo>
                    <a:pt x="243" y="1670"/>
                  </a:lnTo>
                  <a:lnTo>
                    <a:pt x="279" y="1690"/>
                  </a:lnTo>
                  <a:lnTo>
                    <a:pt x="317" y="1703"/>
                  </a:lnTo>
                  <a:lnTo>
                    <a:pt x="358" y="1712"/>
                  </a:lnTo>
                  <a:lnTo>
                    <a:pt x="400" y="1716"/>
                  </a:lnTo>
                  <a:lnTo>
                    <a:pt x="3030" y="1716"/>
                  </a:lnTo>
                  <a:lnTo>
                    <a:pt x="3072" y="1712"/>
                  </a:lnTo>
                  <a:lnTo>
                    <a:pt x="3113" y="1703"/>
                  </a:lnTo>
                  <a:lnTo>
                    <a:pt x="3151" y="1690"/>
                  </a:lnTo>
                  <a:lnTo>
                    <a:pt x="3187" y="1670"/>
                  </a:lnTo>
                  <a:lnTo>
                    <a:pt x="3218" y="1646"/>
                  </a:lnTo>
                  <a:lnTo>
                    <a:pt x="3246" y="1618"/>
                  </a:lnTo>
                  <a:lnTo>
                    <a:pt x="3270" y="1586"/>
                  </a:lnTo>
                  <a:lnTo>
                    <a:pt x="3290" y="1551"/>
                  </a:lnTo>
                  <a:lnTo>
                    <a:pt x="3304" y="1513"/>
                  </a:lnTo>
                  <a:lnTo>
                    <a:pt x="3313" y="1472"/>
                  </a:lnTo>
                  <a:lnTo>
                    <a:pt x="3316" y="1430"/>
                  </a:lnTo>
                  <a:lnTo>
                    <a:pt x="3316" y="400"/>
                  </a:lnTo>
                  <a:lnTo>
                    <a:pt x="3313" y="357"/>
                  </a:lnTo>
                  <a:lnTo>
                    <a:pt x="3304" y="317"/>
                  </a:lnTo>
                  <a:lnTo>
                    <a:pt x="3290" y="278"/>
                  </a:lnTo>
                  <a:lnTo>
                    <a:pt x="3270" y="243"/>
                  </a:lnTo>
                  <a:lnTo>
                    <a:pt x="3246" y="211"/>
                  </a:lnTo>
                  <a:lnTo>
                    <a:pt x="3218" y="183"/>
                  </a:lnTo>
                  <a:lnTo>
                    <a:pt x="3187" y="159"/>
                  </a:lnTo>
                  <a:lnTo>
                    <a:pt x="3151" y="140"/>
                  </a:lnTo>
                  <a:lnTo>
                    <a:pt x="3113" y="126"/>
                  </a:lnTo>
                  <a:lnTo>
                    <a:pt x="3072" y="117"/>
                  </a:lnTo>
                  <a:lnTo>
                    <a:pt x="3030" y="114"/>
                  </a:lnTo>
                  <a:lnTo>
                    <a:pt x="400" y="114"/>
                  </a:lnTo>
                  <a:close/>
                  <a:moveTo>
                    <a:pt x="400" y="0"/>
                  </a:moveTo>
                  <a:lnTo>
                    <a:pt x="3030" y="0"/>
                  </a:lnTo>
                  <a:lnTo>
                    <a:pt x="3081" y="3"/>
                  </a:lnTo>
                  <a:lnTo>
                    <a:pt x="3129" y="11"/>
                  </a:lnTo>
                  <a:lnTo>
                    <a:pt x="3175" y="26"/>
                  </a:lnTo>
                  <a:lnTo>
                    <a:pt x="3219" y="46"/>
                  </a:lnTo>
                  <a:lnTo>
                    <a:pt x="3260" y="70"/>
                  </a:lnTo>
                  <a:lnTo>
                    <a:pt x="3296" y="100"/>
                  </a:lnTo>
                  <a:lnTo>
                    <a:pt x="3329" y="133"/>
                  </a:lnTo>
                  <a:lnTo>
                    <a:pt x="3359" y="170"/>
                  </a:lnTo>
                  <a:lnTo>
                    <a:pt x="3383" y="211"/>
                  </a:lnTo>
                  <a:lnTo>
                    <a:pt x="3403" y="255"/>
                  </a:lnTo>
                  <a:lnTo>
                    <a:pt x="3418" y="300"/>
                  </a:lnTo>
                  <a:lnTo>
                    <a:pt x="3427" y="349"/>
                  </a:lnTo>
                  <a:lnTo>
                    <a:pt x="3430" y="400"/>
                  </a:lnTo>
                  <a:lnTo>
                    <a:pt x="3430" y="1430"/>
                  </a:lnTo>
                  <a:lnTo>
                    <a:pt x="3427" y="1480"/>
                  </a:lnTo>
                  <a:lnTo>
                    <a:pt x="3418" y="1528"/>
                  </a:lnTo>
                  <a:lnTo>
                    <a:pt x="3403" y="1575"/>
                  </a:lnTo>
                  <a:lnTo>
                    <a:pt x="3383" y="1619"/>
                  </a:lnTo>
                  <a:lnTo>
                    <a:pt x="3359" y="1659"/>
                  </a:lnTo>
                  <a:lnTo>
                    <a:pt x="3329" y="1696"/>
                  </a:lnTo>
                  <a:lnTo>
                    <a:pt x="3296" y="1729"/>
                  </a:lnTo>
                  <a:lnTo>
                    <a:pt x="3260" y="1758"/>
                  </a:lnTo>
                  <a:lnTo>
                    <a:pt x="3219" y="1783"/>
                  </a:lnTo>
                  <a:lnTo>
                    <a:pt x="3175" y="1803"/>
                  </a:lnTo>
                  <a:lnTo>
                    <a:pt x="3129" y="1818"/>
                  </a:lnTo>
                  <a:lnTo>
                    <a:pt x="3081" y="1827"/>
                  </a:lnTo>
                  <a:lnTo>
                    <a:pt x="3030" y="1830"/>
                  </a:lnTo>
                  <a:lnTo>
                    <a:pt x="400" y="1830"/>
                  </a:lnTo>
                  <a:lnTo>
                    <a:pt x="349" y="1827"/>
                  </a:lnTo>
                  <a:lnTo>
                    <a:pt x="301" y="1818"/>
                  </a:lnTo>
                  <a:lnTo>
                    <a:pt x="255" y="1803"/>
                  </a:lnTo>
                  <a:lnTo>
                    <a:pt x="211" y="1783"/>
                  </a:lnTo>
                  <a:lnTo>
                    <a:pt x="170" y="1758"/>
                  </a:lnTo>
                  <a:lnTo>
                    <a:pt x="134" y="1729"/>
                  </a:lnTo>
                  <a:lnTo>
                    <a:pt x="101" y="1696"/>
                  </a:lnTo>
                  <a:lnTo>
                    <a:pt x="71" y="1659"/>
                  </a:lnTo>
                  <a:lnTo>
                    <a:pt x="47" y="1619"/>
                  </a:lnTo>
                  <a:lnTo>
                    <a:pt x="27" y="1575"/>
                  </a:lnTo>
                  <a:lnTo>
                    <a:pt x="12" y="1528"/>
                  </a:lnTo>
                  <a:lnTo>
                    <a:pt x="3" y="1480"/>
                  </a:lnTo>
                  <a:lnTo>
                    <a:pt x="0" y="143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0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3"/>
                  </a:lnTo>
                  <a:lnTo>
                    <a:pt x="134" y="100"/>
                  </a:lnTo>
                  <a:lnTo>
                    <a:pt x="170" y="70"/>
                  </a:lnTo>
                  <a:lnTo>
                    <a:pt x="211" y="46"/>
                  </a:lnTo>
                  <a:lnTo>
                    <a:pt x="255" y="26"/>
                  </a:lnTo>
                  <a:lnTo>
                    <a:pt x="301" y="11"/>
                  </a:lnTo>
                  <a:lnTo>
                    <a:pt x="349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2" name="Freeform 854"/>
            <p:cNvSpPr>
              <a:spLocks noEditPoints="1"/>
            </p:cNvSpPr>
            <p:nvPr/>
          </p:nvSpPr>
          <p:spPr bwMode="auto">
            <a:xfrm>
              <a:off x="6365875" y="4314825"/>
              <a:ext cx="398463" cy="127000"/>
            </a:xfrm>
            <a:custGeom>
              <a:avLst/>
              <a:gdLst>
                <a:gd name="T0" fmla="*/ 812 w 2516"/>
                <a:gd name="T1" fmla="*/ 118 h 801"/>
                <a:gd name="T2" fmla="*/ 783 w 2516"/>
                <a:gd name="T3" fmla="*/ 139 h 801"/>
                <a:gd name="T4" fmla="*/ 709 w 2516"/>
                <a:gd name="T5" fmla="*/ 355 h 801"/>
                <a:gd name="T6" fmla="*/ 679 w 2516"/>
                <a:gd name="T7" fmla="*/ 403 h 801"/>
                <a:gd name="T8" fmla="*/ 639 w 2516"/>
                <a:gd name="T9" fmla="*/ 437 h 801"/>
                <a:gd name="T10" fmla="*/ 589 w 2516"/>
                <a:gd name="T11" fmla="*/ 455 h 801"/>
                <a:gd name="T12" fmla="*/ 286 w 2516"/>
                <a:gd name="T13" fmla="*/ 458 h 801"/>
                <a:gd name="T14" fmla="*/ 225 w 2516"/>
                <a:gd name="T15" fmla="*/ 468 h 801"/>
                <a:gd name="T16" fmla="*/ 175 w 2516"/>
                <a:gd name="T17" fmla="*/ 498 h 801"/>
                <a:gd name="T18" fmla="*/ 138 w 2516"/>
                <a:gd name="T19" fmla="*/ 541 h 801"/>
                <a:gd name="T20" fmla="*/ 118 w 2516"/>
                <a:gd name="T21" fmla="*/ 597 h 801"/>
                <a:gd name="T22" fmla="*/ 115 w 2516"/>
                <a:gd name="T23" fmla="*/ 687 h 801"/>
                <a:gd name="T24" fmla="*/ 2401 w 2516"/>
                <a:gd name="T25" fmla="*/ 630 h 801"/>
                <a:gd name="T26" fmla="*/ 2391 w 2516"/>
                <a:gd name="T27" fmla="*/ 568 h 801"/>
                <a:gd name="T28" fmla="*/ 2362 w 2516"/>
                <a:gd name="T29" fmla="*/ 517 h 801"/>
                <a:gd name="T30" fmla="*/ 2317 w 2516"/>
                <a:gd name="T31" fmla="*/ 481 h 801"/>
                <a:gd name="T32" fmla="*/ 2261 w 2516"/>
                <a:gd name="T33" fmla="*/ 460 h 801"/>
                <a:gd name="T34" fmla="*/ 1955 w 2516"/>
                <a:gd name="T35" fmla="*/ 458 h 801"/>
                <a:gd name="T36" fmla="*/ 1903 w 2516"/>
                <a:gd name="T37" fmla="*/ 449 h 801"/>
                <a:gd name="T38" fmla="*/ 1859 w 2516"/>
                <a:gd name="T39" fmla="*/ 423 h 801"/>
                <a:gd name="T40" fmla="*/ 1824 w 2516"/>
                <a:gd name="T41" fmla="*/ 384 h 801"/>
                <a:gd name="T42" fmla="*/ 1743 w 2516"/>
                <a:gd name="T43" fmla="*/ 154 h 801"/>
                <a:gd name="T44" fmla="*/ 1730 w 2516"/>
                <a:gd name="T45" fmla="*/ 130 h 801"/>
                <a:gd name="T46" fmla="*/ 1703 w 2516"/>
                <a:gd name="T47" fmla="*/ 117 h 801"/>
                <a:gd name="T48" fmla="*/ 830 w 2516"/>
                <a:gd name="T49" fmla="*/ 115 h 801"/>
                <a:gd name="T50" fmla="*/ 1692 w 2516"/>
                <a:gd name="T51" fmla="*/ 0 h 801"/>
                <a:gd name="T52" fmla="*/ 1747 w 2516"/>
                <a:gd name="T53" fmla="*/ 9 h 801"/>
                <a:gd name="T54" fmla="*/ 1794 w 2516"/>
                <a:gd name="T55" fmla="*/ 33 h 801"/>
                <a:gd name="T56" fmla="*/ 1833 w 2516"/>
                <a:gd name="T57" fmla="*/ 70 h 801"/>
                <a:gd name="T58" fmla="*/ 1859 w 2516"/>
                <a:gd name="T59" fmla="*/ 120 h 801"/>
                <a:gd name="T60" fmla="*/ 1924 w 2516"/>
                <a:gd name="T61" fmla="*/ 329 h 801"/>
                <a:gd name="T62" fmla="*/ 1943 w 2516"/>
                <a:gd name="T63" fmla="*/ 342 h 801"/>
                <a:gd name="T64" fmla="*/ 2230 w 2516"/>
                <a:gd name="T65" fmla="*/ 344 h 801"/>
                <a:gd name="T66" fmla="*/ 2313 w 2516"/>
                <a:gd name="T67" fmla="*/ 355 h 801"/>
                <a:gd name="T68" fmla="*/ 2387 w 2516"/>
                <a:gd name="T69" fmla="*/ 388 h 801"/>
                <a:gd name="T70" fmla="*/ 2446 w 2516"/>
                <a:gd name="T71" fmla="*/ 440 h 801"/>
                <a:gd name="T72" fmla="*/ 2490 w 2516"/>
                <a:gd name="T73" fmla="*/ 508 h 801"/>
                <a:gd name="T74" fmla="*/ 2513 w 2516"/>
                <a:gd name="T75" fmla="*/ 587 h 801"/>
                <a:gd name="T76" fmla="*/ 2516 w 2516"/>
                <a:gd name="T77" fmla="*/ 744 h 801"/>
                <a:gd name="T78" fmla="*/ 2505 w 2516"/>
                <a:gd name="T79" fmla="*/ 778 h 801"/>
                <a:gd name="T80" fmla="*/ 2477 w 2516"/>
                <a:gd name="T81" fmla="*/ 798 h 801"/>
                <a:gd name="T82" fmla="*/ 58 w 2516"/>
                <a:gd name="T83" fmla="*/ 801 h 801"/>
                <a:gd name="T84" fmla="*/ 22 w 2516"/>
                <a:gd name="T85" fmla="*/ 791 h 801"/>
                <a:gd name="T86" fmla="*/ 3 w 2516"/>
                <a:gd name="T87" fmla="*/ 763 h 801"/>
                <a:gd name="T88" fmla="*/ 0 w 2516"/>
                <a:gd name="T89" fmla="*/ 630 h 801"/>
                <a:gd name="T90" fmla="*/ 12 w 2516"/>
                <a:gd name="T91" fmla="*/ 546 h 801"/>
                <a:gd name="T92" fmla="*/ 46 w 2516"/>
                <a:gd name="T93" fmla="*/ 473 h 801"/>
                <a:gd name="T94" fmla="*/ 98 w 2516"/>
                <a:gd name="T95" fmla="*/ 412 h 801"/>
                <a:gd name="T96" fmla="*/ 165 w 2516"/>
                <a:gd name="T97" fmla="*/ 370 h 801"/>
                <a:gd name="T98" fmla="*/ 244 w 2516"/>
                <a:gd name="T99" fmla="*/ 347 h 801"/>
                <a:gd name="T100" fmla="*/ 561 w 2516"/>
                <a:gd name="T101" fmla="*/ 344 h 801"/>
                <a:gd name="T102" fmla="*/ 582 w 2516"/>
                <a:gd name="T103" fmla="*/ 336 h 801"/>
                <a:gd name="T104" fmla="*/ 601 w 2516"/>
                <a:gd name="T105" fmla="*/ 321 h 801"/>
                <a:gd name="T106" fmla="*/ 674 w 2516"/>
                <a:gd name="T107" fmla="*/ 94 h 801"/>
                <a:gd name="T108" fmla="*/ 705 w 2516"/>
                <a:gd name="T109" fmla="*/ 49 h 801"/>
                <a:gd name="T110" fmla="*/ 748 w 2516"/>
                <a:gd name="T111" fmla="*/ 18 h 801"/>
                <a:gd name="T112" fmla="*/ 800 w 2516"/>
                <a:gd name="T113" fmla="*/ 3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16" h="801">
                  <a:moveTo>
                    <a:pt x="830" y="115"/>
                  </a:moveTo>
                  <a:lnTo>
                    <a:pt x="812" y="118"/>
                  </a:lnTo>
                  <a:lnTo>
                    <a:pt x="797" y="126"/>
                  </a:lnTo>
                  <a:lnTo>
                    <a:pt x="783" y="139"/>
                  </a:lnTo>
                  <a:lnTo>
                    <a:pt x="773" y="154"/>
                  </a:lnTo>
                  <a:lnTo>
                    <a:pt x="709" y="355"/>
                  </a:lnTo>
                  <a:lnTo>
                    <a:pt x="696" y="380"/>
                  </a:lnTo>
                  <a:lnTo>
                    <a:pt x="679" y="403"/>
                  </a:lnTo>
                  <a:lnTo>
                    <a:pt x="660" y="422"/>
                  </a:lnTo>
                  <a:lnTo>
                    <a:pt x="639" y="437"/>
                  </a:lnTo>
                  <a:lnTo>
                    <a:pt x="615" y="449"/>
                  </a:lnTo>
                  <a:lnTo>
                    <a:pt x="589" y="455"/>
                  </a:lnTo>
                  <a:lnTo>
                    <a:pt x="561" y="458"/>
                  </a:lnTo>
                  <a:lnTo>
                    <a:pt x="286" y="458"/>
                  </a:lnTo>
                  <a:lnTo>
                    <a:pt x="255" y="460"/>
                  </a:lnTo>
                  <a:lnTo>
                    <a:pt x="225" y="468"/>
                  </a:lnTo>
                  <a:lnTo>
                    <a:pt x="199" y="481"/>
                  </a:lnTo>
                  <a:lnTo>
                    <a:pt x="175" y="498"/>
                  </a:lnTo>
                  <a:lnTo>
                    <a:pt x="154" y="517"/>
                  </a:lnTo>
                  <a:lnTo>
                    <a:pt x="138" y="541"/>
                  </a:lnTo>
                  <a:lnTo>
                    <a:pt x="125" y="568"/>
                  </a:lnTo>
                  <a:lnTo>
                    <a:pt x="118" y="597"/>
                  </a:lnTo>
                  <a:lnTo>
                    <a:pt x="115" y="630"/>
                  </a:lnTo>
                  <a:lnTo>
                    <a:pt x="115" y="687"/>
                  </a:lnTo>
                  <a:lnTo>
                    <a:pt x="2401" y="687"/>
                  </a:lnTo>
                  <a:lnTo>
                    <a:pt x="2401" y="630"/>
                  </a:lnTo>
                  <a:lnTo>
                    <a:pt x="2398" y="597"/>
                  </a:lnTo>
                  <a:lnTo>
                    <a:pt x="2391" y="568"/>
                  </a:lnTo>
                  <a:lnTo>
                    <a:pt x="2378" y="541"/>
                  </a:lnTo>
                  <a:lnTo>
                    <a:pt x="2362" y="517"/>
                  </a:lnTo>
                  <a:lnTo>
                    <a:pt x="2341" y="498"/>
                  </a:lnTo>
                  <a:lnTo>
                    <a:pt x="2317" y="481"/>
                  </a:lnTo>
                  <a:lnTo>
                    <a:pt x="2291" y="468"/>
                  </a:lnTo>
                  <a:lnTo>
                    <a:pt x="2261" y="460"/>
                  </a:lnTo>
                  <a:lnTo>
                    <a:pt x="2230" y="458"/>
                  </a:lnTo>
                  <a:lnTo>
                    <a:pt x="1955" y="458"/>
                  </a:lnTo>
                  <a:lnTo>
                    <a:pt x="1928" y="455"/>
                  </a:lnTo>
                  <a:lnTo>
                    <a:pt x="1903" y="449"/>
                  </a:lnTo>
                  <a:lnTo>
                    <a:pt x="1880" y="437"/>
                  </a:lnTo>
                  <a:lnTo>
                    <a:pt x="1859" y="423"/>
                  </a:lnTo>
                  <a:lnTo>
                    <a:pt x="1840" y="405"/>
                  </a:lnTo>
                  <a:lnTo>
                    <a:pt x="1824" y="384"/>
                  </a:lnTo>
                  <a:lnTo>
                    <a:pt x="1812" y="360"/>
                  </a:lnTo>
                  <a:lnTo>
                    <a:pt x="1743" y="154"/>
                  </a:lnTo>
                  <a:lnTo>
                    <a:pt x="1738" y="142"/>
                  </a:lnTo>
                  <a:lnTo>
                    <a:pt x="1730" y="130"/>
                  </a:lnTo>
                  <a:lnTo>
                    <a:pt x="1717" y="122"/>
                  </a:lnTo>
                  <a:lnTo>
                    <a:pt x="1703" y="117"/>
                  </a:lnTo>
                  <a:lnTo>
                    <a:pt x="1687" y="115"/>
                  </a:lnTo>
                  <a:lnTo>
                    <a:pt x="830" y="115"/>
                  </a:lnTo>
                  <a:close/>
                  <a:moveTo>
                    <a:pt x="830" y="0"/>
                  </a:moveTo>
                  <a:lnTo>
                    <a:pt x="1692" y="0"/>
                  </a:lnTo>
                  <a:lnTo>
                    <a:pt x="1719" y="3"/>
                  </a:lnTo>
                  <a:lnTo>
                    <a:pt x="1747" y="9"/>
                  </a:lnTo>
                  <a:lnTo>
                    <a:pt x="1771" y="18"/>
                  </a:lnTo>
                  <a:lnTo>
                    <a:pt x="1794" y="33"/>
                  </a:lnTo>
                  <a:lnTo>
                    <a:pt x="1815" y="49"/>
                  </a:lnTo>
                  <a:lnTo>
                    <a:pt x="1833" y="70"/>
                  </a:lnTo>
                  <a:lnTo>
                    <a:pt x="1847" y="94"/>
                  </a:lnTo>
                  <a:lnTo>
                    <a:pt x="1859" y="120"/>
                  </a:lnTo>
                  <a:lnTo>
                    <a:pt x="1921" y="321"/>
                  </a:lnTo>
                  <a:lnTo>
                    <a:pt x="1924" y="329"/>
                  </a:lnTo>
                  <a:lnTo>
                    <a:pt x="1932" y="336"/>
                  </a:lnTo>
                  <a:lnTo>
                    <a:pt x="1943" y="342"/>
                  </a:lnTo>
                  <a:lnTo>
                    <a:pt x="1955" y="344"/>
                  </a:lnTo>
                  <a:lnTo>
                    <a:pt x="2230" y="344"/>
                  </a:lnTo>
                  <a:lnTo>
                    <a:pt x="2272" y="347"/>
                  </a:lnTo>
                  <a:lnTo>
                    <a:pt x="2313" y="355"/>
                  </a:lnTo>
                  <a:lnTo>
                    <a:pt x="2351" y="370"/>
                  </a:lnTo>
                  <a:lnTo>
                    <a:pt x="2387" y="388"/>
                  </a:lnTo>
                  <a:lnTo>
                    <a:pt x="2418" y="412"/>
                  </a:lnTo>
                  <a:lnTo>
                    <a:pt x="2446" y="440"/>
                  </a:lnTo>
                  <a:lnTo>
                    <a:pt x="2470" y="473"/>
                  </a:lnTo>
                  <a:lnTo>
                    <a:pt x="2490" y="508"/>
                  </a:lnTo>
                  <a:lnTo>
                    <a:pt x="2504" y="546"/>
                  </a:lnTo>
                  <a:lnTo>
                    <a:pt x="2513" y="587"/>
                  </a:lnTo>
                  <a:lnTo>
                    <a:pt x="2516" y="630"/>
                  </a:lnTo>
                  <a:lnTo>
                    <a:pt x="2516" y="744"/>
                  </a:lnTo>
                  <a:lnTo>
                    <a:pt x="2513" y="763"/>
                  </a:lnTo>
                  <a:lnTo>
                    <a:pt x="2505" y="778"/>
                  </a:lnTo>
                  <a:lnTo>
                    <a:pt x="2494" y="791"/>
                  </a:lnTo>
                  <a:lnTo>
                    <a:pt x="2477" y="798"/>
                  </a:lnTo>
                  <a:lnTo>
                    <a:pt x="2459" y="801"/>
                  </a:lnTo>
                  <a:lnTo>
                    <a:pt x="58" y="801"/>
                  </a:lnTo>
                  <a:lnTo>
                    <a:pt x="39" y="798"/>
                  </a:lnTo>
                  <a:lnTo>
                    <a:pt x="22" y="791"/>
                  </a:lnTo>
                  <a:lnTo>
                    <a:pt x="11" y="778"/>
                  </a:lnTo>
                  <a:lnTo>
                    <a:pt x="3" y="763"/>
                  </a:lnTo>
                  <a:lnTo>
                    <a:pt x="0" y="744"/>
                  </a:lnTo>
                  <a:lnTo>
                    <a:pt x="0" y="630"/>
                  </a:lnTo>
                  <a:lnTo>
                    <a:pt x="3" y="587"/>
                  </a:lnTo>
                  <a:lnTo>
                    <a:pt x="12" y="546"/>
                  </a:lnTo>
                  <a:lnTo>
                    <a:pt x="26" y="508"/>
                  </a:lnTo>
                  <a:lnTo>
                    <a:pt x="46" y="473"/>
                  </a:lnTo>
                  <a:lnTo>
                    <a:pt x="70" y="440"/>
                  </a:lnTo>
                  <a:lnTo>
                    <a:pt x="98" y="412"/>
                  </a:lnTo>
                  <a:lnTo>
                    <a:pt x="129" y="388"/>
                  </a:lnTo>
                  <a:lnTo>
                    <a:pt x="165" y="370"/>
                  </a:lnTo>
                  <a:lnTo>
                    <a:pt x="203" y="355"/>
                  </a:lnTo>
                  <a:lnTo>
                    <a:pt x="244" y="347"/>
                  </a:lnTo>
                  <a:lnTo>
                    <a:pt x="286" y="344"/>
                  </a:lnTo>
                  <a:lnTo>
                    <a:pt x="561" y="344"/>
                  </a:lnTo>
                  <a:lnTo>
                    <a:pt x="572" y="342"/>
                  </a:lnTo>
                  <a:lnTo>
                    <a:pt x="582" y="336"/>
                  </a:lnTo>
                  <a:lnTo>
                    <a:pt x="592" y="329"/>
                  </a:lnTo>
                  <a:lnTo>
                    <a:pt x="601" y="321"/>
                  </a:lnTo>
                  <a:lnTo>
                    <a:pt x="663" y="120"/>
                  </a:lnTo>
                  <a:lnTo>
                    <a:pt x="674" y="94"/>
                  </a:lnTo>
                  <a:lnTo>
                    <a:pt x="687" y="70"/>
                  </a:lnTo>
                  <a:lnTo>
                    <a:pt x="705" y="49"/>
                  </a:lnTo>
                  <a:lnTo>
                    <a:pt x="725" y="33"/>
                  </a:lnTo>
                  <a:lnTo>
                    <a:pt x="748" y="18"/>
                  </a:lnTo>
                  <a:lnTo>
                    <a:pt x="773" y="9"/>
                  </a:lnTo>
                  <a:lnTo>
                    <a:pt x="800" y="3"/>
                  </a:lnTo>
                  <a:lnTo>
                    <a:pt x="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3" name="Freeform 855"/>
            <p:cNvSpPr>
              <a:spLocks noEditPoints="1"/>
            </p:cNvSpPr>
            <p:nvPr/>
          </p:nvSpPr>
          <p:spPr bwMode="auto">
            <a:xfrm>
              <a:off x="6519863" y="4351338"/>
              <a:ext cx="90488" cy="55563"/>
            </a:xfrm>
            <a:custGeom>
              <a:avLst/>
              <a:gdLst>
                <a:gd name="T0" fmla="*/ 115 w 572"/>
                <a:gd name="T1" fmla="*/ 115 h 343"/>
                <a:gd name="T2" fmla="*/ 115 w 572"/>
                <a:gd name="T3" fmla="*/ 229 h 343"/>
                <a:gd name="T4" fmla="*/ 458 w 572"/>
                <a:gd name="T5" fmla="*/ 229 h 343"/>
                <a:gd name="T6" fmla="*/ 458 w 572"/>
                <a:gd name="T7" fmla="*/ 115 h 343"/>
                <a:gd name="T8" fmla="*/ 115 w 572"/>
                <a:gd name="T9" fmla="*/ 115 h 343"/>
                <a:gd name="T10" fmla="*/ 57 w 572"/>
                <a:gd name="T11" fmla="*/ 0 h 343"/>
                <a:gd name="T12" fmla="*/ 515 w 572"/>
                <a:gd name="T13" fmla="*/ 0 h 343"/>
                <a:gd name="T14" fmla="*/ 533 w 572"/>
                <a:gd name="T15" fmla="*/ 2 h 343"/>
                <a:gd name="T16" fmla="*/ 550 w 572"/>
                <a:gd name="T17" fmla="*/ 11 h 343"/>
                <a:gd name="T18" fmla="*/ 561 w 572"/>
                <a:gd name="T19" fmla="*/ 22 h 343"/>
                <a:gd name="T20" fmla="*/ 569 w 572"/>
                <a:gd name="T21" fmla="*/ 38 h 343"/>
                <a:gd name="T22" fmla="*/ 572 w 572"/>
                <a:gd name="T23" fmla="*/ 57 h 343"/>
                <a:gd name="T24" fmla="*/ 572 w 572"/>
                <a:gd name="T25" fmla="*/ 286 h 343"/>
                <a:gd name="T26" fmla="*/ 569 w 572"/>
                <a:gd name="T27" fmla="*/ 305 h 343"/>
                <a:gd name="T28" fmla="*/ 561 w 572"/>
                <a:gd name="T29" fmla="*/ 321 h 343"/>
                <a:gd name="T30" fmla="*/ 550 w 572"/>
                <a:gd name="T31" fmla="*/ 333 h 343"/>
                <a:gd name="T32" fmla="*/ 533 w 572"/>
                <a:gd name="T33" fmla="*/ 340 h 343"/>
                <a:gd name="T34" fmla="*/ 515 w 572"/>
                <a:gd name="T35" fmla="*/ 343 h 343"/>
                <a:gd name="T36" fmla="*/ 57 w 572"/>
                <a:gd name="T37" fmla="*/ 343 h 343"/>
                <a:gd name="T38" fmla="*/ 39 w 572"/>
                <a:gd name="T39" fmla="*/ 340 h 343"/>
                <a:gd name="T40" fmla="*/ 22 w 572"/>
                <a:gd name="T41" fmla="*/ 333 h 343"/>
                <a:gd name="T42" fmla="*/ 11 w 572"/>
                <a:gd name="T43" fmla="*/ 321 h 343"/>
                <a:gd name="T44" fmla="*/ 3 w 572"/>
                <a:gd name="T45" fmla="*/ 305 h 343"/>
                <a:gd name="T46" fmla="*/ 0 w 572"/>
                <a:gd name="T47" fmla="*/ 286 h 343"/>
                <a:gd name="T48" fmla="*/ 0 w 572"/>
                <a:gd name="T49" fmla="*/ 57 h 343"/>
                <a:gd name="T50" fmla="*/ 3 w 572"/>
                <a:gd name="T51" fmla="*/ 38 h 343"/>
                <a:gd name="T52" fmla="*/ 11 w 572"/>
                <a:gd name="T53" fmla="*/ 22 h 343"/>
                <a:gd name="T54" fmla="*/ 22 w 572"/>
                <a:gd name="T55" fmla="*/ 11 h 343"/>
                <a:gd name="T56" fmla="*/ 39 w 572"/>
                <a:gd name="T57" fmla="*/ 2 h 343"/>
                <a:gd name="T58" fmla="*/ 57 w 572"/>
                <a:gd name="T5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2" h="343">
                  <a:moveTo>
                    <a:pt x="115" y="115"/>
                  </a:moveTo>
                  <a:lnTo>
                    <a:pt x="115" y="229"/>
                  </a:lnTo>
                  <a:lnTo>
                    <a:pt x="458" y="229"/>
                  </a:lnTo>
                  <a:lnTo>
                    <a:pt x="458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515" y="0"/>
                  </a:lnTo>
                  <a:lnTo>
                    <a:pt x="533" y="2"/>
                  </a:lnTo>
                  <a:lnTo>
                    <a:pt x="550" y="11"/>
                  </a:lnTo>
                  <a:lnTo>
                    <a:pt x="561" y="22"/>
                  </a:lnTo>
                  <a:lnTo>
                    <a:pt x="569" y="38"/>
                  </a:lnTo>
                  <a:lnTo>
                    <a:pt x="572" y="57"/>
                  </a:lnTo>
                  <a:lnTo>
                    <a:pt x="572" y="286"/>
                  </a:lnTo>
                  <a:lnTo>
                    <a:pt x="569" y="305"/>
                  </a:lnTo>
                  <a:lnTo>
                    <a:pt x="561" y="321"/>
                  </a:lnTo>
                  <a:lnTo>
                    <a:pt x="550" y="333"/>
                  </a:lnTo>
                  <a:lnTo>
                    <a:pt x="533" y="340"/>
                  </a:lnTo>
                  <a:lnTo>
                    <a:pt x="515" y="343"/>
                  </a:lnTo>
                  <a:lnTo>
                    <a:pt x="57" y="343"/>
                  </a:lnTo>
                  <a:lnTo>
                    <a:pt x="39" y="340"/>
                  </a:lnTo>
                  <a:lnTo>
                    <a:pt x="22" y="333"/>
                  </a:lnTo>
                  <a:lnTo>
                    <a:pt x="11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4" name="Freeform 856"/>
            <p:cNvSpPr>
              <a:spLocks/>
            </p:cNvSpPr>
            <p:nvPr/>
          </p:nvSpPr>
          <p:spPr bwMode="auto">
            <a:xfrm>
              <a:off x="6710363" y="4343400"/>
              <a:ext cx="17463" cy="44450"/>
            </a:xfrm>
            <a:custGeom>
              <a:avLst/>
              <a:gdLst>
                <a:gd name="T0" fmla="*/ 57 w 114"/>
                <a:gd name="T1" fmla="*/ 0 h 286"/>
                <a:gd name="T2" fmla="*/ 76 w 114"/>
                <a:gd name="T3" fmla="*/ 2 h 286"/>
                <a:gd name="T4" fmla="*/ 92 w 114"/>
                <a:gd name="T5" fmla="*/ 10 h 286"/>
                <a:gd name="T6" fmla="*/ 104 w 114"/>
                <a:gd name="T7" fmla="*/ 22 h 286"/>
                <a:gd name="T8" fmla="*/ 111 w 114"/>
                <a:gd name="T9" fmla="*/ 37 h 286"/>
                <a:gd name="T10" fmla="*/ 114 w 114"/>
                <a:gd name="T11" fmla="*/ 57 h 286"/>
                <a:gd name="T12" fmla="*/ 114 w 114"/>
                <a:gd name="T13" fmla="*/ 229 h 286"/>
                <a:gd name="T14" fmla="*/ 111 w 114"/>
                <a:gd name="T15" fmla="*/ 248 h 286"/>
                <a:gd name="T16" fmla="*/ 104 w 114"/>
                <a:gd name="T17" fmla="*/ 263 h 286"/>
                <a:gd name="T18" fmla="*/ 92 w 114"/>
                <a:gd name="T19" fmla="*/ 276 h 286"/>
                <a:gd name="T20" fmla="*/ 76 w 114"/>
                <a:gd name="T21" fmla="*/ 283 h 286"/>
                <a:gd name="T22" fmla="*/ 57 w 114"/>
                <a:gd name="T23" fmla="*/ 286 h 286"/>
                <a:gd name="T24" fmla="*/ 38 w 114"/>
                <a:gd name="T25" fmla="*/ 283 h 286"/>
                <a:gd name="T26" fmla="*/ 21 w 114"/>
                <a:gd name="T27" fmla="*/ 276 h 286"/>
                <a:gd name="T28" fmla="*/ 10 w 114"/>
                <a:gd name="T29" fmla="*/ 263 h 286"/>
                <a:gd name="T30" fmla="*/ 3 w 114"/>
                <a:gd name="T31" fmla="*/ 248 h 286"/>
                <a:gd name="T32" fmla="*/ 0 w 114"/>
                <a:gd name="T33" fmla="*/ 229 h 286"/>
                <a:gd name="T34" fmla="*/ 0 w 114"/>
                <a:gd name="T35" fmla="*/ 57 h 286"/>
                <a:gd name="T36" fmla="*/ 3 w 114"/>
                <a:gd name="T37" fmla="*/ 37 h 286"/>
                <a:gd name="T38" fmla="*/ 10 w 114"/>
                <a:gd name="T39" fmla="*/ 22 h 286"/>
                <a:gd name="T40" fmla="*/ 21 w 114"/>
                <a:gd name="T41" fmla="*/ 10 h 286"/>
                <a:gd name="T42" fmla="*/ 38 w 114"/>
                <a:gd name="T43" fmla="*/ 2 h 286"/>
                <a:gd name="T44" fmla="*/ 57 w 114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6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229"/>
                  </a:lnTo>
                  <a:lnTo>
                    <a:pt x="111" y="248"/>
                  </a:lnTo>
                  <a:lnTo>
                    <a:pt x="104" y="263"/>
                  </a:lnTo>
                  <a:lnTo>
                    <a:pt x="92" y="276"/>
                  </a:lnTo>
                  <a:lnTo>
                    <a:pt x="76" y="283"/>
                  </a:lnTo>
                  <a:lnTo>
                    <a:pt x="57" y="286"/>
                  </a:lnTo>
                  <a:lnTo>
                    <a:pt x="38" y="283"/>
                  </a:lnTo>
                  <a:lnTo>
                    <a:pt x="21" y="276"/>
                  </a:lnTo>
                  <a:lnTo>
                    <a:pt x="10" y="263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5" name="Freeform 857"/>
            <p:cNvSpPr>
              <a:spLocks noEditPoints="1"/>
            </p:cNvSpPr>
            <p:nvPr/>
          </p:nvSpPr>
          <p:spPr bwMode="auto">
            <a:xfrm>
              <a:off x="6683375" y="4306888"/>
              <a:ext cx="73025" cy="53975"/>
            </a:xfrm>
            <a:custGeom>
              <a:avLst/>
              <a:gdLst>
                <a:gd name="T0" fmla="*/ 144 w 458"/>
                <a:gd name="T1" fmla="*/ 115 h 343"/>
                <a:gd name="T2" fmla="*/ 131 w 458"/>
                <a:gd name="T3" fmla="*/ 117 h 343"/>
                <a:gd name="T4" fmla="*/ 123 w 458"/>
                <a:gd name="T5" fmla="*/ 122 h 343"/>
                <a:gd name="T6" fmla="*/ 117 w 458"/>
                <a:gd name="T7" fmla="*/ 131 h 343"/>
                <a:gd name="T8" fmla="*/ 115 w 458"/>
                <a:gd name="T9" fmla="*/ 143 h 343"/>
                <a:gd name="T10" fmla="*/ 115 w 458"/>
                <a:gd name="T11" fmla="*/ 200 h 343"/>
                <a:gd name="T12" fmla="*/ 117 w 458"/>
                <a:gd name="T13" fmla="*/ 211 h 343"/>
                <a:gd name="T14" fmla="*/ 123 w 458"/>
                <a:gd name="T15" fmla="*/ 221 h 343"/>
                <a:gd name="T16" fmla="*/ 131 w 458"/>
                <a:gd name="T17" fmla="*/ 227 h 343"/>
                <a:gd name="T18" fmla="*/ 144 w 458"/>
                <a:gd name="T19" fmla="*/ 229 h 343"/>
                <a:gd name="T20" fmla="*/ 315 w 458"/>
                <a:gd name="T21" fmla="*/ 229 h 343"/>
                <a:gd name="T22" fmla="*/ 327 w 458"/>
                <a:gd name="T23" fmla="*/ 227 h 343"/>
                <a:gd name="T24" fmla="*/ 335 w 458"/>
                <a:gd name="T25" fmla="*/ 221 h 343"/>
                <a:gd name="T26" fmla="*/ 341 w 458"/>
                <a:gd name="T27" fmla="*/ 211 h 343"/>
                <a:gd name="T28" fmla="*/ 343 w 458"/>
                <a:gd name="T29" fmla="*/ 200 h 343"/>
                <a:gd name="T30" fmla="*/ 343 w 458"/>
                <a:gd name="T31" fmla="*/ 143 h 343"/>
                <a:gd name="T32" fmla="*/ 341 w 458"/>
                <a:gd name="T33" fmla="*/ 131 h 343"/>
                <a:gd name="T34" fmla="*/ 335 w 458"/>
                <a:gd name="T35" fmla="*/ 122 h 343"/>
                <a:gd name="T36" fmla="*/ 327 w 458"/>
                <a:gd name="T37" fmla="*/ 117 h 343"/>
                <a:gd name="T38" fmla="*/ 315 w 458"/>
                <a:gd name="T39" fmla="*/ 115 h 343"/>
                <a:gd name="T40" fmla="*/ 144 w 458"/>
                <a:gd name="T41" fmla="*/ 115 h 343"/>
                <a:gd name="T42" fmla="*/ 144 w 458"/>
                <a:gd name="T43" fmla="*/ 0 h 343"/>
                <a:gd name="T44" fmla="*/ 315 w 458"/>
                <a:gd name="T45" fmla="*/ 0 h 343"/>
                <a:gd name="T46" fmla="*/ 344 w 458"/>
                <a:gd name="T47" fmla="*/ 2 h 343"/>
                <a:gd name="T48" fmla="*/ 370 w 458"/>
                <a:gd name="T49" fmla="*/ 11 h 343"/>
                <a:gd name="T50" fmla="*/ 395 w 458"/>
                <a:gd name="T51" fmla="*/ 24 h 343"/>
                <a:gd name="T52" fmla="*/ 416 w 458"/>
                <a:gd name="T53" fmla="*/ 42 h 343"/>
                <a:gd name="T54" fmla="*/ 434 w 458"/>
                <a:gd name="T55" fmla="*/ 63 h 343"/>
                <a:gd name="T56" fmla="*/ 446 w 458"/>
                <a:gd name="T57" fmla="*/ 87 h 343"/>
                <a:gd name="T58" fmla="*/ 454 w 458"/>
                <a:gd name="T59" fmla="*/ 114 h 343"/>
                <a:gd name="T60" fmla="*/ 458 w 458"/>
                <a:gd name="T61" fmla="*/ 143 h 343"/>
                <a:gd name="T62" fmla="*/ 458 w 458"/>
                <a:gd name="T63" fmla="*/ 200 h 343"/>
                <a:gd name="T64" fmla="*/ 454 w 458"/>
                <a:gd name="T65" fmla="*/ 229 h 343"/>
                <a:gd name="T66" fmla="*/ 446 w 458"/>
                <a:gd name="T67" fmla="*/ 256 h 343"/>
                <a:gd name="T68" fmla="*/ 434 w 458"/>
                <a:gd name="T69" fmla="*/ 281 h 343"/>
                <a:gd name="T70" fmla="*/ 416 w 458"/>
                <a:gd name="T71" fmla="*/ 302 h 343"/>
                <a:gd name="T72" fmla="*/ 395 w 458"/>
                <a:gd name="T73" fmla="*/ 319 h 343"/>
                <a:gd name="T74" fmla="*/ 370 w 458"/>
                <a:gd name="T75" fmla="*/ 332 h 343"/>
                <a:gd name="T76" fmla="*/ 344 w 458"/>
                <a:gd name="T77" fmla="*/ 340 h 343"/>
                <a:gd name="T78" fmla="*/ 315 w 458"/>
                <a:gd name="T79" fmla="*/ 343 h 343"/>
                <a:gd name="T80" fmla="*/ 144 w 458"/>
                <a:gd name="T81" fmla="*/ 343 h 343"/>
                <a:gd name="T82" fmla="*/ 113 w 458"/>
                <a:gd name="T83" fmla="*/ 340 h 343"/>
                <a:gd name="T84" fmla="*/ 87 w 458"/>
                <a:gd name="T85" fmla="*/ 332 h 343"/>
                <a:gd name="T86" fmla="*/ 63 w 458"/>
                <a:gd name="T87" fmla="*/ 319 h 343"/>
                <a:gd name="T88" fmla="*/ 42 w 458"/>
                <a:gd name="T89" fmla="*/ 302 h 343"/>
                <a:gd name="T90" fmla="*/ 24 w 458"/>
                <a:gd name="T91" fmla="*/ 281 h 343"/>
                <a:gd name="T92" fmla="*/ 12 w 458"/>
                <a:gd name="T93" fmla="*/ 256 h 343"/>
                <a:gd name="T94" fmla="*/ 3 w 458"/>
                <a:gd name="T95" fmla="*/ 229 h 343"/>
                <a:gd name="T96" fmla="*/ 0 w 458"/>
                <a:gd name="T97" fmla="*/ 200 h 343"/>
                <a:gd name="T98" fmla="*/ 0 w 458"/>
                <a:gd name="T99" fmla="*/ 143 h 343"/>
                <a:gd name="T100" fmla="*/ 3 w 458"/>
                <a:gd name="T101" fmla="*/ 114 h 343"/>
                <a:gd name="T102" fmla="*/ 12 w 458"/>
                <a:gd name="T103" fmla="*/ 87 h 343"/>
                <a:gd name="T104" fmla="*/ 24 w 458"/>
                <a:gd name="T105" fmla="*/ 63 h 343"/>
                <a:gd name="T106" fmla="*/ 42 w 458"/>
                <a:gd name="T107" fmla="*/ 42 h 343"/>
                <a:gd name="T108" fmla="*/ 63 w 458"/>
                <a:gd name="T109" fmla="*/ 24 h 343"/>
                <a:gd name="T110" fmla="*/ 87 w 458"/>
                <a:gd name="T111" fmla="*/ 11 h 343"/>
                <a:gd name="T112" fmla="*/ 113 w 458"/>
                <a:gd name="T113" fmla="*/ 2 h 343"/>
                <a:gd name="T114" fmla="*/ 144 w 458"/>
                <a:gd name="T11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8" h="343">
                  <a:moveTo>
                    <a:pt x="144" y="115"/>
                  </a:moveTo>
                  <a:lnTo>
                    <a:pt x="131" y="117"/>
                  </a:lnTo>
                  <a:lnTo>
                    <a:pt x="123" y="122"/>
                  </a:lnTo>
                  <a:lnTo>
                    <a:pt x="117" y="131"/>
                  </a:lnTo>
                  <a:lnTo>
                    <a:pt x="115" y="143"/>
                  </a:lnTo>
                  <a:lnTo>
                    <a:pt x="115" y="200"/>
                  </a:lnTo>
                  <a:lnTo>
                    <a:pt x="117" y="211"/>
                  </a:lnTo>
                  <a:lnTo>
                    <a:pt x="123" y="221"/>
                  </a:lnTo>
                  <a:lnTo>
                    <a:pt x="131" y="227"/>
                  </a:lnTo>
                  <a:lnTo>
                    <a:pt x="144" y="229"/>
                  </a:lnTo>
                  <a:lnTo>
                    <a:pt x="315" y="229"/>
                  </a:lnTo>
                  <a:lnTo>
                    <a:pt x="327" y="227"/>
                  </a:lnTo>
                  <a:lnTo>
                    <a:pt x="335" y="221"/>
                  </a:lnTo>
                  <a:lnTo>
                    <a:pt x="341" y="211"/>
                  </a:lnTo>
                  <a:lnTo>
                    <a:pt x="343" y="200"/>
                  </a:lnTo>
                  <a:lnTo>
                    <a:pt x="343" y="143"/>
                  </a:lnTo>
                  <a:lnTo>
                    <a:pt x="341" y="131"/>
                  </a:lnTo>
                  <a:lnTo>
                    <a:pt x="335" y="122"/>
                  </a:lnTo>
                  <a:lnTo>
                    <a:pt x="327" y="117"/>
                  </a:lnTo>
                  <a:lnTo>
                    <a:pt x="315" y="115"/>
                  </a:lnTo>
                  <a:lnTo>
                    <a:pt x="144" y="115"/>
                  </a:lnTo>
                  <a:close/>
                  <a:moveTo>
                    <a:pt x="144" y="0"/>
                  </a:moveTo>
                  <a:lnTo>
                    <a:pt x="315" y="0"/>
                  </a:lnTo>
                  <a:lnTo>
                    <a:pt x="344" y="2"/>
                  </a:lnTo>
                  <a:lnTo>
                    <a:pt x="370" y="11"/>
                  </a:lnTo>
                  <a:lnTo>
                    <a:pt x="395" y="24"/>
                  </a:lnTo>
                  <a:lnTo>
                    <a:pt x="416" y="42"/>
                  </a:lnTo>
                  <a:lnTo>
                    <a:pt x="434" y="63"/>
                  </a:lnTo>
                  <a:lnTo>
                    <a:pt x="446" y="87"/>
                  </a:lnTo>
                  <a:lnTo>
                    <a:pt x="454" y="114"/>
                  </a:lnTo>
                  <a:lnTo>
                    <a:pt x="458" y="143"/>
                  </a:lnTo>
                  <a:lnTo>
                    <a:pt x="458" y="200"/>
                  </a:lnTo>
                  <a:lnTo>
                    <a:pt x="454" y="229"/>
                  </a:lnTo>
                  <a:lnTo>
                    <a:pt x="446" y="256"/>
                  </a:lnTo>
                  <a:lnTo>
                    <a:pt x="434" y="281"/>
                  </a:lnTo>
                  <a:lnTo>
                    <a:pt x="416" y="302"/>
                  </a:lnTo>
                  <a:lnTo>
                    <a:pt x="395" y="319"/>
                  </a:lnTo>
                  <a:lnTo>
                    <a:pt x="370" y="332"/>
                  </a:lnTo>
                  <a:lnTo>
                    <a:pt x="344" y="340"/>
                  </a:lnTo>
                  <a:lnTo>
                    <a:pt x="315" y="343"/>
                  </a:lnTo>
                  <a:lnTo>
                    <a:pt x="144" y="343"/>
                  </a:lnTo>
                  <a:lnTo>
                    <a:pt x="113" y="340"/>
                  </a:lnTo>
                  <a:lnTo>
                    <a:pt x="87" y="332"/>
                  </a:lnTo>
                  <a:lnTo>
                    <a:pt x="63" y="319"/>
                  </a:lnTo>
                  <a:lnTo>
                    <a:pt x="42" y="302"/>
                  </a:lnTo>
                  <a:lnTo>
                    <a:pt x="24" y="281"/>
                  </a:lnTo>
                  <a:lnTo>
                    <a:pt x="12" y="256"/>
                  </a:lnTo>
                  <a:lnTo>
                    <a:pt x="3" y="229"/>
                  </a:lnTo>
                  <a:lnTo>
                    <a:pt x="0" y="200"/>
                  </a:lnTo>
                  <a:lnTo>
                    <a:pt x="0" y="143"/>
                  </a:lnTo>
                  <a:lnTo>
                    <a:pt x="3" y="114"/>
                  </a:lnTo>
                  <a:lnTo>
                    <a:pt x="12" y="87"/>
                  </a:lnTo>
                  <a:lnTo>
                    <a:pt x="24" y="63"/>
                  </a:lnTo>
                  <a:lnTo>
                    <a:pt x="42" y="42"/>
                  </a:lnTo>
                  <a:lnTo>
                    <a:pt x="63" y="24"/>
                  </a:lnTo>
                  <a:lnTo>
                    <a:pt x="87" y="11"/>
                  </a:lnTo>
                  <a:lnTo>
                    <a:pt x="113" y="2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6" name="Freeform 858"/>
            <p:cNvSpPr>
              <a:spLocks noEditPoints="1"/>
            </p:cNvSpPr>
            <p:nvPr/>
          </p:nvSpPr>
          <p:spPr bwMode="auto">
            <a:xfrm>
              <a:off x="6338888" y="4470400"/>
              <a:ext cx="234950" cy="198438"/>
            </a:xfrm>
            <a:custGeom>
              <a:avLst/>
              <a:gdLst>
                <a:gd name="T0" fmla="*/ 357 w 1486"/>
                <a:gd name="T1" fmla="*/ 117 h 1258"/>
                <a:gd name="T2" fmla="*/ 278 w 1486"/>
                <a:gd name="T3" fmla="*/ 140 h 1258"/>
                <a:gd name="T4" fmla="*/ 212 w 1486"/>
                <a:gd name="T5" fmla="*/ 183 h 1258"/>
                <a:gd name="T6" fmla="*/ 160 w 1486"/>
                <a:gd name="T7" fmla="*/ 243 h 1258"/>
                <a:gd name="T8" fmla="*/ 126 w 1486"/>
                <a:gd name="T9" fmla="*/ 317 h 1258"/>
                <a:gd name="T10" fmla="*/ 114 w 1486"/>
                <a:gd name="T11" fmla="*/ 400 h 1258"/>
                <a:gd name="T12" fmla="*/ 117 w 1486"/>
                <a:gd name="T13" fmla="*/ 900 h 1258"/>
                <a:gd name="T14" fmla="*/ 140 w 1486"/>
                <a:gd name="T15" fmla="*/ 979 h 1258"/>
                <a:gd name="T16" fmla="*/ 184 w 1486"/>
                <a:gd name="T17" fmla="*/ 1046 h 1258"/>
                <a:gd name="T18" fmla="*/ 243 w 1486"/>
                <a:gd name="T19" fmla="*/ 1098 h 1258"/>
                <a:gd name="T20" fmla="*/ 317 w 1486"/>
                <a:gd name="T21" fmla="*/ 1131 h 1258"/>
                <a:gd name="T22" fmla="*/ 400 w 1486"/>
                <a:gd name="T23" fmla="*/ 1144 h 1258"/>
                <a:gd name="T24" fmla="*/ 1129 w 1486"/>
                <a:gd name="T25" fmla="*/ 1141 h 1258"/>
                <a:gd name="T26" fmla="*/ 1208 w 1486"/>
                <a:gd name="T27" fmla="*/ 1118 h 1258"/>
                <a:gd name="T28" fmla="*/ 1274 w 1486"/>
                <a:gd name="T29" fmla="*/ 1074 h 1258"/>
                <a:gd name="T30" fmla="*/ 1326 w 1486"/>
                <a:gd name="T31" fmla="*/ 1014 h 1258"/>
                <a:gd name="T32" fmla="*/ 1360 w 1486"/>
                <a:gd name="T33" fmla="*/ 941 h 1258"/>
                <a:gd name="T34" fmla="*/ 1372 w 1486"/>
                <a:gd name="T35" fmla="*/ 858 h 1258"/>
                <a:gd name="T36" fmla="*/ 1369 w 1486"/>
                <a:gd name="T37" fmla="*/ 357 h 1258"/>
                <a:gd name="T38" fmla="*/ 1346 w 1486"/>
                <a:gd name="T39" fmla="*/ 278 h 1258"/>
                <a:gd name="T40" fmla="*/ 1302 w 1486"/>
                <a:gd name="T41" fmla="*/ 211 h 1258"/>
                <a:gd name="T42" fmla="*/ 1243 w 1486"/>
                <a:gd name="T43" fmla="*/ 159 h 1258"/>
                <a:gd name="T44" fmla="*/ 1169 w 1486"/>
                <a:gd name="T45" fmla="*/ 126 h 1258"/>
                <a:gd name="T46" fmla="*/ 1086 w 1486"/>
                <a:gd name="T47" fmla="*/ 114 h 1258"/>
                <a:gd name="T48" fmla="*/ 400 w 1486"/>
                <a:gd name="T49" fmla="*/ 0 h 1258"/>
                <a:gd name="T50" fmla="*/ 1137 w 1486"/>
                <a:gd name="T51" fmla="*/ 3 h 1258"/>
                <a:gd name="T52" fmla="*/ 1232 w 1486"/>
                <a:gd name="T53" fmla="*/ 26 h 1258"/>
                <a:gd name="T54" fmla="*/ 1316 w 1486"/>
                <a:gd name="T55" fmla="*/ 70 h 1258"/>
                <a:gd name="T56" fmla="*/ 1385 w 1486"/>
                <a:gd name="T57" fmla="*/ 133 h 1258"/>
                <a:gd name="T58" fmla="*/ 1439 w 1486"/>
                <a:gd name="T59" fmla="*/ 211 h 1258"/>
                <a:gd name="T60" fmla="*/ 1474 w 1486"/>
                <a:gd name="T61" fmla="*/ 300 h 1258"/>
                <a:gd name="T62" fmla="*/ 1486 w 1486"/>
                <a:gd name="T63" fmla="*/ 400 h 1258"/>
                <a:gd name="T64" fmla="*/ 1483 w 1486"/>
                <a:gd name="T65" fmla="*/ 908 h 1258"/>
                <a:gd name="T66" fmla="*/ 1459 w 1486"/>
                <a:gd name="T67" fmla="*/ 1003 h 1258"/>
                <a:gd name="T68" fmla="*/ 1415 w 1486"/>
                <a:gd name="T69" fmla="*/ 1086 h 1258"/>
                <a:gd name="T70" fmla="*/ 1352 w 1486"/>
                <a:gd name="T71" fmla="*/ 1157 h 1258"/>
                <a:gd name="T72" fmla="*/ 1275 w 1486"/>
                <a:gd name="T73" fmla="*/ 1211 h 1258"/>
                <a:gd name="T74" fmla="*/ 1185 w 1486"/>
                <a:gd name="T75" fmla="*/ 1246 h 1258"/>
                <a:gd name="T76" fmla="*/ 1086 w 1486"/>
                <a:gd name="T77" fmla="*/ 1258 h 1258"/>
                <a:gd name="T78" fmla="*/ 349 w 1486"/>
                <a:gd name="T79" fmla="*/ 1255 h 1258"/>
                <a:gd name="T80" fmla="*/ 254 w 1486"/>
                <a:gd name="T81" fmla="*/ 1231 h 1258"/>
                <a:gd name="T82" fmla="*/ 170 w 1486"/>
                <a:gd name="T83" fmla="*/ 1186 h 1258"/>
                <a:gd name="T84" fmla="*/ 101 w 1486"/>
                <a:gd name="T85" fmla="*/ 1124 h 1258"/>
                <a:gd name="T86" fmla="*/ 47 w 1486"/>
                <a:gd name="T87" fmla="*/ 1047 h 1258"/>
                <a:gd name="T88" fmla="*/ 12 w 1486"/>
                <a:gd name="T89" fmla="*/ 956 h 1258"/>
                <a:gd name="T90" fmla="*/ 0 w 1486"/>
                <a:gd name="T91" fmla="*/ 858 h 1258"/>
                <a:gd name="T92" fmla="*/ 3 w 1486"/>
                <a:gd name="T93" fmla="*/ 349 h 1258"/>
                <a:gd name="T94" fmla="*/ 27 w 1486"/>
                <a:gd name="T95" fmla="*/ 255 h 1258"/>
                <a:gd name="T96" fmla="*/ 71 w 1486"/>
                <a:gd name="T97" fmla="*/ 170 h 1258"/>
                <a:gd name="T98" fmla="*/ 134 w 1486"/>
                <a:gd name="T99" fmla="*/ 100 h 1258"/>
                <a:gd name="T100" fmla="*/ 211 w 1486"/>
                <a:gd name="T101" fmla="*/ 45 h 1258"/>
                <a:gd name="T102" fmla="*/ 301 w 1486"/>
                <a:gd name="T103" fmla="*/ 11 h 1258"/>
                <a:gd name="T104" fmla="*/ 400 w 1486"/>
                <a:gd name="T105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6" h="1258">
                  <a:moveTo>
                    <a:pt x="400" y="114"/>
                  </a:moveTo>
                  <a:lnTo>
                    <a:pt x="357" y="117"/>
                  </a:lnTo>
                  <a:lnTo>
                    <a:pt x="317" y="126"/>
                  </a:lnTo>
                  <a:lnTo>
                    <a:pt x="278" y="140"/>
                  </a:lnTo>
                  <a:lnTo>
                    <a:pt x="243" y="159"/>
                  </a:lnTo>
                  <a:lnTo>
                    <a:pt x="212" y="183"/>
                  </a:lnTo>
                  <a:lnTo>
                    <a:pt x="184" y="211"/>
                  </a:lnTo>
                  <a:lnTo>
                    <a:pt x="160" y="243"/>
                  </a:lnTo>
                  <a:lnTo>
                    <a:pt x="140" y="278"/>
                  </a:lnTo>
                  <a:lnTo>
                    <a:pt x="126" y="317"/>
                  </a:lnTo>
                  <a:lnTo>
                    <a:pt x="117" y="357"/>
                  </a:lnTo>
                  <a:lnTo>
                    <a:pt x="114" y="400"/>
                  </a:lnTo>
                  <a:lnTo>
                    <a:pt x="114" y="858"/>
                  </a:lnTo>
                  <a:lnTo>
                    <a:pt x="117" y="900"/>
                  </a:lnTo>
                  <a:lnTo>
                    <a:pt x="126" y="941"/>
                  </a:lnTo>
                  <a:lnTo>
                    <a:pt x="140" y="979"/>
                  </a:lnTo>
                  <a:lnTo>
                    <a:pt x="160" y="1014"/>
                  </a:lnTo>
                  <a:lnTo>
                    <a:pt x="184" y="1046"/>
                  </a:lnTo>
                  <a:lnTo>
                    <a:pt x="212" y="1074"/>
                  </a:lnTo>
                  <a:lnTo>
                    <a:pt x="243" y="1098"/>
                  </a:lnTo>
                  <a:lnTo>
                    <a:pt x="278" y="1118"/>
                  </a:lnTo>
                  <a:lnTo>
                    <a:pt x="317" y="1131"/>
                  </a:lnTo>
                  <a:lnTo>
                    <a:pt x="357" y="1141"/>
                  </a:lnTo>
                  <a:lnTo>
                    <a:pt x="400" y="1144"/>
                  </a:lnTo>
                  <a:lnTo>
                    <a:pt x="1086" y="1144"/>
                  </a:lnTo>
                  <a:lnTo>
                    <a:pt x="1129" y="1141"/>
                  </a:lnTo>
                  <a:lnTo>
                    <a:pt x="1169" y="1131"/>
                  </a:lnTo>
                  <a:lnTo>
                    <a:pt x="1208" y="1118"/>
                  </a:lnTo>
                  <a:lnTo>
                    <a:pt x="1243" y="1098"/>
                  </a:lnTo>
                  <a:lnTo>
                    <a:pt x="1274" y="1074"/>
                  </a:lnTo>
                  <a:lnTo>
                    <a:pt x="1302" y="1046"/>
                  </a:lnTo>
                  <a:lnTo>
                    <a:pt x="1326" y="1014"/>
                  </a:lnTo>
                  <a:lnTo>
                    <a:pt x="1346" y="979"/>
                  </a:lnTo>
                  <a:lnTo>
                    <a:pt x="1360" y="941"/>
                  </a:lnTo>
                  <a:lnTo>
                    <a:pt x="1369" y="900"/>
                  </a:lnTo>
                  <a:lnTo>
                    <a:pt x="1372" y="858"/>
                  </a:lnTo>
                  <a:lnTo>
                    <a:pt x="1372" y="400"/>
                  </a:lnTo>
                  <a:lnTo>
                    <a:pt x="1369" y="357"/>
                  </a:lnTo>
                  <a:lnTo>
                    <a:pt x="1360" y="317"/>
                  </a:lnTo>
                  <a:lnTo>
                    <a:pt x="1346" y="278"/>
                  </a:lnTo>
                  <a:lnTo>
                    <a:pt x="1326" y="243"/>
                  </a:lnTo>
                  <a:lnTo>
                    <a:pt x="1302" y="211"/>
                  </a:lnTo>
                  <a:lnTo>
                    <a:pt x="1274" y="183"/>
                  </a:lnTo>
                  <a:lnTo>
                    <a:pt x="1243" y="159"/>
                  </a:lnTo>
                  <a:lnTo>
                    <a:pt x="1208" y="140"/>
                  </a:lnTo>
                  <a:lnTo>
                    <a:pt x="1169" y="126"/>
                  </a:lnTo>
                  <a:lnTo>
                    <a:pt x="1129" y="117"/>
                  </a:lnTo>
                  <a:lnTo>
                    <a:pt x="1086" y="114"/>
                  </a:lnTo>
                  <a:lnTo>
                    <a:pt x="400" y="114"/>
                  </a:lnTo>
                  <a:close/>
                  <a:moveTo>
                    <a:pt x="400" y="0"/>
                  </a:moveTo>
                  <a:lnTo>
                    <a:pt x="1086" y="0"/>
                  </a:lnTo>
                  <a:lnTo>
                    <a:pt x="1137" y="3"/>
                  </a:lnTo>
                  <a:lnTo>
                    <a:pt x="1185" y="11"/>
                  </a:lnTo>
                  <a:lnTo>
                    <a:pt x="1232" y="26"/>
                  </a:lnTo>
                  <a:lnTo>
                    <a:pt x="1275" y="45"/>
                  </a:lnTo>
                  <a:lnTo>
                    <a:pt x="1316" y="70"/>
                  </a:lnTo>
                  <a:lnTo>
                    <a:pt x="1352" y="100"/>
                  </a:lnTo>
                  <a:lnTo>
                    <a:pt x="1385" y="133"/>
                  </a:lnTo>
                  <a:lnTo>
                    <a:pt x="1415" y="170"/>
                  </a:lnTo>
                  <a:lnTo>
                    <a:pt x="1439" y="211"/>
                  </a:lnTo>
                  <a:lnTo>
                    <a:pt x="1459" y="255"/>
                  </a:lnTo>
                  <a:lnTo>
                    <a:pt x="1474" y="300"/>
                  </a:lnTo>
                  <a:lnTo>
                    <a:pt x="1483" y="349"/>
                  </a:lnTo>
                  <a:lnTo>
                    <a:pt x="1486" y="400"/>
                  </a:lnTo>
                  <a:lnTo>
                    <a:pt x="1486" y="858"/>
                  </a:lnTo>
                  <a:lnTo>
                    <a:pt x="1483" y="908"/>
                  </a:lnTo>
                  <a:lnTo>
                    <a:pt x="1474" y="956"/>
                  </a:lnTo>
                  <a:lnTo>
                    <a:pt x="1459" y="1003"/>
                  </a:lnTo>
                  <a:lnTo>
                    <a:pt x="1439" y="1047"/>
                  </a:lnTo>
                  <a:lnTo>
                    <a:pt x="1415" y="1086"/>
                  </a:lnTo>
                  <a:lnTo>
                    <a:pt x="1385" y="1124"/>
                  </a:lnTo>
                  <a:lnTo>
                    <a:pt x="1352" y="1157"/>
                  </a:lnTo>
                  <a:lnTo>
                    <a:pt x="1316" y="1186"/>
                  </a:lnTo>
                  <a:lnTo>
                    <a:pt x="1275" y="1211"/>
                  </a:lnTo>
                  <a:lnTo>
                    <a:pt x="1232" y="1231"/>
                  </a:lnTo>
                  <a:lnTo>
                    <a:pt x="1185" y="1246"/>
                  </a:lnTo>
                  <a:lnTo>
                    <a:pt x="1137" y="1255"/>
                  </a:lnTo>
                  <a:lnTo>
                    <a:pt x="1086" y="1258"/>
                  </a:lnTo>
                  <a:lnTo>
                    <a:pt x="400" y="1258"/>
                  </a:lnTo>
                  <a:lnTo>
                    <a:pt x="349" y="1255"/>
                  </a:lnTo>
                  <a:lnTo>
                    <a:pt x="301" y="1246"/>
                  </a:lnTo>
                  <a:lnTo>
                    <a:pt x="254" y="1231"/>
                  </a:lnTo>
                  <a:lnTo>
                    <a:pt x="211" y="1211"/>
                  </a:lnTo>
                  <a:lnTo>
                    <a:pt x="170" y="1186"/>
                  </a:lnTo>
                  <a:lnTo>
                    <a:pt x="134" y="1157"/>
                  </a:lnTo>
                  <a:lnTo>
                    <a:pt x="101" y="1124"/>
                  </a:lnTo>
                  <a:lnTo>
                    <a:pt x="71" y="1086"/>
                  </a:lnTo>
                  <a:lnTo>
                    <a:pt x="47" y="1047"/>
                  </a:lnTo>
                  <a:lnTo>
                    <a:pt x="27" y="1003"/>
                  </a:lnTo>
                  <a:lnTo>
                    <a:pt x="12" y="956"/>
                  </a:lnTo>
                  <a:lnTo>
                    <a:pt x="3" y="908"/>
                  </a:lnTo>
                  <a:lnTo>
                    <a:pt x="0" y="858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0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3"/>
                  </a:lnTo>
                  <a:lnTo>
                    <a:pt x="134" y="100"/>
                  </a:lnTo>
                  <a:lnTo>
                    <a:pt x="170" y="70"/>
                  </a:lnTo>
                  <a:lnTo>
                    <a:pt x="211" y="45"/>
                  </a:lnTo>
                  <a:lnTo>
                    <a:pt x="254" y="26"/>
                  </a:lnTo>
                  <a:lnTo>
                    <a:pt x="301" y="11"/>
                  </a:lnTo>
                  <a:lnTo>
                    <a:pt x="349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7" name="Freeform 859"/>
            <p:cNvSpPr>
              <a:spLocks/>
            </p:cNvSpPr>
            <p:nvPr/>
          </p:nvSpPr>
          <p:spPr bwMode="auto">
            <a:xfrm>
              <a:off x="6373813" y="4505325"/>
              <a:ext cx="36513" cy="36513"/>
            </a:xfrm>
            <a:custGeom>
              <a:avLst/>
              <a:gdLst>
                <a:gd name="T0" fmla="*/ 57 w 228"/>
                <a:gd name="T1" fmla="*/ 0 h 228"/>
                <a:gd name="T2" fmla="*/ 171 w 228"/>
                <a:gd name="T3" fmla="*/ 0 h 228"/>
                <a:gd name="T4" fmla="*/ 190 w 228"/>
                <a:gd name="T5" fmla="*/ 2 h 228"/>
                <a:gd name="T6" fmla="*/ 206 w 228"/>
                <a:gd name="T7" fmla="*/ 10 h 228"/>
                <a:gd name="T8" fmla="*/ 218 w 228"/>
                <a:gd name="T9" fmla="*/ 21 h 228"/>
                <a:gd name="T10" fmla="*/ 225 w 228"/>
                <a:gd name="T11" fmla="*/ 37 h 228"/>
                <a:gd name="T12" fmla="*/ 228 w 228"/>
                <a:gd name="T13" fmla="*/ 57 h 228"/>
                <a:gd name="T14" fmla="*/ 225 w 228"/>
                <a:gd name="T15" fmla="*/ 75 h 228"/>
                <a:gd name="T16" fmla="*/ 218 w 228"/>
                <a:gd name="T17" fmla="*/ 91 h 228"/>
                <a:gd name="T18" fmla="*/ 206 w 228"/>
                <a:gd name="T19" fmla="*/ 104 h 228"/>
                <a:gd name="T20" fmla="*/ 190 w 228"/>
                <a:gd name="T21" fmla="*/ 111 h 228"/>
                <a:gd name="T22" fmla="*/ 171 w 228"/>
                <a:gd name="T23" fmla="*/ 114 h 228"/>
                <a:gd name="T24" fmla="*/ 114 w 228"/>
                <a:gd name="T25" fmla="*/ 114 h 228"/>
                <a:gd name="T26" fmla="*/ 114 w 228"/>
                <a:gd name="T27" fmla="*/ 171 h 228"/>
                <a:gd name="T28" fmla="*/ 111 w 228"/>
                <a:gd name="T29" fmla="*/ 190 h 228"/>
                <a:gd name="T30" fmla="*/ 103 w 228"/>
                <a:gd name="T31" fmla="*/ 205 h 228"/>
                <a:gd name="T32" fmla="*/ 92 w 228"/>
                <a:gd name="T33" fmla="*/ 218 h 228"/>
                <a:gd name="T34" fmla="*/ 75 w 228"/>
                <a:gd name="T35" fmla="*/ 225 h 228"/>
                <a:gd name="T36" fmla="*/ 57 w 228"/>
                <a:gd name="T37" fmla="*/ 228 h 228"/>
                <a:gd name="T38" fmla="*/ 38 w 228"/>
                <a:gd name="T39" fmla="*/ 225 h 228"/>
                <a:gd name="T40" fmla="*/ 21 w 228"/>
                <a:gd name="T41" fmla="*/ 218 h 228"/>
                <a:gd name="T42" fmla="*/ 10 w 228"/>
                <a:gd name="T43" fmla="*/ 205 h 228"/>
                <a:gd name="T44" fmla="*/ 3 w 228"/>
                <a:gd name="T45" fmla="*/ 190 h 228"/>
                <a:gd name="T46" fmla="*/ 0 w 228"/>
                <a:gd name="T47" fmla="*/ 171 h 228"/>
                <a:gd name="T48" fmla="*/ 0 w 228"/>
                <a:gd name="T49" fmla="*/ 57 h 228"/>
                <a:gd name="T50" fmla="*/ 3 w 228"/>
                <a:gd name="T51" fmla="*/ 37 h 228"/>
                <a:gd name="T52" fmla="*/ 10 w 228"/>
                <a:gd name="T53" fmla="*/ 21 h 228"/>
                <a:gd name="T54" fmla="*/ 21 w 228"/>
                <a:gd name="T55" fmla="*/ 10 h 228"/>
                <a:gd name="T56" fmla="*/ 38 w 228"/>
                <a:gd name="T57" fmla="*/ 2 h 228"/>
                <a:gd name="T58" fmla="*/ 57 w 228"/>
                <a:gd name="T5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8">
                  <a:moveTo>
                    <a:pt x="57" y="0"/>
                  </a:moveTo>
                  <a:lnTo>
                    <a:pt x="171" y="0"/>
                  </a:lnTo>
                  <a:lnTo>
                    <a:pt x="190" y="2"/>
                  </a:lnTo>
                  <a:lnTo>
                    <a:pt x="206" y="10"/>
                  </a:lnTo>
                  <a:lnTo>
                    <a:pt x="218" y="21"/>
                  </a:lnTo>
                  <a:lnTo>
                    <a:pt x="225" y="37"/>
                  </a:lnTo>
                  <a:lnTo>
                    <a:pt x="228" y="57"/>
                  </a:lnTo>
                  <a:lnTo>
                    <a:pt x="225" y="75"/>
                  </a:lnTo>
                  <a:lnTo>
                    <a:pt x="218" y="91"/>
                  </a:lnTo>
                  <a:lnTo>
                    <a:pt x="206" y="104"/>
                  </a:lnTo>
                  <a:lnTo>
                    <a:pt x="190" y="111"/>
                  </a:lnTo>
                  <a:lnTo>
                    <a:pt x="171" y="114"/>
                  </a:lnTo>
                  <a:lnTo>
                    <a:pt x="114" y="114"/>
                  </a:lnTo>
                  <a:lnTo>
                    <a:pt x="114" y="171"/>
                  </a:lnTo>
                  <a:lnTo>
                    <a:pt x="111" y="190"/>
                  </a:lnTo>
                  <a:lnTo>
                    <a:pt x="103" y="205"/>
                  </a:lnTo>
                  <a:lnTo>
                    <a:pt x="92" y="218"/>
                  </a:lnTo>
                  <a:lnTo>
                    <a:pt x="75" y="225"/>
                  </a:lnTo>
                  <a:lnTo>
                    <a:pt x="57" y="228"/>
                  </a:lnTo>
                  <a:lnTo>
                    <a:pt x="38" y="225"/>
                  </a:lnTo>
                  <a:lnTo>
                    <a:pt x="21" y="218"/>
                  </a:lnTo>
                  <a:lnTo>
                    <a:pt x="10" y="205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8" name="Freeform 860"/>
            <p:cNvSpPr>
              <a:spLocks/>
            </p:cNvSpPr>
            <p:nvPr/>
          </p:nvSpPr>
          <p:spPr bwMode="auto">
            <a:xfrm>
              <a:off x="6373813" y="4597400"/>
              <a:ext cx="36513" cy="36513"/>
            </a:xfrm>
            <a:custGeom>
              <a:avLst/>
              <a:gdLst>
                <a:gd name="T0" fmla="*/ 57 w 228"/>
                <a:gd name="T1" fmla="*/ 0 h 229"/>
                <a:gd name="T2" fmla="*/ 75 w 228"/>
                <a:gd name="T3" fmla="*/ 3 h 229"/>
                <a:gd name="T4" fmla="*/ 92 w 228"/>
                <a:gd name="T5" fmla="*/ 11 h 229"/>
                <a:gd name="T6" fmla="*/ 103 w 228"/>
                <a:gd name="T7" fmla="*/ 22 h 229"/>
                <a:gd name="T8" fmla="*/ 111 w 228"/>
                <a:gd name="T9" fmla="*/ 38 h 229"/>
                <a:gd name="T10" fmla="*/ 114 w 228"/>
                <a:gd name="T11" fmla="*/ 58 h 229"/>
                <a:gd name="T12" fmla="*/ 114 w 228"/>
                <a:gd name="T13" fmla="*/ 115 h 229"/>
                <a:gd name="T14" fmla="*/ 171 w 228"/>
                <a:gd name="T15" fmla="*/ 115 h 229"/>
                <a:gd name="T16" fmla="*/ 190 w 228"/>
                <a:gd name="T17" fmla="*/ 117 h 229"/>
                <a:gd name="T18" fmla="*/ 206 w 228"/>
                <a:gd name="T19" fmla="*/ 125 h 229"/>
                <a:gd name="T20" fmla="*/ 218 w 228"/>
                <a:gd name="T21" fmla="*/ 137 h 229"/>
                <a:gd name="T22" fmla="*/ 225 w 228"/>
                <a:gd name="T23" fmla="*/ 152 h 229"/>
                <a:gd name="T24" fmla="*/ 228 w 228"/>
                <a:gd name="T25" fmla="*/ 172 h 229"/>
                <a:gd name="T26" fmla="*/ 225 w 228"/>
                <a:gd name="T27" fmla="*/ 191 h 229"/>
                <a:gd name="T28" fmla="*/ 218 w 228"/>
                <a:gd name="T29" fmla="*/ 206 h 229"/>
                <a:gd name="T30" fmla="*/ 206 w 228"/>
                <a:gd name="T31" fmla="*/ 219 h 229"/>
                <a:gd name="T32" fmla="*/ 190 w 228"/>
                <a:gd name="T33" fmla="*/ 226 h 229"/>
                <a:gd name="T34" fmla="*/ 171 w 228"/>
                <a:gd name="T35" fmla="*/ 229 h 229"/>
                <a:gd name="T36" fmla="*/ 57 w 228"/>
                <a:gd name="T37" fmla="*/ 229 h 229"/>
                <a:gd name="T38" fmla="*/ 38 w 228"/>
                <a:gd name="T39" fmla="*/ 226 h 229"/>
                <a:gd name="T40" fmla="*/ 21 w 228"/>
                <a:gd name="T41" fmla="*/ 219 h 229"/>
                <a:gd name="T42" fmla="*/ 10 w 228"/>
                <a:gd name="T43" fmla="*/ 206 h 229"/>
                <a:gd name="T44" fmla="*/ 3 w 228"/>
                <a:gd name="T45" fmla="*/ 191 h 229"/>
                <a:gd name="T46" fmla="*/ 0 w 228"/>
                <a:gd name="T47" fmla="*/ 172 h 229"/>
                <a:gd name="T48" fmla="*/ 0 w 228"/>
                <a:gd name="T49" fmla="*/ 58 h 229"/>
                <a:gd name="T50" fmla="*/ 3 w 228"/>
                <a:gd name="T51" fmla="*/ 38 h 229"/>
                <a:gd name="T52" fmla="*/ 10 w 228"/>
                <a:gd name="T53" fmla="*/ 22 h 229"/>
                <a:gd name="T54" fmla="*/ 21 w 228"/>
                <a:gd name="T55" fmla="*/ 11 h 229"/>
                <a:gd name="T56" fmla="*/ 38 w 228"/>
                <a:gd name="T57" fmla="*/ 3 h 229"/>
                <a:gd name="T58" fmla="*/ 57 w 228"/>
                <a:gd name="T5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9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71" y="115"/>
                  </a:lnTo>
                  <a:lnTo>
                    <a:pt x="190" y="117"/>
                  </a:lnTo>
                  <a:lnTo>
                    <a:pt x="206" y="125"/>
                  </a:lnTo>
                  <a:lnTo>
                    <a:pt x="218" y="137"/>
                  </a:lnTo>
                  <a:lnTo>
                    <a:pt x="225" y="152"/>
                  </a:lnTo>
                  <a:lnTo>
                    <a:pt x="228" y="172"/>
                  </a:lnTo>
                  <a:lnTo>
                    <a:pt x="225" y="191"/>
                  </a:lnTo>
                  <a:lnTo>
                    <a:pt x="218" y="206"/>
                  </a:lnTo>
                  <a:lnTo>
                    <a:pt x="206" y="219"/>
                  </a:lnTo>
                  <a:lnTo>
                    <a:pt x="190" y="226"/>
                  </a:lnTo>
                  <a:lnTo>
                    <a:pt x="171" y="229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1" y="219"/>
                  </a:lnTo>
                  <a:lnTo>
                    <a:pt x="10" y="206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9" name="Freeform 861"/>
            <p:cNvSpPr>
              <a:spLocks/>
            </p:cNvSpPr>
            <p:nvPr/>
          </p:nvSpPr>
          <p:spPr bwMode="auto">
            <a:xfrm>
              <a:off x="6500813" y="4597400"/>
              <a:ext cx="36513" cy="36513"/>
            </a:xfrm>
            <a:custGeom>
              <a:avLst/>
              <a:gdLst>
                <a:gd name="T0" fmla="*/ 171 w 229"/>
                <a:gd name="T1" fmla="*/ 0 h 229"/>
                <a:gd name="T2" fmla="*/ 190 w 229"/>
                <a:gd name="T3" fmla="*/ 3 h 229"/>
                <a:gd name="T4" fmla="*/ 207 w 229"/>
                <a:gd name="T5" fmla="*/ 11 h 229"/>
                <a:gd name="T6" fmla="*/ 218 w 229"/>
                <a:gd name="T7" fmla="*/ 22 h 229"/>
                <a:gd name="T8" fmla="*/ 225 w 229"/>
                <a:gd name="T9" fmla="*/ 38 h 229"/>
                <a:gd name="T10" fmla="*/ 229 w 229"/>
                <a:gd name="T11" fmla="*/ 58 h 229"/>
                <a:gd name="T12" fmla="*/ 229 w 229"/>
                <a:gd name="T13" fmla="*/ 172 h 229"/>
                <a:gd name="T14" fmla="*/ 225 w 229"/>
                <a:gd name="T15" fmla="*/ 191 h 229"/>
                <a:gd name="T16" fmla="*/ 218 w 229"/>
                <a:gd name="T17" fmla="*/ 206 h 229"/>
                <a:gd name="T18" fmla="*/ 207 w 229"/>
                <a:gd name="T19" fmla="*/ 219 h 229"/>
                <a:gd name="T20" fmla="*/ 190 w 229"/>
                <a:gd name="T21" fmla="*/ 226 h 229"/>
                <a:gd name="T22" fmla="*/ 171 w 229"/>
                <a:gd name="T23" fmla="*/ 229 h 229"/>
                <a:gd name="T24" fmla="*/ 57 w 229"/>
                <a:gd name="T25" fmla="*/ 229 h 229"/>
                <a:gd name="T26" fmla="*/ 38 w 229"/>
                <a:gd name="T27" fmla="*/ 226 h 229"/>
                <a:gd name="T28" fmla="*/ 22 w 229"/>
                <a:gd name="T29" fmla="*/ 219 h 229"/>
                <a:gd name="T30" fmla="*/ 10 w 229"/>
                <a:gd name="T31" fmla="*/ 206 h 229"/>
                <a:gd name="T32" fmla="*/ 3 w 229"/>
                <a:gd name="T33" fmla="*/ 191 h 229"/>
                <a:gd name="T34" fmla="*/ 0 w 229"/>
                <a:gd name="T35" fmla="*/ 172 h 229"/>
                <a:gd name="T36" fmla="*/ 3 w 229"/>
                <a:gd name="T37" fmla="*/ 152 h 229"/>
                <a:gd name="T38" fmla="*/ 10 w 229"/>
                <a:gd name="T39" fmla="*/ 137 h 229"/>
                <a:gd name="T40" fmla="*/ 22 w 229"/>
                <a:gd name="T41" fmla="*/ 125 h 229"/>
                <a:gd name="T42" fmla="*/ 38 w 229"/>
                <a:gd name="T43" fmla="*/ 117 h 229"/>
                <a:gd name="T44" fmla="*/ 57 w 229"/>
                <a:gd name="T45" fmla="*/ 115 h 229"/>
                <a:gd name="T46" fmla="*/ 114 w 229"/>
                <a:gd name="T47" fmla="*/ 115 h 229"/>
                <a:gd name="T48" fmla="*/ 114 w 229"/>
                <a:gd name="T49" fmla="*/ 58 h 229"/>
                <a:gd name="T50" fmla="*/ 117 w 229"/>
                <a:gd name="T51" fmla="*/ 38 h 229"/>
                <a:gd name="T52" fmla="*/ 125 w 229"/>
                <a:gd name="T53" fmla="*/ 22 h 229"/>
                <a:gd name="T54" fmla="*/ 136 w 229"/>
                <a:gd name="T55" fmla="*/ 11 h 229"/>
                <a:gd name="T56" fmla="*/ 153 w 229"/>
                <a:gd name="T57" fmla="*/ 3 h 229"/>
                <a:gd name="T58" fmla="*/ 171 w 229"/>
                <a:gd name="T5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9" h="229">
                  <a:moveTo>
                    <a:pt x="171" y="0"/>
                  </a:moveTo>
                  <a:lnTo>
                    <a:pt x="190" y="3"/>
                  </a:lnTo>
                  <a:lnTo>
                    <a:pt x="207" y="11"/>
                  </a:lnTo>
                  <a:lnTo>
                    <a:pt x="218" y="22"/>
                  </a:lnTo>
                  <a:lnTo>
                    <a:pt x="225" y="38"/>
                  </a:lnTo>
                  <a:lnTo>
                    <a:pt x="229" y="58"/>
                  </a:lnTo>
                  <a:lnTo>
                    <a:pt x="229" y="172"/>
                  </a:lnTo>
                  <a:lnTo>
                    <a:pt x="225" y="191"/>
                  </a:lnTo>
                  <a:lnTo>
                    <a:pt x="218" y="206"/>
                  </a:lnTo>
                  <a:lnTo>
                    <a:pt x="207" y="219"/>
                  </a:lnTo>
                  <a:lnTo>
                    <a:pt x="190" y="226"/>
                  </a:lnTo>
                  <a:lnTo>
                    <a:pt x="171" y="229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2" y="219"/>
                  </a:lnTo>
                  <a:lnTo>
                    <a:pt x="10" y="206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3" y="152"/>
                  </a:lnTo>
                  <a:lnTo>
                    <a:pt x="10" y="137"/>
                  </a:lnTo>
                  <a:lnTo>
                    <a:pt x="22" y="125"/>
                  </a:lnTo>
                  <a:lnTo>
                    <a:pt x="38" y="117"/>
                  </a:lnTo>
                  <a:lnTo>
                    <a:pt x="57" y="115"/>
                  </a:lnTo>
                  <a:lnTo>
                    <a:pt x="114" y="115"/>
                  </a:lnTo>
                  <a:lnTo>
                    <a:pt x="114" y="58"/>
                  </a:lnTo>
                  <a:lnTo>
                    <a:pt x="117" y="38"/>
                  </a:lnTo>
                  <a:lnTo>
                    <a:pt x="125" y="22"/>
                  </a:lnTo>
                  <a:lnTo>
                    <a:pt x="136" y="11"/>
                  </a:lnTo>
                  <a:lnTo>
                    <a:pt x="153" y="3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0" name="Freeform 862"/>
            <p:cNvSpPr>
              <a:spLocks/>
            </p:cNvSpPr>
            <p:nvPr/>
          </p:nvSpPr>
          <p:spPr bwMode="auto">
            <a:xfrm>
              <a:off x="6500813" y="4505325"/>
              <a:ext cx="36513" cy="36513"/>
            </a:xfrm>
            <a:custGeom>
              <a:avLst/>
              <a:gdLst>
                <a:gd name="T0" fmla="*/ 57 w 229"/>
                <a:gd name="T1" fmla="*/ 0 h 228"/>
                <a:gd name="T2" fmla="*/ 171 w 229"/>
                <a:gd name="T3" fmla="*/ 0 h 228"/>
                <a:gd name="T4" fmla="*/ 190 w 229"/>
                <a:gd name="T5" fmla="*/ 2 h 228"/>
                <a:gd name="T6" fmla="*/ 207 w 229"/>
                <a:gd name="T7" fmla="*/ 10 h 228"/>
                <a:gd name="T8" fmla="*/ 218 w 229"/>
                <a:gd name="T9" fmla="*/ 21 h 228"/>
                <a:gd name="T10" fmla="*/ 225 w 229"/>
                <a:gd name="T11" fmla="*/ 37 h 228"/>
                <a:gd name="T12" fmla="*/ 229 w 229"/>
                <a:gd name="T13" fmla="*/ 57 h 228"/>
                <a:gd name="T14" fmla="*/ 229 w 229"/>
                <a:gd name="T15" fmla="*/ 171 h 228"/>
                <a:gd name="T16" fmla="*/ 225 w 229"/>
                <a:gd name="T17" fmla="*/ 190 h 228"/>
                <a:gd name="T18" fmla="*/ 218 w 229"/>
                <a:gd name="T19" fmla="*/ 205 h 228"/>
                <a:gd name="T20" fmla="*/ 207 w 229"/>
                <a:gd name="T21" fmla="*/ 218 h 228"/>
                <a:gd name="T22" fmla="*/ 190 w 229"/>
                <a:gd name="T23" fmla="*/ 225 h 228"/>
                <a:gd name="T24" fmla="*/ 171 w 229"/>
                <a:gd name="T25" fmla="*/ 228 h 228"/>
                <a:gd name="T26" fmla="*/ 153 w 229"/>
                <a:gd name="T27" fmla="*/ 225 h 228"/>
                <a:gd name="T28" fmla="*/ 136 w 229"/>
                <a:gd name="T29" fmla="*/ 218 h 228"/>
                <a:gd name="T30" fmla="*/ 125 w 229"/>
                <a:gd name="T31" fmla="*/ 205 h 228"/>
                <a:gd name="T32" fmla="*/ 117 w 229"/>
                <a:gd name="T33" fmla="*/ 190 h 228"/>
                <a:gd name="T34" fmla="*/ 114 w 229"/>
                <a:gd name="T35" fmla="*/ 171 h 228"/>
                <a:gd name="T36" fmla="*/ 114 w 229"/>
                <a:gd name="T37" fmla="*/ 114 h 228"/>
                <a:gd name="T38" fmla="*/ 57 w 229"/>
                <a:gd name="T39" fmla="*/ 114 h 228"/>
                <a:gd name="T40" fmla="*/ 38 w 229"/>
                <a:gd name="T41" fmla="*/ 111 h 228"/>
                <a:gd name="T42" fmla="*/ 22 w 229"/>
                <a:gd name="T43" fmla="*/ 104 h 228"/>
                <a:gd name="T44" fmla="*/ 10 w 229"/>
                <a:gd name="T45" fmla="*/ 91 h 228"/>
                <a:gd name="T46" fmla="*/ 3 w 229"/>
                <a:gd name="T47" fmla="*/ 75 h 228"/>
                <a:gd name="T48" fmla="*/ 0 w 229"/>
                <a:gd name="T49" fmla="*/ 57 h 228"/>
                <a:gd name="T50" fmla="*/ 3 w 229"/>
                <a:gd name="T51" fmla="*/ 37 h 228"/>
                <a:gd name="T52" fmla="*/ 10 w 229"/>
                <a:gd name="T53" fmla="*/ 21 h 228"/>
                <a:gd name="T54" fmla="*/ 22 w 229"/>
                <a:gd name="T55" fmla="*/ 10 h 228"/>
                <a:gd name="T56" fmla="*/ 38 w 229"/>
                <a:gd name="T57" fmla="*/ 2 h 228"/>
                <a:gd name="T58" fmla="*/ 57 w 229"/>
                <a:gd name="T5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9" h="228">
                  <a:moveTo>
                    <a:pt x="57" y="0"/>
                  </a:moveTo>
                  <a:lnTo>
                    <a:pt x="171" y="0"/>
                  </a:lnTo>
                  <a:lnTo>
                    <a:pt x="190" y="2"/>
                  </a:lnTo>
                  <a:lnTo>
                    <a:pt x="207" y="10"/>
                  </a:lnTo>
                  <a:lnTo>
                    <a:pt x="218" y="21"/>
                  </a:lnTo>
                  <a:lnTo>
                    <a:pt x="225" y="37"/>
                  </a:lnTo>
                  <a:lnTo>
                    <a:pt x="229" y="57"/>
                  </a:lnTo>
                  <a:lnTo>
                    <a:pt x="229" y="171"/>
                  </a:lnTo>
                  <a:lnTo>
                    <a:pt x="225" y="190"/>
                  </a:lnTo>
                  <a:lnTo>
                    <a:pt x="218" y="205"/>
                  </a:lnTo>
                  <a:lnTo>
                    <a:pt x="207" y="218"/>
                  </a:lnTo>
                  <a:lnTo>
                    <a:pt x="190" y="225"/>
                  </a:lnTo>
                  <a:lnTo>
                    <a:pt x="171" y="228"/>
                  </a:lnTo>
                  <a:lnTo>
                    <a:pt x="153" y="225"/>
                  </a:lnTo>
                  <a:lnTo>
                    <a:pt x="136" y="218"/>
                  </a:lnTo>
                  <a:lnTo>
                    <a:pt x="125" y="205"/>
                  </a:lnTo>
                  <a:lnTo>
                    <a:pt x="117" y="190"/>
                  </a:lnTo>
                  <a:lnTo>
                    <a:pt x="114" y="171"/>
                  </a:lnTo>
                  <a:lnTo>
                    <a:pt x="114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1" name="Freeform 863"/>
            <p:cNvSpPr>
              <a:spLocks noEditPoints="1"/>
            </p:cNvSpPr>
            <p:nvPr/>
          </p:nvSpPr>
          <p:spPr bwMode="auto">
            <a:xfrm>
              <a:off x="6637338" y="4624388"/>
              <a:ext cx="73025" cy="53975"/>
            </a:xfrm>
            <a:custGeom>
              <a:avLst/>
              <a:gdLst>
                <a:gd name="T0" fmla="*/ 172 w 458"/>
                <a:gd name="T1" fmla="*/ 114 h 343"/>
                <a:gd name="T2" fmla="*/ 153 w 458"/>
                <a:gd name="T3" fmla="*/ 117 h 343"/>
                <a:gd name="T4" fmla="*/ 136 w 458"/>
                <a:gd name="T5" fmla="*/ 125 h 343"/>
                <a:gd name="T6" fmla="*/ 125 w 458"/>
                <a:gd name="T7" fmla="*/ 136 h 343"/>
                <a:gd name="T8" fmla="*/ 118 w 458"/>
                <a:gd name="T9" fmla="*/ 152 h 343"/>
                <a:gd name="T10" fmla="*/ 115 w 458"/>
                <a:gd name="T11" fmla="*/ 172 h 343"/>
                <a:gd name="T12" fmla="*/ 118 w 458"/>
                <a:gd name="T13" fmla="*/ 190 h 343"/>
                <a:gd name="T14" fmla="*/ 125 w 458"/>
                <a:gd name="T15" fmla="*/ 206 h 343"/>
                <a:gd name="T16" fmla="*/ 136 w 458"/>
                <a:gd name="T17" fmla="*/ 218 h 343"/>
                <a:gd name="T18" fmla="*/ 153 w 458"/>
                <a:gd name="T19" fmla="*/ 226 h 343"/>
                <a:gd name="T20" fmla="*/ 172 w 458"/>
                <a:gd name="T21" fmla="*/ 229 h 343"/>
                <a:gd name="T22" fmla="*/ 286 w 458"/>
                <a:gd name="T23" fmla="*/ 229 h 343"/>
                <a:gd name="T24" fmla="*/ 305 w 458"/>
                <a:gd name="T25" fmla="*/ 226 h 343"/>
                <a:gd name="T26" fmla="*/ 322 w 458"/>
                <a:gd name="T27" fmla="*/ 218 h 343"/>
                <a:gd name="T28" fmla="*/ 333 w 458"/>
                <a:gd name="T29" fmla="*/ 206 h 343"/>
                <a:gd name="T30" fmla="*/ 340 w 458"/>
                <a:gd name="T31" fmla="*/ 190 h 343"/>
                <a:gd name="T32" fmla="*/ 343 w 458"/>
                <a:gd name="T33" fmla="*/ 172 h 343"/>
                <a:gd name="T34" fmla="*/ 340 w 458"/>
                <a:gd name="T35" fmla="*/ 152 h 343"/>
                <a:gd name="T36" fmla="*/ 333 w 458"/>
                <a:gd name="T37" fmla="*/ 136 h 343"/>
                <a:gd name="T38" fmla="*/ 322 w 458"/>
                <a:gd name="T39" fmla="*/ 125 h 343"/>
                <a:gd name="T40" fmla="*/ 305 w 458"/>
                <a:gd name="T41" fmla="*/ 117 h 343"/>
                <a:gd name="T42" fmla="*/ 286 w 458"/>
                <a:gd name="T43" fmla="*/ 114 h 343"/>
                <a:gd name="T44" fmla="*/ 172 w 458"/>
                <a:gd name="T45" fmla="*/ 114 h 343"/>
                <a:gd name="T46" fmla="*/ 172 w 458"/>
                <a:gd name="T47" fmla="*/ 0 h 343"/>
                <a:gd name="T48" fmla="*/ 286 w 458"/>
                <a:gd name="T49" fmla="*/ 0 h 343"/>
                <a:gd name="T50" fmla="*/ 317 w 458"/>
                <a:gd name="T51" fmla="*/ 2 h 343"/>
                <a:gd name="T52" fmla="*/ 347 w 458"/>
                <a:gd name="T53" fmla="*/ 10 h 343"/>
                <a:gd name="T54" fmla="*/ 373 w 458"/>
                <a:gd name="T55" fmla="*/ 23 h 343"/>
                <a:gd name="T56" fmla="*/ 397 w 458"/>
                <a:gd name="T57" fmla="*/ 40 h 343"/>
                <a:gd name="T58" fmla="*/ 418 w 458"/>
                <a:gd name="T59" fmla="*/ 59 h 343"/>
                <a:gd name="T60" fmla="*/ 435 w 458"/>
                <a:gd name="T61" fmla="*/ 83 h 343"/>
                <a:gd name="T62" fmla="*/ 447 w 458"/>
                <a:gd name="T63" fmla="*/ 110 h 343"/>
                <a:gd name="T64" fmla="*/ 455 w 458"/>
                <a:gd name="T65" fmla="*/ 139 h 343"/>
                <a:gd name="T66" fmla="*/ 458 w 458"/>
                <a:gd name="T67" fmla="*/ 172 h 343"/>
                <a:gd name="T68" fmla="*/ 455 w 458"/>
                <a:gd name="T69" fmla="*/ 203 h 343"/>
                <a:gd name="T70" fmla="*/ 447 w 458"/>
                <a:gd name="T71" fmla="*/ 232 h 343"/>
                <a:gd name="T72" fmla="*/ 435 w 458"/>
                <a:gd name="T73" fmla="*/ 259 h 343"/>
                <a:gd name="T74" fmla="*/ 418 w 458"/>
                <a:gd name="T75" fmla="*/ 283 h 343"/>
                <a:gd name="T76" fmla="*/ 397 w 458"/>
                <a:gd name="T77" fmla="*/ 304 h 343"/>
                <a:gd name="T78" fmla="*/ 373 w 458"/>
                <a:gd name="T79" fmla="*/ 320 h 343"/>
                <a:gd name="T80" fmla="*/ 347 w 458"/>
                <a:gd name="T81" fmla="*/ 333 h 343"/>
                <a:gd name="T82" fmla="*/ 317 w 458"/>
                <a:gd name="T83" fmla="*/ 340 h 343"/>
                <a:gd name="T84" fmla="*/ 286 w 458"/>
                <a:gd name="T85" fmla="*/ 343 h 343"/>
                <a:gd name="T86" fmla="*/ 172 w 458"/>
                <a:gd name="T87" fmla="*/ 343 h 343"/>
                <a:gd name="T88" fmla="*/ 141 w 458"/>
                <a:gd name="T89" fmla="*/ 340 h 343"/>
                <a:gd name="T90" fmla="*/ 111 w 458"/>
                <a:gd name="T91" fmla="*/ 333 h 343"/>
                <a:gd name="T92" fmla="*/ 85 w 458"/>
                <a:gd name="T93" fmla="*/ 320 h 343"/>
                <a:gd name="T94" fmla="*/ 61 w 458"/>
                <a:gd name="T95" fmla="*/ 304 h 343"/>
                <a:gd name="T96" fmla="*/ 40 w 458"/>
                <a:gd name="T97" fmla="*/ 283 h 343"/>
                <a:gd name="T98" fmla="*/ 23 w 458"/>
                <a:gd name="T99" fmla="*/ 259 h 343"/>
                <a:gd name="T100" fmla="*/ 11 w 458"/>
                <a:gd name="T101" fmla="*/ 232 h 343"/>
                <a:gd name="T102" fmla="*/ 3 w 458"/>
                <a:gd name="T103" fmla="*/ 203 h 343"/>
                <a:gd name="T104" fmla="*/ 0 w 458"/>
                <a:gd name="T105" fmla="*/ 172 h 343"/>
                <a:gd name="T106" fmla="*/ 3 w 458"/>
                <a:gd name="T107" fmla="*/ 139 h 343"/>
                <a:gd name="T108" fmla="*/ 11 w 458"/>
                <a:gd name="T109" fmla="*/ 110 h 343"/>
                <a:gd name="T110" fmla="*/ 23 w 458"/>
                <a:gd name="T111" fmla="*/ 83 h 343"/>
                <a:gd name="T112" fmla="*/ 40 w 458"/>
                <a:gd name="T113" fmla="*/ 59 h 343"/>
                <a:gd name="T114" fmla="*/ 61 w 458"/>
                <a:gd name="T115" fmla="*/ 40 h 343"/>
                <a:gd name="T116" fmla="*/ 85 w 458"/>
                <a:gd name="T117" fmla="*/ 23 h 343"/>
                <a:gd name="T118" fmla="*/ 111 w 458"/>
                <a:gd name="T119" fmla="*/ 10 h 343"/>
                <a:gd name="T120" fmla="*/ 141 w 458"/>
                <a:gd name="T121" fmla="*/ 2 h 343"/>
                <a:gd name="T122" fmla="*/ 172 w 458"/>
                <a:gd name="T1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8" h="343">
                  <a:moveTo>
                    <a:pt x="172" y="114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2"/>
                  </a:lnTo>
                  <a:lnTo>
                    <a:pt x="118" y="190"/>
                  </a:lnTo>
                  <a:lnTo>
                    <a:pt x="125" y="206"/>
                  </a:lnTo>
                  <a:lnTo>
                    <a:pt x="136" y="218"/>
                  </a:lnTo>
                  <a:lnTo>
                    <a:pt x="153" y="226"/>
                  </a:lnTo>
                  <a:lnTo>
                    <a:pt x="172" y="229"/>
                  </a:lnTo>
                  <a:lnTo>
                    <a:pt x="286" y="229"/>
                  </a:lnTo>
                  <a:lnTo>
                    <a:pt x="305" y="226"/>
                  </a:lnTo>
                  <a:lnTo>
                    <a:pt x="322" y="218"/>
                  </a:lnTo>
                  <a:lnTo>
                    <a:pt x="333" y="206"/>
                  </a:lnTo>
                  <a:lnTo>
                    <a:pt x="340" y="190"/>
                  </a:lnTo>
                  <a:lnTo>
                    <a:pt x="343" y="172"/>
                  </a:lnTo>
                  <a:lnTo>
                    <a:pt x="340" y="152"/>
                  </a:lnTo>
                  <a:lnTo>
                    <a:pt x="333" y="136"/>
                  </a:lnTo>
                  <a:lnTo>
                    <a:pt x="322" y="125"/>
                  </a:lnTo>
                  <a:lnTo>
                    <a:pt x="305" y="117"/>
                  </a:lnTo>
                  <a:lnTo>
                    <a:pt x="286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286" y="0"/>
                  </a:lnTo>
                  <a:lnTo>
                    <a:pt x="317" y="2"/>
                  </a:lnTo>
                  <a:lnTo>
                    <a:pt x="347" y="10"/>
                  </a:lnTo>
                  <a:lnTo>
                    <a:pt x="373" y="23"/>
                  </a:lnTo>
                  <a:lnTo>
                    <a:pt x="397" y="40"/>
                  </a:lnTo>
                  <a:lnTo>
                    <a:pt x="418" y="59"/>
                  </a:lnTo>
                  <a:lnTo>
                    <a:pt x="435" y="83"/>
                  </a:lnTo>
                  <a:lnTo>
                    <a:pt x="447" y="110"/>
                  </a:lnTo>
                  <a:lnTo>
                    <a:pt x="455" y="139"/>
                  </a:lnTo>
                  <a:lnTo>
                    <a:pt x="458" y="172"/>
                  </a:lnTo>
                  <a:lnTo>
                    <a:pt x="455" y="203"/>
                  </a:lnTo>
                  <a:lnTo>
                    <a:pt x="447" y="232"/>
                  </a:lnTo>
                  <a:lnTo>
                    <a:pt x="435" y="259"/>
                  </a:lnTo>
                  <a:lnTo>
                    <a:pt x="418" y="283"/>
                  </a:lnTo>
                  <a:lnTo>
                    <a:pt x="397" y="304"/>
                  </a:lnTo>
                  <a:lnTo>
                    <a:pt x="373" y="320"/>
                  </a:lnTo>
                  <a:lnTo>
                    <a:pt x="347" y="333"/>
                  </a:lnTo>
                  <a:lnTo>
                    <a:pt x="317" y="340"/>
                  </a:lnTo>
                  <a:lnTo>
                    <a:pt x="286" y="343"/>
                  </a:lnTo>
                  <a:lnTo>
                    <a:pt x="172" y="343"/>
                  </a:lnTo>
                  <a:lnTo>
                    <a:pt x="141" y="340"/>
                  </a:lnTo>
                  <a:lnTo>
                    <a:pt x="111" y="333"/>
                  </a:lnTo>
                  <a:lnTo>
                    <a:pt x="85" y="320"/>
                  </a:lnTo>
                  <a:lnTo>
                    <a:pt x="61" y="304"/>
                  </a:lnTo>
                  <a:lnTo>
                    <a:pt x="40" y="283"/>
                  </a:lnTo>
                  <a:lnTo>
                    <a:pt x="23" y="259"/>
                  </a:lnTo>
                  <a:lnTo>
                    <a:pt x="11" y="232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2" name="Freeform 864"/>
            <p:cNvSpPr>
              <a:spLocks noEditPoints="1"/>
            </p:cNvSpPr>
            <p:nvPr/>
          </p:nvSpPr>
          <p:spPr bwMode="auto">
            <a:xfrm>
              <a:off x="6727825" y="4624388"/>
              <a:ext cx="73025" cy="53975"/>
            </a:xfrm>
            <a:custGeom>
              <a:avLst/>
              <a:gdLst>
                <a:gd name="T0" fmla="*/ 172 w 457"/>
                <a:gd name="T1" fmla="*/ 114 h 343"/>
                <a:gd name="T2" fmla="*/ 153 w 457"/>
                <a:gd name="T3" fmla="*/ 117 h 343"/>
                <a:gd name="T4" fmla="*/ 136 w 457"/>
                <a:gd name="T5" fmla="*/ 125 h 343"/>
                <a:gd name="T6" fmla="*/ 125 w 457"/>
                <a:gd name="T7" fmla="*/ 136 h 343"/>
                <a:gd name="T8" fmla="*/ 117 w 457"/>
                <a:gd name="T9" fmla="*/ 152 h 343"/>
                <a:gd name="T10" fmla="*/ 114 w 457"/>
                <a:gd name="T11" fmla="*/ 172 h 343"/>
                <a:gd name="T12" fmla="*/ 117 w 457"/>
                <a:gd name="T13" fmla="*/ 190 h 343"/>
                <a:gd name="T14" fmla="*/ 125 w 457"/>
                <a:gd name="T15" fmla="*/ 206 h 343"/>
                <a:gd name="T16" fmla="*/ 136 w 457"/>
                <a:gd name="T17" fmla="*/ 218 h 343"/>
                <a:gd name="T18" fmla="*/ 153 w 457"/>
                <a:gd name="T19" fmla="*/ 226 h 343"/>
                <a:gd name="T20" fmla="*/ 172 w 457"/>
                <a:gd name="T21" fmla="*/ 229 h 343"/>
                <a:gd name="T22" fmla="*/ 286 w 457"/>
                <a:gd name="T23" fmla="*/ 229 h 343"/>
                <a:gd name="T24" fmla="*/ 305 w 457"/>
                <a:gd name="T25" fmla="*/ 226 h 343"/>
                <a:gd name="T26" fmla="*/ 321 w 457"/>
                <a:gd name="T27" fmla="*/ 218 h 343"/>
                <a:gd name="T28" fmla="*/ 333 w 457"/>
                <a:gd name="T29" fmla="*/ 206 h 343"/>
                <a:gd name="T30" fmla="*/ 340 w 457"/>
                <a:gd name="T31" fmla="*/ 190 h 343"/>
                <a:gd name="T32" fmla="*/ 343 w 457"/>
                <a:gd name="T33" fmla="*/ 172 h 343"/>
                <a:gd name="T34" fmla="*/ 340 w 457"/>
                <a:gd name="T35" fmla="*/ 152 h 343"/>
                <a:gd name="T36" fmla="*/ 333 w 457"/>
                <a:gd name="T37" fmla="*/ 136 h 343"/>
                <a:gd name="T38" fmla="*/ 321 w 457"/>
                <a:gd name="T39" fmla="*/ 125 h 343"/>
                <a:gd name="T40" fmla="*/ 305 w 457"/>
                <a:gd name="T41" fmla="*/ 117 h 343"/>
                <a:gd name="T42" fmla="*/ 286 w 457"/>
                <a:gd name="T43" fmla="*/ 114 h 343"/>
                <a:gd name="T44" fmla="*/ 172 w 457"/>
                <a:gd name="T45" fmla="*/ 114 h 343"/>
                <a:gd name="T46" fmla="*/ 172 w 457"/>
                <a:gd name="T47" fmla="*/ 0 h 343"/>
                <a:gd name="T48" fmla="*/ 286 w 457"/>
                <a:gd name="T49" fmla="*/ 0 h 343"/>
                <a:gd name="T50" fmla="*/ 317 w 457"/>
                <a:gd name="T51" fmla="*/ 2 h 343"/>
                <a:gd name="T52" fmla="*/ 347 w 457"/>
                <a:gd name="T53" fmla="*/ 10 h 343"/>
                <a:gd name="T54" fmla="*/ 373 w 457"/>
                <a:gd name="T55" fmla="*/ 23 h 343"/>
                <a:gd name="T56" fmla="*/ 397 w 457"/>
                <a:gd name="T57" fmla="*/ 40 h 343"/>
                <a:gd name="T58" fmla="*/ 418 w 457"/>
                <a:gd name="T59" fmla="*/ 59 h 343"/>
                <a:gd name="T60" fmla="*/ 434 w 457"/>
                <a:gd name="T61" fmla="*/ 83 h 343"/>
                <a:gd name="T62" fmla="*/ 447 w 457"/>
                <a:gd name="T63" fmla="*/ 110 h 343"/>
                <a:gd name="T64" fmla="*/ 454 w 457"/>
                <a:gd name="T65" fmla="*/ 139 h 343"/>
                <a:gd name="T66" fmla="*/ 457 w 457"/>
                <a:gd name="T67" fmla="*/ 172 h 343"/>
                <a:gd name="T68" fmla="*/ 454 w 457"/>
                <a:gd name="T69" fmla="*/ 203 h 343"/>
                <a:gd name="T70" fmla="*/ 447 w 457"/>
                <a:gd name="T71" fmla="*/ 232 h 343"/>
                <a:gd name="T72" fmla="*/ 434 w 457"/>
                <a:gd name="T73" fmla="*/ 259 h 343"/>
                <a:gd name="T74" fmla="*/ 418 w 457"/>
                <a:gd name="T75" fmla="*/ 283 h 343"/>
                <a:gd name="T76" fmla="*/ 397 w 457"/>
                <a:gd name="T77" fmla="*/ 304 h 343"/>
                <a:gd name="T78" fmla="*/ 373 w 457"/>
                <a:gd name="T79" fmla="*/ 320 h 343"/>
                <a:gd name="T80" fmla="*/ 347 w 457"/>
                <a:gd name="T81" fmla="*/ 333 h 343"/>
                <a:gd name="T82" fmla="*/ 317 w 457"/>
                <a:gd name="T83" fmla="*/ 340 h 343"/>
                <a:gd name="T84" fmla="*/ 286 w 457"/>
                <a:gd name="T85" fmla="*/ 343 h 343"/>
                <a:gd name="T86" fmla="*/ 172 w 457"/>
                <a:gd name="T87" fmla="*/ 343 h 343"/>
                <a:gd name="T88" fmla="*/ 140 w 457"/>
                <a:gd name="T89" fmla="*/ 340 h 343"/>
                <a:gd name="T90" fmla="*/ 110 w 457"/>
                <a:gd name="T91" fmla="*/ 333 h 343"/>
                <a:gd name="T92" fmla="*/ 84 w 457"/>
                <a:gd name="T93" fmla="*/ 320 h 343"/>
                <a:gd name="T94" fmla="*/ 60 w 457"/>
                <a:gd name="T95" fmla="*/ 304 h 343"/>
                <a:gd name="T96" fmla="*/ 39 w 457"/>
                <a:gd name="T97" fmla="*/ 283 h 343"/>
                <a:gd name="T98" fmla="*/ 23 w 457"/>
                <a:gd name="T99" fmla="*/ 259 h 343"/>
                <a:gd name="T100" fmla="*/ 10 w 457"/>
                <a:gd name="T101" fmla="*/ 232 h 343"/>
                <a:gd name="T102" fmla="*/ 3 w 457"/>
                <a:gd name="T103" fmla="*/ 203 h 343"/>
                <a:gd name="T104" fmla="*/ 0 w 457"/>
                <a:gd name="T105" fmla="*/ 172 h 343"/>
                <a:gd name="T106" fmla="*/ 3 w 457"/>
                <a:gd name="T107" fmla="*/ 139 h 343"/>
                <a:gd name="T108" fmla="*/ 10 w 457"/>
                <a:gd name="T109" fmla="*/ 110 h 343"/>
                <a:gd name="T110" fmla="*/ 23 w 457"/>
                <a:gd name="T111" fmla="*/ 83 h 343"/>
                <a:gd name="T112" fmla="*/ 39 w 457"/>
                <a:gd name="T113" fmla="*/ 59 h 343"/>
                <a:gd name="T114" fmla="*/ 60 w 457"/>
                <a:gd name="T115" fmla="*/ 40 h 343"/>
                <a:gd name="T116" fmla="*/ 84 w 457"/>
                <a:gd name="T117" fmla="*/ 23 h 343"/>
                <a:gd name="T118" fmla="*/ 110 w 457"/>
                <a:gd name="T119" fmla="*/ 10 h 343"/>
                <a:gd name="T120" fmla="*/ 140 w 457"/>
                <a:gd name="T121" fmla="*/ 2 h 343"/>
                <a:gd name="T122" fmla="*/ 172 w 457"/>
                <a:gd name="T1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7" h="343">
                  <a:moveTo>
                    <a:pt x="172" y="114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6"/>
                  </a:lnTo>
                  <a:lnTo>
                    <a:pt x="117" y="152"/>
                  </a:lnTo>
                  <a:lnTo>
                    <a:pt x="114" y="172"/>
                  </a:lnTo>
                  <a:lnTo>
                    <a:pt x="117" y="190"/>
                  </a:lnTo>
                  <a:lnTo>
                    <a:pt x="125" y="206"/>
                  </a:lnTo>
                  <a:lnTo>
                    <a:pt x="136" y="218"/>
                  </a:lnTo>
                  <a:lnTo>
                    <a:pt x="153" y="226"/>
                  </a:lnTo>
                  <a:lnTo>
                    <a:pt x="172" y="229"/>
                  </a:lnTo>
                  <a:lnTo>
                    <a:pt x="286" y="229"/>
                  </a:lnTo>
                  <a:lnTo>
                    <a:pt x="305" y="226"/>
                  </a:lnTo>
                  <a:lnTo>
                    <a:pt x="321" y="218"/>
                  </a:lnTo>
                  <a:lnTo>
                    <a:pt x="333" y="206"/>
                  </a:lnTo>
                  <a:lnTo>
                    <a:pt x="340" y="190"/>
                  </a:lnTo>
                  <a:lnTo>
                    <a:pt x="343" y="172"/>
                  </a:lnTo>
                  <a:lnTo>
                    <a:pt x="340" y="152"/>
                  </a:lnTo>
                  <a:lnTo>
                    <a:pt x="333" y="136"/>
                  </a:lnTo>
                  <a:lnTo>
                    <a:pt x="321" y="125"/>
                  </a:lnTo>
                  <a:lnTo>
                    <a:pt x="305" y="117"/>
                  </a:lnTo>
                  <a:lnTo>
                    <a:pt x="286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286" y="0"/>
                  </a:lnTo>
                  <a:lnTo>
                    <a:pt x="317" y="2"/>
                  </a:lnTo>
                  <a:lnTo>
                    <a:pt x="347" y="10"/>
                  </a:lnTo>
                  <a:lnTo>
                    <a:pt x="373" y="23"/>
                  </a:lnTo>
                  <a:lnTo>
                    <a:pt x="397" y="40"/>
                  </a:lnTo>
                  <a:lnTo>
                    <a:pt x="418" y="59"/>
                  </a:lnTo>
                  <a:lnTo>
                    <a:pt x="434" y="83"/>
                  </a:lnTo>
                  <a:lnTo>
                    <a:pt x="447" y="110"/>
                  </a:lnTo>
                  <a:lnTo>
                    <a:pt x="454" y="139"/>
                  </a:lnTo>
                  <a:lnTo>
                    <a:pt x="457" y="172"/>
                  </a:lnTo>
                  <a:lnTo>
                    <a:pt x="454" y="203"/>
                  </a:lnTo>
                  <a:lnTo>
                    <a:pt x="447" y="232"/>
                  </a:lnTo>
                  <a:lnTo>
                    <a:pt x="434" y="259"/>
                  </a:lnTo>
                  <a:lnTo>
                    <a:pt x="418" y="283"/>
                  </a:lnTo>
                  <a:lnTo>
                    <a:pt x="397" y="304"/>
                  </a:lnTo>
                  <a:lnTo>
                    <a:pt x="373" y="320"/>
                  </a:lnTo>
                  <a:lnTo>
                    <a:pt x="347" y="333"/>
                  </a:lnTo>
                  <a:lnTo>
                    <a:pt x="317" y="340"/>
                  </a:lnTo>
                  <a:lnTo>
                    <a:pt x="286" y="343"/>
                  </a:lnTo>
                  <a:lnTo>
                    <a:pt x="172" y="343"/>
                  </a:lnTo>
                  <a:lnTo>
                    <a:pt x="140" y="340"/>
                  </a:lnTo>
                  <a:lnTo>
                    <a:pt x="110" y="333"/>
                  </a:lnTo>
                  <a:lnTo>
                    <a:pt x="84" y="320"/>
                  </a:lnTo>
                  <a:lnTo>
                    <a:pt x="60" y="304"/>
                  </a:lnTo>
                  <a:lnTo>
                    <a:pt x="39" y="283"/>
                  </a:lnTo>
                  <a:lnTo>
                    <a:pt x="23" y="259"/>
                  </a:lnTo>
                  <a:lnTo>
                    <a:pt x="10" y="232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0" y="110"/>
                  </a:lnTo>
                  <a:lnTo>
                    <a:pt x="23" y="83"/>
                  </a:lnTo>
                  <a:lnTo>
                    <a:pt x="39" y="59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0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3" name="Freeform 865"/>
            <p:cNvSpPr>
              <a:spLocks/>
            </p:cNvSpPr>
            <p:nvPr/>
          </p:nvSpPr>
          <p:spPr bwMode="auto">
            <a:xfrm>
              <a:off x="6592888" y="4460875"/>
              <a:ext cx="53975" cy="17463"/>
            </a:xfrm>
            <a:custGeom>
              <a:avLst/>
              <a:gdLst>
                <a:gd name="T0" fmla="*/ 57 w 343"/>
                <a:gd name="T1" fmla="*/ 0 h 114"/>
                <a:gd name="T2" fmla="*/ 285 w 343"/>
                <a:gd name="T3" fmla="*/ 0 h 114"/>
                <a:gd name="T4" fmla="*/ 304 w 343"/>
                <a:gd name="T5" fmla="*/ 2 h 114"/>
                <a:gd name="T6" fmla="*/ 321 w 343"/>
                <a:gd name="T7" fmla="*/ 10 h 114"/>
                <a:gd name="T8" fmla="*/ 332 w 343"/>
                <a:gd name="T9" fmla="*/ 21 h 114"/>
                <a:gd name="T10" fmla="*/ 339 w 343"/>
                <a:gd name="T11" fmla="*/ 37 h 114"/>
                <a:gd name="T12" fmla="*/ 343 w 343"/>
                <a:gd name="T13" fmla="*/ 57 h 114"/>
                <a:gd name="T14" fmla="*/ 339 w 343"/>
                <a:gd name="T15" fmla="*/ 75 h 114"/>
                <a:gd name="T16" fmla="*/ 332 w 343"/>
                <a:gd name="T17" fmla="*/ 91 h 114"/>
                <a:gd name="T18" fmla="*/ 321 w 343"/>
                <a:gd name="T19" fmla="*/ 104 h 114"/>
                <a:gd name="T20" fmla="*/ 304 w 343"/>
                <a:gd name="T21" fmla="*/ 111 h 114"/>
                <a:gd name="T22" fmla="*/ 285 w 343"/>
                <a:gd name="T23" fmla="*/ 114 h 114"/>
                <a:gd name="T24" fmla="*/ 57 w 343"/>
                <a:gd name="T25" fmla="*/ 114 h 114"/>
                <a:gd name="T26" fmla="*/ 38 w 343"/>
                <a:gd name="T27" fmla="*/ 111 h 114"/>
                <a:gd name="T28" fmla="*/ 21 w 343"/>
                <a:gd name="T29" fmla="*/ 104 h 114"/>
                <a:gd name="T30" fmla="*/ 10 w 343"/>
                <a:gd name="T31" fmla="*/ 91 h 114"/>
                <a:gd name="T32" fmla="*/ 3 w 343"/>
                <a:gd name="T33" fmla="*/ 75 h 114"/>
                <a:gd name="T34" fmla="*/ 0 w 343"/>
                <a:gd name="T35" fmla="*/ 57 h 114"/>
                <a:gd name="T36" fmla="*/ 3 w 343"/>
                <a:gd name="T37" fmla="*/ 37 h 114"/>
                <a:gd name="T38" fmla="*/ 10 w 343"/>
                <a:gd name="T39" fmla="*/ 21 h 114"/>
                <a:gd name="T40" fmla="*/ 21 w 343"/>
                <a:gd name="T41" fmla="*/ 10 h 114"/>
                <a:gd name="T42" fmla="*/ 38 w 343"/>
                <a:gd name="T43" fmla="*/ 2 h 114"/>
                <a:gd name="T44" fmla="*/ 57 w 34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3" h="114">
                  <a:moveTo>
                    <a:pt x="57" y="0"/>
                  </a:moveTo>
                  <a:lnTo>
                    <a:pt x="285" y="0"/>
                  </a:lnTo>
                  <a:lnTo>
                    <a:pt x="304" y="2"/>
                  </a:lnTo>
                  <a:lnTo>
                    <a:pt x="321" y="10"/>
                  </a:lnTo>
                  <a:lnTo>
                    <a:pt x="332" y="21"/>
                  </a:lnTo>
                  <a:lnTo>
                    <a:pt x="339" y="37"/>
                  </a:lnTo>
                  <a:lnTo>
                    <a:pt x="343" y="57"/>
                  </a:lnTo>
                  <a:lnTo>
                    <a:pt x="339" y="75"/>
                  </a:lnTo>
                  <a:lnTo>
                    <a:pt x="332" y="91"/>
                  </a:lnTo>
                  <a:lnTo>
                    <a:pt x="321" y="104"/>
                  </a:lnTo>
                  <a:lnTo>
                    <a:pt x="304" y="111"/>
                  </a:lnTo>
                  <a:lnTo>
                    <a:pt x="285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4" name="Freeform 866"/>
            <p:cNvSpPr>
              <a:spLocks/>
            </p:cNvSpPr>
            <p:nvPr/>
          </p:nvSpPr>
          <p:spPr bwMode="auto">
            <a:xfrm>
              <a:off x="6592888" y="4497388"/>
              <a:ext cx="53975" cy="17463"/>
            </a:xfrm>
            <a:custGeom>
              <a:avLst/>
              <a:gdLst>
                <a:gd name="T0" fmla="*/ 57 w 343"/>
                <a:gd name="T1" fmla="*/ 0 h 115"/>
                <a:gd name="T2" fmla="*/ 285 w 343"/>
                <a:gd name="T3" fmla="*/ 0 h 115"/>
                <a:gd name="T4" fmla="*/ 304 w 343"/>
                <a:gd name="T5" fmla="*/ 2 h 115"/>
                <a:gd name="T6" fmla="*/ 321 w 343"/>
                <a:gd name="T7" fmla="*/ 11 h 115"/>
                <a:gd name="T8" fmla="*/ 332 w 343"/>
                <a:gd name="T9" fmla="*/ 22 h 115"/>
                <a:gd name="T10" fmla="*/ 339 w 343"/>
                <a:gd name="T11" fmla="*/ 38 h 115"/>
                <a:gd name="T12" fmla="*/ 343 w 343"/>
                <a:gd name="T13" fmla="*/ 58 h 115"/>
                <a:gd name="T14" fmla="*/ 339 w 343"/>
                <a:gd name="T15" fmla="*/ 76 h 115"/>
                <a:gd name="T16" fmla="*/ 332 w 343"/>
                <a:gd name="T17" fmla="*/ 92 h 115"/>
                <a:gd name="T18" fmla="*/ 321 w 343"/>
                <a:gd name="T19" fmla="*/ 104 h 115"/>
                <a:gd name="T20" fmla="*/ 304 w 343"/>
                <a:gd name="T21" fmla="*/ 112 h 115"/>
                <a:gd name="T22" fmla="*/ 285 w 343"/>
                <a:gd name="T23" fmla="*/ 115 h 115"/>
                <a:gd name="T24" fmla="*/ 57 w 343"/>
                <a:gd name="T25" fmla="*/ 115 h 115"/>
                <a:gd name="T26" fmla="*/ 38 w 343"/>
                <a:gd name="T27" fmla="*/ 112 h 115"/>
                <a:gd name="T28" fmla="*/ 21 w 343"/>
                <a:gd name="T29" fmla="*/ 104 h 115"/>
                <a:gd name="T30" fmla="*/ 10 w 343"/>
                <a:gd name="T31" fmla="*/ 92 h 115"/>
                <a:gd name="T32" fmla="*/ 3 w 343"/>
                <a:gd name="T33" fmla="*/ 76 h 115"/>
                <a:gd name="T34" fmla="*/ 0 w 343"/>
                <a:gd name="T35" fmla="*/ 58 h 115"/>
                <a:gd name="T36" fmla="*/ 3 w 343"/>
                <a:gd name="T37" fmla="*/ 38 h 115"/>
                <a:gd name="T38" fmla="*/ 10 w 343"/>
                <a:gd name="T39" fmla="*/ 22 h 115"/>
                <a:gd name="T40" fmla="*/ 21 w 343"/>
                <a:gd name="T41" fmla="*/ 11 h 115"/>
                <a:gd name="T42" fmla="*/ 38 w 343"/>
                <a:gd name="T43" fmla="*/ 2 h 115"/>
                <a:gd name="T44" fmla="*/ 57 w 34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3" h="115">
                  <a:moveTo>
                    <a:pt x="57" y="0"/>
                  </a:moveTo>
                  <a:lnTo>
                    <a:pt x="285" y="0"/>
                  </a:lnTo>
                  <a:lnTo>
                    <a:pt x="304" y="2"/>
                  </a:lnTo>
                  <a:lnTo>
                    <a:pt x="321" y="11"/>
                  </a:lnTo>
                  <a:lnTo>
                    <a:pt x="332" y="22"/>
                  </a:lnTo>
                  <a:lnTo>
                    <a:pt x="339" y="38"/>
                  </a:lnTo>
                  <a:lnTo>
                    <a:pt x="343" y="58"/>
                  </a:lnTo>
                  <a:lnTo>
                    <a:pt x="339" y="76"/>
                  </a:lnTo>
                  <a:lnTo>
                    <a:pt x="332" y="92"/>
                  </a:lnTo>
                  <a:lnTo>
                    <a:pt x="321" y="104"/>
                  </a:lnTo>
                  <a:lnTo>
                    <a:pt x="304" y="112"/>
                  </a:lnTo>
                  <a:lnTo>
                    <a:pt x="285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5" name="Freeform 867"/>
            <p:cNvSpPr>
              <a:spLocks/>
            </p:cNvSpPr>
            <p:nvPr/>
          </p:nvSpPr>
          <p:spPr bwMode="auto">
            <a:xfrm>
              <a:off x="6592888" y="4533900"/>
              <a:ext cx="53975" cy="17463"/>
            </a:xfrm>
            <a:custGeom>
              <a:avLst/>
              <a:gdLst>
                <a:gd name="T0" fmla="*/ 57 w 343"/>
                <a:gd name="T1" fmla="*/ 0 h 114"/>
                <a:gd name="T2" fmla="*/ 285 w 343"/>
                <a:gd name="T3" fmla="*/ 0 h 114"/>
                <a:gd name="T4" fmla="*/ 304 w 343"/>
                <a:gd name="T5" fmla="*/ 2 h 114"/>
                <a:gd name="T6" fmla="*/ 321 w 343"/>
                <a:gd name="T7" fmla="*/ 11 h 114"/>
                <a:gd name="T8" fmla="*/ 332 w 343"/>
                <a:gd name="T9" fmla="*/ 22 h 114"/>
                <a:gd name="T10" fmla="*/ 339 w 343"/>
                <a:gd name="T11" fmla="*/ 38 h 114"/>
                <a:gd name="T12" fmla="*/ 343 w 343"/>
                <a:gd name="T13" fmla="*/ 57 h 114"/>
                <a:gd name="T14" fmla="*/ 339 w 343"/>
                <a:gd name="T15" fmla="*/ 76 h 114"/>
                <a:gd name="T16" fmla="*/ 332 w 343"/>
                <a:gd name="T17" fmla="*/ 92 h 114"/>
                <a:gd name="T18" fmla="*/ 321 w 343"/>
                <a:gd name="T19" fmla="*/ 104 h 114"/>
                <a:gd name="T20" fmla="*/ 304 w 343"/>
                <a:gd name="T21" fmla="*/ 111 h 114"/>
                <a:gd name="T22" fmla="*/ 285 w 343"/>
                <a:gd name="T23" fmla="*/ 114 h 114"/>
                <a:gd name="T24" fmla="*/ 57 w 343"/>
                <a:gd name="T25" fmla="*/ 114 h 114"/>
                <a:gd name="T26" fmla="*/ 38 w 343"/>
                <a:gd name="T27" fmla="*/ 111 h 114"/>
                <a:gd name="T28" fmla="*/ 21 w 343"/>
                <a:gd name="T29" fmla="*/ 104 h 114"/>
                <a:gd name="T30" fmla="*/ 10 w 343"/>
                <a:gd name="T31" fmla="*/ 92 h 114"/>
                <a:gd name="T32" fmla="*/ 3 w 343"/>
                <a:gd name="T33" fmla="*/ 76 h 114"/>
                <a:gd name="T34" fmla="*/ 0 w 343"/>
                <a:gd name="T35" fmla="*/ 57 h 114"/>
                <a:gd name="T36" fmla="*/ 3 w 343"/>
                <a:gd name="T37" fmla="*/ 38 h 114"/>
                <a:gd name="T38" fmla="*/ 10 w 343"/>
                <a:gd name="T39" fmla="*/ 22 h 114"/>
                <a:gd name="T40" fmla="*/ 21 w 343"/>
                <a:gd name="T41" fmla="*/ 11 h 114"/>
                <a:gd name="T42" fmla="*/ 38 w 343"/>
                <a:gd name="T43" fmla="*/ 2 h 114"/>
                <a:gd name="T44" fmla="*/ 57 w 34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3" h="114">
                  <a:moveTo>
                    <a:pt x="57" y="0"/>
                  </a:moveTo>
                  <a:lnTo>
                    <a:pt x="285" y="0"/>
                  </a:lnTo>
                  <a:lnTo>
                    <a:pt x="304" y="2"/>
                  </a:lnTo>
                  <a:lnTo>
                    <a:pt x="321" y="11"/>
                  </a:lnTo>
                  <a:lnTo>
                    <a:pt x="332" y="22"/>
                  </a:lnTo>
                  <a:lnTo>
                    <a:pt x="339" y="38"/>
                  </a:lnTo>
                  <a:lnTo>
                    <a:pt x="343" y="57"/>
                  </a:lnTo>
                  <a:lnTo>
                    <a:pt x="339" y="76"/>
                  </a:lnTo>
                  <a:lnTo>
                    <a:pt x="332" y="92"/>
                  </a:lnTo>
                  <a:lnTo>
                    <a:pt x="321" y="104"/>
                  </a:lnTo>
                  <a:lnTo>
                    <a:pt x="304" y="111"/>
                  </a:lnTo>
                  <a:lnTo>
                    <a:pt x="285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6" name="Freeform 868"/>
            <p:cNvSpPr>
              <a:spLocks/>
            </p:cNvSpPr>
            <p:nvPr/>
          </p:nvSpPr>
          <p:spPr bwMode="auto">
            <a:xfrm>
              <a:off x="6592888" y="4568825"/>
              <a:ext cx="53975" cy="19050"/>
            </a:xfrm>
            <a:custGeom>
              <a:avLst/>
              <a:gdLst>
                <a:gd name="T0" fmla="*/ 57 w 343"/>
                <a:gd name="T1" fmla="*/ 0 h 114"/>
                <a:gd name="T2" fmla="*/ 285 w 343"/>
                <a:gd name="T3" fmla="*/ 0 h 114"/>
                <a:gd name="T4" fmla="*/ 304 w 343"/>
                <a:gd name="T5" fmla="*/ 2 h 114"/>
                <a:gd name="T6" fmla="*/ 321 w 343"/>
                <a:gd name="T7" fmla="*/ 10 h 114"/>
                <a:gd name="T8" fmla="*/ 332 w 343"/>
                <a:gd name="T9" fmla="*/ 22 h 114"/>
                <a:gd name="T10" fmla="*/ 339 w 343"/>
                <a:gd name="T11" fmla="*/ 37 h 114"/>
                <a:gd name="T12" fmla="*/ 343 w 343"/>
                <a:gd name="T13" fmla="*/ 57 h 114"/>
                <a:gd name="T14" fmla="*/ 339 w 343"/>
                <a:gd name="T15" fmla="*/ 76 h 114"/>
                <a:gd name="T16" fmla="*/ 332 w 343"/>
                <a:gd name="T17" fmla="*/ 91 h 114"/>
                <a:gd name="T18" fmla="*/ 321 w 343"/>
                <a:gd name="T19" fmla="*/ 104 h 114"/>
                <a:gd name="T20" fmla="*/ 304 w 343"/>
                <a:gd name="T21" fmla="*/ 111 h 114"/>
                <a:gd name="T22" fmla="*/ 285 w 343"/>
                <a:gd name="T23" fmla="*/ 114 h 114"/>
                <a:gd name="T24" fmla="*/ 57 w 343"/>
                <a:gd name="T25" fmla="*/ 114 h 114"/>
                <a:gd name="T26" fmla="*/ 38 w 343"/>
                <a:gd name="T27" fmla="*/ 111 h 114"/>
                <a:gd name="T28" fmla="*/ 21 w 343"/>
                <a:gd name="T29" fmla="*/ 104 h 114"/>
                <a:gd name="T30" fmla="*/ 10 w 343"/>
                <a:gd name="T31" fmla="*/ 91 h 114"/>
                <a:gd name="T32" fmla="*/ 3 w 343"/>
                <a:gd name="T33" fmla="*/ 76 h 114"/>
                <a:gd name="T34" fmla="*/ 0 w 343"/>
                <a:gd name="T35" fmla="*/ 57 h 114"/>
                <a:gd name="T36" fmla="*/ 3 w 343"/>
                <a:gd name="T37" fmla="*/ 37 h 114"/>
                <a:gd name="T38" fmla="*/ 10 w 343"/>
                <a:gd name="T39" fmla="*/ 22 h 114"/>
                <a:gd name="T40" fmla="*/ 21 w 343"/>
                <a:gd name="T41" fmla="*/ 10 h 114"/>
                <a:gd name="T42" fmla="*/ 38 w 343"/>
                <a:gd name="T43" fmla="*/ 2 h 114"/>
                <a:gd name="T44" fmla="*/ 57 w 34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3" h="114">
                  <a:moveTo>
                    <a:pt x="57" y="0"/>
                  </a:moveTo>
                  <a:lnTo>
                    <a:pt x="285" y="0"/>
                  </a:lnTo>
                  <a:lnTo>
                    <a:pt x="304" y="2"/>
                  </a:lnTo>
                  <a:lnTo>
                    <a:pt x="321" y="10"/>
                  </a:lnTo>
                  <a:lnTo>
                    <a:pt x="332" y="22"/>
                  </a:lnTo>
                  <a:lnTo>
                    <a:pt x="339" y="37"/>
                  </a:lnTo>
                  <a:lnTo>
                    <a:pt x="343" y="57"/>
                  </a:lnTo>
                  <a:lnTo>
                    <a:pt x="339" y="76"/>
                  </a:lnTo>
                  <a:lnTo>
                    <a:pt x="332" y="91"/>
                  </a:lnTo>
                  <a:lnTo>
                    <a:pt x="321" y="104"/>
                  </a:lnTo>
                  <a:lnTo>
                    <a:pt x="304" y="111"/>
                  </a:lnTo>
                  <a:lnTo>
                    <a:pt x="285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7" name="Freeform 869"/>
            <p:cNvSpPr>
              <a:spLocks/>
            </p:cNvSpPr>
            <p:nvPr/>
          </p:nvSpPr>
          <p:spPr bwMode="auto">
            <a:xfrm>
              <a:off x="6719888" y="4478338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2 h 229"/>
                <a:gd name="T4" fmla="*/ 92 w 114"/>
                <a:gd name="T5" fmla="*/ 10 h 229"/>
                <a:gd name="T6" fmla="*/ 104 w 114"/>
                <a:gd name="T7" fmla="*/ 22 h 229"/>
                <a:gd name="T8" fmla="*/ 111 w 114"/>
                <a:gd name="T9" fmla="*/ 37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0 h 229"/>
                <a:gd name="T16" fmla="*/ 104 w 114"/>
                <a:gd name="T17" fmla="*/ 206 h 229"/>
                <a:gd name="T18" fmla="*/ 92 w 114"/>
                <a:gd name="T19" fmla="*/ 218 h 229"/>
                <a:gd name="T20" fmla="*/ 76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2 w 114"/>
                <a:gd name="T27" fmla="*/ 218 h 229"/>
                <a:gd name="T28" fmla="*/ 10 w 114"/>
                <a:gd name="T29" fmla="*/ 206 h 229"/>
                <a:gd name="T30" fmla="*/ 3 w 114"/>
                <a:gd name="T31" fmla="*/ 190 h 229"/>
                <a:gd name="T32" fmla="*/ 0 w 114"/>
                <a:gd name="T33" fmla="*/ 172 h 229"/>
                <a:gd name="T34" fmla="*/ 0 w 114"/>
                <a:gd name="T35" fmla="*/ 57 h 229"/>
                <a:gd name="T36" fmla="*/ 3 w 114"/>
                <a:gd name="T37" fmla="*/ 37 h 229"/>
                <a:gd name="T38" fmla="*/ 10 w 114"/>
                <a:gd name="T39" fmla="*/ 22 h 229"/>
                <a:gd name="T40" fmla="*/ 22 w 114"/>
                <a:gd name="T41" fmla="*/ 10 h 229"/>
                <a:gd name="T42" fmla="*/ 38 w 114"/>
                <a:gd name="T43" fmla="*/ 2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0"/>
                  </a:lnTo>
                  <a:lnTo>
                    <a:pt x="104" y="206"/>
                  </a:lnTo>
                  <a:lnTo>
                    <a:pt x="92" y="218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2" y="218"/>
                  </a:lnTo>
                  <a:lnTo>
                    <a:pt x="10" y="206"/>
                  </a:lnTo>
                  <a:lnTo>
                    <a:pt x="3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8" name="Freeform 870"/>
            <p:cNvSpPr>
              <a:spLocks/>
            </p:cNvSpPr>
            <p:nvPr/>
          </p:nvSpPr>
          <p:spPr bwMode="auto">
            <a:xfrm>
              <a:off x="6719888" y="4551363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2 w 114"/>
                <a:gd name="T5" fmla="*/ 11 h 229"/>
                <a:gd name="T6" fmla="*/ 104 w 114"/>
                <a:gd name="T7" fmla="*/ 22 h 229"/>
                <a:gd name="T8" fmla="*/ 111 w 114"/>
                <a:gd name="T9" fmla="*/ 38 h 229"/>
                <a:gd name="T10" fmla="*/ 114 w 114"/>
                <a:gd name="T11" fmla="*/ 58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6 h 229"/>
                <a:gd name="T18" fmla="*/ 92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2 w 114"/>
                <a:gd name="T27" fmla="*/ 219 h 229"/>
                <a:gd name="T28" fmla="*/ 10 w 114"/>
                <a:gd name="T29" fmla="*/ 206 h 229"/>
                <a:gd name="T30" fmla="*/ 3 w 114"/>
                <a:gd name="T31" fmla="*/ 191 h 229"/>
                <a:gd name="T32" fmla="*/ 0 w 114"/>
                <a:gd name="T33" fmla="*/ 172 h 229"/>
                <a:gd name="T34" fmla="*/ 0 w 114"/>
                <a:gd name="T35" fmla="*/ 58 h 229"/>
                <a:gd name="T36" fmla="*/ 3 w 114"/>
                <a:gd name="T37" fmla="*/ 38 h 229"/>
                <a:gd name="T38" fmla="*/ 10 w 114"/>
                <a:gd name="T39" fmla="*/ 22 h 229"/>
                <a:gd name="T40" fmla="*/ 22 w 114"/>
                <a:gd name="T41" fmla="*/ 11 h 229"/>
                <a:gd name="T42" fmla="*/ 38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6"/>
                  </a:lnTo>
                  <a:lnTo>
                    <a:pt x="92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2" y="219"/>
                  </a:lnTo>
                  <a:lnTo>
                    <a:pt x="10" y="206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9" name="Freeform 871"/>
            <p:cNvSpPr>
              <a:spLocks/>
            </p:cNvSpPr>
            <p:nvPr/>
          </p:nvSpPr>
          <p:spPr bwMode="auto">
            <a:xfrm>
              <a:off x="6673850" y="4524375"/>
              <a:ext cx="36513" cy="17463"/>
            </a:xfrm>
            <a:custGeom>
              <a:avLst/>
              <a:gdLst>
                <a:gd name="T0" fmla="*/ 57 w 229"/>
                <a:gd name="T1" fmla="*/ 0 h 114"/>
                <a:gd name="T2" fmla="*/ 172 w 229"/>
                <a:gd name="T3" fmla="*/ 0 h 114"/>
                <a:gd name="T4" fmla="*/ 190 w 229"/>
                <a:gd name="T5" fmla="*/ 2 h 114"/>
                <a:gd name="T6" fmla="*/ 207 w 229"/>
                <a:gd name="T7" fmla="*/ 10 h 114"/>
                <a:gd name="T8" fmla="*/ 218 w 229"/>
                <a:gd name="T9" fmla="*/ 22 h 114"/>
                <a:gd name="T10" fmla="*/ 226 w 229"/>
                <a:gd name="T11" fmla="*/ 37 h 114"/>
                <a:gd name="T12" fmla="*/ 229 w 229"/>
                <a:gd name="T13" fmla="*/ 57 h 114"/>
                <a:gd name="T14" fmla="*/ 226 w 229"/>
                <a:gd name="T15" fmla="*/ 76 h 114"/>
                <a:gd name="T16" fmla="*/ 218 w 229"/>
                <a:gd name="T17" fmla="*/ 91 h 114"/>
                <a:gd name="T18" fmla="*/ 207 w 229"/>
                <a:gd name="T19" fmla="*/ 104 h 114"/>
                <a:gd name="T20" fmla="*/ 190 w 229"/>
                <a:gd name="T21" fmla="*/ 111 h 114"/>
                <a:gd name="T22" fmla="*/ 172 w 229"/>
                <a:gd name="T23" fmla="*/ 114 h 114"/>
                <a:gd name="T24" fmla="*/ 57 w 229"/>
                <a:gd name="T25" fmla="*/ 114 h 114"/>
                <a:gd name="T26" fmla="*/ 38 w 229"/>
                <a:gd name="T27" fmla="*/ 111 h 114"/>
                <a:gd name="T28" fmla="*/ 22 w 229"/>
                <a:gd name="T29" fmla="*/ 104 h 114"/>
                <a:gd name="T30" fmla="*/ 10 w 229"/>
                <a:gd name="T31" fmla="*/ 91 h 114"/>
                <a:gd name="T32" fmla="*/ 3 w 229"/>
                <a:gd name="T33" fmla="*/ 76 h 114"/>
                <a:gd name="T34" fmla="*/ 0 w 229"/>
                <a:gd name="T35" fmla="*/ 57 h 114"/>
                <a:gd name="T36" fmla="*/ 3 w 229"/>
                <a:gd name="T37" fmla="*/ 37 h 114"/>
                <a:gd name="T38" fmla="*/ 10 w 229"/>
                <a:gd name="T39" fmla="*/ 22 h 114"/>
                <a:gd name="T40" fmla="*/ 22 w 229"/>
                <a:gd name="T41" fmla="*/ 10 h 114"/>
                <a:gd name="T42" fmla="*/ 38 w 229"/>
                <a:gd name="T43" fmla="*/ 2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2" y="0"/>
                  </a:lnTo>
                  <a:lnTo>
                    <a:pt x="190" y="2"/>
                  </a:lnTo>
                  <a:lnTo>
                    <a:pt x="207" y="10"/>
                  </a:lnTo>
                  <a:lnTo>
                    <a:pt x="218" y="22"/>
                  </a:lnTo>
                  <a:lnTo>
                    <a:pt x="226" y="37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8" y="91"/>
                  </a:lnTo>
                  <a:lnTo>
                    <a:pt x="207" y="104"/>
                  </a:lnTo>
                  <a:lnTo>
                    <a:pt x="190" y="111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0" name="Freeform 872"/>
            <p:cNvSpPr>
              <a:spLocks/>
            </p:cNvSpPr>
            <p:nvPr/>
          </p:nvSpPr>
          <p:spPr bwMode="auto">
            <a:xfrm>
              <a:off x="6746875" y="4524375"/>
              <a:ext cx="36513" cy="17463"/>
            </a:xfrm>
            <a:custGeom>
              <a:avLst/>
              <a:gdLst>
                <a:gd name="T0" fmla="*/ 58 w 229"/>
                <a:gd name="T1" fmla="*/ 0 h 114"/>
                <a:gd name="T2" fmla="*/ 172 w 229"/>
                <a:gd name="T3" fmla="*/ 0 h 114"/>
                <a:gd name="T4" fmla="*/ 191 w 229"/>
                <a:gd name="T5" fmla="*/ 2 h 114"/>
                <a:gd name="T6" fmla="*/ 207 w 229"/>
                <a:gd name="T7" fmla="*/ 10 h 114"/>
                <a:gd name="T8" fmla="*/ 219 w 229"/>
                <a:gd name="T9" fmla="*/ 22 h 114"/>
                <a:gd name="T10" fmla="*/ 226 w 229"/>
                <a:gd name="T11" fmla="*/ 37 h 114"/>
                <a:gd name="T12" fmla="*/ 229 w 229"/>
                <a:gd name="T13" fmla="*/ 57 h 114"/>
                <a:gd name="T14" fmla="*/ 226 w 229"/>
                <a:gd name="T15" fmla="*/ 76 h 114"/>
                <a:gd name="T16" fmla="*/ 219 w 229"/>
                <a:gd name="T17" fmla="*/ 91 h 114"/>
                <a:gd name="T18" fmla="*/ 207 w 229"/>
                <a:gd name="T19" fmla="*/ 104 h 114"/>
                <a:gd name="T20" fmla="*/ 191 w 229"/>
                <a:gd name="T21" fmla="*/ 111 h 114"/>
                <a:gd name="T22" fmla="*/ 172 w 229"/>
                <a:gd name="T23" fmla="*/ 114 h 114"/>
                <a:gd name="T24" fmla="*/ 58 w 229"/>
                <a:gd name="T25" fmla="*/ 114 h 114"/>
                <a:gd name="T26" fmla="*/ 39 w 229"/>
                <a:gd name="T27" fmla="*/ 111 h 114"/>
                <a:gd name="T28" fmla="*/ 22 w 229"/>
                <a:gd name="T29" fmla="*/ 104 h 114"/>
                <a:gd name="T30" fmla="*/ 11 w 229"/>
                <a:gd name="T31" fmla="*/ 91 h 114"/>
                <a:gd name="T32" fmla="*/ 3 w 229"/>
                <a:gd name="T33" fmla="*/ 76 h 114"/>
                <a:gd name="T34" fmla="*/ 0 w 229"/>
                <a:gd name="T35" fmla="*/ 57 h 114"/>
                <a:gd name="T36" fmla="*/ 3 w 229"/>
                <a:gd name="T37" fmla="*/ 37 h 114"/>
                <a:gd name="T38" fmla="*/ 11 w 229"/>
                <a:gd name="T39" fmla="*/ 22 h 114"/>
                <a:gd name="T40" fmla="*/ 22 w 229"/>
                <a:gd name="T41" fmla="*/ 10 h 114"/>
                <a:gd name="T42" fmla="*/ 39 w 229"/>
                <a:gd name="T43" fmla="*/ 2 h 114"/>
                <a:gd name="T44" fmla="*/ 58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8" y="0"/>
                  </a:moveTo>
                  <a:lnTo>
                    <a:pt x="172" y="0"/>
                  </a:lnTo>
                  <a:lnTo>
                    <a:pt x="191" y="2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7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9" y="91"/>
                  </a:lnTo>
                  <a:lnTo>
                    <a:pt x="207" y="104"/>
                  </a:lnTo>
                  <a:lnTo>
                    <a:pt x="191" y="111"/>
                  </a:lnTo>
                  <a:lnTo>
                    <a:pt x="172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1" name="Freeform 873"/>
            <p:cNvSpPr>
              <a:spLocks/>
            </p:cNvSpPr>
            <p:nvPr/>
          </p:nvSpPr>
          <p:spPr bwMode="auto">
            <a:xfrm>
              <a:off x="6710363" y="4478338"/>
              <a:ext cx="36513" cy="19050"/>
            </a:xfrm>
            <a:custGeom>
              <a:avLst/>
              <a:gdLst>
                <a:gd name="T0" fmla="*/ 57 w 228"/>
                <a:gd name="T1" fmla="*/ 0 h 114"/>
                <a:gd name="T2" fmla="*/ 171 w 228"/>
                <a:gd name="T3" fmla="*/ 0 h 114"/>
                <a:gd name="T4" fmla="*/ 190 w 228"/>
                <a:gd name="T5" fmla="*/ 2 h 114"/>
                <a:gd name="T6" fmla="*/ 207 w 228"/>
                <a:gd name="T7" fmla="*/ 10 h 114"/>
                <a:gd name="T8" fmla="*/ 218 w 228"/>
                <a:gd name="T9" fmla="*/ 22 h 114"/>
                <a:gd name="T10" fmla="*/ 225 w 228"/>
                <a:gd name="T11" fmla="*/ 37 h 114"/>
                <a:gd name="T12" fmla="*/ 228 w 228"/>
                <a:gd name="T13" fmla="*/ 57 h 114"/>
                <a:gd name="T14" fmla="*/ 225 w 228"/>
                <a:gd name="T15" fmla="*/ 76 h 114"/>
                <a:gd name="T16" fmla="*/ 218 w 228"/>
                <a:gd name="T17" fmla="*/ 91 h 114"/>
                <a:gd name="T18" fmla="*/ 207 w 228"/>
                <a:gd name="T19" fmla="*/ 104 h 114"/>
                <a:gd name="T20" fmla="*/ 190 w 228"/>
                <a:gd name="T21" fmla="*/ 111 h 114"/>
                <a:gd name="T22" fmla="*/ 171 w 228"/>
                <a:gd name="T23" fmla="*/ 114 h 114"/>
                <a:gd name="T24" fmla="*/ 57 w 228"/>
                <a:gd name="T25" fmla="*/ 114 h 114"/>
                <a:gd name="T26" fmla="*/ 38 w 228"/>
                <a:gd name="T27" fmla="*/ 111 h 114"/>
                <a:gd name="T28" fmla="*/ 21 w 228"/>
                <a:gd name="T29" fmla="*/ 104 h 114"/>
                <a:gd name="T30" fmla="*/ 10 w 228"/>
                <a:gd name="T31" fmla="*/ 91 h 114"/>
                <a:gd name="T32" fmla="*/ 3 w 228"/>
                <a:gd name="T33" fmla="*/ 76 h 114"/>
                <a:gd name="T34" fmla="*/ 0 w 228"/>
                <a:gd name="T35" fmla="*/ 57 h 114"/>
                <a:gd name="T36" fmla="*/ 3 w 228"/>
                <a:gd name="T37" fmla="*/ 37 h 114"/>
                <a:gd name="T38" fmla="*/ 10 w 228"/>
                <a:gd name="T39" fmla="*/ 22 h 114"/>
                <a:gd name="T40" fmla="*/ 21 w 228"/>
                <a:gd name="T41" fmla="*/ 10 h 114"/>
                <a:gd name="T42" fmla="*/ 38 w 228"/>
                <a:gd name="T43" fmla="*/ 2 h 114"/>
                <a:gd name="T44" fmla="*/ 57 w 22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4">
                  <a:moveTo>
                    <a:pt x="57" y="0"/>
                  </a:moveTo>
                  <a:lnTo>
                    <a:pt x="171" y="0"/>
                  </a:lnTo>
                  <a:lnTo>
                    <a:pt x="190" y="2"/>
                  </a:lnTo>
                  <a:lnTo>
                    <a:pt x="207" y="10"/>
                  </a:lnTo>
                  <a:lnTo>
                    <a:pt x="218" y="22"/>
                  </a:lnTo>
                  <a:lnTo>
                    <a:pt x="225" y="37"/>
                  </a:lnTo>
                  <a:lnTo>
                    <a:pt x="228" y="57"/>
                  </a:lnTo>
                  <a:lnTo>
                    <a:pt x="225" y="76"/>
                  </a:lnTo>
                  <a:lnTo>
                    <a:pt x="218" y="91"/>
                  </a:lnTo>
                  <a:lnTo>
                    <a:pt x="207" y="104"/>
                  </a:lnTo>
                  <a:lnTo>
                    <a:pt x="190" y="111"/>
                  </a:lnTo>
                  <a:lnTo>
                    <a:pt x="17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2" name="Freeform 874"/>
            <p:cNvSpPr>
              <a:spLocks/>
            </p:cNvSpPr>
            <p:nvPr/>
          </p:nvSpPr>
          <p:spPr bwMode="auto">
            <a:xfrm>
              <a:off x="6710363" y="4568825"/>
              <a:ext cx="36513" cy="19050"/>
            </a:xfrm>
            <a:custGeom>
              <a:avLst/>
              <a:gdLst>
                <a:gd name="T0" fmla="*/ 57 w 228"/>
                <a:gd name="T1" fmla="*/ 0 h 114"/>
                <a:gd name="T2" fmla="*/ 171 w 228"/>
                <a:gd name="T3" fmla="*/ 0 h 114"/>
                <a:gd name="T4" fmla="*/ 190 w 228"/>
                <a:gd name="T5" fmla="*/ 2 h 114"/>
                <a:gd name="T6" fmla="*/ 207 w 228"/>
                <a:gd name="T7" fmla="*/ 10 h 114"/>
                <a:gd name="T8" fmla="*/ 218 w 228"/>
                <a:gd name="T9" fmla="*/ 22 h 114"/>
                <a:gd name="T10" fmla="*/ 225 w 228"/>
                <a:gd name="T11" fmla="*/ 37 h 114"/>
                <a:gd name="T12" fmla="*/ 228 w 228"/>
                <a:gd name="T13" fmla="*/ 57 h 114"/>
                <a:gd name="T14" fmla="*/ 225 w 228"/>
                <a:gd name="T15" fmla="*/ 76 h 114"/>
                <a:gd name="T16" fmla="*/ 218 w 228"/>
                <a:gd name="T17" fmla="*/ 91 h 114"/>
                <a:gd name="T18" fmla="*/ 207 w 228"/>
                <a:gd name="T19" fmla="*/ 104 h 114"/>
                <a:gd name="T20" fmla="*/ 190 w 228"/>
                <a:gd name="T21" fmla="*/ 111 h 114"/>
                <a:gd name="T22" fmla="*/ 171 w 228"/>
                <a:gd name="T23" fmla="*/ 114 h 114"/>
                <a:gd name="T24" fmla="*/ 57 w 228"/>
                <a:gd name="T25" fmla="*/ 114 h 114"/>
                <a:gd name="T26" fmla="*/ 38 w 228"/>
                <a:gd name="T27" fmla="*/ 111 h 114"/>
                <a:gd name="T28" fmla="*/ 21 w 228"/>
                <a:gd name="T29" fmla="*/ 104 h 114"/>
                <a:gd name="T30" fmla="*/ 10 w 228"/>
                <a:gd name="T31" fmla="*/ 91 h 114"/>
                <a:gd name="T32" fmla="*/ 3 w 228"/>
                <a:gd name="T33" fmla="*/ 76 h 114"/>
                <a:gd name="T34" fmla="*/ 0 w 228"/>
                <a:gd name="T35" fmla="*/ 57 h 114"/>
                <a:gd name="T36" fmla="*/ 3 w 228"/>
                <a:gd name="T37" fmla="*/ 37 h 114"/>
                <a:gd name="T38" fmla="*/ 10 w 228"/>
                <a:gd name="T39" fmla="*/ 22 h 114"/>
                <a:gd name="T40" fmla="*/ 21 w 228"/>
                <a:gd name="T41" fmla="*/ 10 h 114"/>
                <a:gd name="T42" fmla="*/ 38 w 228"/>
                <a:gd name="T43" fmla="*/ 2 h 114"/>
                <a:gd name="T44" fmla="*/ 57 w 22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4">
                  <a:moveTo>
                    <a:pt x="57" y="0"/>
                  </a:moveTo>
                  <a:lnTo>
                    <a:pt x="171" y="0"/>
                  </a:lnTo>
                  <a:lnTo>
                    <a:pt x="190" y="2"/>
                  </a:lnTo>
                  <a:lnTo>
                    <a:pt x="207" y="10"/>
                  </a:lnTo>
                  <a:lnTo>
                    <a:pt x="218" y="22"/>
                  </a:lnTo>
                  <a:lnTo>
                    <a:pt x="225" y="37"/>
                  </a:lnTo>
                  <a:lnTo>
                    <a:pt x="228" y="57"/>
                  </a:lnTo>
                  <a:lnTo>
                    <a:pt x="225" y="76"/>
                  </a:lnTo>
                  <a:lnTo>
                    <a:pt x="218" y="91"/>
                  </a:lnTo>
                  <a:lnTo>
                    <a:pt x="207" y="104"/>
                  </a:lnTo>
                  <a:lnTo>
                    <a:pt x="190" y="111"/>
                  </a:lnTo>
                  <a:lnTo>
                    <a:pt x="17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3" name="Freeform 875"/>
            <p:cNvSpPr>
              <a:spLocks/>
            </p:cNvSpPr>
            <p:nvPr/>
          </p:nvSpPr>
          <p:spPr bwMode="auto">
            <a:xfrm>
              <a:off x="6764338" y="4514850"/>
              <a:ext cx="19050" cy="36513"/>
            </a:xfrm>
            <a:custGeom>
              <a:avLst/>
              <a:gdLst>
                <a:gd name="T0" fmla="*/ 57 w 114"/>
                <a:gd name="T1" fmla="*/ 0 h 228"/>
                <a:gd name="T2" fmla="*/ 76 w 114"/>
                <a:gd name="T3" fmla="*/ 2 h 228"/>
                <a:gd name="T4" fmla="*/ 92 w 114"/>
                <a:gd name="T5" fmla="*/ 10 h 228"/>
                <a:gd name="T6" fmla="*/ 104 w 114"/>
                <a:gd name="T7" fmla="*/ 22 h 228"/>
                <a:gd name="T8" fmla="*/ 111 w 114"/>
                <a:gd name="T9" fmla="*/ 37 h 228"/>
                <a:gd name="T10" fmla="*/ 114 w 114"/>
                <a:gd name="T11" fmla="*/ 57 h 228"/>
                <a:gd name="T12" fmla="*/ 114 w 114"/>
                <a:gd name="T13" fmla="*/ 171 h 228"/>
                <a:gd name="T14" fmla="*/ 111 w 114"/>
                <a:gd name="T15" fmla="*/ 190 h 228"/>
                <a:gd name="T16" fmla="*/ 104 w 114"/>
                <a:gd name="T17" fmla="*/ 206 h 228"/>
                <a:gd name="T18" fmla="*/ 92 w 114"/>
                <a:gd name="T19" fmla="*/ 218 h 228"/>
                <a:gd name="T20" fmla="*/ 76 w 114"/>
                <a:gd name="T21" fmla="*/ 225 h 228"/>
                <a:gd name="T22" fmla="*/ 57 w 114"/>
                <a:gd name="T23" fmla="*/ 228 h 228"/>
                <a:gd name="T24" fmla="*/ 38 w 114"/>
                <a:gd name="T25" fmla="*/ 225 h 228"/>
                <a:gd name="T26" fmla="*/ 21 w 114"/>
                <a:gd name="T27" fmla="*/ 218 h 228"/>
                <a:gd name="T28" fmla="*/ 10 w 114"/>
                <a:gd name="T29" fmla="*/ 206 h 228"/>
                <a:gd name="T30" fmla="*/ 3 w 114"/>
                <a:gd name="T31" fmla="*/ 190 h 228"/>
                <a:gd name="T32" fmla="*/ 0 w 114"/>
                <a:gd name="T33" fmla="*/ 171 h 228"/>
                <a:gd name="T34" fmla="*/ 0 w 114"/>
                <a:gd name="T35" fmla="*/ 57 h 228"/>
                <a:gd name="T36" fmla="*/ 3 w 114"/>
                <a:gd name="T37" fmla="*/ 37 h 228"/>
                <a:gd name="T38" fmla="*/ 10 w 114"/>
                <a:gd name="T39" fmla="*/ 22 h 228"/>
                <a:gd name="T40" fmla="*/ 21 w 114"/>
                <a:gd name="T41" fmla="*/ 10 h 228"/>
                <a:gd name="T42" fmla="*/ 38 w 114"/>
                <a:gd name="T43" fmla="*/ 2 h 228"/>
                <a:gd name="T44" fmla="*/ 57 w 114"/>
                <a:gd name="T4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8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171"/>
                  </a:lnTo>
                  <a:lnTo>
                    <a:pt x="111" y="190"/>
                  </a:lnTo>
                  <a:lnTo>
                    <a:pt x="104" y="206"/>
                  </a:lnTo>
                  <a:lnTo>
                    <a:pt x="92" y="218"/>
                  </a:lnTo>
                  <a:lnTo>
                    <a:pt x="76" y="225"/>
                  </a:lnTo>
                  <a:lnTo>
                    <a:pt x="57" y="228"/>
                  </a:lnTo>
                  <a:lnTo>
                    <a:pt x="38" y="225"/>
                  </a:lnTo>
                  <a:lnTo>
                    <a:pt x="21" y="218"/>
                  </a:lnTo>
                  <a:lnTo>
                    <a:pt x="10" y="206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4" name="Freeform 876"/>
            <p:cNvSpPr>
              <a:spLocks/>
            </p:cNvSpPr>
            <p:nvPr/>
          </p:nvSpPr>
          <p:spPr bwMode="auto">
            <a:xfrm>
              <a:off x="6673850" y="4514850"/>
              <a:ext cx="19050" cy="36513"/>
            </a:xfrm>
            <a:custGeom>
              <a:avLst/>
              <a:gdLst>
                <a:gd name="T0" fmla="*/ 57 w 114"/>
                <a:gd name="T1" fmla="*/ 0 h 228"/>
                <a:gd name="T2" fmla="*/ 76 w 114"/>
                <a:gd name="T3" fmla="*/ 2 h 228"/>
                <a:gd name="T4" fmla="*/ 93 w 114"/>
                <a:gd name="T5" fmla="*/ 10 h 228"/>
                <a:gd name="T6" fmla="*/ 104 w 114"/>
                <a:gd name="T7" fmla="*/ 22 h 228"/>
                <a:gd name="T8" fmla="*/ 111 w 114"/>
                <a:gd name="T9" fmla="*/ 37 h 228"/>
                <a:gd name="T10" fmla="*/ 114 w 114"/>
                <a:gd name="T11" fmla="*/ 57 h 228"/>
                <a:gd name="T12" fmla="*/ 114 w 114"/>
                <a:gd name="T13" fmla="*/ 171 h 228"/>
                <a:gd name="T14" fmla="*/ 111 w 114"/>
                <a:gd name="T15" fmla="*/ 190 h 228"/>
                <a:gd name="T16" fmla="*/ 104 w 114"/>
                <a:gd name="T17" fmla="*/ 206 h 228"/>
                <a:gd name="T18" fmla="*/ 93 w 114"/>
                <a:gd name="T19" fmla="*/ 218 h 228"/>
                <a:gd name="T20" fmla="*/ 76 w 114"/>
                <a:gd name="T21" fmla="*/ 225 h 228"/>
                <a:gd name="T22" fmla="*/ 57 w 114"/>
                <a:gd name="T23" fmla="*/ 228 h 228"/>
                <a:gd name="T24" fmla="*/ 38 w 114"/>
                <a:gd name="T25" fmla="*/ 225 h 228"/>
                <a:gd name="T26" fmla="*/ 22 w 114"/>
                <a:gd name="T27" fmla="*/ 218 h 228"/>
                <a:gd name="T28" fmla="*/ 10 w 114"/>
                <a:gd name="T29" fmla="*/ 206 h 228"/>
                <a:gd name="T30" fmla="*/ 3 w 114"/>
                <a:gd name="T31" fmla="*/ 190 h 228"/>
                <a:gd name="T32" fmla="*/ 0 w 114"/>
                <a:gd name="T33" fmla="*/ 171 h 228"/>
                <a:gd name="T34" fmla="*/ 0 w 114"/>
                <a:gd name="T35" fmla="*/ 57 h 228"/>
                <a:gd name="T36" fmla="*/ 3 w 114"/>
                <a:gd name="T37" fmla="*/ 37 h 228"/>
                <a:gd name="T38" fmla="*/ 10 w 114"/>
                <a:gd name="T39" fmla="*/ 22 h 228"/>
                <a:gd name="T40" fmla="*/ 22 w 114"/>
                <a:gd name="T41" fmla="*/ 10 h 228"/>
                <a:gd name="T42" fmla="*/ 38 w 114"/>
                <a:gd name="T43" fmla="*/ 2 h 228"/>
                <a:gd name="T44" fmla="*/ 57 w 114"/>
                <a:gd name="T4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8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171"/>
                  </a:lnTo>
                  <a:lnTo>
                    <a:pt x="111" y="190"/>
                  </a:lnTo>
                  <a:lnTo>
                    <a:pt x="104" y="206"/>
                  </a:lnTo>
                  <a:lnTo>
                    <a:pt x="93" y="218"/>
                  </a:lnTo>
                  <a:lnTo>
                    <a:pt x="76" y="225"/>
                  </a:lnTo>
                  <a:lnTo>
                    <a:pt x="57" y="228"/>
                  </a:lnTo>
                  <a:lnTo>
                    <a:pt x="38" y="225"/>
                  </a:lnTo>
                  <a:lnTo>
                    <a:pt x="22" y="218"/>
                  </a:lnTo>
                  <a:lnTo>
                    <a:pt x="10" y="206"/>
                  </a:lnTo>
                  <a:lnTo>
                    <a:pt x="3" y="190"/>
                  </a:lnTo>
                  <a:lnTo>
                    <a:pt x="0" y="171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7" name="Group 1546"/>
          <p:cNvGrpSpPr/>
          <p:nvPr/>
        </p:nvGrpSpPr>
        <p:grpSpPr>
          <a:xfrm>
            <a:off x="5350576" y="4278959"/>
            <a:ext cx="546100" cy="463550"/>
            <a:chOff x="5391150" y="4279900"/>
            <a:chExt cx="546100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9" name="Freeform 881"/>
            <p:cNvSpPr>
              <a:spLocks noEditPoints="1"/>
            </p:cNvSpPr>
            <p:nvPr/>
          </p:nvSpPr>
          <p:spPr bwMode="auto">
            <a:xfrm>
              <a:off x="5554663" y="4424363"/>
              <a:ext cx="255588" cy="255587"/>
            </a:xfrm>
            <a:custGeom>
              <a:avLst/>
              <a:gdLst>
                <a:gd name="T0" fmla="*/ 672 w 1605"/>
                <a:gd name="T1" fmla="*/ 127 h 1606"/>
                <a:gd name="T2" fmla="*/ 493 w 1605"/>
                <a:gd name="T3" fmla="*/ 189 h 1606"/>
                <a:gd name="T4" fmla="*/ 339 w 1605"/>
                <a:gd name="T5" fmla="*/ 295 h 1606"/>
                <a:gd name="T6" fmla="*/ 220 w 1605"/>
                <a:gd name="T7" fmla="*/ 439 h 1606"/>
                <a:gd name="T8" fmla="*/ 142 w 1605"/>
                <a:gd name="T9" fmla="*/ 610 h 1606"/>
                <a:gd name="T10" fmla="*/ 115 w 1605"/>
                <a:gd name="T11" fmla="*/ 803 h 1606"/>
                <a:gd name="T12" fmla="*/ 142 w 1605"/>
                <a:gd name="T13" fmla="*/ 996 h 1606"/>
                <a:gd name="T14" fmla="*/ 220 w 1605"/>
                <a:gd name="T15" fmla="*/ 1168 h 1606"/>
                <a:gd name="T16" fmla="*/ 339 w 1605"/>
                <a:gd name="T17" fmla="*/ 1310 h 1606"/>
                <a:gd name="T18" fmla="*/ 493 w 1605"/>
                <a:gd name="T19" fmla="*/ 1417 h 1606"/>
                <a:gd name="T20" fmla="*/ 672 w 1605"/>
                <a:gd name="T21" fmla="*/ 1478 h 1606"/>
                <a:gd name="T22" fmla="*/ 868 w 1605"/>
                <a:gd name="T23" fmla="*/ 1488 h 1606"/>
                <a:gd name="T24" fmla="*/ 1055 w 1605"/>
                <a:gd name="T25" fmla="*/ 1443 h 1606"/>
                <a:gd name="T26" fmla="*/ 1219 w 1605"/>
                <a:gd name="T27" fmla="*/ 1350 h 1606"/>
                <a:gd name="T28" fmla="*/ 1350 w 1605"/>
                <a:gd name="T29" fmla="*/ 1219 h 1606"/>
                <a:gd name="T30" fmla="*/ 1443 w 1605"/>
                <a:gd name="T31" fmla="*/ 1055 h 1606"/>
                <a:gd name="T32" fmla="*/ 1488 w 1605"/>
                <a:gd name="T33" fmla="*/ 868 h 1606"/>
                <a:gd name="T34" fmla="*/ 1478 w 1605"/>
                <a:gd name="T35" fmla="*/ 672 h 1606"/>
                <a:gd name="T36" fmla="*/ 1417 w 1605"/>
                <a:gd name="T37" fmla="*/ 493 h 1606"/>
                <a:gd name="T38" fmla="*/ 1310 w 1605"/>
                <a:gd name="T39" fmla="*/ 340 h 1606"/>
                <a:gd name="T40" fmla="*/ 1168 w 1605"/>
                <a:gd name="T41" fmla="*/ 220 h 1606"/>
                <a:gd name="T42" fmla="*/ 996 w 1605"/>
                <a:gd name="T43" fmla="*/ 143 h 1606"/>
                <a:gd name="T44" fmla="*/ 803 w 1605"/>
                <a:gd name="T45" fmla="*/ 114 h 1606"/>
                <a:gd name="T46" fmla="*/ 947 w 1605"/>
                <a:gd name="T47" fmla="*/ 13 h 1606"/>
                <a:gd name="T48" fmla="*/ 1146 w 1605"/>
                <a:gd name="T49" fmla="*/ 78 h 1606"/>
                <a:gd name="T50" fmla="*/ 1319 w 1605"/>
                <a:gd name="T51" fmla="*/ 190 h 1606"/>
                <a:gd name="T52" fmla="*/ 1458 w 1605"/>
                <a:gd name="T53" fmla="*/ 341 h 1606"/>
                <a:gd name="T54" fmla="*/ 1555 w 1605"/>
                <a:gd name="T55" fmla="*/ 523 h 1606"/>
                <a:gd name="T56" fmla="*/ 1602 w 1605"/>
                <a:gd name="T57" fmla="*/ 730 h 1606"/>
                <a:gd name="T58" fmla="*/ 1594 w 1605"/>
                <a:gd name="T59" fmla="*/ 939 h 1606"/>
                <a:gd name="T60" fmla="*/ 1537 w 1605"/>
                <a:gd name="T61" fmla="*/ 1130 h 1606"/>
                <a:gd name="T62" fmla="*/ 1436 w 1605"/>
                <a:gd name="T63" fmla="*/ 1297 h 1606"/>
                <a:gd name="T64" fmla="*/ 1299 w 1605"/>
                <a:gd name="T65" fmla="*/ 1435 h 1606"/>
                <a:gd name="T66" fmla="*/ 1132 w 1605"/>
                <a:gd name="T67" fmla="*/ 1536 h 1606"/>
                <a:gd name="T68" fmla="*/ 940 w 1605"/>
                <a:gd name="T69" fmla="*/ 1594 h 1606"/>
                <a:gd name="T70" fmla="*/ 730 w 1605"/>
                <a:gd name="T71" fmla="*/ 1602 h 1606"/>
                <a:gd name="T72" fmla="*/ 523 w 1605"/>
                <a:gd name="T73" fmla="*/ 1556 h 1606"/>
                <a:gd name="T74" fmla="*/ 341 w 1605"/>
                <a:gd name="T75" fmla="*/ 1459 h 1606"/>
                <a:gd name="T76" fmla="*/ 190 w 1605"/>
                <a:gd name="T77" fmla="*/ 1319 h 1606"/>
                <a:gd name="T78" fmla="*/ 77 w 1605"/>
                <a:gd name="T79" fmla="*/ 1146 h 1606"/>
                <a:gd name="T80" fmla="*/ 13 w 1605"/>
                <a:gd name="T81" fmla="*/ 947 h 1606"/>
                <a:gd name="T82" fmla="*/ 3 w 1605"/>
                <a:gd name="T83" fmla="*/ 730 h 1606"/>
                <a:gd name="T84" fmla="*/ 50 w 1605"/>
                <a:gd name="T85" fmla="*/ 523 h 1606"/>
                <a:gd name="T86" fmla="*/ 147 w 1605"/>
                <a:gd name="T87" fmla="*/ 341 h 1606"/>
                <a:gd name="T88" fmla="*/ 287 w 1605"/>
                <a:gd name="T89" fmla="*/ 190 h 1606"/>
                <a:gd name="T90" fmla="*/ 460 w 1605"/>
                <a:gd name="T91" fmla="*/ 78 h 1606"/>
                <a:gd name="T92" fmla="*/ 659 w 1605"/>
                <a:gd name="T93" fmla="*/ 13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5" h="1606">
                  <a:moveTo>
                    <a:pt x="803" y="114"/>
                  </a:moveTo>
                  <a:lnTo>
                    <a:pt x="737" y="118"/>
                  </a:lnTo>
                  <a:lnTo>
                    <a:pt x="672" y="127"/>
                  </a:lnTo>
                  <a:lnTo>
                    <a:pt x="610" y="143"/>
                  </a:lnTo>
                  <a:lnTo>
                    <a:pt x="550" y="162"/>
                  </a:lnTo>
                  <a:lnTo>
                    <a:pt x="493" y="189"/>
                  </a:lnTo>
                  <a:lnTo>
                    <a:pt x="438" y="220"/>
                  </a:lnTo>
                  <a:lnTo>
                    <a:pt x="387" y="255"/>
                  </a:lnTo>
                  <a:lnTo>
                    <a:pt x="339" y="295"/>
                  </a:lnTo>
                  <a:lnTo>
                    <a:pt x="295" y="340"/>
                  </a:lnTo>
                  <a:lnTo>
                    <a:pt x="255" y="387"/>
                  </a:lnTo>
                  <a:lnTo>
                    <a:pt x="220" y="439"/>
                  </a:lnTo>
                  <a:lnTo>
                    <a:pt x="189" y="493"/>
                  </a:lnTo>
                  <a:lnTo>
                    <a:pt x="163" y="550"/>
                  </a:lnTo>
                  <a:lnTo>
                    <a:pt x="142" y="610"/>
                  </a:lnTo>
                  <a:lnTo>
                    <a:pt x="127" y="672"/>
                  </a:lnTo>
                  <a:lnTo>
                    <a:pt x="118" y="737"/>
                  </a:lnTo>
                  <a:lnTo>
                    <a:pt x="115" y="803"/>
                  </a:lnTo>
                  <a:lnTo>
                    <a:pt x="118" y="868"/>
                  </a:lnTo>
                  <a:lnTo>
                    <a:pt x="127" y="933"/>
                  </a:lnTo>
                  <a:lnTo>
                    <a:pt x="142" y="996"/>
                  </a:lnTo>
                  <a:lnTo>
                    <a:pt x="163" y="1055"/>
                  </a:lnTo>
                  <a:lnTo>
                    <a:pt x="189" y="1112"/>
                  </a:lnTo>
                  <a:lnTo>
                    <a:pt x="220" y="1168"/>
                  </a:lnTo>
                  <a:lnTo>
                    <a:pt x="255" y="1219"/>
                  </a:lnTo>
                  <a:lnTo>
                    <a:pt x="295" y="1267"/>
                  </a:lnTo>
                  <a:lnTo>
                    <a:pt x="339" y="1310"/>
                  </a:lnTo>
                  <a:lnTo>
                    <a:pt x="387" y="1350"/>
                  </a:lnTo>
                  <a:lnTo>
                    <a:pt x="438" y="1386"/>
                  </a:lnTo>
                  <a:lnTo>
                    <a:pt x="493" y="1417"/>
                  </a:lnTo>
                  <a:lnTo>
                    <a:pt x="550" y="1443"/>
                  </a:lnTo>
                  <a:lnTo>
                    <a:pt x="610" y="1464"/>
                  </a:lnTo>
                  <a:lnTo>
                    <a:pt x="672" y="1478"/>
                  </a:lnTo>
                  <a:lnTo>
                    <a:pt x="737" y="1488"/>
                  </a:lnTo>
                  <a:lnTo>
                    <a:pt x="803" y="1491"/>
                  </a:lnTo>
                  <a:lnTo>
                    <a:pt x="868" y="1488"/>
                  </a:lnTo>
                  <a:lnTo>
                    <a:pt x="933" y="1478"/>
                  </a:lnTo>
                  <a:lnTo>
                    <a:pt x="996" y="1464"/>
                  </a:lnTo>
                  <a:lnTo>
                    <a:pt x="1055" y="1443"/>
                  </a:lnTo>
                  <a:lnTo>
                    <a:pt x="1112" y="1417"/>
                  </a:lnTo>
                  <a:lnTo>
                    <a:pt x="1168" y="1386"/>
                  </a:lnTo>
                  <a:lnTo>
                    <a:pt x="1219" y="1350"/>
                  </a:lnTo>
                  <a:lnTo>
                    <a:pt x="1267" y="1310"/>
                  </a:lnTo>
                  <a:lnTo>
                    <a:pt x="1310" y="1267"/>
                  </a:lnTo>
                  <a:lnTo>
                    <a:pt x="1350" y="1219"/>
                  </a:lnTo>
                  <a:lnTo>
                    <a:pt x="1385" y="1168"/>
                  </a:lnTo>
                  <a:lnTo>
                    <a:pt x="1417" y="1112"/>
                  </a:lnTo>
                  <a:lnTo>
                    <a:pt x="1443" y="1055"/>
                  </a:lnTo>
                  <a:lnTo>
                    <a:pt x="1464" y="996"/>
                  </a:lnTo>
                  <a:lnTo>
                    <a:pt x="1478" y="933"/>
                  </a:lnTo>
                  <a:lnTo>
                    <a:pt x="1488" y="868"/>
                  </a:lnTo>
                  <a:lnTo>
                    <a:pt x="1491" y="803"/>
                  </a:lnTo>
                  <a:lnTo>
                    <a:pt x="1488" y="737"/>
                  </a:lnTo>
                  <a:lnTo>
                    <a:pt x="1478" y="672"/>
                  </a:lnTo>
                  <a:lnTo>
                    <a:pt x="1464" y="610"/>
                  </a:lnTo>
                  <a:lnTo>
                    <a:pt x="1443" y="550"/>
                  </a:lnTo>
                  <a:lnTo>
                    <a:pt x="1417" y="493"/>
                  </a:lnTo>
                  <a:lnTo>
                    <a:pt x="1385" y="439"/>
                  </a:lnTo>
                  <a:lnTo>
                    <a:pt x="1350" y="387"/>
                  </a:lnTo>
                  <a:lnTo>
                    <a:pt x="1310" y="340"/>
                  </a:lnTo>
                  <a:lnTo>
                    <a:pt x="1267" y="295"/>
                  </a:lnTo>
                  <a:lnTo>
                    <a:pt x="1219" y="255"/>
                  </a:lnTo>
                  <a:lnTo>
                    <a:pt x="1168" y="220"/>
                  </a:lnTo>
                  <a:lnTo>
                    <a:pt x="1112" y="189"/>
                  </a:lnTo>
                  <a:lnTo>
                    <a:pt x="1055" y="162"/>
                  </a:lnTo>
                  <a:lnTo>
                    <a:pt x="996" y="143"/>
                  </a:lnTo>
                  <a:lnTo>
                    <a:pt x="933" y="127"/>
                  </a:lnTo>
                  <a:lnTo>
                    <a:pt x="868" y="118"/>
                  </a:lnTo>
                  <a:lnTo>
                    <a:pt x="803" y="114"/>
                  </a:lnTo>
                  <a:close/>
                  <a:moveTo>
                    <a:pt x="803" y="0"/>
                  </a:moveTo>
                  <a:lnTo>
                    <a:pt x="876" y="3"/>
                  </a:lnTo>
                  <a:lnTo>
                    <a:pt x="947" y="13"/>
                  </a:lnTo>
                  <a:lnTo>
                    <a:pt x="1015" y="29"/>
                  </a:lnTo>
                  <a:lnTo>
                    <a:pt x="1082" y="50"/>
                  </a:lnTo>
                  <a:lnTo>
                    <a:pt x="1146" y="78"/>
                  </a:lnTo>
                  <a:lnTo>
                    <a:pt x="1207" y="110"/>
                  </a:lnTo>
                  <a:lnTo>
                    <a:pt x="1264" y="147"/>
                  </a:lnTo>
                  <a:lnTo>
                    <a:pt x="1319" y="190"/>
                  </a:lnTo>
                  <a:lnTo>
                    <a:pt x="1370" y="235"/>
                  </a:lnTo>
                  <a:lnTo>
                    <a:pt x="1416" y="287"/>
                  </a:lnTo>
                  <a:lnTo>
                    <a:pt x="1458" y="341"/>
                  </a:lnTo>
                  <a:lnTo>
                    <a:pt x="1495" y="398"/>
                  </a:lnTo>
                  <a:lnTo>
                    <a:pt x="1528" y="460"/>
                  </a:lnTo>
                  <a:lnTo>
                    <a:pt x="1555" y="523"/>
                  </a:lnTo>
                  <a:lnTo>
                    <a:pt x="1576" y="590"/>
                  </a:lnTo>
                  <a:lnTo>
                    <a:pt x="1593" y="659"/>
                  </a:lnTo>
                  <a:lnTo>
                    <a:pt x="1602" y="730"/>
                  </a:lnTo>
                  <a:lnTo>
                    <a:pt x="1605" y="803"/>
                  </a:lnTo>
                  <a:lnTo>
                    <a:pt x="1602" y="871"/>
                  </a:lnTo>
                  <a:lnTo>
                    <a:pt x="1594" y="939"/>
                  </a:lnTo>
                  <a:lnTo>
                    <a:pt x="1579" y="1005"/>
                  </a:lnTo>
                  <a:lnTo>
                    <a:pt x="1561" y="1069"/>
                  </a:lnTo>
                  <a:lnTo>
                    <a:pt x="1537" y="1130"/>
                  </a:lnTo>
                  <a:lnTo>
                    <a:pt x="1507" y="1188"/>
                  </a:lnTo>
                  <a:lnTo>
                    <a:pt x="1474" y="1244"/>
                  </a:lnTo>
                  <a:lnTo>
                    <a:pt x="1436" y="1297"/>
                  </a:lnTo>
                  <a:lnTo>
                    <a:pt x="1394" y="1346"/>
                  </a:lnTo>
                  <a:lnTo>
                    <a:pt x="1349" y="1392"/>
                  </a:lnTo>
                  <a:lnTo>
                    <a:pt x="1299" y="1435"/>
                  </a:lnTo>
                  <a:lnTo>
                    <a:pt x="1247" y="1472"/>
                  </a:lnTo>
                  <a:lnTo>
                    <a:pt x="1190" y="1507"/>
                  </a:lnTo>
                  <a:lnTo>
                    <a:pt x="1132" y="1536"/>
                  </a:lnTo>
                  <a:lnTo>
                    <a:pt x="1071" y="1561"/>
                  </a:lnTo>
                  <a:lnTo>
                    <a:pt x="1007" y="1579"/>
                  </a:lnTo>
                  <a:lnTo>
                    <a:pt x="940" y="1594"/>
                  </a:lnTo>
                  <a:lnTo>
                    <a:pt x="873" y="1602"/>
                  </a:lnTo>
                  <a:lnTo>
                    <a:pt x="803" y="1606"/>
                  </a:lnTo>
                  <a:lnTo>
                    <a:pt x="730" y="1602"/>
                  </a:lnTo>
                  <a:lnTo>
                    <a:pt x="659" y="1593"/>
                  </a:lnTo>
                  <a:lnTo>
                    <a:pt x="590" y="1576"/>
                  </a:lnTo>
                  <a:lnTo>
                    <a:pt x="523" y="1556"/>
                  </a:lnTo>
                  <a:lnTo>
                    <a:pt x="460" y="1528"/>
                  </a:lnTo>
                  <a:lnTo>
                    <a:pt x="398" y="1496"/>
                  </a:lnTo>
                  <a:lnTo>
                    <a:pt x="341" y="1459"/>
                  </a:lnTo>
                  <a:lnTo>
                    <a:pt x="287" y="1416"/>
                  </a:lnTo>
                  <a:lnTo>
                    <a:pt x="236" y="1370"/>
                  </a:lnTo>
                  <a:lnTo>
                    <a:pt x="190" y="1319"/>
                  </a:lnTo>
                  <a:lnTo>
                    <a:pt x="147" y="1265"/>
                  </a:lnTo>
                  <a:lnTo>
                    <a:pt x="110" y="1207"/>
                  </a:lnTo>
                  <a:lnTo>
                    <a:pt x="77" y="1146"/>
                  </a:lnTo>
                  <a:lnTo>
                    <a:pt x="50" y="1082"/>
                  </a:lnTo>
                  <a:lnTo>
                    <a:pt x="29" y="1015"/>
                  </a:lnTo>
                  <a:lnTo>
                    <a:pt x="13" y="947"/>
                  </a:lnTo>
                  <a:lnTo>
                    <a:pt x="3" y="876"/>
                  </a:lnTo>
                  <a:lnTo>
                    <a:pt x="0" y="803"/>
                  </a:lnTo>
                  <a:lnTo>
                    <a:pt x="3" y="730"/>
                  </a:lnTo>
                  <a:lnTo>
                    <a:pt x="13" y="659"/>
                  </a:lnTo>
                  <a:lnTo>
                    <a:pt x="29" y="590"/>
                  </a:lnTo>
                  <a:lnTo>
                    <a:pt x="50" y="523"/>
                  </a:lnTo>
                  <a:lnTo>
                    <a:pt x="77" y="460"/>
                  </a:lnTo>
                  <a:lnTo>
                    <a:pt x="110" y="398"/>
                  </a:lnTo>
                  <a:lnTo>
                    <a:pt x="147" y="341"/>
                  </a:lnTo>
                  <a:lnTo>
                    <a:pt x="190" y="287"/>
                  </a:lnTo>
                  <a:lnTo>
                    <a:pt x="236" y="235"/>
                  </a:lnTo>
                  <a:lnTo>
                    <a:pt x="287" y="190"/>
                  </a:lnTo>
                  <a:lnTo>
                    <a:pt x="341" y="147"/>
                  </a:lnTo>
                  <a:lnTo>
                    <a:pt x="398" y="110"/>
                  </a:lnTo>
                  <a:lnTo>
                    <a:pt x="460" y="78"/>
                  </a:lnTo>
                  <a:lnTo>
                    <a:pt x="523" y="50"/>
                  </a:lnTo>
                  <a:lnTo>
                    <a:pt x="590" y="29"/>
                  </a:lnTo>
                  <a:lnTo>
                    <a:pt x="659" y="13"/>
                  </a:lnTo>
                  <a:lnTo>
                    <a:pt x="730" y="3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0" name="Freeform 882"/>
            <p:cNvSpPr>
              <a:spLocks/>
            </p:cNvSpPr>
            <p:nvPr/>
          </p:nvSpPr>
          <p:spPr bwMode="auto">
            <a:xfrm>
              <a:off x="5683250" y="4460875"/>
              <a:ext cx="92075" cy="63500"/>
            </a:xfrm>
            <a:custGeom>
              <a:avLst/>
              <a:gdLst>
                <a:gd name="T0" fmla="*/ 524 w 581"/>
                <a:gd name="T1" fmla="*/ 0 h 402"/>
                <a:gd name="T2" fmla="*/ 543 w 581"/>
                <a:gd name="T3" fmla="*/ 3 h 402"/>
                <a:gd name="T4" fmla="*/ 560 w 581"/>
                <a:gd name="T5" fmla="*/ 11 h 402"/>
                <a:gd name="T6" fmla="*/ 571 w 581"/>
                <a:gd name="T7" fmla="*/ 22 h 402"/>
                <a:gd name="T8" fmla="*/ 578 w 581"/>
                <a:gd name="T9" fmla="*/ 39 h 402"/>
                <a:gd name="T10" fmla="*/ 581 w 581"/>
                <a:gd name="T11" fmla="*/ 58 h 402"/>
                <a:gd name="T12" fmla="*/ 578 w 581"/>
                <a:gd name="T13" fmla="*/ 76 h 402"/>
                <a:gd name="T14" fmla="*/ 571 w 581"/>
                <a:gd name="T15" fmla="*/ 93 h 402"/>
                <a:gd name="T16" fmla="*/ 560 w 581"/>
                <a:gd name="T17" fmla="*/ 104 h 402"/>
                <a:gd name="T18" fmla="*/ 543 w 581"/>
                <a:gd name="T19" fmla="*/ 113 h 402"/>
                <a:gd name="T20" fmla="*/ 524 w 581"/>
                <a:gd name="T21" fmla="*/ 115 h 402"/>
                <a:gd name="T22" fmla="*/ 472 w 581"/>
                <a:gd name="T23" fmla="*/ 118 h 402"/>
                <a:gd name="T24" fmla="*/ 421 w 581"/>
                <a:gd name="T25" fmla="*/ 126 h 402"/>
                <a:gd name="T26" fmla="*/ 372 w 581"/>
                <a:gd name="T27" fmla="*/ 140 h 402"/>
                <a:gd name="T28" fmla="*/ 325 w 581"/>
                <a:gd name="T29" fmla="*/ 160 h 402"/>
                <a:gd name="T30" fmla="*/ 281 w 581"/>
                <a:gd name="T31" fmla="*/ 184 h 402"/>
                <a:gd name="T32" fmla="*/ 241 w 581"/>
                <a:gd name="T33" fmla="*/ 213 h 402"/>
                <a:gd name="T34" fmla="*/ 202 w 581"/>
                <a:gd name="T35" fmla="*/ 246 h 402"/>
                <a:gd name="T36" fmla="*/ 168 w 581"/>
                <a:gd name="T37" fmla="*/ 285 h 402"/>
                <a:gd name="T38" fmla="*/ 137 w 581"/>
                <a:gd name="T39" fmla="*/ 327 h 402"/>
                <a:gd name="T40" fmla="*/ 111 w 581"/>
                <a:gd name="T41" fmla="*/ 373 h 402"/>
                <a:gd name="T42" fmla="*/ 98 w 581"/>
                <a:gd name="T43" fmla="*/ 385 h 402"/>
                <a:gd name="T44" fmla="*/ 82 w 581"/>
                <a:gd name="T45" fmla="*/ 394 h 402"/>
                <a:gd name="T46" fmla="*/ 68 w 581"/>
                <a:gd name="T47" fmla="*/ 400 h 402"/>
                <a:gd name="T48" fmla="*/ 54 w 581"/>
                <a:gd name="T49" fmla="*/ 402 h 402"/>
                <a:gd name="T50" fmla="*/ 45 w 581"/>
                <a:gd name="T51" fmla="*/ 402 h 402"/>
                <a:gd name="T52" fmla="*/ 37 w 581"/>
                <a:gd name="T53" fmla="*/ 400 h 402"/>
                <a:gd name="T54" fmla="*/ 31 w 581"/>
                <a:gd name="T55" fmla="*/ 396 h 402"/>
                <a:gd name="T56" fmla="*/ 19 w 581"/>
                <a:gd name="T57" fmla="*/ 388 h 402"/>
                <a:gd name="T58" fmla="*/ 8 w 581"/>
                <a:gd name="T59" fmla="*/ 378 h 402"/>
                <a:gd name="T60" fmla="*/ 2 w 581"/>
                <a:gd name="T61" fmla="*/ 365 h 402"/>
                <a:gd name="T62" fmla="*/ 0 w 581"/>
                <a:gd name="T63" fmla="*/ 351 h 402"/>
                <a:gd name="T64" fmla="*/ 2 w 581"/>
                <a:gd name="T65" fmla="*/ 336 h 402"/>
                <a:gd name="T66" fmla="*/ 8 w 581"/>
                <a:gd name="T67" fmla="*/ 321 h 402"/>
                <a:gd name="T68" fmla="*/ 34 w 581"/>
                <a:gd name="T69" fmla="*/ 273 h 402"/>
                <a:gd name="T70" fmla="*/ 64 w 581"/>
                <a:gd name="T71" fmla="*/ 227 h 402"/>
                <a:gd name="T72" fmla="*/ 99 w 581"/>
                <a:gd name="T73" fmla="*/ 187 h 402"/>
                <a:gd name="T74" fmla="*/ 135 w 581"/>
                <a:gd name="T75" fmla="*/ 149 h 402"/>
                <a:gd name="T76" fmla="*/ 176 w 581"/>
                <a:gd name="T77" fmla="*/ 115 h 402"/>
                <a:gd name="T78" fmla="*/ 219 w 581"/>
                <a:gd name="T79" fmla="*/ 86 h 402"/>
                <a:gd name="T80" fmla="*/ 265 w 581"/>
                <a:gd name="T81" fmla="*/ 60 h 402"/>
                <a:gd name="T82" fmla="*/ 313 w 581"/>
                <a:gd name="T83" fmla="*/ 39 h 402"/>
                <a:gd name="T84" fmla="*/ 363 w 581"/>
                <a:gd name="T85" fmla="*/ 22 h 402"/>
                <a:gd name="T86" fmla="*/ 415 w 581"/>
                <a:gd name="T87" fmla="*/ 11 h 402"/>
                <a:gd name="T88" fmla="*/ 469 w 581"/>
                <a:gd name="T89" fmla="*/ 2 h 402"/>
                <a:gd name="T90" fmla="*/ 524 w 581"/>
                <a:gd name="T9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1" h="402">
                  <a:moveTo>
                    <a:pt x="524" y="0"/>
                  </a:moveTo>
                  <a:lnTo>
                    <a:pt x="543" y="3"/>
                  </a:lnTo>
                  <a:lnTo>
                    <a:pt x="560" y="11"/>
                  </a:lnTo>
                  <a:lnTo>
                    <a:pt x="571" y="22"/>
                  </a:lnTo>
                  <a:lnTo>
                    <a:pt x="578" y="39"/>
                  </a:lnTo>
                  <a:lnTo>
                    <a:pt x="581" y="58"/>
                  </a:lnTo>
                  <a:lnTo>
                    <a:pt x="578" y="76"/>
                  </a:lnTo>
                  <a:lnTo>
                    <a:pt x="571" y="93"/>
                  </a:lnTo>
                  <a:lnTo>
                    <a:pt x="560" y="104"/>
                  </a:lnTo>
                  <a:lnTo>
                    <a:pt x="543" y="113"/>
                  </a:lnTo>
                  <a:lnTo>
                    <a:pt x="524" y="115"/>
                  </a:lnTo>
                  <a:lnTo>
                    <a:pt x="472" y="118"/>
                  </a:lnTo>
                  <a:lnTo>
                    <a:pt x="421" y="126"/>
                  </a:lnTo>
                  <a:lnTo>
                    <a:pt x="372" y="140"/>
                  </a:lnTo>
                  <a:lnTo>
                    <a:pt x="325" y="160"/>
                  </a:lnTo>
                  <a:lnTo>
                    <a:pt x="281" y="184"/>
                  </a:lnTo>
                  <a:lnTo>
                    <a:pt x="241" y="213"/>
                  </a:lnTo>
                  <a:lnTo>
                    <a:pt x="202" y="246"/>
                  </a:lnTo>
                  <a:lnTo>
                    <a:pt x="168" y="285"/>
                  </a:lnTo>
                  <a:lnTo>
                    <a:pt x="137" y="327"/>
                  </a:lnTo>
                  <a:lnTo>
                    <a:pt x="111" y="373"/>
                  </a:lnTo>
                  <a:lnTo>
                    <a:pt x="98" y="385"/>
                  </a:lnTo>
                  <a:lnTo>
                    <a:pt x="82" y="394"/>
                  </a:lnTo>
                  <a:lnTo>
                    <a:pt x="68" y="400"/>
                  </a:lnTo>
                  <a:lnTo>
                    <a:pt x="54" y="402"/>
                  </a:lnTo>
                  <a:lnTo>
                    <a:pt x="45" y="402"/>
                  </a:lnTo>
                  <a:lnTo>
                    <a:pt x="37" y="400"/>
                  </a:lnTo>
                  <a:lnTo>
                    <a:pt x="31" y="396"/>
                  </a:lnTo>
                  <a:lnTo>
                    <a:pt x="19" y="388"/>
                  </a:lnTo>
                  <a:lnTo>
                    <a:pt x="8" y="378"/>
                  </a:lnTo>
                  <a:lnTo>
                    <a:pt x="2" y="365"/>
                  </a:lnTo>
                  <a:lnTo>
                    <a:pt x="0" y="351"/>
                  </a:lnTo>
                  <a:lnTo>
                    <a:pt x="2" y="336"/>
                  </a:lnTo>
                  <a:lnTo>
                    <a:pt x="8" y="321"/>
                  </a:lnTo>
                  <a:lnTo>
                    <a:pt x="34" y="273"/>
                  </a:lnTo>
                  <a:lnTo>
                    <a:pt x="64" y="227"/>
                  </a:lnTo>
                  <a:lnTo>
                    <a:pt x="99" y="187"/>
                  </a:lnTo>
                  <a:lnTo>
                    <a:pt x="135" y="149"/>
                  </a:lnTo>
                  <a:lnTo>
                    <a:pt x="176" y="115"/>
                  </a:lnTo>
                  <a:lnTo>
                    <a:pt x="219" y="86"/>
                  </a:lnTo>
                  <a:lnTo>
                    <a:pt x="265" y="60"/>
                  </a:lnTo>
                  <a:lnTo>
                    <a:pt x="313" y="39"/>
                  </a:lnTo>
                  <a:lnTo>
                    <a:pt x="363" y="22"/>
                  </a:lnTo>
                  <a:lnTo>
                    <a:pt x="415" y="11"/>
                  </a:lnTo>
                  <a:lnTo>
                    <a:pt x="469" y="2"/>
                  </a:lnTo>
                  <a:lnTo>
                    <a:pt x="5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1" name="Freeform 883"/>
            <p:cNvSpPr>
              <a:spLocks/>
            </p:cNvSpPr>
            <p:nvPr/>
          </p:nvSpPr>
          <p:spPr bwMode="auto">
            <a:xfrm>
              <a:off x="5594350" y="4578350"/>
              <a:ext cx="87313" cy="66675"/>
            </a:xfrm>
            <a:custGeom>
              <a:avLst/>
              <a:gdLst>
                <a:gd name="T0" fmla="*/ 495 w 554"/>
                <a:gd name="T1" fmla="*/ 0 h 422"/>
                <a:gd name="T2" fmla="*/ 510 w 554"/>
                <a:gd name="T3" fmla="*/ 2 h 422"/>
                <a:gd name="T4" fmla="*/ 522 w 554"/>
                <a:gd name="T5" fmla="*/ 9 h 422"/>
                <a:gd name="T6" fmla="*/ 535 w 554"/>
                <a:gd name="T7" fmla="*/ 17 h 422"/>
                <a:gd name="T8" fmla="*/ 545 w 554"/>
                <a:gd name="T9" fmla="*/ 29 h 422"/>
                <a:gd name="T10" fmla="*/ 550 w 554"/>
                <a:gd name="T11" fmla="*/ 42 h 422"/>
                <a:gd name="T12" fmla="*/ 554 w 554"/>
                <a:gd name="T13" fmla="*/ 57 h 422"/>
                <a:gd name="T14" fmla="*/ 551 w 554"/>
                <a:gd name="T15" fmla="*/ 70 h 422"/>
                <a:gd name="T16" fmla="*/ 545 w 554"/>
                <a:gd name="T17" fmla="*/ 84 h 422"/>
                <a:gd name="T18" fmla="*/ 520 w 554"/>
                <a:gd name="T19" fmla="*/ 134 h 422"/>
                <a:gd name="T20" fmla="*/ 493 w 554"/>
                <a:gd name="T21" fmla="*/ 180 h 422"/>
                <a:gd name="T22" fmla="*/ 462 w 554"/>
                <a:gd name="T23" fmla="*/ 224 h 422"/>
                <a:gd name="T24" fmla="*/ 427 w 554"/>
                <a:gd name="T25" fmla="*/ 263 h 422"/>
                <a:gd name="T26" fmla="*/ 391 w 554"/>
                <a:gd name="T27" fmla="*/ 299 h 422"/>
                <a:gd name="T28" fmla="*/ 351 w 554"/>
                <a:gd name="T29" fmla="*/ 330 h 422"/>
                <a:gd name="T30" fmla="*/ 309 w 554"/>
                <a:gd name="T31" fmla="*/ 357 h 422"/>
                <a:gd name="T32" fmla="*/ 263 w 554"/>
                <a:gd name="T33" fmla="*/ 380 h 422"/>
                <a:gd name="T34" fmla="*/ 216 w 554"/>
                <a:gd name="T35" fmla="*/ 398 h 422"/>
                <a:gd name="T36" fmla="*/ 165 w 554"/>
                <a:gd name="T37" fmla="*/ 411 h 422"/>
                <a:gd name="T38" fmla="*/ 113 w 554"/>
                <a:gd name="T39" fmla="*/ 419 h 422"/>
                <a:gd name="T40" fmla="*/ 58 w 554"/>
                <a:gd name="T41" fmla="*/ 422 h 422"/>
                <a:gd name="T42" fmla="*/ 39 w 554"/>
                <a:gd name="T43" fmla="*/ 420 h 422"/>
                <a:gd name="T44" fmla="*/ 23 w 554"/>
                <a:gd name="T45" fmla="*/ 411 h 422"/>
                <a:gd name="T46" fmla="*/ 10 w 554"/>
                <a:gd name="T47" fmla="*/ 400 h 422"/>
                <a:gd name="T48" fmla="*/ 3 w 554"/>
                <a:gd name="T49" fmla="*/ 383 h 422"/>
                <a:gd name="T50" fmla="*/ 0 w 554"/>
                <a:gd name="T51" fmla="*/ 364 h 422"/>
                <a:gd name="T52" fmla="*/ 3 w 554"/>
                <a:gd name="T53" fmla="*/ 346 h 422"/>
                <a:gd name="T54" fmla="*/ 10 w 554"/>
                <a:gd name="T55" fmla="*/ 329 h 422"/>
                <a:gd name="T56" fmla="*/ 23 w 554"/>
                <a:gd name="T57" fmla="*/ 317 h 422"/>
                <a:gd name="T58" fmla="*/ 39 w 554"/>
                <a:gd name="T59" fmla="*/ 310 h 422"/>
                <a:gd name="T60" fmla="*/ 58 w 554"/>
                <a:gd name="T61" fmla="*/ 307 h 422"/>
                <a:gd name="T62" fmla="*/ 105 w 554"/>
                <a:gd name="T63" fmla="*/ 304 h 422"/>
                <a:gd name="T64" fmla="*/ 150 w 554"/>
                <a:gd name="T65" fmla="*/ 297 h 422"/>
                <a:gd name="T66" fmla="*/ 193 w 554"/>
                <a:gd name="T67" fmla="*/ 283 h 422"/>
                <a:gd name="T68" fmla="*/ 234 w 554"/>
                <a:gd name="T69" fmla="*/ 265 h 422"/>
                <a:gd name="T70" fmla="*/ 271 w 554"/>
                <a:gd name="T71" fmla="*/ 242 h 422"/>
                <a:gd name="T72" fmla="*/ 306 w 554"/>
                <a:gd name="T73" fmla="*/ 216 h 422"/>
                <a:gd name="T74" fmla="*/ 340 w 554"/>
                <a:gd name="T75" fmla="*/ 185 h 422"/>
                <a:gd name="T76" fmla="*/ 371 w 554"/>
                <a:gd name="T77" fmla="*/ 152 h 422"/>
                <a:gd name="T78" fmla="*/ 399 w 554"/>
                <a:gd name="T79" fmla="*/ 114 h 422"/>
                <a:gd name="T80" fmla="*/ 424 w 554"/>
                <a:gd name="T81" fmla="*/ 74 h 422"/>
                <a:gd name="T82" fmla="*/ 447 w 554"/>
                <a:gd name="T83" fmla="*/ 32 h 422"/>
                <a:gd name="T84" fmla="*/ 456 w 554"/>
                <a:gd name="T85" fmla="*/ 19 h 422"/>
                <a:gd name="T86" fmla="*/ 467 w 554"/>
                <a:gd name="T87" fmla="*/ 9 h 422"/>
                <a:gd name="T88" fmla="*/ 481 w 554"/>
                <a:gd name="T89" fmla="*/ 4 h 422"/>
                <a:gd name="T90" fmla="*/ 495 w 554"/>
                <a:gd name="T91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54" h="422">
                  <a:moveTo>
                    <a:pt x="495" y="0"/>
                  </a:moveTo>
                  <a:lnTo>
                    <a:pt x="510" y="2"/>
                  </a:lnTo>
                  <a:lnTo>
                    <a:pt x="522" y="9"/>
                  </a:lnTo>
                  <a:lnTo>
                    <a:pt x="535" y="17"/>
                  </a:lnTo>
                  <a:lnTo>
                    <a:pt x="545" y="29"/>
                  </a:lnTo>
                  <a:lnTo>
                    <a:pt x="550" y="42"/>
                  </a:lnTo>
                  <a:lnTo>
                    <a:pt x="554" y="57"/>
                  </a:lnTo>
                  <a:lnTo>
                    <a:pt x="551" y="70"/>
                  </a:lnTo>
                  <a:lnTo>
                    <a:pt x="545" y="84"/>
                  </a:lnTo>
                  <a:lnTo>
                    <a:pt x="520" y="134"/>
                  </a:lnTo>
                  <a:lnTo>
                    <a:pt x="493" y="180"/>
                  </a:lnTo>
                  <a:lnTo>
                    <a:pt x="462" y="224"/>
                  </a:lnTo>
                  <a:lnTo>
                    <a:pt x="427" y="263"/>
                  </a:lnTo>
                  <a:lnTo>
                    <a:pt x="391" y="299"/>
                  </a:lnTo>
                  <a:lnTo>
                    <a:pt x="351" y="330"/>
                  </a:lnTo>
                  <a:lnTo>
                    <a:pt x="309" y="357"/>
                  </a:lnTo>
                  <a:lnTo>
                    <a:pt x="263" y="380"/>
                  </a:lnTo>
                  <a:lnTo>
                    <a:pt x="216" y="398"/>
                  </a:lnTo>
                  <a:lnTo>
                    <a:pt x="165" y="411"/>
                  </a:lnTo>
                  <a:lnTo>
                    <a:pt x="113" y="419"/>
                  </a:lnTo>
                  <a:lnTo>
                    <a:pt x="58" y="422"/>
                  </a:lnTo>
                  <a:lnTo>
                    <a:pt x="39" y="420"/>
                  </a:lnTo>
                  <a:lnTo>
                    <a:pt x="23" y="411"/>
                  </a:lnTo>
                  <a:lnTo>
                    <a:pt x="10" y="400"/>
                  </a:lnTo>
                  <a:lnTo>
                    <a:pt x="3" y="383"/>
                  </a:lnTo>
                  <a:lnTo>
                    <a:pt x="0" y="364"/>
                  </a:lnTo>
                  <a:lnTo>
                    <a:pt x="3" y="346"/>
                  </a:lnTo>
                  <a:lnTo>
                    <a:pt x="10" y="329"/>
                  </a:lnTo>
                  <a:lnTo>
                    <a:pt x="23" y="317"/>
                  </a:lnTo>
                  <a:lnTo>
                    <a:pt x="39" y="310"/>
                  </a:lnTo>
                  <a:lnTo>
                    <a:pt x="58" y="307"/>
                  </a:lnTo>
                  <a:lnTo>
                    <a:pt x="105" y="304"/>
                  </a:lnTo>
                  <a:lnTo>
                    <a:pt x="150" y="297"/>
                  </a:lnTo>
                  <a:lnTo>
                    <a:pt x="193" y="283"/>
                  </a:lnTo>
                  <a:lnTo>
                    <a:pt x="234" y="265"/>
                  </a:lnTo>
                  <a:lnTo>
                    <a:pt x="271" y="242"/>
                  </a:lnTo>
                  <a:lnTo>
                    <a:pt x="306" y="216"/>
                  </a:lnTo>
                  <a:lnTo>
                    <a:pt x="340" y="185"/>
                  </a:lnTo>
                  <a:lnTo>
                    <a:pt x="371" y="152"/>
                  </a:lnTo>
                  <a:lnTo>
                    <a:pt x="399" y="114"/>
                  </a:lnTo>
                  <a:lnTo>
                    <a:pt x="424" y="74"/>
                  </a:lnTo>
                  <a:lnTo>
                    <a:pt x="447" y="32"/>
                  </a:lnTo>
                  <a:lnTo>
                    <a:pt x="456" y="19"/>
                  </a:lnTo>
                  <a:lnTo>
                    <a:pt x="467" y="9"/>
                  </a:lnTo>
                  <a:lnTo>
                    <a:pt x="481" y="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2" name="Freeform 884"/>
            <p:cNvSpPr>
              <a:spLocks/>
            </p:cNvSpPr>
            <p:nvPr/>
          </p:nvSpPr>
          <p:spPr bwMode="auto">
            <a:xfrm>
              <a:off x="5715000" y="4514850"/>
              <a:ext cx="92075" cy="38100"/>
            </a:xfrm>
            <a:custGeom>
              <a:avLst/>
              <a:gdLst>
                <a:gd name="T0" fmla="*/ 210 w 583"/>
                <a:gd name="T1" fmla="*/ 0 h 239"/>
                <a:gd name="T2" fmla="*/ 264 w 583"/>
                <a:gd name="T3" fmla="*/ 5 h 239"/>
                <a:gd name="T4" fmla="*/ 317 w 583"/>
                <a:gd name="T5" fmla="*/ 14 h 239"/>
                <a:gd name="T6" fmla="*/ 369 w 583"/>
                <a:gd name="T7" fmla="*/ 29 h 239"/>
                <a:gd name="T8" fmla="*/ 420 w 583"/>
                <a:gd name="T9" fmla="*/ 50 h 239"/>
                <a:gd name="T10" fmla="*/ 469 w 583"/>
                <a:gd name="T11" fmla="*/ 75 h 239"/>
                <a:gd name="T12" fmla="*/ 517 w 583"/>
                <a:gd name="T13" fmla="*/ 106 h 239"/>
                <a:gd name="T14" fmla="*/ 563 w 583"/>
                <a:gd name="T15" fmla="*/ 142 h 239"/>
                <a:gd name="T16" fmla="*/ 573 w 583"/>
                <a:gd name="T17" fmla="*/ 153 h 239"/>
                <a:gd name="T18" fmla="*/ 580 w 583"/>
                <a:gd name="T19" fmla="*/ 167 h 239"/>
                <a:gd name="T20" fmla="*/ 583 w 583"/>
                <a:gd name="T21" fmla="*/ 181 h 239"/>
                <a:gd name="T22" fmla="*/ 583 w 583"/>
                <a:gd name="T23" fmla="*/ 196 h 239"/>
                <a:gd name="T24" fmla="*/ 578 w 583"/>
                <a:gd name="T25" fmla="*/ 209 h 239"/>
                <a:gd name="T26" fmla="*/ 569 w 583"/>
                <a:gd name="T27" fmla="*/ 222 h 239"/>
                <a:gd name="T28" fmla="*/ 556 w 583"/>
                <a:gd name="T29" fmla="*/ 231 h 239"/>
                <a:gd name="T30" fmla="*/ 540 w 583"/>
                <a:gd name="T31" fmla="*/ 237 h 239"/>
                <a:gd name="T32" fmla="*/ 523 w 583"/>
                <a:gd name="T33" fmla="*/ 239 h 239"/>
                <a:gd name="T34" fmla="*/ 510 w 583"/>
                <a:gd name="T35" fmla="*/ 237 h 239"/>
                <a:gd name="T36" fmla="*/ 497 w 583"/>
                <a:gd name="T37" fmla="*/ 232 h 239"/>
                <a:gd name="T38" fmla="*/ 489 w 583"/>
                <a:gd name="T39" fmla="*/ 227 h 239"/>
                <a:gd name="T40" fmla="*/ 447 w 583"/>
                <a:gd name="T41" fmla="*/ 196 h 239"/>
                <a:gd name="T42" fmla="*/ 404 w 583"/>
                <a:gd name="T43" fmla="*/ 169 h 239"/>
                <a:gd name="T44" fmla="*/ 361 w 583"/>
                <a:gd name="T45" fmla="*/ 147 h 239"/>
                <a:gd name="T46" fmla="*/ 315 w 583"/>
                <a:gd name="T47" fmla="*/ 131 h 239"/>
                <a:gd name="T48" fmla="*/ 269 w 583"/>
                <a:gd name="T49" fmla="*/ 120 h 239"/>
                <a:gd name="T50" fmla="*/ 220 w 583"/>
                <a:gd name="T51" fmla="*/ 115 h 239"/>
                <a:gd name="T52" fmla="*/ 171 w 583"/>
                <a:gd name="T53" fmla="*/ 114 h 239"/>
                <a:gd name="T54" fmla="*/ 121 w 583"/>
                <a:gd name="T55" fmla="*/ 119 h 239"/>
                <a:gd name="T56" fmla="*/ 70 w 583"/>
                <a:gd name="T57" fmla="*/ 130 h 239"/>
                <a:gd name="T58" fmla="*/ 55 w 583"/>
                <a:gd name="T59" fmla="*/ 131 h 239"/>
                <a:gd name="T60" fmla="*/ 41 w 583"/>
                <a:gd name="T61" fmla="*/ 128 h 239"/>
                <a:gd name="T62" fmla="*/ 27 w 583"/>
                <a:gd name="T63" fmla="*/ 123 h 239"/>
                <a:gd name="T64" fmla="*/ 15 w 583"/>
                <a:gd name="T65" fmla="*/ 115 h 239"/>
                <a:gd name="T66" fmla="*/ 6 w 583"/>
                <a:gd name="T67" fmla="*/ 103 h 239"/>
                <a:gd name="T68" fmla="*/ 1 w 583"/>
                <a:gd name="T69" fmla="*/ 90 h 239"/>
                <a:gd name="T70" fmla="*/ 0 w 583"/>
                <a:gd name="T71" fmla="*/ 75 h 239"/>
                <a:gd name="T72" fmla="*/ 2 w 583"/>
                <a:gd name="T73" fmla="*/ 60 h 239"/>
                <a:gd name="T74" fmla="*/ 8 w 583"/>
                <a:gd name="T75" fmla="*/ 47 h 239"/>
                <a:gd name="T76" fmla="*/ 17 w 583"/>
                <a:gd name="T77" fmla="*/ 35 h 239"/>
                <a:gd name="T78" fmla="*/ 28 w 583"/>
                <a:gd name="T79" fmla="*/ 26 h 239"/>
                <a:gd name="T80" fmla="*/ 42 w 583"/>
                <a:gd name="T81" fmla="*/ 21 h 239"/>
                <a:gd name="T82" fmla="*/ 98 w 583"/>
                <a:gd name="T83" fmla="*/ 8 h 239"/>
                <a:gd name="T84" fmla="*/ 154 w 583"/>
                <a:gd name="T85" fmla="*/ 1 h 239"/>
                <a:gd name="T86" fmla="*/ 210 w 583"/>
                <a:gd name="T8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3" h="239">
                  <a:moveTo>
                    <a:pt x="210" y="0"/>
                  </a:moveTo>
                  <a:lnTo>
                    <a:pt x="264" y="5"/>
                  </a:lnTo>
                  <a:lnTo>
                    <a:pt x="317" y="14"/>
                  </a:lnTo>
                  <a:lnTo>
                    <a:pt x="369" y="29"/>
                  </a:lnTo>
                  <a:lnTo>
                    <a:pt x="420" y="50"/>
                  </a:lnTo>
                  <a:lnTo>
                    <a:pt x="469" y="75"/>
                  </a:lnTo>
                  <a:lnTo>
                    <a:pt x="517" y="106"/>
                  </a:lnTo>
                  <a:lnTo>
                    <a:pt x="563" y="142"/>
                  </a:lnTo>
                  <a:lnTo>
                    <a:pt x="573" y="153"/>
                  </a:lnTo>
                  <a:lnTo>
                    <a:pt x="580" y="167"/>
                  </a:lnTo>
                  <a:lnTo>
                    <a:pt x="583" y="181"/>
                  </a:lnTo>
                  <a:lnTo>
                    <a:pt x="583" y="196"/>
                  </a:lnTo>
                  <a:lnTo>
                    <a:pt x="578" y="209"/>
                  </a:lnTo>
                  <a:lnTo>
                    <a:pt x="569" y="222"/>
                  </a:lnTo>
                  <a:lnTo>
                    <a:pt x="556" y="231"/>
                  </a:lnTo>
                  <a:lnTo>
                    <a:pt x="540" y="237"/>
                  </a:lnTo>
                  <a:lnTo>
                    <a:pt x="523" y="239"/>
                  </a:lnTo>
                  <a:lnTo>
                    <a:pt x="510" y="237"/>
                  </a:lnTo>
                  <a:lnTo>
                    <a:pt x="497" y="232"/>
                  </a:lnTo>
                  <a:lnTo>
                    <a:pt x="489" y="227"/>
                  </a:lnTo>
                  <a:lnTo>
                    <a:pt x="447" y="196"/>
                  </a:lnTo>
                  <a:lnTo>
                    <a:pt x="404" y="169"/>
                  </a:lnTo>
                  <a:lnTo>
                    <a:pt x="361" y="147"/>
                  </a:lnTo>
                  <a:lnTo>
                    <a:pt x="315" y="131"/>
                  </a:lnTo>
                  <a:lnTo>
                    <a:pt x="269" y="120"/>
                  </a:lnTo>
                  <a:lnTo>
                    <a:pt x="220" y="115"/>
                  </a:lnTo>
                  <a:lnTo>
                    <a:pt x="171" y="114"/>
                  </a:lnTo>
                  <a:lnTo>
                    <a:pt x="121" y="119"/>
                  </a:lnTo>
                  <a:lnTo>
                    <a:pt x="70" y="130"/>
                  </a:lnTo>
                  <a:lnTo>
                    <a:pt x="55" y="131"/>
                  </a:lnTo>
                  <a:lnTo>
                    <a:pt x="41" y="128"/>
                  </a:lnTo>
                  <a:lnTo>
                    <a:pt x="27" y="123"/>
                  </a:lnTo>
                  <a:lnTo>
                    <a:pt x="15" y="115"/>
                  </a:lnTo>
                  <a:lnTo>
                    <a:pt x="6" y="103"/>
                  </a:lnTo>
                  <a:lnTo>
                    <a:pt x="1" y="90"/>
                  </a:lnTo>
                  <a:lnTo>
                    <a:pt x="0" y="75"/>
                  </a:lnTo>
                  <a:lnTo>
                    <a:pt x="2" y="60"/>
                  </a:lnTo>
                  <a:lnTo>
                    <a:pt x="8" y="47"/>
                  </a:lnTo>
                  <a:lnTo>
                    <a:pt x="17" y="35"/>
                  </a:lnTo>
                  <a:lnTo>
                    <a:pt x="28" y="26"/>
                  </a:lnTo>
                  <a:lnTo>
                    <a:pt x="42" y="21"/>
                  </a:lnTo>
                  <a:lnTo>
                    <a:pt x="98" y="8"/>
                  </a:lnTo>
                  <a:lnTo>
                    <a:pt x="154" y="1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3" name="Freeform 885"/>
            <p:cNvSpPr>
              <a:spLocks/>
            </p:cNvSpPr>
            <p:nvPr/>
          </p:nvSpPr>
          <p:spPr bwMode="auto">
            <a:xfrm>
              <a:off x="5556250" y="4552950"/>
              <a:ext cx="93663" cy="38100"/>
            </a:xfrm>
            <a:custGeom>
              <a:avLst/>
              <a:gdLst>
                <a:gd name="T0" fmla="*/ 54 w 600"/>
                <a:gd name="T1" fmla="*/ 0 h 238"/>
                <a:gd name="T2" fmla="*/ 69 w 600"/>
                <a:gd name="T3" fmla="*/ 0 h 238"/>
                <a:gd name="T4" fmla="*/ 82 w 600"/>
                <a:gd name="T5" fmla="*/ 5 h 238"/>
                <a:gd name="T6" fmla="*/ 95 w 600"/>
                <a:gd name="T7" fmla="*/ 14 h 238"/>
                <a:gd name="T8" fmla="*/ 136 w 600"/>
                <a:gd name="T9" fmla="*/ 46 h 238"/>
                <a:gd name="T10" fmla="*/ 180 w 600"/>
                <a:gd name="T11" fmla="*/ 73 h 238"/>
                <a:gd name="T12" fmla="*/ 226 w 600"/>
                <a:gd name="T13" fmla="*/ 94 h 238"/>
                <a:gd name="T14" fmla="*/ 274 w 600"/>
                <a:gd name="T15" fmla="*/ 110 h 238"/>
                <a:gd name="T16" fmla="*/ 324 w 600"/>
                <a:gd name="T17" fmla="*/ 122 h 238"/>
                <a:gd name="T18" fmla="*/ 375 w 600"/>
                <a:gd name="T19" fmla="*/ 127 h 238"/>
                <a:gd name="T20" fmla="*/ 426 w 600"/>
                <a:gd name="T21" fmla="*/ 127 h 238"/>
                <a:gd name="T22" fmla="*/ 479 w 600"/>
                <a:gd name="T23" fmla="*/ 122 h 238"/>
                <a:gd name="T24" fmla="*/ 531 w 600"/>
                <a:gd name="T25" fmla="*/ 111 h 238"/>
                <a:gd name="T26" fmla="*/ 545 w 600"/>
                <a:gd name="T27" fmla="*/ 110 h 238"/>
                <a:gd name="T28" fmla="*/ 560 w 600"/>
                <a:gd name="T29" fmla="*/ 113 h 238"/>
                <a:gd name="T30" fmla="*/ 573 w 600"/>
                <a:gd name="T31" fmla="*/ 119 h 238"/>
                <a:gd name="T32" fmla="*/ 585 w 600"/>
                <a:gd name="T33" fmla="*/ 127 h 238"/>
                <a:gd name="T34" fmla="*/ 594 w 600"/>
                <a:gd name="T35" fmla="*/ 138 h 238"/>
                <a:gd name="T36" fmla="*/ 600 w 600"/>
                <a:gd name="T37" fmla="*/ 152 h 238"/>
                <a:gd name="T38" fmla="*/ 600 w 600"/>
                <a:gd name="T39" fmla="*/ 167 h 238"/>
                <a:gd name="T40" fmla="*/ 597 w 600"/>
                <a:gd name="T41" fmla="*/ 181 h 238"/>
                <a:gd name="T42" fmla="*/ 592 w 600"/>
                <a:gd name="T43" fmla="*/ 195 h 238"/>
                <a:gd name="T44" fmla="*/ 583 w 600"/>
                <a:gd name="T45" fmla="*/ 206 h 238"/>
                <a:gd name="T46" fmla="*/ 572 w 600"/>
                <a:gd name="T47" fmla="*/ 216 h 238"/>
                <a:gd name="T48" fmla="*/ 559 w 600"/>
                <a:gd name="T49" fmla="*/ 221 h 238"/>
                <a:gd name="T50" fmla="*/ 508 w 600"/>
                <a:gd name="T51" fmla="*/ 230 h 238"/>
                <a:gd name="T52" fmla="*/ 456 w 600"/>
                <a:gd name="T53" fmla="*/ 235 h 238"/>
                <a:gd name="T54" fmla="*/ 405 w 600"/>
                <a:gd name="T55" fmla="*/ 238 h 238"/>
                <a:gd name="T56" fmla="*/ 352 w 600"/>
                <a:gd name="T57" fmla="*/ 235 h 238"/>
                <a:gd name="T58" fmla="*/ 301 w 600"/>
                <a:gd name="T59" fmla="*/ 229 h 238"/>
                <a:gd name="T60" fmla="*/ 250 w 600"/>
                <a:gd name="T61" fmla="*/ 219 h 238"/>
                <a:gd name="T62" fmla="*/ 201 w 600"/>
                <a:gd name="T63" fmla="*/ 203 h 238"/>
                <a:gd name="T64" fmla="*/ 153 w 600"/>
                <a:gd name="T65" fmla="*/ 184 h 238"/>
                <a:gd name="T66" fmla="*/ 106 w 600"/>
                <a:gd name="T67" fmla="*/ 160 h 238"/>
                <a:gd name="T68" fmla="*/ 62 w 600"/>
                <a:gd name="T69" fmla="*/ 132 h 238"/>
                <a:gd name="T70" fmla="*/ 20 w 600"/>
                <a:gd name="T71" fmla="*/ 100 h 238"/>
                <a:gd name="T72" fmla="*/ 10 w 600"/>
                <a:gd name="T73" fmla="*/ 87 h 238"/>
                <a:gd name="T74" fmla="*/ 3 w 600"/>
                <a:gd name="T75" fmla="*/ 74 h 238"/>
                <a:gd name="T76" fmla="*/ 0 w 600"/>
                <a:gd name="T77" fmla="*/ 60 h 238"/>
                <a:gd name="T78" fmla="*/ 0 w 600"/>
                <a:gd name="T79" fmla="*/ 46 h 238"/>
                <a:gd name="T80" fmla="*/ 5 w 600"/>
                <a:gd name="T81" fmla="*/ 32 h 238"/>
                <a:gd name="T82" fmla="*/ 15 w 600"/>
                <a:gd name="T83" fmla="*/ 20 h 238"/>
                <a:gd name="T84" fmla="*/ 26 w 600"/>
                <a:gd name="T85" fmla="*/ 10 h 238"/>
                <a:gd name="T86" fmla="*/ 40 w 600"/>
                <a:gd name="T87" fmla="*/ 3 h 238"/>
                <a:gd name="T88" fmla="*/ 54 w 600"/>
                <a:gd name="T8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0" h="238">
                  <a:moveTo>
                    <a:pt x="54" y="0"/>
                  </a:moveTo>
                  <a:lnTo>
                    <a:pt x="69" y="0"/>
                  </a:lnTo>
                  <a:lnTo>
                    <a:pt x="82" y="5"/>
                  </a:lnTo>
                  <a:lnTo>
                    <a:pt x="95" y="14"/>
                  </a:lnTo>
                  <a:lnTo>
                    <a:pt x="136" y="46"/>
                  </a:lnTo>
                  <a:lnTo>
                    <a:pt x="180" y="73"/>
                  </a:lnTo>
                  <a:lnTo>
                    <a:pt x="226" y="94"/>
                  </a:lnTo>
                  <a:lnTo>
                    <a:pt x="274" y="110"/>
                  </a:lnTo>
                  <a:lnTo>
                    <a:pt x="324" y="122"/>
                  </a:lnTo>
                  <a:lnTo>
                    <a:pt x="375" y="127"/>
                  </a:lnTo>
                  <a:lnTo>
                    <a:pt x="426" y="127"/>
                  </a:lnTo>
                  <a:lnTo>
                    <a:pt x="479" y="122"/>
                  </a:lnTo>
                  <a:lnTo>
                    <a:pt x="531" y="111"/>
                  </a:lnTo>
                  <a:lnTo>
                    <a:pt x="545" y="110"/>
                  </a:lnTo>
                  <a:lnTo>
                    <a:pt x="560" y="113"/>
                  </a:lnTo>
                  <a:lnTo>
                    <a:pt x="573" y="119"/>
                  </a:lnTo>
                  <a:lnTo>
                    <a:pt x="585" y="127"/>
                  </a:lnTo>
                  <a:lnTo>
                    <a:pt x="594" y="138"/>
                  </a:lnTo>
                  <a:lnTo>
                    <a:pt x="600" y="152"/>
                  </a:lnTo>
                  <a:lnTo>
                    <a:pt x="600" y="167"/>
                  </a:lnTo>
                  <a:lnTo>
                    <a:pt x="597" y="181"/>
                  </a:lnTo>
                  <a:lnTo>
                    <a:pt x="592" y="195"/>
                  </a:lnTo>
                  <a:lnTo>
                    <a:pt x="583" y="206"/>
                  </a:lnTo>
                  <a:lnTo>
                    <a:pt x="572" y="216"/>
                  </a:lnTo>
                  <a:lnTo>
                    <a:pt x="559" y="221"/>
                  </a:lnTo>
                  <a:lnTo>
                    <a:pt x="508" y="230"/>
                  </a:lnTo>
                  <a:lnTo>
                    <a:pt x="456" y="235"/>
                  </a:lnTo>
                  <a:lnTo>
                    <a:pt x="405" y="238"/>
                  </a:lnTo>
                  <a:lnTo>
                    <a:pt x="352" y="235"/>
                  </a:lnTo>
                  <a:lnTo>
                    <a:pt x="301" y="229"/>
                  </a:lnTo>
                  <a:lnTo>
                    <a:pt x="250" y="219"/>
                  </a:lnTo>
                  <a:lnTo>
                    <a:pt x="201" y="203"/>
                  </a:lnTo>
                  <a:lnTo>
                    <a:pt x="153" y="184"/>
                  </a:lnTo>
                  <a:lnTo>
                    <a:pt x="106" y="160"/>
                  </a:lnTo>
                  <a:lnTo>
                    <a:pt x="62" y="132"/>
                  </a:lnTo>
                  <a:lnTo>
                    <a:pt x="20" y="100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0" y="46"/>
                  </a:lnTo>
                  <a:lnTo>
                    <a:pt x="5" y="32"/>
                  </a:lnTo>
                  <a:lnTo>
                    <a:pt x="15" y="20"/>
                  </a:lnTo>
                  <a:lnTo>
                    <a:pt x="26" y="10"/>
                  </a:lnTo>
                  <a:lnTo>
                    <a:pt x="40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4" name="Freeform 886"/>
            <p:cNvSpPr>
              <a:spLocks/>
            </p:cNvSpPr>
            <p:nvPr/>
          </p:nvSpPr>
          <p:spPr bwMode="auto">
            <a:xfrm>
              <a:off x="5718175" y="4557713"/>
              <a:ext cx="55563" cy="88900"/>
            </a:xfrm>
            <a:custGeom>
              <a:avLst/>
              <a:gdLst>
                <a:gd name="T0" fmla="*/ 60 w 353"/>
                <a:gd name="T1" fmla="*/ 0 h 561"/>
                <a:gd name="T2" fmla="*/ 75 w 353"/>
                <a:gd name="T3" fmla="*/ 3 h 561"/>
                <a:gd name="T4" fmla="*/ 91 w 353"/>
                <a:gd name="T5" fmla="*/ 10 h 561"/>
                <a:gd name="T6" fmla="*/ 133 w 353"/>
                <a:gd name="T7" fmla="*/ 42 h 561"/>
                <a:gd name="T8" fmla="*/ 174 w 353"/>
                <a:gd name="T9" fmla="*/ 76 h 561"/>
                <a:gd name="T10" fmla="*/ 210 w 353"/>
                <a:gd name="T11" fmla="*/ 115 h 561"/>
                <a:gd name="T12" fmla="*/ 243 w 353"/>
                <a:gd name="T13" fmla="*/ 155 h 561"/>
                <a:gd name="T14" fmla="*/ 272 w 353"/>
                <a:gd name="T15" fmla="*/ 199 h 561"/>
                <a:gd name="T16" fmla="*/ 296 w 353"/>
                <a:gd name="T17" fmla="*/ 245 h 561"/>
                <a:gd name="T18" fmla="*/ 317 w 353"/>
                <a:gd name="T19" fmla="*/ 292 h 561"/>
                <a:gd name="T20" fmla="*/ 332 w 353"/>
                <a:gd name="T21" fmla="*/ 342 h 561"/>
                <a:gd name="T22" fmla="*/ 344 w 353"/>
                <a:gd name="T23" fmla="*/ 393 h 561"/>
                <a:gd name="T24" fmla="*/ 351 w 353"/>
                <a:gd name="T25" fmla="*/ 444 h 561"/>
                <a:gd name="T26" fmla="*/ 353 w 353"/>
                <a:gd name="T27" fmla="*/ 497 h 561"/>
                <a:gd name="T28" fmla="*/ 352 w 353"/>
                <a:gd name="T29" fmla="*/ 514 h 561"/>
                <a:gd name="T30" fmla="*/ 347 w 353"/>
                <a:gd name="T31" fmla="*/ 529 h 561"/>
                <a:gd name="T32" fmla="*/ 338 w 353"/>
                <a:gd name="T33" fmla="*/ 542 h 561"/>
                <a:gd name="T34" fmla="*/ 326 w 353"/>
                <a:gd name="T35" fmla="*/ 552 h 561"/>
                <a:gd name="T36" fmla="*/ 313 w 353"/>
                <a:gd name="T37" fmla="*/ 558 h 561"/>
                <a:gd name="T38" fmla="*/ 297 w 353"/>
                <a:gd name="T39" fmla="*/ 561 h 561"/>
                <a:gd name="T40" fmla="*/ 277 w 353"/>
                <a:gd name="T41" fmla="*/ 558 h 561"/>
                <a:gd name="T42" fmla="*/ 261 w 353"/>
                <a:gd name="T43" fmla="*/ 550 h 561"/>
                <a:gd name="T44" fmla="*/ 249 w 353"/>
                <a:gd name="T45" fmla="*/ 538 h 561"/>
                <a:gd name="T46" fmla="*/ 242 w 353"/>
                <a:gd name="T47" fmla="*/ 522 h 561"/>
                <a:gd name="T48" fmla="*/ 240 w 353"/>
                <a:gd name="T49" fmla="*/ 504 h 561"/>
                <a:gd name="T50" fmla="*/ 236 w 353"/>
                <a:gd name="T51" fmla="*/ 450 h 561"/>
                <a:gd name="T52" fmla="*/ 227 w 353"/>
                <a:gd name="T53" fmla="*/ 399 h 561"/>
                <a:gd name="T54" fmla="*/ 214 w 353"/>
                <a:gd name="T55" fmla="*/ 349 h 561"/>
                <a:gd name="T56" fmla="*/ 194 w 353"/>
                <a:gd name="T57" fmla="*/ 302 h 561"/>
                <a:gd name="T58" fmla="*/ 170 w 353"/>
                <a:gd name="T59" fmla="*/ 257 h 561"/>
                <a:gd name="T60" fmla="*/ 141 w 353"/>
                <a:gd name="T61" fmla="*/ 215 h 561"/>
                <a:gd name="T62" fmla="*/ 107 w 353"/>
                <a:gd name="T63" fmla="*/ 176 h 561"/>
                <a:gd name="T64" fmla="*/ 69 w 353"/>
                <a:gd name="T65" fmla="*/ 140 h 561"/>
                <a:gd name="T66" fmla="*/ 27 w 353"/>
                <a:gd name="T67" fmla="*/ 107 h 561"/>
                <a:gd name="T68" fmla="*/ 14 w 353"/>
                <a:gd name="T69" fmla="*/ 98 h 561"/>
                <a:gd name="T70" fmla="*/ 6 w 353"/>
                <a:gd name="T71" fmla="*/ 85 h 561"/>
                <a:gd name="T72" fmla="*/ 1 w 353"/>
                <a:gd name="T73" fmla="*/ 72 h 561"/>
                <a:gd name="T74" fmla="*/ 0 w 353"/>
                <a:gd name="T75" fmla="*/ 57 h 561"/>
                <a:gd name="T76" fmla="*/ 3 w 353"/>
                <a:gd name="T77" fmla="*/ 42 h 561"/>
                <a:gd name="T78" fmla="*/ 9 w 353"/>
                <a:gd name="T79" fmla="*/ 27 h 561"/>
                <a:gd name="T80" fmla="*/ 20 w 353"/>
                <a:gd name="T81" fmla="*/ 15 h 561"/>
                <a:gd name="T82" fmla="*/ 32 w 353"/>
                <a:gd name="T83" fmla="*/ 6 h 561"/>
                <a:gd name="T84" fmla="*/ 46 w 353"/>
                <a:gd name="T85" fmla="*/ 1 h 561"/>
                <a:gd name="T86" fmla="*/ 60 w 353"/>
                <a:gd name="T8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3" h="561">
                  <a:moveTo>
                    <a:pt x="60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33" y="42"/>
                  </a:lnTo>
                  <a:lnTo>
                    <a:pt x="174" y="76"/>
                  </a:lnTo>
                  <a:lnTo>
                    <a:pt x="210" y="115"/>
                  </a:lnTo>
                  <a:lnTo>
                    <a:pt x="243" y="155"/>
                  </a:lnTo>
                  <a:lnTo>
                    <a:pt x="272" y="199"/>
                  </a:lnTo>
                  <a:lnTo>
                    <a:pt x="296" y="245"/>
                  </a:lnTo>
                  <a:lnTo>
                    <a:pt x="317" y="292"/>
                  </a:lnTo>
                  <a:lnTo>
                    <a:pt x="332" y="342"/>
                  </a:lnTo>
                  <a:lnTo>
                    <a:pt x="344" y="393"/>
                  </a:lnTo>
                  <a:lnTo>
                    <a:pt x="351" y="444"/>
                  </a:lnTo>
                  <a:lnTo>
                    <a:pt x="353" y="497"/>
                  </a:lnTo>
                  <a:lnTo>
                    <a:pt x="352" y="514"/>
                  </a:lnTo>
                  <a:lnTo>
                    <a:pt x="347" y="529"/>
                  </a:lnTo>
                  <a:lnTo>
                    <a:pt x="338" y="542"/>
                  </a:lnTo>
                  <a:lnTo>
                    <a:pt x="326" y="552"/>
                  </a:lnTo>
                  <a:lnTo>
                    <a:pt x="313" y="558"/>
                  </a:lnTo>
                  <a:lnTo>
                    <a:pt x="297" y="561"/>
                  </a:lnTo>
                  <a:lnTo>
                    <a:pt x="277" y="558"/>
                  </a:lnTo>
                  <a:lnTo>
                    <a:pt x="261" y="550"/>
                  </a:lnTo>
                  <a:lnTo>
                    <a:pt x="249" y="538"/>
                  </a:lnTo>
                  <a:lnTo>
                    <a:pt x="242" y="522"/>
                  </a:lnTo>
                  <a:lnTo>
                    <a:pt x="240" y="504"/>
                  </a:lnTo>
                  <a:lnTo>
                    <a:pt x="236" y="450"/>
                  </a:lnTo>
                  <a:lnTo>
                    <a:pt x="227" y="399"/>
                  </a:lnTo>
                  <a:lnTo>
                    <a:pt x="214" y="349"/>
                  </a:lnTo>
                  <a:lnTo>
                    <a:pt x="194" y="302"/>
                  </a:lnTo>
                  <a:lnTo>
                    <a:pt x="170" y="257"/>
                  </a:lnTo>
                  <a:lnTo>
                    <a:pt x="141" y="215"/>
                  </a:lnTo>
                  <a:lnTo>
                    <a:pt x="107" y="176"/>
                  </a:lnTo>
                  <a:lnTo>
                    <a:pt x="69" y="140"/>
                  </a:lnTo>
                  <a:lnTo>
                    <a:pt x="27" y="107"/>
                  </a:lnTo>
                  <a:lnTo>
                    <a:pt x="14" y="98"/>
                  </a:lnTo>
                  <a:lnTo>
                    <a:pt x="6" y="85"/>
                  </a:lnTo>
                  <a:lnTo>
                    <a:pt x="1" y="72"/>
                  </a:lnTo>
                  <a:lnTo>
                    <a:pt x="0" y="57"/>
                  </a:lnTo>
                  <a:lnTo>
                    <a:pt x="3" y="42"/>
                  </a:lnTo>
                  <a:lnTo>
                    <a:pt x="9" y="27"/>
                  </a:lnTo>
                  <a:lnTo>
                    <a:pt x="20" y="15"/>
                  </a:lnTo>
                  <a:lnTo>
                    <a:pt x="32" y="6"/>
                  </a:lnTo>
                  <a:lnTo>
                    <a:pt x="46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5" name="Freeform 887"/>
            <p:cNvSpPr>
              <a:spLocks/>
            </p:cNvSpPr>
            <p:nvPr/>
          </p:nvSpPr>
          <p:spPr bwMode="auto">
            <a:xfrm>
              <a:off x="5591175" y="4460875"/>
              <a:ext cx="55563" cy="85725"/>
            </a:xfrm>
            <a:custGeom>
              <a:avLst/>
              <a:gdLst>
                <a:gd name="T0" fmla="*/ 56 w 354"/>
                <a:gd name="T1" fmla="*/ 0 h 539"/>
                <a:gd name="T2" fmla="*/ 76 w 354"/>
                <a:gd name="T3" fmla="*/ 3 h 539"/>
                <a:gd name="T4" fmla="*/ 92 w 354"/>
                <a:gd name="T5" fmla="*/ 11 h 539"/>
                <a:gd name="T6" fmla="*/ 104 w 354"/>
                <a:gd name="T7" fmla="*/ 22 h 539"/>
                <a:gd name="T8" fmla="*/ 112 w 354"/>
                <a:gd name="T9" fmla="*/ 39 h 539"/>
                <a:gd name="T10" fmla="*/ 115 w 354"/>
                <a:gd name="T11" fmla="*/ 58 h 539"/>
                <a:gd name="T12" fmla="*/ 117 w 354"/>
                <a:gd name="T13" fmla="*/ 104 h 539"/>
                <a:gd name="T14" fmla="*/ 124 w 354"/>
                <a:gd name="T15" fmla="*/ 149 h 539"/>
                <a:gd name="T16" fmla="*/ 136 w 354"/>
                <a:gd name="T17" fmla="*/ 193 h 539"/>
                <a:gd name="T18" fmla="*/ 151 w 354"/>
                <a:gd name="T19" fmla="*/ 234 h 539"/>
                <a:gd name="T20" fmla="*/ 171 w 354"/>
                <a:gd name="T21" fmla="*/ 272 h 539"/>
                <a:gd name="T22" fmla="*/ 195 w 354"/>
                <a:gd name="T23" fmla="*/ 308 h 539"/>
                <a:gd name="T24" fmla="*/ 222 w 354"/>
                <a:gd name="T25" fmla="*/ 342 h 539"/>
                <a:gd name="T26" fmla="*/ 253 w 354"/>
                <a:gd name="T27" fmla="*/ 375 h 539"/>
                <a:gd name="T28" fmla="*/ 289 w 354"/>
                <a:gd name="T29" fmla="*/ 404 h 539"/>
                <a:gd name="T30" fmla="*/ 326 w 354"/>
                <a:gd name="T31" fmla="*/ 431 h 539"/>
                <a:gd name="T32" fmla="*/ 339 w 354"/>
                <a:gd name="T33" fmla="*/ 440 h 539"/>
                <a:gd name="T34" fmla="*/ 347 w 354"/>
                <a:gd name="T35" fmla="*/ 453 h 539"/>
                <a:gd name="T36" fmla="*/ 352 w 354"/>
                <a:gd name="T37" fmla="*/ 466 h 539"/>
                <a:gd name="T38" fmla="*/ 354 w 354"/>
                <a:gd name="T39" fmla="*/ 481 h 539"/>
                <a:gd name="T40" fmla="*/ 350 w 354"/>
                <a:gd name="T41" fmla="*/ 495 h 539"/>
                <a:gd name="T42" fmla="*/ 344 w 354"/>
                <a:gd name="T43" fmla="*/ 511 h 539"/>
                <a:gd name="T44" fmla="*/ 331 w 354"/>
                <a:gd name="T45" fmla="*/ 525 h 539"/>
                <a:gd name="T46" fmla="*/ 318 w 354"/>
                <a:gd name="T47" fmla="*/ 534 h 539"/>
                <a:gd name="T48" fmla="*/ 305 w 354"/>
                <a:gd name="T49" fmla="*/ 538 h 539"/>
                <a:gd name="T50" fmla="*/ 292 w 354"/>
                <a:gd name="T51" fmla="*/ 539 h 539"/>
                <a:gd name="T52" fmla="*/ 281 w 354"/>
                <a:gd name="T53" fmla="*/ 537 h 539"/>
                <a:gd name="T54" fmla="*/ 269 w 354"/>
                <a:gd name="T55" fmla="*/ 533 h 539"/>
                <a:gd name="T56" fmla="*/ 258 w 354"/>
                <a:gd name="T57" fmla="*/ 528 h 539"/>
                <a:gd name="T58" fmla="*/ 212 w 354"/>
                <a:gd name="T59" fmla="*/ 493 h 539"/>
                <a:gd name="T60" fmla="*/ 169 w 354"/>
                <a:gd name="T61" fmla="*/ 457 h 539"/>
                <a:gd name="T62" fmla="*/ 131 w 354"/>
                <a:gd name="T63" fmla="*/ 416 h 539"/>
                <a:gd name="T64" fmla="*/ 97 w 354"/>
                <a:gd name="T65" fmla="*/ 373 h 539"/>
                <a:gd name="T66" fmla="*/ 69 w 354"/>
                <a:gd name="T67" fmla="*/ 328 h 539"/>
                <a:gd name="T68" fmla="*/ 44 w 354"/>
                <a:gd name="T69" fmla="*/ 279 h 539"/>
                <a:gd name="T70" fmla="*/ 25 w 354"/>
                <a:gd name="T71" fmla="*/ 227 h 539"/>
                <a:gd name="T72" fmla="*/ 11 w 354"/>
                <a:gd name="T73" fmla="*/ 173 h 539"/>
                <a:gd name="T74" fmla="*/ 2 w 354"/>
                <a:gd name="T75" fmla="*/ 117 h 539"/>
                <a:gd name="T76" fmla="*/ 0 w 354"/>
                <a:gd name="T77" fmla="*/ 58 h 539"/>
                <a:gd name="T78" fmla="*/ 2 w 354"/>
                <a:gd name="T79" fmla="*/ 39 h 539"/>
                <a:gd name="T80" fmla="*/ 10 w 354"/>
                <a:gd name="T81" fmla="*/ 22 h 539"/>
                <a:gd name="T82" fmla="*/ 22 w 354"/>
                <a:gd name="T83" fmla="*/ 11 h 539"/>
                <a:gd name="T84" fmla="*/ 38 w 354"/>
                <a:gd name="T85" fmla="*/ 3 h 539"/>
                <a:gd name="T86" fmla="*/ 56 w 354"/>
                <a:gd name="T8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4" h="539">
                  <a:moveTo>
                    <a:pt x="56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7" y="104"/>
                  </a:lnTo>
                  <a:lnTo>
                    <a:pt x="124" y="149"/>
                  </a:lnTo>
                  <a:lnTo>
                    <a:pt x="136" y="193"/>
                  </a:lnTo>
                  <a:lnTo>
                    <a:pt x="151" y="234"/>
                  </a:lnTo>
                  <a:lnTo>
                    <a:pt x="171" y="272"/>
                  </a:lnTo>
                  <a:lnTo>
                    <a:pt x="195" y="308"/>
                  </a:lnTo>
                  <a:lnTo>
                    <a:pt x="222" y="342"/>
                  </a:lnTo>
                  <a:lnTo>
                    <a:pt x="253" y="375"/>
                  </a:lnTo>
                  <a:lnTo>
                    <a:pt x="289" y="404"/>
                  </a:lnTo>
                  <a:lnTo>
                    <a:pt x="326" y="431"/>
                  </a:lnTo>
                  <a:lnTo>
                    <a:pt x="339" y="440"/>
                  </a:lnTo>
                  <a:lnTo>
                    <a:pt x="347" y="453"/>
                  </a:lnTo>
                  <a:lnTo>
                    <a:pt x="352" y="466"/>
                  </a:lnTo>
                  <a:lnTo>
                    <a:pt x="354" y="481"/>
                  </a:lnTo>
                  <a:lnTo>
                    <a:pt x="350" y="495"/>
                  </a:lnTo>
                  <a:lnTo>
                    <a:pt x="344" y="511"/>
                  </a:lnTo>
                  <a:lnTo>
                    <a:pt x="331" y="525"/>
                  </a:lnTo>
                  <a:lnTo>
                    <a:pt x="318" y="534"/>
                  </a:lnTo>
                  <a:lnTo>
                    <a:pt x="305" y="538"/>
                  </a:lnTo>
                  <a:lnTo>
                    <a:pt x="292" y="539"/>
                  </a:lnTo>
                  <a:lnTo>
                    <a:pt x="281" y="537"/>
                  </a:lnTo>
                  <a:lnTo>
                    <a:pt x="269" y="533"/>
                  </a:lnTo>
                  <a:lnTo>
                    <a:pt x="258" y="528"/>
                  </a:lnTo>
                  <a:lnTo>
                    <a:pt x="212" y="493"/>
                  </a:lnTo>
                  <a:lnTo>
                    <a:pt x="169" y="457"/>
                  </a:lnTo>
                  <a:lnTo>
                    <a:pt x="131" y="416"/>
                  </a:lnTo>
                  <a:lnTo>
                    <a:pt x="97" y="373"/>
                  </a:lnTo>
                  <a:lnTo>
                    <a:pt x="69" y="328"/>
                  </a:lnTo>
                  <a:lnTo>
                    <a:pt x="44" y="279"/>
                  </a:lnTo>
                  <a:lnTo>
                    <a:pt x="25" y="227"/>
                  </a:lnTo>
                  <a:lnTo>
                    <a:pt x="11" y="173"/>
                  </a:lnTo>
                  <a:lnTo>
                    <a:pt x="2" y="117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6" name="Freeform 888"/>
            <p:cNvSpPr>
              <a:spLocks/>
            </p:cNvSpPr>
            <p:nvPr/>
          </p:nvSpPr>
          <p:spPr bwMode="auto">
            <a:xfrm>
              <a:off x="5672138" y="4579938"/>
              <a:ext cx="42863" cy="100012"/>
            </a:xfrm>
            <a:custGeom>
              <a:avLst/>
              <a:gdLst>
                <a:gd name="T0" fmla="*/ 198 w 270"/>
                <a:gd name="T1" fmla="*/ 0 h 626"/>
                <a:gd name="T2" fmla="*/ 213 w 270"/>
                <a:gd name="T3" fmla="*/ 2 h 626"/>
                <a:gd name="T4" fmla="*/ 226 w 270"/>
                <a:gd name="T5" fmla="*/ 7 h 626"/>
                <a:gd name="T6" fmla="*/ 238 w 270"/>
                <a:gd name="T7" fmla="*/ 17 h 626"/>
                <a:gd name="T8" fmla="*/ 247 w 270"/>
                <a:gd name="T9" fmla="*/ 27 h 626"/>
                <a:gd name="T10" fmla="*/ 252 w 270"/>
                <a:gd name="T11" fmla="*/ 41 h 626"/>
                <a:gd name="T12" fmla="*/ 263 w 270"/>
                <a:gd name="T13" fmla="*/ 96 h 626"/>
                <a:gd name="T14" fmla="*/ 269 w 270"/>
                <a:gd name="T15" fmla="*/ 151 h 626"/>
                <a:gd name="T16" fmla="*/ 270 w 270"/>
                <a:gd name="T17" fmla="*/ 207 h 626"/>
                <a:gd name="T18" fmla="*/ 266 w 270"/>
                <a:gd name="T19" fmla="*/ 263 h 626"/>
                <a:gd name="T20" fmla="*/ 257 w 270"/>
                <a:gd name="T21" fmla="*/ 317 h 626"/>
                <a:gd name="T22" fmla="*/ 242 w 270"/>
                <a:gd name="T23" fmla="*/ 370 h 626"/>
                <a:gd name="T24" fmla="*/ 222 w 270"/>
                <a:gd name="T25" fmla="*/ 422 h 626"/>
                <a:gd name="T26" fmla="*/ 198 w 270"/>
                <a:gd name="T27" fmla="*/ 473 h 626"/>
                <a:gd name="T28" fmla="*/ 169 w 270"/>
                <a:gd name="T29" fmla="*/ 521 h 626"/>
                <a:gd name="T30" fmla="*/ 136 w 270"/>
                <a:gd name="T31" fmla="*/ 566 h 626"/>
                <a:gd name="T32" fmla="*/ 97 w 270"/>
                <a:gd name="T33" fmla="*/ 609 h 626"/>
                <a:gd name="T34" fmla="*/ 85 w 270"/>
                <a:gd name="T35" fmla="*/ 618 h 626"/>
                <a:gd name="T36" fmla="*/ 70 w 270"/>
                <a:gd name="T37" fmla="*/ 623 h 626"/>
                <a:gd name="T38" fmla="*/ 56 w 270"/>
                <a:gd name="T39" fmla="*/ 626 h 626"/>
                <a:gd name="T40" fmla="*/ 42 w 270"/>
                <a:gd name="T41" fmla="*/ 623 h 626"/>
                <a:gd name="T42" fmla="*/ 28 w 270"/>
                <a:gd name="T43" fmla="*/ 618 h 626"/>
                <a:gd name="T44" fmla="*/ 17 w 270"/>
                <a:gd name="T45" fmla="*/ 609 h 626"/>
                <a:gd name="T46" fmla="*/ 5 w 270"/>
                <a:gd name="T47" fmla="*/ 593 h 626"/>
                <a:gd name="T48" fmla="*/ 0 w 270"/>
                <a:gd name="T49" fmla="*/ 577 h 626"/>
                <a:gd name="T50" fmla="*/ 0 w 270"/>
                <a:gd name="T51" fmla="*/ 560 h 626"/>
                <a:gd name="T52" fmla="*/ 5 w 270"/>
                <a:gd name="T53" fmla="*/ 543 h 626"/>
                <a:gd name="T54" fmla="*/ 17 w 270"/>
                <a:gd name="T55" fmla="*/ 529 h 626"/>
                <a:gd name="T56" fmla="*/ 50 w 270"/>
                <a:gd name="T57" fmla="*/ 490 h 626"/>
                <a:gd name="T58" fmla="*/ 80 w 270"/>
                <a:gd name="T59" fmla="*/ 450 h 626"/>
                <a:gd name="T60" fmla="*/ 104 w 270"/>
                <a:gd name="T61" fmla="*/ 408 h 626"/>
                <a:gd name="T62" fmla="*/ 125 w 270"/>
                <a:gd name="T63" fmla="*/ 363 h 626"/>
                <a:gd name="T64" fmla="*/ 140 w 270"/>
                <a:gd name="T65" fmla="*/ 316 h 626"/>
                <a:gd name="T66" fmla="*/ 150 w 270"/>
                <a:gd name="T67" fmla="*/ 268 h 626"/>
                <a:gd name="T68" fmla="*/ 156 w 270"/>
                <a:gd name="T69" fmla="*/ 219 h 626"/>
                <a:gd name="T70" fmla="*/ 156 w 270"/>
                <a:gd name="T71" fmla="*/ 169 h 626"/>
                <a:gd name="T72" fmla="*/ 152 w 270"/>
                <a:gd name="T73" fmla="*/ 120 h 626"/>
                <a:gd name="T74" fmla="*/ 143 w 270"/>
                <a:gd name="T75" fmla="*/ 70 h 626"/>
                <a:gd name="T76" fmla="*/ 142 w 270"/>
                <a:gd name="T77" fmla="*/ 55 h 626"/>
                <a:gd name="T78" fmla="*/ 144 w 270"/>
                <a:gd name="T79" fmla="*/ 40 h 626"/>
                <a:gd name="T80" fmla="*/ 150 w 270"/>
                <a:gd name="T81" fmla="*/ 26 h 626"/>
                <a:gd name="T82" fmla="*/ 159 w 270"/>
                <a:gd name="T83" fmla="*/ 15 h 626"/>
                <a:gd name="T84" fmla="*/ 170 w 270"/>
                <a:gd name="T85" fmla="*/ 5 h 626"/>
                <a:gd name="T86" fmla="*/ 184 w 270"/>
                <a:gd name="T87" fmla="*/ 1 h 626"/>
                <a:gd name="T88" fmla="*/ 198 w 270"/>
                <a:gd name="T89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626">
                  <a:moveTo>
                    <a:pt x="198" y="0"/>
                  </a:moveTo>
                  <a:lnTo>
                    <a:pt x="213" y="2"/>
                  </a:lnTo>
                  <a:lnTo>
                    <a:pt x="226" y="7"/>
                  </a:lnTo>
                  <a:lnTo>
                    <a:pt x="238" y="17"/>
                  </a:lnTo>
                  <a:lnTo>
                    <a:pt x="247" y="27"/>
                  </a:lnTo>
                  <a:lnTo>
                    <a:pt x="252" y="41"/>
                  </a:lnTo>
                  <a:lnTo>
                    <a:pt x="263" y="96"/>
                  </a:lnTo>
                  <a:lnTo>
                    <a:pt x="269" y="151"/>
                  </a:lnTo>
                  <a:lnTo>
                    <a:pt x="270" y="207"/>
                  </a:lnTo>
                  <a:lnTo>
                    <a:pt x="266" y="263"/>
                  </a:lnTo>
                  <a:lnTo>
                    <a:pt x="257" y="317"/>
                  </a:lnTo>
                  <a:lnTo>
                    <a:pt x="242" y="370"/>
                  </a:lnTo>
                  <a:lnTo>
                    <a:pt x="222" y="422"/>
                  </a:lnTo>
                  <a:lnTo>
                    <a:pt x="198" y="473"/>
                  </a:lnTo>
                  <a:lnTo>
                    <a:pt x="169" y="521"/>
                  </a:lnTo>
                  <a:lnTo>
                    <a:pt x="136" y="566"/>
                  </a:lnTo>
                  <a:lnTo>
                    <a:pt x="97" y="609"/>
                  </a:lnTo>
                  <a:lnTo>
                    <a:pt x="85" y="618"/>
                  </a:lnTo>
                  <a:lnTo>
                    <a:pt x="70" y="623"/>
                  </a:lnTo>
                  <a:lnTo>
                    <a:pt x="56" y="626"/>
                  </a:lnTo>
                  <a:lnTo>
                    <a:pt x="42" y="623"/>
                  </a:lnTo>
                  <a:lnTo>
                    <a:pt x="28" y="618"/>
                  </a:lnTo>
                  <a:lnTo>
                    <a:pt x="17" y="609"/>
                  </a:lnTo>
                  <a:lnTo>
                    <a:pt x="5" y="593"/>
                  </a:lnTo>
                  <a:lnTo>
                    <a:pt x="0" y="577"/>
                  </a:lnTo>
                  <a:lnTo>
                    <a:pt x="0" y="560"/>
                  </a:lnTo>
                  <a:lnTo>
                    <a:pt x="5" y="543"/>
                  </a:lnTo>
                  <a:lnTo>
                    <a:pt x="17" y="529"/>
                  </a:lnTo>
                  <a:lnTo>
                    <a:pt x="50" y="490"/>
                  </a:lnTo>
                  <a:lnTo>
                    <a:pt x="80" y="450"/>
                  </a:lnTo>
                  <a:lnTo>
                    <a:pt x="104" y="408"/>
                  </a:lnTo>
                  <a:lnTo>
                    <a:pt x="125" y="363"/>
                  </a:lnTo>
                  <a:lnTo>
                    <a:pt x="140" y="316"/>
                  </a:lnTo>
                  <a:lnTo>
                    <a:pt x="150" y="268"/>
                  </a:lnTo>
                  <a:lnTo>
                    <a:pt x="156" y="219"/>
                  </a:lnTo>
                  <a:lnTo>
                    <a:pt x="156" y="169"/>
                  </a:lnTo>
                  <a:lnTo>
                    <a:pt x="152" y="120"/>
                  </a:lnTo>
                  <a:lnTo>
                    <a:pt x="143" y="70"/>
                  </a:lnTo>
                  <a:lnTo>
                    <a:pt x="142" y="55"/>
                  </a:lnTo>
                  <a:lnTo>
                    <a:pt x="144" y="40"/>
                  </a:lnTo>
                  <a:lnTo>
                    <a:pt x="150" y="26"/>
                  </a:lnTo>
                  <a:lnTo>
                    <a:pt x="159" y="15"/>
                  </a:lnTo>
                  <a:lnTo>
                    <a:pt x="170" y="5"/>
                  </a:lnTo>
                  <a:lnTo>
                    <a:pt x="184" y="1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7" name="Freeform 889"/>
            <p:cNvSpPr>
              <a:spLocks/>
            </p:cNvSpPr>
            <p:nvPr/>
          </p:nvSpPr>
          <p:spPr bwMode="auto">
            <a:xfrm>
              <a:off x="5649913" y="4424363"/>
              <a:ext cx="42863" cy="100012"/>
            </a:xfrm>
            <a:custGeom>
              <a:avLst/>
              <a:gdLst>
                <a:gd name="T0" fmla="*/ 207 w 272"/>
                <a:gd name="T1" fmla="*/ 0 h 630"/>
                <a:gd name="T2" fmla="*/ 224 w 272"/>
                <a:gd name="T3" fmla="*/ 0 h 630"/>
                <a:gd name="T4" fmla="*/ 241 w 272"/>
                <a:gd name="T5" fmla="*/ 5 h 630"/>
                <a:gd name="T6" fmla="*/ 256 w 272"/>
                <a:gd name="T7" fmla="*/ 17 h 630"/>
                <a:gd name="T8" fmla="*/ 267 w 272"/>
                <a:gd name="T9" fmla="*/ 31 h 630"/>
                <a:gd name="T10" fmla="*/ 272 w 272"/>
                <a:gd name="T11" fmla="*/ 48 h 630"/>
                <a:gd name="T12" fmla="*/ 272 w 272"/>
                <a:gd name="T13" fmla="*/ 64 h 630"/>
                <a:gd name="T14" fmla="*/ 267 w 272"/>
                <a:gd name="T15" fmla="*/ 81 h 630"/>
                <a:gd name="T16" fmla="*/ 256 w 272"/>
                <a:gd name="T17" fmla="*/ 97 h 630"/>
                <a:gd name="T18" fmla="*/ 222 w 272"/>
                <a:gd name="T19" fmla="*/ 134 h 630"/>
                <a:gd name="T20" fmla="*/ 192 w 272"/>
                <a:gd name="T21" fmla="*/ 175 h 630"/>
                <a:gd name="T22" fmla="*/ 168 w 272"/>
                <a:gd name="T23" fmla="*/ 219 h 630"/>
                <a:gd name="T24" fmla="*/ 147 w 272"/>
                <a:gd name="T25" fmla="*/ 264 h 630"/>
                <a:gd name="T26" fmla="*/ 133 w 272"/>
                <a:gd name="T27" fmla="*/ 312 h 630"/>
                <a:gd name="T28" fmla="*/ 122 w 272"/>
                <a:gd name="T29" fmla="*/ 361 h 630"/>
                <a:gd name="T30" fmla="*/ 116 w 272"/>
                <a:gd name="T31" fmla="*/ 410 h 630"/>
                <a:gd name="T32" fmla="*/ 116 w 272"/>
                <a:gd name="T33" fmla="*/ 461 h 630"/>
                <a:gd name="T34" fmla="*/ 120 w 272"/>
                <a:gd name="T35" fmla="*/ 511 h 630"/>
                <a:gd name="T36" fmla="*/ 129 w 272"/>
                <a:gd name="T37" fmla="*/ 561 h 630"/>
                <a:gd name="T38" fmla="*/ 130 w 272"/>
                <a:gd name="T39" fmla="*/ 575 h 630"/>
                <a:gd name="T40" fmla="*/ 128 w 272"/>
                <a:gd name="T41" fmla="*/ 590 h 630"/>
                <a:gd name="T42" fmla="*/ 122 w 272"/>
                <a:gd name="T43" fmla="*/ 604 h 630"/>
                <a:gd name="T44" fmla="*/ 114 w 272"/>
                <a:gd name="T45" fmla="*/ 616 h 630"/>
                <a:gd name="T46" fmla="*/ 102 w 272"/>
                <a:gd name="T47" fmla="*/ 624 h 630"/>
                <a:gd name="T48" fmla="*/ 90 w 272"/>
                <a:gd name="T49" fmla="*/ 630 h 630"/>
                <a:gd name="T50" fmla="*/ 78 w 272"/>
                <a:gd name="T51" fmla="*/ 630 h 630"/>
                <a:gd name="T52" fmla="*/ 61 w 272"/>
                <a:gd name="T53" fmla="*/ 627 h 630"/>
                <a:gd name="T54" fmla="*/ 45 w 272"/>
                <a:gd name="T55" fmla="*/ 618 h 630"/>
                <a:gd name="T56" fmla="*/ 31 w 272"/>
                <a:gd name="T57" fmla="*/ 606 h 630"/>
                <a:gd name="T58" fmla="*/ 21 w 272"/>
                <a:gd name="T59" fmla="*/ 590 h 630"/>
                <a:gd name="T60" fmla="*/ 7 w 272"/>
                <a:gd name="T61" fmla="*/ 533 h 630"/>
                <a:gd name="T62" fmla="*/ 1 w 272"/>
                <a:gd name="T63" fmla="*/ 476 h 630"/>
                <a:gd name="T64" fmla="*/ 0 w 272"/>
                <a:gd name="T65" fmla="*/ 420 h 630"/>
                <a:gd name="T66" fmla="*/ 4 w 272"/>
                <a:gd name="T67" fmla="*/ 364 h 630"/>
                <a:gd name="T68" fmla="*/ 14 w 272"/>
                <a:gd name="T69" fmla="*/ 308 h 630"/>
                <a:gd name="T70" fmla="*/ 28 w 272"/>
                <a:gd name="T71" fmla="*/ 254 h 630"/>
                <a:gd name="T72" fmla="*/ 48 w 272"/>
                <a:gd name="T73" fmla="*/ 202 h 630"/>
                <a:gd name="T74" fmla="*/ 73 w 272"/>
                <a:gd name="T75" fmla="*/ 152 h 630"/>
                <a:gd name="T76" fmla="*/ 102 w 272"/>
                <a:gd name="T77" fmla="*/ 104 h 630"/>
                <a:gd name="T78" fmla="*/ 137 w 272"/>
                <a:gd name="T79" fmla="*/ 58 h 630"/>
                <a:gd name="T80" fmla="*/ 175 w 272"/>
                <a:gd name="T81" fmla="*/ 17 h 630"/>
                <a:gd name="T82" fmla="*/ 190 w 272"/>
                <a:gd name="T83" fmla="*/ 5 h 630"/>
                <a:gd name="T84" fmla="*/ 207 w 272"/>
                <a:gd name="T85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630">
                  <a:moveTo>
                    <a:pt x="207" y="0"/>
                  </a:moveTo>
                  <a:lnTo>
                    <a:pt x="224" y="0"/>
                  </a:lnTo>
                  <a:lnTo>
                    <a:pt x="241" y="5"/>
                  </a:lnTo>
                  <a:lnTo>
                    <a:pt x="256" y="17"/>
                  </a:lnTo>
                  <a:lnTo>
                    <a:pt x="267" y="31"/>
                  </a:lnTo>
                  <a:lnTo>
                    <a:pt x="272" y="48"/>
                  </a:lnTo>
                  <a:lnTo>
                    <a:pt x="272" y="64"/>
                  </a:lnTo>
                  <a:lnTo>
                    <a:pt x="267" y="81"/>
                  </a:lnTo>
                  <a:lnTo>
                    <a:pt x="256" y="97"/>
                  </a:lnTo>
                  <a:lnTo>
                    <a:pt x="222" y="134"/>
                  </a:lnTo>
                  <a:lnTo>
                    <a:pt x="192" y="175"/>
                  </a:lnTo>
                  <a:lnTo>
                    <a:pt x="168" y="219"/>
                  </a:lnTo>
                  <a:lnTo>
                    <a:pt x="147" y="264"/>
                  </a:lnTo>
                  <a:lnTo>
                    <a:pt x="133" y="312"/>
                  </a:lnTo>
                  <a:lnTo>
                    <a:pt x="122" y="361"/>
                  </a:lnTo>
                  <a:lnTo>
                    <a:pt x="116" y="410"/>
                  </a:lnTo>
                  <a:lnTo>
                    <a:pt x="116" y="461"/>
                  </a:lnTo>
                  <a:lnTo>
                    <a:pt x="120" y="511"/>
                  </a:lnTo>
                  <a:lnTo>
                    <a:pt x="129" y="561"/>
                  </a:lnTo>
                  <a:lnTo>
                    <a:pt x="130" y="575"/>
                  </a:lnTo>
                  <a:lnTo>
                    <a:pt x="128" y="590"/>
                  </a:lnTo>
                  <a:lnTo>
                    <a:pt x="122" y="604"/>
                  </a:lnTo>
                  <a:lnTo>
                    <a:pt x="114" y="616"/>
                  </a:lnTo>
                  <a:lnTo>
                    <a:pt x="102" y="624"/>
                  </a:lnTo>
                  <a:lnTo>
                    <a:pt x="90" y="630"/>
                  </a:lnTo>
                  <a:lnTo>
                    <a:pt x="78" y="630"/>
                  </a:lnTo>
                  <a:lnTo>
                    <a:pt x="61" y="627"/>
                  </a:lnTo>
                  <a:lnTo>
                    <a:pt x="45" y="618"/>
                  </a:lnTo>
                  <a:lnTo>
                    <a:pt x="31" y="606"/>
                  </a:lnTo>
                  <a:lnTo>
                    <a:pt x="21" y="590"/>
                  </a:lnTo>
                  <a:lnTo>
                    <a:pt x="7" y="533"/>
                  </a:lnTo>
                  <a:lnTo>
                    <a:pt x="1" y="476"/>
                  </a:lnTo>
                  <a:lnTo>
                    <a:pt x="0" y="420"/>
                  </a:lnTo>
                  <a:lnTo>
                    <a:pt x="4" y="364"/>
                  </a:lnTo>
                  <a:lnTo>
                    <a:pt x="14" y="308"/>
                  </a:lnTo>
                  <a:lnTo>
                    <a:pt x="28" y="254"/>
                  </a:lnTo>
                  <a:lnTo>
                    <a:pt x="48" y="202"/>
                  </a:lnTo>
                  <a:lnTo>
                    <a:pt x="73" y="152"/>
                  </a:lnTo>
                  <a:lnTo>
                    <a:pt x="102" y="104"/>
                  </a:lnTo>
                  <a:lnTo>
                    <a:pt x="137" y="58"/>
                  </a:lnTo>
                  <a:lnTo>
                    <a:pt x="175" y="17"/>
                  </a:lnTo>
                  <a:lnTo>
                    <a:pt x="190" y="5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8" name="Freeform 890"/>
            <p:cNvSpPr>
              <a:spLocks/>
            </p:cNvSpPr>
            <p:nvPr/>
          </p:nvSpPr>
          <p:spPr bwMode="auto">
            <a:xfrm>
              <a:off x="5627688" y="43148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9" name="Freeform 891"/>
            <p:cNvSpPr>
              <a:spLocks/>
            </p:cNvSpPr>
            <p:nvPr/>
          </p:nvSpPr>
          <p:spPr bwMode="auto">
            <a:xfrm>
              <a:off x="5627688" y="4343400"/>
              <a:ext cx="19050" cy="17462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0" name="Freeform 892"/>
            <p:cNvSpPr>
              <a:spLocks/>
            </p:cNvSpPr>
            <p:nvPr/>
          </p:nvSpPr>
          <p:spPr bwMode="auto">
            <a:xfrm>
              <a:off x="5654675" y="43148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1" name="Freeform 893"/>
            <p:cNvSpPr>
              <a:spLocks/>
            </p:cNvSpPr>
            <p:nvPr/>
          </p:nvSpPr>
          <p:spPr bwMode="auto">
            <a:xfrm>
              <a:off x="5654675" y="4343400"/>
              <a:ext cx="19050" cy="17462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2" name="Freeform 894"/>
            <p:cNvSpPr>
              <a:spLocks/>
            </p:cNvSpPr>
            <p:nvPr/>
          </p:nvSpPr>
          <p:spPr bwMode="auto">
            <a:xfrm>
              <a:off x="5681663" y="43148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3" name="Freeform 895"/>
            <p:cNvSpPr>
              <a:spLocks/>
            </p:cNvSpPr>
            <p:nvPr/>
          </p:nvSpPr>
          <p:spPr bwMode="auto">
            <a:xfrm>
              <a:off x="5681663" y="4343400"/>
              <a:ext cx="19050" cy="17462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4" name="Freeform 896"/>
            <p:cNvSpPr>
              <a:spLocks/>
            </p:cNvSpPr>
            <p:nvPr/>
          </p:nvSpPr>
          <p:spPr bwMode="auto">
            <a:xfrm>
              <a:off x="5710238" y="431482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5" name="Freeform 897"/>
            <p:cNvSpPr>
              <a:spLocks/>
            </p:cNvSpPr>
            <p:nvPr/>
          </p:nvSpPr>
          <p:spPr bwMode="auto">
            <a:xfrm>
              <a:off x="5710238" y="4343400"/>
              <a:ext cx="17463" cy="17462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6" name="Freeform 898"/>
            <p:cNvSpPr>
              <a:spLocks noEditPoints="1"/>
            </p:cNvSpPr>
            <p:nvPr/>
          </p:nvSpPr>
          <p:spPr bwMode="auto">
            <a:xfrm>
              <a:off x="5391150" y="4279900"/>
              <a:ext cx="546100" cy="463550"/>
            </a:xfrm>
            <a:custGeom>
              <a:avLst/>
              <a:gdLst>
                <a:gd name="T0" fmla="*/ 1441 w 3440"/>
                <a:gd name="T1" fmla="*/ 126 h 2925"/>
                <a:gd name="T2" fmla="*/ 1387 w 3440"/>
                <a:gd name="T3" fmla="*/ 180 h 2925"/>
                <a:gd name="T4" fmla="*/ 1376 w 3440"/>
                <a:gd name="T5" fmla="*/ 631 h 2925"/>
                <a:gd name="T6" fmla="*/ 376 w 3440"/>
                <a:gd name="T7" fmla="*/ 644 h 2925"/>
                <a:gd name="T8" fmla="*/ 253 w 3440"/>
                <a:gd name="T9" fmla="*/ 706 h 2925"/>
                <a:gd name="T10" fmla="*/ 164 w 3440"/>
                <a:gd name="T11" fmla="*/ 808 h 2925"/>
                <a:gd name="T12" fmla="*/ 118 w 3440"/>
                <a:gd name="T13" fmla="*/ 939 h 2925"/>
                <a:gd name="T14" fmla="*/ 118 w 3440"/>
                <a:gd name="T15" fmla="*/ 2736 h 2925"/>
                <a:gd name="T16" fmla="*/ 152 w 3440"/>
                <a:gd name="T17" fmla="*/ 2790 h 2925"/>
                <a:gd name="T18" fmla="*/ 212 w 3440"/>
                <a:gd name="T19" fmla="*/ 2810 h 2925"/>
                <a:gd name="T20" fmla="*/ 3267 w 3440"/>
                <a:gd name="T21" fmla="*/ 2800 h 2925"/>
                <a:gd name="T22" fmla="*/ 3311 w 3440"/>
                <a:gd name="T23" fmla="*/ 2755 h 2925"/>
                <a:gd name="T24" fmla="*/ 3320 w 3440"/>
                <a:gd name="T25" fmla="*/ 878 h 2925"/>
                <a:gd name="T26" fmla="*/ 3297 w 3440"/>
                <a:gd name="T27" fmla="*/ 776 h 2925"/>
                <a:gd name="T28" fmla="*/ 3236 w 3440"/>
                <a:gd name="T29" fmla="*/ 693 h 2925"/>
                <a:gd name="T30" fmla="*/ 3145 w 3440"/>
                <a:gd name="T31" fmla="*/ 641 h 2925"/>
                <a:gd name="T32" fmla="*/ 2236 w 3440"/>
                <a:gd name="T33" fmla="*/ 631 h 2925"/>
                <a:gd name="T34" fmla="*/ 2225 w 3440"/>
                <a:gd name="T35" fmla="*/ 180 h 2925"/>
                <a:gd name="T36" fmla="*/ 2171 w 3440"/>
                <a:gd name="T37" fmla="*/ 126 h 2925"/>
                <a:gd name="T38" fmla="*/ 1491 w 3440"/>
                <a:gd name="T39" fmla="*/ 115 h 2925"/>
                <a:gd name="T40" fmla="*/ 2159 w 3440"/>
                <a:gd name="T41" fmla="*/ 3 h 2925"/>
                <a:gd name="T42" fmla="*/ 2257 w 3440"/>
                <a:gd name="T43" fmla="*/ 45 h 2925"/>
                <a:gd name="T44" fmla="*/ 2325 w 3440"/>
                <a:gd name="T45" fmla="*/ 124 h 2925"/>
                <a:gd name="T46" fmla="*/ 2351 w 3440"/>
                <a:gd name="T47" fmla="*/ 230 h 2925"/>
                <a:gd name="T48" fmla="*/ 3124 w 3440"/>
                <a:gd name="T49" fmla="*/ 519 h 2925"/>
                <a:gd name="T50" fmla="*/ 3249 w 3440"/>
                <a:gd name="T51" fmla="*/ 558 h 2925"/>
                <a:gd name="T52" fmla="*/ 3349 w 3440"/>
                <a:gd name="T53" fmla="*/ 637 h 2925"/>
                <a:gd name="T54" fmla="*/ 3416 w 3440"/>
                <a:gd name="T55" fmla="*/ 747 h 2925"/>
                <a:gd name="T56" fmla="*/ 3440 w 3440"/>
                <a:gd name="T57" fmla="*/ 878 h 2925"/>
                <a:gd name="T58" fmla="*/ 3429 w 3440"/>
                <a:gd name="T59" fmla="*/ 2779 h 2925"/>
                <a:gd name="T60" fmla="*/ 3376 w 3440"/>
                <a:gd name="T61" fmla="*/ 2862 h 2925"/>
                <a:gd name="T62" fmla="*/ 3294 w 3440"/>
                <a:gd name="T63" fmla="*/ 2914 h 2925"/>
                <a:gd name="T64" fmla="*/ 212 w 3440"/>
                <a:gd name="T65" fmla="*/ 2925 h 2925"/>
                <a:gd name="T66" fmla="*/ 116 w 3440"/>
                <a:gd name="T67" fmla="*/ 2901 h 2925"/>
                <a:gd name="T68" fmla="*/ 42 w 3440"/>
                <a:gd name="T69" fmla="*/ 2837 h 2925"/>
                <a:gd name="T70" fmla="*/ 3 w 3440"/>
                <a:gd name="T71" fmla="*/ 2747 h 2925"/>
                <a:gd name="T72" fmla="*/ 3 w 3440"/>
                <a:gd name="T73" fmla="*/ 932 h 2925"/>
                <a:gd name="T74" fmla="*/ 48 w 3440"/>
                <a:gd name="T75" fmla="*/ 780 h 2925"/>
                <a:gd name="T76" fmla="*/ 139 w 3440"/>
                <a:gd name="T77" fmla="*/ 655 h 2925"/>
                <a:gd name="T78" fmla="*/ 264 w 3440"/>
                <a:gd name="T79" fmla="*/ 564 h 2925"/>
                <a:gd name="T80" fmla="*/ 416 w 3440"/>
                <a:gd name="T81" fmla="*/ 519 h 2925"/>
                <a:gd name="T82" fmla="*/ 1261 w 3440"/>
                <a:gd name="T83" fmla="*/ 230 h 2925"/>
                <a:gd name="T84" fmla="*/ 1287 w 3440"/>
                <a:gd name="T85" fmla="*/ 124 h 2925"/>
                <a:gd name="T86" fmla="*/ 1355 w 3440"/>
                <a:gd name="T87" fmla="*/ 45 h 2925"/>
                <a:gd name="T88" fmla="*/ 1453 w 3440"/>
                <a:gd name="T89" fmla="*/ 3 h 2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40" h="2925">
                  <a:moveTo>
                    <a:pt x="1491" y="115"/>
                  </a:moveTo>
                  <a:lnTo>
                    <a:pt x="1465" y="118"/>
                  </a:lnTo>
                  <a:lnTo>
                    <a:pt x="1441" y="126"/>
                  </a:lnTo>
                  <a:lnTo>
                    <a:pt x="1419" y="140"/>
                  </a:lnTo>
                  <a:lnTo>
                    <a:pt x="1401" y="158"/>
                  </a:lnTo>
                  <a:lnTo>
                    <a:pt x="1387" y="180"/>
                  </a:lnTo>
                  <a:lnTo>
                    <a:pt x="1379" y="204"/>
                  </a:lnTo>
                  <a:lnTo>
                    <a:pt x="1376" y="230"/>
                  </a:lnTo>
                  <a:lnTo>
                    <a:pt x="1376" y="631"/>
                  </a:lnTo>
                  <a:lnTo>
                    <a:pt x="470" y="631"/>
                  </a:lnTo>
                  <a:lnTo>
                    <a:pt x="422" y="634"/>
                  </a:lnTo>
                  <a:lnTo>
                    <a:pt x="376" y="644"/>
                  </a:lnTo>
                  <a:lnTo>
                    <a:pt x="333" y="659"/>
                  </a:lnTo>
                  <a:lnTo>
                    <a:pt x="291" y="680"/>
                  </a:lnTo>
                  <a:lnTo>
                    <a:pt x="253" y="706"/>
                  </a:lnTo>
                  <a:lnTo>
                    <a:pt x="219" y="735"/>
                  </a:lnTo>
                  <a:lnTo>
                    <a:pt x="189" y="770"/>
                  </a:lnTo>
                  <a:lnTo>
                    <a:pt x="164" y="808"/>
                  </a:lnTo>
                  <a:lnTo>
                    <a:pt x="143" y="849"/>
                  </a:lnTo>
                  <a:lnTo>
                    <a:pt x="127" y="893"/>
                  </a:lnTo>
                  <a:lnTo>
                    <a:pt x="118" y="939"/>
                  </a:lnTo>
                  <a:lnTo>
                    <a:pt x="115" y="987"/>
                  </a:lnTo>
                  <a:lnTo>
                    <a:pt x="115" y="2713"/>
                  </a:lnTo>
                  <a:lnTo>
                    <a:pt x="118" y="2736"/>
                  </a:lnTo>
                  <a:lnTo>
                    <a:pt x="125" y="2757"/>
                  </a:lnTo>
                  <a:lnTo>
                    <a:pt x="137" y="2775"/>
                  </a:lnTo>
                  <a:lnTo>
                    <a:pt x="152" y="2790"/>
                  </a:lnTo>
                  <a:lnTo>
                    <a:pt x="170" y="2801"/>
                  </a:lnTo>
                  <a:lnTo>
                    <a:pt x="191" y="2808"/>
                  </a:lnTo>
                  <a:lnTo>
                    <a:pt x="212" y="2810"/>
                  </a:lnTo>
                  <a:lnTo>
                    <a:pt x="3222" y="2810"/>
                  </a:lnTo>
                  <a:lnTo>
                    <a:pt x="3245" y="2807"/>
                  </a:lnTo>
                  <a:lnTo>
                    <a:pt x="3267" y="2800"/>
                  </a:lnTo>
                  <a:lnTo>
                    <a:pt x="3285" y="2788"/>
                  </a:lnTo>
                  <a:lnTo>
                    <a:pt x="3299" y="2773"/>
                  </a:lnTo>
                  <a:lnTo>
                    <a:pt x="3311" y="2755"/>
                  </a:lnTo>
                  <a:lnTo>
                    <a:pt x="3317" y="2734"/>
                  </a:lnTo>
                  <a:lnTo>
                    <a:pt x="3320" y="2713"/>
                  </a:lnTo>
                  <a:lnTo>
                    <a:pt x="3320" y="878"/>
                  </a:lnTo>
                  <a:lnTo>
                    <a:pt x="3317" y="843"/>
                  </a:lnTo>
                  <a:lnTo>
                    <a:pt x="3310" y="808"/>
                  </a:lnTo>
                  <a:lnTo>
                    <a:pt x="3297" y="776"/>
                  </a:lnTo>
                  <a:lnTo>
                    <a:pt x="3281" y="746"/>
                  </a:lnTo>
                  <a:lnTo>
                    <a:pt x="3260" y="718"/>
                  </a:lnTo>
                  <a:lnTo>
                    <a:pt x="3236" y="693"/>
                  </a:lnTo>
                  <a:lnTo>
                    <a:pt x="3208" y="672"/>
                  </a:lnTo>
                  <a:lnTo>
                    <a:pt x="3177" y="655"/>
                  </a:lnTo>
                  <a:lnTo>
                    <a:pt x="3145" y="641"/>
                  </a:lnTo>
                  <a:lnTo>
                    <a:pt x="3110" y="634"/>
                  </a:lnTo>
                  <a:lnTo>
                    <a:pt x="3073" y="631"/>
                  </a:lnTo>
                  <a:lnTo>
                    <a:pt x="2236" y="631"/>
                  </a:lnTo>
                  <a:lnTo>
                    <a:pt x="2236" y="230"/>
                  </a:lnTo>
                  <a:lnTo>
                    <a:pt x="2233" y="204"/>
                  </a:lnTo>
                  <a:lnTo>
                    <a:pt x="2225" y="180"/>
                  </a:lnTo>
                  <a:lnTo>
                    <a:pt x="2211" y="158"/>
                  </a:lnTo>
                  <a:lnTo>
                    <a:pt x="2193" y="140"/>
                  </a:lnTo>
                  <a:lnTo>
                    <a:pt x="2171" y="126"/>
                  </a:lnTo>
                  <a:lnTo>
                    <a:pt x="2147" y="118"/>
                  </a:lnTo>
                  <a:lnTo>
                    <a:pt x="2121" y="115"/>
                  </a:lnTo>
                  <a:lnTo>
                    <a:pt x="1491" y="115"/>
                  </a:lnTo>
                  <a:close/>
                  <a:moveTo>
                    <a:pt x="1491" y="0"/>
                  </a:moveTo>
                  <a:lnTo>
                    <a:pt x="2121" y="0"/>
                  </a:lnTo>
                  <a:lnTo>
                    <a:pt x="2159" y="3"/>
                  </a:lnTo>
                  <a:lnTo>
                    <a:pt x="2193" y="12"/>
                  </a:lnTo>
                  <a:lnTo>
                    <a:pt x="2227" y="26"/>
                  </a:lnTo>
                  <a:lnTo>
                    <a:pt x="2257" y="45"/>
                  </a:lnTo>
                  <a:lnTo>
                    <a:pt x="2283" y="68"/>
                  </a:lnTo>
                  <a:lnTo>
                    <a:pt x="2306" y="94"/>
                  </a:lnTo>
                  <a:lnTo>
                    <a:pt x="2325" y="124"/>
                  </a:lnTo>
                  <a:lnTo>
                    <a:pt x="2339" y="158"/>
                  </a:lnTo>
                  <a:lnTo>
                    <a:pt x="2348" y="193"/>
                  </a:lnTo>
                  <a:lnTo>
                    <a:pt x="2351" y="230"/>
                  </a:lnTo>
                  <a:lnTo>
                    <a:pt x="2351" y="516"/>
                  </a:lnTo>
                  <a:lnTo>
                    <a:pt x="3079" y="516"/>
                  </a:lnTo>
                  <a:lnTo>
                    <a:pt x="3124" y="519"/>
                  </a:lnTo>
                  <a:lnTo>
                    <a:pt x="3168" y="528"/>
                  </a:lnTo>
                  <a:lnTo>
                    <a:pt x="3210" y="540"/>
                  </a:lnTo>
                  <a:lnTo>
                    <a:pt x="3249" y="558"/>
                  </a:lnTo>
                  <a:lnTo>
                    <a:pt x="3286" y="581"/>
                  </a:lnTo>
                  <a:lnTo>
                    <a:pt x="3319" y="607"/>
                  </a:lnTo>
                  <a:lnTo>
                    <a:pt x="3349" y="637"/>
                  </a:lnTo>
                  <a:lnTo>
                    <a:pt x="3375" y="671"/>
                  </a:lnTo>
                  <a:lnTo>
                    <a:pt x="3398" y="707"/>
                  </a:lnTo>
                  <a:lnTo>
                    <a:pt x="3416" y="747"/>
                  </a:lnTo>
                  <a:lnTo>
                    <a:pt x="3429" y="788"/>
                  </a:lnTo>
                  <a:lnTo>
                    <a:pt x="3437" y="832"/>
                  </a:lnTo>
                  <a:lnTo>
                    <a:pt x="3440" y="878"/>
                  </a:lnTo>
                  <a:lnTo>
                    <a:pt x="3440" y="2713"/>
                  </a:lnTo>
                  <a:lnTo>
                    <a:pt x="3437" y="2747"/>
                  </a:lnTo>
                  <a:lnTo>
                    <a:pt x="3429" y="2779"/>
                  </a:lnTo>
                  <a:lnTo>
                    <a:pt x="3416" y="2809"/>
                  </a:lnTo>
                  <a:lnTo>
                    <a:pt x="3398" y="2837"/>
                  </a:lnTo>
                  <a:lnTo>
                    <a:pt x="3376" y="2862"/>
                  </a:lnTo>
                  <a:lnTo>
                    <a:pt x="3352" y="2883"/>
                  </a:lnTo>
                  <a:lnTo>
                    <a:pt x="3324" y="2901"/>
                  </a:lnTo>
                  <a:lnTo>
                    <a:pt x="3294" y="2914"/>
                  </a:lnTo>
                  <a:lnTo>
                    <a:pt x="3262" y="2922"/>
                  </a:lnTo>
                  <a:lnTo>
                    <a:pt x="3228" y="2925"/>
                  </a:lnTo>
                  <a:lnTo>
                    <a:pt x="212" y="2925"/>
                  </a:lnTo>
                  <a:lnTo>
                    <a:pt x="178" y="2922"/>
                  </a:lnTo>
                  <a:lnTo>
                    <a:pt x="146" y="2914"/>
                  </a:lnTo>
                  <a:lnTo>
                    <a:pt x="116" y="2901"/>
                  </a:lnTo>
                  <a:lnTo>
                    <a:pt x="88" y="2883"/>
                  </a:lnTo>
                  <a:lnTo>
                    <a:pt x="64" y="2862"/>
                  </a:lnTo>
                  <a:lnTo>
                    <a:pt x="42" y="2837"/>
                  </a:lnTo>
                  <a:lnTo>
                    <a:pt x="24" y="2809"/>
                  </a:lnTo>
                  <a:lnTo>
                    <a:pt x="11" y="2779"/>
                  </a:lnTo>
                  <a:lnTo>
                    <a:pt x="3" y="2747"/>
                  </a:lnTo>
                  <a:lnTo>
                    <a:pt x="0" y="2713"/>
                  </a:lnTo>
                  <a:lnTo>
                    <a:pt x="0" y="987"/>
                  </a:lnTo>
                  <a:lnTo>
                    <a:pt x="3" y="932"/>
                  </a:lnTo>
                  <a:lnTo>
                    <a:pt x="13" y="879"/>
                  </a:lnTo>
                  <a:lnTo>
                    <a:pt x="27" y="829"/>
                  </a:lnTo>
                  <a:lnTo>
                    <a:pt x="48" y="780"/>
                  </a:lnTo>
                  <a:lnTo>
                    <a:pt x="74" y="735"/>
                  </a:lnTo>
                  <a:lnTo>
                    <a:pt x="104" y="694"/>
                  </a:lnTo>
                  <a:lnTo>
                    <a:pt x="139" y="655"/>
                  </a:lnTo>
                  <a:lnTo>
                    <a:pt x="177" y="621"/>
                  </a:lnTo>
                  <a:lnTo>
                    <a:pt x="219" y="590"/>
                  </a:lnTo>
                  <a:lnTo>
                    <a:pt x="264" y="564"/>
                  </a:lnTo>
                  <a:lnTo>
                    <a:pt x="313" y="545"/>
                  </a:lnTo>
                  <a:lnTo>
                    <a:pt x="363" y="529"/>
                  </a:lnTo>
                  <a:lnTo>
                    <a:pt x="416" y="519"/>
                  </a:lnTo>
                  <a:lnTo>
                    <a:pt x="470" y="516"/>
                  </a:lnTo>
                  <a:lnTo>
                    <a:pt x="1261" y="516"/>
                  </a:lnTo>
                  <a:lnTo>
                    <a:pt x="1261" y="230"/>
                  </a:lnTo>
                  <a:lnTo>
                    <a:pt x="1264" y="193"/>
                  </a:lnTo>
                  <a:lnTo>
                    <a:pt x="1273" y="158"/>
                  </a:lnTo>
                  <a:lnTo>
                    <a:pt x="1287" y="124"/>
                  </a:lnTo>
                  <a:lnTo>
                    <a:pt x="1306" y="94"/>
                  </a:lnTo>
                  <a:lnTo>
                    <a:pt x="1329" y="68"/>
                  </a:lnTo>
                  <a:lnTo>
                    <a:pt x="1355" y="45"/>
                  </a:lnTo>
                  <a:lnTo>
                    <a:pt x="1385" y="26"/>
                  </a:lnTo>
                  <a:lnTo>
                    <a:pt x="1419" y="12"/>
                  </a:lnTo>
                  <a:lnTo>
                    <a:pt x="1453" y="3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" name="Freeform 899"/>
            <p:cNvSpPr>
              <a:spLocks noEditPoints="1"/>
            </p:cNvSpPr>
            <p:nvPr/>
          </p:nvSpPr>
          <p:spPr bwMode="auto">
            <a:xfrm>
              <a:off x="5518150" y="4387850"/>
              <a:ext cx="328613" cy="328612"/>
            </a:xfrm>
            <a:custGeom>
              <a:avLst/>
              <a:gdLst>
                <a:gd name="T0" fmla="*/ 884 w 2064"/>
                <a:gd name="T1" fmla="*/ 128 h 2065"/>
                <a:gd name="T2" fmla="*/ 675 w 2064"/>
                <a:gd name="T3" fmla="*/ 188 h 2065"/>
                <a:gd name="T4" fmla="*/ 491 w 2064"/>
                <a:gd name="T5" fmla="*/ 292 h 2065"/>
                <a:gd name="T6" fmla="*/ 336 w 2064"/>
                <a:gd name="T7" fmla="*/ 436 h 2065"/>
                <a:gd name="T8" fmla="*/ 218 w 2064"/>
                <a:gd name="T9" fmla="*/ 612 h 2065"/>
                <a:gd name="T10" fmla="*/ 141 w 2064"/>
                <a:gd name="T11" fmla="*/ 813 h 2065"/>
                <a:gd name="T12" fmla="*/ 114 w 2064"/>
                <a:gd name="T13" fmla="*/ 1033 h 2065"/>
                <a:gd name="T14" fmla="*/ 141 w 2064"/>
                <a:gd name="T15" fmla="*/ 1253 h 2065"/>
                <a:gd name="T16" fmla="*/ 218 w 2064"/>
                <a:gd name="T17" fmla="*/ 1454 h 2065"/>
                <a:gd name="T18" fmla="*/ 336 w 2064"/>
                <a:gd name="T19" fmla="*/ 1629 h 2065"/>
                <a:gd name="T20" fmla="*/ 491 w 2064"/>
                <a:gd name="T21" fmla="*/ 1773 h 2065"/>
                <a:gd name="T22" fmla="*/ 675 w 2064"/>
                <a:gd name="T23" fmla="*/ 1878 h 2065"/>
                <a:gd name="T24" fmla="*/ 884 w 2064"/>
                <a:gd name="T25" fmla="*/ 1939 h 2065"/>
                <a:gd name="T26" fmla="*/ 1107 w 2064"/>
                <a:gd name="T27" fmla="*/ 1947 h 2065"/>
                <a:gd name="T28" fmla="*/ 1320 w 2064"/>
                <a:gd name="T29" fmla="*/ 1903 h 2065"/>
                <a:gd name="T30" fmla="*/ 1514 w 2064"/>
                <a:gd name="T31" fmla="*/ 1813 h 2065"/>
                <a:gd name="T32" fmla="*/ 1680 w 2064"/>
                <a:gd name="T33" fmla="*/ 1681 h 2065"/>
                <a:gd name="T34" fmla="*/ 1811 w 2064"/>
                <a:gd name="T35" fmla="*/ 1515 h 2065"/>
                <a:gd name="T36" fmla="*/ 1902 w 2064"/>
                <a:gd name="T37" fmla="*/ 1322 h 2065"/>
                <a:gd name="T38" fmla="*/ 1946 w 2064"/>
                <a:gd name="T39" fmla="*/ 1108 h 2065"/>
                <a:gd name="T40" fmla="*/ 1938 w 2064"/>
                <a:gd name="T41" fmla="*/ 883 h 2065"/>
                <a:gd name="T42" fmla="*/ 1877 w 2064"/>
                <a:gd name="T43" fmla="*/ 674 h 2065"/>
                <a:gd name="T44" fmla="*/ 1773 w 2064"/>
                <a:gd name="T45" fmla="*/ 489 h 2065"/>
                <a:gd name="T46" fmla="*/ 1630 w 2064"/>
                <a:gd name="T47" fmla="*/ 335 h 2065"/>
                <a:gd name="T48" fmla="*/ 1455 w 2064"/>
                <a:gd name="T49" fmla="*/ 217 h 2065"/>
                <a:gd name="T50" fmla="*/ 1254 w 2064"/>
                <a:gd name="T51" fmla="*/ 141 h 2065"/>
                <a:gd name="T52" fmla="*/ 1032 w 2064"/>
                <a:gd name="T53" fmla="*/ 115 h 2065"/>
                <a:gd name="T54" fmla="*/ 1192 w 2064"/>
                <a:gd name="T55" fmla="*/ 13 h 2065"/>
                <a:gd name="T56" fmla="*/ 1417 w 2064"/>
                <a:gd name="T57" fmla="*/ 73 h 2065"/>
                <a:gd name="T58" fmla="*/ 1618 w 2064"/>
                <a:gd name="T59" fmla="*/ 181 h 2065"/>
                <a:gd name="T60" fmla="*/ 1788 w 2064"/>
                <a:gd name="T61" fmla="*/ 329 h 2065"/>
                <a:gd name="T62" fmla="*/ 1924 w 2064"/>
                <a:gd name="T63" fmla="*/ 510 h 2065"/>
                <a:gd name="T64" fmla="*/ 2016 w 2064"/>
                <a:gd name="T65" fmla="*/ 720 h 2065"/>
                <a:gd name="T66" fmla="*/ 2061 w 2064"/>
                <a:gd name="T67" fmla="*/ 951 h 2065"/>
                <a:gd name="T68" fmla="*/ 2051 w 2064"/>
                <a:gd name="T69" fmla="*/ 1192 h 2065"/>
                <a:gd name="T70" fmla="*/ 1991 w 2064"/>
                <a:gd name="T71" fmla="*/ 1415 h 2065"/>
                <a:gd name="T72" fmla="*/ 1883 w 2064"/>
                <a:gd name="T73" fmla="*/ 1617 h 2065"/>
                <a:gd name="T74" fmla="*/ 1735 w 2064"/>
                <a:gd name="T75" fmla="*/ 1788 h 2065"/>
                <a:gd name="T76" fmla="*/ 1554 w 2064"/>
                <a:gd name="T77" fmla="*/ 1923 h 2065"/>
                <a:gd name="T78" fmla="*/ 1344 w 2064"/>
                <a:gd name="T79" fmla="*/ 2017 h 2065"/>
                <a:gd name="T80" fmla="*/ 1113 w 2064"/>
                <a:gd name="T81" fmla="*/ 2062 h 2065"/>
                <a:gd name="T82" fmla="*/ 872 w 2064"/>
                <a:gd name="T83" fmla="*/ 2052 h 2065"/>
                <a:gd name="T84" fmla="*/ 649 w 2064"/>
                <a:gd name="T85" fmla="*/ 1991 h 2065"/>
                <a:gd name="T86" fmla="*/ 448 w 2064"/>
                <a:gd name="T87" fmla="*/ 1882 h 2065"/>
                <a:gd name="T88" fmla="*/ 277 w 2064"/>
                <a:gd name="T89" fmla="*/ 1734 h 2065"/>
                <a:gd name="T90" fmla="*/ 141 w 2064"/>
                <a:gd name="T91" fmla="*/ 1553 h 2065"/>
                <a:gd name="T92" fmla="*/ 48 w 2064"/>
                <a:gd name="T93" fmla="*/ 1343 h 2065"/>
                <a:gd name="T94" fmla="*/ 3 w 2064"/>
                <a:gd name="T95" fmla="*/ 1113 h 2065"/>
                <a:gd name="T96" fmla="*/ 12 w 2064"/>
                <a:gd name="T97" fmla="*/ 873 h 2065"/>
                <a:gd name="T98" fmla="*/ 74 w 2064"/>
                <a:gd name="T99" fmla="*/ 650 h 2065"/>
                <a:gd name="T100" fmla="*/ 182 w 2064"/>
                <a:gd name="T101" fmla="*/ 449 h 2065"/>
                <a:gd name="T102" fmla="*/ 330 w 2064"/>
                <a:gd name="T103" fmla="*/ 278 h 2065"/>
                <a:gd name="T104" fmla="*/ 511 w 2064"/>
                <a:gd name="T105" fmla="*/ 142 h 2065"/>
                <a:gd name="T106" fmla="*/ 721 w 2064"/>
                <a:gd name="T107" fmla="*/ 48 h 2065"/>
                <a:gd name="T108" fmla="*/ 951 w 2064"/>
                <a:gd name="T109" fmla="*/ 4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64" h="2065">
                  <a:moveTo>
                    <a:pt x="1032" y="115"/>
                  </a:moveTo>
                  <a:lnTo>
                    <a:pt x="957" y="118"/>
                  </a:lnTo>
                  <a:lnTo>
                    <a:pt x="884" y="128"/>
                  </a:lnTo>
                  <a:lnTo>
                    <a:pt x="812" y="142"/>
                  </a:lnTo>
                  <a:lnTo>
                    <a:pt x="743" y="162"/>
                  </a:lnTo>
                  <a:lnTo>
                    <a:pt x="675" y="188"/>
                  </a:lnTo>
                  <a:lnTo>
                    <a:pt x="611" y="218"/>
                  </a:lnTo>
                  <a:lnTo>
                    <a:pt x="549" y="253"/>
                  </a:lnTo>
                  <a:lnTo>
                    <a:pt x="491" y="292"/>
                  </a:lnTo>
                  <a:lnTo>
                    <a:pt x="435" y="337"/>
                  </a:lnTo>
                  <a:lnTo>
                    <a:pt x="383" y="385"/>
                  </a:lnTo>
                  <a:lnTo>
                    <a:pt x="336" y="436"/>
                  </a:lnTo>
                  <a:lnTo>
                    <a:pt x="292" y="492"/>
                  </a:lnTo>
                  <a:lnTo>
                    <a:pt x="252" y="550"/>
                  </a:lnTo>
                  <a:lnTo>
                    <a:pt x="218" y="612"/>
                  </a:lnTo>
                  <a:lnTo>
                    <a:pt x="186" y="676"/>
                  </a:lnTo>
                  <a:lnTo>
                    <a:pt x="161" y="744"/>
                  </a:lnTo>
                  <a:lnTo>
                    <a:pt x="141" y="813"/>
                  </a:lnTo>
                  <a:lnTo>
                    <a:pt x="127" y="885"/>
                  </a:lnTo>
                  <a:lnTo>
                    <a:pt x="117" y="958"/>
                  </a:lnTo>
                  <a:lnTo>
                    <a:pt x="114" y="1033"/>
                  </a:lnTo>
                  <a:lnTo>
                    <a:pt x="117" y="1108"/>
                  </a:lnTo>
                  <a:lnTo>
                    <a:pt x="127" y="1181"/>
                  </a:lnTo>
                  <a:lnTo>
                    <a:pt x="141" y="1253"/>
                  </a:lnTo>
                  <a:lnTo>
                    <a:pt x="161" y="1322"/>
                  </a:lnTo>
                  <a:lnTo>
                    <a:pt x="186" y="1389"/>
                  </a:lnTo>
                  <a:lnTo>
                    <a:pt x="218" y="1454"/>
                  </a:lnTo>
                  <a:lnTo>
                    <a:pt x="252" y="1515"/>
                  </a:lnTo>
                  <a:lnTo>
                    <a:pt x="292" y="1574"/>
                  </a:lnTo>
                  <a:lnTo>
                    <a:pt x="336" y="1629"/>
                  </a:lnTo>
                  <a:lnTo>
                    <a:pt x="383" y="1681"/>
                  </a:lnTo>
                  <a:lnTo>
                    <a:pt x="435" y="1729"/>
                  </a:lnTo>
                  <a:lnTo>
                    <a:pt x="491" y="1773"/>
                  </a:lnTo>
                  <a:lnTo>
                    <a:pt x="549" y="1813"/>
                  </a:lnTo>
                  <a:lnTo>
                    <a:pt x="611" y="1847"/>
                  </a:lnTo>
                  <a:lnTo>
                    <a:pt x="675" y="1878"/>
                  </a:lnTo>
                  <a:lnTo>
                    <a:pt x="743" y="1903"/>
                  </a:lnTo>
                  <a:lnTo>
                    <a:pt x="812" y="1923"/>
                  </a:lnTo>
                  <a:lnTo>
                    <a:pt x="884" y="1939"/>
                  </a:lnTo>
                  <a:lnTo>
                    <a:pt x="957" y="1947"/>
                  </a:lnTo>
                  <a:lnTo>
                    <a:pt x="1032" y="1950"/>
                  </a:lnTo>
                  <a:lnTo>
                    <a:pt x="1107" y="1947"/>
                  </a:lnTo>
                  <a:lnTo>
                    <a:pt x="1180" y="1939"/>
                  </a:lnTo>
                  <a:lnTo>
                    <a:pt x="1252" y="1923"/>
                  </a:lnTo>
                  <a:lnTo>
                    <a:pt x="1320" y="1903"/>
                  </a:lnTo>
                  <a:lnTo>
                    <a:pt x="1388" y="1878"/>
                  </a:lnTo>
                  <a:lnTo>
                    <a:pt x="1453" y="1847"/>
                  </a:lnTo>
                  <a:lnTo>
                    <a:pt x="1514" y="1813"/>
                  </a:lnTo>
                  <a:lnTo>
                    <a:pt x="1573" y="1773"/>
                  </a:lnTo>
                  <a:lnTo>
                    <a:pt x="1628" y="1729"/>
                  </a:lnTo>
                  <a:lnTo>
                    <a:pt x="1680" y="1681"/>
                  </a:lnTo>
                  <a:lnTo>
                    <a:pt x="1727" y="1629"/>
                  </a:lnTo>
                  <a:lnTo>
                    <a:pt x="1772" y="1574"/>
                  </a:lnTo>
                  <a:lnTo>
                    <a:pt x="1811" y="1515"/>
                  </a:lnTo>
                  <a:lnTo>
                    <a:pt x="1846" y="1454"/>
                  </a:lnTo>
                  <a:lnTo>
                    <a:pt x="1877" y="1389"/>
                  </a:lnTo>
                  <a:lnTo>
                    <a:pt x="1902" y="1322"/>
                  </a:lnTo>
                  <a:lnTo>
                    <a:pt x="1922" y="1253"/>
                  </a:lnTo>
                  <a:lnTo>
                    <a:pt x="1936" y="1181"/>
                  </a:lnTo>
                  <a:lnTo>
                    <a:pt x="1946" y="1108"/>
                  </a:lnTo>
                  <a:lnTo>
                    <a:pt x="1949" y="1033"/>
                  </a:lnTo>
                  <a:lnTo>
                    <a:pt x="1946" y="957"/>
                  </a:lnTo>
                  <a:lnTo>
                    <a:pt x="1938" y="883"/>
                  </a:lnTo>
                  <a:lnTo>
                    <a:pt x="1923" y="811"/>
                  </a:lnTo>
                  <a:lnTo>
                    <a:pt x="1902" y="742"/>
                  </a:lnTo>
                  <a:lnTo>
                    <a:pt x="1877" y="674"/>
                  </a:lnTo>
                  <a:lnTo>
                    <a:pt x="1847" y="609"/>
                  </a:lnTo>
                  <a:lnTo>
                    <a:pt x="1812" y="548"/>
                  </a:lnTo>
                  <a:lnTo>
                    <a:pt x="1773" y="489"/>
                  </a:lnTo>
                  <a:lnTo>
                    <a:pt x="1729" y="434"/>
                  </a:lnTo>
                  <a:lnTo>
                    <a:pt x="1682" y="383"/>
                  </a:lnTo>
                  <a:lnTo>
                    <a:pt x="1630" y="335"/>
                  </a:lnTo>
                  <a:lnTo>
                    <a:pt x="1575" y="291"/>
                  </a:lnTo>
                  <a:lnTo>
                    <a:pt x="1516" y="252"/>
                  </a:lnTo>
                  <a:lnTo>
                    <a:pt x="1455" y="217"/>
                  </a:lnTo>
                  <a:lnTo>
                    <a:pt x="1390" y="187"/>
                  </a:lnTo>
                  <a:lnTo>
                    <a:pt x="1323" y="162"/>
                  </a:lnTo>
                  <a:lnTo>
                    <a:pt x="1254" y="141"/>
                  </a:lnTo>
                  <a:lnTo>
                    <a:pt x="1182" y="128"/>
                  </a:lnTo>
                  <a:lnTo>
                    <a:pt x="1108" y="118"/>
                  </a:lnTo>
                  <a:lnTo>
                    <a:pt x="1032" y="115"/>
                  </a:lnTo>
                  <a:close/>
                  <a:moveTo>
                    <a:pt x="1032" y="0"/>
                  </a:moveTo>
                  <a:lnTo>
                    <a:pt x="1113" y="4"/>
                  </a:lnTo>
                  <a:lnTo>
                    <a:pt x="1192" y="13"/>
                  </a:lnTo>
                  <a:lnTo>
                    <a:pt x="1269" y="28"/>
                  </a:lnTo>
                  <a:lnTo>
                    <a:pt x="1344" y="48"/>
                  </a:lnTo>
                  <a:lnTo>
                    <a:pt x="1417" y="73"/>
                  </a:lnTo>
                  <a:lnTo>
                    <a:pt x="1487" y="105"/>
                  </a:lnTo>
                  <a:lnTo>
                    <a:pt x="1554" y="141"/>
                  </a:lnTo>
                  <a:lnTo>
                    <a:pt x="1618" y="181"/>
                  </a:lnTo>
                  <a:lnTo>
                    <a:pt x="1679" y="227"/>
                  </a:lnTo>
                  <a:lnTo>
                    <a:pt x="1735" y="276"/>
                  </a:lnTo>
                  <a:lnTo>
                    <a:pt x="1788" y="329"/>
                  </a:lnTo>
                  <a:lnTo>
                    <a:pt x="1839" y="386"/>
                  </a:lnTo>
                  <a:lnTo>
                    <a:pt x="1883" y="447"/>
                  </a:lnTo>
                  <a:lnTo>
                    <a:pt x="1924" y="510"/>
                  </a:lnTo>
                  <a:lnTo>
                    <a:pt x="1959" y="577"/>
                  </a:lnTo>
                  <a:lnTo>
                    <a:pt x="1991" y="647"/>
                  </a:lnTo>
                  <a:lnTo>
                    <a:pt x="2016" y="720"/>
                  </a:lnTo>
                  <a:lnTo>
                    <a:pt x="2037" y="795"/>
                  </a:lnTo>
                  <a:lnTo>
                    <a:pt x="2051" y="872"/>
                  </a:lnTo>
                  <a:lnTo>
                    <a:pt x="2061" y="951"/>
                  </a:lnTo>
                  <a:lnTo>
                    <a:pt x="2064" y="1033"/>
                  </a:lnTo>
                  <a:lnTo>
                    <a:pt x="2061" y="1113"/>
                  </a:lnTo>
                  <a:lnTo>
                    <a:pt x="2051" y="1192"/>
                  </a:lnTo>
                  <a:lnTo>
                    <a:pt x="2037" y="1268"/>
                  </a:lnTo>
                  <a:lnTo>
                    <a:pt x="2016" y="1343"/>
                  </a:lnTo>
                  <a:lnTo>
                    <a:pt x="1991" y="1415"/>
                  </a:lnTo>
                  <a:lnTo>
                    <a:pt x="1959" y="1485"/>
                  </a:lnTo>
                  <a:lnTo>
                    <a:pt x="1924" y="1553"/>
                  </a:lnTo>
                  <a:lnTo>
                    <a:pt x="1883" y="1617"/>
                  </a:lnTo>
                  <a:lnTo>
                    <a:pt x="1839" y="1677"/>
                  </a:lnTo>
                  <a:lnTo>
                    <a:pt x="1788" y="1734"/>
                  </a:lnTo>
                  <a:lnTo>
                    <a:pt x="1735" y="1788"/>
                  </a:lnTo>
                  <a:lnTo>
                    <a:pt x="1679" y="1838"/>
                  </a:lnTo>
                  <a:lnTo>
                    <a:pt x="1618" y="1882"/>
                  </a:lnTo>
                  <a:lnTo>
                    <a:pt x="1554" y="1923"/>
                  </a:lnTo>
                  <a:lnTo>
                    <a:pt x="1487" y="1960"/>
                  </a:lnTo>
                  <a:lnTo>
                    <a:pt x="1417" y="1991"/>
                  </a:lnTo>
                  <a:lnTo>
                    <a:pt x="1344" y="2017"/>
                  </a:lnTo>
                  <a:lnTo>
                    <a:pt x="1269" y="2038"/>
                  </a:lnTo>
                  <a:lnTo>
                    <a:pt x="1192" y="2052"/>
                  </a:lnTo>
                  <a:lnTo>
                    <a:pt x="1113" y="2062"/>
                  </a:lnTo>
                  <a:lnTo>
                    <a:pt x="1032" y="2065"/>
                  </a:lnTo>
                  <a:lnTo>
                    <a:pt x="951" y="2062"/>
                  </a:lnTo>
                  <a:lnTo>
                    <a:pt x="872" y="2052"/>
                  </a:lnTo>
                  <a:lnTo>
                    <a:pt x="796" y="2038"/>
                  </a:lnTo>
                  <a:lnTo>
                    <a:pt x="721" y="2017"/>
                  </a:lnTo>
                  <a:lnTo>
                    <a:pt x="649" y="1991"/>
                  </a:lnTo>
                  <a:lnTo>
                    <a:pt x="579" y="1960"/>
                  </a:lnTo>
                  <a:lnTo>
                    <a:pt x="511" y="1923"/>
                  </a:lnTo>
                  <a:lnTo>
                    <a:pt x="448" y="1882"/>
                  </a:lnTo>
                  <a:lnTo>
                    <a:pt x="387" y="1838"/>
                  </a:lnTo>
                  <a:lnTo>
                    <a:pt x="330" y="1788"/>
                  </a:lnTo>
                  <a:lnTo>
                    <a:pt x="277" y="1734"/>
                  </a:lnTo>
                  <a:lnTo>
                    <a:pt x="227" y="1677"/>
                  </a:lnTo>
                  <a:lnTo>
                    <a:pt x="182" y="1617"/>
                  </a:lnTo>
                  <a:lnTo>
                    <a:pt x="141" y="1553"/>
                  </a:lnTo>
                  <a:lnTo>
                    <a:pt x="105" y="1485"/>
                  </a:lnTo>
                  <a:lnTo>
                    <a:pt x="74" y="1415"/>
                  </a:lnTo>
                  <a:lnTo>
                    <a:pt x="48" y="1343"/>
                  </a:lnTo>
                  <a:lnTo>
                    <a:pt x="27" y="1268"/>
                  </a:lnTo>
                  <a:lnTo>
                    <a:pt x="12" y="1192"/>
                  </a:lnTo>
                  <a:lnTo>
                    <a:pt x="3" y="1113"/>
                  </a:lnTo>
                  <a:lnTo>
                    <a:pt x="0" y="1033"/>
                  </a:lnTo>
                  <a:lnTo>
                    <a:pt x="3" y="952"/>
                  </a:lnTo>
                  <a:lnTo>
                    <a:pt x="12" y="873"/>
                  </a:lnTo>
                  <a:lnTo>
                    <a:pt x="27" y="797"/>
                  </a:lnTo>
                  <a:lnTo>
                    <a:pt x="48" y="722"/>
                  </a:lnTo>
                  <a:lnTo>
                    <a:pt x="74" y="650"/>
                  </a:lnTo>
                  <a:lnTo>
                    <a:pt x="105" y="580"/>
                  </a:lnTo>
                  <a:lnTo>
                    <a:pt x="141" y="512"/>
                  </a:lnTo>
                  <a:lnTo>
                    <a:pt x="182" y="449"/>
                  </a:lnTo>
                  <a:lnTo>
                    <a:pt x="227" y="388"/>
                  </a:lnTo>
                  <a:lnTo>
                    <a:pt x="277" y="331"/>
                  </a:lnTo>
                  <a:lnTo>
                    <a:pt x="330" y="278"/>
                  </a:lnTo>
                  <a:lnTo>
                    <a:pt x="387" y="228"/>
                  </a:lnTo>
                  <a:lnTo>
                    <a:pt x="448" y="183"/>
                  </a:lnTo>
                  <a:lnTo>
                    <a:pt x="511" y="142"/>
                  </a:lnTo>
                  <a:lnTo>
                    <a:pt x="579" y="106"/>
                  </a:lnTo>
                  <a:lnTo>
                    <a:pt x="649" y="74"/>
                  </a:lnTo>
                  <a:lnTo>
                    <a:pt x="721" y="48"/>
                  </a:lnTo>
                  <a:lnTo>
                    <a:pt x="796" y="28"/>
                  </a:lnTo>
                  <a:lnTo>
                    <a:pt x="872" y="13"/>
                  </a:lnTo>
                  <a:lnTo>
                    <a:pt x="951" y="4"/>
                  </a:lnTo>
                  <a:lnTo>
                    <a:pt x="10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8" name="Freeform 900"/>
            <p:cNvSpPr>
              <a:spLocks noEditPoints="1"/>
            </p:cNvSpPr>
            <p:nvPr/>
          </p:nvSpPr>
          <p:spPr bwMode="auto">
            <a:xfrm>
              <a:off x="5391150" y="4360863"/>
              <a:ext cx="119063" cy="382587"/>
            </a:xfrm>
            <a:custGeom>
              <a:avLst/>
              <a:gdLst>
                <a:gd name="T0" fmla="*/ 340 w 745"/>
                <a:gd name="T1" fmla="*/ 137 h 2409"/>
                <a:gd name="T2" fmla="*/ 232 w 745"/>
                <a:gd name="T3" fmla="*/ 203 h 2409"/>
                <a:gd name="T4" fmla="*/ 155 w 745"/>
                <a:gd name="T5" fmla="*/ 302 h 2409"/>
                <a:gd name="T6" fmla="*/ 118 w 745"/>
                <a:gd name="T7" fmla="*/ 426 h 2409"/>
                <a:gd name="T8" fmla="*/ 118 w 745"/>
                <a:gd name="T9" fmla="*/ 2220 h 2409"/>
                <a:gd name="T10" fmla="*/ 152 w 745"/>
                <a:gd name="T11" fmla="*/ 2274 h 2409"/>
                <a:gd name="T12" fmla="*/ 212 w 745"/>
                <a:gd name="T13" fmla="*/ 2294 h 2409"/>
                <a:gd name="T14" fmla="*/ 473 w 745"/>
                <a:gd name="T15" fmla="*/ 2283 h 2409"/>
                <a:gd name="T16" fmla="*/ 563 w 745"/>
                <a:gd name="T17" fmla="*/ 2227 h 2409"/>
                <a:gd name="T18" fmla="*/ 619 w 745"/>
                <a:gd name="T19" fmla="*/ 2137 h 2409"/>
                <a:gd name="T20" fmla="*/ 628 w 745"/>
                <a:gd name="T21" fmla="*/ 1997 h 2409"/>
                <a:gd name="T22" fmla="*/ 590 w 745"/>
                <a:gd name="T23" fmla="*/ 1801 h 2409"/>
                <a:gd name="T24" fmla="*/ 507 w 745"/>
                <a:gd name="T25" fmla="*/ 1564 h 2409"/>
                <a:gd name="T26" fmla="*/ 462 w 745"/>
                <a:gd name="T27" fmla="*/ 1296 h 2409"/>
                <a:gd name="T28" fmla="*/ 470 w 745"/>
                <a:gd name="T29" fmla="*/ 1023 h 2409"/>
                <a:gd name="T30" fmla="*/ 534 w 745"/>
                <a:gd name="T31" fmla="*/ 758 h 2409"/>
                <a:gd name="T32" fmla="*/ 607 w 745"/>
                <a:gd name="T33" fmla="*/ 545 h 2409"/>
                <a:gd name="T34" fmla="*/ 631 w 745"/>
                <a:gd name="T35" fmla="*/ 344 h 2409"/>
                <a:gd name="T36" fmla="*/ 603 w 745"/>
                <a:gd name="T37" fmla="*/ 238 h 2409"/>
                <a:gd name="T38" fmla="*/ 529 w 745"/>
                <a:gd name="T39" fmla="*/ 157 h 2409"/>
                <a:gd name="T40" fmla="*/ 424 w 745"/>
                <a:gd name="T41" fmla="*/ 115 h 2409"/>
                <a:gd name="T42" fmla="*/ 473 w 745"/>
                <a:gd name="T43" fmla="*/ 8 h 2409"/>
                <a:gd name="T44" fmla="*/ 591 w 745"/>
                <a:gd name="T45" fmla="*/ 58 h 2409"/>
                <a:gd name="T46" fmla="*/ 681 w 745"/>
                <a:gd name="T47" fmla="*/ 144 h 2409"/>
                <a:gd name="T48" fmla="*/ 734 w 745"/>
                <a:gd name="T49" fmla="*/ 259 h 2409"/>
                <a:gd name="T50" fmla="*/ 742 w 745"/>
                <a:gd name="T51" fmla="*/ 423 h 2409"/>
                <a:gd name="T52" fmla="*/ 698 w 745"/>
                <a:gd name="T53" fmla="*/ 645 h 2409"/>
                <a:gd name="T54" fmla="*/ 617 w 745"/>
                <a:gd name="T55" fmla="*/ 874 h 2409"/>
                <a:gd name="T56" fmla="*/ 576 w 745"/>
                <a:gd name="T57" fmla="*/ 1119 h 2409"/>
                <a:gd name="T58" fmla="*/ 585 w 745"/>
                <a:gd name="T59" fmla="*/ 1374 h 2409"/>
                <a:gd name="T60" fmla="*/ 642 w 745"/>
                <a:gd name="T61" fmla="*/ 1614 h 2409"/>
                <a:gd name="T62" fmla="*/ 713 w 745"/>
                <a:gd name="T63" fmla="*/ 1810 h 2409"/>
                <a:gd name="T64" fmla="*/ 743 w 745"/>
                <a:gd name="T65" fmla="*/ 1999 h 2409"/>
                <a:gd name="T66" fmla="*/ 733 w 745"/>
                <a:gd name="T67" fmla="*/ 2157 h 2409"/>
                <a:gd name="T68" fmla="*/ 673 w 745"/>
                <a:gd name="T69" fmla="*/ 2274 h 2409"/>
                <a:gd name="T70" fmla="*/ 574 w 745"/>
                <a:gd name="T71" fmla="*/ 2362 h 2409"/>
                <a:gd name="T72" fmla="*/ 448 w 745"/>
                <a:gd name="T73" fmla="*/ 2406 h 2409"/>
                <a:gd name="T74" fmla="*/ 178 w 745"/>
                <a:gd name="T75" fmla="*/ 2406 h 2409"/>
                <a:gd name="T76" fmla="*/ 88 w 745"/>
                <a:gd name="T77" fmla="*/ 2367 h 2409"/>
                <a:gd name="T78" fmla="*/ 24 w 745"/>
                <a:gd name="T79" fmla="*/ 2293 h 2409"/>
                <a:gd name="T80" fmla="*/ 0 w 745"/>
                <a:gd name="T81" fmla="*/ 2197 h 2409"/>
                <a:gd name="T82" fmla="*/ 10 w 745"/>
                <a:gd name="T83" fmla="*/ 371 h 2409"/>
                <a:gd name="T84" fmla="*/ 63 w 745"/>
                <a:gd name="T85" fmla="*/ 234 h 2409"/>
                <a:gd name="T86" fmla="*/ 152 w 745"/>
                <a:gd name="T87" fmla="*/ 121 h 2409"/>
                <a:gd name="T88" fmla="*/ 273 w 745"/>
                <a:gd name="T89" fmla="*/ 41 h 2409"/>
                <a:gd name="T90" fmla="*/ 418 w 745"/>
                <a:gd name="T91" fmla="*/ 0 h 2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5" h="2409">
                  <a:moveTo>
                    <a:pt x="424" y="115"/>
                  </a:moveTo>
                  <a:lnTo>
                    <a:pt x="380" y="123"/>
                  </a:lnTo>
                  <a:lnTo>
                    <a:pt x="340" y="137"/>
                  </a:lnTo>
                  <a:lnTo>
                    <a:pt x="301" y="155"/>
                  </a:lnTo>
                  <a:lnTo>
                    <a:pt x="265" y="177"/>
                  </a:lnTo>
                  <a:lnTo>
                    <a:pt x="232" y="203"/>
                  </a:lnTo>
                  <a:lnTo>
                    <a:pt x="203" y="233"/>
                  </a:lnTo>
                  <a:lnTo>
                    <a:pt x="177" y="266"/>
                  </a:lnTo>
                  <a:lnTo>
                    <a:pt x="155" y="302"/>
                  </a:lnTo>
                  <a:lnTo>
                    <a:pt x="138" y="341"/>
                  </a:lnTo>
                  <a:lnTo>
                    <a:pt x="125" y="382"/>
                  </a:lnTo>
                  <a:lnTo>
                    <a:pt x="118" y="426"/>
                  </a:lnTo>
                  <a:lnTo>
                    <a:pt x="115" y="471"/>
                  </a:lnTo>
                  <a:lnTo>
                    <a:pt x="115" y="2197"/>
                  </a:lnTo>
                  <a:lnTo>
                    <a:pt x="118" y="2220"/>
                  </a:lnTo>
                  <a:lnTo>
                    <a:pt x="125" y="2241"/>
                  </a:lnTo>
                  <a:lnTo>
                    <a:pt x="137" y="2259"/>
                  </a:lnTo>
                  <a:lnTo>
                    <a:pt x="152" y="2274"/>
                  </a:lnTo>
                  <a:lnTo>
                    <a:pt x="170" y="2285"/>
                  </a:lnTo>
                  <a:lnTo>
                    <a:pt x="191" y="2292"/>
                  </a:lnTo>
                  <a:lnTo>
                    <a:pt x="212" y="2294"/>
                  </a:lnTo>
                  <a:lnTo>
                    <a:pt x="401" y="2294"/>
                  </a:lnTo>
                  <a:lnTo>
                    <a:pt x="439" y="2291"/>
                  </a:lnTo>
                  <a:lnTo>
                    <a:pt x="473" y="2283"/>
                  </a:lnTo>
                  <a:lnTo>
                    <a:pt x="507" y="2268"/>
                  </a:lnTo>
                  <a:lnTo>
                    <a:pt x="537" y="2249"/>
                  </a:lnTo>
                  <a:lnTo>
                    <a:pt x="563" y="2227"/>
                  </a:lnTo>
                  <a:lnTo>
                    <a:pt x="586" y="2200"/>
                  </a:lnTo>
                  <a:lnTo>
                    <a:pt x="605" y="2170"/>
                  </a:lnTo>
                  <a:lnTo>
                    <a:pt x="619" y="2137"/>
                  </a:lnTo>
                  <a:lnTo>
                    <a:pt x="628" y="2102"/>
                  </a:lnTo>
                  <a:lnTo>
                    <a:pt x="631" y="2065"/>
                  </a:lnTo>
                  <a:lnTo>
                    <a:pt x="628" y="1997"/>
                  </a:lnTo>
                  <a:lnTo>
                    <a:pt x="620" y="1930"/>
                  </a:lnTo>
                  <a:lnTo>
                    <a:pt x="607" y="1865"/>
                  </a:lnTo>
                  <a:lnTo>
                    <a:pt x="590" y="1801"/>
                  </a:lnTo>
                  <a:lnTo>
                    <a:pt x="568" y="1739"/>
                  </a:lnTo>
                  <a:lnTo>
                    <a:pt x="534" y="1652"/>
                  </a:lnTo>
                  <a:lnTo>
                    <a:pt x="507" y="1564"/>
                  </a:lnTo>
                  <a:lnTo>
                    <a:pt x="485" y="1476"/>
                  </a:lnTo>
                  <a:lnTo>
                    <a:pt x="470" y="1386"/>
                  </a:lnTo>
                  <a:lnTo>
                    <a:pt x="462" y="1296"/>
                  </a:lnTo>
                  <a:lnTo>
                    <a:pt x="459" y="1205"/>
                  </a:lnTo>
                  <a:lnTo>
                    <a:pt x="462" y="1114"/>
                  </a:lnTo>
                  <a:lnTo>
                    <a:pt x="470" y="1023"/>
                  </a:lnTo>
                  <a:lnTo>
                    <a:pt x="485" y="934"/>
                  </a:lnTo>
                  <a:lnTo>
                    <a:pt x="507" y="845"/>
                  </a:lnTo>
                  <a:lnTo>
                    <a:pt x="534" y="758"/>
                  </a:lnTo>
                  <a:lnTo>
                    <a:pt x="568" y="672"/>
                  </a:lnTo>
                  <a:lnTo>
                    <a:pt x="590" y="609"/>
                  </a:lnTo>
                  <a:lnTo>
                    <a:pt x="607" y="545"/>
                  </a:lnTo>
                  <a:lnTo>
                    <a:pt x="620" y="479"/>
                  </a:lnTo>
                  <a:lnTo>
                    <a:pt x="628" y="412"/>
                  </a:lnTo>
                  <a:lnTo>
                    <a:pt x="631" y="344"/>
                  </a:lnTo>
                  <a:lnTo>
                    <a:pt x="628" y="307"/>
                  </a:lnTo>
                  <a:lnTo>
                    <a:pt x="618" y="271"/>
                  </a:lnTo>
                  <a:lnTo>
                    <a:pt x="603" y="238"/>
                  </a:lnTo>
                  <a:lnTo>
                    <a:pt x="583" y="207"/>
                  </a:lnTo>
                  <a:lnTo>
                    <a:pt x="558" y="180"/>
                  </a:lnTo>
                  <a:lnTo>
                    <a:pt x="529" y="157"/>
                  </a:lnTo>
                  <a:lnTo>
                    <a:pt x="496" y="138"/>
                  </a:lnTo>
                  <a:lnTo>
                    <a:pt x="462" y="123"/>
                  </a:lnTo>
                  <a:lnTo>
                    <a:pt x="424" y="115"/>
                  </a:lnTo>
                  <a:close/>
                  <a:moveTo>
                    <a:pt x="418" y="0"/>
                  </a:moveTo>
                  <a:lnTo>
                    <a:pt x="429" y="0"/>
                  </a:lnTo>
                  <a:lnTo>
                    <a:pt x="473" y="8"/>
                  </a:lnTo>
                  <a:lnTo>
                    <a:pt x="515" y="19"/>
                  </a:lnTo>
                  <a:lnTo>
                    <a:pt x="555" y="37"/>
                  </a:lnTo>
                  <a:lnTo>
                    <a:pt x="591" y="58"/>
                  </a:lnTo>
                  <a:lnTo>
                    <a:pt x="624" y="83"/>
                  </a:lnTo>
                  <a:lnTo>
                    <a:pt x="655" y="112"/>
                  </a:lnTo>
                  <a:lnTo>
                    <a:pt x="681" y="144"/>
                  </a:lnTo>
                  <a:lnTo>
                    <a:pt x="703" y="180"/>
                  </a:lnTo>
                  <a:lnTo>
                    <a:pt x="721" y="218"/>
                  </a:lnTo>
                  <a:lnTo>
                    <a:pt x="734" y="259"/>
                  </a:lnTo>
                  <a:lnTo>
                    <a:pt x="742" y="301"/>
                  </a:lnTo>
                  <a:lnTo>
                    <a:pt x="745" y="344"/>
                  </a:lnTo>
                  <a:lnTo>
                    <a:pt x="742" y="423"/>
                  </a:lnTo>
                  <a:lnTo>
                    <a:pt x="734" y="498"/>
                  </a:lnTo>
                  <a:lnTo>
                    <a:pt x="719" y="572"/>
                  </a:lnTo>
                  <a:lnTo>
                    <a:pt x="698" y="645"/>
                  </a:lnTo>
                  <a:lnTo>
                    <a:pt x="670" y="718"/>
                  </a:lnTo>
                  <a:lnTo>
                    <a:pt x="642" y="795"/>
                  </a:lnTo>
                  <a:lnTo>
                    <a:pt x="617" y="874"/>
                  </a:lnTo>
                  <a:lnTo>
                    <a:pt x="598" y="954"/>
                  </a:lnTo>
                  <a:lnTo>
                    <a:pt x="585" y="1037"/>
                  </a:lnTo>
                  <a:lnTo>
                    <a:pt x="576" y="1119"/>
                  </a:lnTo>
                  <a:lnTo>
                    <a:pt x="573" y="1205"/>
                  </a:lnTo>
                  <a:lnTo>
                    <a:pt x="576" y="1290"/>
                  </a:lnTo>
                  <a:lnTo>
                    <a:pt x="585" y="1374"/>
                  </a:lnTo>
                  <a:lnTo>
                    <a:pt x="598" y="1455"/>
                  </a:lnTo>
                  <a:lnTo>
                    <a:pt x="617" y="1535"/>
                  </a:lnTo>
                  <a:lnTo>
                    <a:pt x="642" y="1614"/>
                  </a:lnTo>
                  <a:lnTo>
                    <a:pt x="670" y="1693"/>
                  </a:lnTo>
                  <a:lnTo>
                    <a:pt x="694" y="1750"/>
                  </a:lnTo>
                  <a:lnTo>
                    <a:pt x="713" y="1810"/>
                  </a:lnTo>
                  <a:lnTo>
                    <a:pt x="728" y="1872"/>
                  </a:lnTo>
                  <a:lnTo>
                    <a:pt x="737" y="1936"/>
                  </a:lnTo>
                  <a:lnTo>
                    <a:pt x="743" y="1999"/>
                  </a:lnTo>
                  <a:lnTo>
                    <a:pt x="745" y="2065"/>
                  </a:lnTo>
                  <a:lnTo>
                    <a:pt x="742" y="2112"/>
                  </a:lnTo>
                  <a:lnTo>
                    <a:pt x="733" y="2157"/>
                  </a:lnTo>
                  <a:lnTo>
                    <a:pt x="718" y="2198"/>
                  </a:lnTo>
                  <a:lnTo>
                    <a:pt x="698" y="2238"/>
                  </a:lnTo>
                  <a:lnTo>
                    <a:pt x="673" y="2274"/>
                  </a:lnTo>
                  <a:lnTo>
                    <a:pt x="644" y="2308"/>
                  </a:lnTo>
                  <a:lnTo>
                    <a:pt x="611" y="2337"/>
                  </a:lnTo>
                  <a:lnTo>
                    <a:pt x="574" y="2362"/>
                  </a:lnTo>
                  <a:lnTo>
                    <a:pt x="535" y="2382"/>
                  </a:lnTo>
                  <a:lnTo>
                    <a:pt x="492" y="2396"/>
                  </a:lnTo>
                  <a:lnTo>
                    <a:pt x="448" y="2406"/>
                  </a:lnTo>
                  <a:lnTo>
                    <a:pt x="401" y="2409"/>
                  </a:lnTo>
                  <a:lnTo>
                    <a:pt x="212" y="2409"/>
                  </a:lnTo>
                  <a:lnTo>
                    <a:pt x="178" y="2406"/>
                  </a:lnTo>
                  <a:lnTo>
                    <a:pt x="146" y="2398"/>
                  </a:lnTo>
                  <a:lnTo>
                    <a:pt x="116" y="2385"/>
                  </a:lnTo>
                  <a:lnTo>
                    <a:pt x="88" y="2367"/>
                  </a:lnTo>
                  <a:lnTo>
                    <a:pt x="64" y="2346"/>
                  </a:lnTo>
                  <a:lnTo>
                    <a:pt x="42" y="2321"/>
                  </a:lnTo>
                  <a:lnTo>
                    <a:pt x="24" y="2293"/>
                  </a:lnTo>
                  <a:lnTo>
                    <a:pt x="11" y="2263"/>
                  </a:lnTo>
                  <a:lnTo>
                    <a:pt x="3" y="2231"/>
                  </a:lnTo>
                  <a:lnTo>
                    <a:pt x="0" y="2197"/>
                  </a:lnTo>
                  <a:lnTo>
                    <a:pt x="0" y="471"/>
                  </a:lnTo>
                  <a:lnTo>
                    <a:pt x="3" y="420"/>
                  </a:lnTo>
                  <a:lnTo>
                    <a:pt x="10" y="371"/>
                  </a:lnTo>
                  <a:lnTo>
                    <a:pt x="23" y="323"/>
                  </a:lnTo>
                  <a:lnTo>
                    <a:pt x="41" y="277"/>
                  </a:lnTo>
                  <a:lnTo>
                    <a:pt x="63" y="234"/>
                  </a:lnTo>
                  <a:lnTo>
                    <a:pt x="89" y="193"/>
                  </a:lnTo>
                  <a:lnTo>
                    <a:pt x="119" y="156"/>
                  </a:lnTo>
                  <a:lnTo>
                    <a:pt x="152" y="121"/>
                  </a:lnTo>
                  <a:lnTo>
                    <a:pt x="190" y="91"/>
                  </a:lnTo>
                  <a:lnTo>
                    <a:pt x="230" y="64"/>
                  </a:lnTo>
                  <a:lnTo>
                    <a:pt x="273" y="41"/>
                  </a:lnTo>
                  <a:lnTo>
                    <a:pt x="320" y="23"/>
                  </a:lnTo>
                  <a:lnTo>
                    <a:pt x="368" y="9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9" name="Freeform 901"/>
            <p:cNvSpPr>
              <a:spLocks/>
            </p:cNvSpPr>
            <p:nvPr/>
          </p:nvSpPr>
          <p:spPr bwMode="auto">
            <a:xfrm>
              <a:off x="5391150" y="4443413"/>
              <a:ext cx="63500" cy="17462"/>
            </a:xfrm>
            <a:custGeom>
              <a:avLst/>
              <a:gdLst>
                <a:gd name="T0" fmla="*/ 57 w 401"/>
                <a:gd name="T1" fmla="*/ 0 h 115"/>
                <a:gd name="T2" fmla="*/ 344 w 401"/>
                <a:gd name="T3" fmla="*/ 0 h 115"/>
                <a:gd name="T4" fmla="*/ 363 w 401"/>
                <a:gd name="T5" fmla="*/ 4 h 115"/>
                <a:gd name="T6" fmla="*/ 379 w 401"/>
                <a:gd name="T7" fmla="*/ 11 h 115"/>
                <a:gd name="T8" fmla="*/ 391 w 401"/>
                <a:gd name="T9" fmla="*/ 22 h 115"/>
                <a:gd name="T10" fmla="*/ 398 w 401"/>
                <a:gd name="T11" fmla="*/ 39 h 115"/>
                <a:gd name="T12" fmla="*/ 401 w 401"/>
                <a:gd name="T13" fmla="*/ 58 h 115"/>
                <a:gd name="T14" fmla="*/ 398 w 401"/>
                <a:gd name="T15" fmla="*/ 77 h 115"/>
                <a:gd name="T16" fmla="*/ 391 w 401"/>
                <a:gd name="T17" fmla="*/ 93 h 115"/>
                <a:gd name="T18" fmla="*/ 379 w 401"/>
                <a:gd name="T19" fmla="*/ 105 h 115"/>
                <a:gd name="T20" fmla="*/ 363 w 401"/>
                <a:gd name="T21" fmla="*/ 113 h 115"/>
                <a:gd name="T22" fmla="*/ 344 w 401"/>
                <a:gd name="T23" fmla="*/ 115 h 115"/>
                <a:gd name="T24" fmla="*/ 57 w 401"/>
                <a:gd name="T25" fmla="*/ 115 h 115"/>
                <a:gd name="T26" fmla="*/ 39 w 401"/>
                <a:gd name="T27" fmla="*/ 113 h 115"/>
                <a:gd name="T28" fmla="*/ 22 w 401"/>
                <a:gd name="T29" fmla="*/ 105 h 115"/>
                <a:gd name="T30" fmla="*/ 10 w 401"/>
                <a:gd name="T31" fmla="*/ 93 h 115"/>
                <a:gd name="T32" fmla="*/ 3 w 401"/>
                <a:gd name="T33" fmla="*/ 77 h 115"/>
                <a:gd name="T34" fmla="*/ 0 w 401"/>
                <a:gd name="T35" fmla="*/ 58 h 115"/>
                <a:gd name="T36" fmla="*/ 3 w 401"/>
                <a:gd name="T37" fmla="*/ 39 h 115"/>
                <a:gd name="T38" fmla="*/ 10 w 401"/>
                <a:gd name="T39" fmla="*/ 22 h 115"/>
                <a:gd name="T40" fmla="*/ 22 w 401"/>
                <a:gd name="T41" fmla="*/ 11 h 115"/>
                <a:gd name="T42" fmla="*/ 39 w 401"/>
                <a:gd name="T43" fmla="*/ 4 h 115"/>
                <a:gd name="T44" fmla="*/ 57 w 40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5">
                  <a:moveTo>
                    <a:pt x="57" y="0"/>
                  </a:moveTo>
                  <a:lnTo>
                    <a:pt x="344" y="0"/>
                  </a:lnTo>
                  <a:lnTo>
                    <a:pt x="363" y="4"/>
                  </a:lnTo>
                  <a:lnTo>
                    <a:pt x="379" y="11"/>
                  </a:lnTo>
                  <a:lnTo>
                    <a:pt x="391" y="22"/>
                  </a:lnTo>
                  <a:lnTo>
                    <a:pt x="398" y="39"/>
                  </a:lnTo>
                  <a:lnTo>
                    <a:pt x="401" y="58"/>
                  </a:lnTo>
                  <a:lnTo>
                    <a:pt x="398" y="77"/>
                  </a:lnTo>
                  <a:lnTo>
                    <a:pt x="391" y="93"/>
                  </a:lnTo>
                  <a:lnTo>
                    <a:pt x="379" y="105"/>
                  </a:lnTo>
                  <a:lnTo>
                    <a:pt x="363" y="113"/>
                  </a:lnTo>
                  <a:lnTo>
                    <a:pt x="344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0" name="Freeform 902"/>
            <p:cNvSpPr>
              <a:spLocks/>
            </p:cNvSpPr>
            <p:nvPr/>
          </p:nvSpPr>
          <p:spPr bwMode="auto">
            <a:xfrm>
              <a:off x="5391150" y="4660900"/>
              <a:ext cx="63500" cy="19050"/>
            </a:xfrm>
            <a:custGeom>
              <a:avLst/>
              <a:gdLst>
                <a:gd name="T0" fmla="*/ 57 w 401"/>
                <a:gd name="T1" fmla="*/ 0 h 115"/>
                <a:gd name="T2" fmla="*/ 344 w 401"/>
                <a:gd name="T3" fmla="*/ 0 h 115"/>
                <a:gd name="T4" fmla="*/ 363 w 401"/>
                <a:gd name="T5" fmla="*/ 3 h 115"/>
                <a:gd name="T6" fmla="*/ 379 w 401"/>
                <a:gd name="T7" fmla="*/ 10 h 115"/>
                <a:gd name="T8" fmla="*/ 391 w 401"/>
                <a:gd name="T9" fmla="*/ 22 h 115"/>
                <a:gd name="T10" fmla="*/ 398 w 401"/>
                <a:gd name="T11" fmla="*/ 38 h 115"/>
                <a:gd name="T12" fmla="*/ 401 w 401"/>
                <a:gd name="T13" fmla="*/ 57 h 115"/>
                <a:gd name="T14" fmla="*/ 398 w 401"/>
                <a:gd name="T15" fmla="*/ 76 h 115"/>
                <a:gd name="T16" fmla="*/ 391 w 401"/>
                <a:gd name="T17" fmla="*/ 93 h 115"/>
                <a:gd name="T18" fmla="*/ 379 w 401"/>
                <a:gd name="T19" fmla="*/ 104 h 115"/>
                <a:gd name="T20" fmla="*/ 363 w 401"/>
                <a:gd name="T21" fmla="*/ 112 h 115"/>
                <a:gd name="T22" fmla="*/ 344 w 401"/>
                <a:gd name="T23" fmla="*/ 115 h 115"/>
                <a:gd name="T24" fmla="*/ 57 w 401"/>
                <a:gd name="T25" fmla="*/ 115 h 115"/>
                <a:gd name="T26" fmla="*/ 39 w 401"/>
                <a:gd name="T27" fmla="*/ 112 h 115"/>
                <a:gd name="T28" fmla="*/ 22 w 401"/>
                <a:gd name="T29" fmla="*/ 104 h 115"/>
                <a:gd name="T30" fmla="*/ 10 w 401"/>
                <a:gd name="T31" fmla="*/ 93 h 115"/>
                <a:gd name="T32" fmla="*/ 3 w 401"/>
                <a:gd name="T33" fmla="*/ 76 h 115"/>
                <a:gd name="T34" fmla="*/ 0 w 401"/>
                <a:gd name="T35" fmla="*/ 57 h 115"/>
                <a:gd name="T36" fmla="*/ 3 w 401"/>
                <a:gd name="T37" fmla="*/ 38 h 115"/>
                <a:gd name="T38" fmla="*/ 10 w 401"/>
                <a:gd name="T39" fmla="*/ 22 h 115"/>
                <a:gd name="T40" fmla="*/ 22 w 401"/>
                <a:gd name="T41" fmla="*/ 10 h 115"/>
                <a:gd name="T42" fmla="*/ 39 w 401"/>
                <a:gd name="T43" fmla="*/ 3 h 115"/>
                <a:gd name="T44" fmla="*/ 57 w 40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115">
                  <a:moveTo>
                    <a:pt x="57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79" y="10"/>
                  </a:lnTo>
                  <a:lnTo>
                    <a:pt x="391" y="22"/>
                  </a:lnTo>
                  <a:lnTo>
                    <a:pt x="398" y="38"/>
                  </a:lnTo>
                  <a:lnTo>
                    <a:pt x="401" y="57"/>
                  </a:lnTo>
                  <a:lnTo>
                    <a:pt x="398" y="76"/>
                  </a:lnTo>
                  <a:lnTo>
                    <a:pt x="391" y="93"/>
                  </a:lnTo>
                  <a:lnTo>
                    <a:pt x="379" y="104"/>
                  </a:lnTo>
                  <a:lnTo>
                    <a:pt x="363" y="112"/>
                  </a:lnTo>
                  <a:lnTo>
                    <a:pt x="344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1" name="Freeform 903"/>
            <p:cNvSpPr>
              <a:spLocks/>
            </p:cNvSpPr>
            <p:nvPr/>
          </p:nvSpPr>
          <p:spPr bwMode="auto">
            <a:xfrm>
              <a:off x="5391150" y="4516438"/>
              <a:ext cx="46038" cy="17462"/>
            </a:xfrm>
            <a:custGeom>
              <a:avLst/>
              <a:gdLst>
                <a:gd name="T0" fmla="*/ 57 w 287"/>
                <a:gd name="T1" fmla="*/ 0 h 115"/>
                <a:gd name="T2" fmla="*/ 229 w 287"/>
                <a:gd name="T3" fmla="*/ 0 h 115"/>
                <a:gd name="T4" fmla="*/ 248 w 287"/>
                <a:gd name="T5" fmla="*/ 3 h 115"/>
                <a:gd name="T6" fmla="*/ 265 w 287"/>
                <a:gd name="T7" fmla="*/ 11 h 115"/>
                <a:gd name="T8" fmla="*/ 276 w 287"/>
                <a:gd name="T9" fmla="*/ 22 h 115"/>
                <a:gd name="T10" fmla="*/ 284 w 287"/>
                <a:gd name="T11" fmla="*/ 39 h 115"/>
                <a:gd name="T12" fmla="*/ 287 w 287"/>
                <a:gd name="T13" fmla="*/ 58 h 115"/>
                <a:gd name="T14" fmla="*/ 284 w 287"/>
                <a:gd name="T15" fmla="*/ 76 h 115"/>
                <a:gd name="T16" fmla="*/ 276 w 287"/>
                <a:gd name="T17" fmla="*/ 93 h 115"/>
                <a:gd name="T18" fmla="*/ 265 w 287"/>
                <a:gd name="T19" fmla="*/ 105 h 115"/>
                <a:gd name="T20" fmla="*/ 248 w 287"/>
                <a:gd name="T21" fmla="*/ 113 h 115"/>
                <a:gd name="T22" fmla="*/ 229 w 287"/>
                <a:gd name="T23" fmla="*/ 115 h 115"/>
                <a:gd name="T24" fmla="*/ 57 w 287"/>
                <a:gd name="T25" fmla="*/ 115 h 115"/>
                <a:gd name="T26" fmla="*/ 39 w 287"/>
                <a:gd name="T27" fmla="*/ 113 h 115"/>
                <a:gd name="T28" fmla="*/ 22 w 287"/>
                <a:gd name="T29" fmla="*/ 105 h 115"/>
                <a:gd name="T30" fmla="*/ 10 w 287"/>
                <a:gd name="T31" fmla="*/ 93 h 115"/>
                <a:gd name="T32" fmla="*/ 3 w 287"/>
                <a:gd name="T33" fmla="*/ 76 h 115"/>
                <a:gd name="T34" fmla="*/ 0 w 287"/>
                <a:gd name="T35" fmla="*/ 58 h 115"/>
                <a:gd name="T36" fmla="*/ 3 w 287"/>
                <a:gd name="T37" fmla="*/ 39 h 115"/>
                <a:gd name="T38" fmla="*/ 10 w 287"/>
                <a:gd name="T39" fmla="*/ 22 h 115"/>
                <a:gd name="T40" fmla="*/ 22 w 287"/>
                <a:gd name="T41" fmla="*/ 11 h 115"/>
                <a:gd name="T42" fmla="*/ 39 w 287"/>
                <a:gd name="T43" fmla="*/ 3 h 115"/>
                <a:gd name="T44" fmla="*/ 57 w 28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5">
                  <a:moveTo>
                    <a:pt x="57" y="0"/>
                  </a:moveTo>
                  <a:lnTo>
                    <a:pt x="229" y="0"/>
                  </a:lnTo>
                  <a:lnTo>
                    <a:pt x="248" y="3"/>
                  </a:lnTo>
                  <a:lnTo>
                    <a:pt x="265" y="11"/>
                  </a:lnTo>
                  <a:lnTo>
                    <a:pt x="276" y="22"/>
                  </a:lnTo>
                  <a:lnTo>
                    <a:pt x="284" y="39"/>
                  </a:lnTo>
                  <a:lnTo>
                    <a:pt x="287" y="58"/>
                  </a:lnTo>
                  <a:lnTo>
                    <a:pt x="284" y="76"/>
                  </a:lnTo>
                  <a:lnTo>
                    <a:pt x="276" y="93"/>
                  </a:lnTo>
                  <a:lnTo>
                    <a:pt x="265" y="105"/>
                  </a:lnTo>
                  <a:lnTo>
                    <a:pt x="248" y="113"/>
                  </a:lnTo>
                  <a:lnTo>
                    <a:pt x="229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" name="Freeform 904"/>
            <p:cNvSpPr>
              <a:spLocks/>
            </p:cNvSpPr>
            <p:nvPr/>
          </p:nvSpPr>
          <p:spPr bwMode="auto">
            <a:xfrm>
              <a:off x="5391150" y="4589463"/>
              <a:ext cx="46038" cy="17462"/>
            </a:xfrm>
            <a:custGeom>
              <a:avLst/>
              <a:gdLst>
                <a:gd name="T0" fmla="*/ 57 w 287"/>
                <a:gd name="T1" fmla="*/ 0 h 115"/>
                <a:gd name="T2" fmla="*/ 229 w 287"/>
                <a:gd name="T3" fmla="*/ 0 h 115"/>
                <a:gd name="T4" fmla="*/ 248 w 287"/>
                <a:gd name="T5" fmla="*/ 3 h 115"/>
                <a:gd name="T6" fmla="*/ 265 w 287"/>
                <a:gd name="T7" fmla="*/ 10 h 115"/>
                <a:gd name="T8" fmla="*/ 276 w 287"/>
                <a:gd name="T9" fmla="*/ 22 h 115"/>
                <a:gd name="T10" fmla="*/ 284 w 287"/>
                <a:gd name="T11" fmla="*/ 39 h 115"/>
                <a:gd name="T12" fmla="*/ 287 w 287"/>
                <a:gd name="T13" fmla="*/ 57 h 115"/>
                <a:gd name="T14" fmla="*/ 284 w 287"/>
                <a:gd name="T15" fmla="*/ 76 h 115"/>
                <a:gd name="T16" fmla="*/ 276 w 287"/>
                <a:gd name="T17" fmla="*/ 93 h 115"/>
                <a:gd name="T18" fmla="*/ 265 w 287"/>
                <a:gd name="T19" fmla="*/ 104 h 115"/>
                <a:gd name="T20" fmla="*/ 248 w 287"/>
                <a:gd name="T21" fmla="*/ 113 h 115"/>
                <a:gd name="T22" fmla="*/ 229 w 287"/>
                <a:gd name="T23" fmla="*/ 115 h 115"/>
                <a:gd name="T24" fmla="*/ 57 w 287"/>
                <a:gd name="T25" fmla="*/ 115 h 115"/>
                <a:gd name="T26" fmla="*/ 39 w 287"/>
                <a:gd name="T27" fmla="*/ 113 h 115"/>
                <a:gd name="T28" fmla="*/ 22 w 287"/>
                <a:gd name="T29" fmla="*/ 104 h 115"/>
                <a:gd name="T30" fmla="*/ 10 w 287"/>
                <a:gd name="T31" fmla="*/ 93 h 115"/>
                <a:gd name="T32" fmla="*/ 3 w 287"/>
                <a:gd name="T33" fmla="*/ 76 h 115"/>
                <a:gd name="T34" fmla="*/ 0 w 287"/>
                <a:gd name="T35" fmla="*/ 57 h 115"/>
                <a:gd name="T36" fmla="*/ 3 w 287"/>
                <a:gd name="T37" fmla="*/ 39 h 115"/>
                <a:gd name="T38" fmla="*/ 10 w 287"/>
                <a:gd name="T39" fmla="*/ 22 h 115"/>
                <a:gd name="T40" fmla="*/ 22 w 287"/>
                <a:gd name="T41" fmla="*/ 10 h 115"/>
                <a:gd name="T42" fmla="*/ 39 w 287"/>
                <a:gd name="T43" fmla="*/ 3 h 115"/>
                <a:gd name="T44" fmla="*/ 57 w 28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5">
                  <a:moveTo>
                    <a:pt x="57" y="0"/>
                  </a:moveTo>
                  <a:lnTo>
                    <a:pt x="229" y="0"/>
                  </a:lnTo>
                  <a:lnTo>
                    <a:pt x="248" y="3"/>
                  </a:lnTo>
                  <a:lnTo>
                    <a:pt x="265" y="10"/>
                  </a:lnTo>
                  <a:lnTo>
                    <a:pt x="276" y="22"/>
                  </a:lnTo>
                  <a:lnTo>
                    <a:pt x="284" y="39"/>
                  </a:lnTo>
                  <a:lnTo>
                    <a:pt x="287" y="57"/>
                  </a:lnTo>
                  <a:lnTo>
                    <a:pt x="284" y="76"/>
                  </a:lnTo>
                  <a:lnTo>
                    <a:pt x="276" y="93"/>
                  </a:lnTo>
                  <a:lnTo>
                    <a:pt x="265" y="104"/>
                  </a:lnTo>
                  <a:lnTo>
                    <a:pt x="248" y="113"/>
                  </a:lnTo>
                  <a:lnTo>
                    <a:pt x="229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" name="Freeform 905"/>
            <p:cNvSpPr>
              <a:spLocks noEditPoints="1"/>
            </p:cNvSpPr>
            <p:nvPr/>
          </p:nvSpPr>
          <p:spPr bwMode="auto">
            <a:xfrm>
              <a:off x="5454650" y="4324350"/>
              <a:ext cx="100013" cy="55562"/>
            </a:xfrm>
            <a:custGeom>
              <a:avLst/>
              <a:gdLst>
                <a:gd name="T0" fmla="*/ 172 w 631"/>
                <a:gd name="T1" fmla="*/ 115 h 344"/>
                <a:gd name="T2" fmla="*/ 154 w 631"/>
                <a:gd name="T3" fmla="*/ 118 h 344"/>
                <a:gd name="T4" fmla="*/ 137 w 631"/>
                <a:gd name="T5" fmla="*/ 125 h 344"/>
                <a:gd name="T6" fmla="*/ 125 w 631"/>
                <a:gd name="T7" fmla="*/ 137 h 344"/>
                <a:gd name="T8" fmla="*/ 118 w 631"/>
                <a:gd name="T9" fmla="*/ 153 h 344"/>
                <a:gd name="T10" fmla="*/ 115 w 631"/>
                <a:gd name="T11" fmla="*/ 172 h 344"/>
                <a:gd name="T12" fmla="*/ 118 w 631"/>
                <a:gd name="T13" fmla="*/ 191 h 344"/>
                <a:gd name="T14" fmla="*/ 125 w 631"/>
                <a:gd name="T15" fmla="*/ 207 h 344"/>
                <a:gd name="T16" fmla="*/ 137 w 631"/>
                <a:gd name="T17" fmla="*/ 219 h 344"/>
                <a:gd name="T18" fmla="*/ 154 w 631"/>
                <a:gd name="T19" fmla="*/ 227 h 344"/>
                <a:gd name="T20" fmla="*/ 172 w 631"/>
                <a:gd name="T21" fmla="*/ 229 h 344"/>
                <a:gd name="T22" fmla="*/ 459 w 631"/>
                <a:gd name="T23" fmla="*/ 229 h 344"/>
                <a:gd name="T24" fmla="*/ 478 w 631"/>
                <a:gd name="T25" fmla="*/ 227 h 344"/>
                <a:gd name="T26" fmla="*/ 494 w 631"/>
                <a:gd name="T27" fmla="*/ 219 h 344"/>
                <a:gd name="T28" fmla="*/ 506 w 631"/>
                <a:gd name="T29" fmla="*/ 207 h 344"/>
                <a:gd name="T30" fmla="*/ 513 w 631"/>
                <a:gd name="T31" fmla="*/ 191 h 344"/>
                <a:gd name="T32" fmla="*/ 516 w 631"/>
                <a:gd name="T33" fmla="*/ 172 h 344"/>
                <a:gd name="T34" fmla="*/ 513 w 631"/>
                <a:gd name="T35" fmla="*/ 153 h 344"/>
                <a:gd name="T36" fmla="*/ 506 w 631"/>
                <a:gd name="T37" fmla="*/ 137 h 344"/>
                <a:gd name="T38" fmla="*/ 494 w 631"/>
                <a:gd name="T39" fmla="*/ 125 h 344"/>
                <a:gd name="T40" fmla="*/ 478 w 631"/>
                <a:gd name="T41" fmla="*/ 118 h 344"/>
                <a:gd name="T42" fmla="*/ 459 w 631"/>
                <a:gd name="T43" fmla="*/ 115 h 344"/>
                <a:gd name="T44" fmla="*/ 172 w 631"/>
                <a:gd name="T45" fmla="*/ 115 h 344"/>
                <a:gd name="T46" fmla="*/ 172 w 631"/>
                <a:gd name="T47" fmla="*/ 0 h 344"/>
                <a:gd name="T48" fmla="*/ 459 w 631"/>
                <a:gd name="T49" fmla="*/ 0 h 344"/>
                <a:gd name="T50" fmla="*/ 490 w 631"/>
                <a:gd name="T51" fmla="*/ 3 h 344"/>
                <a:gd name="T52" fmla="*/ 521 w 631"/>
                <a:gd name="T53" fmla="*/ 10 h 344"/>
                <a:gd name="T54" fmla="*/ 547 w 631"/>
                <a:gd name="T55" fmla="*/ 23 h 344"/>
                <a:gd name="T56" fmla="*/ 571 w 631"/>
                <a:gd name="T57" fmla="*/ 40 h 344"/>
                <a:gd name="T58" fmla="*/ 591 w 631"/>
                <a:gd name="T59" fmla="*/ 60 h 344"/>
                <a:gd name="T60" fmla="*/ 608 w 631"/>
                <a:gd name="T61" fmla="*/ 84 h 344"/>
                <a:gd name="T62" fmla="*/ 621 w 631"/>
                <a:gd name="T63" fmla="*/ 112 h 344"/>
                <a:gd name="T64" fmla="*/ 628 w 631"/>
                <a:gd name="T65" fmla="*/ 141 h 344"/>
                <a:gd name="T66" fmla="*/ 631 w 631"/>
                <a:gd name="T67" fmla="*/ 172 h 344"/>
                <a:gd name="T68" fmla="*/ 628 w 631"/>
                <a:gd name="T69" fmla="*/ 203 h 344"/>
                <a:gd name="T70" fmla="*/ 621 w 631"/>
                <a:gd name="T71" fmla="*/ 234 h 344"/>
                <a:gd name="T72" fmla="*/ 608 w 631"/>
                <a:gd name="T73" fmla="*/ 260 h 344"/>
                <a:gd name="T74" fmla="*/ 591 w 631"/>
                <a:gd name="T75" fmla="*/ 284 h 344"/>
                <a:gd name="T76" fmla="*/ 571 w 631"/>
                <a:gd name="T77" fmla="*/ 304 h 344"/>
                <a:gd name="T78" fmla="*/ 547 w 631"/>
                <a:gd name="T79" fmla="*/ 321 h 344"/>
                <a:gd name="T80" fmla="*/ 521 w 631"/>
                <a:gd name="T81" fmla="*/ 334 h 344"/>
                <a:gd name="T82" fmla="*/ 490 w 631"/>
                <a:gd name="T83" fmla="*/ 341 h 344"/>
                <a:gd name="T84" fmla="*/ 459 w 631"/>
                <a:gd name="T85" fmla="*/ 344 h 344"/>
                <a:gd name="T86" fmla="*/ 172 w 631"/>
                <a:gd name="T87" fmla="*/ 344 h 344"/>
                <a:gd name="T88" fmla="*/ 141 w 631"/>
                <a:gd name="T89" fmla="*/ 341 h 344"/>
                <a:gd name="T90" fmla="*/ 111 w 631"/>
                <a:gd name="T91" fmla="*/ 334 h 344"/>
                <a:gd name="T92" fmla="*/ 85 w 631"/>
                <a:gd name="T93" fmla="*/ 321 h 344"/>
                <a:gd name="T94" fmla="*/ 61 w 631"/>
                <a:gd name="T95" fmla="*/ 304 h 344"/>
                <a:gd name="T96" fmla="*/ 40 w 631"/>
                <a:gd name="T97" fmla="*/ 284 h 344"/>
                <a:gd name="T98" fmla="*/ 23 w 631"/>
                <a:gd name="T99" fmla="*/ 260 h 344"/>
                <a:gd name="T100" fmla="*/ 11 w 631"/>
                <a:gd name="T101" fmla="*/ 234 h 344"/>
                <a:gd name="T102" fmla="*/ 3 w 631"/>
                <a:gd name="T103" fmla="*/ 203 h 344"/>
                <a:gd name="T104" fmla="*/ 0 w 631"/>
                <a:gd name="T105" fmla="*/ 172 h 344"/>
                <a:gd name="T106" fmla="*/ 3 w 631"/>
                <a:gd name="T107" fmla="*/ 141 h 344"/>
                <a:gd name="T108" fmla="*/ 11 w 631"/>
                <a:gd name="T109" fmla="*/ 112 h 344"/>
                <a:gd name="T110" fmla="*/ 23 w 631"/>
                <a:gd name="T111" fmla="*/ 84 h 344"/>
                <a:gd name="T112" fmla="*/ 40 w 631"/>
                <a:gd name="T113" fmla="*/ 60 h 344"/>
                <a:gd name="T114" fmla="*/ 61 w 631"/>
                <a:gd name="T115" fmla="*/ 40 h 344"/>
                <a:gd name="T116" fmla="*/ 85 w 631"/>
                <a:gd name="T117" fmla="*/ 23 h 344"/>
                <a:gd name="T118" fmla="*/ 111 w 631"/>
                <a:gd name="T119" fmla="*/ 10 h 344"/>
                <a:gd name="T120" fmla="*/ 141 w 631"/>
                <a:gd name="T121" fmla="*/ 3 h 344"/>
                <a:gd name="T122" fmla="*/ 172 w 631"/>
                <a:gd name="T12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1" h="344">
                  <a:moveTo>
                    <a:pt x="172" y="115"/>
                  </a:moveTo>
                  <a:lnTo>
                    <a:pt x="154" y="118"/>
                  </a:lnTo>
                  <a:lnTo>
                    <a:pt x="137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8" y="191"/>
                  </a:lnTo>
                  <a:lnTo>
                    <a:pt x="125" y="207"/>
                  </a:lnTo>
                  <a:lnTo>
                    <a:pt x="137" y="219"/>
                  </a:lnTo>
                  <a:lnTo>
                    <a:pt x="154" y="227"/>
                  </a:lnTo>
                  <a:lnTo>
                    <a:pt x="172" y="229"/>
                  </a:lnTo>
                  <a:lnTo>
                    <a:pt x="459" y="229"/>
                  </a:lnTo>
                  <a:lnTo>
                    <a:pt x="478" y="227"/>
                  </a:lnTo>
                  <a:lnTo>
                    <a:pt x="494" y="219"/>
                  </a:lnTo>
                  <a:lnTo>
                    <a:pt x="506" y="207"/>
                  </a:lnTo>
                  <a:lnTo>
                    <a:pt x="513" y="191"/>
                  </a:lnTo>
                  <a:lnTo>
                    <a:pt x="516" y="172"/>
                  </a:lnTo>
                  <a:lnTo>
                    <a:pt x="513" y="153"/>
                  </a:lnTo>
                  <a:lnTo>
                    <a:pt x="506" y="137"/>
                  </a:lnTo>
                  <a:lnTo>
                    <a:pt x="494" y="125"/>
                  </a:lnTo>
                  <a:lnTo>
                    <a:pt x="478" y="118"/>
                  </a:lnTo>
                  <a:lnTo>
                    <a:pt x="459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459" y="0"/>
                  </a:lnTo>
                  <a:lnTo>
                    <a:pt x="490" y="3"/>
                  </a:lnTo>
                  <a:lnTo>
                    <a:pt x="521" y="10"/>
                  </a:lnTo>
                  <a:lnTo>
                    <a:pt x="547" y="23"/>
                  </a:lnTo>
                  <a:lnTo>
                    <a:pt x="571" y="40"/>
                  </a:lnTo>
                  <a:lnTo>
                    <a:pt x="591" y="60"/>
                  </a:lnTo>
                  <a:lnTo>
                    <a:pt x="608" y="84"/>
                  </a:lnTo>
                  <a:lnTo>
                    <a:pt x="621" y="112"/>
                  </a:lnTo>
                  <a:lnTo>
                    <a:pt x="628" y="141"/>
                  </a:lnTo>
                  <a:lnTo>
                    <a:pt x="631" y="172"/>
                  </a:lnTo>
                  <a:lnTo>
                    <a:pt x="628" y="203"/>
                  </a:lnTo>
                  <a:lnTo>
                    <a:pt x="621" y="234"/>
                  </a:lnTo>
                  <a:lnTo>
                    <a:pt x="608" y="260"/>
                  </a:lnTo>
                  <a:lnTo>
                    <a:pt x="591" y="284"/>
                  </a:lnTo>
                  <a:lnTo>
                    <a:pt x="571" y="304"/>
                  </a:lnTo>
                  <a:lnTo>
                    <a:pt x="547" y="321"/>
                  </a:lnTo>
                  <a:lnTo>
                    <a:pt x="521" y="334"/>
                  </a:lnTo>
                  <a:lnTo>
                    <a:pt x="490" y="341"/>
                  </a:lnTo>
                  <a:lnTo>
                    <a:pt x="459" y="344"/>
                  </a:lnTo>
                  <a:lnTo>
                    <a:pt x="172" y="344"/>
                  </a:lnTo>
                  <a:lnTo>
                    <a:pt x="141" y="341"/>
                  </a:lnTo>
                  <a:lnTo>
                    <a:pt x="111" y="334"/>
                  </a:lnTo>
                  <a:lnTo>
                    <a:pt x="85" y="321"/>
                  </a:lnTo>
                  <a:lnTo>
                    <a:pt x="61" y="304"/>
                  </a:lnTo>
                  <a:lnTo>
                    <a:pt x="40" y="284"/>
                  </a:lnTo>
                  <a:lnTo>
                    <a:pt x="23" y="260"/>
                  </a:lnTo>
                  <a:lnTo>
                    <a:pt x="11" y="234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2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" name="Freeform 906"/>
            <p:cNvSpPr>
              <a:spLocks/>
            </p:cNvSpPr>
            <p:nvPr/>
          </p:nvSpPr>
          <p:spPr bwMode="auto">
            <a:xfrm>
              <a:off x="5773738" y="4333875"/>
              <a:ext cx="90488" cy="17462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1 h 115"/>
                <a:gd name="T8" fmla="*/ 563 w 573"/>
                <a:gd name="T9" fmla="*/ 22 h 115"/>
                <a:gd name="T10" fmla="*/ 570 w 573"/>
                <a:gd name="T11" fmla="*/ 39 h 115"/>
                <a:gd name="T12" fmla="*/ 573 w 573"/>
                <a:gd name="T13" fmla="*/ 58 h 115"/>
                <a:gd name="T14" fmla="*/ 570 w 573"/>
                <a:gd name="T15" fmla="*/ 76 h 115"/>
                <a:gd name="T16" fmla="*/ 563 w 573"/>
                <a:gd name="T17" fmla="*/ 93 h 115"/>
                <a:gd name="T18" fmla="*/ 551 w 573"/>
                <a:gd name="T19" fmla="*/ 105 h 115"/>
                <a:gd name="T20" fmla="*/ 535 w 573"/>
                <a:gd name="T21" fmla="*/ 113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3 h 115"/>
                <a:gd name="T28" fmla="*/ 22 w 573"/>
                <a:gd name="T29" fmla="*/ 105 h 115"/>
                <a:gd name="T30" fmla="*/ 10 w 573"/>
                <a:gd name="T31" fmla="*/ 93 h 115"/>
                <a:gd name="T32" fmla="*/ 3 w 573"/>
                <a:gd name="T33" fmla="*/ 76 h 115"/>
                <a:gd name="T34" fmla="*/ 0 w 573"/>
                <a:gd name="T35" fmla="*/ 58 h 115"/>
                <a:gd name="T36" fmla="*/ 3 w 573"/>
                <a:gd name="T37" fmla="*/ 39 h 115"/>
                <a:gd name="T38" fmla="*/ 10 w 573"/>
                <a:gd name="T39" fmla="*/ 22 h 115"/>
                <a:gd name="T40" fmla="*/ 22 w 573"/>
                <a:gd name="T41" fmla="*/ 11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1"/>
                  </a:lnTo>
                  <a:lnTo>
                    <a:pt x="563" y="22"/>
                  </a:lnTo>
                  <a:lnTo>
                    <a:pt x="570" y="39"/>
                  </a:lnTo>
                  <a:lnTo>
                    <a:pt x="573" y="58"/>
                  </a:lnTo>
                  <a:lnTo>
                    <a:pt x="570" y="76"/>
                  </a:lnTo>
                  <a:lnTo>
                    <a:pt x="563" y="93"/>
                  </a:lnTo>
                  <a:lnTo>
                    <a:pt x="551" y="105"/>
                  </a:lnTo>
                  <a:lnTo>
                    <a:pt x="535" y="113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" name="Freeform 907"/>
            <p:cNvSpPr>
              <a:spLocks noEditPoints="1"/>
            </p:cNvSpPr>
            <p:nvPr/>
          </p:nvSpPr>
          <p:spPr bwMode="auto">
            <a:xfrm>
              <a:off x="5818188" y="4387850"/>
              <a:ext cx="92075" cy="73025"/>
            </a:xfrm>
            <a:custGeom>
              <a:avLst/>
              <a:gdLst>
                <a:gd name="T0" fmla="*/ 203 w 573"/>
                <a:gd name="T1" fmla="*/ 118 h 459"/>
                <a:gd name="T2" fmla="*/ 157 w 573"/>
                <a:gd name="T3" fmla="*/ 140 h 459"/>
                <a:gd name="T4" fmla="*/ 126 w 573"/>
                <a:gd name="T5" fmla="*/ 180 h 459"/>
                <a:gd name="T6" fmla="*/ 114 w 573"/>
                <a:gd name="T7" fmla="*/ 230 h 459"/>
                <a:gd name="T8" fmla="*/ 126 w 573"/>
                <a:gd name="T9" fmla="*/ 280 h 459"/>
                <a:gd name="T10" fmla="*/ 157 w 573"/>
                <a:gd name="T11" fmla="*/ 319 h 459"/>
                <a:gd name="T12" fmla="*/ 203 w 573"/>
                <a:gd name="T13" fmla="*/ 341 h 459"/>
                <a:gd name="T14" fmla="*/ 344 w 573"/>
                <a:gd name="T15" fmla="*/ 344 h 459"/>
                <a:gd name="T16" fmla="*/ 394 w 573"/>
                <a:gd name="T17" fmla="*/ 333 h 459"/>
                <a:gd name="T18" fmla="*/ 433 w 573"/>
                <a:gd name="T19" fmla="*/ 302 h 459"/>
                <a:gd name="T20" fmla="*/ 455 w 573"/>
                <a:gd name="T21" fmla="*/ 256 h 459"/>
                <a:gd name="T22" fmla="*/ 455 w 573"/>
                <a:gd name="T23" fmla="*/ 204 h 459"/>
                <a:gd name="T24" fmla="*/ 433 w 573"/>
                <a:gd name="T25" fmla="*/ 158 h 459"/>
                <a:gd name="T26" fmla="*/ 394 w 573"/>
                <a:gd name="T27" fmla="*/ 127 h 459"/>
                <a:gd name="T28" fmla="*/ 344 w 573"/>
                <a:gd name="T29" fmla="*/ 115 h 459"/>
                <a:gd name="T30" fmla="*/ 229 w 573"/>
                <a:gd name="T31" fmla="*/ 0 h 459"/>
                <a:gd name="T32" fmla="*/ 381 w 573"/>
                <a:gd name="T33" fmla="*/ 4 h 459"/>
                <a:gd name="T34" fmla="*/ 449 w 573"/>
                <a:gd name="T35" fmla="*/ 26 h 459"/>
                <a:gd name="T36" fmla="*/ 505 w 573"/>
                <a:gd name="T37" fmla="*/ 68 h 459"/>
                <a:gd name="T38" fmla="*/ 547 w 573"/>
                <a:gd name="T39" fmla="*/ 124 h 459"/>
                <a:gd name="T40" fmla="*/ 570 w 573"/>
                <a:gd name="T41" fmla="*/ 193 h 459"/>
                <a:gd name="T42" fmla="*/ 570 w 573"/>
                <a:gd name="T43" fmla="*/ 267 h 459"/>
                <a:gd name="T44" fmla="*/ 547 w 573"/>
                <a:gd name="T45" fmla="*/ 335 h 459"/>
                <a:gd name="T46" fmla="*/ 505 w 573"/>
                <a:gd name="T47" fmla="*/ 391 h 459"/>
                <a:gd name="T48" fmla="*/ 449 w 573"/>
                <a:gd name="T49" fmla="*/ 433 h 459"/>
                <a:gd name="T50" fmla="*/ 381 w 573"/>
                <a:gd name="T51" fmla="*/ 456 h 459"/>
                <a:gd name="T52" fmla="*/ 229 w 573"/>
                <a:gd name="T53" fmla="*/ 459 h 459"/>
                <a:gd name="T54" fmla="*/ 157 w 573"/>
                <a:gd name="T55" fmla="*/ 448 h 459"/>
                <a:gd name="T56" fmla="*/ 93 w 573"/>
                <a:gd name="T57" fmla="*/ 414 h 459"/>
                <a:gd name="T58" fmla="*/ 44 w 573"/>
                <a:gd name="T59" fmla="*/ 365 h 459"/>
                <a:gd name="T60" fmla="*/ 11 w 573"/>
                <a:gd name="T61" fmla="*/ 302 h 459"/>
                <a:gd name="T62" fmla="*/ 0 w 573"/>
                <a:gd name="T63" fmla="*/ 230 h 459"/>
                <a:gd name="T64" fmla="*/ 11 w 573"/>
                <a:gd name="T65" fmla="*/ 158 h 459"/>
                <a:gd name="T66" fmla="*/ 44 w 573"/>
                <a:gd name="T67" fmla="*/ 94 h 459"/>
                <a:gd name="T68" fmla="*/ 93 w 573"/>
                <a:gd name="T69" fmla="*/ 45 h 459"/>
                <a:gd name="T70" fmla="*/ 157 w 573"/>
                <a:gd name="T71" fmla="*/ 12 h 459"/>
                <a:gd name="T72" fmla="*/ 229 w 573"/>
                <a:gd name="T73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" h="459">
                  <a:moveTo>
                    <a:pt x="229" y="115"/>
                  </a:moveTo>
                  <a:lnTo>
                    <a:pt x="203" y="118"/>
                  </a:lnTo>
                  <a:lnTo>
                    <a:pt x="179" y="127"/>
                  </a:lnTo>
                  <a:lnTo>
                    <a:pt x="157" y="140"/>
                  </a:lnTo>
                  <a:lnTo>
                    <a:pt x="139" y="158"/>
                  </a:lnTo>
                  <a:lnTo>
                    <a:pt x="126" y="180"/>
                  </a:lnTo>
                  <a:lnTo>
                    <a:pt x="117" y="204"/>
                  </a:lnTo>
                  <a:lnTo>
                    <a:pt x="114" y="230"/>
                  </a:lnTo>
                  <a:lnTo>
                    <a:pt x="117" y="256"/>
                  </a:lnTo>
                  <a:lnTo>
                    <a:pt x="126" y="280"/>
                  </a:lnTo>
                  <a:lnTo>
                    <a:pt x="139" y="302"/>
                  </a:lnTo>
                  <a:lnTo>
                    <a:pt x="157" y="319"/>
                  </a:lnTo>
                  <a:lnTo>
                    <a:pt x="179" y="333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344" y="344"/>
                  </a:lnTo>
                  <a:lnTo>
                    <a:pt x="370" y="341"/>
                  </a:lnTo>
                  <a:lnTo>
                    <a:pt x="394" y="333"/>
                  </a:lnTo>
                  <a:lnTo>
                    <a:pt x="416" y="319"/>
                  </a:lnTo>
                  <a:lnTo>
                    <a:pt x="433" y="302"/>
                  </a:lnTo>
                  <a:lnTo>
                    <a:pt x="447" y="280"/>
                  </a:lnTo>
                  <a:lnTo>
                    <a:pt x="455" y="256"/>
                  </a:lnTo>
                  <a:lnTo>
                    <a:pt x="458" y="230"/>
                  </a:lnTo>
                  <a:lnTo>
                    <a:pt x="455" y="204"/>
                  </a:lnTo>
                  <a:lnTo>
                    <a:pt x="447" y="180"/>
                  </a:lnTo>
                  <a:lnTo>
                    <a:pt x="433" y="158"/>
                  </a:lnTo>
                  <a:lnTo>
                    <a:pt x="416" y="140"/>
                  </a:lnTo>
                  <a:lnTo>
                    <a:pt x="394" y="127"/>
                  </a:lnTo>
                  <a:lnTo>
                    <a:pt x="370" y="118"/>
                  </a:lnTo>
                  <a:lnTo>
                    <a:pt x="344" y="115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344" y="0"/>
                  </a:lnTo>
                  <a:lnTo>
                    <a:pt x="381" y="4"/>
                  </a:lnTo>
                  <a:lnTo>
                    <a:pt x="416" y="12"/>
                  </a:lnTo>
                  <a:lnTo>
                    <a:pt x="449" y="26"/>
                  </a:lnTo>
                  <a:lnTo>
                    <a:pt x="479" y="45"/>
                  </a:lnTo>
                  <a:lnTo>
                    <a:pt x="505" y="68"/>
                  </a:lnTo>
                  <a:lnTo>
                    <a:pt x="528" y="94"/>
                  </a:lnTo>
                  <a:lnTo>
                    <a:pt x="547" y="124"/>
                  </a:lnTo>
                  <a:lnTo>
                    <a:pt x="562" y="158"/>
                  </a:lnTo>
                  <a:lnTo>
                    <a:pt x="570" y="193"/>
                  </a:lnTo>
                  <a:lnTo>
                    <a:pt x="573" y="230"/>
                  </a:lnTo>
                  <a:lnTo>
                    <a:pt x="570" y="267"/>
                  </a:lnTo>
                  <a:lnTo>
                    <a:pt x="562" y="302"/>
                  </a:lnTo>
                  <a:lnTo>
                    <a:pt x="547" y="335"/>
                  </a:lnTo>
                  <a:lnTo>
                    <a:pt x="528" y="365"/>
                  </a:lnTo>
                  <a:lnTo>
                    <a:pt x="505" y="391"/>
                  </a:lnTo>
                  <a:lnTo>
                    <a:pt x="479" y="414"/>
                  </a:lnTo>
                  <a:lnTo>
                    <a:pt x="449" y="433"/>
                  </a:lnTo>
                  <a:lnTo>
                    <a:pt x="416" y="448"/>
                  </a:lnTo>
                  <a:lnTo>
                    <a:pt x="381" y="456"/>
                  </a:lnTo>
                  <a:lnTo>
                    <a:pt x="344" y="459"/>
                  </a:lnTo>
                  <a:lnTo>
                    <a:pt x="229" y="459"/>
                  </a:lnTo>
                  <a:lnTo>
                    <a:pt x="191" y="456"/>
                  </a:lnTo>
                  <a:lnTo>
                    <a:pt x="157" y="448"/>
                  </a:lnTo>
                  <a:lnTo>
                    <a:pt x="124" y="433"/>
                  </a:lnTo>
                  <a:lnTo>
                    <a:pt x="93" y="414"/>
                  </a:lnTo>
                  <a:lnTo>
                    <a:pt x="67" y="391"/>
                  </a:lnTo>
                  <a:lnTo>
                    <a:pt x="44" y="365"/>
                  </a:lnTo>
                  <a:lnTo>
                    <a:pt x="26" y="335"/>
                  </a:lnTo>
                  <a:lnTo>
                    <a:pt x="11" y="302"/>
                  </a:lnTo>
                  <a:lnTo>
                    <a:pt x="3" y="267"/>
                  </a:lnTo>
                  <a:lnTo>
                    <a:pt x="0" y="230"/>
                  </a:lnTo>
                  <a:lnTo>
                    <a:pt x="3" y="193"/>
                  </a:lnTo>
                  <a:lnTo>
                    <a:pt x="11" y="158"/>
                  </a:lnTo>
                  <a:lnTo>
                    <a:pt x="26" y="124"/>
                  </a:lnTo>
                  <a:lnTo>
                    <a:pt x="44" y="94"/>
                  </a:lnTo>
                  <a:lnTo>
                    <a:pt x="67" y="68"/>
                  </a:lnTo>
                  <a:lnTo>
                    <a:pt x="93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1" y="4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" name="Freeform 908"/>
            <p:cNvSpPr>
              <a:spLocks noEditPoints="1"/>
            </p:cNvSpPr>
            <p:nvPr/>
          </p:nvSpPr>
          <p:spPr bwMode="auto">
            <a:xfrm>
              <a:off x="5627688" y="4506913"/>
              <a:ext cx="109538" cy="90487"/>
            </a:xfrm>
            <a:custGeom>
              <a:avLst/>
              <a:gdLst>
                <a:gd name="T0" fmla="*/ 190 w 688"/>
                <a:gd name="T1" fmla="*/ 118 h 573"/>
                <a:gd name="T2" fmla="*/ 152 w 688"/>
                <a:gd name="T3" fmla="*/ 137 h 573"/>
                <a:gd name="T4" fmla="*/ 125 w 688"/>
                <a:gd name="T5" fmla="*/ 170 h 573"/>
                <a:gd name="T6" fmla="*/ 114 w 688"/>
                <a:gd name="T7" fmla="*/ 213 h 573"/>
                <a:gd name="T8" fmla="*/ 117 w 688"/>
                <a:gd name="T9" fmla="*/ 383 h 573"/>
                <a:gd name="T10" fmla="*/ 136 w 688"/>
                <a:gd name="T11" fmla="*/ 421 h 573"/>
                <a:gd name="T12" fmla="*/ 170 w 688"/>
                <a:gd name="T13" fmla="*/ 448 h 573"/>
                <a:gd name="T14" fmla="*/ 212 w 688"/>
                <a:gd name="T15" fmla="*/ 459 h 573"/>
                <a:gd name="T16" fmla="*/ 497 w 688"/>
                <a:gd name="T17" fmla="*/ 456 h 573"/>
                <a:gd name="T18" fmla="*/ 535 w 688"/>
                <a:gd name="T19" fmla="*/ 437 h 573"/>
                <a:gd name="T20" fmla="*/ 563 w 688"/>
                <a:gd name="T21" fmla="*/ 403 h 573"/>
                <a:gd name="T22" fmla="*/ 573 w 688"/>
                <a:gd name="T23" fmla="*/ 362 h 573"/>
                <a:gd name="T24" fmla="*/ 570 w 688"/>
                <a:gd name="T25" fmla="*/ 191 h 573"/>
                <a:gd name="T26" fmla="*/ 551 w 688"/>
                <a:gd name="T27" fmla="*/ 152 h 573"/>
                <a:gd name="T28" fmla="*/ 518 w 688"/>
                <a:gd name="T29" fmla="*/ 125 h 573"/>
                <a:gd name="T30" fmla="*/ 475 w 688"/>
                <a:gd name="T31" fmla="*/ 115 h 573"/>
                <a:gd name="T32" fmla="*/ 212 w 688"/>
                <a:gd name="T33" fmla="*/ 0 h 573"/>
                <a:gd name="T34" fmla="*/ 509 w 688"/>
                <a:gd name="T35" fmla="*/ 3 h 573"/>
                <a:gd name="T36" fmla="*/ 572 w 688"/>
                <a:gd name="T37" fmla="*/ 24 h 573"/>
                <a:gd name="T38" fmla="*/ 625 w 688"/>
                <a:gd name="T39" fmla="*/ 64 h 573"/>
                <a:gd name="T40" fmla="*/ 664 w 688"/>
                <a:gd name="T41" fmla="*/ 116 h 573"/>
                <a:gd name="T42" fmla="*/ 685 w 688"/>
                <a:gd name="T43" fmla="*/ 178 h 573"/>
                <a:gd name="T44" fmla="*/ 688 w 688"/>
                <a:gd name="T45" fmla="*/ 362 h 573"/>
                <a:gd name="T46" fmla="*/ 676 w 688"/>
                <a:gd name="T47" fmla="*/ 427 h 573"/>
                <a:gd name="T48" fmla="*/ 646 w 688"/>
                <a:gd name="T49" fmla="*/ 486 h 573"/>
                <a:gd name="T50" fmla="*/ 600 w 688"/>
                <a:gd name="T51" fmla="*/ 532 h 573"/>
                <a:gd name="T52" fmla="*/ 542 w 688"/>
                <a:gd name="T53" fmla="*/ 562 h 573"/>
                <a:gd name="T54" fmla="*/ 475 w 688"/>
                <a:gd name="T55" fmla="*/ 573 h 573"/>
                <a:gd name="T56" fmla="*/ 178 w 688"/>
                <a:gd name="T57" fmla="*/ 570 h 573"/>
                <a:gd name="T58" fmla="*/ 115 w 688"/>
                <a:gd name="T59" fmla="*/ 549 h 573"/>
                <a:gd name="T60" fmla="*/ 63 w 688"/>
                <a:gd name="T61" fmla="*/ 511 h 573"/>
                <a:gd name="T62" fmla="*/ 24 w 688"/>
                <a:gd name="T63" fmla="*/ 458 h 573"/>
                <a:gd name="T64" fmla="*/ 3 w 688"/>
                <a:gd name="T65" fmla="*/ 395 h 573"/>
                <a:gd name="T66" fmla="*/ 0 w 688"/>
                <a:gd name="T67" fmla="*/ 213 h 573"/>
                <a:gd name="T68" fmla="*/ 11 w 688"/>
                <a:gd name="T69" fmla="*/ 146 h 573"/>
                <a:gd name="T70" fmla="*/ 41 w 688"/>
                <a:gd name="T71" fmla="*/ 88 h 573"/>
                <a:gd name="T72" fmla="*/ 87 w 688"/>
                <a:gd name="T73" fmla="*/ 42 h 573"/>
                <a:gd name="T74" fmla="*/ 146 w 688"/>
                <a:gd name="T75" fmla="*/ 11 h 573"/>
                <a:gd name="T76" fmla="*/ 212 w 688"/>
                <a:gd name="T77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8" h="573">
                  <a:moveTo>
                    <a:pt x="212" y="115"/>
                  </a:moveTo>
                  <a:lnTo>
                    <a:pt x="190" y="118"/>
                  </a:lnTo>
                  <a:lnTo>
                    <a:pt x="170" y="125"/>
                  </a:lnTo>
                  <a:lnTo>
                    <a:pt x="152" y="137"/>
                  </a:lnTo>
                  <a:lnTo>
                    <a:pt x="136" y="152"/>
                  </a:lnTo>
                  <a:lnTo>
                    <a:pt x="125" y="170"/>
                  </a:lnTo>
                  <a:lnTo>
                    <a:pt x="117" y="191"/>
                  </a:lnTo>
                  <a:lnTo>
                    <a:pt x="114" y="213"/>
                  </a:lnTo>
                  <a:lnTo>
                    <a:pt x="114" y="362"/>
                  </a:lnTo>
                  <a:lnTo>
                    <a:pt x="117" y="383"/>
                  </a:lnTo>
                  <a:lnTo>
                    <a:pt x="125" y="403"/>
                  </a:lnTo>
                  <a:lnTo>
                    <a:pt x="136" y="421"/>
                  </a:lnTo>
                  <a:lnTo>
                    <a:pt x="152" y="437"/>
                  </a:lnTo>
                  <a:lnTo>
                    <a:pt x="170" y="448"/>
                  </a:lnTo>
                  <a:lnTo>
                    <a:pt x="190" y="456"/>
                  </a:lnTo>
                  <a:lnTo>
                    <a:pt x="212" y="459"/>
                  </a:lnTo>
                  <a:lnTo>
                    <a:pt x="475" y="459"/>
                  </a:lnTo>
                  <a:lnTo>
                    <a:pt x="497" y="456"/>
                  </a:lnTo>
                  <a:lnTo>
                    <a:pt x="518" y="448"/>
                  </a:lnTo>
                  <a:lnTo>
                    <a:pt x="535" y="437"/>
                  </a:lnTo>
                  <a:lnTo>
                    <a:pt x="551" y="421"/>
                  </a:lnTo>
                  <a:lnTo>
                    <a:pt x="563" y="403"/>
                  </a:lnTo>
                  <a:lnTo>
                    <a:pt x="570" y="383"/>
                  </a:lnTo>
                  <a:lnTo>
                    <a:pt x="573" y="362"/>
                  </a:lnTo>
                  <a:lnTo>
                    <a:pt x="573" y="213"/>
                  </a:lnTo>
                  <a:lnTo>
                    <a:pt x="570" y="191"/>
                  </a:lnTo>
                  <a:lnTo>
                    <a:pt x="563" y="170"/>
                  </a:lnTo>
                  <a:lnTo>
                    <a:pt x="551" y="152"/>
                  </a:lnTo>
                  <a:lnTo>
                    <a:pt x="535" y="137"/>
                  </a:lnTo>
                  <a:lnTo>
                    <a:pt x="518" y="125"/>
                  </a:lnTo>
                  <a:lnTo>
                    <a:pt x="497" y="118"/>
                  </a:lnTo>
                  <a:lnTo>
                    <a:pt x="475" y="115"/>
                  </a:lnTo>
                  <a:lnTo>
                    <a:pt x="212" y="115"/>
                  </a:lnTo>
                  <a:close/>
                  <a:moveTo>
                    <a:pt x="212" y="0"/>
                  </a:moveTo>
                  <a:lnTo>
                    <a:pt x="475" y="0"/>
                  </a:lnTo>
                  <a:lnTo>
                    <a:pt x="509" y="3"/>
                  </a:lnTo>
                  <a:lnTo>
                    <a:pt x="542" y="11"/>
                  </a:lnTo>
                  <a:lnTo>
                    <a:pt x="572" y="24"/>
                  </a:lnTo>
                  <a:lnTo>
                    <a:pt x="600" y="42"/>
                  </a:lnTo>
                  <a:lnTo>
                    <a:pt x="625" y="64"/>
                  </a:lnTo>
                  <a:lnTo>
                    <a:pt x="646" y="88"/>
                  </a:lnTo>
                  <a:lnTo>
                    <a:pt x="664" y="116"/>
                  </a:lnTo>
                  <a:lnTo>
                    <a:pt x="676" y="146"/>
                  </a:lnTo>
                  <a:lnTo>
                    <a:pt x="685" y="178"/>
                  </a:lnTo>
                  <a:lnTo>
                    <a:pt x="688" y="213"/>
                  </a:lnTo>
                  <a:lnTo>
                    <a:pt x="688" y="362"/>
                  </a:lnTo>
                  <a:lnTo>
                    <a:pt x="685" y="395"/>
                  </a:lnTo>
                  <a:lnTo>
                    <a:pt x="676" y="427"/>
                  </a:lnTo>
                  <a:lnTo>
                    <a:pt x="664" y="458"/>
                  </a:lnTo>
                  <a:lnTo>
                    <a:pt x="646" y="486"/>
                  </a:lnTo>
                  <a:lnTo>
                    <a:pt x="625" y="511"/>
                  </a:lnTo>
                  <a:lnTo>
                    <a:pt x="600" y="532"/>
                  </a:lnTo>
                  <a:lnTo>
                    <a:pt x="572" y="549"/>
                  </a:lnTo>
                  <a:lnTo>
                    <a:pt x="542" y="562"/>
                  </a:lnTo>
                  <a:lnTo>
                    <a:pt x="509" y="570"/>
                  </a:lnTo>
                  <a:lnTo>
                    <a:pt x="475" y="573"/>
                  </a:lnTo>
                  <a:lnTo>
                    <a:pt x="212" y="573"/>
                  </a:lnTo>
                  <a:lnTo>
                    <a:pt x="178" y="570"/>
                  </a:lnTo>
                  <a:lnTo>
                    <a:pt x="146" y="562"/>
                  </a:lnTo>
                  <a:lnTo>
                    <a:pt x="115" y="549"/>
                  </a:lnTo>
                  <a:lnTo>
                    <a:pt x="87" y="532"/>
                  </a:lnTo>
                  <a:lnTo>
                    <a:pt x="63" y="511"/>
                  </a:lnTo>
                  <a:lnTo>
                    <a:pt x="41" y="486"/>
                  </a:lnTo>
                  <a:lnTo>
                    <a:pt x="24" y="458"/>
                  </a:lnTo>
                  <a:lnTo>
                    <a:pt x="11" y="427"/>
                  </a:lnTo>
                  <a:lnTo>
                    <a:pt x="3" y="395"/>
                  </a:lnTo>
                  <a:lnTo>
                    <a:pt x="0" y="362"/>
                  </a:lnTo>
                  <a:lnTo>
                    <a:pt x="0" y="213"/>
                  </a:lnTo>
                  <a:lnTo>
                    <a:pt x="3" y="178"/>
                  </a:lnTo>
                  <a:lnTo>
                    <a:pt x="11" y="146"/>
                  </a:lnTo>
                  <a:lnTo>
                    <a:pt x="24" y="116"/>
                  </a:lnTo>
                  <a:lnTo>
                    <a:pt x="41" y="88"/>
                  </a:lnTo>
                  <a:lnTo>
                    <a:pt x="63" y="64"/>
                  </a:lnTo>
                  <a:lnTo>
                    <a:pt x="87" y="42"/>
                  </a:lnTo>
                  <a:lnTo>
                    <a:pt x="115" y="24"/>
                  </a:lnTo>
                  <a:lnTo>
                    <a:pt x="146" y="11"/>
                  </a:lnTo>
                  <a:lnTo>
                    <a:pt x="178" y="3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7" name="Group 1576"/>
          <p:cNvGrpSpPr/>
          <p:nvPr/>
        </p:nvGrpSpPr>
        <p:grpSpPr>
          <a:xfrm>
            <a:off x="4415876" y="4337697"/>
            <a:ext cx="544513" cy="346075"/>
            <a:chOff x="4398963" y="4337050"/>
            <a:chExt cx="544513" cy="346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51" name="Freeform 913"/>
            <p:cNvSpPr>
              <a:spLocks/>
            </p:cNvSpPr>
            <p:nvPr/>
          </p:nvSpPr>
          <p:spPr bwMode="auto">
            <a:xfrm>
              <a:off x="4835526" y="4346575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8 h 172"/>
                <a:gd name="T10" fmla="*/ 114 w 114"/>
                <a:gd name="T11" fmla="*/ 57 h 172"/>
                <a:gd name="T12" fmla="*/ 114 w 114"/>
                <a:gd name="T13" fmla="*/ 114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1 h 172"/>
                <a:gd name="T20" fmla="*/ 76 w 114"/>
                <a:gd name="T21" fmla="*/ 169 h 172"/>
                <a:gd name="T22" fmla="*/ 57 w 114"/>
                <a:gd name="T23" fmla="*/ 172 h 172"/>
                <a:gd name="T24" fmla="*/ 37 w 114"/>
                <a:gd name="T25" fmla="*/ 169 h 172"/>
                <a:gd name="T26" fmla="*/ 22 w 114"/>
                <a:gd name="T27" fmla="*/ 161 h 172"/>
                <a:gd name="T28" fmla="*/ 10 w 114"/>
                <a:gd name="T29" fmla="*/ 150 h 172"/>
                <a:gd name="T30" fmla="*/ 2 w 114"/>
                <a:gd name="T31" fmla="*/ 133 h 172"/>
                <a:gd name="T32" fmla="*/ 0 w 114"/>
                <a:gd name="T33" fmla="*/ 114 h 172"/>
                <a:gd name="T34" fmla="*/ 0 w 114"/>
                <a:gd name="T35" fmla="*/ 57 h 172"/>
                <a:gd name="T36" fmla="*/ 2 w 114"/>
                <a:gd name="T37" fmla="*/ 38 h 172"/>
                <a:gd name="T38" fmla="*/ 10 w 114"/>
                <a:gd name="T39" fmla="*/ 22 h 172"/>
                <a:gd name="T40" fmla="*/ 22 w 114"/>
                <a:gd name="T41" fmla="*/ 10 h 172"/>
                <a:gd name="T42" fmla="*/ 37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14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1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7" y="169"/>
                  </a:lnTo>
                  <a:lnTo>
                    <a:pt x="22" y="161"/>
                  </a:lnTo>
                  <a:lnTo>
                    <a:pt x="10" y="150"/>
                  </a:lnTo>
                  <a:lnTo>
                    <a:pt x="2" y="133"/>
                  </a:lnTo>
                  <a:lnTo>
                    <a:pt x="0" y="114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2" name="Freeform 914"/>
            <p:cNvSpPr>
              <a:spLocks/>
            </p:cNvSpPr>
            <p:nvPr/>
          </p:nvSpPr>
          <p:spPr bwMode="auto">
            <a:xfrm>
              <a:off x="4862513" y="4383088"/>
              <a:ext cx="26988" cy="19050"/>
            </a:xfrm>
            <a:custGeom>
              <a:avLst/>
              <a:gdLst>
                <a:gd name="T0" fmla="*/ 56 w 171"/>
                <a:gd name="T1" fmla="*/ 0 h 115"/>
                <a:gd name="T2" fmla="*/ 113 w 171"/>
                <a:gd name="T3" fmla="*/ 0 h 115"/>
                <a:gd name="T4" fmla="*/ 133 w 171"/>
                <a:gd name="T5" fmla="*/ 2 h 115"/>
                <a:gd name="T6" fmla="*/ 149 w 171"/>
                <a:gd name="T7" fmla="*/ 10 h 115"/>
                <a:gd name="T8" fmla="*/ 160 w 171"/>
                <a:gd name="T9" fmla="*/ 22 h 115"/>
                <a:gd name="T10" fmla="*/ 169 w 171"/>
                <a:gd name="T11" fmla="*/ 38 h 115"/>
                <a:gd name="T12" fmla="*/ 171 w 171"/>
                <a:gd name="T13" fmla="*/ 57 h 115"/>
                <a:gd name="T14" fmla="*/ 169 w 171"/>
                <a:gd name="T15" fmla="*/ 76 h 115"/>
                <a:gd name="T16" fmla="*/ 160 w 171"/>
                <a:gd name="T17" fmla="*/ 92 h 115"/>
                <a:gd name="T18" fmla="*/ 149 w 171"/>
                <a:gd name="T19" fmla="*/ 104 h 115"/>
                <a:gd name="T20" fmla="*/ 133 w 171"/>
                <a:gd name="T21" fmla="*/ 112 h 115"/>
                <a:gd name="T22" fmla="*/ 113 w 171"/>
                <a:gd name="T23" fmla="*/ 115 h 115"/>
                <a:gd name="T24" fmla="*/ 56 w 171"/>
                <a:gd name="T25" fmla="*/ 115 h 115"/>
                <a:gd name="T26" fmla="*/ 37 w 171"/>
                <a:gd name="T27" fmla="*/ 112 h 115"/>
                <a:gd name="T28" fmla="*/ 22 w 171"/>
                <a:gd name="T29" fmla="*/ 104 h 115"/>
                <a:gd name="T30" fmla="*/ 9 w 171"/>
                <a:gd name="T31" fmla="*/ 92 h 115"/>
                <a:gd name="T32" fmla="*/ 2 w 171"/>
                <a:gd name="T33" fmla="*/ 76 h 115"/>
                <a:gd name="T34" fmla="*/ 0 w 171"/>
                <a:gd name="T35" fmla="*/ 57 h 115"/>
                <a:gd name="T36" fmla="*/ 2 w 171"/>
                <a:gd name="T37" fmla="*/ 38 h 115"/>
                <a:gd name="T38" fmla="*/ 9 w 171"/>
                <a:gd name="T39" fmla="*/ 22 h 115"/>
                <a:gd name="T40" fmla="*/ 22 w 171"/>
                <a:gd name="T41" fmla="*/ 10 h 115"/>
                <a:gd name="T42" fmla="*/ 37 w 171"/>
                <a:gd name="T43" fmla="*/ 2 h 115"/>
                <a:gd name="T44" fmla="*/ 56 w 17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115">
                  <a:moveTo>
                    <a:pt x="56" y="0"/>
                  </a:moveTo>
                  <a:lnTo>
                    <a:pt x="113" y="0"/>
                  </a:lnTo>
                  <a:lnTo>
                    <a:pt x="133" y="2"/>
                  </a:lnTo>
                  <a:lnTo>
                    <a:pt x="149" y="10"/>
                  </a:lnTo>
                  <a:lnTo>
                    <a:pt x="160" y="22"/>
                  </a:lnTo>
                  <a:lnTo>
                    <a:pt x="169" y="38"/>
                  </a:lnTo>
                  <a:lnTo>
                    <a:pt x="171" y="57"/>
                  </a:lnTo>
                  <a:lnTo>
                    <a:pt x="169" y="76"/>
                  </a:lnTo>
                  <a:lnTo>
                    <a:pt x="160" y="92"/>
                  </a:lnTo>
                  <a:lnTo>
                    <a:pt x="149" y="104"/>
                  </a:lnTo>
                  <a:lnTo>
                    <a:pt x="133" y="112"/>
                  </a:lnTo>
                  <a:lnTo>
                    <a:pt x="113" y="115"/>
                  </a:lnTo>
                  <a:lnTo>
                    <a:pt x="56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3" name="Freeform 915"/>
            <p:cNvSpPr>
              <a:spLocks/>
            </p:cNvSpPr>
            <p:nvPr/>
          </p:nvSpPr>
          <p:spPr bwMode="auto">
            <a:xfrm>
              <a:off x="4799013" y="4383088"/>
              <a:ext cx="26988" cy="19050"/>
            </a:xfrm>
            <a:custGeom>
              <a:avLst/>
              <a:gdLst>
                <a:gd name="T0" fmla="*/ 58 w 172"/>
                <a:gd name="T1" fmla="*/ 0 h 115"/>
                <a:gd name="T2" fmla="*/ 115 w 172"/>
                <a:gd name="T3" fmla="*/ 0 h 115"/>
                <a:gd name="T4" fmla="*/ 134 w 172"/>
                <a:gd name="T5" fmla="*/ 2 h 115"/>
                <a:gd name="T6" fmla="*/ 151 w 172"/>
                <a:gd name="T7" fmla="*/ 10 h 115"/>
                <a:gd name="T8" fmla="*/ 162 w 172"/>
                <a:gd name="T9" fmla="*/ 22 h 115"/>
                <a:gd name="T10" fmla="*/ 169 w 172"/>
                <a:gd name="T11" fmla="*/ 38 h 115"/>
                <a:gd name="T12" fmla="*/ 172 w 172"/>
                <a:gd name="T13" fmla="*/ 57 h 115"/>
                <a:gd name="T14" fmla="*/ 169 w 172"/>
                <a:gd name="T15" fmla="*/ 76 h 115"/>
                <a:gd name="T16" fmla="*/ 162 w 172"/>
                <a:gd name="T17" fmla="*/ 92 h 115"/>
                <a:gd name="T18" fmla="*/ 151 w 172"/>
                <a:gd name="T19" fmla="*/ 104 h 115"/>
                <a:gd name="T20" fmla="*/ 134 w 172"/>
                <a:gd name="T21" fmla="*/ 112 h 115"/>
                <a:gd name="T22" fmla="*/ 115 w 172"/>
                <a:gd name="T23" fmla="*/ 115 h 115"/>
                <a:gd name="T24" fmla="*/ 58 w 172"/>
                <a:gd name="T25" fmla="*/ 115 h 115"/>
                <a:gd name="T26" fmla="*/ 39 w 172"/>
                <a:gd name="T27" fmla="*/ 112 h 115"/>
                <a:gd name="T28" fmla="*/ 23 w 172"/>
                <a:gd name="T29" fmla="*/ 104 h 115"/>
                <a:gd name="T30" fmla="*/ 11 w 172"/>
                <a:gd name="T31" fmla="*/ 92 h 115"/>
                <a:gd name="T32" fmla="*/ 4 w 172"/>
                <a:gd name="T33" fmla="*/ 76 h 115"/>
                <a:gd name="T34" fmla="*/ 0 w 172"/>
                <a:gd name="T35" fmla="*/ 57 h 115"/>
                <a:gd name="T36" fmla="*/ 4 w 172"/>
                <a:gd name="T37" fmla="*/ 38 h 115"/>
                <a:gd name="T38" fmla="*/ 11 w 172"/>
                <a:gd name="T39" fmla="*/ 22 h 115"/>
                <a:gd name="T40" fmla="*/ 23 w 172"/>
                <a:gd name="T41" fmla="*/ 10 h 115"/>
                <a:gd name="T42" fmla="*/ 39 w 172"/>
                <a:gd name="T43" fmla="*/ 2 h 115"/>
                <a:gd name="T44" fmla="*/ 58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8" y="0"/>
                  </a:moveTo>
                  <a:lnTo>
                    <a:pt x="115" y="0"/>
                  </a:lnTo>
                  <a:lnTo>
                    <a:pt x="134" y="2"/>
                  </a:lnTo>
                  <a:lnTo>
                    <a:pt x="151" y="10"/>
                  </a:lnTo>
                  <a:lnTo>
                    <a:pt x="162" y="22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2" y="92"/>
                  </a:lnTo>
                  <a:lnTo>
                    <a:pt x="151" y="104"/>
                  </a:lnTo>
                  <a:lnTo>
                    <a:pt x="134" y="112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4" name="Freeform 916"/>
            <p:cNvSpPr>
              <a:spLocks/>
            </p:cNvSpPr>
            <p:nvPr/>
          </p:nvSpPr>
          <p:spPr bwMode="auto">
            <a:xfrm>
              <a:off x="4854576" y="4357688"/>
              <a:ext cx="23813" cy="23813"/>
            </a:xfrm>
            <a:custGeom>
              <a:avLst/>
              <a:gdLst>
                <a:gd name="T0" fmla="*/ 87 w 153"/>
                <a:gd name="T1" fmla="*/ 0 h 154"/>
                <a:gd name="T2" fmla="*/ 105 w 153"/>
                <a:gd name="T3" fmla="*/ 0 h 154"/>
                <a:gd name="T4" fmla="*/ 122 w 153"/>
                <a:gd name="T5" fmla="*/ 6 h 154"/>
                <a:gd name="T6" fmla="*/ 136 w 153"/>
                <a:gd name="T7" fmla="*/ 17 h 154"/>
                <a:gd name="T8" fmla="*/ 147 w 153"/>
                <a:gd name="T9" fmla="*/ 32 h 154"/>
                <a:gd name="T10" fmla="*/ 153 w 153"/>
                <a:gd name="T11" fmla="*/ 48 h 154"/>
                <a:gd name="T12" fmla="*/ 153 w 153"/>
                <a:gd name="T13" fmla="*/ 65 h 154"/>
                <a:gd name="T14" fmla="*/ 147 w 153"/>
                <a:gd name="T15" fmla="*/ 82 h 154"/>
                <a:gd name="T16" fmla="*/ 136 w 153"/>
                <a:gd name="T17" fmla="*/ 96 h 154"/>
                <a:gd name="T18" fmla="*/ 96 w 153"/>
                <a:gd name="T19" fmla="*/ 137 h 154"/>
                <a:gd name="T20" fmla="*/ 84 w 153"/>
                <a:gd name="T21" fmla="*/ 146 h 154"/>
                <a:gd name="T22" fmla="*/ 72 w 153"/>
                <a:gd name="T23" fmla="*/ 153 h 154"/>
                <a:gd name="T24" fmla="*/ 56 w 153"/>
                <a:gd name="T25" fmla="*/ 154 h 154"/>
                <a:gd name="T26" fmla="*/ 40 w 153"/>
                <a:gd name="T27" fmla="*/ 153 h 154"/>
                <a:gd name="T28" fmla="*/ 28 w 153"/>
                <a:gd name="T29" fmla="*/ 146 h 154"/>
                <a:gd name="T30" fmla="*/ 16 w 153"/>
                <a:gd name="T31" fmla="*/ 137 h 154"/>
                <a:gd name="T32" fmla="*/ 5 w 153"/>
                <a:gd name="T33" fmla="*/ 122 h 154"/>
                <a:gd name="T34" fmla="*/ 0 w 153"/>
                <a:gd name="T35" fmla="*/ 106 h 154"/>
                <a:gd name="T36" fmla="*/ 0 w 153"/>
                <a:gd name="T37" fmla="*/ 88 h 154"/>
                <a:gd name="T38" fmla="*/ 5 w 153"/>
                <a:gd name="T39" fmla="*/ 71 h 154"/>
                <a:gd name="T40" fmla="*/ 16 w 153"/>
                <a:gd name="T41" fmla="*/ 57 h 154"/>
                <a:gd name="T42" fmla="*/ 56 w 153"/>
                <a:gd name="T43" fmla="*/ 17 h 154"/>
                <a:gd name="T44" fmla="*/ 71 w 153"/>
                <a:gd name="T45" fmla="*/ 6 h 154"/>
                <a:gd name="T46" fmla="*/ 87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87" y="0"/>
                  </a:moveTo>
                  <a:lnTo>
                    <a:pt x="105" y="0"/>
                  </a:lnTo>
                  <a:lnTo>
                    <a:pt x="122" y="6"/>
                  </a:lnTo>
                  <a:lnTo>
                    <a:pt x="136" y="17"/>
                  </a:lnTo>
                  <a:lnTo>
                    <a:pt x="147" y="32"/>
                  </a:lnTo>
                  <a:lnTo>
                    <a:pt x="153" y="48"/>
                  </a:lnTo>
                  <a:lnTo>
                    <a:pt x="153" y="65"/>
                  </a:lnTo>
                  <a:lnTo>
                    <a:pt x="147" y="82"/>
                  </a:lnTo>
                  <a:lnTo>
                    <a:pt x="136" y="96"/>
                  </a:lnTo>
                  <a:lnTo>
                    <a:pt x="96" y="137"/>
                  </a:lnTo>
                  <a:lnTo>
                    <a:pt x="84" y="146"/>
                  </a:lnTo>
                  <a:lnTo>
                    <a:pt x="72" y="153"/>
                  </a:lnTo>
                  <a:lnTo>
                    <a:pt x="56" y="154"/>
                  </a:lnTo>
                  <a:lnTo>
                    <a:pt x="40" y="153"/>
                  </a:lnTo>
                  <a:lnTo>
                    <a:pt x="28" y="146"/>
                  </a:lnTo>
                  <a:lnTo>
                    <a:pt x="16" y="137"/>
                  </a:lnTo>
                  <a:lnTo>
                    <a:pt x="5" y="122"/>
                  </a:lnTo>
                  <a:lnTo>
                    <a:pt x="0" y="106"/>
                  </a:lnTo>
                  <a:lnTo>
                    <a:pt x="0" y="88"/>
                  </a:lnTo>
                  <a:lnTo>
                    <a:pt x="5" y="71"/>
                  </a:lnTo>
                  <a:lnTo>
                    <a:pt x="16" y="57"/>
                  </a:lnTo>
                  <a:lnTo>
                    <a:pt x="56" y="17"/>
                  </a:lnTo>
                  <a:lnTo>
                    <a:pt x="71" y="6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5" name="Freeform 917"/>
            <p:cNvSpPr>
              <a:spLocks/>
            </p:cNvSpPr>
            <p:nvPr/>
          </p:nvSpPr>
          <p:spPr bwMode="auto">
            <a:xfrm>
              <a:off x="4810126" y="4357688"/>
              <a:ext cx="23813" cy="23813"/>
            </a:xfrm>
            <a:custGeom>
              <a:avLst/>
              <a:gdLst>
                <a:gd name="T0" fmla="*/ 48 w 154"/>
                <a:gd name="T1" fmla="*/ 0 h 154"/>
                <a:gd name="T2" fmla="*/ 65 w 154"/>
                <a:gd name="T3" fmla="*/ 0 h 154"/>
                <a:gd name="T4" fmla="*/ 82 w 154"/>
                <a:gd name="T5" fmla="*/ 6 h 154"/>
                <a:gd name="T6" fmla="*/ 96 w 154"/>
                <a:gd name="T7" fmla="*/ 17 h 154"/>
                <a:gd name="T8" fmla="*/ 137 w 154"/>
                <a:gd name="T9" fmla="*/ 57 h 154"/>
                <a:gd name="T10" fmla="*/ 147 w 154"/>
                <a:gd name="T11" fmla="*/ 71 h 154"/>
                <a:gd name="T12" fmla="*/ 154 w 154"/>
                <a:gd name="T13" fmla="*/ 88 h 154"/>
                <a:gd name="T14" fmla="*/ 154 w 154"/>
                <a:gd name="T15" fmla="*/ 106 h 154"/>
                <a:gd name="T16" fmla="*/ 147 w 154"/>
                <a:gd name="T17" fmla="*/ 122 h 154"/>
                <a:gd name="T18" fmla="*/ 137 w 154"/>
                <a:gd name="T19" fmla="*/ 137 h 154"/>
                <a:gd name="T20" fmla="*/ 123 w 154"/>
                <a:gd name="T21" fmla="*/ 146 h 154"/>
                <a:gd name="T22" fmla="*/ 110 w 154"/>
                <a:gd name="T23" fmla="*/ 153 h 154"/>
                <a:gd name="T24" fmla="*/ 96 w 154"/>
                <a:gd name="T25" fmla="*/ 154 h 154"/>
                <a:gd name="T26" fmla="*/ 82 w 154"/>
                <a:gd name="T27" fmla="*/ 153 h 154"/>
                <a:gd name="T28" fmla="*/ 68 w 154"/>
                <a:gd name="T29" fmla="*/ 146 h 154"/>
                <a:gd name="T30" fmla="*/ 57 w 154"/>
                <a:gd name="T31" fmla="*/ 137 h 154"/>
                <a:gd name="T32" fmla="*/ 17 w 154"/>
                <a:gd name="T33" fmla="*/ 96 h 154"/>
                <a:gd name="T34" fmla="*/ 6 w 154"/>
                <a:gd name="T35" fmla="*/ 82 h 154"/>
                <a:gd name="T36" fmla="*/ 0 w 154"/>
                <a:gd name="T37" fmla="*/ 65 h 154"/>
                <a:gd name="T38" fmla="*/ 0 w 154"/>
                <a:gd name="T39" fmla="*/ 48 h 154"/>
                <a:gd name="T40" fmla="*/ 6 w 154"/>
                <a:gd name="T41" fmla="*/ 32 h 154"/>
                <a:gd name="T42" fmla="*/ 17 w 154"/>
                <a:gd name="T43" fmla="*/ 17 h 154"/>
                <a:gd name="T44" fmla="*/ 32 w 154"/>
                <a:gd name="T45" fmla="*/ 6 h 154"/>
                <a:gd name="T46" fmla="*/ 48 w 154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154">
                  <a:moveTo>
                    <a:pt x="48" y="0"/>
                  </a:moveTo>
                  <a:lnTo>
                    <a:pt x="65" y="0"/>
                  </a:lnTo>
                  <a:lnTo>
                    <a:pt x="82" y="6"/>
                  </a:lnTo>
                  <a:lnTo>
                    <a:pt x="96" y="17"/>
                  </a:lnTo>
                  <a:lnTo>
                    <a:pt x="137" y="57"/>
                  </a:lnTo>
                  <a:lnTo>
                    <a:pt x="147" y="71"/>
                  </a:lnTo>
                  <a:lnTo>
                    <a:pt x="154" y="88"/>
                  </a:lnTo>
                  <a:lnTo>
                    <a:pt x="154" y="106"/>
                  </a:lnTo>
                  <a:lnTo>
                    <a:pt x="147" y="122"/>
                  </a:lnTo>
                  <a:lnTo>
                    <a:pt x="137" y="137"/>
                  </a:lnTo>
                  <a:lnTo>
                    <a:pt x="123" y="146"/>
                  </a:lnTo>
                  <a:lnTo>
                    <a:pt x="110" y="153"/>
                  </a:lnTo>
                  <a:lnTo>
                    <a:pt x="96" y="154"/>
                  </a:lnTo>
                  <a:lnTo>
                    <a:pt x="82" y="153"/>
                  </a:lnTo>
                  <a:lnTo>
                    <a:pt x="68" y="146"/>
                  </a:lnTo>
                  <a:lnTo>
                    <a:pt x="57" y="137"/>
                  </a:lnTo>
                  <a:lnTo>
                    <a:pt x="17" y="96"/>
                  </a:lnTo>
                  <a:lnTo>
                    <a:pt x="6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2"/>
                  </a:lnTo>
                  <a:lnTo>
                    <a:pt x="17" y="17"/>
                  </a:lnTo>
                  <a:lnTo>
                    <a:pt x="3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6" name="Freeform 918"/>
            <p:cNvSpPr>
              <a:spLocks noEditPoints="1"/>
            </p:cNvSpPr>
            <p:nvPr/>
          </p:nvSpPr>
          <p:spPr bwMode="auto">
            <a:xfrm>
              <a:off x="4806951" y="4356100"/>
              <a:ext cx="73025" cy="53975"/>
            </a:xfrm>
            <a:custGeom>
              <a:avLst/>
              <a:gdLst>
                <a:gd name="T0" fmla="*/ 229 w 457"/>
                <a:gd name="T1" fmla="*/ 115 h 344"/>
                <a:gd name="T2" fmla="*/ 203 w 457"/>
                <a:gd name="T3" fmla="*/ 118 h 344"/>
                <a:gd name="T4" fmla="*/ 179 w 457"/>
                <a:gd name="T5" fmla="*/ 126 h 344"/>
                <a:gd name="T6" fmla="*/ 157 w 457"/>
                <a:gd name="T7" fmla="*/ 140 h 344"/>
                <a:gd name="T8" fmla="*/ 139 w 457"/>
                <a:gd name="T9" fmla="*/ 157 h 344"/>
                <a:gd name="T10" fmla="*/ 126 w 457"/>
                <a:gd name="T11" fmla="*/ 179 h 344"/>
                <a:gd name="T12" fmla="*/ 118 w 457"/>
                <a:gd name="T13" fmla="*/ 203 h 344"/>
                <a:gd name="T14" fmla="*/ 114 w 457"/>
                <a:gd name="T15" fmla="*/ 229 h 344"/>
                <a:gd name="T16" fmla="*/ 344 w 457"/>
                <a:gd name="T17" fmla="*/ 229 h 344"/>
                <a:gd name="T18" fmla="*/ 341 w 457"/>
                <a:gd name="T19" fmla="*/ 203 h 344"/>
                <a:gd name="T20" fmla="*/ 331 w 457"/>
                <a:gd name="T21" fmla="*/ 179 h 344"/>
                <a:gd name="T22" fmla="*/ 318 w 457"/>
                <a:gd name="T23" fmla="*/ 157 h 344"/>
                <a:gd name="T24" fmla="*/ 300 w 457"/>
                <a:gd name="T25" fmla="*/ 140 h 344"/>
                <a:gd name="T26" fmla="*/ 279 w 457"/>
                <a:gd name="T27" fmla="*/ 126 h 344"/>
                <a:gd name="T28" fmla="*/ 255 w 457"/>
                <a:gd name="T29" fmla="*/ 118 h 344"/>
                <a:gd name="T30" fmla="*/ 229 w 457"/>
                <a:gd name="T31" fmla="*/ 115 h 344"/>
                <a:gd name="T32" fmla="*/ 229 w 457"/>
                <a:gd name="T33" fmla="*/ 0 h 344"/>
                <a:gd name="T34" fmla="*/ 266 w 457"/>
                <a:gd name="T35" fmla="*/ 3 h 344"/>
                <a:gd name="T36" fmla="*/ 301 w 457"/>
                <a:gd name="T37" fmla="*/ 11 h 344"/>
                <a:gd name="T38" fmla="*/ 333 w 457"/>
                <a:gd name="T39" fmla="*/ 26 h 344"/>
                <a:gd name="T40" fmla="*/ 364 w 457"/>
                <a:gd name="T41" fmla="*/ 45 h 344"/>
                <a:gd name="T42" fmla="*/ 391 w 457"/>
                <a:gd name="T43" fmla="*/ 68 h 344"/>
                <a:gd name="T44" fmla="*/ 414 w 457"/>
                <a:gd name="T45" fmla="*/ 94 h 344"/>
                <a:gd name="T46" fmla="*/ 432 w 457"/>
                <a:gd name="T47" fmla="*/ 124 h 344"/>
                <a:gd name="T48" fmla="*/ 446 w 457"/>
                <a:gd name="T49" fmla="*/ 157 h 344"/>
                <a:gd name="T50" fmla="*/ 454 w 457"/>
                <a:gd name="T51" fmla="*/ 192 h 344"/>
                <a:gd name="T52" fmla="*/ 457 w 457"/>
                <a:gd name="T53" fmla="*/ 229 h 344"/>
                <a:gd name="T54" fmla="*/ 456 w 457"/>
                <a:gd name="T55" fmla="*/ 253 h 344"/>
                <a:gd name="T56" fmla="*/ 452 w 457"/>
                <a:gd name="T57" fmla="*/ 279 h 344"/>
                <a:gd name="T58" fmla="*/ 446 w 457"/>
                <a:gd name="T59" fmla="*/ 303 h 344"/>
                <a:gd name="T60" fmla="*/ 436 w 457"/>
                <a:gd name="T61" fmla="*/ 319 h 344"/>
                <a:gd name="T62" fmla="*/ 422 w 457"/>
                <a:gd name="T63" fmla="*/ 333 h 344"/>
                <a:gd name="T64" fmla="*/ 406 w 457"/>
                <a:gd name="T65" fmla="*/ 341 h 344"/>
                <a:gd name="T66" fmla="*/ 389 w 457"/>
                <a:gd name="T67" fmla="*/ 344 h 344"/>
                <a:gd name="T68" fmla="*/ 69 w 457"/>
                <a:gd name="T69" fmla="*/ 344 h 344"/>
                <a:gd name="T70" fmla="*/ 55 w 457"/>
                <a:gd name="T71" fmla="*/ 342 h 344"/>
                <a:gd name="T72" fmla="*/ 43 w 457"/>
                <a:gd name="T73" fmla="*/ 336 h 344"/>
                <a:gd name="T74" fmla="*/ 31 w 457"/>
                <a:gd name="T75" fmla="*/ 327 h 344"/>
                <a:gd name="T76" fmla="*/ 23 w 457"/>
                <a:gd name="T77" fmla="*/ 317 h 344"/>
                <a:gd name="T78" fmla="*/ 18 w 457"/>
                <a:gd name="T79" fmla="*/ 303 h 344"/>
                <a:gd name="T80" fmla="*/ 7 w 457"/>
                <a:gd name="T81" fmla="*/ 279 h 344"/>
                <a:gd name="T82" fmla="*/ 2 w 457"/>
                <a:gd name="T83" fmla="*/ 253 h 344"/>
                <a:gd name="T84" fmla="*/ 0 w 457"/>
                <a:gd name="T85" fmla="*/ 229 h 344"/>
                <a:gd name="T86" fmla="*/ 3 w 457"/>
                <a:gd name="T87" fmla="*/ 192 h 344"/>
                <a:gd name="T88" fmla="*/ 11 w 457"/>
                <a:gd name="T89" fmla="*/ 157 h 344"/>
                <a:gd name="T90" fmla="*/ 26 w 457"/>
                <a:gd name="T91" fmla="*/ 124 h 344"/>
                <a:gd name="T92" fmla="*/ 45 w 457"/>
                <a:gd name="T93" fmla="*/ 94 h 344"/>
                <a:gd name="T94" fmla="*/ 68 w 457"/>
                <a:gd name="T95" fmla="*/ 68 h 344"/>
                <a:gd name="T96" fmla="*/ 94 w 457"/>
                <a:gd name="T97" fmla="*/ 45 h 344"/>
                <a:gd name="T98" fmla="*/ 124 w 457"/>
                <a:gd name="T99" fmla="*/ 26 h 344"/>
                <a:gd name="T100" fmla="*/ 157 w 457"/>
                <a:gd name="T101" fmla="*/ 11 h 344"/>
                <a:gd name="T102" fmla="*/ 192 w 457"/>
                <a:gd name="T103" fmla="*/ 3 h 344"/>
                <a:gd name="T104" fmla="*/ 229 w 457"/>
                <a:gd name="T10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7" h="344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4" y="229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1" y="179"/>
                  </a:lnTo>
                  <a:lnTo>
                    <a:pt x="318" y="157"/>
                  </a:lnTo>
                  <a:lnTo>
                    <a:pt x="300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6" y="3"/>
                  </a:lnTo>
                  <a:lnTo>
                    <a:pt x="301" y="11"/>
                  </a:lnTo>
                  <a:lnTo>
                    <a:pt x="333" y="26"/>
                  </a:lnTo>
                  <a:lnTo>
                    <a:pt x="364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2" y="124"/>
                  </a:lnTo>
                  <a:lnTo>
                    <a:pt x="446" y="157"/>
                  </a:lnTo>
                  <a:lnTo>
                    <a:pt x="454" y="192"/>
                  </a:lnTo>
                  <a:lnTo>
                    <a:pt x="457" y="229"/>
                  </a:lnTo>
                  <a:lnTo>
                    <a:pt x="456" y="253"/>
                  </a:lnTo>
                  <a:lnTo>
                    <a:pt x="452" y="279"/>
                  </a:lnTo>
                  <a:lnTo>
                    <a:pt x="446" y="303"/>
                  </a:lnTo>
                  <a:lnTo>
                    <a:pt x="436" y="319"/>
                  </a:lnTo>
                  <a:lnTo>
                    <a:pt x="422" y="333"/>
                  </a:lnTo>
                  <a:lnTo>
                    <a:pt x="406" y="341"/>
                  </a:lnTo>
                  <a:lnTo>
                    <a:pt x="389" y="344"/>
                  </a:lnTo>
                  <a:lnTo>
                    <a:pt x="69" y="344"/>
                  </a:lnTo>
                  <a:lnTo>
                    <a:pt x="55" y="342"/>
                  </a:lnTo>
                  <a:lnTo>
                    <a:pt x="43" y="336"/>
                  </a:lnTo>
                  <a:lnTo>
                    <a:pt x="31" y="327"/>
                  </a:lnTo>
                  <a:lnTo>
                    <a:pt x="23" y="317"/>
                  </a:lnTo>
                  <a:lnTo>
                    <a:pt x="18" y="303"/>
                  </a:lnTo>
                  <a:lnTo>
                    <a:pt x="7" y="279"/>
                  </a:lnTo>
                  <a:lnTo>
                    <a:pt x="2" y="253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1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7" name="Freeform 919"/>
            <p:cNvSpPr>
              <a:spLocks noEditPoints="1"/>
            </p:cNvSpPr>
            <p:nvPr/>
          </p:nvSpPr>
          <p:spPr bwMode="auto">
            <a:xfrm>
              <a:off x="4398963" y="4337050"/>
              <a:ext cx="544513" cy="109538"/>
            </a:xfrm>
            <a:custGeom>
              <a:avLst/>
              <a:gdLst>
                <a:gd name="T0" fmla="*/ 1271 w 3434"/>
                <a:gd name="T1" fmla="*/ 118 h 688"/>
                <a:gd name="T2" fmla="*/ 1240 w 3434"/>
                <a:gd name="T3" fmla="*/ 139 h 688"/>
                <a:gd name="T4" fmla="*/ 1168 w 3434"/>
                <a:gd name="T5" fmla="*/ 356 h 688"/>
                <a:gd name="T6" fmla="*/ 1137 w 3434"/>
                <a:gd name="T7" fmla="*/ 404 h 688"/>
                <a:gd name="T8" fmla="*/ 1097 w 3434"/>
                <a:gd name="T9" fmla="*/ 438 h 688"/>
                <a:gd name="T10" fmla="*/ 1047 w 3434"/>
                <a:gd name="T11" fmla="*/ 456 h 688"/>
                <a:gd name="T12" fmla="*/ 286 w 3434"/>
                <a:gd name="T13" fmla="*/ 459 h 688"/>
                <a:gd name="T14" fmla="*/ 226 w 3434"/>
                <a:gd name="T15" fmla="*/ 470 h 688"/>
                <a:gd name="T16" fmla="*/ 175 w 3434"/>
                <a:gd name="T17" fmla="*/ 499 h 688"/>
                <a:gd name="T18" fmla="*/ 138 w 3434"/>
                <a:gd name="T19" fmla="*/ 545 h 688"/>
                <a:gd name="T20" fmla="*/ 3313 w 3434"/>
                <a:gd name="T21" fmla="*/ 573 h 688"/>
                <a:gd name="T22" fmla="*/ 3285 w 3434"/>
                <a:gd name="T23" fmla="*/ 521 h 688"/>
                <a:gd name="T24" fmla="*/ 3240 w 3434"/>
                <a:gd name="T25" fmla="*/ 482 h 688"/>
                <a:gd name="T26" fmla="*/ 3184 w 3434"/>
                <a:gd name="T27" fmla="*/ 461 h 688"/>
                <a:gd name="T28" fmla="*/ 2414 w 3434"/>
                <a:gd name="T29" fmla="*/ 459 h 688"/>
                <a:gd name="T30" fmla="*/ 2363 w 3434"/>
                <a:gd name="T31" fmla="*/ 450 h 688"/>
                <a:gd name="T32" fmla="*/ 2317 w 3434"/>
                <a:gd name="T33" fmla="*/ 424 h 688"/>
                <a:gd name="T34" fmla="*/ 2284 w 3434"/>
                <a:gd name="T35" fmla="*/ 385 h 688"/>
                <a:gd name="T36" fmla="*/ 2203 w 3434"/>
                <a:gd name="T37" fmla="*/ 156 h 688"/>
                <a:gd name="T38" fmla="*/ 2189 w 3434"/>
                <a:gd name="T39" fmla="*/ 132 h 688"/>
                <a:gd name="T40" fmla="*/ 2162 w 3434"/>
                <a:gd name="T41" fmla="*/ 117 h 688"/>
                <a:gd name="T42" fmla="*/ 1287 w 3434"/>
                <a:gd name="T43" fmla="*/ 115 h 688"/>
                <a:gd name="T44" fmla="*/ 2152 w 3434"/>
                <a:gd name="T45" fmla="*/ 0 h 688"/>
                <a:gd name="T46" fmla="*/ 2206 w 3434"/>
                <a:gd name="T47" fmla="*/ 9 h 688"/>
                <a:gd name="T48" fmla="*/ 2254 w 3434"/>
                <a:gd name="T49" fmla="*/ 33 h 688"/>
                <a:gd name="T50" fmla="*/ 2292 w 3434"/>
                <a:gd name="T51" fmla="*/ 71 h 688"/>
                <a:gd name="T52" fmla="*/ 2317 w 3434"/>
                <a:gd name="T53" fmla="*/ 121 h 688"/>
                <a:gd name="T54" fmla="*/ 2383 w 3434"/>
                <a:gd name="T55" fmla="*/ 330 h 688"/>
                <a:gd name="T56" fmla="*/ 2402 w 3434"/>
                <a:gd name="T57" fmla="*/ 342 h 688"/>
                <a:gd name="T58" fmla="*/ 3147 w 3434"/>
                <a:gd name="T59" fmla="*/ 344 h 688"/>
                <a:gd name="T60" fmla="*/ 3230 w 3434"/>
                <a:gd name="T61" fmla="*/ 356 h 688"/>
                <a:gd name="T62" fmla="*/ 3303 w 3434"/>
                <a:gd name="T63" fmla="*/ 389 h 688"/>
                <a:gd name="T64" fmla="*/ 3364 w 3434"/>
                <a:gd name="T65" fmla="*/ 441 h 688"/>
                <a:gd name="T66" fmla="*/ 3407 w 3434"/>
                <a:gd name="T67" fmla="*/ 509 h 688"/>
                <a:gd name="T68" fmla="*/ 3431 w 3434"/>
                <a:gd name="T69" fmla="*/ 587 h 688"/>
                <a:gd name="T70" fmla="*/ 3431 w 3434"/>
                <a:gd name="T71" fmla="*/ 650 h 688"/>
                <a:gd name="T72" fmla="*/ 3411 w 3434"/>
                <a:gd name="T73" fmla="*/ 677 h 688"/>
                <a:gd name="T74" fmla="*/ 3376 w 3434"/>
                <a:gd name="T75" fmla="*/ 688 h 688"/>
                <a:gd name="T76" fmla="*/ 39 w 3434"/>
                <a:gd name="T77" fmla="*/ 685 h 688"/>
                <a:gd name="T78" fmla="*/ 10 w 3434"/>
                <a:gd name="T79" fmla="*/ 666 h 688"/>
                <a:gd name="T80" fmla="*/ 0 w 3434"/>
                <a:gd name="T81" fmla="*/ 630 h 688"/>
                <a:gd name="T82" fmla="*/ 11 w 3434"/>
                <a:gd name="T83" fmla="*/ 547 h 688"/>
                <a:gd name="T84" fmla="*/ 46 w 3434"/>
                <a:gd name="T85" fmla="*/ 474 h 688"/>
                <a:gd name="T86" fmla="*/ 98 w 3434"/>
                <a:gd name="T87" fmla="*/ 413 h 688"/>
                <a:gd name="T88" fmla="*/ 165 w 3434"/>
                <a:gd name="T89" fmla="*/ 370 h 688"/>
                <a:gd name="T90" fmla="*/ 243 w 3434"/>
                <a:gd name="T91" fmla="*/ 348 h 688"/>
                <a:gd name="T92" fmla="*/ 1018 w 3434"/>
                <a:gd name="T93" fmla="*/ 344 h 688"/>
                <a:gd name="T94" fmla="*/ 1040 w 3434"/>
                <a:gd name="T95" fmla="*/ 337 h 688"/>
                <a:gd name="T96" fmla="*/ 1059 w 3434"/>
                <a:gd name="T97" fmla="*/ 321 h 688"/>
                <a:gd name="T98" fmla="*/ 1132 w 3434"/>
                <a:gd name="T99" fmla="*/ 94 h 688"/>
                <a:gd name="T100" fmla="*/ 1163 w 3434"/>
                <a:gd name="T101" fmla="*/ 50 h 688"/>
                <a:gd name="T102" fmla="*/ 1206 w 3434"/>
                <a:gd name="T103" fmla="*/ 19 h 688"/>
                <a:gd name="T104" fmla="*/ 1258 w 3434"/>
                <a:gd name="T105" fmla="*/ 2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34" h="688">
                  <a:moveTo>
                    <a:pt x="1287" y="115"/>
                  </a:moveTo>
                  <a:lnTo>
                    <a:pt x="1271" y="118"/>
                  </a:lnTo>
                  <a:lnTo>
                    <a:pt x="1255" y="126"/>
                  </a:lnTo>
                  <a:lnTo>
                    <a:pt x="1240" y="139"/>
                  </a:lnTo>
                  <a:lnTo>
                    <a:pt x="1230" y="156"/>
                  </a:lnTo>
                  <a:lnTo>
                    <a:pt x="1168" y="356"/>
                  </a:lnTo>
                  <a:lnTo>
                    <a:pt x="1154" y="381"/>
                  </a:lnTo>
                  <a:lnTo>
                    <a:pt x="1137" y="404"/>
                  </a:lnTo>
                  <a:lnTo>
                    <a:pt x="1119" y="423"/>
                  </a:lnTo>
                  <a:lnTo>
                    <a:pt x="1097" y="438"/>
                  </a:lnTo>
                  <a:lnTo>
                    <a:pt x="1073" y="450"/>
                  </a:lnTo>
                  <a:lnTo>
                    <a:pt x="1047" y="456"/>
                  </a:lnTo>
                  <a:lnTo>
                    <a:pt x="1018" y="459"/>
                  </a:lnTo>
                  <a:lnTo>
                    <a:pt x="286" y="459"/>
                  </a:lnTo>
                  <a:lnTo>
                    <a:pt x="255" y="461"/>
                  </a:lnTo>
                  <a:lnTo>
                    <a:pt x="226" y="470"/>
                  </a:lnTo>
                  <a:lnTo>
                    <a:pt x="199" y="482"/>
                  </a:lnTo>
                  <a:lnTo>
                    <a:pt x="175" y="499"/>
                  </a:lnTo>
                  <a:lnTo>
                    <a:pt x="154" y="521"/>
                  </a:lnTo>
                  <a:lnTo>
                    <a:pt x="138" y="545"/>
                  </a:lnTo>
                  <a:lnTo>
                    <a:pt x="126" y="573"/>
                  </a:lnTo>
                  <a:lnTo>
                    <a:pt x="3313" y="573"/>
                  </a:lnTo>
                  <a:lnTo>
                    <a:pt x="3301" y="545"/>
                  </a:lnTo>
                  <a:lnTo>
                    <a:pt x="3285" y="521"/>
                  </a:lnTo>
                  <a:lnTo>
                    <a:pt x="3264" y="499"/>
                  </a:lnTo>
                  <a:lnTo>
                    <a:pt x="3240" y="482"/>
                  </a:lnTo>
                  <a:lnTo>
                    <a:pt x="3213" y="470"/>
                  </a:lnTo>
                  <a:lnTo>
                    <a:pt x="3184" y="461"/>
                  </a:lnTo>
                  <a:lnTo>
                    <a:pt x="3153" y="459"/>
                  </a:lnTo>
                  <a:lnTo>
                    <a:pt x="2414" y="459"/>
                  </a:lnTo>
                  <a:lnTo>
                    <a:pt x="2388" y="456"/>
                  </a:lnTo>
                  <a:lnTo>
                    <a:pt x="2363" y="450"/>
                  </a:lnTo>
                  <a:lnTo>
                    <a:pt x="2339" y="438"/>
                  </a:lnTo>
                  <a:lnTo>
                    <a:pt x="2317" y="424"/>
                  </a:lnTo>
                  <a:lnTo>
                    <a:pt x="2299" y="406"/>
                  </a:lnTo>
                  <a:lnTo>
                    <a:pt x="2284" y="385"/>
                  </a:lnTo>
                  <a:lnTo>
                    <a:pt x="2271" y="361"/>
                  </a:lnTo>
                  <a:lnTo>
                    <a:pt x="2203" y="156"/>
                  </a:lnTo>
                  <a:lnTo>
                    <a:pt x="2197" y="142"/>
                  </a:lnTo>
                  <a:lnTo>
                    <a:pt x="2189" y="132"/>
                  </a:lnTo>
                  <a:lnTo>
                    <a:pt x="2177" y="122"/>
                  </a:lnTo>
                  <a:lnTo>
                    <a:pt x="2162" y="117"/>
                  </a:lnTo>
                  <a:lnTo>
                    <a:pt x="2145" y="115"/>
                  </a:lnTo>
                  <a:lnTo>
                    <a:pt x="1287" y="115"/>
                  </a:lnTo>
                  <a:close/>
                  <a:moveTo>
                    <a:pt x="1287" y="0"/>
                  </a:moveTo>
                  <a:lnTo>
                    <a:pt x="2152" y="0"/>
                  </a:lnTo>
                  <a:lnTo>
                    <a:pt x="2179" y="2"/>
                  </a:lnTo>
                  <a:lnTo>
                    <a:pt x="2206" y="9"/>
                  </a:lnTo>
                  <a:lnTo>
                    <a:pt x="2231" y="19"/>
                  </a:lnTo>
                  <a:lnTo>
                    <a:pt x="2254" y="33"/>
                  </a:lnTo>
                  <a:lnTo>
                    <a:pt x="2275" y="50"/>
                  </a:lnTo>
                  <a:lnTo>
                    <a:pt x="2292" y="71"/>
                  </a:lnTo>
                  <a:lnTo>
                    <a:pt x="2307" y="94"/>
                  </a:lnTo>
                  <a:lnTo>
                    <a:pt x="2317" y="121"/>
                  </a:lnTo>
                  <a:lnTo>
                    <a:pt x="2381" y="321"/>
                  </a:lnTo>
                  <a:lnTo>
                    <a:pt x="2383" y="330"/>
                  </a:lnTo>
                  <a:lnTo>
                    <a:pt x="2391" y="337"/>
                  </a:lnTo>
                  <a:lnTo>
                    <a:pt x="2402" y="342"/>
                  </a:lnTo>
                  <a:lnTo>
                    <a:pt x="2414" y="344"/>
                  </a:lnTo>
                  <a:lnTo>
                    <a:pt x="3147" y="344"/>
                  </a:lnTo>
                  <a:lnTo>
                    <a:pt x="3190" y="348"/>
                  </a:lnTo>
                  <a:lnTo>
                    <a:pt x="3230" y="356"/>
                  </a:lnTo>
                  <a:lnTo>
                    <a:pt x="3269" y="370"/>
                  </a:lnTo>
                  <a:lnTo>
                    <a:pt x="3303" y="389"/>
                  </a:lnTo>
                  <a:lnTo>
                    <a:pt x="3336" y="413"/>
                  </a:lnTo>
                  <a:lnTo>
                    <a:pt x="3364" y="441"/>
                  </a:lnTo>
                  <a:lnTo>
                    <a:pt x="3388" y="474"/>
                  </a:lnTo>
                  <a:lnTo>
                    <a:pt x="3407" y="509"/>
                  </a:lnTo>
                  <a:lnTo>
                    <a:pt x="3421" y="547"/>
                  </a:lnTo>
                  <a:lnTo>
                    <a:pt x="3431" y="587"/>
                  </a:lnTo>
                  <a:lnTo>
                    <a:pt x="3434" y="630"/>
                  </a:lnTo>
                  <a:lnTo>
                    <a:pt x="3431" y="650"/>
                  </a:lnTo>
                  <a:lnTo>
                    <a:pt x="3423" y="666"/>
                  </a:lnTo>
                  <a:lnTo>
                    <a:pt x="3411" y="677"/>
                  </a:lnTo>
                  <a:lnTo>
                    <a:pt x="3395" y="685"/>
                  </a:lnTo>
                  <a:lnTo>
                    <a:pt x="3376" y="688"/>
                  </a:lnTo>
                  <a:lnTo>
                    <a:pt x="57" y="688"/>
                  </a:lnTo>
                  <a:lnTo>
                    <a:pt x="39" y="685"/>
                  </a:lnTo>
                  <a:lnTo>
                    <a:pt x="22" y="677"/>
                  </a:lnTo>
                  <a:lnTo>
                    <a:pt x="10" y="666"/>
                  </a:lnTo>
                  <a:lnTo>
                    <a:pt x="3" y="650"/>
                  </a:lnTo>
                  <a:lnTo>
                    <a:pt x="0" y="630"/>
                  </a:lnTo>
                  <a:lnTo>
                    <a:pt x="3" y="587"/>
                  </a:lnTo>
                  <a:lnTo>
                    <a:pt x="11" y="547"/>
                  </a:lnTo>
                  <a:lnTo>
                    <a:pt x="26" y="509"/>
                  </a:lnTo>
                  <a:lnTo>
                    <a:pt x="46" y="474"/>
                  </a:lnTo>
                  <a:lnTo>
                    <a:pt x="70" y="441"/>
                  </a:lnTo>
                  <a:lnTo>
                    <a:pt x="98" y="413"/>
                  </a:lnTo>
                  <a:lnTo>
                    <a:pt x="129" y="389"/>
                  </a:lnTo>
                  <a:lnTo>
                    <a:pt x="165" y="370"/>
                  </a:lnTo>
                  <a:lnTo>
                    <a:pt x="202" y="356"/>
                  </a:lnTo>
                  <a:lnTo>
                    <a:pt x="243" y="348"/>
                  </a:lnTo>
                  <a:lnTo>
                    <a:pt x="286" y="344"/>
                  </a:lnTo>
                  <a:lnTo>
                    <a:pt x="1018" y="344"/>
                  </a:lnTo>
                  <a:lnTo>
                    <a:pt x="1030" y="342"/>
                  </a:lnTo>
                  <a:lnTo>
                    <a:pt x="1040" y="337"/>
                  </a:lnTo>
                  <a:lnTo>
                    <a:pt x="1050" y="330"/>
                  </a:lnTo>
                  <a:lnTo>
                    <a:pt x="1059" y="321"/>
                  </a:lnTo>
                  <a:lnTo>
                    <a:pt x="1122" y="121"/>
                  </a:lnTo>
                  <a:lnTo>
                    <a:pt x="1132" y="94"/>
                  </a:lnTo>
                  <a:lnTo>
                    <a:pt x="1146" y="71"/>
                  </a:lnTo>
                  <a:lnTo>
                    <a:pt x="1163" y="50"/>
                  </a:lnTo>
                  <a:lnTo>
                    <a:pt x="1183" y="33"/>
                  </a:lnTo>
                  <a:lnTo>
                    <a:pt x="1206" y="19"/>
                  </a:lnTo>
                  <a:lnTo>
                    <a:pt x="1231" y="9"/>
                  </a:lnTo>
                  <a:lnTo>
                    <a:pt x="1258" y="2"/>
                  </a:lnTo>
                  <a:lnTo>
                    <a:pt x="1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8" name="Freeform 920"/>
            <p:cNvSpPr>
              <a:spLocks noEditPoints="1"/>
            </p:cNvSpPr>
            <p:nvPr/>
          </p:nvSpPr>
          <p:spPr bwMode="auto">
            <a:xfrm>
              <a:off x="4398963" y="4429125"/>
              <a:ext cx="544513" cy="217488"/>
            </a:xfrm>
            <a:custGeom>
              <a:avLst/>
              <a:gdLst>
                <a:gd name="T0" fmla="*/ 115 w 3434"/>
                <a:gd name="T1" fmla="*/ 115 h 1375"/>
                <a:gd name="T2" fmla="*/ 115 w 3434"/>
                <a:gd name="T3" fmla="*/ 1260 h 1375"/>
                <a:gd name="T4" fmla="*/ 3319 w 3434"/>
                <a:gd name="T5" fmla="*/ 1260 h 1375"/>
                <a:gd name="T6" fmla="*/ 3319 w 3434"/>
                <a:gd name="T7" fmla="*/ 115 h 1375"/>
                <a:gd name="T8" fmla="*/ 115 w 3434"/>
                <a:gd name="T9" fmla="*/ 115 h 1375"/>
                <a:gd name="T10" fmla="*/ 57 w 3434"/>
                <a:gd name="T11" fmla="*/ 0 h 1375"/>
                <a:gd name="T12" fmla="*/ 3376 w 3434"/>
                <a:gd name="T13" fmla="*/ 0 h 1375"/>
                <a:gd name="T14" fmla="*/ 3395 w 3434"/>
                <a:gd name="T15" fmla="*/ 3 h 1375"/>
                <a:gd name="T16" fmla="*/ 3411 w 3434"/>
                <a:gd name="T17" fmla="*/ 10 h 1375"/>
                <a:gd name="T18" fmla="*/ 3423 w 3434"/>
                <a:gd name="T19" fmla="*/ 23 h 1375"/>
                <a:gd name="T20" fmla="*/ 3431 w 3434"/>
                <a:gd name="T21" fmla="*/ 38 h 1375"/>
                <a:gd name="T22" fmla="*/ 3434 w 3434"/>
                <a:gd name="T23" fmla="*/ 57 h 1375"/>
                <a:gd name="T24" fmla="*/ 3434 w 3434"/>
                <a:gd name="T25" fmla="*/ 1317 h 1375"/>
                <a:gd name="T26" fmla="*/ 3431 w 3434"/>
                <a:gd name="T27" fmla="*/ 1336 h 1375"/>
                <a:gd name="T28" fmla="*/ 3423 w 3434"/>
                <a:gd name="T29" fmla="*/ 1352 h 1375"/>
                <a:gd name="T30" fmla="*/ 3411 w 3434"/>
                <a:gd name="T31" fmla="*/ 1364 h 1375"/>
                <a:gd name="T32" fmla="*/ 3395 w 3434"/>
                <a:gd name="T33" fmla="*/ 1371 h 1375"/>
                <a:gd name="T34" fmla="*/ 3376 w 3434"/>
                <a:gd name="T35" fmla="*/ 1375 h 1375"/>
                <a:gd name="T36" fmla="*/ 57 w 3434"/>
                <a:gd name="T37" fmla="*/ 1375 h 1375"/>
                <a:gd name="T38" fmla="*/ 39 w 3434"/>
                <a:gd name="T39" fmla="*/ 1371 h 1375"/>
                <a:gd name="T40" fmla="*/ 22 w 3434"/>
                <a:gd name="T41" fmla="*/ 1364 h 1375"/>
                <a:gd name="T42" fmla="*/ 10 w 3434"/>
                <a:gd name="T43" fmla="*/ 1352 h 1375"/>
                <a:gd name="T44" fmla="*/ 3 w 3434"/>
                <a:gd name="T45" fmla="*/ 1336 h 1375"/>
                <a:gd name="T46" fmla="*/ 0 w 3434"/>
                <a:gd name="T47" fmla="*/ 1317 h 1375"/>
                <a:gd name="T48" fmla="*/ 0 w 3434"/>
                <a:gd name="T49" fmla="*/ 57 h 1375"/>
                <a:gd name="T50" fmla="*/ 3 w 3434"/>
                <a:gd name="T51" fmla="*/ 38 h 1375"/>
                <a:gd name="T52" fmla="*/ 10 w 3434"/>
                <a:gd name="T53" fmla="*/ 23 h 1375"/>
                <a:gd name="T54" fmla="*/ 22 w 3434"/>
                <a:gd name="T55" fmla="*/ 10 h 1375"/>
                <a:gd name="T56" fmla="*/ 39 w 3434"/>
                <a:gd name="T57" fmla="*/ 3 h 1375"/>
                <a:gd name="T58" fmla="*/ 57 w 3434"/>
                <a:gd name="T5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34" h="1375">
                  <a:moveTo>
                    <a:pt x="115" y="115"/>
                  </a:moveTo>
                  <a:lnTo>
                    <a:pt x="115" y="1260"/>
                  </a:lnTo>
                  <a:lnTo>
                    <a:pt x="3319" y="1260"/>
                  </a:lnTo>
                  <a:lnTo>
                    <a:pt x="3319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3376" y="0"/>
                  </a:lnTo>
                  <a:lnTo>
                    <a:pt x="3395" y="3"/>
                  </a:lnTo>
                  <a:lnTo>
                    <a:pt x="3411" y="10"/>
                  </a:lnTo>
                  <a:lnTo>
                    <a:pt x="3423" y="23"/>
                  </a:lnTo>
                  <a:lnTo>
                    <a:pt x="3431" y="38"/>
                  </a:lnTo>
                  <a:lnTo>
                    <a:pt x="3434" y="57"/>
                  </a:lnTo>
                  <a:lnTo>
                    <a:pt x="3434" y="1317"/>
                  </a:lnTo>
                  <a:lnTo>
                    <a:pt x="3431" y="1336"/>
                  </a:lnTo>
                  <a:lnTo>
                    <a:pt x="3423" y="1352"/>
                  </a:lnTo>
                  <a:lnTo>
                    <a:pt x="3411" y="1364"/>
                  </a:lnTo>
                  <a:lnTo>
                    <a:pt x="3395" y="1371"/>
                  </a:lnTo>
                  <a:lnTo>
                    <a:pt x="3376" y="1375"/>
                  </a:lnTo>
                  <a:lnTo>
                    <a:pt x="57" y="1375"/>
                  </a:lnTo>
                  <a:lnTo>
                    <a:pt x="39" y="1371"/>
                  </a:lnTo>
                  <a:lnTo>
                    <a:pt x="22" y="1364"/>
                  </a:lnTo>
                  <a:lnTo>
                    <a:pt x="10" y="1352"/>
                  </a:lnTo>
                  <a:lnTo>
                    <a:pt x="3" y="1336"/>
                  </a:lnTo>
                  <a:lnTo>
                    <a:pt x="0" y="131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9" name="Freeform 921"/>
            <p:cNvSpPr>
              <a:spLocks noEditPoints="1"/>
            </p:cNvSpPr>
            <p:nvPr/>
          </p:nvSpPr>
          <p:spPr bwMode="auto">
            <a:xfrm>
              <a:off x="4398963" y="4629150"/>
              <a:ext cx="544513" cy="53975"/>
            </a:xfrm>
            <a:custGeom>
              <a:avLst/>
              <a:gdLst>
                <a:gd name="T0" fmla="*/ 126 w 3434"/>
                <a:gd name="T1" fmla="*/ 115 h 343"/>
                <a:gd name="T2" fmla="*/ 138 w 3434"/>
                <a:gd name="T3" fmla="*/ 143 h 343"/>
                <a:gd name="T4" fmla="*/ 154 w 3434"/>
                <a:gd name="T5" fmla="*/ 167 h 343"/>
                <a:gd name="T6" fmla="*/ 175 w 3434"/>
                <a:gd name="T7" fmla="*/ 189 h 343"/>
                <a:gd name="T8" fmla="*/ 199 w 3434"/>
                <a:gd name="T9" fmla="*/ 205 h 343"/>
                <a:gd name="T10" fmla="*/ 226 w 3434"/>
                <a:gd name="T11" fmla="*/ 218 h 343"/>
                <a:gd name="T12" fmla="*/ 255 w 3434"/>
                <a:gd name="T13" fmla="*/ 226 h 343"/>
                <a:gd name="T14" fmla="*/ 286 w 3434"/>
                <a:gd name="T15" fmla="*/ 229 h 343"/>
                <a:gd name="T16" fmla="*/ 3147 w 3434"/>
                <a:gd name="T17" fmla="*/ 229 h 343"/>
                <a:gd name="T18" fmla="*/ 3178 w 3434"/>
                <a:gd name="T19" fmla="*/ 226 h 343"/>
                <a:gd name="T20" fmla="*/ 3208 w 3434"/>
                <a:gd name="T21" fmla="*/ 218 h 343"/>
                <a:gd name="T22" fmla="*/ 3235 w 3434"/>
                <a:gd name="T23" fmla="*/ 205 h 343"/>
                <a:gd name="T24" fmla="*/ 3259 w 3434"/>
                <a:gd name="T25" fmla="*/ 189 h 343"/>
                <a:gd name="T26" fmla="*/ 3278 w 3434"/>
                <a:gd name="T27" fmla="*/ 167 h 343"/>
                <a:gd name="T28" fmla="*/ 3295 w 3434"/>
                <a:gd name="T29" fmla="*/ 143 h 343"/>
                <a:gd name="T30" fmla="*/ 3308 w 3434"/>
                <a:gd name="T31" fmla="*/ 115 h 343"/>
                <a:gd name="T32" fmla="*/ 126 w 3434"/>
                <a:gd name="T33" fmla="*/ 115 h 343"/>
                <a:gd name="T34" fmla="*/ 57 w 3434"/>
                <a:gd name="T35" fmla="*/ 0 h 343"/>
                <a:gd name="T36" fmla="*/ 3376 w 3434"/>
                <a:gd name="T37" fmla="*/ 0 h 343"/>
                <a:gd name="T38" fmla="*/ 3395 w 3434"/>
                <a:gd name="T39" fmla="*/ 3 h 343"/>
                <a:gd name="T40" fmla="*/ 3411 w 3434"/>
                <a:gd name="T41" fmla="*/ 10 h 343"/>
                <a:gd name="T42" fmla="*/ 3423 w 3434"/>
                <a:gd name="T43" fmla="*/ 22 h 343"/>
                <a:gd name="T44" fmla="*/ 3431 w 3434"/>
                <a:gd name="T45" fmla="*/ 37 h 343"/>
                <a:gd name="T46" fmla="*/ 3434 w 3434"/>
                <a:gd name="T47" fmla="*/ 57 h 343"/>
                <a:gd name="T48" fmla="*/ 3431 w 3434"/>
                <a:gd name="T49" fmla="*/ 100 h 343"/>
                <a:gd name="T50" fmla="*/ 3421 w 3434"/>
                <a:gd name="T51" fmla="*/ 141 h 343"/>
                <a:gd name="T52" fmla="*/ 3407 w 3434"/>
                <a:gd name="T53" fmla="*/ 178 h 343"/>
                <a:gd name="T54" fmla="*/ 3388 w 3434"/>
                <a:gd name="T55" fmla="*/ 214 h 343"/>
                <a:gd name="T56" fmla="*/ 3364 w 3434"/>
                <a:gd name="T57" fmla="*/ 246 h 343"/>
                <a:gd name="T58" fmla="*/ 3336 w 3434"/>
                <a:gd name="T59" fmla="*/ 274 h 343"/>
                <a:gd name="T60" fmla="*/ 3303 w 3434"/>
                <a:gd name="T61" fmla="*/ 298 h 343"/>
                <a:gd name="T62" fmla="*/ 3269 w 3434"/>
                <a:gd name="T63" fmla="*/ 317 h 343"/>
                <a:gd name="T64" fmla="*/ 3230 w 3434"/>
                <a:gd name="T65" fmla="*/ 332 h 343"/>
                <a:gd name="T66" fmla="*/ 3190 w 3434"/>
                <a:gd name="T67" fmla="*/ 340 h 343"/>
                <a:gd name="T68" fmla="*/ 3147 w 3434"/>
                <a:gd name="T69" fmla="*/ 343 h 343"/>
                <a:gd name="T70" fmla="*/ 286 w 3434"/>
                <a:gd name="T71" fmla="*/ 343 h 343"/>
                <a:gd name="T72" fmla="*/ 243 w 3434"/>
                <a:gd name="T73" fmla="*/ 340 h 343"/>
                <a:gd name="T74" fmla="*/ 202 w 3434"/>
                <a:gd name="T75" fmla="*/ 332 h 343"/>
                <a:gd name="T76" fmla="*/ 165 w 3434"/>
                <a:gd name="T77" fmla="*/ 317 h 343"/>
                <a:gd name="T78" fmla="*/ 129 w 3434"/>
                <a:gd name="T79" fmla="*/ 298 h 343"/>
                <a:gd name="T80" fmla="*/ 98 w 3434"/>
                <a:gd name="T81" fmla="*/ 274 h 343"/>
                <a:gd name="T82" fmla="*/ 70 w 3434"/>
                <a:gd name="T83" fmla="*/ 246 h 343"/>
                <a:gd name="T84" fmla="*/ 46 w 3434"/>
                <a:gd name="T85" fmla="*/ 214 h 343"/>
                <a:gd name="T86" fmla="*/ 26 w 3434"/>
                <a:gd name="T87" fmla="*/ 178 h 343"/>
                <a:gd name="T88" fmla="*/ 11 w 3434"/>
                <a:gd name="T89" fmla="*/ 141 h 343"/>
                <a:gd name="T90" fmla="*/ 3 w 3434"/>
                <a:gd name="T91" fmla="*/ 100 h 343"/>
                <a:gd name="T92" fmla="*/ 0 w 3434"/>
                <a:gd name="T93" fmla="*/ 57 h 343"/>
                <a:gd name="T94" fmla="*/ 3 w 3434"/>
                <a:gd name="T95" fmla="*/ 37 h 343"/>
                <a:gd name="T96" fmla="*/ 10 w 3434"/>
                <a:gd name="T97" fmla="*/ 22 h 343"/>
                <a:gd name="T98" fmla="*/ 22 w 3434"/>
                <a:gd name="T99" fmla="*/ 10 h 343"/>
                <a:gd name="T100" fmla="*/ 39 w 3434"/>
                <a:gd name="T101" fmla="*/ 3 h 343"/>
                <a:gd name="T102" fmla="*/ 57 w 3434"/>
                <a:gd name="T10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34" h="343">
                  <a:moveTo>
                    <a:pt x="126" y="115"/>
                  </a:moveTo>
                  <a:lnTo>
                    <a:pt x="138" y="143"/>
                  </a:lnTo>
                  <a:lnTo>
                    <a:pt x="154" y="167"/>
                  </a:lnTo>
                  <a:lnTo>
                    <a:pt x="175" y="189"/>
                  </a:lnTo>
                  <a:lnTo>
                    <a:pt x="199" y="205"/>
                  </a:lnTo>
                  <a:lnTo>
                    <a:pt x="226" y="218"/>
                  </a:lnTo>
                  <a:lnTo>
                    <a:pt x="255" y="226"/>
                  </a:lnTo>
                  <a:lnTo>
                    <a:pt x="286" y="229"/>
                  </a:lnTo>
                  <a:lnTo>
                    <a:pt x="3147" y="229"/>
                  </a:lnTo>
                  <a:lnTo>
                    <a:pt x="3178" y="226"/>
                  </a:lnTo>
                  <a:lnTo>
                    <a:pt x="3208" y="218"/>
                  </a:lnTo>
                  <a:lnTo>
                    <a:pt x="3235" y="205"/>
                  </a:lnTo>
                  <a:lnTo>
                    <a:pt x="3259" y="189"/>
                  </a:lnTo>
                  <a:lnTo>
                    <a:pt x="3278" y="167"/>
                  </a:lnTo>
                  <a:lnTo>
                    <a:pt x="3295" y="143"/>
                  </a:lnTo>
                  <a:lnTo>
                    <a:pt x="3308" y="115"/>
                  </a:lnTo>
                  <a:lnTo>
                    <a:pt x="126" y="115"/>
                  </a:lnTo>
                  <a:close/>
                  <a:moveTo>
                    <a:pt x="57" y="0"/>
                  </a:moveTo>
                  <a:lnTo>
                    <a:pt x="3376" y="0"/>
                  </a:lnTo>
                  <a:lnTo>
                    <a:pt x="3395" y="3"/>
                  </a:lnTo>
                  <a:lnTo>
                    <a:pt x="3411" y="10"/>
                  </a:lnTo>
                  <a:lnTo>
                    <a:pt x="3423" y="22"/>
                  </a:lnTo>
                  <a:lnTo>
                    <a:pt x="3431" y="37"/>
                  </a:lnTo>
                  <a:lnTo>
                    <a:pt x="3434" y="57"/>
                  </a:lnTo>
                  <a:lnTo>
                    <a:pt x="3431" y="100"/>
                  </a:lnTo>
                  <a:lnTo>
                    <a:pt x="3421" y="141"/>
                  </a:lnTo>
                  <a:lnTo>
                    <a:pt x="3407" y="178"/>
                  </a:lnTo>
                  <a:lnTo>
                    <a:pt x="3388" y="214"/>
                  </a:lnTo>
                  <a:lnTo>
                    <a:pt x="3364" y="246"/>
                  </a:lnTo>
                  <a:lnTo>
                    <a:pt x="3336" y="274"/>
                  </a:lnTo>
                  <a:lnTo>
                    <a:pt x="3303" y="298"/>
                  </a:lnTo>
                  <a:lnTo>
                    <a:pt x="3269" y="317"/>
                  </a:lnTo>
                  <a:lnTo>
                    <a:pt x="3230" y="332"/>
                  </a:lnTo>
                  <a:lnTo>
                    <a:pt x="3190" y="340"/>
                  </a:lnTo>
                  <a:lnTo>
                    <a:pt x="3147" y="343"/>
                  </a:lnTo>
                  <a:lnTo>
                    <a:pt x="286" y="343"/>
                  </a:lnTo>
                  <a:lnTo>
                    <a:pt x="243" y="340"/>
                  </a:lnTo>
                  <a:lnTo>
                    <a:pt x="202" y="332"/>
                  </a:lnTo>
                  <a:lnTo>
                    <a:pt x="165" y="317"/>
                  </a:lnTo>
                  <a:lnTo>
                    <a:pt x="129" y="298"/>
                  </a:lnTo>
                  <a:lnTo>
                    <a:pt x="98" y="274"/>
                  </a:lnTo>
                  <a:lnTo>
                    <a:pt x="70" y="246"/>
                  </a:lnTo>
                  <a:lnTo>
                    <a:pt x="46" y="214"/>
                  </a:lnTo>
                  <a:lnTo>
                    <a:pt x="26" y="178"/>
                  </a:lnTo>
                  <a:lnTo>
                    <a:pt x="11" y="141"/>
                  </a:lnTo>
                  <a:lnTo>
                    <a:pt x="3" y="100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0" name="Freeform 922"/>
            <p:cNvSpPr>
              <a:spLocks noEditPoints="1"/>
            </p:cNvSpPr>
            <p:nvPr/>
          </p:nvSpPr>
          <p:spPr bwMode="auto">
            <a:xfrm>
              <a:off x="4562476" y="4429125"/>
              <a:ext cx="217488" cy="217488"/>
            </a:xfrm>
            <a:custGeom>
              <a:avLst/>
              <a:gdLst>
                <a:gd name="T0" fmla="*/ 572 w 1373"/>
                <a:gd name="T1" fmla="*/ 126 h 1375"/>
                <a:gd name="T2" fmla="*/ 415 w 1373"/>
                <a:gd name="T3" fmla="*/ 184 h 1375"/>
                <a:gd name="T4" fmla="*/ 282 w 1373"/>
                <a:gd name="T5" fmla="*/ 282 h 1375"/>
                <a:gd name="T6" fmla="*/ 183 w 1373"/>
                <a:gd name="T7" fmla="*/ 415 h 1375"/>
                <a:gd name="T8" fmla="*/ 126 w 1373"/>
                <a:gd name="T9" fmla="*/ 572 h 1375"/>
                <a:gd name="T10" fmla="*/ 118 w 1373"/>
                <a:gd name="T11" fmla="*/ 746 h 1375"/>
                <a:gd name="T12" fmla="*/ 159 w 1373"/>
                <a:gd name="T13" fmla="*/ 909 h 1375"/>
                <a:gd name="T14" fmla="*/ 246 w 1373"/>
                <a:gd name="T15" fmla="*/ 1051 h 1375"/>
                <a:gd name="T16" fmla="*/ 367 w 1373"/>
                <a:gd name="T17" fmla="*/ 1162 h 1375"/>
                <a:gd name="T18" fmla="*/ 517 w 1373"/>
                <a:gd name="T19" fmla="*/ 1234 h 1375"/>
                <a:gd name="T20" fmla="*/ 687 w 1373"/>
                <a:gd name="T21" fmla="*/ 1260 h 1375"/>
                <a:gd name="T22" fmla="*/ 857 w 1373"/>
                <a:gd name="T23" fmla="*/ 1234 h 1375"/>
                <a:gd name="T24" fmla="*/ 1006 w 1373"/>
                <a:gd name="T25" fmla="*/ 1162 h 1375"/>
                <a:gd name="T26" fmla="*/ 1128 w 1373"/>
                <a:gd name="T27" fmla="*/ 1051 h 1375"/>
                <a:gd name="T28" fmla="*/ 1213 w 1373"/>
                <a:gd name="T29" fmla="*/ 909 h 1375"/>
                <a:gd name="T30" fmla="*/ 1256 w 1373"/>
                <a:gd name="T31" fmla="*/ 746 h 1375"/>
                <a:gd name="T32" fmla="*/ 1248 w 1373"/>
                <a:gd name="T33" fmla="*/ 572 h 1375"/>
                <a:gd name="T34" fmla="*/ 1189 w 1373"/>
                <a:gd name="T35" fmla="*/ 415 h 1375"/>
                <a:gd name="T36" fmla="*/ 1090 w 1373"/>
                <a:gd name="T37" fmla="*/ 282 h 1375"/>
                <a:gd name="T38" fmla="*/ 959 w 1373"/>
                <a:gd name="T39" fmla="*/ 184 h 1375"/>
                <a:gd name="T40" fmla="*/ 802 w 1373"/>
                <a:gd name="T41" fmla="*/ 126 h 1375"/>
                <a:gd name="T42" fmla="*/ 687 w 1373"/>
                <a:gd name="T43" fmla="*/ 0 h 1375"/>
                <a:gd name="T44" fmla="*/ 879 w 1373"/>
                <a:gd name="T45" fmla="*/ 28 h 1375"/>
                <a:gd name="T46" fmla="*/ 1051 w 1373"/>
                <a:gd name="T47" fmla="*/ 105 h 1375"/>
                <a:gd name="T48" fmla="*/ 1193 w 1373"/>
                <a:gd name="T49" fmla="*/ 224 h 1375"/>
                <a:gd name="T50" fmla="*/ 1299 w 1373"/>
                <a:gd name="T51" fmla="*/ 377 h 1375"/>
                <a:gd name="T52" fmla="*/ 1361 w 1373"/>
                <a:gd name="T53" fmla="*/ 557 h 1375"/>
                <a:gd name="T54" fmla="*/ 1370 w 1373"/>
                <a:gd name="T55" fmla="*/ 753 h 1375"/>
                <a:gd name="T56" fmla="*/ 1325 w 1373"/>
                <a:gd name="T57" fmla="*/ 940 h 1375"/>
                <a:gd name="T58" fmla="*/ 1233 w 1373"/>
                <a:gd name="T59" fmla="*/ 1102 h 1375"/>
                <a:gd name="T60" fmla="*/ 1102 w 1373"/>
                <a:gd name="T61" fmla="*/ 1234 h 1375"/>
                <a:gd name="T62" fmla="*/ 939 w 1373"/>
                <a:gd name="T63" fmla="*/ 1327 h 1375"/>
                <a:gd name="T64" fmla="*/ 753 w 1373"/>
                <a:gd name="T65" fmla="*/ 1371 h 1375"/>
                <a:gd name="T66" fmla="*/ 557 w 1373"/>
                <a:gd name="T67" fmla="*/ 1362 h 1375"/>
                <a:gd name="T68" fmla="*/ 377 w 1373"/>
                <a:gd name="T69" fmla="*/ 1301 h 1375"/>
                <a:gd name="T70" fmla="*/ 224 w 1373"/>
                <a:gd name="T71" fmla="*/ 1194 h 1375"/>
                <a:gd name="T72" fmla="*/ 105 w 1373"/>
                <a:gd name="T73" fmla="*/ 1051 h 1375"/>
                <a:gd name="T74" fmla="*/ 27 w 1373"/>
                <a:gd name="T75" fmla="*/ 879 h 1375"/>
                <a:gd name="T76" fmla="*/ 0 w 1373"/>
                <a:gd name="T77" fmla="*/ 687 h 1375"/>
                <a:gd name="T78" fmla="*/ 27 w 1373"/>
                <a:gd name="T79" fmla="*/ 495 h 1375"/>
                <a:gd name="T80" fmla="*/ 105 w 1373"/>
                <a:gd name="T81" fmla="*/ 323 h 1375"/>
                <a:gd name="T82" fmla="*/ 224 w 1373"/>
                <a:gd name="T83" fmla="*/ 180 h 1375"/>
                <a:gd name="T84" fmla="*/ 377 w 1373"/>
                <a:gd name="T85" fmla="*/ 74 h 1375"/>
                <a:gd name="T86" fmla="*/ 557 w 1373"/>
                <a:gd name="T87" fmla="*/ 12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3" h="1375">
                  <a:moveTo>
                    <a:pt x="687" y="115"/>
                  </a:moveTo>
                  <a:lnTo>
                    <a:pt x="628" y="118"/>
                  </a:lnTo>
                  <a:lnTo>
                    <a:pt x="572" y="126"/>
                  </a:lnTo>
                  <a:lnTo>
                    <a:pt x="517" y="141"/>
                  </a:lnTo>
                  <a:lnTo>
                    <a:pt x="465" y="159"/>
                  </a:lnTo>
                  <a:lnTo>
                    <a:pt x="415" y="184"/>
                  </a:lnTo>
                  <a:lnTo>
                    <a:pt x="367" y="213"/>
                  </a:lnTo>
                  <a:lnTo>
                    <a:pt x="323" y="246"/>
                  </a:lnTo>
                  <a:lnTo>
                    <a:pt x="282" y="282"/>
                  </a:lnTo>
                  <a:lnTo>
                    <a:pt x="246" y="323"/>
                  </a:lnTo>
                  <a:lnTo>
                    <a:pt x="213" y="368"/>
                  </a:lnTo>
                  <a:lnTo>
                    <a:pt x="183" y="415"/>
                  </a:lnTo>
                  <a:lnTo>
                    <a:pt x="159" y="465"/>
                  </a:lnTo>
                  <a:lnTo>
                    <a:pt x="141" y="517"/>
                  </a:lnTo>
                  <a:lnTo>
                    <a:pt x="126" y="572"/>
                  </a:lnTo>
                  <a:lnTo>
                    <a:pt x="118" y="629"/>
                  </a:lnTo>
                  <a:lnTo>
                    <a:pt x="115" y="687"/>
                  </a:lnTo>
                  <a:lnTo>
                    <a:pt x="118" y="746"/>
                  </a:lnTo>
                  <a:lnTo>
                    <a:pt x="126" y="802"/>
                  </a:lnTo>
                  <a:lnTo>
                    <a:pt x="141" y="857"/>
                  </a:lnTo>
                  <a:lnTo>
                    <a:pt x="159" y="909"/>
                  </a:lnTo>
                  <a:lnTo>
                    <a:pt x="183" y="959"/>
                  </a:lnTo>
                  <a:lnTo>
                    <a:pt x="213" y="1006"/>
                  </a:lnTo>
                  <a:lnTo>
                    <a:pt x="246" y="1051"/>
                  </a:lnTo>
                  <a:lnTo>
                    <a:pt x="282" y="1092"/>
                  </a:lnTo>
                  <a:lnTo>
                    <a:pt x="323" y="1128"/>
                  </a:lnTo>
                  <a:lnTo>
                    <a:pt x="367" y="1162"/>
                  </a:lnTo>
                  <a:lnTo>
                    <a:pt x="415" y="1190"/>
                  </a:lnTo>
                  <a:lnTo>
                    <a:pt x="465" y="1215"/>
                  </a:lnTo>
                  <a:lnTo>
                    <a:pt x="517" y="1234"/>
                  </a:lnTo>
                  <a:lnTo>
                    <a:pt x="572" y="1248"/>
                  </a:lnTo>
                  <a:lnTo>
                    <a:pt x="628" y="1257"/>
                  </a:lnTo>
                  <a:lnTo>
                    <a:pt x="687" y="1260"/>
                  </a:lnTo>
                  <a:lnTo>
                    <a:pt x="745" y="1257"/>
                  </a:lnTo>
                  <a:lnTo>
                    <a:pt x="802" y="1248"/>
                  </a:lnTo>
                  <a:lnTo>
                    <a:pt x="857" y="1234"/>
                  </a:lnTo>
                  <a:lnTo>
                    <a:pt x="909" y="1215"/>
                  </a:lnTo>
                  <a:lnTo>
                    <a:pt x="959" y="1190"/>
                  </a:lnTo>
                  <a:lnTo>
                    <a:pt x="1006" y="1162"/>
                  </a:lnTo>
                  <a:lnTo>
                    <a:pt x="1050" y="1128"/>
                  </a:lnTo>
                  <a:lnTo>
                    <a:pt x="1090" y="1092"/>
                  </a:lnTo>
                  <a:lnTo>
                    <a:pt x="1128" y="1051"/>
                  </a:lnTo>
                  <a:lnTo>
                    <a:pt x="1161" y="1006"/>
                  </a:lnTo>
                  <a:lnTo>
                    <a:pt x="1189" y="959"/>
                  </a:lnTo>
                  <a:lnTo>
                    <a:pt x="1213" y="909"/>
                  </a:lnTo>
                  <a:lnTo>
                    <a:pt x="1233" y="857"/>
                  </a:lnTo>
                  <a:lnTo>
                    <a:pt x="1248" y="802"/>
                  </a:lnTo>
                  <a:lnTo>
                    <a:pt x="1256" y="746"/>
                  </a:lnTo>
                  <a:lnTo>
                    <a:pt x="1259" y="687"/>
                  </a:lnTo>
                  <a:lnTo>
                    <a:pt x="1256" y="629"/>
                  </a:lnTo>
                  <a:lnTo>
                    <a:pt x="1248" y="572"/>
                  </a:lnTo>
                  <a:lnTo>
                    <a:pt x="1233" y="517"/>
                  </a:lnTo>
                  <a:lnTo>
                    <a:pt x="1213" y="465"/>
                  </a:lnTo>
                  <a:lnTo>
                    <a:pt x="1189" y="415"/>
                  </a:lnTo>
                  <a:lnTo>
                    <a:pt x="1161" y="368"/>
                  </a:lnTo>
                  <a:lnTo>
                    <a:pt x="1128" y="323"/>
                  </a:lnTo>
                  <a:lnTo>
                    <a:pt x="1090" y="282"/>
                  </a:lnTo>
                  <a:lnTo>
                    <a:pt x="1050" y="246"/>
                  </a:lnTo>
                  <a:lnTo>
                    <a:pt x="1006" y="213"/>
                  </a:lnTo>
                  <a:lnTo>
                    <a:pt x="959" y="184"/>
                  </a:lnTo>
                  <a:lnTo>
                    <a:pt x="909" y="159"/>
                  </a:lnTo>
                  <a:lnTo>
                    <a:pt x="857" y="141"/>
                  </a:lnTo>
                  <a:lnTo>
                    <a:pt x="802" y="126"/>
                  </a:lnTo>
                  <a:lnTo>
                    <a:pt x="745" y="118"/>
                  </a:lnTo>
                  <a:lnTo>
                    <a:pt x="687" y="115"/>
                  </a:lnTo>
                  <a:close/>
                  <a:moveTo>
                    <a:pt x="687" y="0"/>
                  </a:moveTo>
                  <a:lnTo>
                    <a:pt x="753" y="3"/>
                  </a:lnTo>
                  <a:lnTo>
                    <a:pt x="817" y="12"/>
                  </a:lnTo>
                  <a:lnTo>
                    <a:pt x="879" y="28"/>
                  </a:lnTo>
                  <a:lnTo>
                    <a:pt x="939" y="49"/>
                  </a:lnTo>
                  <a:lnTo>
                    <a:pt x="995" y="74"/>
                  </a:lnTo>
                  <a:lnTo>
                    <a:pt x="1051" y="105"/>
                  </a:lnTo>
                  <a:lnTo>
                    <a:pt x="1102" y="141"/>
                  </a:lnTo>
                  <a:lnTo>
                    <a:pt x="1149" y="180"/>
                  </a:lnTo>
                  <a:lnTo>
                    <a:pt x="1193" y="224"/>
                  </a:lnTo>
                  <a:lnTo>
                    <a:pt x="1233" y="272"/>
                  </a:lnTo>
                  <a:lnTo>
                    <a:pt x="1269" y="323"/>
                  </a:lnTo>
                  <a:lnTo>
                    <a:pt x="1299" y="377"/>
                  </a:lnTo>
                  <a:lnTo>
                    <a:pt x="1325" y="435"/>
                  </a:lnTo>
                  <a:lnTo>
                    <a:pt x="1346" y="495"/>
                  </a:lnTo>
                  <a:lnTo>
                    <a:pt x="1361" y="557"/>
                  </a:lnTo>
                  <a:lnTo>
                    <a:pt x="1370" y="621"/>
                  </a:lnTo>
                  <a:lnTo>
                    <a:pt x="1373" y="687"/>
                  </a:lnTo>
                  <a:lnTo>
                    <a:pt x="1370" y="753"/>
                  </a:lnTo>
                  <a:lnTo>
                    <a:pt x="1361" y="818"/>
                  </a:lnTo>
                  <a:lnTo>
                    <a:pt x="1346" y="879"/>
                  </a:lnTo>
                  <a:lnTo>
                    <a:pt x="1325" y="940"/>
                  </a:lnTo>
                  <a:lnTo>
                    <a:pt x="1299" y="997"/>
                  </a:lnTo>
                  <a:lnTo>
                    <a:pt x="1269" y="1051"/>
                  </a:lnTo>
                  <a:lnTo>
                    <a:pt x="1233" y="1102"/>
                  </a:lnTo>
                  <a:lnTo>
                    <a:pt x="1193" y="1150"/>
                  </a:lnTo>
                  <a:lnTo>
                    <a:pt x="1149" y="1194"/>
                  </a:lnTo>
                  <a:lnTo>
                    <a:pt x="1102" y="1234"/>
                  </a:lnTo>
                  <a:lnTo>
                    <a:pt x="1051" y="1269"/>
                  </a:lnTo>
                  <a:lnTo>
                    <a:pt x="995" y="1301"/>
                  </a:lnTo>
                  <a:lnTo>
                    <a:pt x="939" y="1327"/>
                  </a:lnTo>
                  <a:lnTo>
                    <a:pt x="879" y="1346"/>
                  </a:lnTo>
                  <a:lnTo>
                    <a:pt x="817" y="1362"/>
                  </a:lnTo>
                  <a:lnTo>
                    <a:pt x="753" y="1371"/>
                  </a:lnTo>
                  <a:lnTo>
                    <a:pt x="687" y="1375"/>
                  </a:lnTo>
                  <a:lnTo>
                    <a:pt x="621" y="1371"/>
                  </a:lnTo>
                  <a:lnTo>
                    <a:pt x="557" y="1362"/>
                  </a:lnTo>
                  <a:lnTo>
                    <a:pt x="494" y="1346"/>
                  </a:lnTo>
                  <a:lnTo>
                    <a:pt x="435" y="1327"/>
                  </a:lnTo>
                  <a:lnTo>
                    <a:pt x="377" y="1301"/>
                  </a:lnTo>
                  <a:lnTo>
                    <a:pt x="323" y="1269"/>
                  </a:lnTo>
                  <a:lnTo>
                    <a:pt x="272" y="1234"/>
                  </a:lnTo>
                  <a:lnTo>
                    <a:pt x="224" y="1194"/>
                  </a:lnTo>
                  <a:lnTo>
                    <a:pt x="180" y="1150"/>
                  </a:lnTo>
                  <a:lnTo>
                    <a:pt x="141" y="1102"/>
                  </a:lnTo>
                  <a:lnTo>
                    <a:pt x="105" y="1051"/>
                  </a:lnTo>
                  <a:lnTo>
                    <a:pt x="74" y="997"/>
                  </a:lnTo>
                  <a:lnTo>
                    <a:pt x="48" y="940"/>
                  </a:lnTo>
                  <a:lnTo>
                    <a:pt x="27" y="879"/>
                  </a:lnTo>
                  <a:lnTo>
                    <a:pt x="12" y="818"/>
                  </a:lnTo>
                  <a:lnTo>
                    <a:pt x="3" y="753"/>
                  </a:lnTo>
                  <a:lnTo>
                    <a:pt x="0" y="687"/>
                  </a:lnTo>
                  <a:lnTo>
                    <a:pt x="3" y="621"/>
                  </a:lnTo>
                  <a:lnTo>
                    <a:pt x="12" y="557"/>
                  </a:lnTo>
                  <a:lnTo>
                    <a:pt x="27" y="495"/>
                  </a:lnTo>
                  <a:lnTo>
                    <a:pt x="48" y="435"/>
                  </a:lnTo>
                  <a:lnTo>
                    <a:pt x="74" y="377"/>
                  </a:lnTo>
                  <a:lnTo>
                    <a:pt x="105" y="323"/>
                  </a:lnTo>
                  <a:lnTo>
                    <a:pt x="141" y="272"/>
                  </a:lnTo>
                  <a:lnTo>
                    <a:pt x="180" y="224"/>
                  </a:lnTo>
                  <a:lnTo>
                    <a:pt x="224" y="180"/>
                  </a:lnTo>
                  <a:lnTo>
                    <a:pt x="272" y="141"/>
                  </a:lnTo>
                  <a:lnTo>
                    <a:pt x="323" y="105"/>
                  </a:lnTo>
                  <a:lnTo>
                    <a:pt x="377" y="74"/>
                  </a:lnTo>
                  <a:lnTo>
                    <a:pt x="435" y="49"/>
                  </a:lnTo>
                  <a:lnTo>
                    <a:pt x="494" y="28"/>
                  </a:lnTo>
                  <a:lnTo>
                    <a:pt x="557" y="12"/>
                  </a:lnTo>
                  <a:lnTo>
                    <a:pt x="621" y="3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1" name="Freeform 923"/>
            <p:cNvSpPr>
              <a:spLocks noEditPoints="1"/>
            </p:cNvSpPr>
            <p:nvPr/>
          </p:nvSpPr>
          <p:spPr bwMode="auto">
            <a:xfrm>
              <a:off x="4598988" y="4465638"/>
              <a:ext cx="144463" cy="144463"/>
            </a:xfrm>
            <a:custGeom>
              <a:avLst/>
              <a:gdLst>
                <a:gd name="T0" fmla="*/ 411 w 915"/>
                <a:gd name="T1" fmla="*/ 118 h 916"/>
                <a:gd name="T2" fmla="*/ 324 w 915"/>
                <a:gd name="T3" fmla="*/ 142 h 916"/>
                <a:gd name="T4" fmla="*/ 248 w 915"/>
                <a:gd name="T5" fmla="*/ 187 h 916"/>
                <a:gd name="T6" fmla="*/ 186 w 915"/>
                <a:gd name="T7" fmla="*/ 249 h 916"/>
                <a:gd name="T8" fmla="*/ 141 w 915"/>
                <a:gd name="T9" fmla="*/ 325 h 916"/>
                <a:gd name="T10" fmla="*/ 117 w 915"/>
                <a:gd name="T11" fmla="*/ 411 h 916"/>
                <a:gd name="T12" fmla="*/ 117 w 915"/>
                <a:gd name="T13" fmla="*/ 505 h 916"/>
                <a:gd name="T14" fmla="*/ 141 w 915"/>
                <a:gd name="T15" fmla="*/ 592 h 916"/>
                <a:gd name="T16" fmla="*/ 186 w 915"/>
                <a:gd name="T17" fmla="*/ 668 h 916"/>
                <a:gd name="T18" fmla="*/ 248 w 915"/>
                <a:gd name="T19" fmla="*/ 730 h 916"/>
                <a:gd name="T20" fmla="*/ 324 w 915"/>
                <a:gd name="T21" fmla="*/ 774 h 916"/>
                <a:gd name="T22" fmla="*/ 411 w 915"/>
                <a:gd name="T23" fmla="*/ 798 h 916"/>
                <a:gd name="T24" fmla="*/ 504 w 915"/>
                <a:gd name="T25" fmla="*/ 798 h 916"/>
                <a:gd name="T26" fmla="*/ 591 w 915"/>
                <a:gd name="T27" fmla="*/ 774 h 916"/>
                <a:gd name="T28" fmla="*/ 667 w 915"/>
                <a:gd name="T29" fmla="*/ 730 h 916"/>
                <a:gd name="T30" fmla="*/ 729 w 915"/>
                <a:gd name="T31" fmla="*/ 668 h 916"/>
                <a:gd name="T32" fmla="*/ 774 w 915"/>
                <a:gd name="T33" fmla="*/ 592 h 916"/>
                <a:gd name="T34" fmla="*/ 798 w 915"/>
                <a:gd name="T35" fmla="*/ 505 h 916"/>
                <a:gd name="T36" fmla="*/ 798 w 915"/>
                <a:gd name="T37" fmla="*/ 411 h 916"/>
                <a:gd name="T38" fmla="*/ 774 w 915"/>
                <a:gd name="T39" fmla="*/ 325 h 916"/>
                <a:gd name="T40" fmla="*/ 729 w 915"/>
                <a:gd name="T41" fmla="*/ 249 h 916"/>
                <a:gd name="T42" fmla="*/ 667 w 915"/>
                <a:gd name="T43" fmla="*/ 187 h 916"/>
                <a:gd name="T44" fmla="*/ 591 w 915"/>
                <a:gd name="T45" fmla="*/ 142 h 916"/>
                <a:gd name="T46" fmla="*/ 504 w 915"/>
                <a:gd name="T47" fmla="*/ 118 h 916"/>
                <a:gd name="T48" fmla="*/ 458 w 915"/>
                <a:gd name="T49" fmla="*/ 0 h 916"/>
                <a:gd name="T50" fmla="*/ 562 w 915"/>
                <a:gd name="T51" fmla="*/ 13 h 916"/>
                <a:gd name="T52" fmla="*/ 658 w 915"/>
                <a:gd name="T53" fmla="*/ 47 h 916"/>
                <a:gd name="T54" fmla="*/ 743 w 915"/>
                <a:gd name="T55" fmla="*/ 101 h 916"/>
                <a:gd name="T56" fmla="*/ 814 w 915"/>
                <a:gd name="T57" fmla="*/ 172 h 916"/>
                <a:gd name="T58" fmla="*/ 869 w 915"/>
                <a:gd name="T59" fmla="*/ 257 h 916"/>
                <a:gd name="T60" fmla="*/ 903 w 915"/>
                <a:gd name="T61" fmla="*/ 354 h 916"/>
                <a:gd name="T62" fmla="*/ 915 w 915"/>
                <a:gd name="T63" fmla="*/ 458 h 916"/>
                <a:gd name="T64" fmla="*/ 903 w 915"/>
                <a:gd name="T65" fmla="*/ 562 h 916"/>
                <a:gd name="T66" fmla="*/ 869 w 915"/>
                <a:gd name="T67" fmla="*/ 660 h 916"/>
                <a:gd name="T68" fmla="*/ 814 w 915"/>
                <a:gd name="T69" fmla="*/ 744 h 916"/>
                <a:gd name="T70" fmla="*/ 743 w 915"/>
                <a:gd name="T71" fmla="*/ 815 h 916"/>
                <a:gd name="T72" fmla="*/ 658 w 915"/>
                <a:gd name="T73" fmla="*/ 869 h 916"/>
                <a:gd name="T74" fmla="*/ 562 w 915"/>
                <a:gd name="T75" fmla="*/ 905 h 916"/>
                <a:gd name="T76" fmla="*/ 458 w 915"/>
                <a:gd name="T77" fmla="*/ 916 h 916"/>
                <a:gd name="T78" fmla="*/ 353 w 915"/>
                <a:gd name="T79" fmla="*/ 905 h 916"/>
                <a:gd name="T80" fmla="*/ 257 w 915"/>
                <a:gd name="T81" fmla="*/ 869 h 916"/>
                <a:gd name="T82" fmla="*/ 172 w 915"/>
                <a:gd name="T83" fmla="*/ 815 h 916"/>
                <a:gd name="T84" fmla="*/ 100 w 915"/>
                <a:gd name="T85" fmla="*/ 744 h 916"/>
                <a:gd name="T86" fmla="*/ 46 w 915"/>
                <a:gd name="T87" fmla="*/ 660 h 916"/>
                <a:gd name="T88" fmla="*/ 12 w 915"/>
                <a:gd name="T89" fmla="*/ 562 h 916"/>
                <a:gd name="T90" fmla="*/ 0 w 915"/>
                <a:gd name="T91" fmla="*/ 458 h 916"/>
                <a:gd name="T92" fmla="*/ 12 w 915"/>
                <a:gd name="T93" fmla="*/ 354 h 916"/>
                <a:gd name="T94" fmla="*/ 46 w 915"/>
                <a:gd name="T95" fmla="*/ 257 h 916"/>
                <a:gd name="T96" fmla="*/ 100 w 915"/>
                <a:gd name="T97" fmla="*/ 172 h 916"/>
                <a:gd name="T98" fmla="*/ 172 w 915"/>
                <a:gd name="T99" fmla="*/ 101 h 916"/>
                <a:gd name="T100" fmla="*/ 257 w 915"/>
                <a:gd name="T101" fmla="*/ 47 h 916"/>
                <a:gd name="T102" fmla="*/ 353 w 915"/>
                <a:gd name="T103" fmla="*/ 13 h 916"/>
                <a:gd name="T104" fmla="*/ 458 w 915"/>
                <a:gd name="T105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5" h="916">
                  <a:moveTo>
                    <a:pt x="458" y="115"/>
                  </a:moveTo>
                  <a:lnTo>
                    <a:pt x="411" y="118"/>
                  </a:lnTo>
                  <a:lnTo>
                    <a:pt x="366" y="126"/>
                  </a:lnTo>
                  <a:lnTo>
                    <a:pt x="324" y="142"/>
                  </a:lnTo>
                  <a:lnTo>
                    <a:pt x="285" y="162"/>
                  </a:lnTo>
                  <a:lnTo>
                    <a:pt x="248" y="187"/>
                  </a:lnTo>
                  <a:lnTo>
                    <a:pt x="215" y="215"/>
                  </a:lnTo>
                  <a:lnTo>
                    <a:pt x="186" y="249"/>
                  </a:lnTo>
                  <a:lnTo>
                    <a:pt x="162" y="285"/>
                  </a:lnTo>
                  <a:lnTo>
                    <a:pt x="141" y="325"/>
                  </a:lnTo>
                  <a:lnTo>
                    <a:pt x="126" y="367"/>
                  </a:lnTo>
                  <a:lnTo>
                    <a:pt x="117" y="411"/>
                  </a:lnTo>
                  <a:lnTo>
                    <a:pt x="114" y="458"/>
                  </a:lnTo>
                  <a:lnTo>
                    <a:pt x="117" y="505"/>
                  </a:lnTo>
                  <a:lnTo>
                    <a:pt x="126" y="549"/>
                  </a:lnTo>
                  <a:lnTo>
                    <a:pt x="141" y="592"/>
                  </a:lnTo>
                  <a:lnTo>
                    <a:pt x="162" y="631"/>
                  </a:lnTo>
                  <a:lnTo>
                    <a:pt x="186" y="668"/>
                  </a:lnTo>
                  <a:lnTo>
                    <a:pt x="215" y="701"/>
                  </a:lnTo>
                  <a:lnTo>
                    <a:pt x="248" y="730"/>
                  </a:lnTo>
                  <a:lnTo>
                    <a:pt x="285" y="754"/>
                  </a:lnTo>
                  <a:lnTo>
                    <a:pt x="324" y="774"/>
                  </a:lnTo>
                  <a:lnTo>
                    <a:pt x="366" y="790"/>
                  </a:lnTo>
                  <a:lnTo>
                    <a:pt x="411" y="798"/>
                  </a:lnTo>
                  <a:lnTo>
                    <a:pt x="458" y="801"/>
                  </a:lnTo>
                  <a:lnTo>
                    <a:pt x="504" y="798"/>
                  </a:lnTo>
                  <a:lnTo>
                    <a:pt x="549" y="790"/>
                  </a:lnTo>
                  <a:lnTo>
                    <a:pt x="591" y="774"/>
                  </a:lnTo>
                  <a:lnTo>
                    <a:pt x="631" y="754"/>
                  </a:lnTo>
                  <a:lnTo>
                    <a:pt x="667" y="730"/>
                  </a:lnTo>
                  <a:lnTo>
                    <a:pt x="700" y="701"/>
                  </a:lnTo>
                  <a:lnTo>
                    <a:pt x="729" y="668"/>
                  </a:lnTo>
                  <a:lnTo>
                    <a:pt x="754" y="631"/>
                  </a:lnTo>
                  <a:lnTo>
                    <a:pt x="774" y="592"/>
                  </a:lnTo>
                  <a:lnTo>
                    <a:pt x="788" y="549"/>
                  </a:lnTo>
                  <a:lnTo>
                    <a:pt x="798" y="505"/>
                  </a:lnTo>
                  <a:lnTo>
                    <a:pt x="801" y="458"/>
                  </a:lnTo>
                  <a:lnTo>
                    <a:pt x="798" y="411"/>
                  </a:lnTo>
                  <a:lnTo>
                    <a:pt x="788" y="367"/>
                  </a:lnTo>
                  <a:lnTo>
                    <a:pt x="774" y="325"/>
                  </a:lnTo>
                  <a:lnTo>
                    <a:pt x="754" y="285"/>
                  </a:lnTo>
                  <a:lnTo>
                    <a:pt x="729" y="249"/>
                  </a:lnTo>
                  <a:lnTo>
                    <a:pt x="700" y="215"/>
                  </a:lnTo>
                  <a:lnTo>
                    <a:pt x="667" y="187"/>
                  </a:lnTo>
                  <a:lnTo>
                    <a:pt x="631" y="162"/>
                  </a:lnTo>
                  <a:lnTo>
                    <a:pt x="591" y="142"/>
                  </a:lnTo>
                  <a:lnTo>
                    <a:pt x="549" y="126"/>
                  </a:lnTo>
                  <a:lnTo>
                    <a:pt x="504" y="118"/>
                  </a:lnTo>
                  <a:lnTo>
                    <a:pt x="458" y="115"/>
                  </a:lnTo>
                  <a:close/>
                  <a:moveTo>
                    <a:pt x="458" y="0"/>
                  </a:moveTo>
                  <a:lnTo>
                    <a:pt x="511" y="3"/>
                  </a:lnTo>
                  <a:lnTo>
                    <a:pt x="562" y="13"/>
                  </a:lnTo>
                  <a:lnTo>
                    <a:pt x="611" y="27"/>
                  </a:lnTo>
                  <a:lnTo>
                    <a:pt x="658" y="47"/>
                  </a:lnTo>
                  <a:lnTo>
                    <a:pt x="703" y="72"/>
                  </a:lnTo>
                  <a:lnTo>
                    <a:pt x="743" y="101"/>
                  </a:lnTo>
                  <a:lnTo>
                    <a:pt x="781" y="135"/>
                  </a:lnTo>
                  <a:lnTo>
                    <a:pt x="814" y="172"/>
                  </a:lnTo>
                  <a:lnTo>
                    <a:pt x="844" y="213"/>
                  </a:lnTo>
                  <a:lnTo>
                    <a:pt x="869" y="257"/>
                  </a:lnTo>
                  <a:lnTo>
                    <a:pt x="888" y="304"/>
                  </a:lnTo>
                  <a:lnTo>
                    <a:pt x="903" y="354"/>
                  </a:lnTo>
                  <a:lnTo>
                    <a:pt x="912" y="405"/>
                  </a:lnTo>
                  <a:lnTo>
                    <a:pt x="915" y="458"/>
                  </a:lnTo>
                  <a:lnTo>
                    <a:pt x="912" y="511"/>
                  </a:lnTo>
                  <a:lnTo>
                    <a:pt x="903" y="562"/>
                  </a:lnTo>
                  <a:lnTo>
                    <a:pt x="888" y="613"/>
                  </a:lnTo>
                  <a:lnTo>
                    <a:pt x="869" y="660"/>
                  </a:lnTo>
                  <a:lnTo>
                    <a:pt x="844" y="703"/>
                  </a:lnTo>
                  <a:lnTo>
                    <a:pt x="814" y="744"/>
                  </a:lnTo>
                  <a:lnTo>
                    <a:pt x="781" y="782"/>
                  </a:lnTo>
                  <a:lnTo>
                    <a:pt x="743" y="815"/>
                  </a:lnTo>
                  <a:lnTo>
                    <a:pt x="703" y="845"/>
                  </a:lnTo>
                  <a:lnTo>
                    <a:pt x="658" y="869"/>
                  </a:lnTo>
                  <a:lnTo>
                    <a:pt x="611" y="889"/>
                  </a:lnTo>
                  <a:lnTo>
                    <a:pt x="562" y="905"/>
                  </a:lnTo>
                  <a:lnTo>
                    <a:pt x="511" y="913"/>
                  </a:lnTo>
                  <a:lnTo>
                    <a:pt x="458" y="916"/>
                  </a:lnTo>
                  <a:lnTo>
                    <a:pt x="405" y="913"/>
                  </a:lnTo>
                  <a:lnTo>
                    <a:pt x="353" y="905"/>
                  </a:lnTo>
                  <a:lnTo>
                    <a:pt x="304" y="889"/>
                  </a:lnTo>
                  <a:lnTo>
                    <a:pt x="257" y="869"/>
                  </a:lnTo>
                  <a:lnTo>
                    <a:pt x="213" y="845"/>
                  </a:lnTo>
                  <a:lnTo>
                    <a:pt x="172" y="815"/>
                  </a:lnTo>
                  <a:lnTo>
                    <a:pt x="135" y="782"/>
                  </a:lnTo>
                  <a:lnTo>
                    <a:pt x="100" y="744"/>
                  </a:lnTo>
                  <a:lnTo>
                    <a:pt x="71" y="703"/>
                  </a:lnTo>
                  <a:lnTo>
                    <a:pt x="46" y="660"/>
                  </a:lnTo>
                  <a:lnTo>
                    <a:pt x="26" y="613"/>
                  </a:lnTo>
                  <a:lnTo>
                    <a:pt x="12" y="562"/>
                  </a:lnTo>
                  <a:lnTo>
                    <a:pt x="3" y="511"/>
                  </a:lnTo>
                  <a:lnTo>
                    <a:pt x="0" y="458"/>
                  </a:lnTo>
                  <a:lnTo>
                    <a:pt x="3" y="405"/>
                  </a:lnTo>
                  <a:lnTo>
                    <a:pt x="12" y="354"/>
                  </a:lnTo>
                  <a:lnTo>
                    <a:pt x="26" y="304"/>
                  </a:lnTo>
                  <a:lnTo>
                    <a:pt x="46" y="257"/>
                  </a:lnTo>
                  <a:lnTo>
                    <a:pt x="71" y="213"/>
                  </a:lnTo>
                  <a:lnTo>
                    <a:pt x="100" y="172"/>
                  </a:lnTo>
                  <a:lnTo>
                    <a:pt x="135" y="135"/>
                  </a:lnTo>
                  <a:lnTo>
                    <a:pt x="172" y="101"/>
                  </a:lnTo>
                  <a:lnTo>
                    <a:pt x="213" y="72"/>
                  </a:lnTo>
                  <a:lnTo>
                    <a:pt x="257" y="47"/>
                  </a:lnTo>
                  <a:lnTo>
                    <a:pt x="304" y="27"/>
                  </a:lnTo>
                  <a:lnTo>
                    <a:pt x="353" y="13"/>
                  </a:lnTo>
                  <a:lnTo>
                    <a:pt x="405" y="3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2" name="Freeform 924"/>
            <p:cNvSpPr>
              <a:spLocks noEditPoints="1"/>
            </p:cNvSpPr>
            <p:nvPr/>
          </p:nvSpPr>
          <p:spPr bwMode="auto">
            <a:xfrm>
              <a:off x="4445001" y="4356100"/>
              <a:ext cx="107950" cy="53975"/>
            </a:xfrm>
            <a:custGeom>
              <a:avLst/>
              <a:gdLst>
                <a:gd name="T0" fmla="*/ 286 w 687"/>
                <a:gd name="T1" fmla="*/ 115 h 344"/>
                <a:gd name="T2" fmla="*/ 255 w 687"/>
                <a:gd name="T3" fmla="*/ 118 h 344"/>
                <a:gd name="T4" fmla="*/ 226 w 687"/>
                <a:gd name="T5" fmla="*/ 125 h 344"/>
                <a:gd name="T6" fmla="*/ 199 w 687"/>
                <a:gd name="T7" fmla="*/ 138 h 344"/>
                <a:gd name="T8" fmla="*/ 175 w 687"/>
                <a:gd name="T9" fmla="*/ 155 h 344"/>
                <a:gd name="T10" fmla="*/ 155 w 687"/>
                <a:gd name="T11" fmla="*/ 176 h 344"/>
                <a:gd name="T12" fmla="*/ 138 w 687"/>
                <a:gd name="T13" fmla="*/ 201 h 344"/>
                <a:gd name="T14" fmla="*/ 126 w 687"/>
                <a:gd name="T15" fmla="*/ 229 h 344"/>
                <a:gd name="T16" fmla="*/ 567 w 687"/>
                <a:gd name="T17" fmla="*/ 229 h 344"/>
                <a:gd name="T18" fmla="*/ 554 w 687"/>
                <a:gd name="T19" fmla="*/ 201 h 344"/>
                <a:gd name="T20" fmla="*/ 538 w 687"/>
                <a:gd name="T21" fmla="*/ 176 h 344"/>
                <a:gd name="T22" fmla="*/ 518 w 687"/>
                <a:gd name="T23" fmla="*/ 155 h 344"/>
                <a:gd name="T24" fmla="*/ 494 w 687"/>
                <a:gd name="T25" fmla="*/ 138 h 344"/>
                <a:gd name="T26" fmla="*/ 467 w 687"/>
                <a:gd name="T27" fmla="*/ 125 h 344"/>
                <a:gd name="T28" fmla="*/ 437 w 687"/>
                <a:gd name="T29" fmla="*/ 118 h 344"/>
                <a:gd name="T30" fmla="*/ 406 w 687"/>
                <a:gd name="T31" fmla="*/ 115 h 344"/>
                <a:gd name="T32" fmla="*/ 286 w 687"/>
                <a:gd name="T33" fmla="*/ 115 h 344"/>
                <a:gd name="T34" fmla="*/ 286 w 687"/>
                <a:gd name="T35" fmla="*/ 0 h 344"/>
                <a:gd name="T36" fmla="*/ 401 w 687"/>
                <a:gd name="T37" fmla="*/ 0 h 344"/>
                <a:gd name="T38" fmla="*/ 444 w 687"/>
                <a:gd name="T39" fmla="*/ 3 h 344"/>
                <a:gd name="T40" fmla="*/ 484 w 687"/>
                <a:gd name="T41" fmla="*/ 12 h 344"/>
                <a:gd name="T42" fmla="*/ 522 w 687"/>
                <a:gd name="T43" fmla="*/ 26 h 344"/>
                <a:gd name="T44" fmla="*/ 557 w 687"/>
                <a:gd name="T45" fmla="*/ 46 h 344"/>
                <a:gd name="T46" fmla="*/ 590 w 687"/>
                <a:gd name="T47" fmla="*/ 70 h 344"/>
                <a:gd name="T48" fmla="*/ 618 w 687"/>
                <a:gd name="T49" fmla="*/ 98 h 344"/>
                <a:gd name="T50" fmla="*/ 641 w 687"/>
                <a:gd name="T51" fmla="*/ 129 h 344"/>
                <a:gd name="T52" fmla="*/ 661 w 687"/>
                <a:gd name="T53" fmla="*/ 165 h 344"/>
                <a:gd name="T54" fmla="*/ 675 w 687"/>
                <a:gd name="T55" fmla="*/ 203 h 344"/>
                <a:gd name="T56" fmla="*/ 683 w 687"/>
                <a:gd name="T57" fmla="*/ 244 h 344"/>
                <a:gd name="T58" fmla="*/ 687 w 687"/>
                <a:gd name="T59" fmla="*/ 287 h 344"/>
                <a:gd name="T60" fmla="*/ 684 w 687"/>
                <a:gd name="T61" fmla="*/ 306 h 344"/>
                <a:gd name="T62" fmla="*/ 676 w 687"/>
                <a:gd name="T63" fmla="*/ 321 h 344"/>
                <a:gd name="T64" fmla="*/ 665 w 687"/>
                <a:gd name="T65" fmla="*/ 334 h 344"/>
                <a:gd name="T66" fmla="*/ 649 w 687"/>
                <a:gd name="T67" fmla="*/ 341 h 344"/>
                <a:gd name="T68" fmla="*/ 629 w 687"/>
                <a:gd name="T69" fmla="*/ 344 h 344"/>
                <a:gd name="T70" fmla="*/ 57 w 687"/>
                <a:gd name="T71" fmla="*/ 344 h 344"/>
                <a:gd name="T72" fmla="*/ 38 w 687"/>
                <a:gd name="T73" fmla="*/ 341 h 344"/>
                <a:gd name="T74" fmla="*/ 23 w 687"/>
                <a:gd name="T75" fmla="*/ 334 h 344"/>
                <a:gd name="T76" fmla="*/ 10 w 687"/>
                <a:gd name="T77" fmla="*/ 321 h 344"/>
                <a:gd name="T78" fmla="*/ 3 w 687"/>
                <a:gd name="T79" fmla="*/ 306 h 344"/>
                <a:gd name="T80" fmla="*/ 0 w 687"/>
                <a:gd name="T81" fmla="*/ 287 h 344"/>
                <a:gd name="T82" fmla="*/ 3 w 687"/>
                <a:gd name="T83" fmla="*/ 244 h 344"/>
                <a:gd name="T84" fmla="*/ 12 w 687"/>
                <a:gd name="T85" fmla="*/ 203 h 344"/>
                <a:gd name="T86" fmla="*/ 27 w 687"/>
                <a:gd name="T87" fmla="*/ 165 h 344"/>
                <a:gd name="T88" fmla="*/ 45 w 687"/>
                <a:gd name="T89" fmla="*/ 129 h 344"/>
                <a:gd name="T90" fmla="*/ 69 w 687"/>
                <a:gd name="T91" fmla="*/ 98 h 344"/>
                <a:gd name="T92" fmla="*/ 98 w 687"/>
                <a:gd name="T93" fmla="*/ 70 h 344"/>
                <a:gd name="T94" fmla="*/ 130 w 687"/>
                <a:gd name="T95" fmla="*/ 46 h 344"/>
                <a:gd name="T96" fmla="*/ 164 w 687"/>
                <a:gd name="T97" fmla="*/ 26 h 344"/>
                <a:gd name="T98" fmla="*/ 203 w 687"/>
                <a:gd name="T99" fmla="*/ 12 h 344"/>
                <a:gd name="T100" fmla="*/ 244 w 687"/>
                <a:gd name="T101" fmla="*/ 3 h 344"/>
                <a:gd name="T102" fmla="*/ 286 w 687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344">
                  <a:moveTo>
                    <a:pt x="286" y="115"/>
                  </a:moveTo>
                  <a:lnTo>
                    <a:pt x="255" y="118"/>
                  </a:lnTo>
                  <a:lnTo>
                    <a:pt x="226" y="125"/>
                  </a:lnTo>
                  <a:lnTo>
                    <a:pt x="199" y="138"/>
                  </a:lnTo>
                  <a:lnTo>
                    <a:pt x="175" y="155"/>
                  </a:lnTo>
                  <a:lnTo>
                    <a:pt x="155" y="176"/>
                  </a:lnTo>
                  <a:lnTo>
                    <a:pt x="138" y="201"/>
                  </a:lnTo>
                  <a:lnTo>
                    <a:pt x="126" y="229"/>
                  </a:lnTo>
                  <a:lnTo>
                    <a:pt x="567" y="229"/>
                  </a:lnTo>
                  <a:lnTo>
                    <a:pt x="554" y="201"/>
                  </a:lnTo>
                  <a:lnTo>
                    <a:pt x="538" y="176"/>
                  </a:lnTo>
                  <a:lnTo>
                    <a:pt x="518" y="155"/>
                  </a:lnTo>
                  <a:lnTo>
                    <a:pt x="494" y="138"/>
                  </a:lnTo>
                  <a:lnTo>
                    <a:pt x="467" y="125"/>
                  </a:lnTo>
                  <a:lnTo>
                    <a:pt x="437" y="118"/>
                  </a:lnTo>
                  <a:lnTo>
                    <a:pt x="406" y="115"/>
                  </a:lnTo>
                  <a:lnTo>
                    <a:pt x="286" y="115"/>
                  </a:lnTo>
                  <a:close/>
                  <a:moveTo>
                    <a:pt x="286" y="0"/>
                  </a:moveTo>
                  <a:lnTo>
                    <a:pt x="401" y="0"/>
                  </a:lnTo>
                  <a:lnTo>
                    <a:pt x="444" y="3"/>
                  </a:lnTo>
                  <a:lnTo>
                    <a:pt x="484" y="12"/>
                  </a:lnTo>
                  <a:lnTo>
                    <a:pt x="522" y="26"/>
                  </a:lnTo>
                  <a:lnTo>
                    <a:pt x="557" y="46"/>
                  </a:lnTo>
                  <a:lnTo>
                    <a:pt x="590" y="70"/>
                  </a:lnTo>
                  <a:lnTo>
                    <a:pt x="618" y="98"/>
                  </a:lnTo>
                  <a:lnTo>
                    <a:pt x="641" y="129"/>
                  </a:lnTo>
                  <a:lnTo>
                    <a:pt x="661" y="165"/>
                  </a:lnTo>
                  <a:lnTo>
                    <a:pt x="675" y="203"/>
                  </a:lnTo>
                  <a:lnTo>
                    <a:pt x="683" y="244"/>
                  </a:lnTo>
                  <a:lnTo>
                    <a:pt x="687" y="287"/>
                  </a:lnTo>
                  <a:lnTo>
                    <a:pt x="684" y="306"/>
                  </a:lnTo>
                  <a:lnTo>
                    <a:pt x="676" y="321"/>
                  </a:lnTo>
                  <a:lnTo>
                    <a:pt x="665" y="334"/>
                  </a:lnTo>
                  <a:lnTo>
                    <a:pt x="649" y="341"/>
                  </a:lnTo>
                  <a:lnTo>
                    <a:pt x="629" y="344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3" y="334"/>
                  </a:lnTo>
                  <a:lnTo>
                    <a:pt x="10" y="321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2" y="203"/>
                  </a:lnTo>
                  <a:lnTo>
                    <a:pt x="27" y="165"/>
                  </a:lnTo>
                  <a:lnTo>
                    <a:pt x="45" y="129"/>
                  </a:lnTo>
                  <a:lnTo>
                    <a:pt x="69" y="98"/>
                  </a:lnTo>
                  <a:lnTo>
                    <a:pt x="98" y="70"/>
                  </a:lnTo>
                  <a:lnTo>
                    <a:pt x="130" y="46"/>
                  </a:lnTo>
                  <a:lnTo>
                    <a:pt x="164" y="26"/>
                  </a:lnTo>
                  <a:lnTo>
                    <a:pt x="203" y="12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3" name="Freeform 925"/>
            <p:cNvSpPr>
              <a:spLocks noEditPoints="1"/>
            </p:cNvSpPr>
            <p:nvPr/>
          </p:nvSpPr>
          <p:spPr bwMode="auto">
            <a:xfrm>
              <a:off x="4616451" y="4337050"/>
              <a:ext cx="109538" cy="73025"/>
            </a:xfrm>
            <a:custGeom>
              <a:avLst/>
              <a:gdLst>
                <a:gd name="T0" fmla="*/ 203 w 687"/>
                <a:gd name="T1" fmla="*/ 118 h 459"/>
                <a:gd name="T2" fmla="*/ 157 w 687"/>
                <a:gd name="T3" fmla="*/ 140 h 459"/>
                <a:gd name="T4" fmla="*/ 126 w 687"/>
                <a:gd name="T5" fmla="*/ 180 h 459"/>
                <a:gd name="T6" fmla="*/ 115 w 687"/>
                <a:gd name="T7" fmla="*/ 230 h 459"/>
                <a:gd name="T8" fmla="*/ 126 w 687"/>
                <a:gd name="T9" fmla="*/ 280 h 459"/>
                <a:gd name="T10" fmla="*/ 157 w 687"/>
                <a:gd name="T11" fmla="*/ 319 h 459"/>
                <a:gd name="T12" fmla="*/ 203 w 687"/>
                <a:gd name="T13" fmla="*/ 341 h 459"/>
                <a:gd name="T14" fmla="*/ 459 w 687"/>
                <a:gd name="T15" fmla="*/ 344 h 459"/>
                <a:gd name="T16" fmla="*/ 509 w 687"/>
                <a:gd name="T17" fmla="*/ 333 h 459"/>
                <a:gd name="T18" fmla="*/ 547 w 687"/>
                <a:gd name="T19" fmla="*/ 302 h 459"/>
                <a:gd name="T20" fmla="*/ 569 w 687"/>
                <a:gd name="T21" fmla="*/ 256 h 459"/>
                <a:gd name="T22" fmla="*/ 569 w 687"/>
                <a:gd name="T23" fmla="*/ 204 h 459"/>
                <a:gd name="T24" fmla="*/ 547 w 687"/>
                <a:gd name="T25" fmla="*/ 158 h 459"/>
                <a:gd name="T26" fmla="*/ 509 w 687"/>
                <a:gd name="T27" fmla="*/ 126 h 459"/>
                <a:gd name="T28" fmla="*/ 459 w 687"/>
                <a:gd name="T29" fmla="*/ 115 h 459"/>
                <a:gd name="T30" fmla="*/ 229 w 687"/>
                <a:gd name="T31" fmla="*/ 0 h 459"/>
                <a:gd name="T32" fmla="*/ 495 w 687"/>
                <a:gd name="T33" fmla="*/ 3 h 459"/>
                <a:gd name="T34" fmla="*/ 563 w 687"/>
                <a:gd name="T35" fmla="*/ 26 h 459"/>
                <a:gd name="T36" fmla="*/ 620 w 687"/>
                <a:gd name="T37" fmla="*/ 68 h 459"/>
                <a:gd name="T38" fmla="*/ 662 w 687"/>
                <a:gd name="T39" fmla="*/ 124 h 459"/>
                <a:gd name="T40" fmla="*/ 684 w 687"/>
                <a:gd name="T41" fmla="*/ 192 h 459"/>
                <a:gd name="T42" fmla="*/ 684 w 687"/>
                <a:gd name="T43" fmla="*/ 266 h 459"/>
                <a:gd name="T44" fmla="*/ 662 w 687"/>
                <a:gd name="T45" fmla="*/ 335 h 459"/>
                <a:gd name="T46" fmla="*/ 620 w 687"/>
                <a:gd name="T47" fmla="*/ 391 h 459"/>
                <a:gd name="T48" fmla="*/ 563 w 687"/>
                <a:gd name="T49" fmla="*/ 433 h 459"/>
                <a:gd name="T50" fmla="*/ 495 w 687"/>
                <a:gd name="T51" fmla="*/ 456 h 459"/>
                <a:gd name="T52" fmla="*/ 229 w 687"/>
                <a:gd name="T53" fmla="*/ 459 h 459"/>
                <a:gd name="T54" fmla="*/ 157 w 687"/>
                <a:gd name="T55" fmla="*/ 447 h 459"/>
                <a:gd name="T56" fmla="*/ 95 w 687"/>
                <a:gd name="T57" fmla="*/ 414 h 459"/>
                <a:gd name="T58" fmla="*/ 45 w 687"/>
                <a:gd name="T59" fmla="*/ 364 h 459"/>
                <a:gd name="T60" fmla="*/ 12 w 687"/>
                <a:gd name="T61" fmla="*/ 302 h 459"/>
                <a:gd name="T62" fmla="*/ 0 w 687"/>
                <a:gd name="T63" fmla="*/ 230 h 459"/>
                <a:gd name="T64" fmla="*/ 12 w 687"/>
                <a:gd name="T65" fmla="*/ 158 h 459"/>
                <a:gd name="T66" fmla="*/ 45 w 687"/>
                <a:gd name="T67" fmla="*/ 95 h 459"/>
                <a:gd name="T68" fmla="*/ 95 w 687"/>
                <a:gd name="T69" fmla="*/ 45 h 459"/>
                <a:gd name="T70" fmla="*/ 157 w 687"/>
                <a:gd name="T71" fmla="*/ 13 h 459"/>
                <a:gd name="T72" fmla="*/ 229 w 687"/>
                <a:gd name="T73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7" h="459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40" y="158"/>
                  </a:lnTo>
                  <a:lnTo>
                    <a:pt x="126" y="180"/>
                  </a:lnTo>
                  <a:lnTo>
                    <a:pt x="118" y="204"/>
                  </a:lnTo>
                  <a:lnTo>
                    <a:pt x="115" y="230"/>
                  </a:lnTo>
                  <a:lnTo>
                    <a:pt x="118" y="256"/>
                  </a:lnTo>
                  <a:lnTo>
                    <a:pt x="126" y="280"/>
                  </a:lnTo>
                  <a:lnTo>
                    <a:pt x="140" y="302"/>
                  </a:lnTo>
                  <a:lnTo>
                    <a:pt x="157" y="319"/>
                  </a:lnTo>
                  <a:lnTo>
                    <a:pt x="179" y="333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459" y="344"/>
                  </a:lnTo>
                  <a:lnTo>
                    <a:pt x="485" y="341"/>
                  </a:lnTo>
                  <a:lnTo>
                    <a:pt x="509" y="333"/>
                  </a:lnTo>
                  <a:lnTo>
                    <a:pt x="529" y="319"/>
                  </a:lnTo>
                  <a:lnTo>
                    <a:pt x="547" y="302"/>
                  </a:lnTo>
                  <a:lnTo>
                    <a:pt x="561" y="280"/>
                  </a:lnTo>
                  <a:lnTo>
                    <a:pt x="569" y="256"/>
                  </a:lnTo>
                  <a:lnTo>
                    <a:pt x="572" y="230"/>
                  </a:lnTo>
                  <a:lnTo>
                    <a:pt x="569" y="204"/>
                  </a:lnTo>
                  <a:lnTo>
                    <a:pt x="561" y="180"/>
                  </a:lnTo>
                  <a:lnTo>
                    <a:pt x="547" y="158"/>
                  </a:lnTo>
                  <a:lnTo>
                    <a:pt x="529" y="140"/>
                  </a:lnTo>
                  <a:lnTo>
                    <a:pt x="509" y="126"/>
                  </a:lnTo>
                  <a:lnTo>
                    <a:pt x="485" y="118"/>
                  </a:lnTo>
                  <a:lnTo>
                    <a:pt x="459" y="115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459" y="0"/>
                  </a:lnTo>
                  <a:lnTo>
                    <a:pt x="495" y="3"/>
                  </a:lnTo>
                  <a:lnTo>
                    <a:pt x="530" y="13"/>
                  </a:lnTo>
                  <a:lnTo>
                    <a:pt x="563" y="26"/>
                  </a:lnTo>
                  <a:lnTo>
                    <a:pt x="593" y="45"/>
                  </a:lnTo>
                  <a:lnTo>
                    <a:pt x="620" y="68"/>
                  </a:lnTo>
                  <a:lnTo>
                    <a:pt x="643" y="95"/>
                  </a:lnTo>
                  <a:lnTo>
                    <a:pt x="662" y="124"/>
                  </a:lnTo>
                  <a:lnTo>
                    <a:pt x="675" y="158"/>
                  </a:lnTo>
                  <a:lnTo>
                    <a:pt x="684" y="192"/>
                  </a:lnTo>
                  <a:lnTo>
                    <a:pt x="687" y="230"/>
                  </a:lnTo>
                  <a:lnTo>
                    <a:pt x="684" y="266"/>
                  </a:lnTo>
                  <a:lnTo>
                    <a:pt x="675" y="302"/>
                  </a:lnTo>
                  <a:lnTo>
                    <a:pt x="662" y="335"/>
                  </a:lnTo>
                  <a:lnTo>
                    <a:pt x="643" y="364"/>
                  </a:lnTo>
                  <a:lnTo>
                    <a:pt x="620" y="391"/>
                  </a:lnTo>
                  <a:lnTo>
                    <a:pt x="593" y="414"/>
                  </a:lnTo>
                  <a:lnTo>
                    <a:pt x="563" y="433"/>
                  </a:lnTo>
                  <a:lnTo>
                    <a:pt x="530" y="447"/>
                  </a:lnTo>
                  <a:lnTo>
                    <a:pt x="495" y="456"/>
                  </a:lnTo>
                  <a:lnTo>
                    <a:pt x="459" y="459"/>
                  </a:lnTo>
                  <a:lnTo>
                    <a:pt x="229" y="459"/>
                  </a:lnTo>
                  <a:lnTo>
                    <a:pt x="193" y="456"/>
                  </a:lnTo>
                  <a:lnTo>
                    <a:pt x="157" y="447"/>
                  </a:lnTo>
                  <a:lnTo>
                    <a:pt x="124" y="433"/>
                  </a:lnTo>
                  <a:lnTo>
                    <a:pt x="95" y="414"/>
                  </a:lnTo>
                  <a:lnTo>
                    <a:pt x="68" y="391"/>
                  </a:lnTo>
                  <a:lnTo>
                    <a:pt x="45" y="364"/>
                  </a:lnTo>
                  <a:lnTo>
                    <a:pt x="26" y="335"/>
                  </a:lnTo>
                  <a:lnTo>
                    <a:pt x="12" y="302"/>
                  </a:lnTo>
                  <a:lnTo>
                    <a:pt x="3" y="266"/>
                  </a:lnTo>
                  <a:lnTo>
                    <a:pt x="0" y="230"/>
                  </a:lnTo>
                  <a:lnTo>
                    <a:pt x="3" y="192"/>
                  </a:lnTo>
                  <a:lnTo>
                    <a:pt x="12" y="158"/>
                  </a:lnTo>
                  <a:lnTo>
                    <a:pt x="26" y="124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4" y="26"/>
                  </a:lnTo>
                  <a:lnTo>
                    <a:pt x="157" y="13"/>
                  </a:lnTo>
                  <a:lnTo>
                    <a:pt x="193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4" name="Freeform 926"/>
            <p:cNvSpPr>
              <a:spLocks/>
            </p:cNvSpPr>
            <p:nvPr/>
          </p:nvSpPr>
          <p:spPr bwMode="auto">
            <a:xfrm>
              <a:off x="4852988" y="4429125"/>
              <a:ext cx="90488" cy="90488"/>
            </a:xfrm>
            <a:custGeom>
              <a:avLst/>
              <a:gdLst>
                <a:gd name="T0" fmla="*/ 48 w 572"/>
                <a:gd name="T1" fmla="*/ 0 h 571"/>
                <a:gd name="T2" fmla="*/ 66 w 572"/>
                <a:gd name="T3" fmla="*/ 0 h 571"/>
                <a:gd name="T4" fmla="*/ 83 w 572"/>
                <a:gd name="T5" fmla="*/ 5 h 571"/>
                <a:gd name="T6" fmla="*/ 97 w 572"/>
                <a:gd name="T7" fmla="*/ 17 h 571"/>
                <a:gd name="T8" fmla="*/ 555 w 572"/>
                <a:gd name="T9" fmla="*/ 474 h 571"/>
                <a:gd name="T10" fmla="*/ 566 w 572"/>
                <a:gd name="T11" fmla="*/ 489 h 571"/>
                <a:gd name="T12" fmla="*/ 572 w 572"/>
                <a:gd name="T13" fmla="*/ 506 h 571"/>
                <a:gd name="T14" fmla="*/ 572 w 572"/>
                <a:gd name="T15" fmla="*/ 523 h 571"/>
                <a:gd name="T16" fmla="*/ 566 w 572"/>
                <a:gd name="T17" fmla="*/ 539 h 571"/>
                <a:gd name="T18" fmla="*/ 555 w 572"/>
                <a:gd name="T19" fmla="*/ 555 h 571"/>
                <a:gd name="T20" fmla="*/ 544 w 572"/>
                <a:gd name="T21" fmla="*/ 564 h 571"/>
                <a:gd name="T22" fmla="*/ 531 w 572"/>
                <a:gd name="T23" fmla="*/ 569 h 571"/>
                <a:gd name="T24" fmla="*/ 515 w 572"/>
                <a:gd name="T25" fmla="*/ 571 h 571"/>
                <a:gd name="T26" fmla="*/ 500 w 572"/>
                <a:gd name="T27" fmla="*/ 569 h 571"/>
                <a:gd name="T28" fmla="*/ 486 w 572"/>
                <a:gd name="T29" fmla="*/ 564 h 571"/>
                <a:gd name="T30" fmla="*/ 475 w 572"/>
                <a:gd name="T31" fmla="*/ 555 h 571"/>
                <a:gd name="T32" fmla="*/ 17 w 572"/>
                <a:gd name="T33" fmla="*/ 97 h 571"/>
                <a:gd name="T34" fmla="*/ 7 w 572"/>
                <a:gd name="T35" fmla="*/ 81 h 571"/>
                <a:gd name="T36" fmla="*/ 0 w 572"/>
                <a:gd name="T37" fmla="*/ 65 h 571"/>
                <a:gd name="T38" fmla="*/ 0 w 572"/>
                <a:gd name="T39" fmla="*/ 48 h 571"/>
                <a:gd name="T40" fmla="*/ 7 w 572"/>
                <a:gd name="T41" fmla="*/ 31 h 571"/>
                <a:gd name="T42" fmla="*/ 17 w 572"/>
                <a:gd name="T43" fmla="*/ 17 h 571"/>
                <a:gd name="T44" fmla="*/ 32 w 572"/>
                <a:gd name="T45" fmla="*/ 5 h 571"/>
                <a:gd name="T46" fmla="*/ 48 w 572"/>
                <a:gd name="T47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2" h="571">
                  <a:moveTo>
                    <a:pt x="48" y="0"/>
                  </a:moveTo>
                  <a:lnTo>
                    <a:pt x="66" y="0"/>
                  </a:lnTo>
                  <a:lnTo>
                    <a:pt x="83" y="5"/>
                  </a:lnTo>
                  <a:lnTo>
                    <a:pt x="97" y="17"/>
                  </a:lnTo>
                  <a:lnTo>
                    <a:pt x="555" y="474"/>
                  </a:lnTo>
                  <a:lnTo>
                    <a:pt x="566" y="489"/>
                  </a:lnTo>
                  <a:lnTo>
                    <a:pt x="572" y="506"/>
                  </a:lnTo>
                  <a:lnTo>
                    <a:pt x="572" y="523"/>
                  </a:lnTo>
                  <a:lnTo>
                    <a:pt x="566" y="539"/>
                  </a:lnTo>
                  <a:lnTo>
                    <a:pt x="555" y="555"/>
                  </a:lnTo>
                  <a:lnTo>
                    <a:pt x="544" y="564"/>
                  </a:lnTo>
                  <a:lnTo>
                    <a:pt x="531" y="569"/>
                  </a:lnTo>
                  <a:lnTo>
                    <a:pt x="515" y="571"/>
                  </a:lnTo>
                  <a:lnTo>
                    <a:pt x="500" y="569"/>
                  </a:lnTo>
                  <a:lnTo>
                    <a:pt x="486" y="564"/>
                  </a:lnTo>
                  <a:lnTo>
                    <a:pt x="475" y="555"/>
                  </a:lnTo>
                  <a:lnTo>
                    <a:pt x="17" y="97"/>
                  </a:lnTo>
                  <a:lnTo>
                    <a:pt x="7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7" y="31"/>
                  </a:lnTo>
                  <a:lnTo>
                    <a:pt x="17" y="17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5" name="Freeform 927"/>
            <p:cNvSpPr>
              <a:spLocks/>
            </p:cNvSpPr>
            <p:nvPr/>
          </p:nvSpPr>
          <p:spPr bwMode="auto">
            <a:xfrm>
              <a:off x="4799013" y="4429125"/>
              <a:ext cx="144463" cy="144463"/>
            </a:xfrm>
            <a:custGeom>
              <a:avLst/>
              <a:gdLst>
                <a:gd name="T0" fmla="*/ 48 w 915"/>
                <a:gd name="T1" fmla="*/ 0 h 916"/>
                <a:gd name="T2" fmla="*/ 65 w 915"/>
                <a:gd name="T3" fmla="*/ 0 h 916"/>
                <a:gd name="T4" fmla="*/ 82 w 915"/>
                <a:gd name="T5" fmla="*/ 5 h 916"/>
                <a:gd name="T6" fmla="*/ 97 w 915"/>
                <a:gd name="T7" fmla="*/ 17 h 916"/>
                <a:gd name="T8" fmla="*/ 898 w 915"/>
                <a:gd name="T9" fmla="*/ 818 h 916"/>
                <a:gd name="T10" fmla="*/ 909 w 915"/>
                <a:gd name="T11" fmla="*/ 833 h 916"/>
                <a:gd name="T12" fmla="*/ 915 w 915"/>
                <a:gd name="T13" fmla="*/ 849 h 916"/>
                <a:gd name="T14" fmla="*/ 915 w 915"/>
                <a:gd name="T15" fmla="*/ 867 h 916"/>
                <a:gd name="T16" fmla="*/ 909 w 915"/>
                <a:gd name="T17" fmla="*/ 883 h 916"/>
                <a:gd name="T18" fmla="*/ 898 w 915"/>
                <a:gd name="T19" fmla="*/ 898 h 916"/>
                <a:gd name="T20" fmla="*/ 887 w 915"/>
                <a:gd name="T21" fmla="*/ 907 h 916"/>
                <a:gd name="T22" fmla="*/ 874 w 915"/>
                <a:gd name="T23" fmla="*/ 914 h 916"/>
                <a:gd name="T24" fmla="*/ 858 w 915"/>
                <a:gd name="T25" fmla="*/ 916 h 916"/>
                <a:gd name="T26" fmla="*/ 843 w 915"/>
                <a:gd name="T27" fmla="*/ 914 h 916"/>
                <a:gd name="T28" fmla="*/ 829 w 915"/>
                <a:gd name="T29" fmla="*/ 907 h 916"/>
                <a:gd name="T30" fmla="*/ 818 w 915"/>
                <a:gd name="T31" fmla="*/ 898 h 916"/>
                <a:gd name="T32" fmla="*/ 17 w 915"/>
                <a:gd name="T33" fmla="*/ 97 h 916"/>
                <a:gd name="T34" fmla="*/ 6 w 915"/>
                <a:gd name="T35" fmla="*/ 81 h 916"/>
                <a:gd name="T36" fmla="*/ 0 w 915"/>
                <a:gd name="T37" fmla="*/ 65 h 916"/>
                <a:gd name="T38" fmla="*/ 0 w 915"/>
                <a:gd name="T39" fmla="*/ 48 h 916"/>
                <a:gd name="T40" fmla="*/ 6 w 915"/>
                <a:gd name="T41" fmla="*/ 31 h 916"/>
                <a:gd name="T42" fmla="*/ 17 w 915"/>
                <a:gd name="T43" fmla="*/ 17 h 916"/>
                <a:gd name="T44" fmla="*/ 32 w 915"/>
                <a:gd name="T45" fmla="*/ 5 h 916"/>
                <a:gd name="T46" fmla="*/ 48 w 915"/>
                <a:gd name="T47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5" h="916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7"/>
                  </a:lnTo>
                  <a:lnTo>
                    <a:pt x="898" y="818"/>
                  </a:lnTo>
                  <a:lnTo>
                    <a:pt x="909" y="833"/>
                  </a:lnTo>
                  <a:lnTo>
                    <a:pt x="915" y="849"/>
                  </a:lnTo>
                  <a:lnTo>
                    <a:pt x="915" y="867"/>
                  </a:lnTo>
                  <a:lnTo>
                    <a:pt x="909" y="883"/>
                  </a:lnTo>
                  <a:lnTo>
                    <a:pt x="898" y="898"/>
                  </a:lnTo>
                  <a:lnTo>
                    <a:pt x="887" y="907"/>
                  </a:lnTo>
                  <a:lnTo>
                    <a:pt x="874" y="914"/>
                  </a:lnTo>
                  <a:lnTo>
                    <a:pt x="858" y="916"/>
                  </a:lnTo>
                  <a:lnTo>
                    <a:pt x="843" y="914"/>
                  </a:lnTo>
                  <a:lnTo>
                    <a:pt x="829" y="907"/>
                  </a:lnTo>
                  <a:lnTo>
                    <a:pt x="818" y="898"/>
                  </a:lnTo>
                  <a:lnTo>
                    <a:pt x="17" y="97"/>
                  </a:lnTo>
                  <a:lnTo>
                    <a:pt x="6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7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6" name="Freeform 928"/>
            <p:cNvSpPr>
              <a:spLocks/>
            </p:cNvSpPr>
            <p:nvPr/>
          </p:nvSpPr>
          <p:spPr bwMode="auto">
            <a:xfrm>
              <a:off x="4745038" y="4429125"/>
              <a:ext cx="198438" cy="200025"/>
            </a:xfrm>
            <a:custGeom>
              <a:avLst/>
              <a:gdLst>
                <a:gd name="T0" fmla="*/ 47 w 1257"/>
                <a:gd name="T1" fmla="*/ 0 h 1259"/>
                <a:gd name="T2" fmla="*/ 64 w 1257"/>
                <a:gd name="T3" fmla="*/ 0 h 1259"/>
                <a:gd name="T4" fmla="*/ 81 w 1257"/>
                <a:gd name="T5" fmla="*/ 5 h 1259"/>
                <a:gd name="T6" fmla="*/ 95 w 1257"/>
                <a:gd name="T7" fmla="*/ 17 h 1259"/>
                <a:gd name="T8" fmla="*/ 1240 w 1257"/>
                <a:gd name="T9" fmla="*/ 1162 h 1259"/>
                <a:gd name="T10" fmla="*/ 1251 w 1257"/>
                <a:gd name="T11" fmla="*/ 1176 h 1259"/>
                <a:gd name="T12" fmla="*/ 1257 w 1257"/>
                <a:gd name="T13" fmla="*/ 1193 h 1259"/>
                <a:gd name="T14" fmla="*/ 1257 w 1257"/>
                <a:gd name="T15" fmla="*/ 1210 h 1259"/>
                <a:gd name="T16" fmla="*/ 1251 w 1257"/>
                <a:gd name="T17" fmla="*/ 1226 h 1259"/>
                <a:gd name="T18" fmla="*/ 1240 w 1257"/>
                <a:gd name="T19" fmla="*/ 1241 h 1259"/>
                <a:gd name="T20" fmla="*/ 1229 w 1257"/>
                <a:gd name="T21" fmla="*/ 1252 h 1259"/>
                <a:gd name="T22" fmla="*/ 1216 w 1257"/>
                <a:gd name="T23" fmla="*/ 1257 h 1259"/>
                <a:gd name="T24" fmla="*/ 1200 w 1257"/>
                <a:gd name="T25" fmla="*/ 1259 h 1259"/>
                <a:gd name="T26" fmla="*/ 1185 w 1257"/>
                <a:gd name="T27" fmla="*/ 1257 h 1259"/>
                <a:gd name="T28" fmla="*/ 1171 w 1257"/>
                <a:gd name="T29" fmla="*/ 1252 h 1259"/>
                <a:gd name="T30" fmla="*/ 1160 w 1257"/>
                <a:gd name="T31" fmla="*/ 1241 h 1259"/>
                <a:gd name="T32" fmla="*/ 15 w 1257"/>
                <a:gd name="T33" fmla="*/ 97 h 1259"/>
                <a:gd name="T34" fmla="*/ 5 w 1257"/>
                <a:gd name="T35" fmla="*/ 81 h 1259"/>
                <a:gd name="T36" fmla="*/ 0 w 1257"/>
                <a:gd name="T37" fmla="*/ 65 h 1259"/>
                <a:gd name="T38" fmla="*/ 0 w 1257"/>
                <a:gd name="T39" fmla="*/ 48 h 1259"/>
                <a:gd name="T40" fmla="*/ 5 w 1257"/>
                <a:gd name="T41" fmla="*/ 31 h 1259"/>
                <a:gd name="T42" fmla="*/ 15 w 1257"/>
                <a:gd name="T43" fmla="*/ 17 h 1259"/>
                <a:gd name="T44" fmla="*/ 31 w 1257"/>
                <a:gd name="T45" fmla="*/ 5 h 1259"/>
                <a:gd name="T46" fmla="*/ 47 w 1257"/>
                <a:gd name="T47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57" h="1259">
                  <a:moveTo>
                    <a:pt x="47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5" y="17"/>
                  </a:lnTo>
                  <a:lnTo>
                    <a:pt x="1240" y="1162"/>
                  </a:lnTo>
                  <a:lnTo>
                    <a:pt x="1251" y="1176"/>
                  </a:lnTo>
                  <a:lnTo>
                    <a:pt x="1257" y="1193"/>
                  </a:lnTo>
                  <a:lnTo>
                    <a:pt x="1257" y="1210"/>
                  </a:lnTo>
                  <a:lnTo>
                    <a:pt x="1251" y="1226"/>
                  </a:lnTo>
                  <a:lnTo>
                    <a:pt x="1240" y="1241"/>
                  </a:lnTo>
                  <a:lnTo>
                    <a:pt x="1229" y="1252"/>
                  </a:lnTo>
                  <a:lnTo>
                    <a:pt x="1216" y="1257"/>
                  </a:lnTo>
                  <a:lnTo>
                    <a:pt x="1200" y="1259"/>
                  </a:lnTo>
                  <a:lnTo>
                    <a:pt x="1185" y="1257"/>
                  </a:lnTo>
                  <a:lnTo>
                    <a:pt x="1171" y="1252"/>
                  </a:lnTo>
                  <a:lnTo>
                    <a:pt x="1160" y="1241"/>
                  </a:lnTo>
                  <a:lnTo>
                    <a:pt x="15" y="97"/>
                  </a:lnTo>
                  <a:lnTo>
                    <a:pt x="5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5" y="17"/>
                  </a:lnTo>
                  <a:lnTo>
                    <a:pt x="31" y="5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7" name="Freeform 929"/>
            <p:cNvSpPr>
              <a:spLocks/>
            </p:cNvSpPr>
            <p:nvPr/>
          </p:nvSpPr>
          <p:spPr bwMode="auto">
            <a:xfrm>
              <a:off x="4756151" y="4495800"/>
              <a:ext cx="150813" cy="150813"/>
            </a:xfrm>
            <a:custGeom>
              <a:avLst/>
              <a:gdLst>
                <a:gd name="T0" fmla="*/ 48 w 948"/>
                <a:gd name="T1" fmla="*/ 0 h 951"/>
                <a:gd name="T2" fmla="*/ 65 w 948"/>
                <a:gd name="T3" fmla="*/ 0 h 951"/>
                <a:gd name="T4" fmla="*/ 82 w 948"/>
                <a:gd name="T5" fmla="*/ 6 h 951"/>
                <a:gd name="T6" fmla="*/ 97 w 948"/>
                <a:gd name="T7" fmla="*/ 17 h 951"/>
                <a:gd name="T8" fmla="*/ 933 w 948"/>
                <a:gd name="T9" fmla="*/ 853 h 951"/>
                <a:gd name="T10" fmla="*/ 943 w 948"/>
                <a:gd name="T11" fmla="*/ 868 h 951"/>
                <a:gd name="T12" fmla="*/ 948 w 948"/>
                <a:gd name="T13" fmla="*/ 885 h 951"/>
                <a:gd name="T14" fmla="*/ 948 w 948"/>
                <a:gd name="T15" fmla="*/ 902 h 951"/>
                <a:gd name="T16" fmla="*/ 943 w 948"/>
                <a:gd name="T17" fmla="*/ 918 h 951"/>
                <a:gd name="T18" fmla="*/ 933 w 948"/>
                <a:gd name="T19" fmla="*/ 933 h 951"/>
                <a:gd name="T20" fmla="*/ 920 w 948"/>
                <a:gd name="T21" fmla="*/ 942 h 951"/>
                <a:gd name="T22" fmla="*/ 908 w 948"/>
                <a:gd name="T23" fmla="*/ 948 h 951"/>
                <a:gd name="T24" fmla="*/ 892 w 948"/>
                <a:gd name="T25" fmla="*/ 951 h 951"/>
                <a:gd name="T26" fmla="*/ 876 w 948"/>
                <a:gd name="T27" fmla="*/ 948 h 951"/>
                <a:gd name="T28" fmla="*/ 864 w 948"/>
                <a:gd name="T29" fmla="*/ 942 h 951"/>
                <a:gd name="T30" fmla="*/ 852 w 948"/>
                <a:gd name="T31" fmla="*/ 933 h 951"/>
                <a:gd name="T32" fmla="*/ 16 w 948"/>
                <a:gd name="T33" fmla="*/ 97 h 951"/>
                <a:gd name="T34" fmla="*/ 6 w 948"/>
                <a:gd name="T35" fmla="*/ 83 h 951"/>
                <a:gd name="T36" fmla="*/ 0 w 948"/>
                <a:gd name="T37" fmla="*/ 66 h 951"/>
                <a:gd name="T38" fmla="*/ 0 w 948"/>
                <a:gd name="T39" fmla="*/ 48 h 951"/>
                <a:gd name="T40" fmla="*/ 6 w 948"/>
                <a:gd name="T41" fmla="*/ 32 h 951"/>
                <a:gd name="T42" fmla="*/ 16 w 948"/>
                <a:gd name="T43" fmla="*/ 17 h 951"/>
                <a:gd name="T44" fmla="*/ 32 w 948"/>
                <a:gd name="T45" fmla="*/ 6 h 951"/>
                <a:gd name="T46" fmla="*/ 48 w 948"/>
                <a:gd name="T47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8" h="951">
                  <a:moveTo>
                    <a:pt x="48" y="0"/>
                  </a:moveTo>
                  <a:lnTo>
                    <a:pt x="65" y="0"/>
                  </a:lnTo>
                  <a:lnTo>
                    <a:pt x="82" y="6"/>
                  </a:lnTo>
                  <a:lnTo>
                    <a:pt x="97" y="17"/>
                  </a:lnTo>
                  <a:lnTo>
                    <a:pt x="933" y="853"/>
                  </a:lnTo>
                  <a:lnTo>
                    <a:pt x="943" y="868"/>
                  </a:lnTo>
                  <a:lnTo>
                    <a:pt x="948" y="885"/>
                  </a:lnTo>
                  <a:lnTo>
                    <a:pt x="948" y="902"/>
                  </a:lnTo>
                  <a:lnTo>
                    <a:pt x="943" y="918"/>
                  </a:lnTo>
                  <a:lnTo>
                    <a:pt x="933" y="933"/>
                  </a:lnTo>
                  <a:lnTo>
                    <a:pt x="920" y="942"/>
                  </a:lnTo>
                  <a:lnTo>
                    <a:pt x="908" y="948"/>
                  </a:lnTo>
                  <a:lnTo>
                    <a:pt x="892" y="951"/>
                  </a:lnTo>
                  <a:lnTo>
                    <a:pt x="876" y="948"/>
                  </a:lnTo>
                  <a:lnTo>
                    <a:pt x="864" y="942"/>
                  </a:lnTo>
                  <a:lnTo>
                    <a:pt x="852" y="933"/>
                  </a:lnTo>
                  <a:lnTo>
                    <a:pt x="16" y="97"/>
                  </a:lnTo>
                  <a:lnTo>
                    <a:pt x="6" y="83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6" y="32"/>
                  </a:lnTo>
                  <a:lnTo>
                    <a:pt x="16" y="17"/>
                  </a:lnTo>
                  <a:lnTo>
                    <a:pt x="3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8" name="Freeform 930"/>
            <p:cNvSpPr>
              <a:spLocks/>
            </p:cNvSpPr>
            <p:nvPr/>
          </p:nvSpPr>
          <p:spPr bwMode="auto">
            <a:xfrm>
              <a:off x="4759326" y="4552950"/>
              <a:ext cx="93663" cy="93663"/>
            </a:xfrm>
            <a:custGeom>
              <a:avLst/>
              <a:gdLst>
                <a:gd name="T0" fmla="*/ 48 w 588"/>
                <a:gd name="T1" fmla="*/ 0 h 590"/>
                <a:gd name="T2" fmla="*/ 65 w 588"/>
                <a:gd name="T3" fmla="*/ 0 h 590"/>
                <a:gd name="T4" fmla="*/ 82 w 588"/>
                <a:gd name="T5" fmla="*/ 5 h 590"/>
                <a:gd name="T6" fmla="*/ 97 w 588"/>
                <a:gd name="T7" fmla="*/ 17 h 590"/>
                <a:gd name="T8" fmla="*/ 572 w 588"/>
                <a:gd name="T9" fmla="*/ 492 h 590"/>
                <a:gd name="T10" fmla="*/ 583 w 588"/>
                <a:gd name="T11" fmla="*/ 507 h 590"/>
                <a:gd name="T12" fmla="*/ 588 w 588"/>
                <a:gd name="T13" fmla="*/ 524 h 590"/>
                <a:gd name="T14" fmla="*/ 588 w 588"/>
                <a:gd name="T15" fmla="*/ 541 h 590"/>
                <a:gd name="T16" fmla="*/ 583 w 588"/>
                <a:gd name="T17" fmla="*/ 557 h 590"/>
                <a:gd name="T18" fmla="*/ 572 w 588"/>
                <a:gd name="T19" fmla="*/ 572 h 590"/>
                <a:gd name="T20" fmla="*/ 560 w 588"/>
                <a:gd name="T21" fmla="*/ 581 h 590"/>
                <a:gd name="T22" fmla="*/ 548 w 588"/>
                <a:gd name="T23" fmla="*/ 587 h 590"/>
                <a:gd name="T24" fmla="*/ 532 w 588"/>
                <a:gd name="T25" fmla="*/ 590 h 590"/>
                <a:gd name="T26" fmla="*/ 516 w 588"/>
                <a:gd name="T27" fmla="*/ 587 h 590"/>
                <a:gd name="T28" fmla="*/ 504 w 588"/>
                <a:gd name="T29" fmla="*/ 581 h 590"/>
                <a:gd name="T30" fmla="*/ 491 w 588"/>
                <a:gd name="T31" fmla="*/ 572 h 590"/>
                <a:gd name="T32" fmla="*/ 17 w 588"/>
                <a:gd name="T33" fmla="*/ 97 h 590"/>
                <a:gd name="T34" fmla="*/ 6 w 588"/>
                <a:gd name="T35" fmla="*/ 82 h 590"/>
                <a:gd name="T36" fmla="*/ 0 w 588"/>
                <a:gd name="T37" fmla="*/ 65 h 590"/>
                <a:gd name="T38" fmla="*/ 0 w 588"/>
                <a:gd name="T39" fmla="*/ 48 h 590"/>
                <a:gd name="T40" fmla="*/ 6 w 588"/>
                <a:gd name="T41" fmla="*/ 32 h 590"/>
                <a:gd name="T42" fmla="*/ 17 w 588"/>
                <a:gd name="T43" fmla="*/ 17 h 590"/>
                <a:gd name="T44" fmla="*/ 32 w 588"/>
                <a:gd name="T45" fmla="*/ 5 h 590"/>
                <a:gd name="T46" fmla="*/ 48 w 588"/>
                <a:gd name="T47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8" h="590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7"/>
                  </a:lnTo>
                  <a:lnTo>
                    <a:pt x="572" y="492"/>
                  </a:lnTo>
                  <a:lnTo>
                    <a:pt x="583" y="507"/>
                  </a:lnTo>
                  <a:lnTo>
                    <a:pt x="588" y="524"/>
                  </a:lnTo>
                  <a:lnTo>
                    <a:pt x="588" y="541"/>
                  </a:lnTo>
                  <a:lnTo>
                    <a:pt x="583" y="557"/>
                  </a:lnTo>
                  <a:lnTo>
                    <a:pt x="572" y="572"/>
                  </a:lnTo>
                  <a:lnTo>
                    <a:pt x="560" y="581"/>
                  </a:lnTo>
                  <a:lnTo>
                    <a:pt x="548" y="587"/>
                  </a:lnTo>
                  <a:lnTo>
                    <a:pt x="532" y="590"/>
                  </a:lnTo>
                  <a:lnTo>
                    <a:pt x="516" y="587"/>
                  </a:lnTo>
                  <a:lnTo>
                    <a:pt x="504" y="581"/>
                  </a:lnTo>
                  <a:lnTo>
                    <a:pt x="491" y="572"/>
                  </a:lnTo>
                  <a:lnTo>
                    <a:pt x="17" y="97"/>
                  </a:lnTo>
                  <a:lnTo>
                    <a:pt x="6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2"/>
                  </a:lnTo>
                  <a:lnTo>
                    <a:pt x="17" y="17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9" name="Freeform 931"/>
            <p:cNvSpPr>
              <a:spLocks/>
            </p:cNvSpPr>
            <p:nvPr/>
          </p:nvSpPr>
          <p:spPr bwMode="auto">
            <a:xfrm>
              <a:off x="4741863" y="4589463"/>
              <a:ext cx="57150" cy="57150"/>
            </a:xfrm>
            <a:custGeom>
              <a:avLst/>
              <a:gdLst>
                <a:gd name="T0" fmla="*/ 65 w 359"/>
                <a:gd name="T1" fmla="*/ 0 h 360"/>
                <a:gd name="T2" fmla="*/ 81 w 359"/>
                <a:gd name="T3" fmla="*/ 5 h 360"/>
                <a:gd name="T4" fmla="*/ 97 w 359"/>
                <a:gd name="T5" fmla="*/ 15 h 360"/>
                <a:gd name="T6" fmla="*/ 343 w 359"/>
                <a:gd name="T7" fmla="*/ 262 h 360"/>
                <a:gd name="T8" fmla="*/ 353 w 359"/>
                <a:gd name="T9" fmla="*/ 277 h 360"/>
                <a:gd name="T10" fmla="*/ 359 w 359"/>
                <a:gd name="T11" fmla="*/ 294 h 360"/>
                <a:gd name="T12" fmla="*/ 359 w 359"/>
                <a:gd name="T13" fmla="*/ 311 h 360"/>
                <a:gd name="T14" fmla="*/ 353 w 359"/>
                <a:gd name="T15" fmla="*/ 327 h 360"/>
                <a:gd name="T16" fmla="*/ 343 w 359"/>
                <a:gd name="T17" fmla="*/ 342 h 360"/>
                <a:gd name="T18" fmla="*/ 331 w 359"/>
                <a:gd name="T19" fmla="*/ 351 h 360"/>
                <a:gd name="T20" fmla="*/ 318 w 359"/>
                <a:gd name="T21" fmla="*/ 357 h 360"/>
                <a:gd name="T22" fmla="*/ 302 w 359"/>
                <a:gd name="T23" fmla="*/ 360 h 360"/>
                <a:gd name="T24" fmla="*/ 288 w 359"/>
                <a:gd name="T25" fmla="*/ 357 h 360"/>
                <a:gd name="T26" fmla="*/ 274 w 359"/>
                <a:gd name="T27" fmla="*/ 351 h 360"/>
                <a:gd name="T28" fmla="*/ 263 w 359"/>
                <a:gd name="T29" fmla="*/ 342 h 360"/>
                <a:gd name="T30" fmla="*/ 16 w 359"/>
                <a:gd name="T31" fmla="*/ 96 h 360"/>
                <a:gd name="T32" fmla="*/ 5 w 359"/>
                <a:gd name="T33" fmla="*/ 81 h 360"/>
                <a:gd name="T34" fmla="*/ 0 w 359"/>
                <a:gd name="T35" fmla="*/ 64 h 360"/>
                <a:gd name="T36" fmla="*/ 0 w 359"/>
                <a:gd name="T37" fmla="*/ 48 h 360"/>
                <a:gd name="T38" fmla="*/ 5 w 359"/>
                <a:gd name="T39" fmla="*/ 31 h 360"/>
                <a:gd name="T40" fmla="*/ 16 w 359"/>
                <a:gd name="T41" fmla="*/ 15 h 360"/>
                <a:gd name="T42" fmla="*/ 31 w 359"/>
                <a:gd name="T43" fmla="*/ 5 h 360"/>
                <a:gd name="T44" fmla="*/ 48 w 359"/>
                <a:gd name="T45" fmla="*/ 0 h 360"/>
                <a:gd name="T46" fmla="*/ 65 w 359"/>
                <a:gd name="T4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360">
                  <a:moveTo>
                    <a:pt x="65" y="0"/>
                  </a:moveTo>
                  <a:lnTo>
                    <a:pt x="81" y="5"/>
                  </a:lnTo>
                  <a:lnTo>
                    <a:pt x="97" y="15"/>
                  </a:lnTo>
                  <a:lnTo>
                    <a:pt x="343" y="262"/>
                  </a:lnTo>
                  <a:lnTo>
                    <a:pt x="353" y="277"/>
                  </a:lnTo>
                  <a:lnTo>
                    <a:pt x="359" y="294"/>
                  </a:lnTo>
                  <a:lnTo>
                    <a:pt x="359" y="311"/>
                  </a:lnTo>
                  <a:lnTo>
                    <a:pt x="353" y="327"/>
                  </a:lnTo>
                  <a:lnTo>
                    <a:pt x="343" y="342"/>
                  </a:lnTo>
                  <a:lnTo>
                    <a:pt x="331" y="351"/>
                  </a:lnTo>
                  <a:lnTo>
                    <a:pt x="318" y="357"/>
                  </a:lnTo>
                  <a:lnTo>
                    <a:pt x="302" y="360"/>
                  </a:lnTo>
                  <a:lnTo>
                    <a:pt x="288" y="357"/>
                  </a:lnTo>
                  <a:lnTo>
                    <a:pt x="274" y="351"/>
                  </a:lnTo>
                  <a:lnTo>
                    <a:pt x="263" y="342"/>
                  </a:lnTo>
                  <a:lnTo>
                    <a:pt x="16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5"/>
                  </a:lnTo>
                  <a:lnTo>
                    <a:pt x="31" y="5"/>
                  </a:lnTo>
                  <a:lnTo>
                    <a:pt x="48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0" name="Freeform 932"/>
            <p:cNvSpPr>
              <a:spLocks/>
            </p:cNvSpPr>
            <p:nvPr/>
          </p:nvSpPr>
          <p:spPr bwMode="auto">
            <a:xfrm>
              <a:off x="4398963" y="4429125"/>
              <a:ext cx="90488" cy="90488"/>
            </a:xfrm>
            <a:custGeom>
              <a:avLst/>
              <a:gdLst>
                <a:gd name="T0" fmla="*/ 506 w 570"/>
                <a:gd name="T1" fmla="*/ 0 h 571"/>
                <a:gd name="T2" fmla="*/ 522 w 570"/>
                <a:gd name="T3" fmla="*/ 0 h 571"/>
                <a:gd name="T4" fmla="*/ 539 w 570"/>
                <a:gd name="T5" fmla="*/ 5 h 571"/>
                <a:gd name="T6" fmla="*/ 554 w 570"/>
                <a:gd name="T7" fmla="*/ 17 h 571"/>
                <a:gd name="T8" fmla="*/ 565 w 570"/>
                <a:gd name="T9" fmla="*/ 31 h 571"/>
                <a:gd name="T10" fmla="*/ 570 w 570"/>
                <a:gd name="T11" fmla="*/ 48 h 571"/>
                <a:gd name="T12" fmla="*/ 570 w 570"/>
                <a:gd name="T13" fmla="*/ 65 h 571"/>
                <a:gd name="T14" fmla="*/ 565 w 570"/>
                <a:gd name="T15" fmla="*/ 81 h 571"/>
                <a:gd name="T16" fmla="*/ 554 w 570"/>
                <a:gd name="T17" fmla="*/ 97 h 571"/>
                <a:gd name="T18" fmla="*/ 96 w 570"/>
                <a:gd name="T19" fmla="*/ 555 h 571"/>
                <a:gd name="T20" fmla="*/ 84 w 570"/>
                <a:gd name="T21" fmla="*/ 564 h 571"/>
                <a:gd name="T22" fmla="*/ 72 w 570"/>
                <a:gd name="T23" fmla="*/ 569 h 571"/>
                <a:gd name="T24" fmla="*/ 56 w 570"/>
                <a:gd name="T25" fmla="*/ 571 h 571"/>
                <a:gd name="T26" fmla="*/ 41 w 570"/>
                <a:gd name="T27" fmla="*/ 569 h 571"/>
                <a:gd name="T28" fmla="*/ 28 w 570"/>
                <a:gd name="T29" fmla="*/ 564 h 571"/>
                <a:gd name="T30" fmla="*/ 16 w 570"/>
                <a:gd name="T31" fmla="*/ 555 h 571"/>
                <a:gd name="T32" fmla="*/ 5 w 570"/>
                <a:gd name="T33" fmla="*/ 539 h 571"/>
                <a:gd name="T34" fmla="*/ 0 w 570"/>
                <a:gd name="T35" fmla="*/ 523 h 571"/>
                <a:gd name="T36" fmla="*/ 0 w 570"/>
                <a:gd name="T37" fmla="*/ 506 h 571"/>
                <a:gd name="T38" fmla="*/ 5 w 570"/>
                <a:gd name="T39" fmla="*/ 489 h 571"/>
                <a:gd name="T40" fmla="*/ 16 w 570"/>
                <a:gd name="T41" fmla="*/ 474 h 571"/>
                <a:gd name="T42" fmla="*/ 474 w 570"/>
                <a:gd name="T43" fmla="*/ 17 h 571"/>
                <a:gd name="T44" fmla="*/ 489 w 570"/>
                <a:gd name="T45" fmla="*/ 5 h 571"/>
                <a:gd name="T46" fmla="*/ 506 w 570"/>
                <a:gd name="T47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571">
                  <a:moveTo>
                    <a:pt x="506" y="0"/>
                  </a:moveTo>
                  <a:lnTo>
                    <a:pt x="522" y="0"/>
                  </a:lnTo>
                  <a:lnTo>
                    <a:pt x="539" y="5"/>
                  </a:lnTo>
                  <a:lnTo>
                    <a:pt x="554" y="17"/>
                  </a:lnTo>
                  <a:lnTo>
                    <a:pt x="565" y="31"/>
                  </a:lnTo>
                  <a:lnTo>
                    <a:pt x="570" y="48"/>
                  </a:lnTo>
                  <a:lnTo>
                    <a:pt x="570" y="65"/>
                  </a:lnTo>
                  <a:lnTo>
                    <a:pt x="565" y="81"/>
                  </a:lnTo>
                  <a:lnTo>
                    <a:pt x="554" y="97"/>
                  </a:lnTo>
                  <a:lnTo>
                    <a:pt x="96" y="555"/>
                  </a:lnTo>
                  <a:lnTo>
                    <a:pt x="84" y="564"/>
                  </a:lnTo>
                  <a:lnTo>
                    <a:pt x="72" y="569"/>
                  </a:lnTo>
                  <a:lnTo>
                    <a:pt x="56" y="571"/>
                  </a:lnTo>
                  <a:lnTo>
                    <a:pt x="41" y="569"/>
                  </a:lnTo>
                  <a:lnTo>
                    <a:pt x="28" y="564"/>
                  </a:lnTo>
                  <a:lnTo>
                    <a:pt x="16" y="555"/>
                  </a:lnTo>
                  <a:lnTo>
                    <a:pt x="5" y="539"/>
                  </a:lnTo>
                  <a:lnTo>
                    <a:pt x="0" y="523"/>
                  </a:lnTo>
                  <a:lnTo>
                    <a:pt x="0" y="506"/>
                  </a:lnTo>
                  <a:lnTo>
                    <a:pt x="5" y="489"/>
                  </a:lnTo>
                  <a:lnTo>
                    <a:pt x="16" y="474"/>
                  </a:lnTo>
                  <a:lnTo>
                    <a:pt x="474" y="17"/>
                  </a:lnTo>
                  <a:lnTo>
                    <a:pt x="489" y="5"/>
                  </a:lnTo>
                  <a:lnTo>
                    <a:pt x="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1" name="Freeform 933"/>
            <p:cNvSpPr>
              <a:spLocks/>
            </p:cNvSpPr>
            <p:nvPr/>
          </p:nvSpPr>
          <p:spPr bwMode="auto">
            <a:xfrm>
              <a:off x="4398963" y="4429125"/>
              <a:ext cx="146050" cy="144463"/>
            </a:xfrm>
            <a:custGeom>
              <a:avLst/>
              <a:gdLst>
                <a:gd name="T0" fmla="*/ 849 w 914"/>
                <a:gd name="T1" fmla="*/ 0 h 916"/>
                <a:gd name="T2" fmla="*/ 866 w 914"/>
                <a:gd name="T3" fmla="*/ 0 h 916"/>
                <a:gd name="T4" fmla="*/ 882 w 914"/>
                <a:gd name="T5" fmla="*/ 5 h 916"/>
                <a:gd name="T6" fmla="*/ 898 w 914"/>
                <a:gd name="T7" fmla="*/ 17 h 916"/>
                <a:gd name="T8" fmla="*/ 908 w 914"/>
                <a:gd name="T9" fmla="*/ 31 h 916"/>
                <a:gd name="T10" fmla="*/ 914 w 914"/>
                <a:gd name="T11" fmla="*/ 48 h 916"/>
                <a:gd name="T12" fmla="*/ 914 w 914"/>
                <a:gd name="T13" fmla="*/ 65 h 916"/>
                <a:gd name="T14" fmla="*/ 908 w 914"/>
                <a:gd name="T15" fmla="*/ 81 h 916"/>
                <a:gd name="T16" fmla="*/ 898 w 914"/>
                <a:gd name="T17" fmla="*/ 97 h 916"/>
                <a:gd name="T18" fmla="*/ 96 w 914"/>
                <a:gd name="T19" fmla="*/ 898 h 916"/>
                <a:gd name="T20" fmla="*/ 84 w 914"/>
                <a:gd name="T21" fmla="*/ 907 h 916"/>
                <a:gd name="T22" fmla="*/ 72 w 914"/>
                <a:gd name="T23" fmla="*/ 914 h 916"/>
                <a:gd name="T24" fmla="*/ 56 w 914"/>
                <a:gd name="T25" fmla="*/ 916 h 916"/>
                <a:gd name="T26" fmla="*/ 41 w 914"/>
                <a:gd name="T27" fmla="*/ 914 h 916"/>
                <a:gd name="T28" fmla="*/ 28 w 914"/>
                <a:gd name="T29" fmla="*/ 907 h 916"/>
                <a:gd name="T30" fmla="*/ 16 w 914"/>
                <a:gd name="T31" fmla="*/ 898 h 916"/>
                <a:gd name="T32" fmla="*/ 5 w 914"/>
                <a:gd name="T33" fmla="*/ 883 h 916"/>
                <a:gd name="T34" fmla="*/ 0 w 914"/>
                <a:gd name="T35" fmla="*/ 867 h 916"/>
                <a:gd name="T36" fmla="*/ 0 w 914"/>
                <a:gd name="T37" fmla="*/ 849 h 916"/>
                <a:gd name="T38" fmla="*/ 5 w 914"/>
                <a:gd name="T39" fmla="*/ 833 h 916"/>
                <a:gd name="T40" fmla="*/ 16 w 914"/>
                <a:gd name="T41" fmla="*/ 818 h 916"/>
                <a:gd name="T42" fmla="*/ 817 w 914"/>
                <a:gd name="T43" fmla="*/ 17 h 916"/>
                <a:gd name="T44" fmla="*/ 832 w 914"/>
                <a:gd name="T45" fmla="*/ 5 h 916"/>
                <a:gd name="T46" fmla="*/ 849 w 914"/>
                <a:gd name="T47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4" h="916">
                  <a:moveTo>
                    <a:pt x="849" y="0"/>
                  </a:moveTo>
                  <a:lnTo>
                    <a:pt x="866" y="0"/>
                  </a:lnTo>
                  <a:lnTo>
                    <a:pt x="882" y="5"/>
                  </a:lnTo>
                  <a:lnTo>
                    <a:pt x="898" y="17"/>
                  </a:lnTo>
                  <a:lnTo>
                    <a:pt x="908" y="31"/>
                  </a:lnTo>
                  <a:lnTo>
                    <a:pt x="914" y="48"/>
                  </a:lnTo>
                  <a:lnTo>
                    <a:pt x="914" y="65"/>
                  </a:lnTo>
                  <a:lnTo>
                    <a:pt x="908" y="81"/>
                  </a:lnTo>
                  <a:lnTo>
                    <a:pt x="898" y="97"/>
                  </a:lnTo>
                  <a:lnTo>
                    <a:pt x="96" y="898"/>
                  </a:lnTo>
                  <a:lnTo>
                    <a:pt x="84" y="907"/>
                  </a:lnTo>
                  <a:lnTo>
                    <a:pt x="72" y="914"/>
                  </a:lnTo>
                  <a:lnTo>
                    <a:pt x="56" y="916"/>
                  </a:lnTo>
                  <a:lnTo>
                    <a:pt x="41" y="914"/>
                  </a:lnTo>
                  <a:lnTo>
                    <a:pt x="28" y="907"/>
                  </a:lnTo>
                  <a:lnTo>
                    <a:pt x="16" y="898"/>
                  </a:lnTo>
                  <a:lnTo>
                    <a:pt x="5" y="883"/>
                  </a:lnTo>
                  <a:lnTo>
                    <a:pt x="0" y="867"/>
                  </a:lnTo>
                  <a:lnTo>
                    <a:pt x="0" y="849"/>
                  </a:lnTo>
                  <a:lnTo>
                    <a:pt x="5" y="833"/>
                  </a:lnTo>
                  <a:lnTo>
                    <a:pt x="16" y="818"/>
                  </a:lnTo>
                  <a:lnTo>
                    <a:pt x="817" y="17"/>
                  </a:lnTo>
                  <a:lnTo>
                    <a:pt x="832" y="5"/>
                  </a:lnTo>
                  <a:lnTo>
                    <a:pt x="8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2" name="Freeform 934"/>
            <p:cNvSpPr>
              <a:spLocks/>
            </p:cNvSpPr>
            <p:nvPr/>
          </p:nvSpPr>
          <p:spPr bwMode="auto">
            <a:xfrm>
              <a:off x="4398963" y="4429125"/>
              <a:ext cx="200025" cy="200025"/>
            </a:xfrm>
            <a:custGeom>
              <a:avLst/>
              <a:gdLst>
                <a:gd name="T0" fmla="*/ 1193 w 1257"/>
                <a:gd name="T1" fmla="*/ 0 h 1259"/>
                <a:gd name="T2" fmla="*/ 1209 w 1257"/>
                <a:gd name="T3" fmla="*/ 0 h 1259"/>
                <a:gd name="T4" fmla="*/ 1226 w 1257"/>
                <a:gd name="T5" fmla="*/ 5 h 1259"/>
                <a:gd name="T6" fmla="*/ 1241 w 1257"/>
                <a:gd name="T7" fmla="*/ 17 h 1259"/>
                <a:gd name="T8" fmla="*/ 1252 w 1257"/>
                <a:gd name="T9" fmla="*/ 31 h 1259"/>
                <a:gd name="T10" fmla="*/ 1257 w 1257"/>
                <a:gd name="T11" fmla="*/ 48 h 1259"/>
                <a:gd name="T12" fmla="*/ 1257 w 1257"/>
                <a:gd name="T13" fmla="*/ 65 h 1259"/>
                <a:gd name="T14" fmla="*/ 1252 w 1257"/>
                <a:gd name="T15" fmla="*/ 81 h 1259"/>
                <a:gd name="T16" fmla="*/ 1241 w 1257"/>
                <a:gd name="T17" fmla="*/ 97 h 1259"/>
                <a:gd name="T18" fmla="*/ 96 w 1257"/>
                <a:gd name="T19" fmla="*/ 1241 h 1259"/>
                <a:gd name="T20" fmla="*/ 84 w 1257"/>
                <a:gd name="T21" fmla="*/ 1252 h 1259"/>
                <a:gd name="T22" fmla="*/ 72 w 1257"/>
                <a:gd name="T23" fmla="*/ 1257 h 1259"/>
                <a:gd name="T24" fmla="*/ 56 w 1257"/>
                <a:gd name="T25" fmla="*/ 1259 h 1259"/>
                <a:gd name="T26" fmla="*/ 41 w 1257"/>
                <a:gd name="T27" fmla="*/ 1257 h 1259"/>
                <a:gd name="T28" fmla="*/ 28 w 1257"/>
                <a:gd name="T29" fmla="*/ 1252 h 1259"/>
                <a:gd name="T30" fmla="*/ 16 w 1257"/>
                <a:gd name="T31" fmla="*/ 1241 h 1259"/>
                <a:gd name="T32" fmla="*/ 5 w 1257"/>
                <a:gd name="T33" fmla="*/ 1226 h 1259"/>
                <a:gd name="T34" fmla="*/ 0 w 1257"/>
                <a:gd name="T35" fmla="*/ 1210 h 1259"/>
                <a:gd name="T36" fmla="*/ 0 w 1257"/>
                <a:gd name="T37" fmla="*/ 1193 h 1259"/>
                <a:gd name="T38" fmla="*/ 5 w 1257"/>
                <a:gd name="T39" fmla="*/ 1176 h 1259"/>
                <a:gd name="T40" fmla="*/ 16 w 1257"/>
                <a:gd name="T41" fmla="*/ 1162 h 1259"/>
                <a:gd name="T42" fmla="*/ 1160 w 1257"/>
                <a:gd name="T43" fmla="*/ 17 h 1259"/>
                <a:gd name="T44" fmla="*/ 1176 w 1257"/>
                <a:gd name="T45" fmla="*/ 5 h 1259"/>
                <a:gd name="T46" fmla="*/ 1193 w 1257"/>
                <a:gd name="T47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57" h="1259">
                  <a:moveTo>
                    <a:pt x="1193" y="0"/>
                  </a:moveTo>
                  <a:lnTo>
                    <a:pt x="1209" y="0"/>
                  </a:lnTo>
                  <a:lnTo>
                    <a:pt x="1226" y="5"/>
                  </a:lnTo>
                  <a:lnTo>
                    <a:pt x="1241" y="17"/>
                  </a:lnTo>
                  <a:lnTo>
                    <a:pt x="1252" y="31"/>
                  </a:lnTo>
                  <a:lnTo>
                    <a:pt x="1257" y="48"/>
                  </a:lnTo>
                  <a:lnTo>
                    <a:pt x="1257" y="65"/>
                  </a:lnTo>
                  <a:lnTo>
                    <a:pt x="1252" y="81"/>
                  </a:lnTo>
                  <a:lnTo>
                    <a:pt x="1241" y="97"/>
                  </a:lnTo>
                  <a:lnTo>
                    <a:pt x="96" y="1241"/>
                  </a:lnTo>
                  <a:lnTo>
                    <a:pt x="84" y="1252"/>
                  </a:lnTo>
                  <a:lnTo>
                    <a:pt x="72" y="1257"/>
                  </a:lnTo>
                  <a:lnTo>
                    <a:pt x="56" y="1259"/>
                  </a:lnTo>
                  <a:lnTo>
                    <a:pt x="41" y="1257"/>
                  </a:lnTo>
                  <a:lnTo>
                    <a:pt x="28" y="1252"/>
                  </a:lnTo>
                  <a:lnTo>
                    <a:pt x="16" y="1241"/>
                  </a:lnTo>
                  <a:lnTo>
                    <a:pt x="5" y="1226"/>
                  </a:lnTo>
                  <a:lnTo>
                    <a:pt x="0" y="1210"/>
                  </a:lnTo>
                  <a:lnTo>
                    <a:pt x="0" y="1193"/>
                  </a:lnTo>
                  <a:lnTo>
                    <a:pt x="5" y="1176"/>
                  </a:lnTo>
                  <a:lnTo>
                    <a:pt x="16" y="1162"/>
                  </a:lnTo>
                  <a:lnTo>
                    <a:pt x="1160" y="17"/>
                  </a:lnTo>
                  <a:lnTo>
                    <a:pt x="1176" y="5"/>
                  </a:lnTo>
                  <a:lnTo>
                    <a:pt x="1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3" name="Freeform 935"/>
            <p:cNvSpPr>
              <a:spLocks/>
            </p:cNvSpPr>
            <p:nvPr/>
          </p:nvSpPr>
          <p:spPr bwMode="auto">
            <a:xfrm>
              <a:off x="4435476" y="4495800"/>
              <a:ext cx="150813" cy="150813"/>
            </a:xfrm>
            <a:custGeom>
              <a:avLst/>
              <a:gdLst>
                <a:gd name="T0" fmla="*/ 884 w 949"/>
                <a:gd name="T1" fmla="*/ 0 h 951"/>
                <a:gd name="T2" fmla="*/ 901 w 949"/>
                <a:gd name="T3" fmla="*/ 0 h 951"/>
                <a:gd name="T4" fmla="*/ 918 w 949"/>
                <a:gd name="T5" fmla="*/ 6 h 951"/>
                <a:gd name="T6" fmla="*/ 932 w 949"/>
                <a:gd name="T7" fmla="*/ 17 h 951"/>
                <a:gd name="T8" fmla="*/ 944 w 949"/>
                <a:gd name="T9" fmla="*/ 32 h 951"/>
                <a:gd name="T10" fmla="*/ 949 w 949"/>
                <a:gd name="T11" fmla="*/ 48 h 951"/>
                <a:gd name="T12" fmla="*/ 949 w 949"/>
                <a:gd name="T13" fmla="*/ 66 h 951"/>
                <a:gd name="T14" fmla="*/ 944 w 949"/>
                <a:gd name="T15" fmla="*/ 83 h 951"/>
                <a:gd name="T16" fmla="*/ 932 w 949"/>
                <a:gd name="T17" fmla="*/ 97 h 951"/>
                <a:gd name="T18" fmla="*/ 97 w 949"/>
                <a:gd name="T19" fmla="*/ 933 h 951"/>
                <a:gd name="T20" fmla="*/ 86 w 949"/>
                <a:gd name="T21" fmla="*/ 942 h 951"/>
                <a:gd name="T22" fmla="*/ 72 w 949"/>
                <a:gd name="T23" fmla="*/ 948 h 951"/>
                <a:gd name="T24" fmla="*/ 57 w 949"/>
                <a:gd name="T25" fmla="*/ 951 h 951"/>
                <a:gd name="T26" fmla="*/ 42 w 949"/>
                <a:gd name="T27" fmla="*/ 948 h 951"/>
                <a:gd name="T28" fmla="*/ 28 w 949"/>
                <a:gd name="T29" fmla="*/ 942 h 951"/>
                <a:gd name="T30" fmla="*/ 17 w 949"/>
                <a:gd name="T31" fmla="*/ 933 h 951"/>
                <a:gd name="T32" fmla="*/ 6 w 949"/>
                <a:gd name="T33" fmla="*/ 918 h 951"/>
                <a:gd name="T34" fmla="*/ 0 w 949"/>
                <a:gd name="T35" fmla="*/ 902 h 951"/>
                <a:gd name="T36" fmla="*/ 0 w 949"/>
                <a:gd name="T37" fmla="*/ 885 h 951"/>
                <a:gd name="T38" fmla="*/ 6 w 949"/>
                <a:gd name="T39" fmla="*/ 868 h 951"/>
                <a:gd name="T40" fmla="*/ 17 w 949"/>
                <a:gd name="T41" fmla="*/ 853 h 951"/>
                <a:gd name="T42" fmla="*/ 852 w 949"/>
                <a:gd name="T43" fmla="*/ 17 h 951"/>
                <a:gd name="T44" fmla="*/ 868 w 949"/>
                <a:gd name="T45" fmla="*/ 6 h 951"/>
                <a:gd name="T46" fmla="*/ 884 w 949"/>
                <a:gd name="T47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9" h="951">
                  <a:moveTo>
                    <a:pt x="884" y="0"/>
                  </a:moveTo>
                  <a:lnTo>
                    <a:pt x="901" y="0"/>
                  </a:lnTo>
                  <a:lnTo>
                    <a:pt x="918" y="6"/>
                  </a:lnTo>
                  <a:lnTo>
                    <a:pt x="932" y="17"/>
                  </a:lnTo>
                  <a:lnTo>
                    <a:pt x="944" y="32"/>
                  </a:lnTo>
                  <a:lnTo>
                    <a:pt x="949" y="48"/>
                  </a:lnTo>
                  <a:lnTo>
                    <a:pt x="949" y="66"/>
                  </a:lnTo>
                  <a:lnTo>
                    <a:pt x="944" y="83"/>
                  </a:lnTo>
                  <a:lnTo>
                    <a:pt x="932" y="97"/>
                  </a:lnTo>
                  <a:lnTo>
                    <a:pt x="97" y="933"/>
                  </a:lnTo>
                  <a:lnTo>
                    <a:pt x="86" y="942"/>
                  </a:lnTo>
                  <a:lnTo>
                    <a:pt x="72" y="948"/>
                  </a:lnTo>
                  <a:lnTo>
                    <a:pt x="57" y="951"/>
                  </a:lnTo>
                  <a:lnTo>
                    <a:pt x="42" y="948"/>
                  </a:lnTo>
                  <a:lnTo>
                    <a:pt x="28" y="942"/>
                  </a:lnTo>
                  <a:lnTo>
                    <a:pt x="17" y="933"/>
                  </a:lnTo>
                  <a:lnTo>
                    <a:pt x="6" y="918"/>
                  </a:lnTo>
                  <a:lnTo>
                    <a:pt x="0" y="902"/>
                  </a:lnTo>
                  <a:lnTo>
                    <a:pt x="0" y="885"/>
                  </a:lnTo>
                  <a:lnTo>
                    <a:pt x="6" y="868"/>
                  </a:lnTo>
                  <a:lnTo>
                    <a:pt x="17" y="853"/>
                  </a:lnTo>
                  <a:lnTo>
                    <a:pt x="852" y="17"/>
                  </a:lnTo>
                  <a:lnTo>
                    <a:pt x="868" y="6"/>
                  </a:lnTo>
                  <a:lnTo>
                    <a:pt x="8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4" name="Freeform 936"/>
            <p:cNvSpPr>
              <a:spLocks/>
            </p:cNvSpPr>
            <p:nvPr/>
          </p:nvSpPr>
          <p:spPr bwMode="auto">
            <a:xfrm>
              <a:off x="4489451" y="4552950"/>
              <a:ext cx="93663" cy="93663"/>
            </a:xfrm>
            <a:custGeom>
              <a:avLst/>
              <a:gdLst>
                <a:gd name="T0" fmla="*/ 523 w 588"/>
                <a:gd name="T1" fmla="*/ 0 h 590"/>
                <a:gd name="T2" fmla="*/ 540 w 588"/>
                <a:gd name="T3" fmla="*/ 0 h 590"/>
                <a:gd name="T4" fmla="*/ 557 w 588"/>
                <a:gd name="T5" fmla="*/ 5 h 590"/>
                <a:gd name="T6" fmla="*/ 572 w 588"/>
                <a:gd name="T7" fmla="*/ 17 h 590"/>
                <a:gd name="T8" fmla="*/ 582 w 588"/>
                <a:gd name="T9" fmla="*/ 32 h 590"/>
                <a:gd name="T10" fmla="*/ 588 w 588"/>
                <a:gd name="T11" fmla="*/ 48 h 590"/>
                <a:gd name="T12" fmla="*/ 588 w 588"/>
                <a:gd name="T13" fmla="*/ 65 h 590"/>
                <a:gd name="T14" fmla="*/ 582 w 588"/>
                <a:gd name="T15" fmla="*/ 82 h 590"/>
                <a:gd name="T16" fmla="*/ 572 w 588"/>
                <a:gd name="T17" fmla="*/ 97 h 590"/>
                <a:gd name="T18" fmla="*/ 96 w 588"/>
                <a:gd name="T19" fmla="*/ 572 h 590"/>
                <a:gd name="T20" fmla="*/ 85 w 588"/>
                <a:gd name="T21" fmla="*/ 581 h 590"/>
                <a:gd name="T22" fmla="*/ 72 w 588"/>
                <a:gd name="T23" fmla="*/ 587 h 590"/>
                <a:gd name="T24" fmla="*/ 57 w 588"/>
                <a:gd name="T25" fmla="*/ 590 h 590"/>
                <a:gd name="T26" fmla="*/ 41 w 588"/>
                <a:gd name="T27" fmla="*/ 587 h 590"/>
                <a:gd name="T28" fmla="*/ 28 w 588"/>
                <a:gd name="T29" fmla="*/ 581 h 590"/>
                <a:gd name="T30" fmla="*/ 16 w 588"/>
                <a:gd name="T31" fmla="*/ 572 h 590"/>
                <a:gd name="T32" fmla="*/ 6 w 588"/>
                <a:gd name="T33" fmla="*/ 557 h 590"/>
                <a:gd name="T34" fmla="*/ 0 w 588"/>
                <a:gd name="T35" fmla="*/ 541 h 590"/>
                <a:gd name="T36" fmla="*/ 0 w 588"/>
                <a:gd name="T37" fmla="*/ 524 h 590"/>
                <a:gd name="T38" fmla="*/ 6 w 588"/>
                <a:gd name="T39" fmla="*/ 507 h 590"/>
                <a:gd name="T40" fmla="*/ 16 w 588"/>
                <a:gd name="T41" fmla="*/ 492 h 590"/>
                <a:gd name="T42" fmla="*/ 491 w 588"/>
                <a:gd name="T43" fmla="*/ 17 h 590"/>
                <a:gd name="T44" fmla="*/ 506 w 588"/>
                <a:gd name="T45" fmla="*/ 5 h 590"/>
                <a:gd name="T46" fmla="*/ 523 w 588"/>
                <a:gd name="T47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8" h="590">
                  <a:moveTo>
                    <a:pt x="523" y="0"/>
                  </a:moveTo>
                  <a:lnTo>
                    <a:pt x="540" y="0"/>
                  </a:lnTo>
                  <a:lnTo>
                    <a:pt x="557" y="5"/>
                  </a:lnTo>
                  <a:lnTo>
                    <a:pt x="572" y="17"/>
                  </a:lnTo>
                  <a:lnTo>
                    <a:pt x="582" y="32"/>
                  </a:lnTo>
                  <a:lnTo>
                    <a:pt x="588" y="48"/>
                  </a:lnTo>
                  <a:lnTo>
                    <a:pt x="588" y="65"/>
                  </a:lnTo>
                  <a:lnTo>
                    <a:pt x="582" y="82"/>
                  </a:lnTo>
                  <a:lnTo>
                    <a:pt x="572" y="97"/>
                  </a:lnTo>
                  <a:lnTo>
                    <a:pt x="96" y="572"/>
                  </a:lnTo>
                  <a:lnTo>
                    <a:pt x="85" y="581"/>
                  </a:lnTo>
                  <a:lnTo>
                    <a:pt x="72" y="587"/>
                  </a:lnTo>
                  <a:lnTo>
                    <a:pt x="57" y="590"/>
                  </a:lnTo>
                  <a:lnTo>
                    <a:pt x="41" y="587"/>
                  </a:lnTo>
                  <a:lnTo>
                    <a:pt x="28" y="581"/>
                  </a:lnTo>
                  <a:lnTo>
                    <a:pt x="16" y="572"/>
                  </a:lnTo>
                  <a:lnTo>
                    <a:pt x="6" y="557"/>
                  </a:lnTo>
                  <a:lnTo>
                    <a:pt x="0" y="541"/>
                  </a:lnTo>
                  <a:lnTo>
                    <a:pt x="0" y="524"/>
                  </a:lnTo>
                  <a:lnTo>
                    <a:pt x="6" y="507"/>
                  </a:lnTo>
                  <a:lnTo>
                    <a:pt x="16" y="492"/>
                  </a:lnTo>
                  <a:lnTo>
                    <a:pt x="491" y="17"/>
                  </a:lnTo>
                  <a:lnTo>
                    <a:pt x="506" y="5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5" name="Freeform 937"/>
            <p:cNvSpPr>
              <a:spLocks/>
            </p:cNvSpPr>
            <p:nvPr/>
          </p:nvSpPr>
          <p:spPr bwMode="auto">
            <a:xfrm>
              <a:off x="4545013" y="4589463"/>
              <a:ext cx="55563" cy="57150"/>
            </a:xfrm>
            <a:custGeom>
              <a:avLst/>
              <a:gdLst>
                <a:gd name="T0" fmla="*/ 311 w 359"/>
                <a:gd name="T1" fmla="*/ 0 h 360"/>
                <a:gd name="T2" fmla="*/ 328 w 359"/>
                <a:gd name="T3" fmla="*/ 5 h 360"/>
                <a:gd name="T4" fmla="*/ 343 w 359"/>
                <a:gd name="T5" fmla="*/ 15 h 360"/>
                <a:gd name="T6" fmla="*/ 354 w 359"/>
                <a:gd name="T7" fmla="*/ 31 h 360"/>
                <a:gd name="T8" fmla="*/ 359 w 359"/>
                <a:gd name="T9" fmla="*/ 48 h 360"/>
                <a:gd name="T10" fmla="*/ 359 w 359"/>
                <a:gd name="T11" fmla="*/ 64 h 360"/>
                <a:gd name="T12" fmla="*/ 354 w 359"/>
                <a:gd name="T13" fmla="*/ 81 h 360"/>
                <a:gd name="T14" fmla="*/ 343 w 359"/>
                <a:gd name="T15" fmla="*/ 96 h 360"/>
                <a:gd name="T16" fmla="*/ 97 w 359"/>
                <a:gd name="T17" fmla="*/ 342 h 360"/>
                <a:gd name="T18" fmla="*/ 85 w 359"/>
                <a:gd name="T19" fmla="*/ 351 h 360"/>
                <a:gd name="T20" fmla="*/ 72 w 359"/>
                <a:gd name="T21" fmla="*/ 357 h 360"/>
                <a:gd name="T22" fmla="*/ 57 w 359"/>
                <a:gd name="T23" fmla="*/ 360 h 360"/>
                <a:gd name="T24" fmla="*/ 41 w 359"/>
                <a:gd name="T25" fmla="*/ 357 h 360"/>
                <a:gd name="T26" fmla="*/ 28 w 359"/>
                <a:gd name="T27" fmla="*/ 351 h 360"/>
                <a:gd name="T28" fmla="*/ 17 w 359"/>
                <a:gd name="T29" fmla="*/ 342 h 360"/>
                <a:gd name="T30" fmla="*/ 6 w 359"/>
                <a:gd name="T31" fmla="*/ 327 h 360"/>
                <a:gd name="T32" fmla="*/ 0 w 359"/>
                <a:gd name="T33" fmla="*/ 311 h 360"/>
                <a:gd name="T34" fmla="*/ 0 w 359"/>
                <a:gd name="T35" fmla="*/ 294 h 360"/>
                <a:gd name="T36" fmla="*/ 6 w 359"/>
                <a:gd name="T37" fmla="*/ 277 h 360"/>
                <a:gd name="T38" fmla="*/ 17 w 359"/>
                <a:gd name="T39" fmla="*/ 262 h 360"/>
                <a:gd name="T40" fmla="*/ 263 w 359"/>
                <a:gd name="T41" fmla="*/ 15 h 360"/>
                <a:gd name="T42" fmla="*/ 278 w 359"/>
                <a:gd name="T43" fmla="*/ 5 h 360"/>
                <a:gd name="T44" fmla="*/ 294 w 359"/>
                <a:gd name="T45" fmla="*/ 0 h 360"/>
                <a:gd name="T46" fmla="*/ 311 w 359"/>
                <a:gd name="T4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360">
                  <a:moveTo>
                    <a:pt x="311" y="0"/>
                  </a:moveTo>
                  <a:lnTo>
                    <a:pt x="328" y="5"/>
                  </a:lnTo>
                  <a:lnTo>
                    <a:pt x="343" y="15"/>
                  </a:lnTo>
                  <a:lnTo>
                    <a:pt x="354" y="31"/>
                  </a:lnTo>
                  <a:lnTo>
                    <a:pt x="359" y="48"/>
                  </a:lnTo>
                  <a:lnTo>
                    <a:pt x="359" y="64"/>
                  </a:lnTo>
                  <a:lnTo>
                    <a:pt x="354" y="81"/>
                  </a:lnTo>
                  <a:lnTo>
                    <a:pt x="343" y="96"/>
                  </a:lnTo>
                  <a:lnTo>
                    <a:pt x="97" y="342"/>
                  </a:lnTo>
                  <a:lnTo>
                    <a:pt x="85" y="351"/>
                  </a:lnTo>
                  <a:lnTo>
                    <a:pt x="72" y="357"/>
                  </a:lnTo>
                  <a:lnTo>
                    <a:pt x="57" y="360"/>
                  </a:lnTo>
                  <a:lnTo>
                    <a:pt x="41" y="357"/>
                  </a:lnTo>
                  <a:lnTo>
                    <a:pt x="28" y="351"/>
                  </a:lnTo>
                  <a:lnTo>
                    <a:pt x="17" y="342"/>
                  </a:lnTo>
                  <a:lnTo>
                    <a:pt x="6" y="327"/>
                  </a:lnTo>
                  <a:lnTo>
                    <a:pt x="0" y="311"/>
                  </a:lnTo>
                  <a:lnTo>
                    <a:pt x="0" y="294"/>
                  </a:lnTo>
                  <a:lnTo>
                    <a:pt x="6" y="277"/>
                  </a:lnTo>
                  <a:lnTo>
                    <a:pt x="17" y="262"/>
                  </a:lnTo>
                  <a:lnTo>
                    <a:pt x="263" y="15"/>
                  </a:lnTo>
                  <a:lnTo>
                    <a:pt x="278" y="5"/>
                  </a:lnTo>
                  <a:lnTo>
                    <a:pt x="294" y="0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6" name="Freeform 938"/>
            <p:cNvSpPr>
              <a:spLocks/>
            </p:cNvSpPr>
            <p:nvPr/>
          </p:nvSpPr>
          <p:spPr bwMode="auto">
            <a:xfrm>
              <a:off x="4635501" y="4500563"/>
              <a:ext cx="44450" cy="46038"/>
            </a:xfrm>
            <a:custGeom>
              <a:avLst/>
              <a:gdLst>
                <a:gd name="T0" fmla="*/ 229 w 286"/>
                <a:gd name="T1" fmla="*/ 0 h 287"/>
                <a:gd name="T2" fmla="*/ 248 w 286"/>
                <a:gd name="T3" fmla="*/ 3 h 287"/>
                <a:gd name="T4" fmla="*/ 263 w 286"/>
                <a:gd name="T5" fmla="*/ 10 h 287"/>
                <a:gd name="T6" fmla="*/ 276 w 286"/>
                <a:gd name="T7" fmla="*/ 23 h 287"/>
                <a:gd name="T8" fmla="*/ 283 w 286"/>
                <a:gd name="T9" fmla="*/ 38 h 287"/>
                <a:gd name="T10" fmla="*/ 286 w 286"/>
                <a:gd name="T11" fmla="*/ 57 h 287"/>
                <a:gd name="T12" fmla="*/ 283 w 286"/>
                <a:gd name="T13" fmla="*/ 77 h 287"/>
                <a:gd name="T14" fmla="*/ 276 w 286"/>
                <a:gd name="T15" fmla="*/ 93 h 287"/>
                <a:gd name="T16" fmla="*/ 263 w 286"/>
                <a:gd name="T17" fmla="*/ 104 h 287"/>
                <a:gd name="T18" fmla="*/ 248 w 286"/>
                <a:gd name="T19" fmla="*/ 112 h 287"/>
                <a:gd name="T20" fmla="*/ 229 w 286"/>
                <a:gd name="T21" fmla="*/ 114 h 287"/>
                <a:gd name="T22" fmla="*/ 203 w 286"/>
                <a:gd name="T23" fmla="*/ 118 h 287"/>
                <a:gd name="T24" fmla="*/ 179 w 286"/>
                <a:gd name="T25" fmla="*/ 126 h 287"/>
                <a:gd name="T26" fmla="*/ 157 w 286"/>
                <a:gd name="T27" fmla="*/ 139 h 287"/>
                <a:gd name="T28" fmla="*/ 139 w 286"/>
                <a:gd name="T29" fmla="*/ 157 h 287"/>
                <a:gd name="T30" fmla="*/ 126 w 286"/>
                <a:gd name="T31" fmla="*/ 179 h 287"/>
                <a:gd name="T32" fmla="*/ 117 w 286"/>
                <a:gd name="T33" fmla="*/ 203 h 287"/>
                <a:gd name="T34" fmla="*/ 114 w 286"/>
                <a:gd name="T35" fmla="*/ 229 h 287"/>
                <a:gd name="T36" fmla="*/ 111 w 286"/>
                <a:gd name="T37" fmla="*/ 248 h 287"/>
                <a:gd name="T38" fmla="*/ 104 w 286"/>
                <a:gd name="T39" fmla="*/ 265 h 287"/>
                <a:gd name="T40" fmla="*/ 92 w 286"/>
                <a:gd name="T41" fmla="*/ 276 h 287"/>
                <a:gd name="T42" fmla="*/ 76 w 286"/>
                <a:gd name="T43" fmla="*/ 283 h 287"/>
                <a:gd name="T44" fmla="*/ 57 w 286"/>
                <a:gd name="T45" fmla="*/ 287 h 287"/>
                <a:gd name="T46" fmla="*/ 38 w 286"/>
                <a:gd name="T47" fmla="*/ 283 h 287"/>
                <a:gd name="T48" fmla="*/ 22 w 286"/>
                <a:gd name="T49" fmla="*/ 276 h 287"/>
                <a:gd name="T50" fmla="*/ 10 w 286"/>
                <a:gd name="T51" fmla="*/ 265 h 287"/>
                <a:gd name="T52" fmla="*/ 3 w 286"/>
                <a:gd name="T53" fmla="*/ 248 h 287"/>
                <a:gd name="T54" fmla="*/ 0 w 286"/>
                <a:gd name="T55" fmla="*/ 229 h 287"/>
                <a:gd name="T56" fmla="*/ 3 w 286"/>
                <a:gd name="T57" fmla="*/ 193 h 287"/>
                <a:gd name="T58" fmla="*/ 11 w 286"/>
                <a:gd name="T59" fmla="*/ 157 h 287"/>
                <a:gd name="T60" fmla="*/ 26 w 286"/>
                <a:gd name="T61" fmla="*/ 124 h 287"/>
                <a:gd name="T62" fmla="*/ 44 w 286"/>
                <a:gd name="T63" fmla="*/ 95 h 287"/>
                <a:gd name="T64" fmla="*/ 67 w 286"/>
                <a:gd name="T65" fmla="*/ 68 h 287"/>
                <a:gd name="T66" fmla="*/ 93 w 286"/>
                <a:gd name="T67" fmla="*/ 45 h 287"/>
                <a:gd name="T68" fmla="*/ 124 w 286"/>
                <a:gd name="T69" fmla="*/ 26 h 287"/>
                <a:gd name="T70" fmla="*/ 157 w 286"/>
                <a:gd name="T71" fmla="*/ 12 h 287"/>
                <a:gd name="T72" fmla="*/ 191 w 286"/>
                <a:gd name="T73" fmla="*/ 3 h 287"/>
                <a:gd name="T74" fmla="*/ 229 w 286"/>
                <a:gd name="T7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6" h="287">
                  <a:moveTo>
                    <a:pt x="229" y="0"/>
                  </a:moveTo>
                  <a:lnTo>
                    <a:pt x="248" y="3"/>
                  </a:lnTo>
                  <a:lnTo>
                    <a:pt x="263" y="10"/>
                  </a:lnTo>
                  <a:lnTo>
                    <a:pt x="276" y="23"/>
                  </a:lnTo>
                  <a:lnTo>
                    <a:pt x="283" y="38"/>
                  </a:lnTo>
                  <a:lnTo>
                    <a:pt x="286" y="57"/>
                  </a:lnTo>
                  <a:lnTo>
                    <a:pt x="283" y="77"/>
                  </a:lnTo>
                  <a:lnTo>
                    <a:pt x="276" y="93"/>
                  </a:lnTo>
                  <a:lnTo>
                    <a:pt x="263" y="104"/>
                  </a:lnTo>
                  <a:lnTo>
                    <a:pt x="248" y="112"/>
                  </a:lnTo>
                  <a:lnTo>
                    <a:pt x="229" y="114"/>
                  </a:lnTo>
                  <a:lnTo>
                    <a:pt x="203" y="118"/>
                  </a:lnTo>
                  <a:lnTo>
                    <a:pt x="179" y="126"/>
                  </a:lnTo>
                  <a:lnTo>
                    <a:pt x="157" y="139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1" y="248"/>
                  </a:lnTo>
                  <a:lnTo>
                    <a:pt x="104" y="265"/>
                  </a:lnTo>
                  <a:lnTo>
                    <a:pt x="92" y="276"/>
                  </a:lnTo>
                  <a:lnTo>
                    <a:pt x="76" y="283"/>
                  </a:lnTo>
                  <a:lnTo>
                    <a:pt x="57" y="287"/>
                  </a:lnTo>
                  <a:lnTo>
                    <a:pt x="38" y="283"/>
                  </a:lnTo>
                  <a:lnTo>
                    <a:pt x="22" y="276"/>
                  </a:lnTo>
                  <a:lnTo>
                    <a:pt x="10" y="265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3" y="193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4" y="95"/>
                  </a:lnTo>
                  <a:lnTo>
                    <a:pt x="67" y="68"/>
                  </a:lnTo>
                  <a:lnTo>
                    <a:pt x="93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99" name="Group 1598"/>
          <p:cNvGrpSpPr/>
          <p:nvPr/>
        </p:nvGrpSpPr>
        <p:grpSpPr>
          <a:xfrm>
            <a:off x="3479588" y="4342459"/>
            <a:ext cx="546100" cy="336551"/>
            <a:chOff x="3471863" y="4341813"/>
            <a:chExt cx="546100" cy="336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81" name="Freeform 943"/>
            <p:cNvSpPr>
              <a:spLocks/>
            </p:cNvSpPr>
            <p:nvPr/>
          </p:nvSpPr>
          <p:spPr bwMode="auto">
            <a:xfrm>
              <a:off x="3890963" y="4341813"/>
              <a:ext cx="17463" cy="26988"/>
            </a:xfrm>
            <a:custGeom>
              <a:avLst/>
              <a:gdLst>
                <a:gd name="T0" fmla="*/ 58 w 115"/>
                <a:gd name="T1" fmla="*/ 0 h 172"/>
                <a:gd name="T2" fmla="*/ 76 w 115"/>
                <a:gd name="T3" fmla="*/ 3 h 172"/>
                <a:gd name="T4" fmla="*/ 93 w 115"/>
                <a:gd name="T5" fmla="*/ 10 h 172"/>
                <a:gd name="T6" fmla="*/ 105 w 115"/>
                <a:gd name="T7" fmla="*/ 23 h 172"/>
                <a:gd name="T8" fmla="*/ 112 w 115"/>
                <a:gd name="T9" fmla="*/ 39 h 172"/>
                <a:gd name="T10" fmla="*/ 115 w 115"/>
                <a:gd name="T11" fmla="*/ 57 h 172"/>
                <a:gd name="T12" fmla="*/ 115 w 115"/>
                <a:gd name="T13" fmla="*/ 115 h 172"/>
                <a:gd name="T14" fmla="*/ 112 w 115"/>
                <a:gd name="T15" fmla="*/ 134 h 172"/>
                <a:gd name="T16" fmla="*/ 105 w 115"/>
                <a:gd name="T17" fmla="*/ 150 h 172"/>
                <a:gd name="T18" fmla="*/ 93 w 115"/>
                <a:gd name="T19" fmla="*/ 162 h 172"/>
                <a:gd name="T20" fmla="*/ 76 w 115"/>
                <a:gd name="T21" fmla="*/ 170 h 172"/>
                <a:gd name="T22" fmla="*/ 58 w 115"/>
                <a:gd name="T23" fmla="*/ 172 h 172"/>
                <a:gd name="T24" fmla="*/ 39 w 115"/>
                <a:gd name="T25" fmla="*/ 170 h 172"/>
                <a:gd name="T26" fmla="*/ 22 w 115"/>
                <a:gd name="T27" fmla="*/ 162 h 172"/>
                <a:gd name="T28" fmla="*/ 11 w 115"/>
                <a:gd name="T29" fmla="*/ 150 h 172"/>
                <a:gd name="T30" fmla="*/ 3 w 115"/>
                <a:gd name="T31" fmla="*/ 134 h 172"/>
                <a:gd name="T32" fmla="*/ 0 w 115"/>
                <a:gd name="T33" fmla="*/ 115 h 172"/>
                <a:gd name="T34" fmla="*/ 0 w 115"/>
                <a:gd name="T35" fmla="*/ 57 h 172"/>
                <a:gd name="T36" fmla="*/ 3 w 115"/>
                <a:gd name="T37" fmla="*/ 39 h 172"/>
                <a:gd name="T38" fmla="*/ 11 w 115"/>
                <a:gd name="T39" fmla="*/ 23 h 172"/>
                <a:gd name="T40" fmla="*/ 22 w 115"/>
                <a:gd name="T41" fmla="*/ 10 h 172"/>
                <a:gd name="T42" fmla="*/ 39 w 115"/>
                <a:gd name="T43" fmla="*/ 3 h 172"/>
                <a:gd name="T44" fmla="*/ 58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115"/>
                  </a:lnTo>
                  <a:lnTo>
                    <a:pt x="112" y="134"/>
                  </a:lnTo>
                  <a:lnTo>
                    <a:pt x="105" y="150"/>
                  </a:lnTo>
                  <a:lnTo>
                    <a:pt x="93" y="162"/>
                  </a:lnTo>
                  <a:lnTo>
                    <a:pt x="76" y="170"/>
                  </a:lnTo>
                  <a:lnTo>
                    <a:pt x="58" y="172"/>
                  </a:lnTo>
                  <a:lnTo>
                    <a:pt x="39" y="170"/>
                  </a:lnTo>
                  <a:lnTo>
                    <a:pt x="22" y="162"/>
                  </a:lnTo>
                  <a:lnTo>
                    <a:pt x="11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2" name="Freeform 944"/>
            <p:cNvSpPr>
              <a:spLocks/>
            </p:cNvSpPr>
            <p:nvPr/>
          </p:nvSpPr>
          <p:spPr bwMode="auto">
            <a:xfrm>
              <a:off x="3917951" y="4378326"/>
              <a:ext cx="26988" cy="17463"/>
            </a:xfrm>
            <a:custGeom>
              <a:avLst/>
              <a:gdLst>
                <a:gd name="T0" fmla="*/ 58 w 172"/>
                <a:gd name="T1" fmla="*/ 0 h 115"/>
                <a:gd name="T2" fmla="*/ 115 w 172"/>
                <a:gd name="T3" fmla="*/ 0 h 115"/>
                <a:gd name="T4" fmla="*/ 134 w 172"/>
                <a:gd name="T5" fmla="*/ 3 h 115"/>
                <a:gd name="T6" fmla="*/ 150 w 172"/>
                <a:gd name="T7" fmla="*/ 11 h 115"/>
                <a:gd name="T8" fmla="*/ 162 w 172"/>
                <a:gd name="T9" fmla="*/ 23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7 h 115"/>
                <a:gd name="T16" fmla="*/ 162 w 172"/>
                <a:gd name="T17" fmla="*/ 93 h 115"/>
                <a:gd name="T18" fmla="*/ 150 w 172"/>
                <a:gd name="T19" fmla="*/ 105 h 115"/>
                <a:gd name="T20" fmla="*/ 134 w 172"/>
                <a:gd name="T21" fmla="*/ 113 h 115"/>
                <a:gd name="T22" fmla="*/ 115 w 172"/>
                <a:gd name="T23" fmla="*/ 115 h 115"/>
                <a:gd name="T24" fmla="*/ 58 w 172"/>
                <a:gd name="T25" fmla="*/ 115 h 115"/>
                <a:gd name="T26" fmla="*/ 39 w 172"/>
                <a:gd name="T27" fmla="*/ 113 h 115"/>
                <a:gd name="T28" fmla="*/ 22 w 172"/>
                <a:gd name="T29" fmla="*/ 105 h 115"/>
                <a:gd name="T30" fmla="*/ 11 w 172"/>
                <a:gd name="T31" fmla="*/ 93 h 115"/>
                <a:gd name="T32" fmla="*/ 3 w 172"/>
                <a:gd name="T33" fmla="*/ 77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3 h 115"/>
                <a:gd name="T40" fmla="*/ 22 w 172"/>
                <a:gd name="T41" fmla="*/ 11 h 115"/>
                <a:gd name="T42" fmla="*/ 39 w 172"/>
                <a:gd name="T43" fmla="*/ 3 h 115"/>
                <a:gd name="T44" fmla="*/ 58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8" y="0"/>
                  </a:moveTo>
                  <a:lnTo>
                    <a:pt x="115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2" y="23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7"/>
                  </a:lnTo>
                  <a:lnTo>
                    <a:pt x="162" y="93"/>
                  </a:lnTo>
                  <a:lnTo>
                    <a:pt x="150" y="105"/>
                  </a:lnTo>
                  <a:lnTo>
                    <a:pt x="134" y="113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3" name="Freeform 945"/>
            <p:cNvSpPr>
              <a:spLocks/>
            </p:cNvSpPr>
            <p:nvPr/>
          </p:nvSpPr>
          <p:spPr bwMode="auto">
            <a:xfrm>
              <a:off x="3854451" y="4378326"/>
              <a:ext cx="26988" cy="17463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3 h 115"/>
                <a:gd name="T6" fmla="*/ 150 w 172"/>
                <a:gd name="T7" fmla="*/ 11 h 115"/>
                <a:gd name="T8" fmla="*/ 162 w 172"/>
                <a:gd name="T9" fmla="*/ 23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7 h 115"/>
                <a:gd name="T16" fmla="*/ 162 w 172"/>
                <a:gd name="T17" fmla="*/ 93 h 115"/>
                <a:gd name="T18" fmla="*/ 150 w 172"/>
                <a:gd name="T19" fmla="*/ 105 h 115"/>
                <a:gd name="T20" fmla="*/ 133 w 172"/>
                <a:gd name="T21" fmla="*/ 113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3 h 115"/>
                <a:gd name="T28" fmla="*/ 22 w 172"/>
                <a:gd name="T29" fmla="*/ 105 h 115"/>
                <a:gd name="T30" fmla="*/ 10 w 172"/>
                <a:gd name="T31" fmla="*/ 93 h 115"/>
                <a:gd name="T32" fmla="*/ 3 w 172"/>
                <a:gd name="T33" fmla="*/ 77 h 115"/>
                <a:gd name="T34" fmla="*/ 0 w 172"/>
                <a:gd name="T35" fmla="*/ 57 h 115"/>
                <a:gd name="T36" fmla="*/ 3 w 172"/>
                <a:gd name="T37" fmla="*/ 39 h 115"/>
                <a:gd name="T38" fmla="*/ 10 w 172"/>
                <a:gd name="T39" fmla="*/ 23 h 115"/>
                <a:gd name="T40" fmla="*/ 22 w 172"/>
                <a:gd name="T41" fmla="*/ 11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50" y="11"/>
                  </a:lnTo>
                  <a:lnTo>
                    <a:pt x="162" y="23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7"/>
                  </a:lnTo>
                  <a:lnTo>
                    <a:pt x="162" y="93"/>
                  </a:lnTo>
                  <a:lnTo>
                    <a:pt x="150" y="105"/>
                  </a:lnTo>
                  <a:lnTo>
                    <a:pt x="133" y="113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4" name="Freeform 946"/>
            <p:cNvSpPr>
              <a:spLocks/>
            </p:cNvSpPr>
            <p:nvPr/>
          </p:nvSpPr>
          <p:spPr bwMode="auto">
            <a:xfrm>
              <a:off x="3910013" y="4352926"/>
              <a:ext cx="23813" cy="23813"/>
            </a:xfrm>
            <a:custGeom>
              <a:avLst/>
              <a:gdLst>
                <a:gd name="T0" fmla="*/ 89 w 153"/>
                <a:gd name="T1" fmla="*/ 0 h 154"/>
                <a:gd name="T2" fmla="*/ 106 w 153"/>
                <a:gd name="T3" fmla="*/ 0 h 154"/>
                <a:gd name="T4" fmla="*/ 122 w 153"/>
                <a:gd name="T5" fmla="*/ 5 h 154"/>
                <a:gd name="T6" fmla="*/ 137 w 153"/>
                <a:gd name="T7" fmla="*/ 16 h 154"/>
                <a:gd name="T8" fmla="*/ 148 w 153"/>
                <a:gd name="T9" fmla="*/ 31 h 154"/>
                <a:gd name="T10" fmla="*/ 153 w 153"/>
                <a:gd name="T11" fmla="*/ 48 h 154"/>
                <a:gd name="T12" fmla="*/ 153 w 153"/>
                <a:gd name="T13" fmla="*/ 65 h 154"/>
                <a:gd name="T14" fmla="*/ 148 w 153"/>
                <a:gd name="T15" fmla="*/ 82 h 154"/>
                <a:gd name="T16" fmla="*/ 137 w 153"/>
                <a:gd name="T17" fmla="*/ 97 h 154"/>
                <a:gd name="T18" fmla="*/ 97 w 153"/>
                <a:gd name="T19" fmla="*/ 136 h 154"/>
                <a:gd name="T20" fmla="*/ 86 w 153"/>
                <a:gd name="T21" fmla="*/ 147 h 154"/>
                <a:gd name="T22" fmla="*/ 72 w 153"/>
                <a:gd name="T23" fmla="*/ 152 h 154"/>
                <a:gd name="T24" fmla="*/ 58 w 153"/>
                <a:gd name="T25" fmla="*/ 154 h 154"/>
                <a:gd name="T26" fmla="*/ 42 w 153"/>
                <a:gd name="T27" fmla="*/ 152 h 154"/>
                <a:gd name="T28" fmla="*/ 28 w 153"/>
                <a:gd name="T29" fmla="*/ 147 h 154"/>
                <a:gd name="T30" fmla="*/ 17 w 153"/>
                <a:gd name="T31" fmla="*/ 136 h 154"/>
                <a:gd name="T32" fmla="*/ 5 w 153"/>
                <a:gd name="T33" fmla="*/ 122 h 154"/>
                <a:gd name="T34" fmla="*/ 0 w 153"/>
                <a:gd name="T35" fmla="*/ 105 h 154"/>
                <a:gd name="T36" fmla="*/ 0 w 153"/>
                <a:gd name="T37" fmla="*/ 88 h 154"/>
                <a:gd name="T38" fmla="*/ 5 w 153"/>
                <a:gd name="T39" fmla="*/ 72 h 154"/>
                <a:gd name="T40" fmla="*/ 17 w 153"/>
                <a:gd name="T41" fmla="*/ 56 h 154"/>
                <a:gd name="T42" fmla="*/ 58 w 153"/>
                <a:gd name="T43" fmla="*/ 16 h 154"/>
                <a:gd name="T44" fmla="*/ 72 w 153"/>
                <a:gd name="T45" fmla="*/ 5 h 154"/>
                <a:gd name="T46" fmla="*/ 89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89" y="0"/>
                  </a:moveTo>
                  <a:lnTo>
                    <a:pt x="106" y="0"/>
                  </a:lnTo>
                  <a:lnTo>
                    <a:pt x="122" y="5"/>
                  </a:lnTo>
                  <a:lnTo>
                    <a:pt x="137" y="16"/>
                  </a:lnTo>
                  <a:lnTo>
                    <a:pt x="148" y="31"/>
                  </a:lnTo>
                  <a:lnTo>
                    <a:pt x="153" y="48"/>
                  </a:lnTo>
                  <a:lnTo>
                    <a:pt x="153" y="65"/>
                  </a:lnTo>
                  <a:lnTo>
                    <a:pt x="148" y="82"/>
                  </a:lnTo>
                  <a:lnTo>
                    <a:pt x="137" y="97"/>
                  </a:lnTo>
                  <a:lnTo>
                    <a:pt x="97" y="136"/>
                  </a:lnTo>
                  <a:lnTo>
                    <a:pt x="86" y="147"/>
                  </a:lnTo>
                  <a:lnTo>
                    <a:pt x="72" y="152"/>
                  </a:lnTo>
                  <a:lnTo>
                    <a:pt x="58" y="154"/>
                  </a:lnTo>
                  <a:lnTo>
                    <a:pt x="42" y="152"/>
                  </a:lnTo>
                  <a:lnTo>
                    <a:pt x="28" y="147"/>
                  </a:lnTo>
                  <a:lnTo>
                    <a:pt x="17" y="136"/>
                  </a:lnTo>
                  <a:lnTo>
                    <a:pt x="5" y="122"/>
                  </a:lnTo>
                  <a:lnTo>
                    <a:pt x="0" y="105"/>
                  </a:lnTo>
                  <a:lnTo>
                    <a:pt x="0" y="88"/>
                  </a:lnTo>
                  <a:lnTo>
                    <a:pt x="5" y="72"/>
                  </a:lnTo>
                  <a:lnTo>
                    <a:pt x="17" y="56"/>
                  </a:lnTo>
                  <a:lnTo>
                    <a:pt x="58" y="16"/>
                  </a:lnTo>
                  <a:lnTo>
                    <a:pt x="72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5" name="Freeform 947"/>
            <p:cNvSpPr>
              <a:spLocks/>
            </p:cNvSpPr>
            <p:nvPr/>
          </p:nvSpPr>
          <p:spPr bwMode="auto">
            <a:xfrm>
              <a:off x="3865563" y="4352926"/>
              <a:ext cx="23813" cy="23813"/>
            </a:xfrm>
            <a:custGeom>
              <a:avLst/>
              <a:gdLst>
                <a:gd name="T0" fmla="*/ 48 w 153"/>
                <a:gd name="T1" fmla="*/ 0 h 154"/>
                <a:gd name="T2" fmla="*/ 64 w 153"/>
                <a:gd name="T3" fmla="*/ 0 h 154"/>
                <a:gd name="T4" fmla="*/ 81 w 153"/>
                <a:gd name="T5" fmla="*/ 5 h 154"/>
                <a:gd name="T6" fmla="*/ 97 w 153"/>
                <a:gd name="T7" fmla="*/ 16 h 154"/>
                <a:gd name="T8" fmla="*/ 136 w 153"/>
                <a:gd name="T9" fmla="*/ 56 h 154"/>
                <a:gd name="T10" fmla="*/ 148 w 153"/>
                <a:gd name="T11" fmla="*/ 72 h 154"/>
                <a:gd name="T12" fmla="*/ 153 w 153"/>
                <a:gd name="T13" fmla="*/ 88 h 154"/>
                <a:gd name="T14" fmla="*/ 153 w 153"/>
                <a:gd name="T15" fmla="*/ 105 h 154"/>
                <a:gd name="T16" fmla="*/ 148 w 153"/>
                <a:gd name="T17" fmla="*/ 122 h 154"/>
                <a:gd name="T18" fmla="*/ 136 w 153"/>
                <a:gd name="T19" fmla="*/ 136 h 154"/>
                <a:gd name="T20" fmla="*/ 124 w 153"/>
                <a:gd name="T21" fmla="*/ 147 h 154"/>
                <a:gd name="T22" fmla="*/ 109 w 153"/>
                <a:gd name="T23" fmla="*/ 152 h 154"/>
                <a:gd name="T24" fmla="*/ 97 w 153"/>
                <a:gd name="T25" fmla="*/ 154 h 154"/>
                <a:gd name="T26" fmla="*/ 81 w 153"/>
                <a:gd name="T27" fmla="*/ 152 h 154"/>
                <a:gd name="T28" fmla="*/ 68 w 153"/>
                <a:gd name="T29" fmla="*/ 147 h 154"/>
                <a:gd name="T30" fmla="*/ 56 w 153"/>
                <a:gd name="T31" fmla="*/ 136 h 154"/>
                <a:gd name="T32" fmla="*/ 17 w 153"/>
                <a:gd name="T33" fmla="*/ 97 h 154"/>
                <a:gd name="T34" fmla="*/ 5 w 153"/>
                <a:gd name="T35" fmla="*/ 82 h 154"/>
                <a:gd name="T36" fmla="*/ 0 w 153"/>
                <a:gd name="T37" fmla="*/ 65 h 154"/>
                <a:gd name="T38" fmla="*/ 0 w 153"/>
                <a:gd name="T39" fmla="*/ 48 h 154"/>
                <a:gd name="T40" fmla="*/ 5 w 153"/>
                <a:gd name="T41" fmla="*/ 31 h 154"/>
                <a:gd name="T42" fmla="*/ 17 w 153"/>
                <a:gd name="T43" fmla="*/ 16 h 154"/>
                <a:gd name="T44" fmla="*/ 31 w 153"/>
                <a:gd name="T45" fmla="*/ 5 h 154"/>
                <a:gd name="T46" fmla="*/ 48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48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7" y="16"/>
                  </a:lnTo>
                  <a:lnTo>
                    <a:pt x="136" y="56"/>
                  </a:lnTo>
                  <a:lnTo>
                    <a:pt x="148" y="72"/>
                  </a:lnTo>
                  <a:lnTo>
                    <a:pt x="153" y="88"/>
                  </a:lnTo>
                  <a:lnTo>
                    <a:pt x="153" y="105"/>
                  </a:lnTo>
                  <a:lnTo>
                    <a:pt x="148" y="122"/>
                  </a:lnTo>
                  <a:lnTo>
                    <a:pt x="136" y="136"/>
                  </a:lnTo>
                  <a:lnTo>
                    <a:pt x="124" y="147"/>
                  </a:lnTo>
                  <a:lnTo>
                    <a:pt x="109" y="152"/>
                  </a:lnTo>
                  <a:lnTo>
                    <a:pt x="97" y="154"/>
                  </a:lnTo>
                  <a:lnTo>
                    <a:pt x="81" y="152"/>
                  </a:lnTo>
                  <a:lnTo>
                    <a:pt x="68" y="147"/>
                  </a:lnTo>
                  <a:lnTo>
                    <a:pt x="56" y="136"/>
                  </a:lnTo>
                  <a:lnTo>
                    <a:pt x="17" y="97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7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6" name="Freeform 948"/>
            <p:cNvSpPr>
              <a:spLocks noEditPoints="1"/>
            </p:cNvSpPr>
            <p:nvPr/>
          </p:nvSpPr>
          <p:spPr bwMode="auto">
            <a:xfrm>
              <a:off x="3863976" y="4351338"/>
              <a:ext cx="71438" cy="53975"/>
            </a:xfrm>
            <a:custGeom>
              <a:avLst/>
              <a:gdLst>
                <a:gd name="T0" fmla="*/ 230 w 459"/>
                <a:gd name="T1" fmla="*/ 115 h 344"/>
                <a:gd name="T2" fmla="*/ 204 w 459"/>
                <a:gd name="T3" fmla="*/ 118 h 344"/>
                <a:gd name="T4" fmla="*/ 180 w 459"/>
                <a:gd name="T5" fmla="*/ 127 h 344"/>
                <a:gd name="T6" fmla="*/ 158 w 459"/>
                <a:gd name="T7" fmla="*/ 141 h 344"/>
                <a:gd name="T8" fmla="*/ 140 w 459"/>
                <a:gd name="T9" fmla="*/ 159 h 344"/>
                <a:gd name="T10" fmla="*/ 126 w 459"/>
                <a:gd name="T11" fmla="*/ 179 h 344"/>
                <a:gd name="T12" fmla="*/ 118 w 459"/>
                <a:gd name="T13" fmla="*/ 203 h 344"/>
                <a:gd name="T14" fmla="*/ 115 w 459"/>
                <a:gd name="T15" fmla="*/ 229 h 344"/>
                <a:gd name="T16" fmla="*/ 344 w 459"/>
                <a:gd name="T17" fmla="*/ 229 h 344"/>
                <a:gd name="T18" fmla="*/ 341 w 459"/>
                <a:gd name="T19" fmla="*/ 203 h 344"/>
                <a:gd name="T20" fmla="*/ 333 w 459"/>
                <a:gd name="T21" fmla="*/ 179 h 344"/>
                <a:gd name="T22" fmla="*/ 319 w 459"/>
                <a:gd name="T23" fmla="*/ 159 h 344"/>
                <a:gd name="T24" fmla="*/ 302 w 459"/>
                <a:gd name="T25" fmla="*/ 141 h 344"/>
                <a:gd name="T26" fmla="*/ 280 w 459"/>
                <a:gd name="T27" fmla="*/ 127 h 344"/>
                <a:gd name="T28" fmla="*/ 256 w 459"/>
                <a:gd name="T29" fmla="*/ 118 h 344"/>
                <a:gd name="T30" fmla="*/ 230 w 459"/>
                <a:gd name="T31" fmla="*/ 115 h 344"/>
                <a:gd name="T32" fmla="*/ 230 w 459"/>
                <a:gd name="T33" fmla="*/ 0 h 344"/>
                <a:gd name="T34" fmla="*/ 267 w 459"/>
                <a:gd name="T35" fmla="*/ 3 h 344"/>
                <a:gd name="T36" fmla="*/ 302 w 459"/>
                <a:gd name="T37" fmla="*/ 13 h 344"/>
                <a:gd name="T38" fmla="*/ 335 w 459"/>
                <a:gd name="T39" fmla="*/ 26 h 344"/>
                <a:gd name="T40" fmla="*/ 365 w 459"/>
                <a:gd name="T41" fmla="*/ 45 h 344"/>
                <a:gd name="T42" fmla="*/ 391 w 459"/>
                <a:gd name="T43" fmla="*/ 68 h 344"/>
                <a:gd name="T44" fmla="*/ 414 w 459"/>
                <a:gd name="T45" fmla="*/ 95 h 344"/>
                <a:gd name="T46" fmla="*/ 433 w 459"/>
                <a:gd name="T47" fmla="*/ 124 h 344"/>
                <a:gd name="T48" fmla="*/ 448 w 459"/>
                <a:gd name="T49" fmla="*/ 158 h 344"/>
                <a:gd name="T50" fmla="*/ 456 w 459"/>
                <a:gd name="T51" fmla="*/ 193 h 344"/>
                <a:gd name="T52" fmla="*/ 459 w 459"/>
                <a:gd name="T53" fmla="*/ 229 h 344"/>
                <a:gd name="T54" fmla="*/ 457 w 459"/>
                <a:gd name="T55" fmla="*/ 254 h 344"/>
                <a:gd name="T56" fmla="*/ 453 w 459"/>
                <a:gd name="T57" fmla="*/ 279 h 344"/>
                <a:gd name="T58" fmla="*/ 448 w 459"/>
                <a:gd name="T59" fmla="*/ 304 h 344"/>
                <a:gd name="T60" fmla="*/ 437 w 459"/>
                <a:gd name="T61" fmla="*/ 320 h 344"/>
                <a:gd name="T62" fmla="*/ 424 w 459"/>
                <a:gd name="T63" fmla="*/ 332 h 344"/>
                <a:gd name="T64" fmla="*/ 407 w 459"/>
                <a:gd name="T65" fmla="*/ 341 h 344"/>
                <a:gd name="T66" fmla="*/ 390 w 459"/>
                <a:gd name="T67" fmla="*/ 344 h 344"/>
                <a:gd name="T68" fmla="*/ 69 w 459"/>
                <a:gd name="T69" fmla="*/ 344 h 344"/>
                <a:gd name="T70" fmla="*/ 56 w 459"/>
                <a:gd name="T71" fmla="*/ 342 h 344"/>
                <a:gd name="T72" fmla="*/ 43 w 459"/>
                <a:gd name="T73" fmla="*/ 337 h 344"/>
                <a:gd name="T74" fmla="*/ 32 w 459"/>
                <a:gd name="T75" fmla="*/ 328 h 344"/>
                <a:gd name="T76" fmla="*/ 23 w 459"/>
                <a:gd name="T77" fmla="*/ 317 h 344"/>
                <a:gd name="T78" fmla="*/ 17 w 459"/>
                <a:gd name="T79" fmla="*/ 304 h 344"/>
                <a:gd name="T80" fmla="*/ 8 w 459"/>
                <a:gd name="T81" fmla="*/ 279 h 344"/>
                <a:gd name="T82" fmla="*/ 2 w 459"/>
                <a:gd name="T83" fmla="*/ 254 h 344"/>
                <a:gd name="T84" fmla="*/ 0 w 459"/>
                <a:gd name="T85" fmla="*/ 229 h 344"/>
                <a:gd name="T86" fmla="*/ 3 w 459"/>
                <a:gd name="T87" fmla="*/ 193 h 344"/>
                <a:gd name="T88" fmla="*/ 12 w 459"/>
                <a:gd name="T89" fmla="*/ 158 h 344"/>
                <a:gd name="T90" fmla="*/ 26 w 459"/>
                <a:gd name="T91" fmla="*/ 124 h 344"/>
                <a:gd name="T92" fmla="*/ 45 w 459"/>
                <a:gd name="T93" fmla="*/ 95 h 344"/>
                <a:gd name="T94" fmla="*/ 68 w 459"/>
                <a:gd name="T95" fmla="*/ 68 h 344"/>
                <a:gd name="T96" fmla="*/ 94 w 459"/>
                <a:gd name="T97" fmla="*/ 45 h 344"/>
                <a:gd name="T98" fmla="*/ 124 w 459"/>
                <a:gd name="T99" fmla="*/ 26 h 344"/>
                <a:gd name="T100" fmla="*/ 158 w 459"/>
                <a:gd name="T101" fmla="*/ 13 h 344"/>
                <a:gd name="T102" fmla="*/ 192 w 459"/>
                <a:gd name="T103" fmla="*/ 3 h 344"/>
                <a:gd name="T104" fmla="*/ 230 w 459"/>
                <a:gd name="T10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9" h="344">
                  <a:moveTo>
                    <a:pt x="230" y="115"/>
                  </a:moveTo>
                  <a:lnTo>
                    <a:pt x="204" y="118"/>
                  </a:lnTo>
                  <a:lnTo>
                    <a:pt x="180" y="127"/>
                  </a:lnTo>
                  <a:lnTo>
                    <a:pt x="158" y="141"/>
                  </a:lnTo>
                  <a:lnTo>
                    <a:pt x="140" y="159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9"/>
                  </a:lnTo>
                  <a:lnTo>
                    <a:pt x="302" y="141"/>
                  </a:lnTo>
                  <a:lnTo>
                    <a:pt x="280" y="127"/>
                  </a:lnTo>
                  <a:lnTo>
                    <a:pt x="256" y="118"/>
                  </a:lnTo>
                  <a:lnTo>
                    <a:pt x="230" y="115"/>
                  </a:lnTo>
                  <a:close/>
                  <a:moveTo>
                    <a:pt x="230" y="0"/>
                  </a:moveTo>
                  <a:lnTo>
                    <a:pt x="267" y="3"/>
                  </a:lnTo>
                  <a:lnTo>
                    <a:pt x="302" y="13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5"/>
                  </a:lnTo>
                  <a:lnTo>
                    <a:pt x="433" y="124"/>
                  </a:lnTo>
                  <a:lnTo>
                    <a:pt x="448" y="158"/>
                  </a:lnTo>
                  <a:lnTo>
                    <a:pt x="456" y="193"/>
                  </a:lnTo>
                  <a:lnTo>
                    <a:pt x="459" y="229"/>
                  </a:lnTo>
                  <a:lnTo>
                    <a:pt x="457" y="254"/>
                  </a:lnTo>
                  <a:lnTo>
                    <a:pt x="453" y="279"/>
                  </a:lnTo>
                  <a:lnTo>
                    <a:pt x="448" y="304"/>
                  </a:lnTo>
                  <a:lnTo>
                    <a:pt x="437" y="320"/>
                  </a:lnTo>
                  <a:lnTo>
                    <a:pt x="424" y="332"/>
                  </a:lnTo>
                  <a:lnTo>
                    <a:pt x="407" y="341"/>
                  </a:lnTo>
                  <a:lnTo>
                    <a:pt x="390" y="344"/>
                  </a:lnTo>
                  <a:lnTo>
                    <a:pt x="69" y="344"/>
                  </a:lnTo>
                  <a:lnTo>
                    <a:pt x="56" y="342"/>
                  </a:lnTo>
                  <a:lnTo>
                    <a:pt x="43" y="337"/>
                  </a:lnTo>
                  <a:lnTo>
                    <a:pt x="32" y="328"/>
                  </a:lnTo>
                  <a:lnTo>
                    <a:pt x="23" y="317"/>
                  </a:lnTo>
                  <a:lnTo>
                    <a:pt x="17" y="304"/>
                  </a:lnTo>
                  <a:lnTo>
                    <a:pt x="8" y="279"/>
                  </a:lnTo>
                  <a:lnTo>
                    <a:pt x="2" y="254"/>
                  </a:lnTo>
                  <a:lnTo>
                    <a:pt x="0" y="229"/>
                  </a:lnTo>
                  <a:lnTo>
                    <a:pt x="3" y="193"/>
                  </a:lnTo>
                  <a:lnTo>
                    <a:pt x="12" y="158"/>
                  </a:lnTo>
                  <a:lnTo>
                    <a:pt x="26" y="124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3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7" name="Freeform 949"/>
            <p:cNvSpPr>
              <a:spLocks noEditPoints="1"/>
            </p:cNvSpPr>
            <p:nvPr/>
          </p:nvSpPr>
          <p:spPr bwMode="auto">
            <a:xfrm>
              <a:off x="3617913" y="4432301"/>
              <a:ext cx="200025" cy="200025"/>
            </a:xfrm>
            <a:custGeom>
              <a:avLst/>
              <a:gdLst>
                <a:gd name="T0" fmla="*/ 575 w 1262"/>
                <a:gd name="T1" fmla="*/ 117 h 1260"/>
                <a:gd name="T2" fmla="*/ 467 w 1262"/>
                <a:gd name="T3" fmla="*/ 140 h 1260"/>
                <a:gd name="T4" fmla="*/ 369 w 1262"/>
                <a:gd name="T5" fmla="*/ 185 h 1260"/>
                <a:gd name="T6" fmla="*/ 285 w 1262"/>
                <a:gd name="T7" fmla="*/ 247 h 1260"/>
                <a:gd name="T8" fmla="*/ 214 w 1262"/>
                <a:gd name="T9" fmla="*/ 325 h 1260"/>
                <a:gd name="T10" fmla="*/ 161 w 1262"/>
                <a:gd name="T11" fmla="*/ 416 h 1260"/>
                <a:gd name="T12" fmla="*/ 126 w 1262"/>
                <a:gd name="T13" fmla="*/ 519 h 1260"/>
                <a:gd name="T14" fmla="*/ 115 w 1262"/>
                <a:gd name="T15" fmla="*/ 630 h 1260"/>
                <a:gd name="T16" fmla="*/ 126 w 1262"/>
                <a:gd name="T17" fmla="*/ 741 h 1260"/>
                <a:gd name="T18" fmla="*/ 161 w 1262"/>
                <a:gd name="T19" fmla="*/ 844 h 1260"/>
                <a:gd name="T20" fmla="*/ 214 w 1262"/>
                <a:gd name="T21" fmla="*/ 935 h 1260"/>
                <a:gd name="T22" fmla="*/ 285 w 1262"/>
                <a:gd name="T23" fmla="*/ 1013 h 1260"/>
                <a:gd name="T24" fmla="*/ 369 w 1262"/>
                <a:gd name="T25" fmla="*/ 1075 h 1260"/>
                <a:gd name="T26" fmla="*/ 467 w 1262"/>
                <a:gd name="T27" fmla="*/ 1119 h 1260"/>
                <a:gd name="T28" fmla="*/ 575 w 1262"/>
                <a:gd name="T29" fmla="*/ 1142 h 1260"/>
                <a:gd name="T30" fmla="*/ 687 w 1262"/>
                <a:gd name="T31" fmla="*/ 1142 h 1260"/>
                <a:gd name="T32" fmla="*/ 795 w 1262"/>
                <a:gd name="T33" fmla="*/ 1119 h 1260"/>
                <a:gd name="T34" fmla="*/ 893 w 1262"/>
                <a:gd name="T35" fmla="*/ 1075 h 1260"/>
                <a:gd name="T36" fmla="*/ 977 w 1262"/>
                <a:gd name="T37" fmla="*/ 1013 h 1260"/>
                <a:gd name="T38" fmla="*/ 1048 w 1262"/>
                <a:gd name="T39" fmla="*/ 935 h 1260"/>
                <a:gd name="T40" fmla="*/ 1101 w 1262"/>
                <a:gd name="T41" fmla="*/ 844 h 1260"/>
                <a:gd name="T42" fmla="*/ 1136 w 1262"/>
                <a:gd name="T43" fmla="*/ 741 h 1260"/>
                <a:gd name="T44" fmla="*/ 1147 w 1262"/>
                <a:gd name="T45" fmla="*/ 630 h 1260"/>
                <a:gd name="T46" fmla="*/ 1136 w 1262"/>
                <a:gd name="T47" fmla="*/ 519 h 1260"/>
                <a:gd name="T48" fmla="*/ 1101 w 1262"/>
                <a:gd name="T49" fmla="*/ 416 h 1260"/>
                <a:gd name="T50" fmla="*/ 1048 w 1262"/>
                <a:gd name="T51" fmla="*/ 325 h 1260"/>
                <a:gd name="T52" fmla="*/ 977 w 1262"/>
                <a:gd name="T53" fmla="*/ 247 h 1260"/>
                <a:gd name="T54" fmla="*/ 893 w 1262"/>
                <a:gd name="T55" fmla="*/ 185 h 1260"/>
                <a:gd name="T56" fmla="*/ 795 w 1262"/>
                <a:gd name="T57" fmla="*/ 140 h 1260"/>
                <a:gd name="T58" fmla="*/ 687 w 1262"/>
                <a:gd name="T59" fmla="*/ 117 h 1260"/>
                <a:gd name="T60" fmla="*/ 631 w 1262"/>
                <a:gd name="T61" fmla="*/ 0 h 1260"/>
                <a:gd name="T62" fmla="*/ 758 w 1262"/>
                <a:gd name="T63" fmla="*/ 13 h 1260"/>
                <a:gd name="T64" fmla="*/ 877 w 1262"/>
                <a:gd name="T65" fmla="*/ 50 h 1260"/>
                <a:gd name="T66" fmla="*/ 984 w 1262"/>
                <a:gd name="T67" fmla="*/ 107 h 1260"/>
                <a:gd name="T68" fmla="*/ 1077 w 1262"/>
                <a:gd name="T69" fmla="*/ 184 h 1260"/>
                <a:gd name="T70" fmla="*/ 1154 w 1262"/>
                <a:gd name="T71" fmla="*/ 278 h 1260"/>
                <a:gd name="T72" fmla="*/ 1213 w 1262"/>
                <a:gd name="T73" fmla="*/ 384 h 1260"/>
                <a:gd name="T74" fmla="*/ 1249 w 1262"/>
                <a:gd name="T75" fmla="*/ 503 h 1260"/>
                <a:gd name="T76" fmla="*/ 1262 w 1262"/>
                <a:gd name="T77" fmla="*/ 630 h 1260"/>
                <a:gd name="T78" fmla="*/ 1249 w 1262"/>
                <a:gd name="T79" fmla="*/ 758 h 1260"/>
                <a:gd name="T80" fmla="*/ 1213 w 1262"/>
                <a:gd name="T81" fmla="*/ 875 h 1260"/>
                <a:gd name="T82" fmla="*/ 1154 w 1262"/>
                <a:gd name="T83" fmla="*/ 983 h 1260"/>
                <a:gd name="T84" fmla="*/ 1077 w 1262"/>
                <a:gd name="T85" fmla="*/ 1076 h 1260"/>
                <a:gd name="T86" fmla="*/ 984 w 1262"/>
                <a:gd name="T87" fmla="*/ 1152 h 1260"/>
                <a:gd name="T88" fmla="*/ 877 w 1262"/>
                <a:gd name="T89" fmla="*/ 1211 h 1260"/>
                <a:gd name="T90" fmla="*/ 758 w 1262"/>
                <a:gd name="T91" fmla="*/ 1247 h 1260"/>
                <a:gd name="T92" fmla="*/ 631 w 1262"/>
                <a:gd name="T93" fmla="*/ 1260 h 1260"/>
                <a:gd name="T94" fmla="*/ 504 w 1262"/>
                <a:gd name="T95" fmla="*/ 1247 h 1260"/>
                <a:gd name="T96" fmla="*/ 385 w 1262"/>
                <a:gd name="T97" fmla="*/ 1211 h 1260"/>
                <a:gd name="T98" fmla="*/ 278 w 1262"/>
                <a:gd name="T99" fmla="*/ 1152 h 1260"/>
                <a:gd name="T100" fmla="*/ 185 w 1262"/>
                <a:gd name="T101" fmla="*/ 1076 h 1260"/>
                <a:gd name="T102" fmla="*/ 108 w 1262"/>
                <a:gd name="T103" fmla="*/ 983 h 1260"/>
                <a:gd name="T104" fmla="*/ 49 w 1262"/>
                <a:gd name="T105" fmla="*/ 875 h 1260"/>
                <a:gd name="T106" fmla="*/ 13 w 1262"/>
                <a:gd name="T107" fmla="*/ 758 h 1260"/>
                <a:gd name="T108" fmla="*/ 0 w 1262"/>
                <a:gd name="T109" fmla="*/ 630 h 1260"/>
                <a:gd name="T110" fmla="*/ 13 w 1262"/>
                <a:gd name="T111" fmla="*/ 503 h 1260"/>
                <a:gd name="T112" fmla="*/ 49 w 1262"/>
                <a:gd name="T113" fmla="*/ 384 h 1260"/>
                <a:gd name="T114" fmla="*/ 108 w 1262"/>
                <a:gd name="T115" fmla="*/ 278 h 1260"/>
                <a:gd name="T116" fmla="*/ 185 w 1262"/>
                <a:gd name="T117" fmla="*/ 184 h 1260"/>
                <a:gd name="T118" fmla="*/ 278 w 1262"/>
                <a:gd name="T119" fmla="*/ 107 h 1260"/>
                <a:gd name="T120" fmla="*/ 385 w 1262"/>
                <a:gd name="T121" fmla="*/ 50 h 1260"/>
                <a:gd name="T122" fmla="*/ 504 w 1262"/>
                <a:gd name="T123" fmla="*/ 13 h 1260"/>
                <a:gd name="T124" fmla="*/ 631 w 1262"/>
                <a:gd name="T125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2" h="1260">
                  <a:moveTo>
                    <a:pt x="631" y="114"/>
                  </a:moveTo>
                  <a:lnTo>
                    <a:pt x="575" y="117"/>
                  </a:lnTo>
                  <a:lnTo>
                    <a:pt x="519" y="127"/>
                  </a:lnTo>
                  <a:lnTo>
                    <a:pt x="467" y="140"/>
                  </a:lnTo>
                  <a:lnTo>
                    <a:pt x="417" y="160"/>
                  </a:lnTo>
                  <a:lnTo>
                    <a:pt x="369" y="185"/>
                  </a:lnTo>
                  <a:lnTo>
                    <a:pt x="326" y="213"/>
                  </a:lnTo>
                  <a:lnTo>
                    <a:pt x="285" y="247"/>
                  </a:lnTo>
                  <a:lnTo>
                    <a:pt x="247" y="284"/>
                  </a:lnTo>
                  <a:lnTo>
                    <a:pt x="214" y="325"/>
                  </a:lnTo>
                  <a:lnTo>
                    <a:pt x="185" y="369"/>
                  </a:lnTo>
                  <a:lnTo>
                    <a:pt x="161" y="416"/>
                  </a:lnTo>
                  <a:lnTo>
                    <a:pt x="141" y="466"/>
                  </a:lnTo>
                  <a:lnTo>
                    <a:pt x="126" y="519"/>
                  </a:lnTo>
                  <a:lnTo>
                    <a:pt x="118" y="573"/>
                  </a:lnTo>
                  <a:lnTo>
                    <a:pt x="115" y="630"/>
                  </a:lnTo>
                  <a:lnTo>
                    <a:pt x="118" y="687"/>
                  </a:lnTo>
                  <a:lnTo>
                    <a:pt x="126" y="741"/>
                  </a:lnTo>
                  <a:lnTo>
                    <a:pt x="141" y="793"/>
                  </a:lnTo>
                  <a:lnTo>
                    <a:pt x="161" y="844"/>
                  </a:lnTo>
                  <a:lnTo>
                    <a:pt x="185" y="891"/>
                  </a:lnTo>
                  <a:lnTo>
                    <a:pt x="214" y="935"/>
                  </a:lnTo>
                  <a:lnTo>
                    <a:pt x="247" y="976"/>
                  </a:lnTo>
                  <a:lnTo>
                    <a:pt x="285" y="1013"/>
                  </a:lnTo>
                  <a:lnTo>
                    <a:pt x="326" y="1046"/>
                  </a:lnTo>
                  <a:lnTo>
                    <a:pt x="369" y="1075"/>
                  </a:lnTo>
                  <a:lnTo>
                    <a:pt x="417" y="1100"/>
                  </a:lnTo>
                  <a:lnTo>
                    <a:pt x="467" y="1119"/>
                  </a:lnTo>
                  <a:lnTo>
                    <a:pt x="519" y="1134"/>
                  </a:lnTo>
                  <a:lnTo>
                    <a:pt x="575" y="1142"/>
                  </a:lnTo>
                  <a:lnTo>
                    <a:pt x="631" y="1145"/>
                  </a:lnTo>
                  <a:lnTo>
                    <a:pt x="687" y="1142"/>
                  </a:lnTo>
                  <a:lnTo>
                    <a:pt x="743" y="1134"/>
                  </a:lnTo>
                  <a:lnTo>
                    <a:pt x="795" y="1119"/>
                  </a:lnTo>
                  <a:lnTo>
                    <a:pt x="845" y="1100"/>
                  </a:lnTo>
                  <a:lnTo>
                    <a:pt x="893" y="1075"/>
                  </a:lnTo>
                  <a:lnTo>
                    <a:pt x="936" y="1046"/>
                  </a:lnTo>
                  <a:lnTo>
                    <a:pt x="977" y="1013"/>
                  </a:lnTo>
                  <a:lnTo>
                    <a:pt x="1015" y="976"/>
                  </a:lnTo>
                  <a:lnTo>
                    <a:pt x="1048" y="935"/>
                  </a:lnTo>
                  <a:lnTo>
                    <a:pt x="1077" y="891"/>
                  </a:lnTo>
                  <a:lnTo>
                    <a:pt x="1101" y="844"/>
                  </a:lnTo>
                  <a:lnTo>
                    <a:pt x="1121" y="793"/>
                  </a:lnTo>
                  <a:lnTo>
                    <a:pt x="1136" y="741"/>
                  </a:lnTo>
                  <a:lnTo>
                    <a:pt x="1144" y="687"/>
                  </a:lnTo>
                  <a:lnTo>
                    <a:pt x="1147" y="630"/>
                  </a:lnTo>
                  <a:lnTo>
                    <a:pt x="1144" y="573"/>
                  </a:lnTo>
                  <a:lnTo>
                    <a:pt x="1136" y="519"/>
                  </a:lnTo>
                  <a:lnTo>
                    <a:pt x="1121" y="466"/>
                  </a:lnTo>
                  <a:lnTo>
                    <a:pt x="1101" y="416"/>
                  </a:lnTo>
                  <a:lnTo>
                    <a:pt x="1077" y="369"/>
                  </a:lnTo>
                  <a:lnTo>
                    <a:pt x="1048" y="325"/>
                  </a:lnTo>
                  <a:lnTo>
                    <a:pt x="1015" y="284"/>
                  </a:lnTo>
                  <a:lnTo>
                    <a:pt x="977" y="247"/>
                  </a:lnTo>
                  <a:lnTo>
                    <a:pt x="936" y="213"/>
                  </a:lnTo>
                  <a:lnTo>
                    <a:pt x="893" y="185"/>
                  </a:lnTo>
                  <a:lnTo>
                    <a:pt x="845" y="160"/>
                  </a:lnTo>
                  <a:lnTo>
                    <a:pt x="795" y="140"/>
                  </a:lnTo>
                  <a:lnTo>
                    <a:pt x="743" y="127"/>
                  </a:lnTo>
                  <a:lnTo>
                    <a:pt x="687" y="117"/>
                  </a:lnTo>
                  <a:lnTo>
                    <a:pt x="631" y="114"/>
                  </a:lnTo>
                  <a:close/>
                  <a:moveTo>
                    <a:pt x="631" y="0"/>
                  </a:moveTo>
                  <a:lnTo>
                    <a:pt x="696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50"/>
                  </a:lnTo>
                  <a:lnTo>
                    <a:pt x="932" y="76"/>
                  </a:lnTo>
                  <a:lnTo>
                    <a:pt x="984" y="107"/>
                  </a:lnTo>
                  <a:lnTo>
                    <a:pt x="1032" y="143"/>
                  </a:lnTo>
                  <a:lnTo>
                    <a:pt x="1077" y="184"/>
                  </a:lnTo>
                  <a:lnTo>
                    <a:pt x="1118" y="229"/>
                  </a:lnTo>
                  <a:lnTo>
                    <a:pt x="1154" y="278"/>
                  </a:lnTo>
                  <a:lnTo>
                    <a:pt x="1186" y="329"/>
                  </a:lnTo>
                  <a:lnTo>
                    <a:pt x="1213" y="384"/>
                  </a:lnTo>
                  <a:lnTo>
                    <a:pt x="1234" y="442"/>
                  </a:lnTo>
                  <a:lnTo>
                    <a:pt x="1249" y="503"/>
                  </a:lnTo>
                  <a:lnTo>
                    <a:pt x="1259" y="565"/>
                  </a:lnTo>
                  <a:lnTo>
                    <a:pt x="1262" y="630"/>
                  </a:lnTo>
                  <a:lnTo>
                    <a:pt x="1259" y="694"/>
                  </a:lnTo>
                  <a:lnTo>
                    <a:pt x="1249" y="758"/>
                  </a:lnTo>
                  <a:lnTo>
                    <a:pt x="1234" y="818"/>
                  </a:lnTo>
                  <a:lnTo>
                    <a:pt x="1213" y="875"/>
                  </a:lnTo>
                  <a:lnTo>
                    <a:pt x="1186" y="931"/>
                  </a:lnTo>
                  <a:lnTo>
                    <a:pt x="1154" y="983"/>
                  </a:lnTo>
                  <a:lnTo>
                    <a:pt x="1118" y="1032"/>
                  </a:lnTo>
                  <a:lnTo>
                    <a:pt x="1077" y="1076"/>
                  </a:lnTo>
                  <a:lnTo>
                    <a:pt x="1032" y="1117"/>
                  </a:lnTo>
                  <a:lnTo>
                    <a:pt x="984" y="1152"/>
                  </a:lnTo>
                  <a:lnTo>
                    <a:pt x="932" y="1185"/>
                  </a:lnTo>
                  <a:lnTo>
                    <a:pt x="877" y="1211"/>
                  </a:lnTo>
                  <a:lnTo>
                    <a:pt x="819" y="1232"/>
                  </a:lnTo>
                  <a:lnTo>
                    <a:pt x="758" y="1247"/>
                  </a:lnTo>
                  <a:lnTo>
                    <a:pt x="696" y="1257"/>
                  </a:lnTo>
                  <a:lnTo>
                    <a:pt x="631" y="1260"/>
                  </a:lnTo>
                  <a:lnTo>
                    <a:pt x="566" y="1257"/>
                  </a:lnTo>
                  <a:lnTo>
                    <a:pt x="504" y="1247"/>
                  </a:lnTo>
                  <a:lnTo>
                    <a:pt x="443" y="1232"/>
                  </a:lnTo>
                  <a:lnTo>
                    <a:pt x="385" y="1211"/>
                  </a:lnTo>
                  <a:lnTo>
                    <a:pt x="330" y="1185"/>
                  </a:lnTo>
                  <a:lnTo>
                    <a:pt x="278" y="1152"/>
                  </a:lnTo>
                  <a:lnTo>
                    <a:pt x="230" y="1117"/>
                  </a:lnTo>
                  <a:lnTo>
                    <a:pt x="185" y="1076"/>
                  </a:lnTo>
                  <a:lnTo>
                    <a:pt x="144" y="1032"/>
                  </a:lnTo>
                  <a:lnTo>
                    <a:pt x="108" y="983"/>
                  </a:lnTo>
                  <a:lnTo>
                    <a:pt x="76" y="931"/>
                  </a:lnTo>
                  <a:lnTo>
                    <a:pt x="49" y="875"/>
                  </a:lnTo>
                  <a:lnTo>
                    <a:pt x="28" y="818"/>
                  </a:lnTo>
                  <a:lnTo>
                    <a:pt x="13" y="758"/>
                  </a:lnTo>
                  <a:lnTo>
                    <a:pt x="3" y="694"/>
                  </a:lnTo>
                  <a:lnTo>
                    <a:pt x="0" y="630"/>
                  </a:lnTo>
                  <a:lnTo>
                    <a:pt x="3" y="565"/>
                  </a:lnTo>
                  <a:lnTo>
                    <a:pt x="13" y="503"/>
                  </a:lnTo>
                  <a:lnTo>
                    <a:pt x="28" y="442"/>
                  </a:lnTo>
                  <a:lnTo>
                    <a:pt x="49" y="384"/>
                  </a:lnTo>
                  <a:lnTo>
                    <a:pt x="76" y="329"/>
                  </a:lnTo>
                  <a:lnTo>
                    <a:pt x="108" y="278"/>
                  </a:lnTo>
                  <a:lnTo>
                    <a:pt x="144" y="229"/>
                  </a:lnTo>
                  <a:lnTo>
                    <a:pt x="185" y="184"/>
                  </a:lnTo>
                  <a:lnTo>
                    <a:pt x="230" y="143"/>
                  </a:lnTo>
                  <a:lnTo>
                    <a:pt x="278" y="107"/>
                  </a:lnTo>
                  <a:lnTo>
                    <a:pt x="330" y="76"/>
                  </a:lnTo>
                  <a:lnTo>
                    <a:pt x="385" y="50"/>
                  </a:lnTo>
                  <a:lnTo>
                    <a:pt x="443" y="28"/>
                  </a:lnTo>
                  <a:lnTo>
                    <a:pt x="504" y="13"/>
                  </a:lnTo>
                  <a:lnTo>
                    <a:pt x="566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8" name="Freeform 950"/>
            <p:cNvSpPr>
              <a:spLocks noEditPoints="1"/>
            </p:cNvSpPr>
            <p:nvPr/>
          </p:nvSpPr>
          <p:spPr bwMode="auto">
            <a:xfrm>
              <a:off x="3508376" y="4560888"/>
              <a:ext cx="73025" cy="71438"/>
            </a:xfrm>
            <a:custGeom>
              <a:avLst/>
              <a:gdLst>
                <a:gd name="T0" fmla="*/ 115 w 459"/>
                <a:gd name="T1" fmla="*/ 114 h 458"/>
                <a:gd name="T2" fmla="*/ 115 w 459"/>
                <a:gd name="T3" fmla="*/ 343 h 458"/>
                <a:gd name="T4" fmla="*/ 230 w 459"/>
                <a:gd name="T5" fmla="*/ 343 h 458"/>
                <a:gd name="T6" fmla="*/ 256 w 459"/>
                <a:gd name="T7" fmla="*/ 340 h 458"/>
                <a:gd name="T8" fmla="*/ 280 w 459"/>
                <a:gd name="T9" fmla="*/ 332 h 458"/>
                <a:gd name="T10" fmla="*/ 302 w 459"/>
                <a:gd name="T11" fmla="*/ 318 h 458"/>
                <a:gd name="T12" fmla="*/ 319 w 459"/>
                <a:gd name="T13" fmla="*/ 300 h 458"/>
                <a:gd name="T14" fmla="*/ 333 w 459"/>
                <a:gd name="T15" fmla="*/ 280 h 458"/>
                <a:gd name="T16" fmla="*/ 341 w 459"/>
                <a:gd name="T17" fmla="*/ 256 h 458"/>
                <a:gd name="T18" fmla="*/ 344 w 459"/>
                <a:gd name="T19" fmla="*/ 229 h 458"/>
                <a:gd name="T20" fmla="*/ 341 w 459"/>
                <a:gd name="T21" fmla="*/ 203 h 458"/>
                <a:gd name="T22" fmla="*/ 333 w 459"/>
                <a:gd name="T23" fmla="*/ 179 h 458"/>
                <a:gd name="T24" fmla="*/ 319 w 459"/>
                <a:gd name="T25" fmla="*/ 158 h 458"/>
                <a:gd name="T26" fmla="*/ 302 w 459"/>
                <a:gd name="T27" fmla="*/ 140 h 458"/>
                <a:gd name="T28" fmla="*/ 280 w 459"/>
                <a:gd name="T29" fmla="*/ 127 h 458"/>
                <a:gd name="T30" fmla="*/ 256 w 459"/>
                <a:gd name="T31" fmla="*/ 117 h 458"/>
                <a:gd name="T32" fmla="*/ 230 w 459"/>
                <a:gd name="T33" fmla="*/ 114 h 458"/>
                <a:gd name="T34" fmla="*/ 115 w 459"/>
                <a:gd name="T35" fmla="*/ 114 h 458"/>
                <a:gd name="T36" fmla="*/ 58 w 459"/>
                <a:gd name="T37" fmla="*/ 0 h 458"/>
                <a:gd name="T38" fmla="*/ 230 w 459"/>
                <a:gd name="T39" fmla="*/ 0 h 458"/>
                <a:gd name="T40" fmla="*/ 267 w 459"/>
                <a:gd name="T41" fmla="*/ 3 h 458"/>
                <a:gd name="T42" fmla="*/ 302 w 459"/>
                <a:gd name="T43" fmla="*/ 12 h 458"/>
                <a:gd name="T44" fmla="*/ 335 w 459"/>
                <a:gd name="T45" fmla="*/ 26 h 458"/>
                <a:gd name="T46" fmla="*/ 365 w 459"/>
                <a:gd name="T47" fmla="*/ 44 h 458"/>
                <a:gd name="T48" fmla="*/ 391 w 459"/>
                <a:gd name="T49" fmla="*/ 67 h 458"/>
                <a:gd name="T50" fmla="*/ 414 w 459"/>
                <a:gd name="T51" fmla="*/ 94 h 458"/>
                <a:gd name="T52" fmla="*/ 433 w 459"/>
                <a:gd name="T53" fmla="*/ 123 h 458"/>
                <a:gd name="T54" fmla="*/ 448 w 459"/>
                <a:gd name="T55" fmla="*/ 157 h 458"/>
                <a:gd name="T56" fmla="*/ 456 w 459"/>
                <a:gd name="T57" fmla="*/ 192 h 458"/>
                <a:gd name="T58" fmla="*/ 459 w 459"/>
                <a:gd name="T59" fmla="*/ 229 h 458"/>
                <a:gd name="T60" fmla="*/ 456 w 459"/>
                <a:gd name="T61" fmla="*/ 266 h 458"/>
                <a:gd name="T62" fmla="*/ 448 w 459"/>
                <a:gd name="T63" fmla="*/ 301 h 458"/>
                <a:gd name="T64" fmla="*/ 433 w 459"/>
                <a:gd name="T65" fmla="*/ 334 h 458"/>
                <a:gd name="T66" fmla="*/ 414 w 459"/>
                <a:gd name="T67" fmla="*/ 364 h 458"/>
                <a:gd name="T68" fmla="*/ 391 w 459"/>
                <a:gd name="T69" fmla="*/ 391 h 458"/>
                <a:gd name="T70" fmla="*/ 365 w 459"/>
                <a:gd name="T71" fmla="*/ 414 h 458"/>
                <a:gd name="T72" fmla="*/ 335 w 459"/>
                <a:gd name="T73" fmla="*/ 433 h 458"/>
                <a:gd name="T74" fmla="*/ 302 w 459"/>
                <a:gd name="T75" fmla="*/ 446 h 458"/>
                <a:gd name="T76" fmla="*/ 267 w 459"/>
                <a:gd name="T77" fmla="*/ 455 h 458"/>
                <a:gd name="T78" fmla="*/ 230 w 459"/>
                <a:gd name="T79" fmla="*/ 458 h 458"/>
                <a:gd name="T80" fmla="*/ 58 w 459"/>
                <a:gd name="T81" fmla="*/ 458 h 458"/>
                <a:gd name="T82" fmla="*/ 39 w 459"/>
                <a:gd name="T83" fmla="*/ 456 h 458"/>
                <a:gd name="T84" fmla="*/ 22 w 459"/>
                <a:gd name="T85" fmla="*/ 448 h 458"/>
                <a:gd name="T86" fmla="*/ 11 w 459"/>
                <a:gd name="T87" fmla="*/ 436 h 458"/>
                <a:gd name="T88" fmla="*/ 3 w 459"/>
                <a:gd name="T89" fmla="*/ 420 h 458"/>
                <a:gd name="T90" fmla="*/ 0 w 459"/>
                <a:gd name="T91" fmla="*/ 400 h 458"/>
                <a:gd name="T92" fmla="*/ 0 w 459"/>
                <a:gd name="T93" fmla="*/ 57 h 458"/>
                <a:gd name="T94" fmla="*/ 3 w 459"/>
                <a:gd name="T95" fmla="*/ 38 h 458"/>
                <a:gd name="T96" fmla="*/ 11 w 459"/>
                <a:gd name="T97" fmla="*/ 22 h 458"/>
                <a:gd name="T98" fmla="*/ 22 w 459"/>
                <a:gd name="T99" fmla="*/ 10 h 458"/>
                <a:gd name="T100" fmla="*/ 39 w 459"/>
                <a:gd name="T101" fmla="*/ 3 h 458"/>
                <a:gd name="T102" fmla="*/ 58 w 459"/>
                <a:gd name="T103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9" h="458">
                  <a:moveTo>
                    <a:pt x="115" y="114"/>
                  </a:moveTo>
                  <a:lnTo>
                    <a:pt x="115" y="343"/>
                  </a:lnTo>
                  <a:lnTo>
                    <a:pt x="230" y="343"/>
                  </a:lnTo>
                  <a:lnTo>
                    <a:pt x="256" y="340"/>
                  </a:lnTo>
                  <a:lnTo>
                    <a:pt x="280" y="332"/>
                  </a:lnTo>
                  <a:lnTo>
                    <a:pt x="302" y="318"/>
                  </a:lnTo>
                  <a:lnTo>
                    <a:pt x="319" y="300"/>
                  </a:lnTo>
                  <a:lnTo>
                    <a:pt x="333" y="280"/>
                  </a:lnTo>
                  <a:lnTo>
                    <a:pt x="341" y="256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8"/>
                  </a:lnTo>
                  <a:lnTo>
                    <a:pt x="302" y="140"/>
                  </a:lnTo>
                  <a:lnTo>
                    <a:pt x="280" y="127"/>
                  </a:lnTo>
                  <a:lnTo>
                    <a:pt x="256" y="117"/>
                  </a:lnTo>
                  <a:lnTo>
                    <a:pt x="230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230" y="0"/>
                  </a:lnTo>
                  <a:lnTo>
                    <a:pt x="267" y="3"/>
                  </a:lnTo>
                  <a:lnTo>
                    <a:pt x="302" y="12"/>
                  </a:lnTo>
                  <a:lnTo>
                    <a:pt x="335" y="26"/>
                  </a:lnTo>
                  <a:lnTo>
                    <a:pt x="365" y="44"/>
                  </a:lnTo>
                  <a:lnTo>
                    <a:pt x="391" y="67"/>
                  </a:lnTo>
                  <a:lnTo>
                    <a:pt x="414" y="94"/>
                  </a:lnTo>
                  <a:lnTo>
                    <a:pt x="433" y="123"/>
                  </a:lnTo>
                  <a:lnTo>
                    <a:pt x="448" y="157"/>
                  </a:lnTo>
                  <a:lnTo>
                    <a:pt x="456" y="192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8" y="301"/>
                  </a:lnTo>
                  <a:lnTo>
                    <a:pt x="433" y="334"/>
                  </a:lnTo>
                  <a:lnTo>
                    <a:pt x="414" y="364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5" y="433"/>
                  </a:lnTo>
                  <a:lnTo>
                    <a:pt x="302" y="446"/>
                  </a:lnTo>
                  <a:lnTo>
                    <a:pt x="267" y="455"/>
                  </a:lnTo>
                  <a:lnTo>
                    <a:pt x="230" y="458"/>
                  </a:lnTo>
                  <a:lnTo>
                    <a:pt x="58" y="458"/>
                  </a:lnTo>
                  <a:lnTo>
                    <a:pt x="39" y="456"/>
                  </a:lnTo>
                  <a:lnTo>
                    <a:pt x="22" y="448"/>
                  </a:lnTo>
                  <a:lnTo>
                    <a:pt x="11" y="436"/>
                  </a:lnTo>
                  <a:lnTo>
                    <a:pt x="3" y="420"/>
                  </a:lnTo>
                  <a:lnTo>
                    <a:pt x="0" y="40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9" name="Freeform 951"/>
            <p:cNvSpPr>
              <a:spLocks noEditPoints="1"/>
            </p:cNvSpPr>
            <p:nvPr/>
          </p:nvSpPr>
          <p:spPr bwMode="auto">
            <a:xfrm>
              <a:off x="3508376" y="4387851"/>
              <a:ext cx="473075" cy="290513"/>
            </a:xfrm>
            <a:custGeom>
              <a:avLst/>
              <a:gdLst>
                <a:gd name="T0" fmla="*/ 115 w 2982"/>
                <a:gd name="T1" fmla="*/ 115 h 1833"/>
                <a:gd name="T2" fmla="*/ 115 w 2982"/>
                <a:gd name="T3" fmla="*/ 1718 h 1833"/>
                <a:gd name="T4" fmla="*/ 2867 w 2982"/>
                <a:gd name="T5" fmla="*/ 1718 h 1833"/>
                <a:gd name="T6" fmla="*/ 2867 w 2982"/>
                <a:gd name="T7" fmla="*/ 115 h 1833"/>
                <a:gd name="T8" fmla="*/ 115 w 2982"/>
                <a:gd name="T9" fmla="*/ 115 h 1833"/>
                <a:gd name="T10" fmla="*/ 58 w 2982"/>
                <a:gd name="T11" fmla="*/ 0 h 1833"/>
                <a:gd name="T12" fmla="*/ 2924 w 2982"/>
                <a:gd name="T13" fmla="*/ 0 h 1833"/>
                <a:gd name="T14" fmla="*/ 2943 w 2982"/>
                <a:gd name="T15" fmla="*/ 4 h 1833"/>
                <a:gd name="T16" fmla="*/ 2960 w 2982"/>
                <a:gd name="T17" fmla="*/ 11 h 1833"/>
                <a:gd name="T18" fmla="*/ 2971 w 2982"/>
                <a:gd name="T19" fmla="*/ 23 h 1833"/>
                <a:gd name="T20" fmla="*/ 2979 w 2982"/>
                <a:gd name="T21" fmla="*/ 39 h 1833"/>
                <a:gd name="T22" fmla="*/ 2982 w 2982"/>
                <a:gd name="T23" fmla="*/ 58 h 1833"/>
                <a:gd name="T24" fmla="*/ 2982 w 2982"/>
                <a:gd name="T25" fmla="*/ 1776 h 1833"/>
                <a:gd name="T26" fmla="*/ 2979 w 2982"/>
                <a:gd name="T27" fmla="*/ 1796 h 1833"/>
                <a:gd name="T28" fmla="*/ 2971 w 2982"/>
                <a:gd name="T29" fmla="*/ 1811 h 1833"/>
                <a:gd name="T30" fmla="*/ 2960 w 2982"/>
                <a:gd name="T31" fmla="*/ 1824 h 1833"/>
                <a:gd name="T32" fmla="*/ 2943 w 2982"/>
                <a:gd name="T33" fmla="*/ 1831 h 1833"/>
                <a:gd name="T34" fmla="*/ 2924 w 2982"/>
                <a:gd name="T35" fmla="*/ 1833 h 1833"/>
                <a:gd name="T36" fmla="*/ 58 w 2982"/>
                <a:gd name="T37" fmla="*/ 1833 h 1833"/>
                <a:gd name="T38" fmla="*/ 39 w 2982"/>
                <a:gd name="T39" fmla="*/ 1831 h 1833"/>
                <a:gd name="T40" fmla="*/ 22 w 2982"/>
                <a:gd name="T41" fmla="*/ 1824 h 1833"/>
                <a:gd name="T42" fmla="*/ 11 w 2982"/>
                <a:gd name="T43" fmla="*/ 1811 h 1833"/>
                <a:gd name="T44" fmla="*/ 3 w 2982"/>
                <a:gd name="T45" fmla="*/ 1796 h 1833"/>
                <a:gd name="T46" fmla="*/ 0 w 2982"/>
                <a:gd name="T47" fmla="*/ 1776 h 1833"/>
                <a:gd name="T48" fmla="*/ 0 w 2982"/>
                <a:gd name="T49" fmla="*/ 58 h 1833"/>
                <a:gd name="T50" fmla="*/ 3 w 2982"/>
                <a:gd name="T51" fmla="*/ 39 h 1833"/>
                <a:gd name="T52" fmla="*/ 11 w 2982"/>
                <a:gd name="T53" fmla="*/ 23 h 1833"/>
                <a:gd name="T54" fmla="*/ 22 w 2982"/>
                <a:gd name="T55" fmla="*/ 11 h 1833"/>
                <a:gd name="T56" fmla="*/ 39 w 2982"/>
                <a:gd name="T57" fmla="*/ 4 h 1833"/>
                <a:gd name="T58" fmla="*/ 58 w 2982"/>
                <a:gd name="T59" fmla="*/ 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82" h="1833">
                  <a:moveTo>
                    <a:pt x="115" y="115"/>
                  </a:moveTo>
                  <a:lnTo>
                    <a:pt x="115" y="1718"/>
                  </a:lnTo>
                  <a:lnTo>
                    <a:pt x="2867" y="1718"/>
                  </a:lnTo>
                  <a:lnTo>
                    <a:pt x="2867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2924" y="0"/>
                  </a:lnTo>
                  <a:lnTo>
                    <a:pt x="2943" y="4"/>
                  </a:lnTo>
                  <a:lnTo>
                    <a:pt x="2960" y="11"/>
                  </a:lnTo>
                  <a:lnTo>
                    <a:pt x="2971" y="23"/>
                  </a:lnTo>
                  <a:lnTo>
                    <a:pt x="2979" y="39"/>
                  </a:lnTo>
                  <a:lnTo>
                    <a:pt x="2982" y="58"/>
                  </a:lnTo>
                  <a:lnTo>
                    <a:pt x="2982" y="1776"/>
                  </a:lnTo>
                  <a:lnTo>
                    <a:pt x="2979" y="1796"/>
                  </a:lnTo>
                  <a:lnTo>
                    <a:pt x="2971" y="1811"/>
                  </a:lnTo>
                  <a:lnTo>
                    <a:pt x="2960" y="1824"/>
                  </a:lnTo>
                  <a:lnTo>
                    <a:pt x="2943" y="1831"/>
                  </a:lnTo>
                  <a:lnTo>
                    <a:pt x="2924" y="1833"/>
                  </a:lnTo>
                  <a:lnTo>
                    <a:pt x="58" y="1833"/>
                  </a:lnTo>
                  <a:lnTo>
                    <a:pt x="39" y="1831"/>
                  </a:lnTo>
                  <a:lnTo>
                    <a:pt x="22" y="1824"/>
                  </a:lnTo>
                  <a:lnTo>
                    <a:pt x="11" y="1811"/>
                  </a:lnTo>
                  <a:lnTo>
                    <a:pt x="3" y="1796"/>
                  </a:lnTo>
                  <a:lnTo>
                    <a:pt x="0" y="17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0" name="Freeform 952"/>
            <p:cNvSpPr>
              <a:spLocks noEditPoints="1"/>
            </p:cNvSpPr>
            <p:nvPr/>
          </p:nvSpPr>
          <p:spPr bwMode="auto">
            <a:xfrm>
              <a:off x="3471863" y="4387851"/>
              <a:ext cx="53975" cy="290513"/>
            </a:xfrm>
            <a:custGeom>
              <a:avLst/>
              <a:gdLst>
                <a:gd name="T0" fmla="*/ 229 w 344"/>
                <a:gd name="T1" fmla="*/ 126 h 1833"/>
                <a:gd name="T2" fmla="*/ 201 w 344"/>
                <a:gd name="T3" fmla="*/ 139 h 1833"/>
                <a:gd name="T4" fmla="*/ 176 w 344"/>
                <a:gd name="T5" fmla="*/ 156 h 1833"/>
                <a:gd name="T6" fmla="*/ 155 w 344"/>
                <a:gd name="T7" fmla="*/ 176 h 1833"/>
                <a:gd name="T8" fmla="*/ 139 w 344"/>
                <a:gd name="T9" fmla="*/ 200 h 1833"/>
                <a:gd name="T10" fmla="*/ 125 w 344"/>
                <a:gd name="T11" fmla="*/ 226 h 1833"/>
                <a:gd name="T12" fmla="*/ 118 w 344"/>
                <a:gd name="T13" fmla="*/ 255 h 1833"/>
                <a:gd name="T14" fmla="*/ 115 w 344"/>
                <a:gd name="T15" fmla="*/ 287 h 1833"/>
                <a:gd name="T16" fmla="*/ 115 w 344"/>
                <a:gd name="T17" fmla="*/ 1547 h 1833"/>
                <a:gd name="T18" fmla="*/ 118 w 344"/>
                <a:gd name="T19" fmla="*/ 1578 h 1833"/>
                <a:gd name="T20" fmla="*/ 125 w 344"/>
                <a:gd name="T21" fmla="*/ 1607 h 1833"/>
                <a:gd name="T22" fmla="*/ 139 w 344"/>
                <a:gd name="T23" fmla="*/ 1634 h 1833"/>
                <a:gd name="T24" fmla="*/ 155 w 344"/>
                <a:gd name="T25" fmla="*/ 1658 h 1833"/>
                <a:gd name="T26" fmla="*/ 176 w 344"/>
                <a:gd name="T27" fmla="*/ 1679 h 1833"/>
                <a:gd name="T28" fmla="*/ 201 w 344"/>
                <a:gd name="T29" fmla="*/ 1696 h 1833"/>
                <a:gd name="T30" fmla="*/ 229 w 344"/>
                <a:gd name="T31" fmla="*/ 1707 h 1833"/>
                <a:gd name="T32" fmla="*/ 229 w 344"/>
                <a:gd name="T33" fmla="*/ 126 h 1833"/>
                <a:gd name="T34" fmla="*/ 287 w 344"/>
                <a:gd name="T35" fmla="*/ 0 h 1833"/>
                <a:gd name="T36" fmla="*/ 305 w 344"/>
                <a:gd name="T37" fmla="*/ 4 h 1833"/>
                <a:gd name="T38" fmla="*/ 322 w 344"/>
                <a:gd name="T39" fmla="*/ 11 h 1833"/>
                <a:gd name="T40" fmla="*/ 334 w 344"/>
                <a:gd name="T41" fmla="*/ 23 h 1833"/>
                <a:gd name="T42" fmla="*/ 341 w 344"/>
                <a:gd name="T43" fmla="*/ 39 h 1833"/>
                <a:gd name="T44" fmla="*/ 344 w 344"/>
                <a:gd name="T45" fmla="*/ 58 h 1833"/>
                <a:gd name="T46" fmla="*/ 344 w 344"/>
                <a:gd name="T47" fmla="*/ 1776 h 1833"/>
                <a:gd name="T48" fmla="*/ 341 w 344"/>
                <a:gd name="T49" fmla="*/ 1796 h 1833"/>
                <a:gd name="T50" fmla="*/ 334 w 344"/>
                <a:gd name="T51" fmla="*/ 1811 h 1833"/>
                <a:gd name="T52" fmla="*/ 322 w 344"/>
                <a:gd name="T53" fmla="*/ 1824 h 1833"/>
                <a:gd name="T54" fmla="*/ 305 w 344"/>
                <a:gd name="T55" fmla="*/ 1831 h 1833"/>
                <a:gd name="T56" fmla="*/ 287 w 344"/>
                <a:gd name="T57" fmla="*/ 1833 h 1833"/>
                <a:gd name="T58" fmla="*/ 244 w 344"/>
                <a:gd name="T59" fmla="*/ 1830 h 1833"/>
                <a:gd name="T60" fmla="*/ 203 w 344"/>
                <a:gd name="T61" fmla="*/ 1822 h 1833"/>
                <a:gd name="T62" fmla="*/ 165 w 344"/>
                <a:gd name="T63" fmla="*/ 1807 h 1833"/>
                <a:gd name="T64" fmla="*/ 129 w 344"/>
                <a:gd name="T65" fmla="*/ 1788 h 1833"/>
                <a:gd name="T66" fmla="*/ 98 w 344"/>
                <a:gd name="T67" fmla="*/ 1764 h 1833"/>
                <a:gd name="T68" fmla="*/ 70 w 344"/>
                <a:gd name="T69" fmla="*/ 1736 h 1833"/>
                <a:gd name="T70" fmla="*/ 46 w 344"/>
                <a:gd name="T71" fmla="*/ 1704 h 1833"/>
                <a:gd name="T72" fmla="*/ 26 w 344"/>
                <a:gd name="T73" fmla="*/ 1668 h 1833"/>
                <a:gd name="T74" fmla="*/ 11 w 344"/>
                <a:gd name="T75" fmla="*/ 1631 h 1833"/>
                <a:gd name="T76" fmla="*/ 3 w 344"/>
                <a:gd name="T77" fmla="*/ 1589 h 1833"/>
                <a:gd name="T78" fmla="*/ 0 w 344"/>
                <a:gd name="T79" fmla="*/ 1547 h 1833"/>
                <a:gd name="T80" fmla="*/ 0 w 344"/>
                <a:gd name="T81" fmla="*/ 287 h 1833"/>
                <a:gd name="T82" fmla="*/ 3 w 344"/>
                <a:gd name="T83" fmla="*/ 244 h 1833"/>
                <a:gd name="T84" fmla="*/ 11 w 344"/>
                <a:gd name="T85" fmla="*/ 203 h 1833"/>
                <a:gd name="T86" fmla="*/ 26 w 344"/>
                <a:gd name="T87" fmla="*/ 166 h 1833"/>
                <a:gd name="T88" fmla="*/ 46 w 344"/>
                <a:gd name="T89" fmla="*/ 131 h 1833"/>
                <a:gd name="T90" fmla="*/ 70 w 344"/>
                <a:gd name="T91" fmla="*/ 98 h 1833"/>
                <a:gd name="T92" fmla="*/ 98 w 344"/>
                <a:gd name="T93" fmla="*/ 70 h 1833"/>
                <a:gd name="T94" fmla="*/ 129 w 344"/>
                <a:gd name="T95" fmla="*/ 46 h 1833"/>
                <a:gd name="T96" fmla="*/ 165 w 344"/>
                <a:gd name="T97" fmla="*/ 27 h 1833"/>
                <a:gd name="T98" fmla="*/ 203 w 344"/>
                <a:gd name="T99" fmla="*/ 13 h 1833"/>
                <a:gd name="T100" fmla="*/ 244 w 344"/>
                <a:gd name="T101" fmla="*/ 4 h 1833"/>
                <a:gd name="T102" fmla="*/ 287 w 344"/>
                <a:gd name="T103" fmla="*/ 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4" h="1833">
                  <a:moveTo>
                    <a:pt x="229" y="126"/>
                  </a:moveTo>
                  <a:lnTo>
                    <a:pt x="201" y="139"/>
                  </a:lnTo>
                  <a:lnTo>
                    <a:pt x="176" y="156"/>
                  </a:lnTo>
                  <a:lnTo>
                    <a:pt x="155" y="176"/>
                  </a:lnTo>
                  <a:lnTo>
                    <a:pt x="139" y="200"/>
                  </a:lnTo>
                  <a:lnTo>
                    <a:pt x="125" y="226"/>
                  </a:lnTo>
                  <a:lnTo>
                    <a:pt x="118" y="255"/>
                  </a:lnTo>
                  <a:lnTo>
                    <a:pt x="115" y="287"/>
                  </a:lnTo>
                  <a:lnTo>
                    <a:pt x="115" y="1547"/>
                  </a:lnTo>
                  <a:lnTo>
                    <a:pt x="118" y="1578"/>
                  </a:lnTo>
                  <a:lnTo>
                    <a:pt x="125" y="1607"/>
                  </a:lnTo>
                  <a:lnTo>
                    <a:pt x="139" y="1634"/>
                  </a:lnTo>
                  <a:lnTo>
                    <a:pt x="155" y="1658"/>
                  </a:lnTo>
                  <a:lnTo>
                    <a:pt x="176" y="1679"/>
                  </a:lnTo>
                  <a:lnTo>
                    <a:pt x="201" y="1696"/>
                  </a:lnTo>
                  <a:lnTo>
                    <a:pt x="229" y="1707"/>
                  </a:lnTo>
                  <a:lnTo>
                    <a:pt x="229" y="126"/>
                  </a:lnTo>
                  <a:close/>
                  <a:moveTo>
                    <a:pt x="287" y="0"/>
                  </a:moveTo>
                  <a:lnTo>
                    <a:pt x="305" y="4"/>
                  </a:lnTo>
                  <a:lnTo>
                    <a:pt x="322" y="11"/>
                  </a:lnTo>
                  <a:lnTo>
                    <a:pt x="334" y="23"/>
                  </a:lnTo>
                  <a:lnTo>
                    <a:pt x="341" y="39"/>
                  </a:lnTo>
                  <a:lnTo>
                    <a:pt x="344" y="58"/>
                  </a:lnTo>
                  <a:lnTo>
                    <a:pt x="344" y="1776"/>
                  </a:lnTo>
                  <a:lnTo>
                    <a:pt x="341" y="1796"/>
                  </a:lnTo>
                  <a:lnTo>
                    <a:pt x="334" y="1811"/>
                  </a:lnTo>
                  <a:lnTo>
                    <a:pt x="322" y="1824"/>
                  </a:lnTo>
                  <a:lnTo>
                    <a:pt x="305" y="1831"/>
                  </a:lnTo>
                  <a:lnTo>
                    <a:pt x="287" y="1833"/>
                  </a:lnTo>
                  <a:lnTo>
                    <a:pt x="244" y="1830"/>
                  </a:lnTo>
                  <a:lnTo>
                    <a:pt x="203" y="1822"/>
                  </a:lnTo>
                  <a:lnTo>
                    <a:pt x="165" y="1807"/>
                  </a:lnTo>
                  <a:lnTo>
                    <a:pt x="129" y="1788"/>
                  </a:lnTo>
                  <a:lnTo>
                    <a:pt x="98" y="1764"/>
                  </a:lnTo>
                  <a:lnTo>
                    <a:pt x="70" y="1736"/>
                  </a:lnTo>
                  <a:lnTo>
                    <a:pt x="46" y="1704"/>
                  </a:lnTo>
                  <a:lnTo>
                    <a:pt x="26" y="1668"/>
                  </a:lnTo>
                  <a:lnTo>
                    <a:pt x="11" y="1631"/>
                  </a:lnTo>
                  <a:lnTo>
                    <a:pt x="3" y="1589"/>
                  </a:lnTo>
                  <a:lnTo>
                    <a:pt x="0" y="1547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1" y="203"/>
                  </a:lnTo>
                  <a:lnTo>
                    <a:pt x="26" y="166"/>
                  </a:lnTo>
                  <a:lnTo>
                    <a:pt x="46" y="131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5" y="27"/>
                  </a:lnTo>
                  <a:lnTo>
                    <a:pt x="203" y="13"/>
                  </a:lnTo>
                  <a:lnTo>
                    <a:pt x="244" y="4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1" name="Freeform 953"/>
            <p:cNvSpPr>
              <a:spLocks noEditPoints="1"/>
            </p:cNvSpPr>
            <p:nvPr/>
          </p:nvSpPr>
          <p:spPr bwMode="auto">
            <a:xfrm>
              <a:off x="3963988" y="4387851"/>
              <a:ext cx="53975" cy="290513"/>
            </a:xfrm>
            <a:custGeom>
              <a:avLst/>
              <a:gdLst>
                <a:gd name="T0" fmla="*/ 115 w 344"/>
                <a:gd name="T1" fmla="*/ 126 h 1833"/>
                <a:gd name="T2" fmla="*/ 115 w 344"/>
                <a:gd name="T3" fmla="*/ 1713 h 1833"/>
                <a:gd name="T4" fmla="*/ 143 w 344"/>
                <a:gd name="T5" fmla="*/ 1701 h 1833"/>
                <a:gd name="T6" fmla="*/ 168 w 344"/>
                <a:gd name="T7" fmla="*/ 1684 h 1833"/>
                <a:gd name="T8" fmla="*/ 189 w 344"/>
                <a:gd name="T9" fmla="*/ 1664 h 1833"/>
                <a:gd name="T10" fmla="*/ 205 w 344"/>
                <a:gd name="T11" fmla="*/ 1640 h 1833"/>
                <a:gd name="T12" fmla="*/ 219 w 344"/>
                <a:gd name="T13" fmla="*/ 1613 h 1833"/>
                <a:gd name="T14" fmla="*/ 226 w 344"/>
                <a:gd name="T15" fmla="*/ 1584 h 1833"/>
                <a:gd name="T16" fmla="*/ 229 w 344"/>
                <a:gd name="T17" fmla="*/ 1553 h 1833"/>
                <a:gd name="T18" fmla="*/ 229 w 344"/>
                <a:gd name="T19" fmla="*/ 287 h 1833"/>
                <a:gd name="T20" fmla="*/ 226 w 344"/>
                <a:gd name="T21" fmla="*/ 255 h 1833"/>
                <a:gd name="T22" fmla="*/ 219 w 344"/>
                <a:gd name="T23" fmla="*/ 226 h 1833"/>
                <a:gd name="T24" fmla="*/ 205 w 344"/>
                <a:gd name="T25" fmla="*/ 200 h 1833"/>
                <a:gd name="T26" fmla="*/ 189 w 344"/>
                <a:gd name="T27" fmla="*/ 176 h 1833"/>
                <a:gd name="T28" fmla="*/ 168 w 344"/>
                <a:gd name="T29" fmla="*/ 156 h 1833"/>
                <a:gd name="T30" fmla="*/ 143 w 344"/>
                <a:gd name="T31" fmla="*/ 139 h 1833"/>
                <a:gd name="T32" fmla="*/ 115 w 344"/>
                <a:gd name="T33" fmla="*/ 126 h 1833"/>
                <a:gd name="T34" fmla="*/ 57 w 344"/>
                <a:gd name="T35" fmla="*/ 0 h 1833"/>
                <a:gd name="T36" fmla="*/ 100 w 344"/>
                <a:gd name="T37" fmla="*/ 4 h 1833"/>
                <a:gd name="T38" fmla="*/ 141 w 344"/>
                <a:gd name="T39" fmla="*/ 13 h 1833"/>
                <a:gd name="T40" fmla="*/ 179 w 344"/>
                <a:gd name="T41" fmla="*/ 27 h 1833"/>
                <a:gd name="T42" fmla="*/ 215 w 344"/>
                <a:gd name="T43" fmla="*/ 46 h 1833"/>
                <a:gd name="T44" fmla="*/ 246 w 344"/>
                <a:gd name="T45" fmla="*/ 70 h 1833"/>
                <a:gd name="T46" fmla="*/ 274 w 344"/>
                <a:gd name="T47" fmla="*/ 98 h 1833"/>
                <a:gd name="T48" fmla="*/ 298 w 344"/>
                <a:gd name="T49" fmla="*/ 131 h 1833"/>
                <a:gd name="T50" fmla="*/ 318 w 344"/>
                <a:gd name="T51" fmla="*/ 166 h 1833"/>
                <a:gd name="T52" fmla="*/ 333 w 344"/>
                <a:gd name="T53" fmla="*/ 203 h 1833"/>
                <a:gd name="T54" fmla="*/ 341 w 344"/>
                <a:gd name="T55" fmla="*/ 244 h 1833"/>
                <a:gd name="T56" fmla="*/ 344 w 344"/>
                <a:gd name="T57" fmla="*/ 287 h 1833"/>
                <a:gd name="T58" fmla="*/ 344 w 344"/>
                <a:gd name="T59" fmla="*/ 1547 h 1833"/>
                <a:gd name="T60" fmla="*/ 341 w 344"/>
                <a:gd name="T61" fmla="*/ 1589 h 1833"/>
                <a:gd name="T62" fmla="*/ 333 w 344"/>
                <a:gd name="T63" fmla="*/ 1631 h 1833"/>
                <a:gd name="T64" fmla="*/ 318 w 344"/>
                <a:gd name="T65" fmla="*/ 1668 h 1833"/>
                <a:gd name="T66" fmla="*/ 298 w 344"/>
                <a:gd name="T67" fmla="*/ 1704 h 1833"/>
                <a:gd name="T68" fmla="*/ 274 w 344"/>
                <a:gd name="T69" fmla="*/ 1736 h 1833"/>
                <a:gd name="T70" fmla="*/ 246 w 344"/>
                <a:gd name="T71" fmla="*/ 1764 h 1833"/>
                <a:gd name="T72" fmla="*/ 215 w 344"/>
                <a:gd name="T73" fmla="*/ 1788 h 1833"/>
                <a:gd name="T74" fmla="*/ 179 w 344"/>
                <a:gd name="T75" fmla="*/ 1807 h 1833"/>
                <a:gd name="T76" fmla="*/ 141 w 344"/>
                <a:gd name="T77" fmla="*/ 1822 h 1833"/>
                <a:gd name="T78" fmla="*/ 100 w 344"/>
                <a:gd name="T79" fmla="*/ 1830 h 1833"/>
                <a:gd name="T80" fmla="*/ 57 w 344"/>
                <a:gd name="T81" fmla="*/ 1833 h 1833"/>
                <a:gd name="T82" fmla="*/ 39 w 344"/>
                <a:gd name="T83" fmla="*/ 1831 h 1833"/>
                <a:gd name="T84" fmla="*/ 22 w 344"/>
                <a:gd name="T85" fmla="*/ 1824 h 1833"/>
                <a:gd name="T86" fmla="*/ 10 w 344"/>
                <a:gd name="T87" fmla="*/ 1811 h 1833"/>
                <a:gd name="T88" fmla="*/ 3 w 344"/>
                <a:gd name="T89" fmla="*/ 1796 h 1833"/>
                <a:gd name="T90" fmla="*/ 0 w 344"/>
                <a:gd name="T91" fmla="*/ 1776 h 1833"/>
                <a:gd name="T92" fmla="*/ 0 w 344"/>
                <a:gd name="T93" fmla="*/ 58 h 1833"/>
                <a:gd name="T94" fmla="*/ 3 w 344"/>
                <a:gd name="T95" fmla="*/ 39 h 1833"/>
                <a:gd name="T96" fmla="*/ 10 w 344"/>
                <a:gd name="T97" fmla="*/ 23 h 1833"/>
                <a:gd name="T98" fmla="*/ 22 w 344"/>
                <a:gd name="T99" fmla="*/ 11 h 1833"/>
                <a:gd name="T100" fmla="*/ 39 w 344"/>
                <a:gd name="T101" fmla="*/ 4 h 1833"/>
                <a:gd name="T102" fmla="*/ 57 w 344"/>
                <a:gd name="T103" fmla="*/ 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4" h="1833">
                  <a:moveTo>
                    <a:pt x="115" y="126"/>
                  </a:moveTo>
                  <a:lnTo>
                    <a:pt x="115" y="1713"/>
                  </a:lnTo>
                  <a:lnTo>
                    <a:pt x="143" y="1701"/>
                  </a:lnTo>
                  <a:lnTo>
                    <a:pt x="168" y="1684"/>
                  </a:lnTo>
                  <a:lnTo>
                    <a:pt x="189" y="1664"/>
                  </a:lnTo>
                  <a:lnTo>
                    <a:pt x="205" y="1640"/>
                  </a:lnTo>
                  <a:lnTo>
                    <a:pt x="219" y="1613"/>
                  </a:lnTo>
                  <a:lnTo>
                    <a:pt x="226" y="1584"/>
                  </a:lnTo>
                  <a:lnTo>
                    <a:pt x="229" y="1553"/>
                  </a:lnTo>
                  <a:lnTo>
                    <a:pt x="229" y="287"/>
                  </a:lnTo>
                  <a:lnTo>
                    <a:pt x="226" y="255"/>
                  </a:lnTo>
                  <a:lnTo>
                    <a:pt x="219" y="226"/>
                  </a:lnTo>
                  <a:lnTo>
                    <a:pt x="205" y="200"/>
                  </a:lnTo>
                  <a:lnTo>
                    <a:pt x="189" y="176"/>
                  </a:lnTo>
                  <a:lnTo>
                    <a:pt x="168" y="156"/>
                  </a:lnTo>
                  <a:lnTo>
                    <a:pt x="143" y="139"/>
                  </a:lnTo>
                  <a:lnTo>
                    <a:pt x="115" y="126"/>
                  </a:lnTo>
                  <a:close/>
                  <a:moveTo>
                    <a:pt x="57" y="0"/>
                  </a:moveTo>
                  <a:lnTo>
                    <a:pt x="100" y="4"/>
                  </a:lnTo>
                  <a:lnTo>
                    <a:pt x="141" y="13"/>
                  </a:lnTo>
                  <a:lnTo>
                    <a:pt x="179" y="27"/>
                  </a:lnTo>
                  <a:lnTo>
                    <a:pt x="215" y="46"/>
                  </a:lnTo>
                  <a:lnTo>
                    <a:pt x="246" y="70"/>
                  </a:lnTo>
                  <a:lnTo>
                    <a:pt x="274" y="98"/>
                  </a:lnTo>
                  <a:lnTo>
                    <a:pt x="298" y="131"/>
                  </a:lnTo>
                  <a:lnTo>
                    <a:pt x="318" y="166"/>
                  </a:lnTo>
                  <a:lnTo>
                    <a:pt x="333" y="203"/>
                  </a:lnTo>
                  <a:lnTo>
                    <a:pt x="341" y="244"/>
                  </a:lnTo>
                  <a:lnTo>
                    <a:pt x="344" y="287"/>
                  </a:lnTo>
                  <a:lnTo>
                    <a:pt x="344" y="1547"/>
                  </a:lnTo>
                  <a:lnTo>
                    <a:pt x="341" y="1589"/>
                  </a:lnTo>
                  <a:lnTo>
                    <a:pt x="333" y="1631"/>
                  </a:lnTo>
                  <a:lnTo>
                    <a:pt x="318" y="1668"/>
                  </a:lnTo>
                  <a:lnTo>
                    <a:pt x="298" y="1704"/>
                  </a:lnTo>
                  <a:lnTo>
                    <a:pt x="274" y="1736"/>
                  </a:lnTo>
                  <a:lnTo>
                    <a:pt x="246" y="1764"/>
                  </a:lnTo>
                  <a:lnTo>
                    <a:pt x="215" y="1788"/>
                  </a:lnTo>
                  <a:lnTo>
                    <a:pt x="179" y="1807"/>
                  </a:lnTo>
                  <a:lnTo>
                    <a:pt x="141" y="1822"/>
                  </a:lnTo>
                  <a:lnTo>
                    <a:pt x="100" y="1830"/>
                  </a:lnTo>
                  <a:lnTo>
                    <a:pt x="57" y="1833"/>
                  </a:lnTo>
                  <a:lnTo>
                    <a:pt x="39" y="1831"/>
                  </a:lnTo>
                  <a:lnTo>
                    <a:pt x="22" y="1824"/>
                  </a:lnTo>
                  <a:lnTo>
                    <a:pt x="10" y="1811"/>
                  </a:lnTo>
                  <a:lnTo>
                    <a:pt x="3" y="1796"/>
                  </a:lnTo>
                  <a:lnTo>
                    <a:pt x="0" y="17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2" name="Freeform 954"/>
            <p:cNvSpPr>
              <a:spLocks noEditPoints="1"/>
            </p:cNvSpPr>
            <p:nvPr/>
          </p:nvSpPr>
          <p:spPr bwMode="auto">
            <a:xfrm>
              <a:off x="3654426" y="4487863"/>
              <a:ext cx="127000" cy="90488"/>
            </a:xfrm>
            <a:custGeom>
              <a:avLst/>
              <a:gdLst>
                <a:gd name="T0" fmla="*/ 114 w 802"/>
                <a:gd name="T1" fmla="*/ 115 h 573"/>
                <a:gd name="T2" fmla="*/ 114 w 802"/>
                <a:gd name="T3" fmla="*/ 459 h 573"/>
                <a:gd name="T4" fmla="*/ 688 w 802"/>
                <a:gd name="T5" fmla="*/ 459 h 573"/>
                <a:gd name="T6" fmla="*/ 688 w 802"/>
                <a:gd name="T7" fmla="*/ 115 h 573"/>
                <a:gd name="T8" fmla="*/ 114 w 802"/>
                <a:gd name="T9" fmla="*/ 115 h 573"/>
                <a:gd name="T10" fmla="*/ 114 w 802"/>
                <a:gd name="T11" fmla="*/ 0 h 573"/>
                <a:gd name="T12" fmla="*/ 688 w 802"/>
                <a:gd name="T13" fmla="*/ 0 h 573"/>
                <a:gd name="T14" fmla="*/ 714 w 802"/>
                <a:gd name="T15" fmla="*/ 3 h 573"/>
                <a:gd name="T16" fmla="*/ 738 w 802"/>
                <a:gd name="T17" fmla="*/ 13 h 573"/>
                <a:gd name="T18" fmla="*/ 760 w 802"/>
                <a:gd name="T19" fmla="*/ 26 h 573"/>
                <a:gd name="T20" fmla="*/ 777 w 802"/>
                <a:gd name="T21" fmla="*/ 44 h 573"/>
                <a:gd name="T22" fmla="*/ 791 w 802"/>
                <a:gd name="T23" fmla="*/ 65 h 573"/>
                <a:gd name="T24" fmla="*/ 799 w 802"/>
                <a:gd name="T25" fmla="*/ 89 h 573"/>
                <a:gd name="T26" fmla="*/ 802 w 802"/>
                <a:gd name="T27" fmla="*/ 115 h 573"/>
                <a:gd name="T28" fmla="*/ 802 w 802"/>
                <a:gd name="T29" fmla="*/ 459 h 573"/>
                <a:gd name="T30" fmla="*/ 799 w 802"/>
                <a:gd name="T31" fmla="*/ 486 h 573"/>
                <a:gd name="T32" fmla="*/ 791 w 802"/>
                <a:gd name="T33" fmla="*/ 510 h 573"/>
                <a:gd name="T34" fmla="*/ 777 w 802"/>
                <a:gd name="T35" fmla="*/ 530 h 573"/>
                <a:gd name="T36" fmla="*/ 760 w 802"/>
                <a:gd name="T37" fmla="*/ 548 h 573"/>
                <a:gd name="T38" fmla="*/ 738 w 802"/>
                <a:gd name="T39" fmla="*/ 562 h 573"/>
                <a:gd name="T40" fmla="*/ 714 w 802"/>
                <a:gd name="T41" fmla="*/ 570 h 573"/>
                <a:gd name="T42" fmla="*/ 688 w 802"/>
                <a:gd name="T43" fmla="*/ 573 h 573"/>
                <a:gd name="T44" fmla="*/ 114 w 802"/>
                <a:gd name="T45" fmla="*/ 573 h 573"/>
                <a:gd name="T46" fmla="*/ 88 w 802"/>
                <a:gd name="T47" fmla="*/ 570 h 573"/>
                <a:gd name="T48" fmla="*/ 64 w 802"/>
                <a:gd name="T49" fmla="*/ 562 h 573"/>
                <a:gd name="T50" fmla="*/ 42 w 802"/>
                <a:gd name="T51" fmla="*/ 548 h 573"/>
                <a:gd name="T52" fmla="*/ 25 w 802"/>
                <a:gd name="T53" fmla="*/ 530 h 573"/>
                <a:gd name="T54" fmla="*/ 11 w 802"/>
                <a:gd name="T55" fmla="*/ 510 h 573"/>
                <a:gd name="T56" fmla="*/ 3 w 802"/>
                <a:gd name="T57" fmla="*/ 486 h 573"/>
                <a:gd name="T58" fmla="*/ 0 w 802"/>
                <a:gd name="T59" fmla="*/ 459 h 573"/>
                <a:gd name="T60" fmla="*/ 0 w 802"/>
                <a:gd name="T61" fmla="*/ 115 h 573"/>
                <a:gd name="T62" fmla="*/ 3 w 802"/>
                <a:gd name="T63" fmla="*/ 89 h 573"/>
                <a:gd name="T64" fmla="*/ 11 w 802"/>
                <a:gd name="T65" fmla="*/ 65 h 573"/>
                <a:gd name="T66" fmla="*/ 25 w 802"/>
                <a:gd name="T67" fmla="*/ 44 h 573"/>
                <a:gd name="T68" fmla="*/ 42 w 802"/>
                <a:gd name="T69" fmla="*/ 26 h 573"/>
                <a:gd name="T70" fmla="*/ 64 w 802"/>
                <a:gd name="T71" fmla="*/ 13 h 573"/>
                <a:gd name="T72" fmla="*/ 88 w 802"/>
                <a:gd name="T73" fmla="*/ 3 h 573"/>
                <a:gd name="T74" fmla="*/ 114 w 802"/>
                <a:gd name="T7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2" h="573">
                  <a:moveTo>
                    <a:pt x="114" y="115"/>
                  </a:moveTo>
                  <a:lnTo>
                    <a:pt x="114" y="459"/>
                  </a:lnTo>
                  <a:lnTo>
                    <a:pt x="688" y="459"/>
                  </a:lnTo>
                  <a:lnTo>
                    <a:pt x="688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688" y="0"/>
                  </a:lnTo>
                  <a:lnTo>
                    <a:pt x="714" y="3"/>
                  </a:lnTo>
                  <a:lnTo>
                    <a:pt x="738" y="13"/>
                  </a:lnTo>
                  <a:lnTo>
                    <a:pt x="760" y="26"/>
                  </a:lnTo>
                  <a:lnTo>
                    <a:pt x="777" y="44"/>
                  </a:lnTo>
                  <a:lnTo>
                    <a:pt x="791" y="65"/>
                  </a:lnTo>
                  <a:lnTo>
                    <a:pt x="799" y="89"/>
                  </a:lnTo>
                  <a:lnTo>
                    <a:pt x="802" y="115"/>
                  </a:lnTo>
                  <a:lnTo>
                    <a:pt x="802" y="459"/>
                  </a:lnTo>
                  <a:lnTo>
                    <a:pt x="799" y="486"/>
                  </a:lnTo>
                  <a:lnTo>
                    <a:pt x="791" y="510"/>
                  </a:lnTo>
                  <a:lnTo>
                    <a:pt x="777" y="530"/>
                  </a:lnTo>
                  <a:lnTo>
                    <a:pt x="760" y="548"/>
                  </a:lnTo>
                  <a:lnTo>
                    <a:pt x="738" y="562"/>
                  </a:lnTo>
                  <a:lnTo>
                    <a:pt x="714" y="570"/>
                  </a:lnTo>
                  <a:lnTo>
                    <a:pt x="688" y="573"/>
                  </a:lnTo>
                  <a:lnTo>
                    <a:pt x="114" y="573"/>
                  </a:lnTo>
                  <a:lnTo>
                    <a:pt x="88" y="570"/>
                  </a:lnTo>
                  <a:lnTo>
                    <a:pt x="64" y="562"/>
                  </a:lnTo>
                  <a:lnTo>
                    <a:pt x="42" y="548"/>
                  </a:lnTo>
                  <a:lnTo>
                    <a:pt x="25" y="530"/>
                  </a:lnTo>
                  <a:lnTo>
                    <a:pt x="11" y="510"/>
                  </a:lnTo>
                  <a:lnTo>
                    <a:pt x="3" y="486"/>
                  </a:lnTo>
                  <a:lnTo>
                    <a:pt x="0" y="459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4"/>
                  </a:lnTo>
                  <a:lnTo>
                    <a:pt x="42" y="26"/>
                  </a:lnTo>
                  <a:lnTo>
                    <a:pt x="64" y="13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3" name="Freeform 955"/>
            <p:cNvSpPr>
              <a:spLocks noEditPoints="1"/>
            </p:cNvSpPr>
            <p:nvPr/>
          </p:nvSpPr>
          <p:spPr bwMode="auto">
            <a:xfrm>
              <a:off x="3544888" y="4432301"/>
              <a:ext cx="73025" cy="55563"/>
            </a:xfrm>
            <a:custGeom>
              <a:avLst/>
              <a:gdLst>
                <a:gd name="T0" fmla="*/ 172 w 458"/>
                <a:gd name="T1" fmla="*/ 114 h 343"/>
                <a:gd name="T2" fmla="*/ 153 w 458"/>
                <a:gd name="T3" fmla="*/ 117 h 343"/>
                <a:gd name="T4" fmla="*/ 136 w 458"/>
                <a:gd name="T5" fmla="*/ 125 h 343"/>
                <a:gd name="T6" fmla="*/ 125 w 458"/>
                <a:gd name="T7" fmla="*/ 137 h 343"/>
                <a:gd name="T8" fmla="*/ 117 w 458"/>
                <a:gd name="T9" fmla="*/ 153 h 343"/>
                <a:gd name="T10" fmla="*/ 114 w 458"/>
                <a:gd name="T11" fmla="*/ 172 h 343"/>
                <a:gd name="T12" fmla="*/ 117 w 458"/>
                <a:gd name="T13" fmla="*/ 191 h 343"/>
                <a:gd name="T14" fmla="*/ 125 w 458"/>
                <a:gd name="T15" fmla="*/ 207 h 343"/>
                <a:gd name="T16" fmla="*/ 136 w 458"/>
                <a:gd name="T17" fmla="*/ 219 h 343"/>
                <a:gd name="T18" fmla="*/ 153 w 458"/>
                <a:gd name="T19" fmla="*/ 227 h 343"/>
                <a:gd name="T20" fmla="*/ 172 w 458"/>
                <a:gd name="T21" fmla="*/ 229 h 343"/>
                <a:gd name="T22" fmla="*/ 286 w 458"/>
                <a:gd name="T23" fmla="*/ 229 h 343"/>
                <a:gd name="T24" fmla="*/ 305 w 458"/>
                <a:gd name="T25" fmla="*/ 227 h 343"/>
                <a:gd name="T26" fmla="*/ 322 w 458"/>
                <a:gd name="T27" fmla="*/ 219 h 343"/>
                <a:gd name="T28" fmla="*/ 333 w 458"/>
                <a:gd name="T29" fmla="*/ 207 h 343"/>
                <a:gd name="T30" fmla="*/ 341 w 458"/>
                <a:gd name="T31" fmla="*/ 191 h 343"/>
                <a:gd name="T32" fmla="*/ 344 w 458"/>
                <a:gd name="T33" fmla="*/ 172 h 343"/>
                <a:gd name="T34" fmla="*/ 341 w 458"/>
                <a:gd name="T35" fmla="*/ 153 h 343"/>
                <a:gd name="T36" fmla="*/ 333 w 458"/>
                <a:gd name="T37" fmla="*/ 137 h 343"/>
                <a:gd name="T38" fmla="*/ 322 w 458"/>
                <a:gd name="T39" fmla="*/ 125 h 343"/>
                <a:gd name="T40" fmla="*/ 305 w 458"/>
                <a:gd name="T41" fmla="*/ 117 h 343"/>
                <a:gd name="T42" fmla="*/ 286 w 458"/>
                <a:gd name="T43" fmla="*/ 114 h 343"/>
                <a:gd name="T44" fmla="*/ 172 w 458"/>
                <a:gd name="T45" fmla="*/ 114 h 343"/>
                <a:gd name="T46" fmla="*/ 172 w 458"/>
                <a:gd name="T47" fmla="*/ 0 h 343"/>
                <a:gd name="T48" fmla="*/ 286 w 458"/>
                <a:gd name="T49" fmla="*/ 0 h 343"/>
                <a:gd name="T50" fmla="*/ 318 w 458"/>
                <a:gd name="T51" fmla="*/ 3 h 343"/>
                <a:gd name="T52" fmla="*/ 348 w 458"/>
                <a:gd name="T53" fmla="*/ 10 h 343"/>
                <a:gd name="T54" fmla="*/ 374 w 458"/>
                <a:gd name="T55" fmla="*/ 23 h 343"/>
                <a:gd name="T56" fmla="*/ 398 w 458"/>
                <a:gd name="T57" fmla="*/ 39 h 343"/>
                <a:gd name="T58" fmla="*/ 419 w 458"/>
                <a:gd name="T59" fmla="*/ 60 h 343"/>
                <a:gd name="T60" fmla="*/ 435 w 458"/>
                <a:gd name="T61" fmla="*/ 84 h 343"/>
                <a:gd name="T62" fmla="*/ 448 w 458"/>
                <a:gd name="T63" fmla="*/ 111 h 343"/>
                <a:gd name="T64" fmla="*/ 455 w 458"/>
                <a:gd name="T65" fmla="*/ 140 h 343"/>
                <a:gd name="T66" fmla="*/ 458 w 458"/>
                <a:gd name="T67" fmla="*/ 172 h 343"/>
                <a:gd name="T68" fmla="*/ 455 w 458"/>
                <a:gd name="T69" fmla="*/ 204 h 343"/>
                <a:gd name="T70" fmla="*/ 448 w 458"/>
                <a:gd name="T71" fmla="*/ 233 h 343"/>
                <a:gd name="T72" fmla="*/ 435 w 458"/>
                <a:gd name="T73" fmla="*/ 260 h 343"/>
                <a:gd name="T74" fmla="*/ 419 w 458"/>
                <a:gd name="T75" fmla="*/ 284 h 343"/>
                <a:gd name="T76" fmla="*/ 398 w 458"/>
                <a:gd name="T77" fmla="*/ 304 h 343"/>
                <a:gd name="T78" fmla="*/ 374 w 458"/>
                <a:gd name="T79" fmla="*/ 320 h 343"/>
                <a:gd name="T80" fmla="*/ 348 w 458"/>
                <a:gd name="T81" fmla="*/ 333 h 343"/>
                <a:gd name="T82" fmla="*/ 318 w 458"/>
                <a:gd name="T83" fmla="*/ 341 h 343"/>
                <a:gd name="T84" fmla="*/ 286 w 458"/>
                <a:gd name="T85" fmla="*/ 343 h 343"/>
                <a:gd name="T86" fmla="*/ 172 w 458"/>
                <a:gd name="T87" fmla="*/ 343 h 343"/>
                <a:gd name="T88" fmla="*/ 140 w 458"/>
                <a:gd name="T89" fmla="*/ 341 h 343"/>
                <a:gd name="T90" fmla="*/ 110 w 458"/>
                <a:gd name="T91" fmla="*/ 333 h 343"/>
                <a:gd name="T92" fmla="*/ 84 w 458"/>
                <a:gd name="T93" fmla="*/ 320 h 343"/>
                <a:gd name="T94" fmla="*/ 60 w 458"/>
                <a:gd name="T95" fmla="*/ 304 h 343"/>
                <a:gd name="T96" fmla="*/ 39 w 458"/>
                <a:gd name="T97" fmla="*/ 284 h 343"/>
                <a:gd name="T98" fmla="*/ 23 w 458"/>
                <a:gd name="T99" fmla="*/ 260 h 343"/>
                <a:gd name="T100" fmla="*/ 10 w 458"/>
                <a:gd name="T101" fmla="*/ 233 h 343"/>
                <a:gd name="T102" fmla="*/ 3 w 458"/>
                <a:gd name="T103" fmla="*/ 204 h 343"/>
                <a:gd name="T104" fmla="*/ 0 w 458"/>
                <a:gd name="T105" fmla="*/ 172 h 343"/>
                <a:gd name="T106" fmla="*/ 3 w 458"/>
                <a:gd name="T107" fmla="*/ 140 h 343"/>
                <a:gd name="T108" fmla="*/ 10 w 458"/>
                <a:gd name="T109" fmla="*/ 111 h 343"/>
                <a:gd name="T110" fmla="*/ 23 w 458"/>
                <a:gd name="T111" fmla="*/ 84 h 343"/>
                <a:gd name="T112" fmla="*/ 39 w 458"/>
                <a:gd name="T113" fmla="*/ 60 h 343"/>
                <a:gd name="T114" fmla="*/ 60 w 458"/>
                <a:gd name="T115" fmla="*/ 39 h 343"/>
                <a:gd name="T116" fmla="*/ 84 w 458"/>
                <a:gd name="T117" fmla="*/ 23 h 343"/>
                <a:gd name="T118" fmla="*/ 110 w 458"/>
                <a:gd name="T119" fmla="*/ 10 h 343"/>
                <a:gd name="T120" fmla="*/ 140 w 458"/>
                <a:gd name="T121" fmla="*/ 3 h 343"/>
                <a:gd name="T122" fmla="*/ 172 w 458"/>
                <a:gd name="T1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8" h="343">
                  <a:moveTo>
                    <a:pt x="172" y="114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7" y="153"/>
                  </a:lnTo>
                  <a:lnTo>
                    <a:pt x="114" y="172"/>
                  </a:lnTo>
                  <a:lnTo>
                    <a:pt x="117" y="191"/>
                  </a:lnTo>
                  <a:lnTo>
                    <a:pt x="125" y="207"/>
                  </a:lnTo>
                  <a:lnTo>
                    <a:pt x="136" y="219"/>
                  </a:lnTo>
                  <a:lnTo>
                    <a:pt x="153" y="227"/>
                  </a:lnTo>
                  <a:lnTo>
                    <a:pt x="172" y="229"/>
                  </a:lnTo>
                  <a:lnTo>
                    <a:pt x="286" y="229"/>
                  </a:lnTo>
                  <a:lnTo>
                    <a:pt x="305" y="227"/>
                  </a:lnTo>
                  <a:lnTo>
                    <a:pt x="322" y="219"/>
                  </a:lnTo>
                  <a:lnTo>
                    <a:pt x="333" y="207"/>
                  </a:lnTo>
                  <a:lnTo>
                    <a:pt x="341" y="191"/>
                  </a:lnTo>
                  <a:lnTo>
                    <a:pt x="344" y="172"/>
                  </a:lnTo>
                  <a:lnTo>
                    <a:pt x="341" y="153"/>
                  </a:lnTo>
                  <a:lnTo>
                    <a:pt x="333" y="137"/>
                  </a:lnTo>
                  <a:lnTo>
                    <a:pt x="322" y="125"/>
                  </a:lnTo>
                  <a:lnTo>
                    <a:pt x="305" y="117"/>
                  </a:lnTo>
                  <a:lnTo>
                    <a:pt x="286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286" y="0"/>
                  </a:lnTo>
                  <a:lnTo>
                    <a:pt x="318" y="3"/>
                  </a:lnTo>
                  <a:lnTo>
                    <a:pt x="348" y="10"/>
                  </a:lnTo>
                  <a:lnTo>
                    <a:pt x="374" y="23"/>
                  </a:lnTo>
                  <a:lnTo>
                    <a:pt x="398" y="39"/>
                  </a:lnTo>
                  <a:lnTo>
                    <a:pt x="419" y="60"/>
                  </a:lnTo>
                  <a:lnTo>
                    <a:pt x="435" y="84"/>
                  </a:lnTo>
                  <a:lnTo>
                    <a:pt x="448" y="111"/>
                  </a:lnTo>
                  <a:lnTo>
                    <a:pt x="455" y="140"/>
                  </a:lnTo>
                  <a:lnTo>
                    <a:pt x="458" y="172"/>
                  </a:lnTo>
                  <a:lnTo>
                    <a:pt x="455" y="204"/>
                  </a:lnTo>
                  <a:lnTo>
                    <a:pt x="448" y="233"/>
                  </a:lnTo>
                  <a:lnTo>
                    <a:pt x="435" y="260"/>
                  </a:lnTo>
                  <a:lnTo>
                    <a:pt x="419" y="284"/>
                  </a:lnTo>
                  <a:lnTo>
                    <a:pt x="398" y="304"/>
                  </a:lnTo>
                  <a:lnTo>
                    <a:pt x="374" y="320"/>
                  </a:lnTo>
                  <a:lnTo>
                    <a:pt x="348" y="333"/>
                  </a:lnTo>
                  <a:lnTo>
                    <a:pt x="318" y="341"/>
                  </a:lnTo>
                  <a:lnTo>
                    <a:pt x="286" y="343"/>
                  </a:lnTo>
                  <a:lnTo>
                    <a:pt x="172" y="343"/>
                  </a:lnTo>
                  <a:lnTo>
                    <a:pt x="140" y="341"/>
                  </a:lnTo>
                  <a:lnTo>
                    <a:pt x="110" y="333"/>
                  </a:lnTo>
                  <a:lnTo>
                    <a:pt x="84" y="320"/>
                  </a:lnTo>
                  <a:lnTo>
                    <a:pt x="60" y="304"/>
                  </a:lnTo>
                  <a:lnTo>
                    <a:pt x="39" y="284"/>
                  </a:lnTo>
                  <a:lnTo>
                    <a:pt x="23" y="260"/>
                  </a:lnTo>
                  <a:lnTo>
                    <a:pt x="10" y="233"/>
                  </a:lnTo>
                  <a:lnTo>
                    <a:pt x="3" y="204"/>
                  </a:lnTo>
                  <a:lnTo>
                    <a:pt x="0" y="172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3" y="84"/>
                  </a:lnTo>
                  <a:lnTo>
                    <a:pt x="39" y="60"/>
                  </a:lnTo>
                  <a:lnTo>
                    <a:pt x="60" y="39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4" name="Freeform 956"/>
            <p:cNvSpPr>
              <a:spLocks noEditPoints="1"/>
            </p:cNvSpPr>
            <p:nvPr/>
          </p:nvSpPr>
          <p:spPr bwMode="auto">
            <a:xfrm>
              <a:off x="3554413" y="4351338"/>
              <a:ext cx="71438" cy="53975"/>
            </a:xfrm>
            <a:custGeom>
              <a:avLst/>
              <a:gdLst>
                <a:gd name="T0" fmla="*/ 115 w 459"/>
                <a:gd name="T1" fmla="*/ 115 h 344"/>
                <a:gd name="T2" fmla="*/ 115 w 459"/>
                <a:gd name="T3" fmla="*/ 229 h 344"/>
                <a:gd name="T4" fmla="*/ 344 w 459"/>
                <a:gd name="T5" fmla="*/ 229 h 344"/>
                <a:gd name="T6" fmla="*/ 344 w 459"/>
                <a:gd name="T7" fmla="*/ 115 h 344"/>
                <a:gd name="T8" fmla="*/ 115 w 459"/>
                <a:gd name="T9" fmla="*/ 115 h 344"/>
                <a:gd name="T10" fmla="*/ 115 w 459"/>
                <a:gd name="T11" fmla="*/ 0 h 344"/>
                <a:gd name="T12" fmla="*/ 344 w 459"/>
                <a:gd name="T13" fmla="*/ 0 h 344"/>
                <a:gd name="T14" fmla="*/ 370 w 459"/>
                <a:gd name="T15" fmla="*/ 3 h 344"/>
                <a:gd name="T16" fmla="*/ 394 w 459"/>
                <a:gd name="T17" fmla="*/ 13 h 344"/>
                <a:gd name="T18" fmla="*/ 416 w 459"/>
                <a:gd name="T19" fmla="*/ 26 h 344"/>
                <a:gd name="T20" fmla="*/ 434 w 459"/>
                <a:gd name="T21" fmla="*/ 44 h 344"/>
                <a:gd name="T22" fmla="*/ 447 w 459"/>
                <a:gd name="T23" fmla="*/ 65 h 344"/>
                <a:gd name="T24" fmla="*/ 456 w 459"/>
                <a:gd name="T25" fmla="*/ 89 h 344"/>
                <a:gd name="T26" fmla="*/ 459 w 459"/>
                <a:gd name="T27" fmla="*/ 115 h 344"/>
                <a:gd name="T28" fmla="*/ 459 w 459"/>
                <a:gd name="T29" fmla="*/ 287 h 344"/>
                <a:gd name="T30" fmla="*/ 456 w 459"/>
                <a:gd name="T31" fmla="*/ 306 h 344"/>
                <a:gd name="T32" fmla="*/ 448 w 459"/>
                <a:gd name="T33" fmla="*/ 322 h 344"/>
                <a:gd name="T34" fmla="*/ 437 w 459"/>
                <a:gd name="T35" fmla="*/ 335 h 344"/>
                <a:gd name="T36" fmla="*/ 420 w 459"/>
                <a:gd name="T37" fmla="*/ 342 h 344"/>
                <a:gd name="T38" fmla="*/ 401 w 459"/>
                <a:gd name="T39" fmla="*/ 344 h 344"/>
                <a:gd name="T40" fmla="*/ 57 w 459"/>
                <a:gd name="T41" fmla="*/ 344 h 344"/>
                <a:gd name="T42" fmla="*/ 39 w 459"/>
                <a:gd name="T43" fmla="*/ 342 h 344"/>
                <a:gd name="T44" fmla="*/ 22 w 459"/>
                <a:gd name="T45" fmla="*/ 335 h 344"/>
                <a:gd name="T46" fmla="*/ 10 w 459"/>
                <a:gd name="T47" fmla="*/ 322 h 344"/>
                <a:gd name="T48" fmla="*/ 3 w 459"/>
                <a:gd name="T49" fmla="*/ 306 h 344"/>
                <a:gd name="T50" fmla="*/ 0 w 459"/>
                <a:gd name="T51" fmla="*/ 287 h 344"/>
                <a:gd name="T52" fmla="*/ 0 w 459"/>
                <a:gd name="T53" fmla="*/ 115 h 344"/>
                <a:gd name="T54" fmla="*/ 3 w 459"/>
                <a:gd name="T55" fmla="*/ 89 h 344"/>
                <a:gd name="T56" fmla="*/ 11 w 459"/>
                <a:gd name="T57" fmla="*/ 65 h 344"/>
                <a:gd name="T58" fmla="*/ 25 w 459"/>
                <a:gd name="T59" fmla="*/ 44 h 344"/>
                <a:gd name="T60" fmla="*/ 43 w 459"/>
                <a:gd name="T61" fmla="*/ 26 h 344"/>
                <a:gd name="T62" fmla="*/ 65 w 459"/>
                <a:gd name="T63" fmla="*/ 13 h 344"/>
                <a:gd name="T64" fmla="*/ 89 w 459"/>
                <a:gd name="T65" fmla="*/ 3 h 344"/>
                <a:gd name="T66" fmla="*/ 115 w 459"/>
                <a:gd name="T6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9" h="344">
                  <a:moveTo>
                    <a:pt x="115" y="115"/>
                  </a:moveTo>
                  <a:lnTo>
                    <a:pt x="115" y="229"/>
                  </a:lnTo>
                  <a:lnTo>
                    <a:pt x="344" y="229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344" y="0"/>
                  </a:lnTo>
                  <a:lnTo>
                    <a:pt x="370" y="3"/>
                  </a:lnTo>
                  <a:lnTo>
                    <a:pt x="394" y="13"/>
                  </a:lnTo>
                  <a:lnTo>
                    <a:pt x="416" y="26"/>
                  </a:lnTo>
                  <a:lnTo>
                    <a:pt x="434" y="44"/>
                  </a:lnTo>
                  <a:lnTo>
                    <a:pt x="447" y="65"/>
                  </a:lnTo>
                  <a:lnTo>
                    <a:pt x="456" y="89"/>
                  </a:lnTo>
                  <a:lnTo>
                    <a:pt x="459" y="115"/>
                  </a:lnTo>
                  <a:lnTo>
                    <a:pt x="459" y="287"/>
                  </a:lnTo>
                  <a:lnTo>
                    <a:pt x="456" y="306"/>
                  </a:lnTo>
                  <a:lnTo>
                    <a:pt x="448" y="322"/>
                  </a:lnTo>
                  <a:lnTo>
                    <a:pt x="437" y="335"/>
                  </a:lnTo>
                  <a:lnTo>
                    <a:pt x="420" y="342"/>
                  </a:lnTo>
                  <a:lnTo>
                    <a:pt x="401" y="344"/>
                  </a:lnTo>
                  <a:lnTo>
                    <a:pt x="57" y="344"/>
                  </a:lnTo>
                  <a:lnTo>
                    <a:pt x="39" y="342"/>
                  </a:lnTo>
                  <a:lnTo>
                    <a:pt x="22" y="335"/>
                  </a:lnTo>
                  <a:lnTo>
                    <a:pt x="10" y="322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4"/>
                  </a:lnTo>
                  <a:lnTo>
                    <a:pt x="43" y="26"/>
                  </a:lnTo>
                  <a:lnTo>
                    <a:pt x="65" y="13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5" name="Freeform 957"/>
            <p:cNvSpPr>
              <a:spLocks noEditPoints="1"/>
            </p:cNvSpPr>
            <p:nvPr/>
          </p:nvSpPr>
          <p:spPr bwMode="auto">
            <a:xfrm>
              <a:off x="3654426" y="4351338"/>
              <a:ext cx="90488" cy="53975"/>
            </a:xfrm>
            <a:custGeom>
              <a:avLst/>
              <a:gdLst>
                <a:gd name="T0" fmla="*/ 114 w 573"/>
                <a:gd name="T1" fmla="*/ 115 h 344"/>
                <a:gd name="T2" fmla="*/ 114 w 573"/>
                <a:gd name="T3" fmla="*/ 229 h 344"/>
                <a:gd name="T4" fmla="*/ 458 w 573"/>
                <a:gd name="T5" fmla="*/ 229 h 344"/>
                <a:gd name="T6" fmla="*/ 458 w 573"/>
                <a:gd name="T7" fmla="*/ 115 h 344"/>
                <a:gd name="T8" fmla="*/ 114 w 573"/>
                <a:gd name="T9" fmla="*/ 115 h 344"/>
                <a:gd name="T10" fmla="*/ 114 w 573"/>
                <a:gd name="T11" fmla="*/ 0 h 344"/>
                <a:gd name="T12" fmla="*/ 458 w 573"/>
                <a:gd name="T13" fmla="*/ 0 h 344"/>
                <a:gd name="T14" fmla="*/ 484 w 573"/>
                <a:gd name="T15" fmla="*/ 3 h 344"/>
                <a:gd name="T16" fmla="*/ 508 w 573"/>
                <a:gd name="T17" fmla="*/ 13 h 344"/>
                <a:gd name="T18" fmla="*/ 530 w 573"/>
                <a:gd name="T19" fmla="*/ 26 h 344"/>
                <a:gd name="T20" fmla="*/ 548 w 573"/>
                <a:gd name="T21" fmla="*/ 44 h 344"/>
                <a:gd name="T22" fmla="*/ 562 w 573"/>
                <a:gd name="T23" fmla="*/ 65 h 344"/>
                <a:gd name="T24" fmla="*/ 570 w 573"/>
                <a:gd name="T25" fmla="*/ 89 h 344"/>
                <a:gd name="T26" fmla="*/ 573 w 573"/>
                <a:gd name="T27" fmla="*/ 115 h 344"/>
                <a:gd name="T28" fmla="*/ 573 w 573"/>
                <a:gd name="T29" fmla="*/ 287 h 344"/>
                <a:gd name="T30" fmla="*/ 570 w 573"/>
                <a:gd name="T31" fmla="*/ 306 h 344"/>
                <a:gd name="T32" fmla="*/ 563 w 573"/>
                <a:gd name="T33" fmla="*/ 322 h 344"/>
                <a:gd name="T34" fmla="*/ 551 w 573"/>
                <a:gd name="T35" fmla="*/ 335 h 344"/>
                <a:gd name="T36" fmla="*/ 534 w 573"/>
                <a:gd name="T37" fmla="*/ 342 h 344"/>
                <a:gd name="T38" fmla="*/ 516 w 573"/>
                <a:gd name="T39" fmla="*/ 344 h 344"/>
                <a:gd name="T40" fmla="*/ 57 w 573"/>
                <a:gd name="T41" fmla="*/ 344 h 344"/>
                <a:gd name="T42" fmla="*/ 38 w 573"/>
                <a:gd name="T43" fmla="*/ 342 h 344"/>
                <a:gd name="T44" fmla="*/ 22 w 573"/>
                <a:gd name="T45" fmla="*/ 335 h 344"/>
                <a:gd name="T46" fmla="*/ 10 w 573"/>
                <a:gd name="T47" fmla="*/ 322 h 344"/>
                <a:gd name="T48" fmla="*/ 3 w 573"/>
                <a:gd name="T49" fmla="*/ 306 h 344"/>
                <a:gd name="T50" fmla="*/ 0 w 573"/>
                <a:gd name="T51" fmla="*/ 287 h 344"/>
                <a:gd name="T52" fmla="*/ 0 w 573"/>
                <a:gd name="T53" fmla="*/ 115 h 344"/>
                <a:gd name="T54" fmla="*/ 3 w 573"/>
                <a:gd name="T55" fmla="*/ 89 h 344"/>
                <a:gd name="T56" fmla="*/ 11 w 573"/>
                <a:gd name="T57" fmla="*/ 65 h 344"/>
                <a:gd name="T58" fmla="*/ 25 w 573"/>
                <a:gd name="T59" fmla="*/ 44 h 344"/>
                <a:gd name="T60" fmla="*/ 42 w 573"/>
                <a:gd name="T61" fmla="*/ 26 h 344"/>
                <a:gd name="T62" fmla="*/ 64 w 573"/>
                <a:gd name="T63" fmla="*/ 13 h 344"/>
                <a:gd name="T64" fmla="*/ 88 w 573"/>
                <a:gd name="T65" fmla="*/ 3 h 344"/>
                <a:gd name="T66" fmla="*/ 114 w 573"/>
                <a:gd name="T6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3" h="344">
                  <a:moveTo>
                    <a:pt x="114" y="115"/>
                  </a:moveTo>
                  <a:lnTo>
                    <a:pt x="114" y="229"/>
                  </a:lnTo>
                  <a:lnTo>
                    <a:pt x="458" y="229"/>
                  </a:lnTo>
                  <a:lnTo>
                    <a:pt x="458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458" y="0"/>
                  </a:lnTo>
                  <a:lnTo>
                    <a:pt x="484" y="3"/>
                  </a:lnTo>
                  <a:lnTo>
                    <a:pt x="508" y="13"/>
                  </a:lnTo>
                  <a:lnTo>
                    <a:pt x="530" y="26"/>
                  </a:lnTo>
                  <a:lnTo>
                    <a:pt x="548" y="44"/>
                  </a:lnTo>
                  <a:lnTo>
                    <a:pt x="562" y="65"/>
                  </a:lnTo>
                  <a:lnTo>
                    <a:pt x="570" y="89"/>
                  </a:lnTo>
                  <a:lnTo>
                    <a:pt x="573" y="115"/>
                  </a:lnTo>
                  <a:lnTo>
                    <a:pt x="573" y="287"/>
                  </a:lnTo>
                  <a:lnTo>
                    <a:pt x="570" y="306"/>
                  </a:lnTo>
                  <a:lnTo>
                    <a:pt x="563" y="322"/>
                  </a:lnTo>
                  <a:lnTo>
                    <a:pt x="551" y="335"/>
                  </a:lnTo>
                  <a:lnTo>
                    <a:pt x="534" y="342"/>
                  </a:lnTo>
                  <a:lnTo>
                    <a:pt x="516" y="344"/>
                  </a:lnTo>
                  <a:lnTo>
                    <a:pt x="57" y="344"/>
                  </a:lnTo>
                  <a:lnTo>
                    <a:pt x="38" y="342"/>
                  </a:lnTo>
                  <a:lnTo>
                    <a:pt x="22" y="335"/>
                  </a:lnTo>
                  <a:lnTo>
                    <a:pt x="10" y="322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4"/>
                  </a:lnTo>
                  <a:lnTo>
                    <a:pt x="42" y="26"/>
                  </a:lnTo>
                  <a:lnTo>
                    <a:pt x="64" y="13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6" name="Freeform 958"/>
            <p:cNvSpPr>
              <a:spLocks noEditPoints="1"/>
            </p:cNvSpPr>
            <p:nvPr/>
          </p:nvSpPr>
          <p:spPr bwMode="auto">
            <a:xfrm>
              <a:off x="3817938" y="4424363"/>
              <a:ext cx="127000" cy="71438"/>
            </a:xfrm>
            <a:custGeom>
              <a:avLst/>
              <a:gdLst>
                <a:gd name="T0" fmla="*/ 153 w 802"/>
                <a:gd name="T1" fmla="*/ 118 h 459"/>
                <a:gd name="T2" fmla="*/ 125 w 802"/>
                <a:gd name="T3" fmla="*/ 138 h 459"/>
                <a:gd name="T4" fmla="*/ 114 w 802"/>
                <a:gd name="T5" fmla="*/ 172 h 459"/>
                <a:gd name="T6" fmla="*/ 117 w 802"/>
                <a:gd name="T7" fmla="*/ 307 h 459"/>
                <a:gd name="T8" fmla="*/ 136 w 802"/>
                <a:gd name="T9" fmla="*/ 335 h 459"/>
                <a:gd name="T10" fmla="*/ 172 w 802"/>
                <a:gd name="T11" fmla="*/ 344 h 459"/>
                <a:gd name="T12" fmla="*/ 649 w 802"/>
                <a:gd name="T13" fmla="*/ 342 h 459"/>
                <a:gd name="T14" fmla="*/ 677 w 802"/>
                <a:gd name="T15" fmla="*/ 322 h 459"/>
                <a:gd name="T16" fmla="*/ 688 w 802"/>
                <a:gd name="T17" fmla="*/ 287 h 459"/>
                <a:gd name="T18" fmla="*/ 685 w 802"/>
                <a:gd name="T19" fmla="*/ 154 h 459"/>
                <a:gd name="T20" fmla="*/ 666 w 802"/>
                <a:gd name="T21" fmla="*/ 125 h 459"/>
                <a:gd name="T22" fmla="*/ 630 w 802"/>
                <a:gd name="T23" fmla="*/ 115 h 459"/>
                <a:gd name="T24" fmla="*/ 172 w 802"/>
                <a:gd name="T25" fmla="*/ 0 h 459"/>
                <a:gd name="T26" fmla="*/ 662 w 802"/>
                <a:gd name="T27" fmla="*/ 4 h 459"/>
                <a:gd name="T28" fmla="*/ 718 w 802"/>
                <a:gd name="T29" fmla="*/ 23 h 459"/>
                <a:gd name="T30" fmla="*/ 763 w 802"/>
                <a:gd name="T31" fmla="*/ 61 h 459"/>
                <a:gd name="T32" fmla="*/ 792 w 802"/>
                <a:gd name="T33" fmla="*/ 112 h 459"/>
                <a:gd name="T34" fmla="*/ 802 w 802"/>
                <a:gd name="T35" fmla="*/ 172 h 459"/>
                <a:gd name="T36" fmla="*/ 799 w 802"/>
                <a:gd name="T37" fmla="*/ 319 h 459"/>
                <a:gd name="T38" fmla="*/ 779 w 802"/>
                <a:gd name="T39" fmla="*/ 375 h 459"/>
                <a:gd name="T40" fmla="*/ 742 w 802"/>
                <a:gd name="T41" fmla="*/ 419 h 459"/>
                <a:gd name="T42" fmla="*/ 692 w 802"/>
                <a:gd name="T43" fmla="*/ 448 h 459"/>
                <a:gd name="T44" fmla="*/ 630 w 802"/>
                <a:gd name="T45" fmla="*/ 459 h 459"/>
                <a:gd name="T46" fmla="*/ 140 w 802"/>
                <a:gd name="T47" fmla="*/ 457 h 459"/>
                <a:gd name="T48" fmla="*/ 84 w 802"/>
                <a:gd name="T49" fmla="*/ 436 h 459"/>
                <a:gd name="T50" fmla="*/ 39 w 802"/>
                <a:gd name="T51" fmla="*/ 399 h 459"/>
                <a:gd name="T52" fmla="*/ 10 w 802"/>
                <a:gd name="T53" fmla="*/ 348 h 459"/>
                <a:gd name="T54" fmla="*/ 0 w 802"/>
                <a:gd name="T55" fmla="*/ 287 h 459"/>
                <a:gd name="T56" fmla="*/ 3 w 802"/>
                <a:gd name="T57" fmla="*/ 141 h 459"/>
                <a:gd name="T58" fmla="*/ 23 w 802"/>
                <a:gd name="T59" fmla="*/ 85 h 459"/>
                <a:gd name="T60" fmla="*/ 60 w 802"/>
                <a:gd name="T61" fmla="*/ 40 h 459"/>
                <a:gd name="T62" fmla="*/ 110 w 802"/>
                <a:gd name="T63" fmla="*/ 11 h 459"/>
                <a:gd name="T64" fmla="*/ 172 w 802"/>
                <a:gd name="T6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2" h="459">
                  <a:moveTo>
                    <a:pt x="172" y="115"/>
                  </a:moveTo>
                  <a:lnTo>
                    <a:pt x="153" y="118"/>
                  </a:lnTo>
                  <a:lnTo>
                    <a:pt x="136" y="125"/>
                  </a:lnTo>
                  <a:lnTo>
                    <a:pt x="125" y="138"/>
                  </a:lnTo>
                  <a:lnTo>
                    <a:pt x="117" y="154"/>
                  </a:lnTo>
                  <a:lnTo>
                    <a:pt x="114" y="172"/>
                  </a:lnTo>
                  <a:lnTo>
                    <a:pt x="114" y="287"/>
                  </a:lnTo>
                  <a:lnTo>
                    <a:pt x="117" y="307"/>
                  </a:lnTo>
                  <a:lnTo>
                    <a:pt x="125" y="322"/>
                  </a:lnTo>
                  <a:lnTo>
                    <a:pt x="136" y="335"/>
                  </a:lnTo>
                  <a:lnTo>
                    <a:pt x="153" y="342"/>
                  </a:lnTo>
                  <a:lnTo>
                    <a:pt x="172" y="344"/>
                  </a:lnTo>
                  <a:lnTo>
                    <a:pt x="630" y="344"/>
                  </a:lnTo>
                  <a:lnTo>
                    <a:pt x="649" y="342"/>
                  </a:lnTo>
                  <a:lnTo>
                    <a:pt x="666" y="335"/>
                  </a:lnTo>
                  <a:lnTo>
                    <a:pt x="677" y="322"/>
                  </a:lnTo>
                  <a:lnTo>
                    <a:pt x="685" y="307"/>
                  </a:lnTo>
                  <a:lnTo>
                    <a:pt x="688" y="287"/>
                  </a:lnTo>
                  <a:lnTo>
                    <a:pt x="688" y="172"/>
                  </a:lnTo>
                  <a:lnTo>
                    <a:pt x="685" y="154"/>
                  </a:lnTo>
                  <a:lnTo>
                    <a:pt x="677" y="138"/>
                  </a:lnTo>
                  <a:lnTo>
                    <a:pt x="666" y="125"/>
                  </a:lnTo>
                  <a:lnTo>
                    <a:pt x="649" y="118"/>
                  </a:lnTo>
                  <a:lnTo>
                    <a:pt x="630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630" y="0"/>
                  </a:lnTo>
                  <a:lnTo>
                    <a:pt x="662" y="4"/>
                  </a:lnTo>
                  <a:lnTo>
                    <a:pt x="692" y="11"/>
                  </a:lnTo>
                  <a:lnTo>
                    <a:pt x="718" y="23"/>
                  </a:lnTo>
                  <a:lnTo>
                    <a:pt x="742" y="40"/>
                  </a:lnTo>
                  <a:lnTo>
                    <a:pt x="763" y="61"/>
                  </a:lnTo>
                  <a:lnTo>
                    <a:pt x="779" y="85"/>
                  </a:lnTo>
                  <a:lnTo>
                    <a:pt x="792" y="112"/>
                  </a:lnTo>
                  <a:lnTo>
                    <a:pt x="799" y="141"/>
                  </a:lnTo>
                  <a:lnTo>
                    <a:pt x="802" y="172"/>
                  </a:lnTo>
                  <a:lnTo>
                    <a:pt x="802" y="287"/>
                  </a:lnTo>
                  <a:lnTo>
                    <a:pt x="799" y="319"/>
                  </a:lnTo>
                  <a:lnTo>
                    <a:pt x="792" y="348"/>
                  </a:lnTo>
                  <a:lnTo>
                    <a:pt x="779" y="375"/>
                  </a:lnTo>
                  <a:lnTo>
                    <a:pt x="763" y="399"/>
                  </a:lnTo>
                  <a:lnTo>
                    <a:pt x="742" y="419"/>
                  </a:lnTo>
                  <a:lnTo>
                    <a:pt x="718" y="436"/>
                  </a:lnTo>
                  <a:lnTo>
                    <a:pt x="692" y="448"/>
                  </a:lnTo>
                  <a:lnTo>
                    <a:pt x="662" y="457"/>
                  </a:lnTo>
                  <a:lnTo>
                    <a:pt x="630" y="459"/>
                  </a:lnTo>
                  <a:lnTo>
                    <a:pt x="172" y="459"/>
                  </a:lnTo>
                  <a:lnTo>
                    <a:pt x="140" y="457"/>
                  </a:lnTo>
                  <a:lnTo>
                    <a:pt x="110" y="448"/>
                  </a:lnTo>
                  <a:lnTo>
                    <a:pt x="84" y="436"/>
                  </a:lnTo>
                  <a:lnTo>
                    <a:pt x="60" y="419"/>
                  </a:lnTo>
                  <a:lnTo>
                    <a:pt x="39" y="399"/>
                  </a:lnTo>
                  <a:lnTo>
                    <a:pt x="23" y="375"/>
                  </a:lnTo>
                  <a:lnTo>
                    <a:pt x="10" y="348"/>
                  </a:lnTo>
                  <a:lnTo>
                    <a:pt x="3" y="319"/>
                  </a:lnTo>
                  <a:lnTo>
                    <a:pt x="0" y="287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0" y="112"/>
                  </a:lnTo>
                  <a:lnTo>
                    <a:pt x="23" y="85"/>
                  </a:lnTo>
                  <a:lnTo>
                    <a:pt x="39" y="61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1"/>
                  </a:lnTo>
                  <a:lnTo>
                    <a:pt x="140" y="4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7" name="Freeform 959"/>
            <p:cNvSpPr>
              <a:spLocks noEditPoints="1"/>
            </p:cNvSpPr>
            <p:nvPr/>
          </p:nvSpPr>
          <p:spPr bwMode="auto">
            <a:xfrm>
              <a:off x="3854451" y="4424363"/>
              <a:ext cx="53975" cy="71438"/>
            </a:xfrm>
            <a:custGeom>
              <a:avLst/>
              <a:gdLst>
                <a:gd name="T0" fmla="*/ 115 w 344"/>
                <a:gd name="T1" fmla="*/ 115 h 459"/>
                <a:gd name="T2" fmla="*/ 115 w 344"/>
                <a:gd name="T3" fmla="*/ 344 h 459"/>
                <a:gd name="T4" fmla="*/ 229 w 344"/>
                <a:gd name="T5" fmla="*/ 344 h 459"/>
                <a:gd name="T6" fmla="*/ 229 w 344"/>
                <a:gd name="T7" fmla="*/ 115 h 459"/>
                <a:gd name="T8" fmla="*/ 115 w 344"/>
                <a:gd name="T9" fmla="*/ 115 h 459"/>
                <a:gd name="T10" fmla="*/ 57 w 344"/>
                <a:gd name="T11" fmla="*/ 0 h 459"/>
                <a:gd name="T12" fmla="*/ 287 w 344"/>
                <a:gd name="T13" fmla="*/ 0 h 459"/>
                <a:gd name="T14" fmla="*/ 305 w 344"/>
                <a:gd name="T15" fmla="*/ 4 h 459"/>
                <a:gd name="T16" fmla="*/ 322 w 344"/>
                <a:gd name="T17" fmla="*/ 11 h 459"/>
                <a:gd name="T18" fmla="*/ 334 w 344"/>
                <a:gd name="T19" fmla="*/ 23 h 459"/>
                <a:gd name="T20" fmla="*/ 341 w 344"/>
                <a:gd name="T21" fmla="*/ 39 h 459"/>
                <a:gd name="T22" fmla="*/ 344 w 344"/>
                <a:gd name="T23" fmla="*/ 58 h 459"/>
                <a:gd name="T24" fmla="*/ 344 w 344"/>
                <a:gd name="T25" fmla="*/ 401 h 459"/>
                <a:gd name="T26" fmla="*/ 341 w 344"/>
                <a:gd name="T27" fmla="*/ 421 h 459"/>
                <a:gd name="T28" fmla="*/ 334 w 344"/>
                <a:gd name="T29" fmla="*/ 437 h 459"/>
                <a:gd name="T30" fmla="*/ 322 w 344"/>
                <a:gd name="T31" fmla="*/ 449 h 459"/>
                <a:gd name="T32" fmla="*/ 305 w 344"/>
                <a:gd name="T33" fmla="*/ 457 h 459"/>
                <a:gd name="T34" fmla="*/ 287 w 344"/>
                <a:gd name="T35" fmla="*/ 459 h 459"/>
                <a:gd name="T36" fmla="*/ 57 w 344"/>
                <a:gd name="T37" fmla="*/ 459 h 459"/>
                <a:gd name="T38" fmla="*/ 39 w 344"/>
                <a:gd name="T39" fmla="*/ 457 h 459"/>
                <a:gd name="T40" fmla="*/ 22 w 344"/>
                <a:gd name="T41" fmla="*/ 449 h 459"/>
                <a:gd name="T42" fmla="*/ 10 w 344"/>
                <a:gd name="T43" fmla="*/ 437 h 459"/>
                <a:gd name="T44" fmla="*/ 3 w 344"/>
                <a:gd name="T45" fmla="*/ 421 h 459"/>
                <a:gd name="T46" fmla="*/ 0 w 344"/>
                <a:gd name="T47" fmla="*/ 401 h 459"/>
                <a:gd name="T48" fmla="*/ 0 w 344"/>
                <a:gd name="T49" fmla="*/ 58 h 459"/>
                <a:gd name="T50" fmla="*/ 3 w 344"/>
                <a:gd name="T51" fmla="*/ 39 h 459"/>
                <a:gd name="T52" fmla="*/ 10 w 344"/>
                <a:gd name="T53" fmla="*/ 23 h 459"/>
                <a:gd name="T54" fmla="*/ 22 w 344"/>
                <a:gd name="T55" fmla="*/ 11 h 459"/>
                <a:gd name="T56" fmla="*/ 39 w 344"/>
                <a:gd name="T57" fmla="*/ 4 h 459"/>
                <a:gd name="T58" fmla="*/ 57 w 344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4" h="459">
                  <a:moveTo>
                    <a:pt x="115" y="115"/>
                  </a:moveTo>
                  <a:lnTo>
                    <a:pt x="115" y="344"/>
                  </a:lnTo>
                  <a:lnTo>
                    <a:pt x="229" y="344"/>
                  </a:lnTo>
                  <a:lnTo>
                    <a:pt x="229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287" y="0"/>
                  </a:lnTo>
                  <a:lnTo>
                    <a:pt x="305" y="4"/>
                  </a:lnTo>
                  <a:lnTo>
                    <a:pt x="322" y="11"/>
                  </a:lnTo>
                  <a:lnTo>
                    <a:pt x="334" y="23"/>
                  </a:lnTo>
                  <a:lnTo>
                    <a:pt x="341" y="39"/>
                  </a:lnTo>
                  <a:lnTo>
                    <a:pt x="344" y="58"/>
                  </a:lnTo>
                  <a:lnTo>
                    <a:pt x="344" y="401"/>
                  </a:lnTo>
                  <a:lnTo>
                    <a:pt x="341" y="421"/>
                  </a:lnTo>
                  <a:lnTo>
                    <a:pt x="334" y="437"/>
                  </a:lnTo>
                  <a:lnTo>
                    <a:pt x="322" y="449"/>
                  </a:lnTo>
                  <a:lnTo>
                    <a:pt x="305" y="457"/>
                  </a:lnTo>
                  <a:lnTo>
                    <a:pt x="287" y="459"/>
                  </a:lnTo>
                  <a:lnTo>
                    <a:pt x="57" y="459"/>
                  </a:lnTo>
                  <a:lnTo>
                    <a:pt x="39" y="457"/>
                  </a:lnTo>
                  <a:lnTo>
                    <a:pt x="22" y="449"/>
                  </a:lnTo>
                  <a:lnTo>
                    <a:pt x="10" y="437"/>
                  </a:lnTo>
                  <a:lnTo>
                    <a:pt x="3" y="421"/>
                  </a:lnTo>
                  <a:lnTo>
                    <a:pt x="0" y="401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8" name="Freeform 960"/>
            <p:cNvSpPr>
              <a:spLocks/>
            </p:cNvSpPr>
            <p:nvPr/>
          </p:nvSpPr>
          <p:spPr bwMode="auto">
            <a:xfrm>
              <a:off x="3698876" y="4514851"/>
              <a:ext cx="36513" cy="36513"/>
            </a:xfrm>
            <a:custGeom>
              <a:avLst/>
              <a:gdLst>
                <a:gd name="T0" fmla="*/ 115 w 230"/>
                <a:gd name="T1" fmla="*/ 0 h 229"/>
                <a:gd name="T2" fmla="*/ 141 w 230"/>
                <a:gd name="T3" fmla="*/ 3 h 229"/>
                <a:gd name="T4" fmla="*/ 165 w 230"/>
                <a:gd name="T5" fmla="*/ 13 h 229"/>
                <a:gd name="T6" fmla="*/ 187 w 230"/>
                <a:gd name="T7" fmla="*/ 26 h 229"/>
                <a:gd name="T8" fmla="*/ 205 w 230"/>
                <a:gd name="T9" fmla="*/ 44 h 229"/>
                <a:gd name="T10" fmla="*/ 218 w 230"/>
                <a:gd name="T11" fmla="*/ 65 h 229"/>
                <a:gd name="T12" fmla="*/ 227 w 230"/>
                <a:gd name="T13" fmla="*/ 89 h 229"/>
                <a:gd name="T14" fmla="*/ 230 w 230"/>
                <a:gd name="T15" fmla="*/ 115 h 229"/>
                <a:gd name="T16" fmla="*/ 227 w 230"/>
                <a:gd name="T17" fmla="*/ 142 h 229"/>
                <a:gd name="T18" fmla="*/ 218 w 230"/>
                <a:gd name="T19" fmla="*/ 166 h 229"/>
                <a:gd name="T20" fmla="*/ 205 w 230"/>
                <a:gd name="T21" fmla="*/ 187 h 229"/>
                <a:gd name="T22" fmla="*/ 187 w 230"/>
                <a:gd name="T23" fmla="*/ 204 h 229"/>
                <a:gd name="T24" fmla="*/ 165 w 230"/>
                <a:gd name="T25" fmla="*/ 218 h 229"/>
                <a:gd name="T26" fmla="*/ 141 w 230"/>
                <a:gd name="T27" fmla="*/ 226 h 229"/>
                <a:gd name="T28" fmla="*/ 115 w 230"/>
                <a:gd name="T29" fmla="*/ 229 h 229"/>
                <a:gd name="T30" fmla="*/ 89 w 230"/>
                <a:gd name="T31" fmla="*/ 226 h 229"/>
                <a:gd name="T32" fmla="*/ 65 w 230"/>
                <a:gd name="T33" fmla="*/ 218 h 229"/>
                <a:gd name="T34" fmla="*/ 43 w 230"/>
                <a:gd name="T35" fmla="*/ 204 h 229"/>
                <a:gd name="T36" fmla="*/ 25 w 230"/>
                <a:gd name="T37" fmla="*/ 187 h 229"/>
                <a:gd name="T38" fmla="*/ 12 w 230"/>
                <a:gd name="T39" fmla="*/ 166 h 229"/>
                <a:gd name="T40" fmla="*/ 3 w 230"/>
                <a:gd name="T41" fmla="*/ 142 h 229"/>
                <a:gd name="T42" fmla="*/ 0 w 230"/>
                <a:gd name="T43" fmla="*/ 115 h 229"/>
                <a:gd name="T44" fmla="*/ 3 w 230"/>
                <a:gd name="T45" fmla="*/ 89 h 229"/>
                <a:gd name="T46" fmla="*/ 12 w 230"/>
                <a:gd name="T47" fmla="*/ 65 h 229"/>
                <a:gd name="T48" fmla="*/ 25 w 230"/>
                <a:gd name="T49" fmla="*/ 44 h 229"/>
                <a:gd name="T50" fmla="*/ 43 w 230"/>
                <a:gd name="T51" fmla="*/ 26 h 229"/>
                <a:gd name="T52" fmla="*/ 65 w 230"/>
                <a:gd name="T53" fmla="*/ 13 h 229"/>
                <a:gd name="T54" fmla="*/ 89 w 230"/>
                <a:gd name="T55" fmla="*/ 3 h 229"/>
                <a:gd name="T56" fmla="*/ 115 w 230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0" h="229">
                  <a:moveTo>
                    <a:pt x="115" y="0"/>
                  </a:moveTo>
                  <a:lnTo>
                    <a:pt x="141" y="3"/>
                  </a:lnTo>
                  <a:lnTo>
                    <a:pt x="165" y="13"/>
                  </a:lnTo>
                  <a:lnTo>
                    <a:pt x="187" y="26"/>
                  </a:lnTo>
                  <a:lnTo>
                    <a:pt x="205" y="44"/>
                  </a:lnTo>
                  <a:lnTo>
                    <a:pt x="218" y="65"/>
                  </a:lnTo>
                  <a:lnTo>
                    <a:pt x="227" y="89"/>
                  </a:lnTo>
                  <a:lnTo>
                    <a:pt x="230" y="115"/>
                  </a:lnTo>
                  <a:lnTo>
                    <a:pt x="227" y="142"/>
                  </a:lnTo>
                  <a:lnTo>
                    <a:pt x="218" y="166"/>
                  </a:lnTo>
                  <a:lnTo>
                    <a:pt x="205" y="187"/>
                  </a:lnTo>
                  <a:lnTo>
                    <a:pt x="187" y="204"/>
                  </a:lnTo>
                  <a:lnTo>
                    <a:pt x="165" y="218"/>
                  </a:lnTo>
                  <a:lnTo>
                    <a:pt x="141" y="226"/>
                  </a:lnTo>
                  <a:lnTo>
                    <a:pt x="115" y="229"/>
                  </a:lnTo>
                  <a:lnTo>
                    <a:pt x="89" y="226"/>
                  </a:lnTo>
                  <a:lnTo>
                    <a:pt x="65" y="218"/>
                  </a:lnTo>
                  <a:lnTo>
                    <a:pt x="43" y="204"/>
                  </a:lnTo>
                  <a:lnTo>
                    <a:pt x="25" y="187"/>
                  </a:lnTo>
                  <a:lnTo>
                    <a:pt x="12" y="166"/>
                  </a:lnTo>
                  <a:lnTo>
                    <a:pt x="3" y="142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5" y="44"/>
                  </a:lnTo>
                  <a:lnTo>
                    <a:pt x="43" y="26"/>
                  </a:lnTo>
                  <a:lnTo>
                    <a:pt x="65" y="13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7" name="Group 1616"/>
          <p:cNvGrpSpPr/>
          <p:nvPr/>
        </p:nvGrpSpPr>
        <p:grpSpPr>
          <a:xfrm>
            <a:off x="2590925" y="4238478"/>
            <a:ext cx="452438" cy="544513"/>
            <a:chOff x="2590800" y="4238625"/>
            <a:chExt cx="452438" cy="544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03" name="Freeform 965"/>
            <p:cNvSpPr>
              <a:spLocks noEditPoints="1"/>
            </p:cNvSpPr>
            <p:nvPr/>
          </p:nvSpPr>
          <p:spPr bwMode="auto">
            <a:xfrm>
              <a:off x="2781300" y="4543425"/>
              <a:ext cx="71438" cy="103188"/>
            </a:xfrm>
            <a:custGeom>
              <a:avLst/>
              <a:gdLst>
                <a:gd name="T0" fmla="*/ 115 w 453"/>
                <a:gd name="T1" fmla="*/ 430 h 653"/>
                <a:gd name="T2" fmla="*/ 127 w 453"/>
                <a:gd name="T3" fmla="*/ 476 h 653"/>
                <a:gd name="T4" fmla="*/ 159 w 453"/>
                <a:gd name="T5" fmla="*/ 514 h 653"/>
                <a:gd name="T6" fmla="*/ 203 w 453"/>
                <a:gd name="T7" fmla="*/ 539 h 653"/>
                <a:gd name="T8" fmla="*/ 251 w 453"/>
                <a:gd name="T9" fmla="*/ 541 h 653"/>
                <a:gd name="T10" fmla="*/ 292 w 453"/>
                <a:gd name="T11" fmla="*/ 525 h 653"/>
                <a:gd name="T12" fmla="*/ 329 w 453"/>
                <a:gd name="T13" fmla="*/ 481 h 653"/>
                <a:gd name="T14" fmla="*/ 344 w 453"/>
                <a:gd name="T15" fmla="*/ 424 h 653"/>
                <a:gd name="T16" fmla="*/ 318 w 453"/>
                <a:gd name="T17" fmla="*/ 183 h 653"/>
                <a:gd name="T18" fmla="*/ 260 w 453"/>
                <a:gd name="T19" fmla="*/ 194 h 653"/>
                <a:gd name="T20" fmla="*/ 218 w 453"/>
                <a:gd name="T21" fmla="*/ 195 h 653"/>
                <a:gd name="T22" fmla="*/ 149 w 453"/>
                <a:gd name="T23" fmla="*/ 184 h 653"/>
                <a:gd name="T24" fmla="*/ 400 w 453"/>
                <a:gd name="T25" fmla="*/ 0 h 653"/>
                <a:gd name="T26" fmla="*/ 426 w 453"/>
                <a:gd name="T27" fmla="*/ 6 h 653"/>
                <a:gd name="T28" fmla="*/ 446 w 453"/>
                <a:gd name="T29" fmla="*/ 26 h 653"/>
                <a:gd name="T30" fmla="*/ 453 w 453"/>
                <a:gd name="T31" fmla="*/ 53 h 653"/>
                <a:gd name="T32" fmla="*/ 451 w 453"/>
                <a:gd name="T33" fmla="*/ 455 h 653"/>
                <a:gd name="T34" fmla="*/ 436 w 453"/>
                <a:gd name="T35" fmla="*/ 512 h 653"/>
                <a:gd name="T36" fmla="*/ 405 w 453"/>
                <a:gd name="T37" fmla="*/ 562 h 653"/>
                <a:gd name="T38" fmla="*/ 366 w 453"/>
                <a:gd name="T39" fmla="*/ 605 h 653"/>
                <a:gd name="T40" fmla="*/ 318 w 453"/>
                <a:gd name="T41" fmla="*/ 636 h 653"/>
                <a:gd name="T42" fmla="*/ 261 w 453"/>
                <a:gd name="T43" fmla="*/ 650 h 653"/>
                <a:gd name="T44" fmla="*/ 193 w 453"/>
                <a:gd name="T45" fmla="*/ 648 h 653"/>
                <a:gd name="T46" fmla="*/ 125 w 453"/>
                <a:gd name="T47" fmla="*/ 623 h 653"/>
                <a:gd name="T48" fmla="*/ 68 w 453"/>
                <a:gd name="T49" fmla="*/ 581 h 653"/>
                <a:gd name="T50" fmla="*/ 26 w 453"/>
                <a:gd name="T51" fmla="*/ 525 h 653"/>
                <a:gd name="T52" fmla="*/ 3 w 453"/>
                <a:gd name="T53" fmla="*/ 459 h 653"/>
                <a:gd name="T54" fmla="*/ 0 w 453"/>
                <a:gd name="T55" fmla="*/ 58 h 653"/>
                <a:gd name="T56" fmla="*/ 12 w 453"/>
                <a:gd name="T57" fmla="*/ 26 h 653"/>
                <a:gd name="T58" fmla="*/ 35 w 453"/>
                <a:gd name="T59" fmla="*/ 6 h 653"/>
                <a:gd name="T60" fmla="*/ 69 w 453"/>
                <a:gd name="T61" fmla="*/ 6 h 653"/>
                <a:gd name="T62" fmla="*/ 98 w 453"/>
                <a:gd name="T63" fmla="*/ 24 h 653"/>
                <a:gd name="T64" fmla="*/ 142 w 453"/>
                <a:gd name="T65" fmla="*/ 59 h 653"/>
                <a:gd name="T66" fmla="*/ 192 w 453"/>
                <a:gd name="T67" fmla="*/ 78 h 653"/>
                <a:gd name="T68" fmla="*/ 224 w 453"/>
                <a:gd name="T69" fmla="*/ 81 h 653"/>
                <a:gd name="T70" fmla="*/ 271 w 453"/>
                <a:gd name="T71" fmla="*/ 77 h 653"/>
                <a:gd name="T72" fmla="*/ 315 w 453"/>
                <a:gd name="T73" fmla="*/ 62 h 653"/>
                <a:gd name="T74" fmla="*/ 350 w 453"/>
                <a:gd name="T75" fmla="*/ 35 h 653"/>
                <a:gd name="T76" fmla="*/ 353 w 453"/>
                <a:gd name="T77" fmla="*/ 33 h 653"/>
                <a:gd name="T78" fmla="*/ 355 w 453"/>
                <a:gd name="T79" fmla="*/ 32 h 653"/>
                <a:gd name="T80" fmla="*/ 355 w 453"/>
                <a:gd name="T81" fmla="*/ 32 h 653"/>
                <a:gd name="T82" fmla="*/ 355 w 453"/>
                <a:gd name="T83" fmla="*/ 30 h 653"/>
                <a:gd name="T84" fmla="*/ 377 w 453"/>
                <a:gd name="T85" fmla="*/ 10 h 653"/>
                <a:gd name="T86" fmla="*/ 400 w 453"/>
                <a:gd name="T87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3" h="653">
                  <a:moveTo>
                    <a:pt x="115" y="172"/>
                  </a:moveTo>
                  <a:lnTo>
                    <a:pt x="115" y="430"/>
                  </a:lnTo>
                  <a:lnTo>
                    <a:pt x="118" y="454"/>
                  </a:lnTo>
                  <a:lnTo>
                    <a:pt x="127" y="476"/>
                  </a:lnTo>
                  <a:lnTo>
                    <a:pt x="141" y="497"/>
                  </a:lnTo>
                  <a:lnTo>
                    <a:pt x="159" y="514"/>
                  </a:lnTo>
                  <a:lnTo>
                    <a:pt x="179" y="529"/>
                  </a:lnTo>
                  <a:lnTo>
                    <a:pt x="203" y="539"/>
                  </a:lnTo>
                  <a:lnTo>
                    <a:pt x="229" y="544"/>
                  </a:lnTo>
                  <a:lnTo>
                    <a:pt x="251" y="541"/>
                  </a:lnTo>
                  <a:lnTo>
                    <a:pt x="272" y="535"/>
                  </a:lnTo>
                  <a:lnTo>
                    <a:pt x="292" y="525"/>
                  </a:lnTo>
                  <a:lnTo>
                    <a:pt x="310" y="510"/>
                  </a:lnTo>
                  <a:lnTo>
                    <a:pt x="329" y="481"/>
                  </a:lnTo>
                  <a:lnTo>
                    <a:pt x="341" y="452"/>
                  </a:lnTo>
                  <a:lnTo>
                    <a:pt x="344" y="424"/>
                  </a:lnTo>
                  <a:lnTo>
                    <a:pt x="344" y="172"/>
                  </a:lnTo>
                  <a:lnTo>
                    <a:pt x="318" y="183"/>
                  </a:lnTo>
                  <a:lnTo>
                    <a:pt x="289" y="190"/>
                  </a:lnTo>
                  <a:lnTo>
                    <a:pt x="260" y="194"/>
                  </a:lnTo>
                  <a:lnTo>
                    <a:pt x="229" y="195"/>
                  </a:lnTo>
                  <a:lnTo>
                    <a:pt x="218" y="195"/>
                  </a:lnTo>
                  <a:lnTo>
                    <a:pt x="184" y="192"/>
                  </a:lnTo>
                  <a:lnTo>
                    <a:pt x="149" y="184"/>
                  </a:lnTo>
                  <a:lnTo>
                    <a:pt x="115" y="172"/>
                  </a:lnTo>
                  <a:close/>
                  <a:moveTo>
                    <a:pt x="400" y="0"/>
                  </a:moveTo>
                  <a:lnTo>
                    <a:pt x="413" y="1"/>
                  </a:lnTo>
                  <a:lnTo>
                    <a:pt x="426" y="6"/>
                  </a:lnTo>
                  <a:lnTo>
                    <a:pt x="437" y="14"/>
                  </a:lnTo>
                  <a:lnTo>
                    <a:pt x="446" y="26"/>
                  </a:lnTo>
                  <a:lnTo>
                    <a:pt x="451" y="38"/>
                  </a:lnTo>
                  <a:lnTo>
                    <a:pt x="453" y="53"/>
                  </a:lnTo>
                  <a:lnTo>
                    <a:pt x="453" y="424"/>
                  </a:lnTo>
                  <a:lnTo>
                    <a:pt x="451" y="455"/>
                  </a:lnTo>
                  <a:lnTo>
                    <a:pt x="446" y="484"/>
                  </a:lnTo>
                  <a:lnTo>
                    <a:pt x="436" y="512"/>
                  </a:lnTo>
                  <a:lnTo>
                    <a:pt x="423" y="538"/>
                  </a:lnTo>
                  <a:lnTo>
                    <a:pt x="405" y="562"/>
                  </a:lnTo>
                  <a:lnTo>
                    <a:pt x="385" y="584"/>
                  </a:lnTo>
                  <a:lnTo>
                    <a:pt x="366" y="605"/>
                  </a:lnTo>
                  <a:lnTo>
                    <a:pt x="343" y="622"/>
                  </a:lnTo>
                  <a:lnTo>
                    <a:pt x="318" y="636"/>
                  </a:lnTo>
                  <a:lnTo>
                    <a:pt x="290" y="645"/>
                  </a:lnTo>
                  <a:lnTo>
                    <a:pt x="261" y="650"/>
                  </a:lnTo>
                  <a:lnTo>
                    <a:pt x="229" y="653"/>
                  </a:lnTo>
                  <a:lnTo>
                    <a:pt x="193" y="648"/>
                  </a:lnTo>
                  <a:lnTo>
                    <a:pt x="157" y="638"/>
                  </a:lnTo>
                  <a:lnTo>
                    <a:pt x="125" y="623"/>
                  </a:lnTo>
                  <a:lnTo>
                    <a:pt x="95" y="604"/>
                  </a:lnTo>
                  <a:lnTo>
                    <a:pt x="68" y="581"/>
                  </a:lnTo>
                  <a:lnTo>
                    <a:pt x="45" y="555"/>
                  </a:lnTo>
                  <a:lnTo>
                    <a:pt x="26" y="525"/>
                  </a:lnTo>
                  <a:lnTo>
                    <a:pt x="13" y="493"/>
                  </a:lnTo>
                  <a:lnTo>
                    <a:pt x="3" y="459"/>
                  </a:lnTo>
                  <a:lnTo>
                    <a:pt x="0" y="424"/>
                  </a:lnTo>
                  <a:lnTo>
                    <a:pt x="0" y="58"/>
                  </a:lnTo>
                  <a:lnTo>
                    <a:pt x="3" y="41"/>
                  </a:lnTo>
                  <a:lnTo>
                    <a:pt x="12" y="26"/>
                  </a:lnTo>
                  <a:lnTo>
                    <a:pt x="22" y="13"/>
                  </a:lnTo>
                  <a:lnTo>
                    <a:pt x="35" y="6"/>
                  </a:lnTo>
                  <a:lnTo>
                    <a:pt x="52" y="4"/>
                  </a:lnTo>
                  <a:lnTo>
                    <a:pt x="69" y="6"/>
                  </a:lnTo>
                  <a:lnTo>
                    <a:pt x="85" y="13"/>
                  </a:lnTo>
                  <a:lnTo>
                    <a:pt x="98" y="24"/>
                  </a:lnTo>
                  <a:lnTo>
                    <a:pt x="119" y="42"/>
                  </a:lnTo>
                  <a:lnTo>
                    <a:pt x="142" y="59"/>
                  </a:lnTo>
                  <a:lnTo>
                    <a:pt x="166" y="70"/>
                  </a:lnTo>
                  <a:lnTo>
                    <a:pt x="192" y="78"/>
                  </a:lnTo>
                  <a:lnTo>
                    <a:pt x="218" y="81"/>
                  </a:lnTo>
                  <a:lnTo>
                    <a:pt x="224" y="81"/>
                  </a:lnTo>
                  <a:lnTo>
                    <a:pt x="247" y="80"/>
                  </a:lnTo>
                  <a:lnTo>
                    <a:pt x="271" y="77"/>
                  </a:lnTo>
                  <a:lnTo>
                    <a:pt x="294" y="70"/>
                  </a:lnTo>
                  <a:lnTo>
                    <a:pt x="315" y="62"/>
                  </a:lnTo>
                  <a:lnTo>
                    <a:pt x="334" y="51"/>
                  </a:lnTo>
                  <a:lnTo>
                    <a:pt x="350" y="35"/>
                  </a:lnTo>
                  <a:lnTo>
                    <a:pt x="352" y="33"/>
                  </a:lnTo>
                  <a:lnTo>
                    <a:pt x="353" y="33"/>
                  </a:lnTo>
                  <a:lnTo>
                    <a:pt x="354" y="32"/>
                  </a:lnTo>
                  <a:lnTo>
                    <a:pt x="355" y="32"/>
                  </a:lnTo>
                  <a:lnTo>
                    <a:pt x="355" y="32"/>
                  </a:lnTo>
                  <a:lnTo>
                    <a:pt x="355" y="32"/>
                  </a:lnTo>
                  <a:lnTo>
                    <a:pt x="355" y="31"/>
                  </a:lnTo>
                  <a:lnTo>
                    <a:pt x="355" y="30"/>
                  </a:lnTo>
                  <a:lnTo>
                    <a:pt x="366" y="20"/>
                  </a:lnTo>
                  <a:lnTo>
                    <a:pt x="377" y="10"/>
                  </a:lnTo>
                  <a:lnTo>
                    <a:pt x="388" y="4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4" name="Freeform 966"/>
            <p:cNvSpPr>
              <a:spLocks noEditPoints="1"/>
            </p:cNvSpPr>
            <p:nvPr/>
          </p:nvSpPr>
          <p:spPr bwMode="auto">
            <a:xfrm>
              <a:off x="2927350" y="4602163"/>
              <a:ext cx="115888" cy="180975"/>
            </a:xfrm>
            <a:custGeom>
              <a:avLst/>
              <a:gdLst>
                <a:gd name="T0" fmla="*/ 242 w 736"/>
                <a:gd name="T1" fmla="*/ 164 h 1143"/>
                <a:gd name="T2" fmla="*/ 220 w 736"/>
                <a:gd name="T3" fmla="*/ 183 h 1143"/>
                <a:gd name="T4" fmla="*/ 202 w 736"/>
                <a:gd name="T5" fmla="*/ 194 h 1143"/>
                <a:gd name="T6" fmla="*/ 167 w 736"/>
                <a:gd name="T7" fmla="*/ 204 h 1143"/>
                <a:gd name="T8" fmla="*/ 140 w 736"/>
                <a:gd name="T9" fmla="*/ 205 h 1143"/>
                <a:gd name="T10" fmla="*/ 525 w 736"/>
                <a:gd name="T11" fmla="*/ 1007 h 1143"/>
                <a:gd name="T12" fmla="*/ 548 w 736"/>
                <a:gd name="T13" fmla="*/ 1023 h 1143"/>
                <a:gd name="T14" fmla="*/ 577 w 736"/>
                <a:gd name="T15" fmla="*/ 1027 h 1143"/>
                <a:gd name="T16" fmla="*/ 603 w 736"/>
                <a:gd name="T17" fmla="*/ 1017 h 1143"/>
                <a:gd name="T18" fmla="*/ 617 w 736"/>
                <a:gd name="T19" fmla="*/ 1001 h 1143"/>
                <a:gd name="T20" fmla="*/ 625 w 736"/>
                <a:gd name="T21" fmla="*/ 973 h 1143"/>
                <a:gd name="T22" fmla="*/ 621 w 736"/>
                <a:gd name="T23" fmla="*/ 942 h 1143"/>
                <a:gd name="T24" fmla="*/ 260 w 736"/>
                <a:gd name="T25" fmla="*/ 0 h 1143"/>
                <a:gd name="T26" fmla="*/ 287 w 736"/>
                <a:gd name="T27" fmla="*/ 5 h 1143"/>
                <a:gd name="T28" fmla="*/ 306 w 736"/>
                <a:gd name="T29" fmla="*/ 21 h 1143"/>
                <a:gd name="T30" fmla="*/ 718 w 736"/>
                <a:gd name="T31" fmla="*/ 903 h 1143"/>
                <a:gd name="T32" fmla="*/ 736 w 736"/>
                <a:gd name="T33" fmla="*/ 955 h 1143"/>
                <a:gd name="T34" fmla="*/ 733 w 736"/>
                <a:gd name="T35" fmla="*/ 1012 h 1143"/>
                <a:gd name="T36" fmla="*/ 712 w 736"/>
                <a:gd name="T37" fmla="*/ 1066 h 1143"/>
                <a:gd name="T38" fmla="*/ 677 w 736"/>
                <a:gd name="T39" fmla="*/ 1109 h 1143"/>
                <a:gd name="T40" fmla="*/ 633 w 736"/>
                <a:gd name="T41" fmla="*/ 1138 h 1143"/>
                <a:gd name="T42" fmla="*/ 592 w 736"/>
                <a:gd name="T43" fmla="*/ 1142 h 1143"/>
                <a:gd name="T44" fmla="*/ 543 w 736"/>
                <a:gd name="T45" fmla="*/ 1141 h 1143"/>
                <a:gd name="T46" fmla="*/ 491 w 736"/>
                <a:gd name="T47" fmla="*/ 1124 h 1143"/>
                <a:gd name="T48" fmla="*/ 447 w 736"/>
                <a:gd name="T49" fmla="*/ 1092 h 1143"/>
                <a:gd name="T50" fmla="*/ 415 w 736"/>
                <a:gd name="T51" fmla="*/ 1045 h 1143"/>
                <a:gd name="T52" fmla="*/ 2 w 736"/>
                <a:gd name="T53" fmla="*/ 163 h 1143"/>
                <a:gd name="T54" fmla="*/ 1 w 736"/>
                <a:gd name="T55" fmla="*/ 137 h 1143"/>
                <a:gd name="T56" fmla="*/ 14 w 736"/>
                <a:gd name="T57" fmla="*/ 114 h 1143"/>
                <a:gd name="T58" fmla="*/ 42 w 736"/>
                <a:gd name="T59" fmla="*/ 97 h 1143"/>
                <a:gd name="T60" fmla="*/ 71 w 736"/>
                <a:gd name="T61" fmla="*/ 97 h 1143"/>
                <a:gd name="T62" fmla="*/ 98 w 736"/>
                <a:gd name="T63" fmla="*/ 103 h 1143"/>
                <a:gd name="T64" fmla="*/ 134 w 736"/>
                <a:gd name="T65" fmla="*/ 98 h 1143"/>
                <a:gd name="T66" fmla="*/ 174 w 736"/>
                <a:gd name="T67" fmla="*/ 77 h 1143"/>
                <a:gd name="T68" fmla="*/ 209 w 736"/>
                <a:gd name="T69" fmla="*/ 34 h 1143"/>
                <a:gd name="T70" fmla="*/ 230 w 736"/>
                <a:gd name="T71" fmla="*/ 8 h 1143"/>
                <a:gd name="T72" fmla="*/ 260 w 736"/>
                <a:gd name="T73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6" h="1143">
                  <a:moveTo>
                    <a:pt x="254" y="153"/>
                  </a:moveTo>
                  <a:lnTo>
                    <a:pt x="242" y="164"/>
                  </a:lnTo>
                  <a:lnTo>
                    <a:pt x="231" y="173"/>
                  </a:lnTo>
                  <a:lnTo>
                    <a:pt x="220" y="183"/>
                  </a:lnTo>
                  <a:lnTo>
                    <a:pt x="209" y="188"/>
                  </a:lnTo>
                  <a:lnTo>
                    <a:pt x="202" y="194"/>
                  </a:lnTo>
                  <a:lnTo>
                    <a:pt x="185" y="200"/>
                  </a:lnTo>
                  <a:lnTo>
                    <a:pt x="167" y="204"/>
                  </a:lnTo>
                  <a:lnTo>
                    <a:pt x="151" y="205"/>
                  </a:lnTo>
                  <a:lnTo>
                    <a:pt x="140" y="205"/>
                  </a:lnTo>
                  <a:lnTo>
                    <a:pt x="518" y="994"/>
                  </a:lnTo>
                  <a:lnTo>
                    <a:pt x="525" y="1007"/>
                  </a:lnTo>
                  <a:lnTo>
                    <a:pt x="536" y="1017"/>
                  </a:lnTo>
                  <a:lnTo>
                    <a:pt x="548" y="1023"/>
                  </a:lnTo>
                  <a:lnTo>
                    <a:pt x="563" y="1027"/>
                  </a:lnTo>
                  <a:lnTo>
                    <a:pt x="577" y="1027"/>
                  </a:lnTo>
                  <a:lnTo>
                    <a:pt x="592" y="1023"/>
                  </a:lnTo>
                  <a:lnTo>
                    <a:pt x="603" y="1017"/>
                  </a:lnTo>
                  <a:lnTo>
                    <a:pt x="611" y="1010"/>
                  </a:lnTo>
                  <a:lnTo>
                    <a:pt x="617" y="1001"/>
                  </a:lnTo>
                  <a:lnTo>
                    <a:pt x="621" y="989"/>
                  </a:lnTo>
                  <a:lnTo>
                    <a:pt x="625" y="973"/>
                  </a:lnTo>
                  <a:lnTo>
                    <a:pt x="625" y="959"/>
                  </a:lnTo>
                  <a:lnTo>
                    <a:pt x="621" y="942"/>
                  </a:lnTo>
                  <a:lnTo>
                    <a:pt x="254" y="153"/>
                  </a:lnTo>
                  <a:close/>
                  <a:moveTo>
                    <a:pt x="260" y="0"/>
                  </a:moveTo>
                  <a:lnTo>
                    <a:pt x="273" y="1"/>
                  </a:lnTo>
                  <a:lnTo>
                    <a:pt x="287" y="5"/>
                  </a:lnTo>
                  <a:lnTo>
                    <a:pt x="297" y="12"/>
                  </a:lnTo>
                  <a:lnTo>
                    <a:pt x="306" y="21"/>
                  </a:lnTo>
                  <a:lnTo>
                    <a:pt x="312" y="34"/>
                  </a:lnTo>
                  <a:lnTo>
                    <a:pt x="718" y="903"/>
                  </a:lnTo>
                  <a:lnTo>
                    <a:pt x="729" y="928"/>
                  </a:lnTo>
                  <a:lnTo>
                    <a:pt x="736" y="955"/>
                  </a:lnTo>
                  <a:lnTo>
                    <a:pt x="736" y="984"/>
                  </a:lnTo>
                  <a:lnTo>
                    <a:pt x="733" y="1012"/>
                  </a:lnTo>
                  <a:lnTo>
                    <a:pt x="724" y="1040"/>
                  </a:lnTo>
                  <a:lnTo>
                    <a:pt x="712" y="1066"/>
                  </a:lnTo>
                  <a:lnTo>
                    <a:pt x="696" y="1089"/>
                  </a:lnTo>
                  <a:lnTo>
                    <a:pt x="677" y="1109"/>
                  </a:lnTo>
                  <a:lnTo>
                    <a:pt x="656" y="1125"/>
                  </a:lnTo>
                  <a:lnTo>
                    <a:pt x="633" y="1138"/>
                  </a:lnTo>
                  <a:lnTo>
                    <a:pt x="614" y="1139"/>
                  </a:lnTo>
                  <a:lnTo>
                    <a:pt x="592" y="1142"/>
                  </a:lnTo>
                  <a:lnTo>
                    <a:pt x="569" y="1143"/>
                  </a:lnTo>
                  <a:lnTo>
                    <a:pt x="543" y="1141"/>
                  </a:lnTo>
                  <a:lnTo>
                    <a:pt x="516" y="1135"/>
                  </a:lnTo>
                  <a:lnTo>
                    <a:pt x="491" y="1124"/>
                  </a:lnTo>
                  <a:lnTo>
                    <a:pt x="468" y="1111"/>
                  </a:lnTo>
                  <a:lnTo>
                    <a:pt x="447" y="1092"/>
                  </a:lnTo>
                  <a:lnTo>
                    <a:pt x="429" y="1071"/>
                  </a:lnTo>
                  <a:lnTo>
                    <a:pt x="415" y="1045"/>
                  </a:lnTo>
                  <a:lnTo>
                    <a:pt x="7" y="177"/>
                  </a:lnTo>
                  <a:lnTo>
                    <a:pt x="2" y="163"/>
                  </a:lnTo>
                  <a:lnTo>
                    <a:pt x="0" y="149"/>
                  </a:lnTo>
                  <a:lnTo>
                    <a:pt x="1" y="137"/>
                  </a:lnTo>
                  <a:lnTo>
                    <a:pt x="5" y="125"/>
                  </a:lnTo>
                  <a:lnTo>
                    <a:pt x="14" y="114"/>
                  </a:lnTo>
                  <a:lnTo>
                    <a:pt x="27" y="104"/>
                  </a:lnTo>
                  <a:lnTo>
                    <a:pt x="42" y="97"/>
                  </a:lnTo>
                  <a:lnTo>
                    <a:pt x="57" y="94"/>
                  </a:lnTo>
                  <a:lnTo>
                    <a:pt x="71" y="97"/>
                  </a:lnTo>
                  <a:lnTo>
                    <a:pt x="84" y="100"/>
                  </a:lnTo>
                  <a:lnTo>
                    <a:pt x="98" y="103"/>
                  </a:lnTo>
                  <a:lnTo>
                    <a:pt x="116" y="103"/>
                  </a:lnTo>
                  <a:lnTo>
                    <a:pt x="134" y="98"/>
                  </a:lnTo>
                  <a:lnTo>
                    <a:pt x="151" y="91"/>
                  </a:lnTo>
                  <a:lnTo>
                    <a:pt x="174" y="77"/>
                  </a:lnTo>
                  <a:lnTo>
                    <a:pt x="194" y="57"/>
                  </a:lnTo>
                  <a:lnTo>
                    <a:pt x="209" y="34"/>
                  </a:lnTo>
                  <a:lnTo>
                    <a:pt x="218" y="19"/>
                  </a:lnTo>
                  <a:lnTo>
                    <a:pt x="230" y="8"/>
                  </a:lnTo>
                  <a:lnTo>
                    <a:pt x="244" y="2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5" name="Freeform 967"/>
            <p:cNvSpPr>
              <a:spLocks noEditPoints="1"/>
            </p:cNvSpPr>
            <p:nvPr/>
          </p:nvSpPr>
          <p:spPr bwMode="auto">
            <a:xfrm>
              <a:off x="2854325" y="4460875"/>
              <a:ext cx="125413" cy="174625"/>
            </a:xfrm>
            <a:custGeom>
              <a:avLst/>
              <a:gdLst>
                <a:gd name="T0" fmla="*/ 328 w 790"/>
                <a:gd name="T1" fmla="*/ 216 h 1103"/>
                <a:gd name="T2" fmla="*/ 263 w 790"/>
                <a:gd name="T3" fmla="*/ 257 h 1103"/>
                <a:gd name="T4" fmla="*/ 193 w 790"/>
                <a:gd name="T5" fmla="*/ 278 h 1103"/>
                <a:gd name="T6" fmla="*/ 458 w 790"/>
                <a:gd name="T7" fmla="*/ 926 h 1103"/>
                <a:gd name="T8" fmla="*/ 485 w 790"/>
                <a:gd name="T9" fmla="*/ 962 h 1103"/>
                <a:gd name="T10" fmla="*/ 522 w 790"/>
                <a:gd name="T11" fmla="*/ 984 h 1103"/>
                <a:gd name="T12" fmla="*/ 563 w 790"/>
                <a:gd name="T13" fmla="*/ 992 h 1103"/>
                <a:gd name="T14" fmla="*/ 607 w 790"/>
                <a:gd name="T15" fmla="*/ 983 h 1103"/>
                <a:gd name="T16" fmla="*/ 629 w 790"/>
                <a:gd name="T17" fmla="*/ 975 h 1103"/>
                <a:gd name="T18" fmla="*/ 653 w 790"/>
                <a:gd name="T19" fmla="*/ 951 h 1103"/>
                <a:gd name="T20" fmla="*/ 670 w 790"/>
                <a:gd name="T21" fmla="*/ 920 h 1103"/>
                <a:gd name="T22" fmla="*/ 678 w 790"/>
                <a:gd name="T23" fmla="*/ 877 h 1103"/>
                <a:gd name="T24" fmla="*/ 665 w 790"/>
                <a:gd name="T25" fmla="*/ 834 h 1103"/>
                <a:gd name="T26" fmla="*/ 360 w 790"/>
                <a:gd name="T27" fmla="*/ 0 h 1103"/>
                <a:gd name="T28" fmla="*/ 387 w 790"/>
                <a:gd name="T29" fmla="*/ 5 h 1103"/>
                <a:gd name="T30" fmla="*/ 410 w 790"/>
                <a:gd name="T31" fmla="*/ 22 h 1103"/>
                <a:gd name="T32" fmla="*/ 768 w 790"/>
                <a:gd name="T33" fmla="*/ 778 h 1103"/>
                <a:gd name="T34" fmla="*/ 789 w 790"/>
                <a:gd name="T35" fmla="*/ 846 h 1103"/>
                <a:gd name="T36" fmla="*/ 784 w 790"/>
                <a:gd name="T37" fmla="*/ 917 h 1103"/>
                <a:gd name="T38" fmla="*/ 757 w 790"/>
                <a:gd name="T39" fmla="*/ 988 h 1103"/>
                <a:gd name="T40" fmla="*/ 714 w 790"/>
                <a:gd name="T41" fmla="*/ 1044 h 1103"/>
                <a:gd name="T42" fmla="*/ 653 w 790"/>
                <a:gd name="T43" fmla="*/ 1086 h 1103"/>
                <a:gd name="T44" fmla="*/ 619 w 790"/>
                <a:gd name="T45" fmla="*/ 1095 h 1103"/>
                <a:gd name="T46" fmla="*/ 580 w 790"/>
                <a:gd name="T47" fmla="*/ 1102 h 1103"/>
                <a:gd name="T48" fmla="*/ 529 w 790"/>
                <a:gd name="T49" fmla="*/ 1101 h 1103"/>
                <a:gd name="T50" fmla="*/ 469 w 790"/>
                <a:gd name="T51" fmla="*/ 1084 h 1103"/>
                <a:gd name="T52" fmla="*/ 416 w 790"/>
                <a:gd name="T53" fmla="*/ 1051 h 1103"/>
                <a:gd name="T54" fmla="*/ 372 w 790"/>
                <a:gd name="T55" fmla="*/ 1002 h 1103"/>
                <a:gd name="T56" fmla="*/ 5 w 790"/>
                <a:gd name="T57" fmla="*/ 229 h 1103"/>
                <a:gd name="T58" fmla="*/ 1 w 790"/>
                <a:gd name="T59" fmla="*/ 194 h 1103"/>
                <a:gd name="T60" fmla="*/ 16 w 790"/>
                <a:gd name="T61" fmla="*/ 165 h 1103"/>
                <a:gd name="T62" fmla="*/ 47 w 790"/>
                <a:gd name="T63" fmla="*/ 149 h 1103"/>
                <a:gd name="T64" fmla="*/ 80 w 790"/>
                <a:gd name="T65" fmla="*/ 154 h 1103"/>
                <a:gd name="T66" fmla="*/ 149 w 790"/>
                <a:gd name="T67" fmla="*/ 166 h 1103"/>
                <a:gd name="T68" fmla="*/ 218 w 790"/>
                <a:gd name="T69" fmla="*/ 154 h 1103"/>
                <a:gd name="T70" fmla="*/ 254 w 790"/>
                <a:gd name="T71" fmla="*/ 155 h 1103"/>
                <a:gd name="T72" fmla="*/ 286 w 790"/>
                <a:gd name="T73" fmla="*/ 122 h 1103"/>
                <a:gd name="T74" fmla="*/ 311 w 790"/>
                <a:gd name="T75" fmla="*/ 79 h 1103"/>
                <a:gd name="T76" fmla="*/ 321 w 790"/>
                <a:gd name="T77" fmla="*/ 54 h 1103"/>
                <a:gd name="T78" fmla="*/ 324 w 790"/>
                <a:gd name="T79" fmla="*/ 51 h 1103"/>
                <a:gd name="T80" fmla="*/ 326 w 790"/>
                <a:gd name="T81" fmla="*/ 48 h 1103"/>
                <a:gd name="T82" fmla="*/ 329 w 790"/>
                <a:gd name="T83" fmla="*/ 34 h 1103"/>
                <a:gd name="T84" fmla="*/ 337 w 790"/>
                <a:gd name="T85" fmla="*/ 14 h 1103"/>
                <a:gd name="T86" fmla="*/ 351 w 790"/>
                <a:gd name="T87" fmla="*/ 1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90" h="1103">
                  <a:moveTo>
                    <a:pt x="360" y="194"/>
                  </a:moveTo>
                  <a:lnTo>
                    <a:pt x="328" y="216"/>
                  </a:lnTo>
                  <a:lnTo>
                    <a:pt x="296" y="238"/>
                  </a:lnTo>
                  <a:lnTo>
                    <a:pt x="263" y="257"/>
                  </a:lnTo>
                  <a:lnTo>
                    <a:pt x="229" y="270"/>
                  </a:lnTo>
                  <a:lnTo>
                    <a:pt x="193" y="278"/>
                  </a:lnTo>
                  <a:lnTo>
                    <a:pt x="154" y="280"/>
                  </a:lnTo>
                  <a:lnTo>
                    <a:pt x="458" y="926"/>
                  </a:lnTo>
                  <a:lnTo>
                    <a:pt x="471" y="946"/>
                  </a:lnTo>
                  <a:lnTo>
                    <a:pt x="485" y="962"/>
                  </a:lnTo>
                  <a:lnTo>
                    <a:pt x="503" y="975"/>
                  </a:lnTo>
                  <a:lnTo>
                    <a:pt x="522" y="984"/>
                  </a:lnTo>
                  <a:lnTo>
                    <a:pt x="543" y="990"/>
                  </a:lnTo>
                  <a:lnTo>
                    <a:pt x="563" y="992"/>
                  </a:lnTo>
                  <a:lnTo>
                    <a:pt x="585" y="990"/>
                  </a:lnTo>
                  <a:lnTo>
                    <a:pt x="607" y="983"/>
                  </a:lnTo>
                  <a:lnTo>
                    <a:pt x="612" y="983"/>
                  </a:lnTo>
                  <a:lnTo>
                    <a:pt x="629" y="975"/>
                  </a:lnTo>
                  <a:lnTo>
                    <a:pt x="642" y="964"/>
                  </a:lnTo>
                  <a:lnTo>
                    <a:pt x="653" y="951"/>
                  </a:lnTo>
                  <a:lnTo>
                    <a:pt x="662" y="937"/>
                  </a:lnTo>
                  <a:lnTo>
                    <a:pt x="670" y="920"/>
                  </a:lnTo>
                  <a:lnTo>
                    <a:pt x="677" y="898"/>
                  </a:lnTo>
                  <a:lnTo>
                    <a:pt x="678" y="877"/>
                  </a:lnTo>
                  <a:lnTo>
                    <a:pt x="674" y="856"/>
                  </a:lnTo>
                  <a:lnTo>
                    <a:pt x="665" y="834"/>
                  </a:lnTo>
                  <a:lnTo>
                    <a:pt x="360" y="194"/>
                  </a:lnTo>
                  <a:close/>
                  <a:moveTo>
                    <a:pt x="360" y="0"/>
                  </a:moveTo>
                  <a:lnTo>
                    <a:pt x="375" y="1"/>
                  </a:lnTo>
                  <a:lnTo>
                    <a:pt x="387" y="5"/>
                  </a:lnTo>
                  <a:lnTo>
                    <a:pt x="400" y="12"/>
                  </a:lnTo>
                  <a:lnTo>
                    <a:pt x="410" y="22"/>
                  </a:lnTo>
                  <a:lnTo>
                    <a:pt x="418" y="34"/>
                  </a:lnTo>
                  <a:lnTo>
                    <a:pt x="768" y="778"/>
                  </a:lnTo>
                  <a:lnTo>
                    <a:pt x="781" y="812"/>
                  </a:lnTo>
                  <a:lnTo>
                    <a:pt x="789" y="846"/>
                  </a:lnTo>
                  <a:lnTo>
                    <a:pt x="790" y="882"/>
                  </a:lnTo>
                  <a:lnTo>
                    <a:pt x="784" y="917"/>
                  </a:lnTo>
                  <a:lnTo>
                    <a:pt x="773" y="954"/>
                  </a:lnTo>
                  <a:lnTo>
                    <a:pt x="757" y="988"/>
                  </a:lnTo>
                  <a:lnTo>
                    <a:pt x="737" y="1017"/>
                  </a:lnTo>
                  <a:lnTo>
                    <a:pt x="714" y="1044"/>
                  </a:lnTo>
                  <a:lnTo>
                    <a:pt x="685" y="1067"/>
                  </a:lnTo>
                  <a:lnTo>
                    <a:pt x="653" y="1086"/>
                  </a:lnTo>
                  <a:lnTo>
                    <a:pt x="637" y="1089"/>
                  </a:lnTo>
                  <a:lnTo>
                    <a:pt x="619" y="1095"/>
                  </a:lnTo>
                  <a:lnTo>
                    <a:pt x="599" y="1099"/>
                  </a:lnTo>
                  <a:lnTo>
                    <a:pt x="580" y="1102"/>
                  </a:lnTo>
                  <a:lnTo>
                    <a:pt x="561" y="1103"/>
                  </a:lnTo>
                  <a:lnTo>
                    <a:pt x="529" y="1101"/>
                  </a:lnTo>
                  <a:lnTo>
                    <a:pt x="499" y="1095"/>
                  </a:lnTo>
                  <a:lnTo>
                    <a:pt x="469" y="1084"/>
                  </a:lnTo>
                  <a:lnTo>
                    <a:pt x="441" y="1070"/>
                  </a:lnTo>
                  <a:lnTo>
                    <a:pt x="416" y="1051"/>
                  </a:lnTo>
                  <a:lnTo>
                    <a:pt x="392" y="1028"/>
                  </a:lnTo>
                  <a:lnTo>
                    <a:pt x="372" y="1002"/>
                  </a:lnTo>
                  <a:lnTo>
                    <a:pt x="355" y="971"/>
                  </a:lnTo>
                  <a:lnTo>
                    <a:pt x="5" y="229"/>
                  </a:lnTo>
                  <a:lnTo>
                    <a:pt x="0" y="211"/>
                  </a:lnTo>
                  <a:lnTo>
                    <a:pt x="1" y="194"/>
                  </a:lnTo>
                  <a:lnTo>
                    <a:pt x="6" y="179"/>
                  </a:lnTo>
                  <a:lnTo>
                    <a:pt x="16" y="165"/>
                  </a:lnTo>
                  <a:lnTo>
                    <a:pt x="31" y="155"/>
                  </a:lnTo>
                  <a:lnTo>
                    <a:pt x="47" y="149"/>
                  </a:lnTo>
                  <a:lnTo>
                    <a:pt x="62" y="149"/>
                  </a:lnTo>
                  <a:lnTo>
                    <a:pt x="80" y="154"/>
                  </a:lnTo>
                  <a:lnTo>
                    <a:pt x="114" y="163"/>
                  </a:lnTo>
                  <a:lnTo>
                    <a:pt x="149" y="166"/>
                  </a:lnTo>
                  <a:lnTo>
                    <a:pt x="183" y="163"/>
                  </a:lnTo>
                  <a:lnTo>
                    <a:pt x="218" y="154"/>
                  </a:lnTo>
                  <a:lnTo>
                    <a:pt x="234" y="165"/>
                  </a:lnTo>
                  <a:lnTo>
                    <a:pt x="254" y="155"/>
                  </a:lnTo>
                  <a:lnTo>
                    <a:pt x="271" y="139"/>
                  </a:lnTo>
                  <a:lnTo>
                    <a:pt x="286" y="122"/>
                  </a:lnTo>
                  <a:lnTo>
                    <a:pt x="300" y="101"/>
                  </a:lnTo>
                  <a:lnTo>
                    <a:pt x="311" y="79"/>
                  </a:lnTo>
                  <a:lnTo>
                    <a:pt x="321" y="57"/>
                  </a:lnTo>
                  <a:lnTo>
                    <a:pt x="321" y="54"/>
                  </a:lnTo>
                  <a:lnTo>
                    <a:pt x="322" y="52"/>
                  </a:lnTo>
                  <a:lnTo>
                    <a:pt x="324" y="51"/>
                  </a:lnTo>
                  <a:lnTo>
                    <a:pt x="325" y="50"/>
                  </a:lnTo>
                  <a:lnTo>
                    <a:pt x="326" y="48"/>
                  </a:lnTo>
                  <a:lnTo>
                    <a:pt x="326" y="45"/>
                  </a:lnTo>
                  <a:lnTo>
                    <a:pt x="329" y="34"/>
                  </a:lnTo>
                  <a:lnTo>
                    <a:pt x="333" y="23"/>
                  </a:lnTo>
                  <a:lnTo>
                    <a:pt x="337" y="14"/>
                  </a:lnTo>
                  <a:lnTo>
                    <a:pt x="343" y="6"/>
                  </a:lnTo>
                  <a:lnTo>
                    <a:pt x="351" y="1"/>
                  </a:lnTo>
                  <a:lnTo>
                    <a:pt x="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6" name="Freeform 968"/>
            <p:cNvSpPr>
              <a:spLocks noEditPoints="1"/>
            </p:cNvSpPr>
            <p:nvPr/>
          </p:nvSpPr>
          <p:spPr bwMode="auto">
            <a:xfrm>
              <a:off x="2590800" y="4602163"/>
              <a:ext cx="117475" cy="180975"/>
            </a:xfrm>
            <a:custGeom>
              <a:avLst/>
              <a:gdLst>
                <a:gd name="T0" fmla="*/ 121 w 737"/>
                <a:gd name="T1" fmla="*/ 949 h 1143"/>
                <a:gd name="T2" fmla="*/ 118 w 737"/>
                <a:gd name="T3" fmla="*/ 979 h 1143"/>
                <a:gd name="T4" fmla="*/ 129 w 737"/>
                <a:gd name="T5" fmla="*/ 1010 h 1143"/>
                <a:gd name="T6" fmla="*/ 150 w 737"/>
                <a:gd name="T7" fmla="*/ 1029 h 1143"/>
                <a:gd name="T8" fmla="*/ 179 w 737"/>
                <a:gd name="T9" fmla="*/ 1033 h 1143"/>
                <a:gd name="T10" fmla="*/ 206 w 737"/>
                <a:gd name="T11" fmla="*/ 1022 h 1143"/>
                <a:gd name="T12" fmla="*/ 224 w 737"/>
                <a:gd name="T13" fmla="*/ 1001 h 1143"/>
                <a:gd name="T14" fmla="*/ 575 w 737"/>
                <a:gd name="T15" fmla="*/ 213 h 1143"/>
                <a:gd name="T16" fmla="*/ 545 w 737"/>
                <a:gd name="T17" fmla="*/ 205 h 1143"/>
                <a:gd name="T18" fmla="*/ 488 w 737"/>
                <a:gd name="T19" fmla="*/ 166 h 1143"/>
                <a:gd name="T20" fmla="*/ 493 w 737"/>
                <a:gd name="T21" fmla="*/ 2 h 1143"/>
                <a:gd name="T22" fmla="*/ 519 w 737"/>
                <a:gd name="T23" fmla="*/ 19 h 1143"/>
                <a:gd name="T24" fmla="*/ 538 w 737"/>
                <a:gd name="T25" fmla="*/ 54 h 1143"/>
                <a:gd name="T26" fmla="*/ 566 w 737"/>
                <a:gd name="T27" fmla="*/ 82 h 1143"/>
                <a:gd name="T28" fmla="*/ 591 w 737"/>
                <a:gd name="T29" fmla="*/ 91 h 1143"/>
                <a:gd name="T30" fmla="*/ 632 w 737"/>
                <a:gd name="T31" fmla="*/ 97 h 1143"/>
                <a:gd name="T32" fmla="*/ 666 w 737"/>
                <a:gd name="T33" fmla="*/ 91 h 1143"/>
                <a:gd name="T34" fmla="*/ 693 w 737"/>
                <a:gd name="T35" fmla="*/ 90 h 1143"/>
                <a:gd name="T36" fmla="*/ 715 w 737"/>
                <a:gd name="T37" fmla="*/ 99 h 1143"/>
                <a:gd name="T38" fmla="*/ 731 w 737"/>
                <a:gd name="T39" fmla="*/ 119 h 1143"/>
                <a:gd name="T40" fmla="*/ 737 w 737"/>
                <a:gd name="T41" fmla="*/ 144 h 1143"/>
                <a:gd name="T42" fmla="*/ 728 w 737"/>
                <a:gd name="T43" fmla="*/ 171 h 1143"/>
                <a:gd name="T44" fmla="*/ 314 w 737"/>
                <a:gd name="T45" fmla="*/ 1071 h 1143"/>
                <a:gd name="T46" fmla="*/ 274 w 737"/>
                <a:gd name="T47" fmla="*/ 1111 h 1143"/>
                <a:gd name="T48" fmla="*/ 226 w 737"/>
                <a:gd name="T49" fmla="*/ 1135 h 1143"/>
                <a:gd name="T50" fmla="*/ 173 w 737"/>
                <a:gd name="T51" fmla="*/ 1143 h 1143"/>
                <a:gd name="T52" fmla="*/ 127 w 737"/>
                <a:gd name="T53" fmla="*/ 1137 h 1143"/>
                <a:gd name="T54" fmla="*/ 78 w 737"/>
                <a:gd name="T55" fmla="*/ 1119 h 1143"/>
                <a:gd name="T56" fmla="*/ 39 w 737"/>
                <a:gd name="T57" fmla="*/ 1084 h 1143"/>
                <a:gd name="T58" fmla="*/ 12 w 737"/>
                <a:gd name="T59" fmla="*/ 1035 h 1143"/>
                <a:gd name="T60" fmla="*/ 0 w 737"/>
                <a:gd name="T61" fmla="*/ 980 h 1143"/>
                <a:gd name="T62" fmla="*/ 7 w 737"/>
                <a:gd name="T63" fmla="*/ 925 h 1143"/>
                <a:gd name="T64" fmla="*/ 425 w 737"/>
                <a:gd name="T65" fmla="*/ 29 h 1143"/>
                <a:gd name="T66" fmla="*/ 447 w 737"/>
                <a:gd name="T67" fmla="*/ 8 h 1143"/>
                <a:gd name="T68" fmla="*/ 476 w 737"/>
                <a:gd name="T69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7" h="1143">
                  <a:moveTo>
                    <a:pt x="488" y="166"/>
                  </a:moveTo>
                  <a:lnTo>
                    <a:pt x="121" y="949"/>
                  </a:lnTo>
                  <a:lnTo>
                    <a:pt x="118" y="964"/>
                  </a:lnTo>
                  <a:lnTo>
                    <a:pt x="118" y="979"/>
                  </a:lnTo>
                  <a:lnTo>
                    <a:pt x="121" y="994"/>
                  </a:lnTo>
                  <a:lnTo>
                    <a:pt x="129" y="1010"/>
                  </a:lnTo>
                  <a:lnTo>
                    <a:pt x="139" y="1021"/>
                  </a:lnTo>
                  <a:lnTo>
                    <a:pt x="150" y="1029"/>
                  </a:lnTo>
                  <a:lnTo>
                    <a:pt x="165" y="1033"/>
                  </a:lnTo>
                  <a:lnTo>
                    <a:pt x="179" y="1033"/>
                  </a:lnTo>
                  <a:lnTo>
                    <a:pt x="194" y="1030"/>
                  </a:lnTo>
                  <a:lnTo>
                    <a:pt x="206" y="1022"/>
                  </a:lnTo>
                  <a:lnTo>
                    <a:pt x="217" y="1013"/>
                  </a:lnTo>
                  <a:lnTo>
                    <a:pt x="224" y="1001"/>
                  </a:lnTo>
                  <a:lnTo>
                    <a:pt x="591" y="217"/>
                  </a:lnTo>
                  <a:lnTo>
                    <a:pt x="575" y="213"/>
                  </a:lnTo>
                  <a:lnTo>
                    <a:pt x="560" y="210"/>
                  </a:lnTo>
                  <a:lnTo>
                    <a:pt x="545" y="205"/>
                  </a:lnTo>
                  <a:lnTo>
                    <a:pt x="540" y="200"/>
                  </a:lnTo>
                  <a:lnTo>
                    <a:pt x="488" y="166"/>
                  </a:lnTo>
                  <a:close/>
                  <a:moveTo>
                    <a:pt x="476" y="0"/>
                  </a:moveTo>
                  <a:lnTo>
                    <a:pt x="493" y="2"/>
                  </a:lnTo>
                  <a:lnTo>
                    <a:pt x="506" y="8"/>
                  </a:lnTo>
                  <a:lnTo>
                    <a:pt x="519" y="19"/>
                  </a:lnTo>
                  <a:lnTo>
                    <a:pt x="528" y="34"/>
                  </a:lnTo>
                  <a:lnTo>
                    <a:pt x="538" y="54"/>
                  </a:lnTo>
                  <a:lnTo>
                    <a:pt x="550" y="69"/>
                  </a:lnTo>
                  <a:lnTo>
                    <a:pt x="566" y="82"/>
                  </a:lnTo>
                  <a:lnTo>
                    <a:pt x="586" y="91"/>
                  </a:lnTo>
                  <a:lnTo>
                    <a:pt x="591" y="91"/>
                  </a:lnTo>
                  <a:lnTo>
                    <a:pt x="613" y="96"/>
                  </a:lnTo>
                  <a:lnTo>
                    <a:pt x="632" y="97"/>
                  </a:lnTo>
                  <a:lnTo>
                    <a:pt x="651" y="95"/>
                  </a:lnTo>
                  <a:lnTo>
                    <a:pt x="666" y="91"/>
                  </a:lnTo>
                  <a:lnTo>
                    <a:pt x="679" y="89"/>
                  </a:lnTo>
                  <a:lnTo>
                    <a:pt x="693" y="90"/>
                  </a:lnTo>
                  <a:lnTo>
                    <a:pt x="704" y="93"/>
                  </a:lnTo>
                  <a:lnTo>
                    <a:pt x="715" y="99"/>
                  </a:lnTo>
                  <a:lnTo>
                    <a:pt x="723" y="109"/>
                  </a:lnTo>
                  <a:lnTo>
                    <a:pt x="731" y="119"/>
                  </a:lnTo>
                  <a:lnTo>
                    <a:pt x="736" y="132"/>
                  </a:lnTo>
                  <a:lnTo>
                    <a:pt x="737" y="144"/>
                  </a:lnTo>
                  <a:lnTo>
                    <a:pt x="734" y="158"/>
                  </a:lnTo>
                  <a:lnTo>
                    <a:pt x="728" y="171"/>
                  </a:lnTo>
                  <a:lnTo>
                    <a:pt x="327" y="1045"/>
                  </a:lnTo>
                  <a:lnTo>
                    <a:pt x="314" y="1071"/>
                  </a:lnTo>
                  <a:lnTo>
                    <a:pt x="296" y="1092"/>
                  </a:lnTo>
                  <a:lnTo>
                    <a:pt x="274" y="1111"/>
                  </a:lnTo>
                  <a:lnTo>
                    <a:pt x="251" y="1124"/>
                  </a:lnTo>
                  <a:lnTo>
                    <a:pt x="226" y="1135"/>
                  </a:lnTo>
                  <a:lnTo>
                    <a:pt x="200" y="1141"/>
                  </a:lnTo>
                  <a:lnTo>
                    <a:pt x="173" y="1143"/>
                  </a:lnTo>
                  <a:lnTo>
                    <a:pt x="150" y="1141"/>
                  </a:lnTo>
                  <a:lnTo>
                    <a:pt x="127" y="1137"/>
                  </a:lnTo>
                  <a:lnTo>
                    <a:pt x="104" y="1132"/>
                  </a:lnTo>
                  <a:lnTo>
                    <a:pt x="78" y="1119"/>
                  </a:lnTo>
                  <a:lnTo>
                    <a:pt x="57" y="1104"/>
                  </a:lnTo>
                  <a:lnTo>
                    <a:pt x="39" y="1084"/>
                  </a:lnTo>
                  <a:lnTo>
                    <a:pt x="24" y="1061"/>
                  </a:lnTo>
                  <a:lnTo>
                    <a:pt x="12" y="1035"/>
                  </a:lnTo>
                  <a:lnTo>
                    <a:pt x="4" y="1007"/>
                  </a:lnTo>
                  <a:lnTo>
                    <a:pt x="0" y="980"/>
                  </a:lnTo>
                  <a:lnTo>
                    <a:pt x="1" y="952"/>
                  </a:lnTo>
                  <a:lnTo>
                    <a:pt x="7" y="925"/>
                  </a:lnTo>
                  <a:lnTo>
                    <a:pt x="18" y="898"/>
                  </a:lnTo>
                  <a:lnTo>
                    <a:pt x="425" y="29"/>
                  </a:lnTo>
                  <a:lnTo>
                    <a:pt x="434" y="16"/>
                  </a:lnTo>
                  <a:lnTo>
                    <a:pt x="447" y="8"/>
                  </a:lnTo>
                  <a:lnTo>
                    <a:pt x="460" y="2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7" name="Freeform 969"/>
            <p:cNvSpPr>
              <a:spLocks noEditPoints="1"/>
            </p:cNvSpPr>
            <p:nvPr/>
          </p:nvSpPr>
          <p:spPr bwMode="auto">
            <a:xfrm>
              <a:off x="2655888" y="4459288"/>
              <a:ext cx="125413" cy="176213"/>
            </a:xfrm>
            <a:custGeom>
              <a:avLst/>
              <a:gdLst>
                <a:gd name="T0" fmla="*/ 123 w 794"/>
                <a:gd name="T1" fmla="*/ 835 h 1109"/>
                <a:gd name="T2" fmla="*/ 112 w 794"/>
                <a:gd name="T3" fmla="*/ 877 h 1109"/>
                <a:gd name="T4" fmla="*/ 118 w 794"/>
                <a:gd name="T5" fmla="*/ 921 h 1109"/>
                <a:gd name="T6" fmla="*/ 135 w 794"/>
                <a:gd name="T7" fmla="*/ 952 h 1109"/>
                <a:gd name="T8" fmla="*/ 160 w 794"/>
                <a:gd name="T9" fmla="*/ 975 h 1109"/>
                <a:gd name="T10" fmla="*/ 181 w 794"/>
                <a:gd name="T11" fmla="*/ 983 h 1109"/>
                <a:gd name="T12" fmla="*/ 224 w 794"/>
                <a:gd name="T13" fmla="*/ 991 h 1109"/>
                <a:gd name="T14" fmla="*/ 266 w 794"/>
                <a:gd name="T15" fmla="*/ 984 h 1109"/>
                <a:gd name="T16" fmla="*/ 303 w 794"/>
                <a:gd name="T17" fmla="*/ 962 h 1109"/>
                <a:gd name="T18" fmla="*/ 330 w 794"/>
                <a:gd name="T19" fmla="*/ 926 h 1109"/>
                <a:gd name="T20" fmla="*/ 439 w 794"/>
                <a:gd name="T21" fmla="*/ 149 h 1109"/>
                <a:gd name="T22" fmla="*/ 444 w 794"/>
                <a:gd name="T23" fmla="*/ 2 h 1109"/>
                <a:gd name="T24" fmla="*/ 460 w 794"/>
                <a:gd name="T25" fmla="*/ 16 h 1109"/>
                <a:gd name="T26" fmla="*/ 470 w 794"/>
                <a:gd name="T27" fmla="*/ 39 h 1109"/>
                <a:gd name="T28" fmla="*/ 473 w 794"/>
                <a:gd name="T29" fmla="*/ 54 h 1109"/>
                <a:gd name="T30" fmla="*/ 473 w 794"/>
                <a:gd name="T31" fmla="*/ 63 h 1109"/>
                <a:gd name="T32" fmla="*/ 500 w 794"/>
                <a:gd name="T33" fmla="*/ 112 h 1109"/>
                <a:gd name="T34" fmla="*/ 537 w 794"/>
                <a:gd name="T35" fmla="*/ 147 h 1109"/>
                <a:gd name="T36" fmla="*/ 565 w 794"/>
                <a:gd name="T37" fmla="*/ 166 h 1109"/>
                <a:gd name="T38" fmla="*/ 604 w 794"/>
                <a:gd name="T39" fmla="*/ 173 h 1109"/>
                <a:gd name="T40" fmla="*/ 649 w 794"/>
                <a:gd name="T41" fmla="*/ 171 h 1109"/>
                <a:gd name="T42" fmla="*/ 693 w 794"/>
                <a:gd name="T43" fmla="*/ 161 h 1109"/>
                <a:gd name="T44" fmla="*/ 731 w 794"/>
                <a:gd name="T45" fmla="*/ 149 h 1109"/>
                <a:gd name="T46" fmla="*/ 763 w 794"/>
                <a:gd name="T47" fmla="*/ 155 h 1109"/>
                <a:gd name="T48" fmla="*/ 788 w 794"/>
                <a:gd name="T49" fmla="*/ 180 h 1109"/>
                <a:gd name="T50" fmla="*/ 794 w 794"/>
                <a:gd name="T51" fmla="*/ 212 h 1109"/>
                <a:gd name="T52" fmla="*/ 439 w 794"/>
                <a:gd name="T53" fmla="*/ 972 h 1109"/>
                <a:gd name="T54" fmla="*/ 398 w 794"/>
                <a:gd name="T55" fmla="*/ 1032 h 1109"/>
                <a:gd name="T56" fmla="*/ 348 w 794"/>
                <a:gd name="T57" fmla="*/ 1075 h 1109"/>
                <a:gd name="T58" fmla="*/ 290 w 794"/>
                <a:gd name="T59" fmla="*/ 1101 h 1109"/>
                <a:gd name="T60" fmla="*/ 227 w 794"/>
                <a:gd name="T61" fmla="*/ 1109 h 1109"/>
                <a:gd name="T62" fmla="*/ 169 w 794"/>
                <a:gd name="T63" fmla="*/ 1102 h 1109"/>
                <a:gd name="T64" fmla="*/ 135 w 794"/>
                <a:gd name="T65" fmla="*/ 1086 h 1109"/>
                <a:gd name="T66" fmla="*/ 74 w 794"/>
                <a:gd name="T67" fmla="*/ 1043 h 1109"/>
                <a:gd name="T68" fmla="*/ 31 w 794"/>
                <a:gd name="T69" fmla="*/ 987 h 1109"/>
                <a:gd name="T70" fmla="*/ 5 w 794"/>
                <a:gd name="T71" fmla="*/ 920 h 1109"/>
                <a:gd name="T72" fmla="*/ 4 w 794"/>
                <a:gd name="T73" fmla="*/ 848 h 1109"/>
                <a:gd name="T74" fmla="*/ 27 w 794"/>
                <a:gd name="T75" fmla="*/ 777 h 1109"/>
                <a:gd name="T76" fmla="*/ 384 w 794"/>
                <a:gd name="T77" fmla="*/ 22 h 1109"/>
                <a:gd name="T78" fmla="*/ 407 w 794"/>
                <a:gd name="T79" fmla="*/ 5 h 1109"/>
                <a:gd name="T80" fmla="*/ 433 w 794"/>
                <a:gd name="T81" fmla="*/ 0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4" h="1109">
                  <a:moveTo>
                    <a:pt x="439" y="149"/>
                  </a:moveTo>
                  <a:lnTo>
                    <a:pt x="123" y="835"/>
                  </a:lnTo>
                  <a:lnTo>
                    <a:pt x="116" y="856"/>
                  </a:lnTo>
                  <a:lnTo>
                    <a:pt x="112" y="877"/>
                  </a:lnTo>
                  <a:lnTo>
                    <a:pt x="113" y="899"/>
                  </a:lnTo>
                  <a:lnTo>
                    <a:pt x="118" y="921"/>
                  </a:lnTo>
                  <a:lnTo>
                    <a:pt x="125" y="936"/>
                  </a:lnTo>
                  <a:lnTo>
                    <a:pt x="135" y="952"/>
                  </a:lnTo>
                  <a:lnTo>
                    <a:pt x="146" y="964"/>
                  </a:lnTo>
                  <a:lnTo>
                    <a:pt x="160" y="975"/>
                  </a:lnTo>
                  <a:lnTo>
                    <a:pt x="176" y="983"/>
                  </a:lnTo>
                  <a:lnTo>
                    <a:pt x="181" y="983"/>
                  </a:lnTo>
                  <a:lnTo>
                    <a:pt x="203" y="989"/>
                  </a:lnTo>
                  <a:lnTo>
                    <a:pt x="224" y="991"/>
                  </a:lnTo>
                  <a:lnTo>
                    <a:pt x="246" y="990"/>
                  </a:lnTo>
                  <a:lnTo>
                    <a:pt x="266" y="984"/>
                  </a:lnTo>
                  <a:lnTo>
                    <a:pt x="286" y="975"/>
                  </a:lnTo>
                  <a:lnTo>
                    <a:pt x="303" y="962"/>
                  </a:lnTo>
                  <a:lnTo>
                    <a:pt x="318" y="946"/>
                  </a:lnTo>
                  <a:lnTo>
                    <a:pt x="330" y="926"/>
                  </a:lnTo>
                  <a:lnTo>
                    <a:pt x="651" y="240"/>
                  </a:lnTo>
                  <a:lnTo>
                    <a:pt x="439" y="149"/>
                  </a:lnTo>
                  <a:close/>
                  <a:moveTo>
                    <a:pt x="433" y="0"/>
                  </a:moveTo>
                  <a:lnTo>
                    <a:pt x="444" y="2"/>
                  </a:lnTo>
                  <a:lnTo>
                    <a:pt x="453" y="8"/>
                  </a:lnTo>
                  <a:lnTo>
                    <a:pt x="460" y="16"/>
                  </a:lnTo>
                  <a:lnTo>
                    <a:pt x="465" y="28"/>
                  </a:lnTo>
                  <a:lnTo>
                    <a:pt x="470" y="39"/>
                  </a:lnTo>
                  <a:lnTo>
                    <a:pt x="473" y="51"/>
                  </a:lnTo>
                  <a:lnTo>
                    <a:pt x="473" y="54"/>
                  </a:lnTo>
                  <a:lnTo>
                    <a:pt x="473" y="56"/>
                  </a:lnTo>
                  <a:lnTo>
                    <a:pt x="473" y="63"/>
                  </a:lnTo>
                  <a:lnTo>
                    <a:pt x="485" y="89"/>
                  </a:lnTo>
                  <a:lnTo>
                    <a:pt x="500" y="112"/>
                  </a:lnTo>
                  <a:lnTo>
                    <a:pt x="516" y="132"/>
                  </a:lnTo>
                  <a:lnTo>
                    <a:pt x="537" y="147"/>
                  </a:lnTo>
                  <a:lnTo>
                    <a:pt x="559" y="160"/>
                  </a:lnTo>
                  <a:lnTo>
                    <a:pt x="565" y="166"/>
                  </a:lnTo>
                  <a:lnTo>
                    <a:pt x="584" y="171"/>
                  </a:lnTo>
                  <a:lnTo>
                    <a:pt x="604" y="173"/>
                  </a:lnTo>
                  <a:lnTo>
                    <a:pt x="627" y="173"/>
                  </a:lnTo>
                  <a:lnTo>
                    <a:pt x="649" y="171"/>
                  </a:lnTo>
                  <a:lnTo>
                    <a:pt x="671" y="167"/>
                  </a:lnTo>
                  <a:lnTo>
                    <a:pt x="693" y="161"/>
                  </a:lnTo>
                  <a:lnTo>
                    <a:pt x="714" y="154"/>
                  </a:lnTo>
                  <a:lnTo>
                    <a:pt x="731" y="149"/>
                  </a:lnTo>
                  <a:lnTo>
                    <a:pt x="748" y="150"/>
                  </a:lnTo>
                  <a:lnTo>
                    <a:pt x="763" y="155"/>
                  </a:lnTo>
                  <a:lnTo>
                    <a:pt x="777" y="166"/>
                  </a:lnTo>
                  <a:lnTo>
                    <a:pt x="788" y="180"/>
                  </a:lnTo>
                  <a:lnTo>
                    <a:pt x="793" y="195"/>
                  </a:lnTo>
                  <a:lnTo>
                    <a:pt x="794" y="212"/>
                  </a:lnTo>
                  <a:lnTo>
                    <a:pt x="788" y="229"/>
                  </a:lnTo>
                  <a:lnTo>
                    <a:pt x="439" y="972"/>
                  </a:lnTo>
                  <a:lnTo>
                    <a:pt x="420" y="1004"/>
                  </a:lnTo>
                  <a:lnTo>
                    <a:pt x="398" y="1032"/>
                  </a:lnTo>
                  <a:lnTo>
                    <a:pt x="375" y="1055"/>
                  </a:lnTo>
                  <a:lnTo>
                    <a:pt x="348" y="1075"/>
                  </a:lnTo>
                  <a:lnTo>
                    <a:pt x="319" y="1089"/>
                  </a:lnTo>
                  <a:lnTo>
                    <a:pt x="290" y="1101"/>
                  </a:lnTo>
                  <a:lnTo>
                    <a:pt x="259" y="1107"/>
                  </a:lnTo>
                  <a:lnTo>
                    <a:pt x="227" y="1109"/>
                  </a:lnTo>
                  <a:lnTo>
                    <a:pt x="198" y="1107"/>
                  </a:lnTo>
                  <a:lnTo>
                    <a:pt x="169" y="1102"/>
                  </a:lnTo>
                  <a:lnTo>
                    <a:pt x="141" y="1092"/>
                  </a:lnTo>
                  <a:lnTo>
                    <a:pt x="135" y="1086"/>
                  </a:lnTo>
                  <a:lnTo>
                    <a:pt x="103" y="1067"/>
                  </a:lnTo>
                  <a:lnTo>
                    <a:pt x="74" y="1043"/>
                  </a:lnTo>
                  <a:lnTo>
                    <a:pt x="50" y="1017"/>
                  </a:lnTo>
                  <a:lnTo>
                    <a:pt x="31" y="987"/>
                  </a:lnTo>
                  <a:lnTo>
                    <a:pt x="15" y="955"/>
                  </a:lnTo>
                  <a:lnTo>
                    <a:pt x="5" y="920"/>
                  </a:lnTo>
                  <a:lnTo>
                    <a:pt x="0" y="884"/>
                  </a:lnTo>
                  <a:lnTo>
                    <a:pt x="4" y="848"/>
                  </a:lnTo>
                  <a:lnTo>
                    <a:pt x="12" y="813"/>
                  </a:lnTo>
                  <a:lnTo>
                    <a:pt x="27" y="777"/>
                  </a:lnTo>
                  <a:lnTo>
                    <a:pt x="376" y="34"/>
                  </a:lnTo>
                  <a:lnTo>
                    <a:pt x="384" y="22"/>
                  </a:lnTo>
                  <a:lnTo>
                    <a:pt x="394" y="12"/>
                  </a:lnTo>
                  <a:lnTo>
                    <a:pt x="407" y="5"/>
                  </a:lnTo>
                  <a:lnTo>
                    <a:pt x="419" y="1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" name="Freeform 970"/>
            <p:cNvSpPr>
              <a:spLocks noEditPoints="1"/>
            </p:cNvSpPr>
            <p:nvPr/>
          </p:nvSpPr>
          <p:spPr bwMode="auto">
            <a:xfrm>
              <a:off x="2809875" y="4402138"/>
              <a:ext cx="114300" cy="103188"/>
            </a:xfrm>
            <a:custGeom>
              <a:avLst/>
              <a:gdLst>
                <a:gd name="T0" fmla="*/ 588 w 719"/>
                <a:gd name="T1" fmla="*/ 281 h 647"/>
                <a:gd name="T2" fmla="*/ 588 w 719"/>
                <a:gd name="T3" fmla="*/ 281 h 647"/>
                <a:gd name="T4" fmla="*/ 273 w 719"/>
                <a:gd name="T5" fmla="*/ 441 h 647"/>
                <a:gd name="T6" fmla="*/ 308 w 719"/>
                <a:gd name="T7" fmla="*/ 488 h 647"/>
                <a:gd name="T8" fmla="*/ 356 w 719"/>
                <a:gd name="T9" fmla="*/ 519 h 647"/>
                <a:gd name="T10" fmla="*/ 411 w 719"/>
                <a:gd name="T11" fmla="*/ 533 h 647"/>
                <a:gd name="T12" fmla="*/ 471 w 719"/>
                <a:gd name="T13" fmla="*/ 530 h 647"/>
                <a:gd name="T14" fmla="*/ 527 w 719"/>
                <a:gd name="T15" fmla="*/ 508 h 647"/>
                <a:gd name="T16" fmla="*/ 568 w 719"/>
                <a:gd name="T17" fmla="*/ 469 h 647"/>
                <a:gd name="T18" fmla="*/ 594 w 719"/>
                <a:gd name="T19" fmla="*/ 418 h 647"/>
                <a:gd name="T20" fmla="*/ 605 w 719"/>
                <a:gd name="T21" fmla="*/ 362 h 647"/>
                <a:gd name="T22" fmla="*/ 597 w 719"/>
                <a:gd name="T23" fmla="*/ 306 h 647"/>
                <a:gd name="T24" fmla="*/ 519 w 719"/>
                <a:gd name="T25" fmla="*/ 109 h 647"/>
                <a:gd name="T26" fmla="*/ 56 w 719"/>
                <a:gd name="T27" fmla="*/ 0 h 647"/>
                <a:gd name="T28" fmla="*/ 571 w 719"/>
                <a:gd name="T29" fmla="*/ 3 h 647"/>
                <a:gd name="T30" fmla="*/ 598 w 719"/>
                <a:gd name="T31" fmla="*/ 22 h 647"/>
                <a:gd name="T32" fmla="*/ 691 w 719"/>
                <a:gd name="T33" fmla="*/ 247 h 647"/>
                <a:gd name="T34" fmla="*/ 715 w 719"/>
                <a:gd name="T35" fmla="*/ 317 h 647"/>
                <a:gd name="T36" fmla="*/ 718 w 719"/>
                <a:gd name="T37" fmla="*/ 390 h 647"/>
                <a:gd name="T38" fmla="*/ 703 w 719"/>
                <a:gd name="T39" fmla="*/ 464 h 647"/>
                <a:gd name="T40" fmla="*/ 665 w 719"/>
                <a:gd name="T41" fmla="*/ 532 h 647"/>
                <a:gd name="T42" fmla="*/ 613 w 719"/>
                <a:gd name="T43" fmla="*/ 586 h 647"/>
                <a:gd name="T44" fmla="*/ 548 w 719"/>
                <a:gd name="T45" fmla="*/ 624 h 647"/>
                <a:gd name="T46" fmla="*/ 491 w 719"/>
                <a:gd name="T47" fmla="*/ 642 h 647"/>
                <a:gd name="T48" fmla="*/ 434 w 719"/>
                <a:gd name="T49" fmla="*/ 647 h 647"/>
                <a:gd name="T50" fmla="*/ 362 w 719"/>
                <a:gd name="T51" fmla="*/ 637 h 647"/>
                <a:gd name="T52" fmla="*/ 294 w 719"/>
                <a:gd name="T53" fmla="*/ 612 h 647"/>
                <a:gd name="T54" fmla="*/ 235 w 719"/>
                <a:gd name="T55" fmla="*/ 571 h 647"/>
                <a:gd name="T56" fmla="*/ 188 w 719"/>
                <a:gd name="T57" fmla="*/ 518 h 647"/>
                <a:gd name="T58" fmla="*/ 4 w 719"/>
                <a:gd name="T59" fmla="*/ 75 h 647"/>
                <a:gd name="T60" fmla="*/ 0 w 719"/>
                <a:gd name="T61" fmla="*/ 53 h 647"/>
                <a:gd name="T62" fmla="*/ 5 w 719"/>
                <a:gd name="T63" fmla="*/ 31 h 647"/>
                <a:gd name="T64" fmla="*/ 19 w 719"/>
                <a:gd name="T65" fmla="*/ 13 h 647"/>
                <a:gd name="T66" fmla="*/ 43 w 719"/>
                <a:gd name="T67" fmla="*/ 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9" h="647">
                  <a:moveTo>
                    <a:pt x="588" y="281"/>
                  </a:moveTo>
                  <a:lnTo>
                    <a:pt x="588" y="281"/>
                  </a:lnTo>
                  <a:lnTo>
                    <a:pt x="588" y="282"/>
                  </a:lnTo>
                  <a:lnTo>
                    <a:pt x="588" y="281"/>
                  </a:lnTo>
                  <a:close/>
                  <a:moveTo>
                    <a:pt x="141" y="109"/>
                  </a:moveTo>
                  <a:lnTo>
                    <a:pt x="273" y="441"/>
                  </a:lnTo>
                  <a:lnTo>
                    <a:pt x="289" y="466"/>
                  </a:lnTo>
                  <a:lnTo>
                    <a:pt x="308" y="488"/>
                  </a:lnTo>
                  <a:lnTo>
                    <a:pt x="331" y="505"/>
                  </a:lnTo>
                  <a:lnTo>
                    <a:pt x="356" y="519"/>
                  </a:lnTo>
                  <a:lnTo>
                    <a:pt x="383" y="528"/>
                  </a:lnTo>
                  <a:lnTo>
                    <a:pt x="411" y="533"/>
                  </a:lnTo>
                  <a:lnTo>
                    <a:pt x="441" y="533"/>
                  </a:lnTo>
                  <a:lnTo>
                    <a:pt x="471" y="530"/>
                  </a:lnTo>
                  <a:lnTo>
                    <a:pt x="503" y="521"/>
                  </a:lnTo>
                  <a:lnTo>
                    <a:pt x="527" y="508"/>
                  </a:lnTo>
                  <a:lnTo>
                    <a:pt x="548" y="491"/>
                  </a:lnTo>
                  <a:lnTo>
                    <a:pt x="568" y="469"/>
                  </a:lnTo>
                  <a:lnTo>
                    <a:pt x="584" y="445"/>
                  </a:lnTo>
                  <a:lnTo>
                    <a:pt x="594" y="418"/>
                  </a:lnTo>
                  <a:lnTo>
                    <a:pt x="602" y="390"/>
                  </a:lnTo>
                  <a:lnTo>
                    <a:pt x="605" y="362"/>
                  </a:lnTo>
                  <a:lnTo>
                    <a:pt x="603" y="333"/>
                  </a:lnTo>
                  <a:lnTo>
                    <a:pt x="597" y="306"/>
                  </a:lnTo>
                  <a:lnTo>
                    <a:pt x="588" y="281"/>
                  </a:lnTo>
                  <a:lnTo>
                    <a:pt x="519" y="109"/>
                  </a:lnTo>
                  <a:lnTo>
                    <a:pt x="141" y="109"/>
                  </a:lnTo>
                  <a:close/>
                  <a:moveTo>
                    <a:pt x="56" y="0"/>
                  </a:moveTo>
                  <a:lnTo>
                    <a:pt x="554" y="0"/>
                  </a:lnTo>
                  <a:lnTo>
                    <a:pt x="571" y="3"/>
                  </a:lnTo>
                  <a:lnTo>
                    <a:pt x="586" y="12"/>
                  </a:lnTo>
                  <a:lnTo>
                    <a:pt x="598" y="22"/>
                  </a:lnTo>
                  <a:lnTo>
                    <a:pt x="606" y="34"/>
                  </a:lnTo>
                  <a:lnTo>
                    <a:pt x="691" y="247"/>
                  </a:lnTo>
                  <a:lnTo>
                    <a:pt x="706" y="281"/>
                  </a:lnTo>
                  <a:lnTo>
                    <a:pt x="715" y="317"/>
                  </a:lnTo>
                  <a:lnTo>
                    <a:pt x="719" y="353"/>
                  </a:lnTo>
                  <a:lnTo>
                    <a:pt x="718" y="390"/>
                  </a:lnTo>
                  <a:lnTo>
                    <a:pt x="713" y="426"/>
                  </a:lnTo>
                  <a:lnTo>
                    <a:pt x="703" y="464"/>
                  </a:lnTo>
                  <a:lnTo>
                    <a:pt x="686" y="499"/>
                  </a:lnTo>
                  <a:lnTo>
                    <a:pt x="665" y="532"/>
                  </a:lnTo>
                  <a:lnTo>
                    <a:pt x="641" y="561"/>
                  </a:lnTo>
                  <a:lnTo>
                    <a:pt x="613" y="586"/>
                  </a:lnTo>
                  <a:lnTo>
                    <a:pt x="582" y="607"/>
                  </a:lnTo>
                  <a:lnTo>
                    <a:pt x="548" y="624"/>
                  </a:lnTo>
                  <a:lnTo>
                    <a:pt x="519" y="634"/>
                  </a:lnTo>
                  <a:lnTo>
                    <a:pt x="491" y="642"/>
                  </a:lnTo>
                  <a:lnTo>
                    <a:pt x="463" y="646"/>
                  </a:lnTo>
                  <a:lnTo>
                    <a:pt x="434" y="647"/>
                  </a:lnTo>
                  <a:lnTo>
                    <a:pt x="397" y="645"/>
                  </a:lnTo>
                  <a:lnTo>
                    <a:pt x="362" y="637"/>
                  </a:lnTo>
                  <a:lnTo>
                    <a:pt x="328" y="627"/>
                  </a:lnTo>
                  <a:lnTo>
                    <a:pt x="294" y="612"/>
                  </a:lnTo>
                  <a:lnTo>
                    <a:pt x="263" y="594"/>
                  </a:lnTo>
                  <a:lnTo>
                    <a:pt x="235" y="571"/>
                  </a:lnTo>
                  <a:lnTo>
                    <a:pt x="210" y="546"/>
                  </a:lnTo>
                  <a:lnTo>
                    <a:pt x="188" y="518"/>
                  </a:lnTo>
                  <a:lnTo>
                    <a:pt x="170" y="487"/>
                  </a:lnTo>
                  <a:lnTo>
                    <a:pt x="4" y="75"/>
                  </a:lnTo>
                  <a:lnTo>
                    <a:pt x="1" y="65"/>
                  </a:lnTo>
                  <a:lnTo>
                    <a:pt x="0" y="53"/>
                  </a:lnTo>
                  <a:lnTo>
                    <a:pt x="1" y="42"/>
                  </a:lnTo>
                  <a:lnTo>
                    <a:pt x="5" y="31"/>
                  </a:lnTo>
                  <a:lnTo>
                    <a:pt x="10" y="24"/>
                  </a:lnTo>
                  <a:lnTo>
                    <a:pt x="19" y="13"/>
                  </a:lnTo>
                  <a:lnTo>
                    <a:pt x="31" y="5"/>
                  </a:lnTo>
                  <a:lnTo>
                    <a:pt x="43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9" name="Freeform 971"/>
            <p:cNvSpPr>
              <a:spLocks noEditPoints="1"/>
            </p:cNvSpPr>
            <p:nvPr/>
          </p:nvSpPr>
          <p:spPr bwMode="auto">
            <a:xfrm>
              <a:off x="2711450" y="4400550"/>
              <a:ext cx="111125" cy="103188"/>
            </a:xfrm>
            <a:custGeom>
              <a:avLst/>
              <a:gdLst>
                <a:gd name="T0" fmla="*/ 133 w 710"/>
                <a:gd name="T1" fmla="*/ 291 h 651"/>
                <a:gd name="T2" fmla="*/ 116 w 710"/>
                <a:gd name="T3" fmla="*/ 346 h 651"/>
                <a:gd name="T4" fmla="*/ 119 w 710"/>
                <a:gd name="T5" fmla="*/ 401 h 651"/>
                <a:gd name="T6" fmla="*/ 140 w 710"/>
                <a:gd name="T7" fmla="*/ 455 h 651"/>
                <a:gd name="T8" fmla="*/ 174 w 710"/>
                <a:gd name="T9" fmla="*/ 501 h 651"/>
                <a:gd name="T10" fmla="*/ 219 w 710"/>
                <a:gd name="T11" fmla="*/ 531 h 651"/>
                <a:gd name="T12" fmla="*/ 278 w 710"/>
                <a:gd name="T13" fmla="*/ 544 h 651"/>
                <a:gd name="T14" fmla="*/ 335 w 710"/>
                <a:gd name="T15" fmla="*/ 538 h 651"/>
                <a:gd name="T16" fmla="*/ 386 w 710"/>
                <a:gd name="T17" fmla="*/ 513 h 651"/>
                <a:gd name="T18" fmla="*/ 428 w 710"/>
                <a:gd name="T19" fmla="*/ 472 h 651"/>
                <a:gd name="T20" fmla="*/ 574 w 710"/>
                <a:gd name="T21" fmla="*/ 119 h 651"/>
                <a:gd name="T22" fmla="*/ 196 w 710"/>
                <a:gd name="T23" fmla="*/ 114 h 651"/>
                <a:gd name="T24" fmla="*/ 655 w 710"/>
                <a:gd name="T25" fmla="*/ 16 h 651"/>
                <a:gd name="T26" fmla="*/ 674 w 710"/>
                <a:gd name="T27" fmla="*/ 15 h 651"/>
                <a:gd name="T28" fmla="*/ 693 w 710"/>
                <a:gd name="T29" fmla="*/ 17 h 651"/>
                <a:gd name="T30" fmla="*/ 708 w 710"/>
                <a:gd name="T31" fmla="*/ 40 h 651"/>
                <a:gd name="T32" fmla="*/ 706 w 710"/>
                <a:gd name="T33" fmla="*/ 74 h 651"/>
                <a:gd name="T34" fmla="*/ 524 w 710"/>
                <a:gd name="T35" fmla="*/ 514 h 651"/>
                <a:gd name="T36" fmla="*/ 481 w 710"/>
                <a:gd name="T37" fmla="*/ 572 h 651"/>
                <a:gd name="T38" fmla="*/ 424 w 710"/>
                <a:gd name="T39" fmla="*/ 616 h 651"/>
                <a:gd name="T40" fmla="*/ 359 w 710"/>
                <a:gd name="T41" fmla="*/ 642 h 651"/>
                <a:gd name="T42" fmla="*/ 288 w 710"/>
                <a:gd name="T43" fmla="*/ 651 h 651"/>
                <a:gd name="T44" fmla="*/ 234 w 710"/>
                <a:gd name="T45" fmla="*/ 646 h 651"/>
                <a:gd name="T46" fmla="*/ 179 w 710"/>
                <a:gd name="T47" fmla="*/ 628 h 651"/>
                <a:gd name="T48" fmla="*/ 135 w 710"/>
                <a:gd name="T49" fmla="*/ 603 h 651"/>
                <a:gd name="T50" fmla="*/ 77 w 710"/>
                <a:gd name="T51" fmla="*/ 556 h 651"/>
                <a:gd name="T52" fmla="*/ 35 w 710"/>
                <a:gd name="T53" fmla="*/ 496 h 651"/>
                <a:gd name="T54" fmla="*/ 6 w 710"/>
                <a:gd name="T55" fmla="*/ 418 h 651"/>
                <a:gd name="T56" fmla="*/ 2 w 710"/>
                <a:gd name="T57" fmla="*/ 330 h 651"/>
                <a:gd name="T58" fmla="*/ 30 w 710"/>
                <a:gd name="T59" fmla="*/ 246 h 651"/>
                <a:gd name="T60" fmla="*/ 110 w 710"/>
                <a:gd name="T61" fmla="*/ 27 h 651"/>
                <a:gd name="T62" fmla="*/ 130 w 710"/>
                <a:gd name="T63" fmla="*/ 7 h 651"/>
                <a:gd name="T64" fmla="*/ 156 w 710"/>
                <a:gd name="T65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0" h="651">
                  <a:moveTo>
                    <a:pt x="196" y="114"/>
                  </a:moveTo>
                  <a:lnTo>
                    <a:pt x="133" y="291"/>
                  </a:lnTo>
                  <a:lnTo>
                    <a:pt x="122" y="319"/>
                  </a:lnTo>
                  <a:lnTo>
                    <a:pt x="116" y="346"/>
                  </a:lnTo>
                  <a:lnTo>
                    <a:pt x="115" y="374"/>
                  </a:lnTo>
                  <a:lnTo>
                    <a:pt x="119" y="401"/>
                  </a:lnTo>
                  <a:lnTo>
                    <a:pt x="127" y="428"/>
                  </a:lnTo>
                  <a:lnTo>
                    <a:pt x="140" y="455"/>
                  </a:lnTo>
                  <a:lnTo>
                    <a:pt x="156" y="480"/>
                  </a:lnTo>
                  <a:lnTo>
                    <a:pt x="174" y="501"/>
                  </a:lnTo>
                  <a:lnTo>
                    <a:pt x="196" y="518"/>
                  </a:lnTo>
                  <a:lnTo>
                    <a:pt x="219" y="531"/>
                  </a:lnTo>
                  <a:lnTo>
                    <a:pt x="248" y="540"/>
                  </a:lnTo>
                  <a:lnTo>
                    <a:pt x="278" y="544"/>
                  </a:lnTo>
                  <a:lnTo>
                    <a:pt x="307" y="543"/>
                  </a:lnTo>
                  <a:lnTo>
                    <a:pt x="335" y="538"/>
                  </a:lnTo>
                  <a:lnTo>
                    <a:pt x="361" y="528"/>
                  </a:lnTo>
                  <a:lnTo>
                    <a:pt x="386" y="513"/>
                  </a:lnTo>
                  <a:lnTo>
                    <a:pt x="408" y="494"/>
                  </a:lnTo>
                  <a:lnTo>
                    <a:pt x="428" y="472"/>
                  </a:lnTo>
                  <a:lnTo>
                    <a:pt x="442" y="445"/>
                  </a:lnTo>
                  <a:lnTo>
                    <a:pt x="574" y="119"/>
                  </a:lnTo>
                  <a:lnTo>
                    <a:pt x="196" y="119"/>
                  </a:lnTo>
                  <a:lnTo>
                    <a:pt x="196" y="114"/>
                  </a:lnTo>
                  <a:close/>
                  <a:moveTo>
                    <a:pt x="156" y="0"/>
                  </a:moveTo>
                  <a:lnTo>
                    <a:pt x="655" y="16"/>
                  </a:lnTo>
                  <a:lnTo>
                    <a:pt x="665" y="16"/>
                  </a:lnTo>
                  <a:lnTo>
                    <a:pt x="674" y="15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701" y="22"/>
                  </a:lnTo>
                  <a:lnTo>
                    <a:pt x="708" y="40"/>
                  </a:lnTo>
                  <a:lnTo>
                    <a:pt x="710" y="57"/>
                  </a:lnTo>
                  <a:lnTo>
                    <a:pt x="706" y="74"/>
                  </a:lnTo>
                  <a:lnTo>
                    <a:pt x="540" y="480"/>
                  </a:lnTo>
                  <a:lnTo>
                    <a:pt x="524" y="514"/>
                  </a:lnTo>
                  <a:lnTo>
                    <a:pt x="505" y="545"/>
                  </a:lnTo>
                  <a:lnTo>
                    <a:pt x="481" y="572"/>
                  </a:lnTo>
                  <a:lnTo>
                    <a:pt x="455" y="596"/>
                  </a:lnTo>
                  <a:lnTo>
                    <a:pt x="424" y="616"/>
                  </a:lnTo>
                  <a:lnTo>
                    <a:pt x="393" y="630"/>
                  </a:lnTo>
                  <a:lnTo>
                    <a:pt x="359" y="642"/>
                  </a:lnTo>
                  <a:lnTo>
                    <a:pt x="323" y="649"/>
                  </a:lnTo>
                  <a:lnTo>
                    <a:pt x="288" y="651"/>
                  </a:lnTo>
                  <a:lnTo>
                    <a:pt x="261" y="650"/>
                  </a:lnTo>
                  <a:lnTo>
                    <a:pt x="234" y="646"/>
                  </a:lnTo>
                  <a:lnTo>
                    <a:pt x="206" y="639"/>
                  </a:lnTo>
                  <a:lnTo>
                    <a:pt x="179" y="628"/>
                  </a:lnTo>
                  <a:lnTo>
                    <a:pt x="167" y="623"/>
                  </a:lnTo>
                  <a:lnTo>
                    <a:pt x="135" y="603"/>
                  </a:lnTo>
                  <a:lnTo>
                    <a:pt x="105" y="582"/>
                  </a:lnTo>
                  <a:lnTo>
                    <a:pt x="77" y="556"/>
                  </a:lnTo>
                  <a:lnTo>
                    <a:pt x="55" y="527"/>
                  </a:lnTo>
                  <a:lnTo>
                    <a:pt x="35" y="496"/>
                  </a:lnTo>
                  <a:lnTo>
                    <a:pt x="18" y="462"/>
                  </a:lnTo>
                  <a:lnTo>
                    <a:pt x="6" y="418"/>
                  </a:lnTo>
                  <a:lnTo>
                    <a:pt x="0" y="374"/>
                  </a:lnTo>
                  <a:lnTo>
                    <a:pt x="2" y="330"/>
                  </a:lnTo>
                  <a:lnTo>
                    <a:pt x="13" y="287"/>
                  </a:lnTo>
                  <a:lnTo>
                    <a:pt x="30" y="246"/>
                  </a:lnTo>
                  <a:lnTo>
                    <a:pt x="105" y="40"/>
                  </a:lnTo>
                  <a:lnTo>
                    <a:pt x="110" y="27"/>
                  </a:lnTo>
                  <a:lnTo>
                    <a:pt x="118" y="15"/>
                  </a:lnTo>
                  <a:lnTo>
                    <a:pt x="130" y="7"/>
                  </a:lnTo>
                  <a:lnTo>
                    <a:pt x="142" y="2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0" name="Freeform 972"/>
            <p:cNvSpPr>
              <a:spLocks noEditPoints="1"/>
            </p:cNvSpPr>
            <p:nvPr/>
          </p:nvSpPr>
          <p:spPr bwMode="auto">
            <a:xfrm>
              <a:off x="2781300" y="4284663"/>
              <a:ext cx="73025" cy="71438"/>
            </a:xfrm>
            <a:custGeom>
              <a:avLst/>
              <a:gdLst>
                <a:gd name="T0" fmla="*/ 203 w 459"/>
                <a:gd name="T1" fmla="*/ 117 h 457"/>
                <a:gd name="T2" fmla="*/ 159 w 459"/>
                <a:gd name="T3" fmla="*/ 139 h 457"/>
                <a:gd name="T4" fmla="*/ 127 w 459"/>
                <a:gd name="T5" fmla="*/ 179 h 457"/>
                <a:gd name="T6" fmla="*/ 115 w 459"/>
                <a:gd name="T7" fmla="*/ 229 h 457"/>
                <a:gd name="T8" fmla="*/ 127 w 459"/>
                <a:gd name="T9" fmla="*/ 278 h 457"/>
                <a:gd name="T10" fmla="*/ 159 w 459"/>
                <a:gd name="T11" fmla="*/ 318 h 457"/>
                <a:gd name="T12" fmla="*/ 203 w 459"/>
                <a:gd name="T13" fmla="*/ 340 h 457"/>
                <a:gd name="T14" fmla="*/ 256 w 459"/>
                <a:gd name="T15" fmla="*/ 340 h 457"/>
                <a:gd name="T16" fmla="*/ 301 w 459"/>
                <a:gd name="T17" fmla="*/ 318 h 457"/>
                <a:gd name="T18" fmla="*/ 333 w 459"/>
                <a:gd name="T19" fmla="*/ 278 h 457"/>
                <a:gd name="T20" fmla="*/ 344 w 459"/>
                <a:gd name="T21" fmla="*/ 229 h 457"/>
                <a:gd name="T22" fmla="*/ 333 w 459"/>
                <a:gd name="T23" fmla="*/ 179 h 457"/>
                <a:gd name="T24" fmla="*/ 301 w 459"/>
                <a:gd name="T25" fmla="*/ 139 h 457"/>
                <a:gd name="T26" fmla="*/ 256 w 459"/>
                <a:gd name="T27" fmla="*/ 117 h 457"/>
                <a:gd name="T28" fmla="*/ 229 w 459"/>
                <a:gd name="T29" fmla="*/ 0 h 457"/>
                <a:gd name="T30" fmla="*/ 302 w 459"/>
                <a:gd name="T31" fmla="*/ 11 h 457"/>
                <a:gd name="T32" fmla="*/ 365 w 459"/>
                <a:gd name="T33" fmla="*/ 45 h 457"/>
                <a:gd name="T34" fmla="*/ 415 w 459"/>
                <a:gd name="T35" fmla="*/ 93 h 457"/>
                <a:gd name="T36" fmla="*/ 447 w 459"/>
                <a:gd name="T37" fmla="*/ 157 h 457"/>
                <a:gd name="T38" fmla="*/ 459 w 459"/>
                <a:gd name="T39" fmla="*/ 229 h 457"/>
                <a:gd name="T40" fmla="*/ 447 w 459"/>
                <a:gd name="T41" fmla="*/ 300 h 457"/>
                <a:gd name="T42" fmla="*/ 415 w 459"/>
                <a:gd name="T43" fmla="*/ 364 h 457"/>
                <a:gd name="T44" fmla="*/ 365 w 459"/>
                <a:gd name="T45" fmla="*/ 412 h 457"/>
                <a:gd name="T46" fmla="*/ 302 w 459"/>
                <a:gd name="T47" fmla="*/ 446 h 457"/>
                <a:gd name="T48" fmla="*/ 229 w 459"/>
                <a:gd name="T49" fmla="*/ 457 h 457"/>
                <a:gd name="T50" fmla="*/ 157 w 459"/>
                <a:gd name="T51" fmla="*/ 446 h 457"/>
                <a:gd name="T52" fmla="*/ 95 w 459"/>
                <a:gd name="T53" fmla="*/ 412 h 457"/>
                <a:gd name="T54" fmla="*/ 45 w 459"/>
                <a:gd name="T55" fmla="*/ 364 h 457"/>
                <a:gd name="T56" fmla="*/ 13 w 459"/>
                <a:gd name="T57" fmla="*/ 300 h 457"/>
                <a:gd name="T58" fmla="*/ 0 w 459"/>
                <a:gd name="T59" fmla="*/ 229 h 457"/>
                <a:gd name="T60" fmla="*/ 13 w 459"/>
                <a:gd name="T61" fmla="*/ 157 h 457"/>
                <a:gd name="T62" fmla="*/ 45 w 459"/>
                <a:gd name="T63" fmla="*/ 93 h 457"/>
                <a:gd name="T64" fmla="*/ 95 w 459"/>
                <a:gd name="T65" fmla="*/ 45 h 457"/>
                <a:gd name="T66" fmla="*/ 157 w 459"/>
                <a:gd name="T67" fmla="*/ 11 h 457"/>
                <a:gd name="T68" fmla="*/ 229 w 459"/>
                <a:gd name="T6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7">
                  <a:moveTo>
                    <a:pt x="229" y="114"/>
                  </a:moveTo>
                  <a:lnTo>
                    <a:pt x="203" y="117"/>
                  </a:lnTo>
                  <a:lnTo>
                    <a:pt x="179" y="126"/>
                  </a:lnTo>
                  <a:lnTo>
                    <a:pt x="159" y="139"/>
                  </a:lnTo>
                  <a:lnTo>
                    <a:pt x="141" y="157"/>
                  </a:lnTo>
                  <a:lnTo>
                    <a:pt x="127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4"/>
                  </a:lnTo>
                  <a:lnTo>
                    <a:pt x="127" y="278"/>
                  </a:lnTo>
                  <a:lnTo>
                    <a:pt x="141" y="300"/>
                  </a:lnTo>
                  <a:lnTo>
                    <a:pt x="159" y="318"/>
                  </a:lnTo>
                  <a:lnTo>
                    <a:pt x="179" y="331"/>
                  </a:lnTo>
                  <a:lnTo>
                    <a:pt x="203" y="340"/>
                  </a:lnTo>
                  <a:lnTo>
                    <a:pt x="229" y="343"/>
                  </a:lnTo>
                  <a:lnTo>
                    <a:pt x="256" y="340"/>
                  </a:lnTo>
                  <a:lnTo>
                    <a:pt x="280" y="331"/>
                  </a:lnTo>
                  <a:lnTo>
                    <a:pt x="301" y="318"/>
                  </a:lnTo>
                  <a:lnTo>
                    <a:pt x="319" y="300"/>
                  </a:lnTo>
                  <a:lnTo>
                    <a:pt x="333" y="278"/>
                  </a:lnTo>
                  <a:lnTo>
                    <a:pt x="341" y="254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7"/>
                  </a:lnTo>
                  <a:lnTo>
                    <a:pt x="301" y="139"/>
                  </a:lnTo>
                  <a:lnTo>
                    <a:pt x="280" y="126"/>
                  </a:lnTo>
                  <a:lnTo>
                    <a:pt x="256" y="117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2" y="11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2" y="67"/>
                  </a:lnTo>
                  <a:lnTo>
                    <a:pt x="415" y="93"/>
                  </a:lnTo>
                  <a:lnTo>
                    <a:pt x="434" y="124"/>
                  </a:lnTo>
                  <a:lnTo>
                    <a:pt x="447" y="157"/>
                  </a:lnTo>
                  <a:lnTo>
                    <a:pt x="456" y="191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7" y="300"/>
                  </a:lnTo>
                  <a:lnTo>
                    <a:pt x="434" y="333"/>
                  </a:lnTo>
                  <a:lnTo>
                    <a:pt x="415" y="364"/>
                  </a:lnTo>
                  <a:lnTo>
                    <a:pt x="392" y="390"/>
                  </a:lnTo>
                  <a:lnTo>
                    <a:pt x="365" y="412"/>
                  </a:lnTo>
                  <a:lnTo>
                    <a:pt x="335" y="431"/>
                  </a:lnTo>
                  <a:lnTo>
                    <a:pt x="302" y="446"/>
                  </a:lnTo>
                  <a:lnTo>
                    <a:pt x="267" y="454"/>
                  </a:lnTo>
                  <a:lnTo>
                    <a:pt x="229" y="457"/>
                  </a:lnTo>
                  <a:lnTo>
                    <a:pt x="193" y="454"/>
                  </a:lnTo>
                  <a:lnTo>
                    <a:pt x="157" y="446"/>
                  </a:lnTo>
                  <a:lnTo>
                    <a:pt x="125" y="431"/>
                  </a:lnTo>
                  <a:lnTo>
                    <a:pt x="95" y="412"/>
                  </a:lnTo>
                  <a:lnTo>
                    <a:pt x="68" y="390"/>
                  </a:lnTo>
                  <a:lnTo>
                    <a:pt x="45" y="364"/>
                  </a:lnTo>
                  <a:lnTo>
                    <a:pt x="26" y="333"/>
                  </a:lnTo>
                  <a:lnTo>
                    <a:pt x="13" y="300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3" y="157"/>
                  </a:lnTo>
                  <a:lnTo>
                    <a:pt x="26" y="124"/>
                  </a:lnTo>
                  <a:lnTo>
                    <a:pt x="45" y="93"/>
                  </a:lnTo>
                  <a:lnTo>
                    <a:pt x="68" y="67"/>
                  </a:lnTo>
                  <a:lnTo>
                    <a:pt x="95" y="45"/>
                  </a:lnTo>
                  <a:lnTo>
                    <a:pt x="125" y="26"/>
                  </a:lnTo>
                  <a:lnTo>
                    <a:pt x="157" y="11"/>
                  </a:lnTo>
                  <a:lnTo>
                    <a:pt x="193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1" name="Freeform 973"/>
            <p:cNvSpPr>
              <a:spLocks noEditPoints="1"/>
            </p:cNvSpPr>
            <p:nvPr/>
          </p:nvSpPr>
          <p:spPr bwMode="auto">
            <a:xfrm>
              <a:off x="2744788" y="4256088"/>
              <a:ext cx="144463" cy="127000"/>
            </a:xfrm>
            <a:custGeom>
              <a:avLst/>
              <a:gdLst>
                <a:gd name="T0" fmla="*/ 153 w 917"/>
                <a:gd name="T1" fmla="*/ 118 h 801"/>
                <a:gd name="T2" fmla="*/ 125 w 917"/>
                <a:gd name="T3" fmla="*/ 136 h 801"/>
                <a:gd name="T4" fmla="*/ 115 w 917"/>
                <a:gd name="T5" fmla="*/ 172 h 801"/>
                <a:gd name="T6" fmla="*/ 118 w 917"/>
                <a:gd name="T7" fmla="*/ 648 h 801"/>
                <a:gd name="T8" fmla="*/ 137 w 917"/>
                <a:gd name="T9" fmla="*/ 676 h 801"/>
                <a:gd name="T10" fmla="*/ 172 w 917"/>
                <a:gd name="T11" fmla="*/ 686 h 801"/>
                <a:gd name="T12" fmla="*/ 765 w 917"/>
                <a:gd name="T13" fmla="*/ 683 h 801"/>
                <a:gd name="T14" fmla="*/ 793 w 917"/>
                <a:gd name="T15" fmla="*/ 665 h 801"/>
                <a:gd name="T16" fmla="*/ 802 w 917"/>
                <a:gd name="T17" fmla="*/ 629 h 801"/>
                <a:gd name="T18" fmla="*/ 800 w 917"/>
                <a:gd name="T19" fmla="*/ 153 h 801"/>
                <a:gd name="T20" fmla="*/ 780 w 917"/>
                <a:gd name="T21" fmla="*/ 125 h 801"/>
                <a:gd name="T22" fmla="*/ 745 w 917"/>
                <a:gd name="T23" fmla="*/ 115 h 801"/>
                <a:gd name="T24" fmla="*/ 172 w 917"/>
                <a:gd name="T25" fmla="*/ 0 h 801"/>
                <a:gd name="T26" fmla="*/ 777 w 917"/>
                <a:gd name="T27" fmla="*/ 3 h 801"/>
                <a:gd name="T28" fmla="*/ 833 w 917"/>
                <a:gd name="T29" fmla="*/ 23 h 801"/>
                <a:gd name="T30" fmla="*/ 877 w 917"/>
                <a:gd name="T31" fmla="*/ 61 h 801"/>
                <a:gd name="T32" fmla="*/ 906 w 917"/>
                <a:gd name="T33" fmla="*/ 111 h 801"/>
                <a:gd name="T34" fmla="*/ 917 w 917"/>
                <a:gd name="T35" fmla="*/ 172 h 801"/>
                <a:gd name="T36" fmla="*/ 915 w 917"/>
                <a:gd name="T37" fmla="*/ 660 h 801"/>
                <a:gd name="T38" fmla="*/ 894 w 917"/>
                <a:gd name="T39" fmla="*/ 716 h 801"/>
                <a:gd name="T40" fmla="*/ 857 w 917"/>
                <a:gd name="T41" fmla="*/ 761 h 801"/>
                <a:gd name="T42" fmla="*/ 806 w 917"/>
                <a:gd name="T43" fmla="*/ 790 h 801"/>
                <a:gd name="T44" fmla="*/ 745 w 917"/>
                <a:gd name="T45" fmla="*/ 801 h 801"/>
                <a:gd name="T46" fmla="*/ 141 w 917"/>
                <a:gd name="T47" fmla="*/ 798 h 801"/>
                <a:gd name="T48" fmla="*/ 84 w 917"/>
                <a:gd name="T49" fmla="*/ 778 h 801"/>
                <a:gd name="T50" fmla="*/ 40 w 917"/>
                <a:gd name="T51" fmla="*/ 740 h 801"/>
                <a:gd name="T52" fmla="*/ 10 w 917"/>
                <a:gd name="T53" fmla="*/ 690 h 801"/>
                <a:gd name="T54" fmla="*/ 0 w 917"/>
                <a:gd name="T55" fmla="*/ 629 h 801"/>
                <a:gd name="T56" fmla="*/ 3 w 917"/>
                <a:gd name="T57" fmla="*/ 141 h 801"/>
                <a:gd name="T58" fmla="*/ 23 w 917"/>
                <a:gd name="T59" fmla="*/ 85 h 801"/>
                <a:gd name="T60" fmla="*/ 60 w 917"/>
                <a:gd name="T61" fmla="*/ 40 h 801"/>
                <a:gd name="T62" fmla="*/ 111 w 917"/>
                <a:gd name="T63" fmla="*/ 11 h 801"/>
                <a:gd name="T64" fmla="*/ 172 w 917"/>
                <a:gd name="T65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7" h="801">
                  <a:moveTo>
                    <a:pt x="172" y="115"/>
                  </a:moveTo>
                  <a:lnTo>
                    <a:pt x="153" y="118"/>
                  </a:lnTo>
                  <a:lnTo>
                    <a:pt x="137" y="125"/>
                  </a:lnTo>
                  <a:lnTo>
                    <a:pt x="125" y="136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629"/>
                  </a:lnTo>
                  <a:lnTo>
                    <a:pt x="118" y="648"/>
                  </a:lnTo>
                  <a:lnTo>
                    <a:pt x="125" y="665"/>
                  </a:lnTo>
                  <a:lnTo>
                    <a:pt x="137" y="676"/>
                  </a:lnTo>
                  <a:lnTo>
                    <a:pt x="153" y="683"/>
                  </a:lnTo>
                  <a:lnTo>
                    <a:pt x="172" y="686"/>
                  </a:lnTo>
                  <a:lnTo>
                    <a:pt x="745" y="686"/>
                  </a:lnTo>
                  <a:lnTo>
                    <a:pt x="765" y="683"/>
                  </a:lnTo>
                  <a:lnTo>
                    <a:pt x="780" y="676"/>
                  </a:lnTo>
                  <a:lnTo>
                    <a:pt x="793" y="665"/>
                  </a:lnTo>
                  <a:lnTo>
                    <a:pt x="800" y="648"/>
                  </a:lnTo>
                  <a:lnTo>
                    <a:pt x="802" y="629"/>
                  </a:lnTo>
                  <a:lnTo>
                    <a:pt x="802" y="172"/>
                  </a:lnTo>
                  <a:lnTo>
                    <a:pt x="800" y="153"/>
                  </a:lnTo>
                  <a:lnTo>
                    <a:pt x="793" y="136"/>
                  </a:lnTo>
                  <a:lnTo>
                    <a:pt x="780" y="125"/>
                  </a:lnTo>
                  <a:lnTo>
                    <a:pt x="765" y="118"/>
                  </a:lnTo>
                  <a:lnTo>
                    <a:pt x="745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745" y="0"/>
                  </a:lnTo>
                  <a:lnTo>
                    <a:pt x="777" y="3"/>
                  </a:lnTo>
                  <a:lnTo>
                    <a:pt x="806" y="11"/>
                  </a:lnTo>
                  <a:lnTo>
                    <a:pt x="833" y="23"/>
                  </a:lnTo>
                  <a:lnTo>
                    <a:pt x="857" y="40"/>
                  </a:lnTo>
                  <a:lnTo>
                    <a:pt x="877" y="61"/>
                  </a:lnTo>
                  <a:lnTo>
                    <a:pt x="894" y="85"/>
                  </a:lnTo>
                  <a:lnTo>
                    <a:pt x="906" y="111"/>
                  </a:lnTo>
                  <a:lnTo>
                    <a:pt x="915" y="141"/>
                  </a:lnTo>
                  <a:lnTo>
                    <a:pt x="917" y="172"/>
                  </a:lnTo>
                  <a:lnTo>
                    <a:pt x="917" y="629"/>
                  </a:lnTo>
                  <a:lnTo>
                    <a:pt x="915" y="660"/>
                  </a:lnTo>
                  <a:lnTo>
                    <a:pt x="906" y="690"/>
                  </a:lnTo>
                  <a:lnTo>
                    <a:pt x="894" y="716"/>
                  </a:lnTo>
                  <a:lnTo>
                    <a:pt x="877" y="740"/>
                  </a:lnTo>
                  <a:lnTo>
                    <a:pt x="857" y="761"/>
                  </a:lnTo>
                  <a:lnTo>
                    <a:pt x="833" y="778"/>
                  </a:lnTo>
                  <a:lnTo>
                    <a:pt x="806" y="790"/>
                  </a:lnTo>
                  <a:lnTo>
                    <a:pt x="777" y="798"/>
                  </a:lnTo>
                  <a:lnTo>
                    <a:pt x="745" y="801"/>
                  </a:lnTo>
                  <a:lnTo>
                    <a:pt x="172" y="801"/>
                  </a:lnTo>
                  <a:lnTo>
                    <a:pt x="141" y="798"/>
                  </a:lnTo>
                  <a:lnTo>
                    <a:pt x="111" y="790"/>
                  </a:lnTo>
                  <a:lnTo>
                    <a:pt x="84" y="778"/>
                  </a:lnTo>
                  <a:lnTo>
                    <a:pt x="60" y="761"/>
                  </a:lnTo>
                  <a:lnTo>
                    <a:pt x="40" y="740"/>
                  </a:lnTo>
                  <a:lnTo>
                    <a:pt x="23" y="716"/>
                  </a:lnTo>
                  <a:lnTo>
                    <a:pt x="10" y="690"/>
                  </a:lnTo>
                  <a:lnTo>
                    <a:pt x="3" y="660"/>
                  </a:lnTo>
                  <a:lnTo>
                    <a:pt x="0" y="629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0" y="111"/>
                  </a:lnTo>
                  <a:lnTo>
                    <a:pt x="23" y="85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1" y="11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2" name="Freeform 974"/>
            <p:cNvSpPr>
              <a:spLocks noEditPoints="1"/>
            </p:cNvSpPr>
            <p:nvPr/>
          </p:nvSpPr>
          <p:spPr bwMode="auto">
            <a:xfrm>
              <a:off x="2789238" y="4621213"/>
              <a:ext cx="55563" cy="98425"/>
            </a:xfrm>
            <a:custGeom>
              <a:avLst/>
              <a:gdLst>
                <a:gd name="T0" fmla="*/ 115 w 351"/>
                <a:gd name="T1" fmla="*/ 446 h 618"/>
                <a:gd name="T2" fmla="*/ 122 w 351"/>
                <a:gd name="T3" fmla="*/ 473 h 618"/>
                <a:gd name="T4" fmla="*/ 142 w 351"/>
                <a:gd name="T5" fmla="*/ 495 h 618"/>
                <a:gd name="T6" fmla="*/ 172 w 351"/>
                <a:gd name="T7" fmla="*/ 504 h 618"/>
                <a:gd name="T8" fmla="*/ 202 w 351"/>
                <a:gd name="T9" fmla="*/ 496 h 618"/>
                <a:gd name="T10" fmla="*/ 222 w 351"/>
                <a:gd name="T11" fmla="*/ 474 h 618"/>
                <a:gd name="T12" fmla="*/ 230 w 351"/>
                <a:gd name="T13" fmla="*/ 446 h 618"/>
                <a:gd name="T14" fmla="*/ 211 w 351"/>
                <a:gd name="T15" fmla="*/ 158 h 618"/>
                <a:gd name="T16" fmla="*/ 172 w 351"/>
                <a:gd name="T17" fmla="*/ 161 h 618"/>
                <a:gd name="T18" fmla="*/ 134 w 351"/>
                <a:gd name="T19" fmla="*/ 154 h 618"/>
                <a:gd name="T20" fmla="*/ 53 w 351"/>
                <a:gd name="T21" fmla="*/ 0 h 618"/>
                <a:gd name="T22" fmla="*/ 85 w 351"/>
                <a:gd name="T23" fmla="*/ 7 h 618"/>
                <a:gd name="T24" fmla="*/ 123 w 351"/>
                <a:gd name="T25" fmla="*/ 33 h 618"/>
                <a:gd name="T26" fmla="*/ 179 w 351"/>
                <a:gd name="T27" fmla="*/ 52 h 618"/>
                <a:gd name="T28" fmla="*/ 218 w 351"/>
                <a:gd name="T29" fmla="*/ 44 h 618"/>
                <a:gd name="T30" fmla="*/ 253 w 351"/>
                <a:gd name="T31" fmla="*/ 23 h 618"/>
                <a:gd name="T32" fmla="*/ 276 w 351"/>
                <a:gd name="T33" fmla="*/ 10 h 618"/>
                <a:gd name="T34" fmla="*/ 303 w 351"/>
                <a:gd name="T35" fmla="*/ 9 h 618"/>
                <a:gd name="T36" fmla="*/ 331 w 351"/>
                <a:gd name="T37" fmla="*/ 21 h 618"/>
                <a:gd name="T38" fmla="*/ 348 w 351"/>
                <a:gd name="T39" fmla="*/ 47 h 618"/>
                <a:gd name="T40" fmla="*/ 351 w 351"/>
                <a:gd name="T41" fmla="*/ 446 h 618"/>
                <a:gd name="T42" fmla="*/ 342 w 351"/>
                <a:gd name="T43" fmla="*/ 500 h 618"/>
                <a:gd name="T44" fmla="*/ 317 w 351"/>
                <a:gd name="T45" fmla="*/ 547 h 618"/>
                <a:gd name="T46" fmla="*/ 277 w 351"/>
                <a:gd name="T47" fmla="*/ 585 h 618"/>
                <a:gd name="T48" fmla="*/ 228 w 351"/>
                <a:gd name="T49" fmla="*/ 610 h 618"/>
                <a:gd name="T50" fmla="*/ 172 w 351"/>
                <a:gd name="T51" fmla="*/ 618 h 618"/>
                <a:gd name="T52" fmla="*/ 114 w 351"/>
                <a:gd name="T53" fmla="*/ 607 h 618"/>
                <a:gd name="T54" fmla="*/ 63 w 351"/>
                <a:gd name="T55" fmla="*/ 578 h 618"/>
                <a:gd name="T56" fmla="*/ 25 w 351"/>
                <a:gd name="T57" fmla="*/ 534 h 618"/>
                <a:gd name="T58" fmla="*/ 4 w 351"/>
                <a:gd name="T59" fmla="*/ 478 h 618"/>
                <a:gd name="T60" fmla="*/ 0 w 351"/>
                <a:gd name="T61" fmla="*/ 58 h 618"/>
                <a:gd name="T62" fmla="*/ 7 w 351"/>
                <a:gd name="T63" fmla="*/ 32 h 618"/>
                <a:gd name="T64" fmla="*/ 23 w 351"/>
                <a:gd name="T65" fmla="*/ 12 h 618"/>
                <a:gd name="T66" fmla="*/ 53 w 351"/>
                <a:gd name="T67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1" h="618">
                  <a:moveTo>
                    <a:pt x="115" y="149"/>
                  </a:moveTo>
                  <a:lnTo>
                    <a:pt x="115" y="446"/>
                  </a:lnTo>
                  <a:lnTo>
                    <a:pt x="117" y="461"/>
                  </a:lnTo>
                  <a:lnTo>
                    <a:pt x="122" y="473"/>
                  </a:lnTo>
                  <a:lnTo>
                    <a:pt x="132" y="486"/>
                  </a:lnTo>
                  <a:lnTo>
                    <a:pt x="142" y="495"/>
                  </a:lnTo>
                  <a:lnTo>
                    <a:pt x="157" y="501"/>
                  </a:lnTo>
                  <a:lnTo>
                    <a:pt x="172" y="504"/>
                  </a:lnTo>
                  <a:lnTo>
                    <a:pt x="188" y="501"/>
                  </a:lnTo>
                  <a:lnTo>
                    <a:pt x="202" y="496"/>
                  </a:lnTo>
                  <a:lnTo>
                    <a:pt x="213" y="487"/>
                  </a:lnTo>
                  <a:lnTo>
                    <a:pt x="222" y="474"/>
                  </a:lnTo>
                  <a:lnTo>
                    <a:pt x="229" y="462"/>
                  </a:lnTo>
                  <a:lnTo>
                    <a:pt x="230" y="446"/>
                  </a:lnTo>
                  <a:lnTo>
                    <a:pt x="230" y="155"/>
                  </a:lnTo>
                  <a:lnTo>
                    <a:pt x="211" y="158"/>
                  </a:lnTo>
                  <a:lnTo>
                    <a:pt x="191" y="161"/>
                  </a:lnTo>
                  <a:lnTo>
                    <a:pt x="172" y="161"/>
                  </a:lnTo>
                  <a:lnTo>
                    <a:pt x="154" y="158"/>
                  </a:lnTo>
                  <a:lnTo>
                    <a:pt x="134" y="154"/>
                  </a:lnTo>
                  <a:lnTo>
                    <a:pt x="115" y="149"/>
                  </a:lnTo>
                  <a:close/>
                  <a:moveTo>
                    <a:pt x="53" y="0"/>
                  </a:moveTo>
                  <a:lnTo>
                    <a:pt x="69" y="1"/>
                  </a:lnTo>
                  <a:lnTo>
                    <a:pt x="85" y="7"/>
                  </a:lnTo>
                  <a:lnTo>
                    <a:pt x="98" y="18"/>
                  </a:lnTo>
                  <a:lnTo>
                    <a:pt x="123" y="33"/>
                  </a:lnTo>
                  <a:lnTo>
                    <a:pt x="150" y="44"/>
                  </a:lnTo>
                  <a:lnTo>
                    <a:pt x="179" y="52"/>
                  </a:lnTo>
                  <a:lnTo>
                    <a:pt x="199" y="50"/>
                  </a:lnTo>
                  <a:lnTo>
                    <a:pt x="218" y="44"/>
                  </a:lnTo>
                  <a:lnTo>
                    <a:pt x="236" y="35"/>
                  </a:lnTo>
                  <a:lnTo>
                    <a:pt x="253" y="23"/>
                  </a:lnTo>
                  <a:lnTo>
                    <a:pt x="264" y="15"/>
                  </a:lnTo>
                  <a:lnTo>
                    <a:pt x="276" y="10"/>
                  </a:lnTo>
                  <a:lnTo>
                    <a:pt x="289" y="9"/>
                  </a:lnTo>
                  <a:lnTo>
                    <a:pt x="303" y="9"/>
                  </a:lnTo>
                  <a:lnTo>
                    <a:pt x="316" y="12"/>
                  </a:lnTo>
                  <a:lnTo>
                    <a:pt x="331" y="21"/>
                  </a:lnTo>
                  <a:lnTo>
                    <a:pt x="342" y="34"/>
                  </a:lnTo>
                  <a:lnTo>
                    <a:pt x="348" y="47"/>
                  </a:lnTo>
                  <a:lnTo>
                    <a:pt x="351" y="63"/>
                  </a:lnTo>
                  <a:lnTo>
                    <a:pt x="351" y="446"/>
                  </a:lnTo>
                  <a:lnTo>
                    <a:pt x="348" y="473"/>
                  </a:lnTo>
                  <a:lnTo>
                    <a:pt x="342" y="500"/>
                  </a:lnTo>
                  <a:lnTo>
                    <a:pt x="332" y="525"/>
                  </a:lnTo>
                  <a:lnTo>
                    <a:pt x="317" y="547"/>
                  </a:lnTo>
                  <a:lnTo>
                    <a:pt x="298" y="567"/>
                  </a:lnTo>
                  <a:lnTo>
                    <a:pt x="277" y="585"/>
                  </a:lnTo>
                  <a:lnTo>
                    <a:pt x="253" y="599"/>
                  </a:lnTo>
                  <a:lnTo>
                    <a:pt x="228" y="610"/>
                  </a:lnTo>
                  <a:lnTo>
                    <a:pt x="200" y="616"/>
                  </a:lnTo>
                  <a:lnTo>
                    <a:pt x="172" y="618"/>
                  </a:lnTo>
                  <a:lnTo>
                    <a:pt x="143" y="615"/>
                  </a:lnTo>
                  <a:lnTo>
                    <a:pt x="114" y="607"/>
                  </a:lnTo>
                  <a:lnTo>
                    <a:pt x="88" y="595"/>
                  </a:lnTo>
                  <a:lnTo>
                    <a:pt x="63" y="578"/>
                  </a:lnTo>
                  <a:lnTo>
                    <a:pt x="42" y="558"/>
                  </a:lnTo>
                  <a:lnTo>
                    <a:pt x="25" y="534"/>
                  </a:lnTo>
                  <a:lnTo>
                    <a:pt x="12" y="508"/>
                  </a:lnTo>
                  <a:lnTo>
                    <a:pt x="4" y="478"/>
                  </a:lnTo>
                  <a:lnTo>
                    <a:pt x="0" y="446"/>
                  </a:lnTo>
                  <a:lnTo>
                    <a:pt x="0" y="58"/>
                  </a:lnTo>
                  <a:lnTo>
                    <a:pt x="3" y="44"/>
                  </a:lnTo>
                  <a:lnTo>
                    <a:pt x="7" y="32"/>
                  </a:lnTo>
                  <a:lnTo>
                    <a:pt x="13" y="20"/>
                  </a:lnTo>
                  <a:lnTo>
                    <a:pt x="23" y="12"/>
                  </a:lnTo>
                  <a:lnTo>
                    <a:pt x="35" y="7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3" name="Freeform 975"/>
            <p:cNvSpPr>
              <a:spLocks noEditPoints="1"/>
            </p:cNvSpPr>
            <p:nvPr/>
          </p:nvSpPr>
          <p:spPr bwMode="auto">
            <a:xfrm>
              <a:off x="2752725" y="4367213"/>
              <a:ext cx="128588" cy="52388"/>
            </a:xfrm>
            <a:custGeom>
              <a:avLst/>
              <a:gdLst>
                <a:gd name="T0" fmla="*/ 209 w 806"/>
                <a:gd name="T1" fmla="*/ 108 h 330"/>
                <a:gd name="T2" fmla="*/ 151 w 806"/>
                <a:gd name="T3" fmla="*/ 222 h 330"/>
                <a:gd name="T4" fmla="*/ 655 w 806"/>
                <a:gd name="T5" fmla="*/ 222 h 330"/>
                <a:gd name="T6" fmla="*/ 598 w 806"/>
                <a:gd name="T7" fmla="*/ 108 h 330"/>
                <a:gd name="T8" fmla="*/ 209 w 806"/>
                <a:gd name="T9" fmla="*/ 108 h 330"/>
                <a:gd name="T10" fmla="*/ 174 w 806"/>
                <a:gd name="T11" fmla="*/ 0 h 330"/>
                <a:gd name="T12" fmla="*/ 633 w 806"/>
                <a:gd name="T13" fmla="*/ 0 h 330"/>
                <a:gd name="T14" fmla="*/ 649 w 806"/>
                <a:gd name="T15" fmla="*/ 2 h 330"/>
                <a:gd name="T16" fmla="*/ 663 w 806"/>
                <a:gd name="T17" fmla="*/ 8 h 330"/>
                <a:gd name="T18" fmla="*/ 675 w 806"/>
                <a:gd name="T19" fmla="*/ 18 h 330"/>
                <a:gd name="T20" fmla="*/ 685 w 806"/>
                <a:gd name="T21" fmla="*/ 34 h 330"/>
                <a:gd name="T22" fmla="*/ 799 w 806"/>
                <a:gd name="T23" fmla="*/ 245 h 330"/>
                <a:gd name="T24" fmla="*/ 804 w 806"/>
                <a:gd name="T25" fmla="*/ 255 h 330"/>
                <a:gd name="T26" fmla="*/ 806 w 806"/>
                <a:gd name="T27" fmla="*/ 268 h 330"/>
                <a:gd name="T28" fmla="*/ 804 w 806"/>
                <a:gd name="T29" fmla="*/ 279 h 330"/>
                <a:gd name="T30" fmla="*/ 802 w 806"/>
                <a:gd name="T31" fmla="*/ 292 h 330"/>
                <a:gd name="T32" fmla="*/ 799 w 806"/>
                <a:gd name="T33" fmla="*/ 302 h 330"/>
                <a:gd name="T34" fmla="*/ 789 w 806"/>
                <a:gd name="T35" fmla="*/ 313 h 330"/>
                <a:gd name="T36" fmla="*/ 775 w 806"/>
                <a:gd name="T37" fmla="*/ 323 h 330"/>
                <a:gd name="T38" fmla="*/ 762 w 806"/>
                <a:gd name="T39" fmla="*/ 329 h 330"/>
                <a:gd name="T40" fmla="*/ 747 w 806"/>
                <a:gd name="T41" fmla="*/ 330 h 330"/>
                <a:gd name="T42" fmla="*/ 60 w 806"/>
                <a:gd name="T43" fmla="*/ 330 h 330"/>
                <a:gd name="T44" fmla="*/ 46 w 806"/>
                <a:gd name="T45" fmla="*/ 329 h 330"/>
                <a:gd name="T46" fmla="*/ 32 w 806"/>
                <a:gd name="T47" fmla="*/ 323 h 330"/>
                <a:gd name="T48" fmla="*/ 19 w 806"/>
                <a:gd name="T49" fmla="*/ 313 h 330"/>
                <a:gd name="T50" fmla="*/ 8 w 806"/>
                <a:gd name="T51" fmla="*/ 302 h 330"/>
                <a:gd name="T52" fmla="*/ 2 w 806"/>
                <a:gd name="T53" fmla="*/ 289 h 330"/>
                <a:gd name="T54" fmla="*/ 0 w 806"/>
                <a:gd name="T55" fmla="*/ 274 h 330"/>
                <a:gd name="T56" fmla="*/ 2 w 806"/>
                <a:gd name="T57" fmla="*/ 258 h 330"/>
                <a:gd name="T58" fmla="*/ 8 w 806"/>
                <a:gd name="T59" fmla="*/ 245 h 330"/>
                <a:gd name="T60" fmla="*/ 123 w 806"/>
                <a:gd name="T61" fmla="*/ 34 h 330"/>
                <a:gd name="T62" fmla="*/ 130 w 806"/>
                <a:gd name="T63" fmla="*/ 23 h 330"/>
                <a:gd name="T64" fmla="*/ 140 w 806"/>
                <a:gd name="T65" fmla="*/ 14 h 330"/>
                <a:gd name="T66" fmla="*/ 150 w 806"/>
                <a:gd name="T67" fmla="*/ 6 h 330"/>
                <a:gd name="T68" fmla="*/ 162 w 806"/>
                <a:gd name="T69" fmla="*/ 1 h 330"/>
                <a:gd name="T70" fmla="*/ 174 w 806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6" h="330">
                  <a:moveTo>
                    <a:pt x="209" y="108"/>
                  </a:moveTo>
                  <a:lnTo>
                    <a:pt x="151" y="222"/>
                  </a:lnTo>
                  <a:lnTo>
                    <a:pt x="655" y="222"/>
                  </a:lnTo>
                  <a:lnTo>
                    <a:pt x="598" y="108"/>
                  </a:lnTo>
                  <a:lnTo>
                    <a:pt x="209" y="108"/>
                  </a:lnTo>
                  <a:close/>
                  <a:moveTo>
                    <a:pt x="174" y="0"/>
                  </a:moveTo>
                  <a:lnTo>
                    <a:pt x="633" y="0"/>
                  </a:lnTo>
                  <a:lnTo>
                    <a:pt x="649" y="2"/>
                  </a:lnTo>
                  <a:lnTo>
                    <a:pt x="663" y="8"/>
                  </a:lnTo>
                  <a:lnTo>
                    <a:pt x="675" y="18"/>
                  </a:lnTo>
                  <a:lnTo>
                    <a:pt x="685" y="34"/>
                  </a:lnTo>
                  <a:lnTo>
                    <a:pt x="799" y="245"/>
                  </a:lnTo>
                  <a:lnTo>
                    <a:pt x="804" y="255"/>
                  </a:lnTo>
                  <a:lnTo>
                    <a:pt x="806" y="268"/>
                  </a:lnTo>
                  <a:lnTo>
                    <a:pt x="804" y="279"/>
                  </a:lnTo>
                  <a:lnTo>
                    <a:pt x="802" y="292"/>
                  </a:lnTo>
                  <a:lnTo>
                    <a:pt x="799" y="302"/>
                  </a:lnTo>
                  <a:lnTo>
                    <a:pt x="789" y="313"/>
                  </a:lnTo>
                  <a:lnTo>
                    <a:pt x="775" y="323"/>
                  </a:lnTo>
                  <a:lnTo>
                    <a:pt x="762" y="329"/>
                  </a:lnTo>
                  <a:lnTo>
                    <a:pt x="747" y="330"/>
                  </a:lnTo>
                  <a:lnTo>
                    <a:pt x="60" y="330"/>
                  </a:lnTo>
                  <a:lnTo>
                    <a:pt x="46" y="329"/>
                  </a:lnTo>
                  <a:lnTo>
                    <a:pt x="32" y="323"/>
                  </a:lnTo>
                  <a:lnTo>
                    <a:pt x="19" y="313"/>
                  </a:lnTo>
                  <a:lnTo>
                    <a:pt x="8" y="302"/>
                  </a:lnTo>
                  <a:lnTo>
                    <a:pt x="2" y="289"/>
                  </a:lnTo>
                  <a:lnTo>
                    <a:pt x="0" y="274"/>
                  </a:lnTo>
                  <a:lnTo>
                    <a:pt x="2" y="258"/>
                  </a:lnTo>
                  <a:lnTo>
                    <a:pt x="8" y="245"/>
                  </a:lnTo>
                  <a:lnTo>
                    <a:pt x="123" y="34"/>
                  </a:lnTo>
                  <a:lnTo>
                    <a:pt x="130" y="23"/>
                  </a:lnTo>
                  <a:lnTo>
                    <a:pt x="140" y="14"/>
                  </a:lnTo>
                  <a:lnTo>
                    <a:pt x="150" y="6"/>
                  </a:lnTo>
                  <a:lnTo>
                    <a:pt x="162" y="1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4" name="Freeform 976"/>
            <p:cNvSpPr>
              <a:spLocks/>
            </p:cNvSpPr>
            <p:nvPr/>
          </p:nvSpPr>
          <p:spPr bwMode="auto">
            <a:xfrm>
              <a:off x="2871788" y="4319588"/>
              <a:ext cx="73025" cy="46038"/>
            </a:xfrm>
            <a:custGeom>
              <a:avLst/>
              <a:gdLst>
                <a:gd name="T0" fmla="*/ 401 w 459"/>
                <a:gd name="T1" fmla="*/ 0 h 285"/>
                <a:gd name="T2" fmla="*/ 421 w 459"/>
                <a:gd name="T3" fmla="*/ 3 h 285"/>
                <a:gd name="T4" fmla="*/ 437 w 459"/>
                <a:gd name="T5" fmla="*/ 10 h 285"/>
                <a:gd name="T6" fmla="*/ 449 w 459"/>
                <a:gd name="T7" fmla="*/ 21 h 285"/>
                <a:gd name="T8" fmla="*/ 457 w 459"/>
                <a:gd name="T9" fmla="*/ 38 h 285"/>
                <a:gd name="T10" fmla="*/ 459 w 459"/>
                <a:gd name="T11" fmla="*/ 57 h 285"/>
                <a:gd name="T12" fmla="*/ 459 w 459"/>
                <a:gd name="T13" fmla="*/ 114 h 285"/>
                <a:gd name="T14" fmla="*/ 457 w 459"/>
                <a:gd name="T15" fmla="*/ 145 h 285"/>
                <a:gd name="T16" fmla="*/ 448 w 459"/>
                <a:gd name="T17" fmla="*/ 175 h 285"/>
                <a:gd name="T18" fmla="*/ 436 w 459"/>
                <a:gd name="T19" fmla="*/ 201 h 285"/>
                <a:gd name="T20" fmla="*/ 419 w 459"/>
                <a:gd name="T21" fmla="*/ 225 h 285"/>
                <a:gd name="T22" fmla="*/ 399 w 459"/>
                <a:gd name="T23" fmla="*/ 246 h 285"/>
                <a:gd name="T24" fmla="*/ 375 w 459"/>
                <a:gd name="T25" fmla="*/ 262 h 285"/>
                <a:gd name="T26" fmla="*/ 348 w 459"/>
                <a:gd name="T27" fmla="*/ 275 h 285"/>
                <a:gd name="T28" fmla="*/ 319 w 459"/>
                <a:gd name="T29" fmla="*/ 282 h 285"/>
                <a:gd name="T30" fmla="*/ 287 w 459"/>
                <a:gd name="T31" fmla="*/ 285 h 285"/>
                <a:gd name="T32" fmla="*/ 57 w 459"/>
                <a:gd name="T33" fmla="*/ 285 h 285"/>
                <a:gd name="T34" fmla="*/ 39 w 459"/>
                <a:gd name="T35" fmla="*/ 282 h 285"/>
                <a:gd name="T36" fmla="*/ 23 w 459"/>
                <a:gd name="T37" fmla="*/ 275 h 285"/>
                <a:gd name="T38" fmla="*/ 11 w 459"/>
                <a:gd name="T39" fmla="*/ 264 h 285"/>
                <a:gd name="T40" fmla="*/ 3 w 459"/>
                <a:gd name="T41" fmla="*/ 247 h 285"/>
                <a:gd name="T42" fmla="*/ 0 w 459"/>
                <a:gd name="T43" fmla="*/ 228 h 285"/>
                <a:gd name="T44" fmla="*/ 3 w 459"/>
                <a:gd name="T45" fmla="*/ 209 h 285"/>
                <a:gd name="T46" fmla="*/ 11 w 459"/>
                <a:gd name="T47" fmla="*/ 193 h 285"/>
                <a:gd name="T48" fmla="*/ 23 w 459"/>
                <a:gd name="T49" fmla="*/ 181 h 285"/>
                <a:gd name="T50" fmla="*/ 39 w 459"/>
                <a:gd name="T51" fmla="*/ 174 h 285"/>
                <a:gd name="T52" fmla="*/ 57 w 459"/>
                <a:gd name="T53" fmla="*/ 171 h 285"/>
                <a:gd name="T54" fmla="*/ 287 w 459"/>
                <a:gd name="T55" fmla="*/ 171 h 285"/>
                <a:gd name="T56" fmla="*/ 306 w 459"/>
                <a:gd name="T57" fmla="*/ 168 h 285"/>
                <a:gd name="T58" fmla="*/ 322 w 459"/>
                <a:gd name="T59" fmla="*/ 161 h 285"/>
                <a:gd name="T60" fmla="*/ 335 w 459"/>
                <a:gd name="T61" fmla="*/ 149 h 285"/>
                <a:gd name="T62" fmla="*/ 342 w 459"/>
                <a:gd name="T63" fmla="*/ 133 h 285"/>
                <a:gd name="T64" fmla="*/ 344 w 459"/>
                <a:gd name="T65" fmla="*/ 114 h 285"/>
                <a:gd name="T66" fmla="*/ 344 w 459"/>
                <a:gd name="T67" fmla="*/ 57 h 285"/>
                <a:gd name="T68" fmla="*/ 347 w 459"/>
                <a:gd name="T69" fmla="*/ 38 h 285"/>
                <a:gd name="T70" fmla="*/ 354 w 459"/>
                <a:gd name="T71" fmla="*/ 21 h 285"/>
                <a:gd name="T72" fmla="*/ 367 w 459"/>
                <a:gd name="T73" fmla="*/ 10 h 285"/>
                <a:gd name="T74" fmla="*/ 383 w 459"/>
                <a:gd name="T75" fmla="*/ 3 h 285"/>
                <a:gd name="T76" fmla="*/ 401 w 459"/>
                <a:gd name="T7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9" h="285">
                  <a:moveTo>
                    <a:pt x="401" y="0"/>
                  </a:moveTo>
                  <a:lnTo>
                    <a:pt x="421" y="3"/>
                  </a:lnTo>
                  <a:lnTo>
                    <a:pt x="437" y="10"/>
                  </a:lnTo>
                  <a:lnTo>
                    <a:pt x="449" y="21"/>
                  </a:lnTo>
                  <a:lnTo>
                    <a:pt x="457" y="38"/>
                  </a:lnTo>
                  <a:lnTo>
                    <a:pt x="459" y="57"/>
                  </a:lnTo>
                  <a:lnTo>
                    <a:pt x="459" y="114"/>
                  </a:lnTo>
                  <a:lnTo>
                    <a:pt x="457" y="145"/>
                  </a:lnTo>
                  <a:lnTo>
                    <a:pt x="448" y="175"/>
                  </a:lnTo>
                  <a:lnTo>
                    <a:pt x="436" y="201"/>
                  </a:lnTo>
                  <a:lnTo>
                    <a:pt x="419" y="225"/>
                  </a:lnTo>
                  <a:lnTo>
                    <a:pt x="399" y="246"/>
                  </a:lnTo>
                  <a:lnTo>
                    <a:pt x="375" y="262"/>
                  </a:lnTo>
                  <a:lnTo>
                    <a:pt x="348" y="275"/>
                  </a:lnTo>
                  <a:lnTo>
                    <a:pt x="319" y="282"/>
                  </a:lnTo>
                  <a:lnTo>
                    <a:pt x="287" y="285"/>
                  </a:lnTo>
                  <a:lnTo>
                    <a:pt x="57" y="285"/>
                  </a:lnTo>
                  <a:lnTo>
                    <a:pt x="39" y="282"/>
                  </a:lnTo>
                  <a:lnTo>
                    <a:pt x="23" y="275"/>
                  </a:lnTo>
                  <a:lnTo>
                    <a:pt x="11" y="264"/>
                  </a:lnTo>
                  <a:lnTo>
                    <a:pt x="3" y="247"/>
                  </a:lnTo>
                  <a:lnTo>
                    <a:pt x="0" y="228"/>
                  </a:lnTo>
                  <a:lnTo>
                    <a:pt x="3" y="209"/>
                  </a:lnTo>
                  <a:lnTo>
                    <a:pt x="11" y="193"/>
                  </a:lnTo>
                  <a:lnTo>
                    <a:pt x="23" y="181"/>
                  </a:lnTo>
                  <a:lnTo>
                    <a:pt x="39" y="174"/>
                  </a:lnTo>
                  <a:lnTo>
                    <a:pt x="57" y="171"/>
                  </a:lnTo>
                  <a:lnTo>
                    <a:pt x="287" y="171"/>
                  </a:lnTo>
                  <a:lnTo>
                    <a:pt x="306" y="168"/>
                  </a:lnTo>
                  <a:lnTo>
                    <a:pt x="322" y="161"/>
                  </a:lnTo>
                  <a:lnTo>
                    <a:pt x="335" y="149"/>
                  </a:lnTo>
                  <a:lnTo>
                    <a:pt x="342" y="133"/>
                  </a:lnTo>
                  <a:lnTo>
                    <a:pt x="344" y="114"/>
                  </a:lnTo>
                  <a:lnTo>
                    <a:pt x="344" y="57"/>
                  </a:lnTo>
                  <a:lnTo>
                    <a:pt x="347" y="38"/>
                  </a:lnTo>
                  <a:lnTo>
                    <a:pt x="354" y="21"/>
                  </a:lnTo>
                  <a:lnTo>
                    <a:pt x="367" y="10"/>
                  </a:lnTo>
                  <a:lnTo>
                    <a:pt x="383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5" name="Freeform 977"/>
            <p:cNvSpPr>
              <a:spLocks noEditPoints="1"/>
            </p:cNvSpPr>
            <p:nvPr/>
          </p:nvSpPr>
          <p:spPr bwMode="auto">
            <a:xfrm>
              <a:off x="2908300" y="4238625"/>
              <a:ext cx="53975" cy="90488"/>
            </a:xfrm>
            <a:custGeom>
              <a:avLst/>
              <a:gdLst>
                <a:gd name="T0" fmla="*/ 172 w 344"/>
                <a:gd name="T1" fmla="*/ 114 h 572"/>
                <a:gd name="T2" fmla="*/ 154 w 344"/>
                <a:gd name="T3" fmla="*/ 117 h 572"/>
                <a:gd name="T4" fmla="*/ 138 w 344"/>
                <a:gd name="T5" fmla="*/ 125 h 572"/>
                <a:gd name="T6" fmla="*/ 125 w 344"/>
                <a:gd name="T7" fmla="*/ 136 h 572"/>
                <a:gd name="T8" fmla="*/ 118 w 344"/>
                <a:gd name="T9" fmla="*/ 153 h 572"/>
                <a:gd name="T10" fmla="*/ 115 w 344"/>
                <a:gd name="T11" fmla="*/ 172 h 572"/>
                <a:gd name="T12" fmla="*/ 115 w 344"/>
                <a:gd name="T13" fmla="*/ 400 h 572"/>
                <a:gd name="T14" fmla="*/ 118 w 344"/>
                <a:gd name="T15" fmla="*/ 419 h 572"/>
                <a:gd name="T16" fmla="*/ 125 w 344"/>
                <a:gd name="T17" fmla="*/ 436 h 572"/>
                <a:gd name="T18" fmla="*/ 138 w 344"/>
                <a:gd name="T19" fmla="*/ 447 h 572"/>
                <a:gd name="T20" fmla="*/ 154 w 344"/>
                <a:gd name="T21" fmla="*/ 454 h 572"/>
                <a:gd name="T22" fmla="*/ 172 w 344"/>
                <a:gd name="T23" fmla="*/ 457 h 572"/>
                <a:gd name="T24" fmla="*/ 192 w 344"/>
                <a:gd name="T25" fmla="*/ 454 h 572"/>
                <a:gd name="T26" fmla="*/ 208 w 344"/>
                <a:gd name="T27" fmla="*/ 447 h 572"/>
                <a:gd name="T28" fmla="*/ 220 w 344"/>
                <a:gd name="T29" fmla="*/ 436 h 572"/>
                <a:gd name="T30" fmla="*/ 228 w 344"/>
                <a:gd name="T31" fmla="*/ 419 h 572"/>
                <a:gd name="T32" fmla="*/ 230 w 344"/>
                <a:gd name="T33" fmla="*/ 400 h 572"/>
                <a:gd name="T34" fmla="*/ 230 w 344"/>
                <a:gd name="T35" fmla="*/ 172 h 572"/>
                <a:gd name="T36" fmla="*/ 228 w 344"/>
                <a:gd name="T37" fmla="*/ 153 h 572"/>
                <a:gd name="T38" fmla="*/ 220 w 344"/>
                <a:gd name="T39" fmla="*/ 136 h 572"/>
                <a:gd name="T40" fmla="*/ 208 w 344"/>
                <a:gd name="T41" fmla="*/ 125 h 572"/>
                <a:gd name="T42" fmla="*/ 192 w 344"/>
                <a:gd name="T43" fmla="*/ 117 h 572"/>
                <a:gd name="T44" fmla="*/ 172 w 344"/>
                <a:gd name="T45" fmla="*/ 114 h 572"/>
                <a:gd name="T46" fmla="*/ 172 w 344"/>
                <a:gd name="T47" fmla="*/ 0 h 572"/>
                <a:gd name="T48" fmla="*/ 205 w 344"/>
                <a:gd name="T49" fmla="*/ 3 h 572"/>
                <a:gd name="T50" fmla="*/ 234 w 344"/>
                <a:gd name="T51" fmla="*/ 10 h 572"/>
                <a:gd name="T52" fmla="*/ 261 w 344"/>
                <a:gd name="T53" fmla="*/ 23 h 572"/>
                <a:gd name="T54" fmla="*/ 285 w 344"/>
                <a:gd name="T55" fmla="*/ 39 h 572"/>
                <a:gd name="T56" fmla="*/ 305 w 344"/>
                <a:gd name="T57" fmla="*/ 60 h 572"/>
                <a:gd name="T58" fmla="*/ 321 w 344"/>
                <a:gd name="T59" fmla="*/ 84 h 572"/>
                <a:gd name="T60" fmla="*/ 334 w 344"/>
                <a:gd name="T61" fmla="*/ 110 h 572"/>
                <a:gd name="T62" fmla="*/ 342 w 344"/>
                <a:gd name="T63" fmla="*/ 140 h 572"/>
                <a:gd name="T64" fmla="*/ 344 w 344"/>
                <a:gd name="T65" fmla="*/ 172 h 572"/>
                <a:gd name="T66" fmla="*/ 344 w 344"/>
                <a:gd name="T67" fmla="*/ 400 h 572"/>
                <a:gd name="T68" fmla="*/ 342 w 344"/>
                <a:gd name="T69" fmla="*/ 431 h 572"/>
                <a:gd name="T70" fmla="*/ 334 w 344"/>
                <a:gd name="T71" fmla="*/ 461 h 572"/>
                <a:gd name="T72" fmla="*/ 321 w 344"/>
                <a:gd name="T73" fmla="*/ 487 h 572"/>
                <a:gd name="T74" fmla="*/ 305 w 344"/>
                <a:gd name="T75" fmla="*/ 511 h 572"/>
                <a:gd name="T76" fmla="*/ 285 w 344"/>
                <a:gd name="T77" fmla="*/ 532 h 572"/>
                <a:gd name="T78" fmla="*/ 261 w 344"/>
                <a:gd name="T79" fmla="*/ 549 h 572"/>
                <a:gd name="T80" fmla="*/ 234 w 344"/>
                <a:gd name="T81" fmla="*/ 561 h 572"/>
                <a:gd name="T82" fmla="*/ 205 w 344"/>
                <a:gd name="T83" fmla="*/ 569 h 572"/>
                <a:gd name="T84" fmla="*/ 172 w 344"/>
                <a:gd name="T85" fmla="*/ 572 h 572"/>
                <a:gd name="T86" fmla="*/ 141 w 344"/>
                <a:gd name="T87" fmla="*/ 569 h 572"/>
                <a:gd name="T88" fmla="*/ 112 w 344"/>
                <a:gd name="T89" fmla="*/ 561 h 572"/>
                <a:gd name="T90" fmla="*/ 85 w 344"/>
                <a:gd name="T91" fmla="*/ 549 h 572"/>
                <a:gd name="T92" fmla="*/ 61 w 344"/>
                <a:gd name="T93" fmla="*/ 532 h 572"/>
                <a:gd name="T94" fmla="*/ 40 w 344"/>
                <a:gd name="T95" fmla="*/ 511 h 572"/>
                <a:gd name="T96" fmla="*/ 23 w 344"/>
                <a:gd name="T97" fmla="*/ 487 h 572"/>
                <a:gd name="T98" fmla="*/ 11 w 344"/>
                <a:gd name="T99" fmla="*/ 461 h 572"/>
                <a:gd name="T100" fmla="*/ 4 w 344"/>
                <a:gd name="T101" fmla="*/ 431 h 572"/>
                <a:gd name="T102" fmla="*/ 0 w 344"/>
                <a:gd name="T103" fmla="*/ 400 h 572"/>
                <a:gd name="T104" fmla="*/ 0 w 344"/>
                <a:gd name="T105" fmla="*/ 172 h 572"/>
                <a:gd name="T106" fmla="*/ 4 w 344"/>
                <a:gd name="T107" fmla="*/ 140 h 572"/>
                <a:gd name="T108" fmla="*/ 11 w 344"/>
                <a:gd name="T109" fmla="*/ 110 h 572"/>
                <a:gd name="T110" fmla="*/ 23 w 344"/>
                <a:gd name="T111" fmla="*/ 84 h 572"/>
                <a:gd name="T112" fmla="*/ 40 w 344"/>
                <a:gd name="T113" fmla="*/ 60 h 572"/>
                <a:gd name="T114" fmla="*/ 61 w 344"/>
                <a:gd name="T115" fmla="*/ 39 h 572"/>
                <a:gd name="T116" fmla="*/ 85 w 344"/>
                <a:gd name="T117" fmla="*/ 23 h 572"/>
                <a:gd name="T118" fmla="*/ 112 w 344"/>
                <a:gd name="T119" fmla="*/ 10 h 572"/>
                <a:gd name="T120" fmla="*/ 141 w 344"/>
                <a:gd name="T121" fmla="*/ 3 h 572"/>
                <a:gd name="T122" fmla="*/ 172 w 344"/>
                <a:gd name="T123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" h="572">
                  <a:moveTo>
                    <a:pt x="172" y="114"/>
                  </a:moveTo>
                  <a:lnTo>
                    <a:pt x="154" y="117"/>
                  </a:lnTo>
                  <a:lnTo>
                    <a:pt x="138" y="125"/>
                  </a:lnTo>
                  <a:lnTo>
                    <a:pt x="125" y="136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400"/>
                  </a:lnTo>
                  <a:lnTo>
                    <a:pt x="118" y="419"/>
                  </a:lnTo>
                  <a:lnTo>
                    <a:pt x="125" y="436"/>
                  </a:lnTo>
                  <a:lnTo>
                    <a:pt x="138" y="447"/>
                  </a:lnTo>
                  <a:lnTo>
                    <a:pt x="154" y="454"/>
                  </a:lnTo>
                  <a:lnTo>
                    <a:pt x="172" y="457"/>
                  </a:lnTo>
                  <a:lnTo>
                    <a:pt x="192" y="454"/>
                  </a:lnTo>
                  <a:lnTo>
                    <a:pt x="208" y="447"/>
                  </a:lnTo>
                  <a:lnTo>
                    <a:pt x="220" y="436"/>
                  </a:lnTo>
                  <a:lnTo>
                    <a:pt x="228" y="419"/>
                  </a:lnTo>
                  <a:lnTo>
                    <a:pt x="230" y="400"/>
                  </a:lnTo>
                  <a:lnTo>
                    <a:pt x="230" y="172"/>
                  </a:lnTo>
                  <a:lnTo>
                    <a:pt x="228" y="153"/>
                  </a:lnTo>
                  <a:lnTo>
                    <a:pt x="220" y="136"/>
                  </a:lnTo>
                  <a:lnTo>
                    <a:pt x="208" y="125"/>
                  </a:lnTo>
                  <a:lnTo>
                    <a:pt x="192" y="117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205" y="3"/>
                  </a:lnTo>
                  <a:lnTo>
                    <a:pt x="234" y="10"/>
                  </a:lnTo>
                  <a:lnTo>
                    <a:pt x="261" y="23"/>
                  </a:lnTo>
                  <a:lnTo>
                    <a:pt x="285" y="39"/>
                  </a:lnTo>
                  <a:lnTo>
                    <a:pt x="305" y="60"/>
                  </a:lnTo>
                  <a:lnTo>
                    <a:pt x="321" y="84"/>
                  </a:lnTo>
                  <a:lnTo>
                    <a:pt x="334" y="110"/>
                  </a:lnTo>
                  <a:lnTo>
                    <a:pt x="342" y="140"/>
                  </a:lnTo>
                  <a:lnTo>
                    <a:pt x="344" y="172"/>
                  </a:lnTo>
                  <a:lnTo>
                    <a:pt x="344" y="400"/>
                  </a:lnTo>
                  <a:lnTo>
                    <a:pt x="342" y="431"/>
                  </a:lnTo>
                  <a:lnTo>
                    <a:pt x="334" y="461"/>
                  </a:lnTo>
                  <a:lnTo>
                    <a:pt x="321" y="487"/>
                  </a:lnTo>
                  <a:lnTo>
                    <a:pt x="305" y="511"/>
                  </a:lnTo>
                  <a:lnTo>
                    <a:pt x="285" y="532"/>
                  </a:lnTo>
                  <a:lnTo>
                    <a:pt x="261" y="549"/>
                  </a:lnTo>
                  <a:lnTo>
                    <a:pt x="234" y="561"/>
                  </a:lnTo>
                  <a:lnTo>
                    <a:pt x="205" y="569"/>
                  </a:lnTo>
                  <a:lnTo>
                    <a:pt x="172" y="572"/>
                  </a:lnTo>
                  <a:lnTo>
                    <a:pt x="141" y="569"/>
                  </a:lnTo>
                  <a:lnTo>
                    <a:pt x="112" y="561"/>
                  </a:lnTo>
                  <a:lnTo>
                    <a:pt x="85" y="549"/>
                  </a:lnTo>
                  <a:lnTo>
                    <a:pt x="61" y="532"/>
                  </a:lnTo>
                  <a:lnTo>
                    <a:pt x="40" y="511"/>
                  </a:lnTo>
                  <a:lnTo>
                    <a:pt x="23" y="487"/>
                  </a:lnTo>
                  <a:lnTo>
                    <a:pt x="11" y="461"/>
                  </a:lnTo>
                  <a:lnTo>
                    <a:pt x="4" y="431"/>
                  </a:lnTo>
                  <a:lnTo>
                    <a:pt x="0" y="400"/>
                  </a:lnTo>
                  <a:lnTo>
                    <a:pt x="0" y="172"/>
                  </a:lnTo>
                  <a:lnTo>
                    <a:pt x="4" y="140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39"/>
                  </a:lnTo>
                  <a:lnTo>
                    <a:pt x="85" y="23"/>
                  </a:lnTo>
                  <a:lnTo>
                    <a:pt x="112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6" name="Freeform 978"/>
            <p:cNvSpPr>
              <a:spLocks noEditPoints="1"/>
            </p:cNvSpPr>
            <p:nvPr/>
          </p:nvSpPr>
          <p:spPr bwMode="auto">
            <a:xfrm>
              <a:off x="2771775" y="4402138"/>
              <a:ext cx="90488" cy="173038"/>
            </a:xfrm>
            <a:custGeom>
              <a:avLst/>
              <a:gdLst>
                <a:gd name="T0" fmla="*/ 167 w 568"/>
                <a:gd name="T1" fmla="*/ 480 h 1081"/>
                <a:gd name="T2" fmla="*/ 136 w 568"/>
                <a:gd name="T3" fmla="*/ 537 h 1081"/>
                <a:gd name="T4" fmla="*/ 114 w 568"/>
                <a:gd name="T5" fmla="*/ 795 h 1081"/>
                <a:gd name="T6" fmla="*/ 125 w 568"/>
                <a:gd name="T7" fmla="*/ 854 h 1081"/>
                <a:gd name="T8" fmla="*/ 154 w 568"/>
                <a:gd name="T9" fmla="*/ 902 h 1081"/>
                <a:gd name="T10" fmla="*/ 197 w 568"/>
                <a:gd name="T11" fmla="*/ 940 h 1081"/>
                <a:gd name="T12" fmla="*/ 251 w 568"/>
                <a:gd name="T13" fmla="*/ 963 h 1081"/>
                <a:gd name="T14" fmla="*/ 286 w 568"/>
                <a:gd name="T15" fmla="*/ 967 h 1081"/>
                <a:gd name="T16" fmla="*/ 341 w 568"/>
                <a:gd name="T17" fmla="*/ 959 h 1081"/>
                <a:gd name="T18" fmla="*/ 388 w 568"/>
                <a:gd name="T19" fmla="*/ 934 h 1081"/>
                <a:gd name="T20" fmla="*/ 426 w 568"/>
                <a:gd name="T21" fmla="*/ 894 h 1081"/>
                <a:gd name="T22" fmla="*/ 450 w 568"/>
                <a:gd name="T23" fmla="*/ 847 h 1081"/>
                <a:gd name="T24" fmla="*/ 458 w 568"/>
                <a:gd name="T25" fmla="*/ 795 h 1081"/>
                <a:gd name="T26" fmla="*/ 437 w 568"/>
                <a:gd name="T27" fmla="*/ 532 h 1081"/>
                <a:gd name="T28" fmla="*/ 407 w 568"/>
                <a:gd name="T29" fmla="*/ 480 h 1081"/>
                <a:gd name="T30" fmla="*/ 286 w 568"/>
                <a:gd name="T31" fmla="*/ 189 h 1081"/>
                <a:gd name="T32" fmla="*/ 286 w 568"/>
                <a:gd name="T33" fmla="*/ 0 h 1081"/>
                <a:gd name="T34" fmla="*/ 309 w 568"/>
                <a:gd name="T35" fmla="*/ 1 h 1081"/>
                <a:gd name="T36" fmla="*/ 328 w 568"/>
                <a:gd name="T37" fmla="*/ 7 h 1081"/>
                <a:gd name="T38" fmla="*/ 338 w 568"/>
                <a:gd name="T39" fmla="*/ 24 h 1081"/>
                <a:gd name="T40" fmla="*/ 510 w 568"/>
                <a:gd name="T41" fmla="*/ 443 h 1081"/>
                <a:gd name="T42" fmla="*/ 523 w 568"/>
                <a:gd name="T43" fmla="*/ 468 h 1081"/>
                <a:gd name="T44" fmla="*/ 538 w 568"/>
                <a:gd name="T45" fmla="*/ 487 h 1081"/>
                <a:gd name="T46" fmla="*/ 554 w 568"/>
                <a:gd name="T47" fmla="*/ 501 h 1081"/>
                <a:gd name="T48" fmla="*/ 566 w 568"/>
                <a:gd name="T49" fmla="*/ 517 h 1081"/>
                <a:gd name="T50" fmla="*/ 568 w 568"/>
                <a:gd name="T51" fmla="*/ 795 h 1081"/>
                <a:gd name="T52" fmla="*/ 560 w 568"/>
                <a:gd name="T53" fmla="*/ 859 h 1081"/>
                <a:gd name="T54" fmla="*/ 540 w 568"/>
                <a:gd name="T55" fmla="*/ 918 h 1081"/>
                <a:gd name="T56" fmla="*/ 504 w 568"/>
                <a:gd name="T57" fmla="*/ 972 h 1081"/>
                <a:gd name="T58" fmla="*/ 460 w 568"/>
                <a:gd name="T59" fmla="*/ 1018 h 1081"/>
                <a:gd name="T60" fmla="*/ 409 w 568"/>
                <a:gd name="T61" fmla="*/ 1053 h 1081"/>
                <a:gd name="T62" fmla="*/ 350 w 568"/>
                <a:gd name="T63" fmla="*/ 1074 h 1081"/>
                <a:gd name="T64" fmla="*/ 286 w 568"/>
                <a:gd name="T65" fmla="*/ 1081 h 1081"/>
                <a:gd name="T66" fmla="*/ 234 w 568"/>
                <a:gd name="T67" fmla="*/ 1077 h 1081"/>
                <a:gd name="T68" fmla="*/ 158 w 568"/>
                <a:gd name="T69" fmla="*/ 1052 h 1081"/>
                <a:gd name="T70" fmla="*/ 94 w 568"/>
                <a:gd name="T71" fmla="*/ 1007 h 1081"/>
                <a:gd name="T72" fmla="*/ 44 w 568"/>
                <a:gd name="T73" fmla="*/ 948 h 1081"/>
                <a:gd name="T74" fmla="*/ 11 w 568"/>
                <a:gd name="T75" fmla="*/ 876 h 1081"/>
                <a:gd name="T76" fmla="*/ 0 w 568"/>
                <a:gd name="T77" fmla="*/ 795 h 1081"/>
                <a:gd name="T78" fmla="*/ 2 w 568"/>
                <a:gd name="T79" fmla="*/ 516 h 1081"/>
                <a:gd name="T80" fmla="*/ 18 w 568"/>
                <a:gd name="T81" fmla="*/ 487 h 1081"/>
                <a:gd name="T82" fmla="*/ 42 w 568"/>
                <a:gd name="T83" fmla="*/ 461 h 1081"/>
                <a:gd name="T84" fmla="*/ 57 w 568"/>
                <a:gd name="T85" fmla="*/ 429 h 1081"/>
                <a:gd name="T86" fmla="*/ 232 w 568"/>
                <a:gd name="T87" fmla="*/ 13 h 1081"/>
                <a:gd name="T88" fmla="*/ 253 w 568"/>
                <a:gd name="T89" fmla="*/ 2 h 1081"/>
                <a:gd name="T90" fmla="*/ 275 w 568"/>
                <a:gd name="T91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8" h="1081">
                  <a:moveTo>
                    <a:pt x="286" y="189"/>
                  </a:moveTo>
                  <a:lnTo>
                    <a:pt x="167" y="480"/>
                  </a:lnTo>
                  <a:lnTo>
                    <a:pt x="153" y="510"/>
                  </a:lnTo>
                  <a:lnTo>
                    <a:pt x="136" y="537"/>
                  </a:lnTo>
                  <a:lnTo>
                    <a:pt x="114" y="561"/>
                  </a:lnTo>
                  <a:lnTo>
                    <a:pt x="114" y="795"/>
                  </a:lnTo>
                  <a:lnTo>
                    <a:pt x="118" y="825"/>
                  </a:lnTo>
                  <a:lnTo>
                    <a:pt x="125" y="854"/>
                  </a:lnTo>
                  <a:lnTo>
                    <a:pt x="137" y="880"/>
                  </a:lnTo>
                  <a:lnTo>
                    <a:pt x="154" y="902"/>
                  </a:lnTo>
                  <a:lnTo>
                    <a:pt x="174" y="923"/>
                  </a:lnTo>
                  <a:lnTo>
                    <a:pt x="197" y="940"/>
                  </a:lnTo>
                  <a:lnTo>
                    <a:pt x="223" y="953"/>
                  </a:lnTo>
                  <a:lnTo>
                    <a:pt x="251" y="963"/>
                  </a:lnTo>
                  <a:lnTo>
                    <a:pt x="281" y="967"/>
                  </a:lnTo>
                  <a:lnTo>
                    <a:pt x="286" y="967"/>
                  </a:lnTo>
                  <a:lnTo>
                    <a:pt x="314" y="965"/>
                  </a:lnTo>
                  <a:lnTo>
                    <a:pt x="341" y="959"/>
                  </a:lnTo>
                  <a:lnTo>
                    <a:pt x="366" y="948"/>
                  </a:lnTo>
                  <a:lnTo>
                    <a:pt x="388" y="934"/>
                  </a:lnTo>
                  <a:lnTo>
                    <a:pt x="407" y="916"/>
                  </a:lnTo>
                  <a:lnTo>
                    <a:pt x="426" y="894"/>
                  </a:lnTo>
                  <a:lnTo>
                    <a:pt x="441" y="871"/>
                  </a:lnTo>
                  <a:lnTo>
                    <a:pt x="450" y="847"/>
                  </a:lnTo>
                  <a:lnTo>
                    <a:pt x="456" y="822"/>
                  </a:lnTo>
                  <a:lnTo>
                    <a:pt x="458" y="795"/>
                  </a:lnTo>
                  <a:lnTo>
                    <a:pt x="458" y="555"/>
                  </a:lnTo>
                  <a:lnTo>
                    <a:pt x="437" y="532"/>
                  </a:lnTo>
                  <a:lnTo>
                    <a:pt x="421" y="507"/>
                  </a:lnTo>
                  <a:lnTo>
                    <a:pt x="407" y="480"/>
                  </a:lnTo>
                  <a:lnTo>
                    <a:pt x="407" y="475"/>
                  </a:lnTo>
                  <a:lnTo>
                    <a:pt x="286" y="189"/>
                  </a:lnTo>
                  <a:close/>
                  <a:moveTo>
                    <a:pt x="275" y="0"/>
                  </a:moveTo>
                  <a:lnTo>
                    <a:pt x="286" y="0"/>
                  </a:lnTo>
                  <a:lnTo>
                    <a:pt x="298" y="1"/>
                  </a:lnTo>
                  <a:lnTo>
                    <a:pt x="309" y="1"/>
                  </a:lnTo>
                  <a:lnTo>
                    <a:pt x="319" y="3"/>
                  </a:lnTo>
                  <a:lnTo>
                    <a:pt x="328" y="7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504" y="429"/>
                  </a:lnTo>
                  <a:lnTo>
                    <a:pt x="510" y="443"/>
                  </a:lnTo>
                  <a:lnTo>
                    <a:pt x="517" y="456"/>
                  </a:lnTo>
                  <a:lnTo>
                    <a:pt x="523" y="468"/>
                  </a:lnTo>
                  <a:lnTo>
                    <a:pt x="530" y="478"/>
                  </a:lnTo>
                  <a:lnTo>
                    <a:pt x="538" y="487"/>
                  </a:lnTo>
                  <a:lnTo>
                    <a:pt x="546" y="494"/>
                  </a:lnTo>
                  <a:lnTo>
                    <a:pt x="554" y="501"/>
                  </a:lnTo>
                  <a:lnTo>
                    <a:pt x="560" y="508"/>
                  </a:lnTo>
                  <a:lnTo>
                    <a:pt x="566" y="517"/>
                  </a:lnTo>
                  <a:lnTo>
                    <a:pt x="568" y="527"/>
                  </a:lnTo>
                  <a:lnTo>
                    <a:pt x="568" y="795"/>
                  </a:lnTo>
                  <a:lnTo>
                    <a:pt x="566" y="828"/>
                  </a:lnTo>
                  <a:lnTo>
                    <a:pt x="560" y="859"/>
                  </a:lnTo>
                  <a:lnTo>
                    <a:pt x="552" y="889"/>
                  </a:lnTo>
                  <a:lnTo>
                    <a:pt x="540" y="918"/>
                  </a:lnTo>
                  <a:lnTo>
                    <a:pt x="524" y="946"/>
                  </a:lnTo>
                  <a:lnTo>
                    <a:pt x="504" y="972"/>
                  </a:lnTo>
                  <a:lnTo>
                    <a:pt x="481" y="995"/>
                  </a:lnTo>
                  <a:lnTo>
                    <a:pt x="460" y="1018"/>
                  </a:lnTo>
                  <a:lnTo>
                    <a:pt x="436" y="1038"/>
                  </a:lnTo>
                  <a:lnTo>
                    <a:pt x="409" y="1053"/>
                  </a:lnTo>
                  <a:lnTo>
                    <a:pt x="380" y="1066"/>
                  </a:lnTo>
                  <a:lnTo>
                    <a:pt x="350" y="1074"/>
                  </a:lnTo>
                  <a:lnTo>
                    <a:pt x="319" y="1079"/>
                  </a:lnTo>
                  <a:lnTo>
                    <a:pt x="286" y="1081"/>
                  </a:lnTo>
                  <a:lnTo>
                    <a:pt x="275" y="1081"/>
                  </a:lnTo>
                  <a:lnTo>
                    <a:pt x="234" y="1077"/>
                  </a:lnTo>
                  <a:lnTo>
                    <a:pt x="195" y="1067"/>
                  </a:lnTo>
                  <a:lnTo>
                    <a:pt x="158" y="1052"/>
                  </a:lnTo>
                  <a:lnTo>
                    <a:pt x="124" y="1031"/>
                  </a:lnTo>
                  <a:lnTo>
                    <a:pt x="94" y="1007"/>
                  </a:lnTo>
                  <a:lnTo>
                    <a:pt x="67" y="979"/>
                  </a:lnTo>
                  <a:lnTo>
                    <a:pt x="44" y="948"/>
                  </a:lnTo>
                  <a:lnTo>
                    <a:pt x="26" y="914"/>
                  </a:lnTo>
                  <a:lnTo>
                    <a:pt x="11" y="876"/>
                  </a:lnTo>
                  <a:lnTo>
                    <a:pt x="3" y="837"/>
                  </a:lnTo>
                  <a:lnTo>
                    <a:pt x="0" y="795"/>
                  </a:lnTo>
                  <a:lnTo>
                    <a:pt x="0" y="532"/>
                  </a:lnTo>
                  <a:lnTo>
                    <a:pt x="2" y="516"/>
                  </a:lnTo>
                  <a:lnTo>
                    <a:pt x="8" y="500"/>
                  </a:lnTo>
                  <a:lnTo>
                    <a:pt x="18" y="487"/>
                  </a:lnTo>
                  <a:lnTo>
                    <a:pt x="30" y="474"/>
                  </a:lnTo>
                  <a:lnTo>
                    <a:pt x="42" y="461"/>
                  </a:lnTo>
                  <a:lnTo>
                    <a:pt x="51" y="446"/>
                  </a:lnTo>
                  <a:lnTo>
                    <a:pt x="57" y="429"/>
                  </a:lnTo>
                  <a:lnTo>
                    <a:pt x="224" y="24"/>
                  </a:lnTo>
                  <a:lnTo>
                    <a:pt x="232" y="13"/>
                  </a:lnTo>
                  <a:lnTo>
                    <a:pt x="242" y="5"/>
                  </a:lnTo>
                  <a:lnTo>
                    <a:pt x="253" y="2"/>
                  </a:lnTo>
                  <a:lnTo>
                    <a:pt x="264" y="1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4" name="Group 1633"/>
          <p:cNvGrpSpPr/>
          <p:nvPr/>
        </p:nvGrpSpPr>
        <p:grpSpPr>
          <a:xfrm>
            <a:off x="1608600" y="4238478"/>
            <a:ext cx="546100" cy="544513"/>
            <a:chOff x="1643063" y="4238625"/>
            <a:chExt cx="546100" cy="544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1" name="Freeform 983"/>
            <p:cNvSpPr>
              <a:spLocks noEditPoints="1"/>
            </p:cNvSpPr>
            <p:nvPr/>
          </p:nvSpPr>
          <p:spPr bwMode="auto">
            <a:xfrm>
              <a:off x="1643063" y="4275138"/>
              <a:ext cx="146050" cy="508000"/>
            </a:xfrm>
            <a:custGeom>
              <a:avLst/>
              <a:gdLst>
                <a:gd name="T0" fmla="*/ 115 w 917"/>
                <a:gd name="T1" fmla="*/ 114 h 3201"/>
                <a:gd name="T2" fmla="*/ 115 w 917"/>
                <a:gd name="T3" fmla="*/ 3087 h 3201"/>
                <a:gd name="T4" fmla="*/ 803 w 917"/>
                <a:gd name="T5" fmla="*/ 3087 h 3201"/>
                <a:gd name="T6" fmla="*/ 803 w 917"/>
                <a:gd name="T7" fmla="*/ 114 h 3201"/>
                <a:gd name="T8" fmla="*/ 115 w 917"/>
                <a:gd name="T9" fmla="*/ 114 h 3201"/>
                <a:gd name="T10" fmla="*/ 115 w 917"/>
                <a:gd name="T11" fmla="*/ 0 h 3201"/>
                <a:gd name="T12" fmla="*/ 803 w 917"/>
                <a:gd name="T13" fmla="*/ 0 h 3201"/>
                <a:gd name="T14" fmla="*/ 829 w 917"/>
                <a:gd name="T15" fmla="*/ 3 h 3201"/>
                <a:gd name="T16" fmla="*/ 853 w 917"/>
                <a:gd name="T17" fmla="*/ 11 h 3201"/>
                <a:gd name="T18" fmla="*/ 875 w 917"/>
                <a:gd name="T19" fmla="*/ 25 h 3201"/>
                <a:gd name="T20" fmla="*/ 892 w 917"/>
                <a:gd name="T21" fmla="*/ 42 h 3201"/>
                <a:gd name="T22" fmla="*/ 906 w 917"/>
                <a:gd name="T23" fmla="*/ 64 h 3201"/>
                <a:gd name="T24" fmla="*/ 914 w 917"/>
                <a:gd name="T25" fmla="*/ 88 h 3201"/>
                <a:gd name="T26" fmla="*/ 917 w 917"/>
                <a:gd name="T27" fmla="*/ 114 h 3201"/>
                <a:gd name="T28" fmla="*/ 917 w 917"/>
                <a:gd name="T29" fmla="*/ 3144 h 3201"/>
                <a:gd name="T30" fmla="*/ 914 w 917"/>
                <a:gd name="T31" fmla="*/ 3163 h 3201"/>
                <a:gd name="T32" fmla="*/ 907 w 917"/>
                <a:gd name="T33" fmla="*/ 3179 h 3201"/>
                <a:gd name="T34" fmla="*/ 895 w 917"/>
                <a:gd name="T35" fmla="*/ 3191 h 3201"/>
                <a:gd name="T36" fmla="*/ 879 w 917"/>
                <a:gd name="T37" fmla="*/ 3198 h 3201"/>
                <a:gd name="T38" fmla="*/ 860 w 917"/>
                <a:gd name="T39" fmla="*/ 3201 h 3201"/>
                <a:gd name="T40" fmla="*/ 115 w 917"/>
                <a:gd name="T41" fmla="*/ 3201 h 3201"/>
                <a:gd name="T42" fmla="*/ 89 w 917"/>
                <a:gd name="T43" fmla="*/ 3198 h 3201"/>
                <a:gd name="T44" fmla="*/ 65 w 917"/>
                <a:gd name="T45" fmla="*/ 3190 h 3201"/>
                <a:gd name="T46" fmla="*/ 43 w 917"/>
                <a:gd name="T47" fmla="*/ 3176 h 3201"/>
                <a:gd name="T48" fmla="*/ 25 w 917"/>
                <a:gd name="T49" fmla="*/ 3158 h 3201"/>
                <a:gd name="T50" fmla="*/ 11 w 917"/>
                <a:gd name="T51" fmla="*/ 3137 h 3201"/>
                <a:gd name="T52" fmla="*/ 3 w 917"/>
                <a:gd name="T53" fmla="*/ 3113 h 3201"/>
                <a:gd name="T54" fmla="*/ 0 w 917"/>
                <a:gd name="T55" fmla="*/ 3087 h 3201"/>
                <a:gd name="T56" fmla="*/ 0 w 917"/>
                <a:gd name="T57" fmla="*/ 114 h 3201"/>
                <a:gd name="T58" fmla="*/ 3 w 917"/>
                <a:gd name="T59" fmla="*/ 88 h 3201"/>
                <a:gd name="T60" fmla="*/ 11 w 917"/>
                <a:gd name="T61" fmla="*/ 64 h 3201"/>
                <a:gd name="T62" fmla="*/ 25 w 917"/>
                <a:gd name="T63" fmla="*/ 42 h 3201"/>
                <a:gd name="T64" fmla="*/ 43 w 917"/>
                <a:gd name="T65" fmla="*/ 25 h 3201"/>
                <a:gd name="T66" fmla="*/ 65 w 917"/>
                <a:gd name="T67" fmla="*/ 11 h 3201"/>
                <a:gd name="T68" fmla="*/ 89 w 917"/>
                <a:gd name="T69" fmla="*/ 3 h 3201"/>
                <a:gd name="T70" fmla="*/ 115 w 917"/>
                <a:gd name="T71" fmla="*/ 0 h 3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7" h="3201">
                  <a:moveTo>
                    <a:pt x="115" y="114"/>
                  </a:moveTo>
                  <a:lnTo>
                    <a:pt x="115" y="3087"/>
                  </a:lnTo>
                  <a:lnTo>
                    <a:pt x="803" y="3087"/>
                  </a:lnTo>
                  <a:lnTo>
                    <a:pt x="803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803" y="0"/>
                  </a:lnTo>
                  <a:lnTo>
                    <a:pt x="829" y="3"/>
                  </a:lnTo>
                  <a:lnTo>
                    <a:pt x="853" y="11"/>
                  </a:lnTo>
                  <a:lnTo>
                    <a:pt x="875" y="25"/>
                  </a:lnTo>
                  <a:lnTo>
                    <a:pt x="892" y="42"/>
                  </a:lnTo>
                  <a:lnTo>
                    <a:pt x="906" y="64"/>
                  </a:lnTo>
                  <a:lnTo>
                    <a:pt x="914" y="88"/>
                  </a:lnTo>
                  <a:lnTo>
                    <a:pt x="917" y="114"/>
                  </a:lnTo>
                  <a:lnTo>
                    <a:pt x="917" y="3144"/>
                  </a:lnTo>
                  <a:lnTo>
                    <a:pt x="914" y="3163"/>
                  </a:lnTo>
                  <a:lnTo>
                    <a:pt x="907" y="3179"/>
                  </a:lnTo>
                  <a:lnTo>
                    <a:pt x="895" y="3191"/>
                  </a:lnTo>
                  <a:lnTo>
                    <a:pt x="879" y="3198"/>
                  </a:lnTo>
                  <a:lnTo>
                    <a:pt x="860" y="3201"/>
                  </a:lnTo>
                  <a:lnTo>
                    <a:pt x="115" y="3201"/>
                  </a:lnTo>
                  <a:lnTo>
                    <a:pt x="89" y="3198"/>
                  </a:lnTo>
                  <a:lnTo>
                    <a:pt x="65" y="3190"/>
                  </a:lnTo>
                  <a:lnTo>
                    <a:pt x="43" y="3176"/>
                  </a:lnTo>
                  <a:lnTo>
                    <a:pt x="25" y="3158"/>
                  </a:lnTo>
                  <a:lnTo>
                    <a:pt x="11" y="3137"/>
                  </a:lnTo>
                  <a:lnTo>
                    <a:pt x="3" y="3113"/>
                  </a:lnTo>
                  <a:lnTo>
                    <a:pt x="0" y="3087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2" name="Freeform 984"/>
            <p:cNvSpPr>
              <a:spLocks noEditPoints="1"/>
            </p:cNvSpPr>
            <p:nvPr/>
          </p:nvSpPr>
          <p:spPr bwMode="auto">
            <a:xfrm>
              <a:off x="1679576" y="4238625"/>
              <a:ext cx="73025" cy="53975"/>
            </a:xfrm>
            <a:custGeom>
              <a:avLst/>
              <a:gdLst>
                <a:gd name="T0" fmla="*/ 115 w 459"/>
                <a:gd name="T1" fmla="*/ 114 h 343"/>
                <a:gd name="T2" fmla="*/ 115 w 459"/>
                <a:gd name="T3" fmla="*/ 229 h 343"/>
                <a:gd name="T4" fmla="*/ 344 w 459"/>
                <a:gd name="T5" fmla="*/ 229 h 343"/>
                <a:gd name="T6" fmla="*/ 344 w 459"/>
                <a:gd name="T7" fmla="*/ 114 h 343"/>
                <a:gd name="T8" fmla="*/ 115 w 459"/>
                <a:gd name="T9" fmla="*/ 114 h 343"/>
                <a:gd name="T10" fmla="*/ 115 w 459"/>
                <a:gd name="T11" fmla="*/ 0 h 343"/>
                <a:gd name="T12" fmla="*/ 344 w 459"/>
                <a:gd name="T13" fmla="*/ 0 h 343"/>
                <a:gd name="T14" fmla="*/ 370 w 459"/>
                <a:gd name="T15" fmla="*/ 3 h 343"/>
                <a:gd name="T16" fmla="*/ 394 w 459"/>
                <a:gd name="T17" fmla="*/ 11 h 343"/>
                <a:gd name="T18" fmla="*/ 416 w 459"/>
                <a:gd name="T19" fmla="*/ 25 h 343"/>
                <a:gd name="T20" fmla="*/ 434 w 459"/>
                <a:gd name="T21" fmla="*/ 43 h 343"/>
                <a:gd name="T22" fmla="*/ 448 w 459"/>
                <a:gd name="T23" fmla="*/ 64 h 343"/>
                <a:gd name="T24" fmla="*/ 456 w 459"/>
                <a:gd name="T25" fmla="*/ 88 h 343"/>
                <a:gd name="T26" fmla="*/ 459 w 459"/>
                <a:gd name="T27" fmla="*/ 114 h 343"/>
                <a:gd name="T28" fmla="*/ 459 w 459"/>
                <a:gd name="T29" fmla="*/ 286 h 343"/>
                <a:gd name="T30" fmla="*/ 456 w 459"/>
                <a:gd name="T31" fmla="*/ 305 h 343"/>
                <a:gd name="T32" fmla="*/ 449 w 459"/>
                <a:gd name="T33" fmla="*/ 321 h 343"/>
                <a:gd name="T34" fmla="*/ 437 w 459"/>
                <a:gd name="T35" fmla="*/ 333 h 343"/>
                <a:gd name="T36" fmla="*/ 420 w 459"/>
                <a:gd name="T37" fmla="*/ 340 h 343"/>
                <a:gd name="T38" fmla="*/ 402 w 459"/>
                <a:gd name="T39" fmla="*/ 343 h 343"/>
                <a:gd name="T40" fmla="*/ 58 w 459"/>
                <a:gd name="T41" fmla="*/ 343 h 343"/>
                <a:gd name="T42" fmla="*/ 39 w 459"/>
                <a:gd name="T43" fmla="*/ 340 h 343"/>
                <a:gd name="T44" fmla="*/ 22 w 459"/>
                <a:gd name="T45" fmla="*/ 333 h 343"/>
                <a:gd name="T46" fmla="*/ 11 w 459"/>
                <a:gd name="T47" fmla="*/ 321 h 343"/>
                <a:gd name="T48" fmla="*/ 3 w 459"/>
                <a:gd name="T49" fmla="*/ 305 h 343"/>
                <a:gd name="T50" fmla="*/ 0 w 459"/>
                <a:gd name="T51" fmla="*/ 286 h 343"/>
                <a:gd name="T52" fmla="*/ 0 w 459"/>
                <a:gd name="T53" fmla="*/ 114 h 343"/>
                <a:gd name="T54" fmla="*/ 3 w 459"/>
                <a:gd name="T55" fmla="*/ 88 h 343"/>
                <a:gd name="T56" fmla="*/ 12 w 459"/>
                <a:gd name="T57" fmla="*/ 64 h 343"/>
                <a:gd name="T58" fmla="*/ 25 w 459"/>
                <a:gd name="T59" fmla="*/ 43 h 343"/>
                <a:gd name="T60" fmla="*/ 43 w 459"/>
                <a:gd name="T61" fmla="*/ 25 h 343"/>
                <a:gd name="T62" fmla="*/ 65 w 459"/>
                <a:gd name="T63" fmla="*/ 11 h 343"/>
                <a:gd name="T64" fmla="*/ 89 w 459"/>
                <a:gd name="T65" fmla="*/ 3 h 343"/>
                <a:gd name="T66" fmla="*/ 115 w 459"/>
                <a:gd name="T6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9" h="343">
                  <a:moveTo>
                    <a:pt x="115" y="114"/>
                  </a:moveTo>
                  <a:lnTo>
                    <a:pt x="115" y="229"/>
                  </a:lnTo>
                  <a:lnTo>
                    <a:pt x="344" y="229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344" y="0"/>
                  </a:lnTo>
                  <a:lnTo>
                    <a:pt x="370" y="3"/>
                  </a:lnTo>
                  <a:lnTo>
                    <a:pt x="394" y="11"/>
                  </a:lnTo>
                  <a:lnTo>
                    <a:pt x="416" y="25"/>
                  </a:lnTo>
                  <a:lnTo>
                    <a:pt x="434" y="43"/>
                  </a:lnTo>
                  <a:lnTo>
                    <a:pt x="448" y="64"/>
                  </a:lnTo>
                  <a:lnTo>
                    <a:pt x="456" y="88"/>
                  </a:lnTo>
                  <a:lnTo>
                    <a:pt x="459" y="114"/>
                  </a:lnTo>
                  <a:lnTo>
                    <a:pt x="459" y="286"/>
                  </a:lnTo>
                  <a:lnTo>
                    <a:pt x="456" y="305"/>
                  </a:lnTo>
                  <a:lnTo>
                    <a:pt x="449" y="321"/>
                  </a:lnTo>
                  <a:lnTo>
                    <a:pt x="437" y="333"/>
                  </a:lnTo>
                  <a:lnTo>
                    <a:pt x="420" y="340"/>
                  </a:lnTo>
                  <a:lnTo>
                    <a:pt x="402" y="343"/>
                  </a:lnTo>
                  <a:lnTo>
                    <a:pt x="58" y="343"/>
                  </a:lnTo>
                  <a:lnTo>
                    <a:pt x="39" y="340"/>
                  </a:lnTo>
                  <a:lnTo>
                    <a:pt x="22" y="333"/>
                  </a:lnTo>
                  <a:lnTo>
                    <a:pt x="11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3" name="Freeform 985"/>
            <p:cNvSpPr>
              <a:spLocks noEditPoints="1"/>
            </p:cNvSpPr>
            <p:nvPr/>
          </p:nvSpPr>
          <p:spPr bwMode="auto">
            <a:xfrm>
              <a:off x="1770063" y="4565650"/>
              <a:ext cx="182563" cy="180975"/>
            </a:xfrm>
            <a:custGeom>
              <a:avLst/>
              <a:gdLst>
                <a:gd name="T0" fmla="*/ 114 w 1146"/>
                <a:gd name="T1" fmla="*/ 194 h 1143"/>
                <a:gd name="T2" fmla="*/ 114 w 1146"/>
                <a:gd name="T3" fmla="*/ 377 h 1143"/>
                <a:gd name="T4" fmla="*/ 768 w 1146"/>
                <a:gd name="T5" fmla="*/ 1029 h 1143"/>
                <a:gd name="T6" fmla="*/ 951 w 1146"/>
                <a:gd name="T7" fmla="*/ 1029 h 1143"/>
                <a:gd name="T8" fmla="*/ 114 w 1146"/>
                <a:gd name="T9" fmla="*/ 194 h 1143"/>
                <a:gd name="T10" fmla="*/ 51 w 1146"/>
                <a:gd name="T11" fmla="*/ 0 h 1143"/>
                <a:gd name="T12" fmla="*/ 67 w 1146"/>
                <a:gd name="T13" fmla="*/ 1 h 1143"/>
                <a:gd name="T14" fmla="*/ 83 w 1146"/>
                <a:gd name="T15" fmla="*/ 6 h 1143"/>
                <a:gd name="T16" fmla="*/ 97 w 1146"/>
                <a:gd name="T17" fmla="*/ 18 h 1143"/>
                <a:gd name="T18" fmla="*/ 1129 w 1146"/>
                <a:gd name="T19" fmla="*/ 1047 h 1143"/>
                <a:gd name="T20" fmla="*/ 1140 w 1146"/>
                <a:gd name="T21" fmla="*/ 1060 h 1143"/>
                <a:gd name="T22" fmla="*/ 1145 w 1146"/>
                <a:gd name="T23" fmla="*/ 1076 h 1143"/>
                <a:gd name="T24" fmla="*/ 1146 w 1146"/>
                <a:gd name="T25" fmla="*/ 1092 h 1143"/>
                <a:gd name="T26" fmla="*/ 1140 w 1146"/>
                <a:gd name="T27" fmla="*/ 1109 h 1143"/>
                <a:gd name="T28" fmla="*/ 1135 w 1146"/>
                <a:gd name="T29" fmla="*/ 1122 h 1143"/>
                <a:gd name="T30" fmla="*/ 1127 w 1146"/>
                <a:gd name="T31" fmla="*/ 1131 h 1143"/>
                <a:gd name="T32" fmla="*/ 1115 w 1146"/>
                <a:gd name="T33" fmla="*/ 1138 h 1143"/>
                <a:gd name="T34" fmla="*/ 1103 w 1146"/>
                <a:gd name="T35" fmla="*/ 1142 h 1143"/>
                <a:gd name="T36" fmla="*/ 1089 w 1146"/>
                <a:gd name="T37" fmla="*/ 1143 h 1143"/>
                <a:gd name="T38" fmla="*/ 745 w 1146"/>
                <a:gd name="T39" fmla="*/ 1143 h 1143"/>
                <a:gd name="T40" fmla="*/ 729 w 1146"/>
                <a:gd name="T41" fmla="*/ 1141 h 1143"/>
                <a:gd name="T42" fmla="*/ 717 w 1146"/>
                <a:gd name="T43" fmla="*/ 1136 h 1143"/>
                <a:gd name="T44" fmla="*/ 705 w 1146"/>
                <a:gd name="T45" fmla="*/ 1127 h 1143"/>
                <a:gd name="T46" fmla="*/ 17 w 1146"/>
                <a:gd name="T47" fmla="*/ 441 h 1143"/>
                <a:gd name="T48" fmla="*/ 7 w 1146"/>
                <a:gd name="T49" fmla="*/ 428 h 1143"/>
                <a:gd name="T50" fmla="*/ 2 w 1146"/>
                <a:gd name="T51" fmla="*/ 416 h 1143"/>
                <a:gd name="T52" fmla="*/ 0 w 1146"/>
                <a:gd name="T53" fmla="*/ 400 h 1143"/>
                <a:gd name="T54" fmla="*/ 0 w 1146"/>
                <a:gd name="T55" fmla="*/ 57 h 1143"/>
                <a:gd name="T56" fmla="*/ 1 w 1146"/>
                <a:gd name="T57" fmla="*/ 44 h 1143"/>
                <a:gd name="T58" fmla="*/ 5 w 1146"/>
                <a:gd name="T59" fmla="*/ 31 h 1143"/>
                <a:gd name="T60" fmla="*/ 12 w 1146"/>
                <a:gd name="T61" fmla="*/ 20 h 1143"/>
                <a:gd name="T62" fmla="*/ 22 w 1146"/>
                <a:gd name="T63" fmla="*/ 11 h 1143"/>
                <a:gd name="T64" fmla="*/ 34 w 1146"/>
                <a:gd name="T65" fmla="*/ 5 h 1143"/>
                <a:gd name="T66" fmla="*/ 51 w 1146"/>
                <a:gd name="T67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6" h="1143">
                  <a:moveTo>
                    <a:pt x="114" y="194"/>
                  </a:moveTo>
                  <a:lnTo>
                    <a:pt x="114" y="377"/>
                  </a:lnTo>
                  <a:lnTo>
                    <a:pt x="768" y="1029"/>
                  </a:lnTo>
                  <a:lnTo>
                    <a:pt x="951" y="1029"/>
                  </a:lnTo>
                  <a:lnTo>
                    <a:pt x="114" y="194"/>
                  </a:lnTo>
                  <a:close/>
                  <a:moveTo>
                    <a:pt x="51" y="0"/>
                  </a:moveTo>
                  <a:lnTo>
                    <a:pt x="67" y="1"/>
                  </a:lnTo>
                  <a:lnTo>
                    <a:pt x="83" y="6"/>
                  </a:lnTo>
                  <a:lnTo>
                    <a:pt x="97" y="18"/>
                  </a:lnTo>
                  <a:lnTo>
                    <a:pt x="1129" y="1047"/>
                  </a:lnTo>
                  <a:lnTo>
                    <a:pt x="1140" y="1060"/>
                  </a:lnTo>
                  <a:lnTo>
                    <a:pt x="1145" y="1076"/>
                  </a:lnTo>
                  <a:lnTo>
                    <a:pt x="1146" y="1092"/>
                  </a:lnTo>
                  <a:lnTo>
                    <a:pt x="1140" y="1109"/>
                  </a:lnTo>
                  <a:lnTo>
                    <a:pt x="1135" y="1122"/>
                  </a:lnTo>
                  <a:lnTo>
                    <a:pt x="1127" y="1131"/>
                  </a:lnTo>
                  <a:lnTo>
                    <a:pt x="1115" y="1138"/>
                  </a:lnTo>
                  <a:lnTo>
                    <a:pt x="1103" y="1142"/>
                  </a:lnTo>
                  <a:lnTo>
                    <a:pt x="1089" y="1143"/>
                  </a:lnTo>
                  <a:lnTo>
                    <a:pt x="745" y="1143"/>
                  </a:lnTo>
                  <a:lnTo>
                    <a:pt x="729" y="1141"/>
                  </a:lnTo>
                  <a:lnTo>
                    <a:pt x="717" y="1136"/>
                  </a:lnTo>
                  <a:lnTo>
                    <a:pt x="705" y="1127"/>
                  </a:lnTo>
                  <a:lnTo>
                    <a:pt x="17" y="441"/>
                  </a:lnTo>
                  <a:lnTo>
                    <a:pt x="7" y="428"/>
                  </a:lnTo>
                  <a:lnTo>
                    <a:pt x="2" y="416"/>
                  </a:lnTo>
                  <a:lnTo>
                    <a:pt x="0" y="400"/>
                  </a:lnTo>
                  <a:lnTo>
                    <a:pt x="0" y="57"/>
                  </a:lnTo>
                  <a:lnTo>
                    <a:pt x="1" y="44"/>
                  </a:lnTo>
                  <a:lnTo>
                    <a:pt x="5" y="31"/>
                  </a:lnTo>
                  <a:lnTo>
                    <a:pt x="12" y="20"/>
                  </a:lnTo>
                  <a:lnTo>
                    <a:pt x="22" y="11"/>
                  </a:lnTo>
                  <a:lnTo>
                    <a:pt x="34" y="5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4" name="Freeform 986"/>
            <p:cNvSpPr>
              <a:spLocks noEditPoints="1"/>
            </p:cNvSpPr>
            <p:nvPr/>
          </p:nvSpPr>
          <p:spPr bwMode="auto">
            <a:xfrm>
              <a:off x="1879601" y="4319588"/>
              <a:ext cx="53975" cy="346075"/>
            </a:xfrm>
            <a:custGeom>
              <a:avLst/>
              <a:gdLst>
                <a:gd name="T0" fmla="*/ 229 w 344"/>
                <a:gd name="T1" fmla="*/ 171 h 2172"/>
                <a:gd name="T2" fmla="*/ 114 w 344"/>
                <a:gd name="T3" fmla="*/ 256 h 2172"/>
                <a:gd name="T4" fmla="*/ 114 w 344"/>
                <a:gd name="T5" fmla="*/ 1915 h 2172"/>
                <a:gd name="T6" fmla="*/ 229 w 344"/>
                <a:gd name="T7" fmla="*/ 2000 h 2172"/>
                <a:gd name="T8" fmla="*/ 229 w 344"/>
                <a:gd name="T9" fmla="*/ 171 h 2172"/>
                <a:gd name="T10" fmla="*/ 286 w 344"/>
                <a:gd name="T11" fmla="*/ 0 h 2172"/>
                <a:gd name="T12" fmla="*/ 299 w 344"/>
                <a:gd name="T13" fmla="*/ 1 h 2172"/>
                <a:gd name="T14" fmla="*/ 309 w 344"/>
                <a:gd name="T15" fmla="*/ 5 h 2172"/>
                <a:gd name="T16" fmla="*/ 324 w 344"/>
                <a:gd name="T17" fmla="*/ 15 h 2172"/>
                <a:gd name="T18" fmla="*/ 335 w 344"/>
                <a:gd name="T19" fmla="*/ 27 h 2172"/>
                <a:gd name="T20" fmla="*/ 342 w 344"/>
                <a:gd name="T21" fmla="*/ 41 h 2172"/>
                <a:gd name="T22" fmla="*/ 344 w 344"/>
                <a:gd name="T23" fmla="*/ 57 h 2172"/>
                <a:gd name="T24" fmla="*/ 344 w 344"/>
                <a:gd name="T25" fmla="*/ 2115 h 2172"/>
                <a:gd name="T26" fmla="*/ 342 w 344"/>
                <a:gd name="T27" fmla="*/ 2130 h 2172"/>
                <a:gd name="T28" fmla="*/ 335 w 344"/>
                <a:gd name="T29" fmla="*/ 2145 h 2172"/>
                <a:gd name="T30" fmla="*/ 324 w 344"/>
                <a:gd name="T31" fmla="*/ 2156 h 2172"/>
                <a:gd name="T32" fmla="*/ 309 w 344"/>
                <a:gd name="T33" fmla="*/ 2166 h 2172"/>
                <a:gd name="T34" fmla="*/ 303 w 344"/>
                <a:gd name="T35" fmla="*/ 2170 h 2172"/>
                <a:gd name="T36" fmla="*/ 296 w 344"/>
                <a:gd name="T37" fmla="*/ 2172 h 2172"/>
                <a:gd name="T38" fmla="*/ 286 w 344"/>
                <a:gd name="T39" fmla="*/ 2172 h 2172"/>
                <a:gd name="T40" fmla="*/ 275 w 344"/>
                <a:gd name="T41" fmla="*/ 2170 h 2172"/>
                <a:gd name="T42" fmla="*/ 263 w 344"/>
                <a:gd name="T43" fmla="*/ 2166 h 2172"/>
                <a:gd name="T44" fmla="*/ 252 w 344"/>
                <a:gd name="T45" fmla="*/ 2160 h 2172"/>
                <a:gd name="T46" fmla="*/ 23 w 344"/>
                <a:gd name="T47" fmla="*/ 1989 h 2172"/>
                <a:gd name="T48" fmla="*/ 12 w 344"/>
                <a:gd name="T49" fmla="*/ 1980 h 2172"/>
                <a:gd name="T50" fmla="*/ 5 w 344"/>
                <a:gd name="T51" fmla="*/ 1968 h 2172"/>
                <a:gd name="T52" fmla="*/ 1 w 344"/>
                <a:gd name="T53" fmla="*/ 1956 h 2172"/>
                <a:gd name="T54" fmla="*/ 0 w 344"/>
                <a:gd name="T55" fmla="*/ 1943 h 2172"/>
                <a:gd name="T56" fmla="*/ 0 w 344"/>
                <a:gd name="T57" fmla="*/ 228 h 2172"/>
                <a:gd name="T58" fmla="*/ 1 w 344"/>
                <a:gd name="T59" fmla="*/ 216 h 2172"/>
                <a:gd name="T60" fmla="*/ 5 w 344"/>
                <a:gd name="T61" fmla="*/ 203 h 2172"/>
                <a:gd name="T62" fmla="*/ 12 w 344"/>
                <a:gd name="T63" fmla="*/ 192 h 2172"/>
                <a:gd name="T64" fmla="*/ 23 w 344"/>
                <a:gd name="T65" fmla="*/ 182 h 2172"/>
                <a:gd name="T66" fmla="*/ 252 w 344"/>
                <a:gd name="T67" fmla="*/ 11 h 2172"/>
                <a:gd name="T68" fmla="*/ 262 w 344"/>
                <a:gd name="T69" fmla="*/ 5 h 2172"/>
                <a:gd name="T70" fmla="*/ 275 w 344"/>
                <a:gd name="T71" fmla="*/ 1 h 2172"/>
                <a:gd name="T72" fmla="*/ 286 w 344"/>
                <a:gd name="T73" fmla="*/ 0 h 2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2172">
                  <a:moveTo>
                    <a:pt x="229" y="171"/>
                  </a:moveTo>
                  <a:lnTo>
                    <a:pt x="114" y="256"/>
                  </a:lnTo>
                  <a:lnTo>
                    <a:pt x="114" y="1915"/>
                  </a:lnTo>
                  <a:lnTo>
                    <a:pt x="229" y="2000"/>
                  </a:lnTo>
                  <a:lnTo>
                    <a:pt x="229" y="171"/>
                  </a:lnTo>
                  <a:close/>
                  <a:moveTo>
                    <a:pt x="286" y="0"/>
                  </a:moveTo>
                  <a:lnTo>
                    <a:pt x="299" y="1"/>
                  </a:lnTo>
                  <a:lnTo>
                    <a:pt x="309" y="5"/>
                  </a:lnTo>
                  <a:lnTo>
                    <a:pt x="324" y="15"/>
                  </a:lnTo>
                  <a:lnTo>
                    <a:pt x="335" y="27"/>
                  </a:lnTo>
                  <a:lnTo>
                    <a:pt x="342" y="41"/>
                  </a:lnTo>
                  <a:lnTo>
                    <a:pt x="344" y="57"/>
                  </a:lnTo>
                  <a:lnTo>
                    <a:pt x="344" y="2115"/>
                  </a:lnTo>
                  <a:lnTo>
                    <a:pt x="342" y="2130"/>
                  </a:lnTo>
                  <a:lnTo>
                    <a:pt x="335" y="2145"/>
                  </a:lnTo>
                  <a:lnTo>
                    <a:pt x="324" y="2156"/>
                  </a:lnTo>
                  <a:lnTo>
                    <a:pt x="309" y="2166"/>
                  </a:lnTo>
                  <a:lnTo>
                    <a:pt x="303" y="2170"/>
                  </a:lnTo>
                  <a:lnTo>
                    <a:pt x="296" y="2172"/>
                  </a:lnTo>
                  <a:lnTo>
                    <a:pt x="286" y="2172"/>
                  </a:lnTo>
                  <a:lnTo>
                    <a:pt x="275" y="2170"/>
                  </a:lnTo>
                  <a:lnTo>
                    <a:pt x="263" y="2166"/>
                  </a:lnTo>
                  <a:lnTo>
                    <a:pt x="252" y="2160"/>
                  </a:lnTo>
                  <a:lnTo>
                    <a:pt x="23" y="1989"/>
                  </a:lnTo>
                  <a:lnTo>
                    <a:pt x="12" y="1980"/>
                  </a:lnTo>
                  <a:lnTo>
                    <a:pt x="5" y="1968"/>
                  </a:lnTo>
                  <a:lnTo>
                    <a:pt x="1" y="1956"/>
                  </a:lnTo>
                  <a:lnTo>
                    <a:pt x="0" y="1943"/>
                  </a:lnTo>
                  <a:lnTo>
                    <a:pt x="0" y="228"/>
                  </a:lnTo>
                  <a:lnTo>
                    <a:pt x="1" y="216"/>
                  </a:lnTo>
                  <a:lnTo>
                    <a:pt x="5" y="203"/>
                  </a:lnTo>
                  <a:lnTo>
                    <a:pt x="12" y="192"/>
                  </a:lnTo>
                  <a:lnTo>
                    <a:pt x="23" y="182"/>
                  </a:lnTo>
                  <a:lnTo>
                    <a:pt x="252" y="11"/>
                  </a:lnTo>
                  <a:lnTo>
                    <a:pt x="262" y="5"/>
                  </a:lnTo>
                  <a:lnTo>
                    <a:pt x="275" y="1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5" name="Freeform 987"/>
            <p:cNvSpPr>
              <a:spLocks noEditPoints="1"/>
            </p:cNvSpPr>
            <p:nvPr/>
          </p:nvSpPr>
          <p:spPr bwMode="auto">
            <a:xfrm>
              <a:off x="1952626" y="4338638"/>
              <a:ext cx="53975" cy="307975"/>
            </a:xfrm>
            <a:custGeom>
              <a:avLst/>
              <a:gdLst>
                <a:gd name="T0" fmla="*/ 230 w 344"/>
                <a:gd name="T1" fmla="*/ 171 h 1944"/>
                <a:gd name="T2" fmla="*/ 115 w 344"/>
                <a:gd name="T3" fmla="*/ 258 h 1944"/>
                <a:gd name="T4" fmla="*/ 115 w 344"/>
                <a:gd name="T5" fmla="*/ 1687 h 1944"/>
                <a:gd name="T6" fmla="*/ 230 w 344"/>
                <a:gd name="T7" fmla="*/ 1772 h 1944"/>
                <a:gd name="T8" fmla="*/ 230 w 344"/>
                <a:gd name="T9" fmla="*/ 171 h 1944"/>
                <a:gd name="T10" fmla="*/ 287 w 344"/>
                <a:gd name="T11" fmla="*/ 0 h 1944"/>
                <a:gd name="T12" fmla="*/ 300 w 344"/>
                <a:gd name="T13" fmla="*/ 1 h 1944"/>
                <a:gd name="T14" fmla="*/ 310 w 344"/>
                <a:gd name="T15" fmla="*/ 5 h 1944"/>
                <a:gd name="T16" fmla="*/ 320 w 344"/>
                <a:gd name="T17" fmla="*/ 13 h 1944"/>
                <a:gd name="T18" fmla="*/ 330 w 344"/>
                <a:gd name="T19" fmla="*/ 22 h 1944"/>
                <a:gd name="T20" fmla="*/ 337 w 344"/>
                <a:gd name="T21" fmla="*/ 32 h 1944"/>
                <a:gd name="T22" fmla="*/ 342 w 344"/>
                <a:gd name="T23" fmla="*/ 43 h 1944"/>
                <a:gd name="T24" fmla="*/ 344 w 344"/>
                <a:gd name="T25" fmla="*/ 57 h 1944"/>
                <a:gd name="T26" fmla="*/ 344 w 344"/>
                <a:gd name="T27" fmla="*/ 1886 h 1944"/>
                <a:gd name="T28" fmla="*/ 342 w 344"/>
                <a:gd name="T29" fmla="*/ 1902 h 1944"/>
                <a:gd name="T30" fmla="*/ 336 w 344"/>
                <a:gd name="T31" fmla="*/ 1916 h 1944"/>
                <a:gd name="T32" fmla="*/ 325 w 344"/>
                <a:gd name="T33" fmla="*/ 1928 h 1944"/>
                <a:gd name="T34" fmla="*/ 310 w 344"/>
                <a:gd name="T35" fmla="*/ 1938 h 1944"/>
                <a:gd name="T36" fmla="*/ 304 w 344"/>
                <a:gd name="T37" fmla="*/ 1941 h 1944"/>
                <a:gd name="T38" fmla="*/ 296 w 344"/>
                <a:gd name="T39" fmla="*/ 1944 h 1944"/>
                <a:gd name="T40" fmla="*/ 287 w 344"/>
                <a:gd name="T41" fmla="*/ 1944 h 1944"/>
                <a:gd name="T42" fmla="*/ 276 w 344"/>
                <a:gd name="T43" fmla="*/ 1941 h 1944"/>
                <a:gd name="T44" fmla="*/ 264 w 344"/>
                <a:gd name="T45" fmla="*/ 1937 h 1944"/>
                <a:gd name="T46" fmla="*/ 253 w 344"/>
                <a:gd name="T47" fmla="*/ 1932 h 1944"/>
                <a:gd name="T48" fmla="*/ 23 w 344"/>
                <a:gd name="T49" fmla="*/ 1761 h 1944"/>
                <a:gd name="T50" fmla="*/ 13 w 344"/>
                <a:gd name="T51" fmla="*/ 1751 h 1944"/>
                <a:gd name="T52" fmla="*/ 6 w 344"/>
                <a:gd name="T53" fmla="*/ 1740 h 1944"/>
                <a:gd name="T54" fmla="*/ 1 w 344"/>
                <a:gd name="T55" fmla="*/ 1727 h 1944"/>
                <a:gd name="T56" fmla="*/ 0 w 344"/>
                <a:gd name="T57" fmla="*/ 1715 h 1944"/>
                <a:gd name="T58" fmla="*/ 0 w 344"/>
                <a:gd name="T59" fmla="*/ 229 h 1944"/>
                <a:gd name="T60" fmla="*/ 1 w 344"/>
                <a:gd name="T61" fmla="*/ 216 h 1944"/>
                <a:gd name="T62" fmla="*/ 6 w 344"/>
                <a:gd name="T63" fmla="*/ 204 h 1944"/>
                <a:gd name="T64" fmla="*/ 13 w 344"/>
                <a:gd name="T65" fmla="*/ 192 h 1944"/>
                <a:gd name="T66" fmla="*/ 23 w 344"/>
                <a:gd name="T67" fmla="*/ 183 h 1944"/>
                <a:gd name="T68" fmla="*/ 253 w 344"/>
                <a:gd name="T69" fmla="*/ 11 h 1944"/>
                <a:gd name="T70" fmla="*/ 263 w 344"/>
                <a:gd name="T71" fmla="*/ 5 h 1944"/>
                <a:gd name="T72" fmla="*/ 276 w 344"/>
                <a:gd name="T73" fmla="*/ 1 h 1944"/>
                <a:gd name="T74" fmla="*/ 287 w 344"/>
                <a:gd name="T75" fmla="*/ 0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1944">
                  <a:moveTo>
                    <a:pt x="230" y="171"/>
                  </a:moveTo>
                  <a:lnTo>
                    <a:pt x="115" y="258"/>
                  </a:lnTo>
                  <a:lnTo>
                    <a:pt x="115" y="1687"/>
                  </a:lnTo>
                  <a:lnTo>
                    <a:pt x="230" y="1772"/>
                  </a:lnTo>
                  <a:lnTo>
                    <a:pt x="230" y="171"/>
                  </a:lnTo>
                  <a:close/>
                  <a:moveTo>
                    <a:pt x="287" y="0"/>
                  </a:moveTo>
                  <a:lnTo>
                    <a:pt x="300" y="1"/>
                  </a:lnTo>
                  <a:lnTo>
                    <a:pt x="310" y="5"/>
                  </a:lnTo>
                  <a:lnTo>
                    <a:pt x="320" y="13"/>
                  </a:lnTo>
                  <a:lnTo>
                    <a:pt x="330" y="22"/>
                  </a:lnTo>
                  <a:lnTo>
                    <a:pt x="337" y="32"/>
                  </a:lnTo>
                  <a:lnTo>
                    <a:pt x="342" y="43"/>
                  </a:lnTo>
                  <a:lnTo>
                    <a:pt x="344" y="57"/>
                  </a:lnTo>
                  <a:lnTo>
                    <a:pt x="344" y="1886"/>
                  </a:lnTo>
                  <a:lnTo>
                    <a:pt x="342" y="1902"/>
                  </a:lnTo>
                  <a:lnTo>
                    <a:pt x="336" y="1916"/>
                  </a:lnTo>
                  <a:lnTo>
                    <a:pt x="325" y="1928"/>
                  </a:lnTo>
                  <a:lnTo>
                    <a:pt x="310" y="1938"/>
                  </a:lnTo>
                  <a:lnTo>
                    <a:pt x="304" y="1941"/>
                  </a:lnTo>
                  <a:lnTo>
                    <a:pt x="296" y="1944"/>
                  </a:lnTo>
                  <a:lnTo>
                    <a:pt x="287" y="1944"/>
                  </a:lnTo>
                  <a:lnTo>
                    <a:pt x="276" y="1941"/>
                  </a:lnTo>
                  <a:lnTo>
                    <a:pt x="264" y="1937"/>
                  </a:lnTo>
                  <a:lnTo>
                    <a:pt x="253" y="1932"/>
                  </a:lnTo>
                  <a:lnTo>
                    <a:pt x="23" y="1761"/>
                  </a:lnTo>
                  <a:lnTo>
                    <a:pt x="13" y="1751"/>
                  </a:lnTo>
                  <a:lnTo>
                    <a:pt x="6" y="1740"/>
                  </a:lnTo>
                  <a:lnTo>
                    <a:pt x="1" y="1727"/>
                  </a:lnTo>
                  <a:lnTo>
                    <a:pt x="0" y="1715"/>
                  </a:lnTo>
                  <a:lnTo>
                    <a:pt x="0" y="229"/>
                  </a:lnTo>
                  <a:lnTo>
                    <a:pt x="1" y="216"/>
                  </a:lnTo>
                  <a:lnTo>
                    <a:pt x="6" y="204"/>
                  </a:lnTo>
                  <a:lnTo>
                    <a:pt x="13" y="192"/>
                  </a:lnTo>
                  <a:lnTo>
                    <a:pt x="23" y="183"/>
                  </a:lnTo>
                  <a:lnTo>
                    <a:pt x="253" y="11"/>
                  </a:lnTo>
                  <a:lnTo>
                    <a:pt x="263" y="5"/>
                  </a:lnTo>
                  <a:lnTo>
                    <a:pt x="276" y="1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6" name="Freeform 988"/>
            <p:cNvSpPr>
              <a:spLocks noEditPoints="1"/>
            </p:cNvSpPr>
            <p:nvPr/>
          </p:nvSpPr>
          <p:spPr bwMode="auto">
            <a:xfrm>
              <a:off x="2025651" y="4356100"/>
              <a:ext cx="53975" cy="273050"/>
            </a:xfrm>
            <a:custGeom>
              <a:avLst/>
              <a:gdLst>
                <a:gd name="T0" fmla="*/ 229 w 344"/>
                <a:gd name="T1" fmla="*/ 172 h 1715"/>
                <a:gd name="T2" fmla="*/ 115 w 344"/>
                <a:gd name="T3" fmla="*/ 257 h 1715"/>
                <a:gd name="T4" fmla="*/ 115 w 344"/>
                <a:gd name="T5" fmla="*/ 1457 h 1715"/>
                <a:gd name="T6" fmla="*/ 229 w 344"/>
                <a:gd name="T7" fmla="*/ 1544 h 1715"/>
                <a:gd name="T8" fmla="*/ 229 w 344"/>
                <a:gd name="T9" fmla="*/ 172 h 1715"/>
                <a:gd name="T10" fmla="*/ 287 w 344"/>
                <a:gd name="T11" fmla="*/ 0 h 1715"/>
                <a:gd name="T12" fmla="*/ 299 w 344"/>
                <a:gd name="T13" fmla="*/ 1 h 1715"/>
                <a:gd name="T14" fmla="*/ 310 w 344"/>
                <a:gd name="T15" fmla="*/ 6 h 1715"/>
                <a:gd name="T16" fmla="*/ 320 w 344"/>
                <a:gd name="T17" fmla="*/ 14 h 1715"/>
                <a:gd name="T18" fmla="*/ 329 w 344"/>
                <a:gd name="T19" fmla="*/ 22 h 1715"/>
                <a:gd name="T20" fmla="*/ 337 w 344"/>
                <a:gd name="T21" fmla="*/ 32 h 1715"/>
                <a:gd name="T22" fmla="*/ 342 w 344"/>
                <a:gd name="T23" fmla="*/ 44 h 1715"/>
                <a:gd name="T24" fmla="*/ 344 w 344"/>
                <a:gd name="T25" fmla="*/ 57 h 1715"/>
                <a:gd name="T26" fmla="*/ 344 w 344"/>
                <a:gd name="T27" fmla="*/ 1658 h 1715"/>
                <a:gd name="T28" fmla="*/ 342 w 344"/>
                <a:gd name="T29" fmla="*/ 1674 h 1715"/>
                <a:gd name="T30" fmla="*/ 336 w 344"/>
                <a:gd name="T31" fmla="*/ 1688 h 1715"/>
                <a:gd name="T32" fmla="*/ 324 w 344"/>
                <a:gd name="T33" fmla="*/ 1700 h 1715"/>
                <a:gd name="T34" fmla="*/ 310 w 344"/>
                <a:gd name="T35" fmla="*/ 1710 h 1715"/>
                <a:gd name="T36" fmla="*/ 303 w 344"/>
                <a:gd name="T37" fmla="*/ 1713 h 1715"/>
                <a:gd name="T38" fmla="*/ 296 w 344"/>
                <a:gd name="T39" fmla="*/ 1715 h 1715"/>
                <a:gd name="T40" fmla="*/ 287 w 344"/>
                <a:gd name="T41" fmla="*/ 1715 h 1715"/>
                <a:gd name="T42" fmla="*/ 275 w 344"/>
                <a:gd name="T43" fmla="*/ 1713 h 1715"/>
                <a:gd name="T44" fmla="*/ 264 w 344"/>
                <a:gd name="T45" fmla="*/ 1709 h 1715"/>
                <a:gd name="T46" fmla="*/ 252 w 344"/>
                <a:gd name="T47" fmla="*/ 1704 h 1715"/>
                <a:gd name="T48" fmla="*/ 23 w 344"/>
                <a:gd name="T49" fmla="*/ 1532 h 1715"/>
                <a:gd name="T50" fmla="*/ 13 w 344"/>
                <a:gd name="T51" fmla="*/ 1523 h 1715"/>
                <a:gd name="T52" fmla="*/ 5 w 344"/>
                <a:gd name="T53" fmla="*/ 1511 h 1715"/>
                <a:gd name="T54" fmla="*/ 1 w 344"/>
                <a:gd name="T55" fmla="*/ 1499 h 1715"/>
                <a:gd name="T56" fmla="*/ 0 w 344"/>
                <a:gd name="T57" fmla="*/ 1487 h 1715"/>
                <a:gd name="T58" fmla="*/ 0 w 344"/>
                <a:gd name="T59" fmla="*/ 229 h 1715"/>
                <a:gd name="T60" fmla="*/ 1 w 344"/>
                <a:gd name="T61" fmla="*/ 216 h 1715"/>
                <a:gd name="T62" fmla="*/ 5 w 344"/>
                <a:gd name="T63" fmla="*/ 204 h 1715"/>
                <a:gd name="T64" fmla="*/ 13 w 344"/>
                <a:gd name="T65" fmla="*/ 192 h 1715"/>
                <a:gd name="T66" fmla="*/ 23 w 344"/>
                <a:gd name="T67" fmla="*/ 183 h 1715"/>
                <a:gd name="T68" fmla="*/ 252 w 344"/>
                <a:gd name="T69" fmla="*/ 12 h 1715"/>
                <a:gd name="T70" fmla="*/ 263 w 344"/>
                <a:gd name="T71" fmla="*/ 5 h 1715"/>
                <a:gd name="T72" fmla="*/ 275 w 344"/>
                <a:gd name="T73" fmla="*/ 1 h 1715"/>
                <a:gd name="T74" fmla="*/ 287 w 344"/>
                <a:gd name="T75" fmla="*/ 0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1715">
                  <a:moveTo>
                    <a:pt x="229" y="172"/>
                  </a:moveTo>
                  <a:lnTo>
                    <a:pt x="115" y="257"/>
                  </a:lnTo>
                  <a:lnTo>
                    <a:pt x="115" y="1457"/>
                  </a:lnTo>
                  <a:lnTo>
                    <a:pt x="229" y="1544"/>
                  </a:lnTo>
                  <a:lnTo>
                    <a:pt x="229" y="172"/>
                  </a:lnTo>
                  <a:close/>
                  <a:moveTo>
                    <a:pt x="287" y="0"/>
                  </a:moveTo>
                  <a:lnTo>
                    <a:pt x="299" y="1"/>
                  </a:lnTo>
                  <a:lnTo>
                    <a:pt x="310" y="6"/>
                  </a:lnTo>
                  <a:lnTo>
                    <a:pt x="320" y="14"/>
                  </a:lnTo>
                  <a:lnTo>
                    <a:pt x="329" y="22"/>
                  </a:lnTo>
                  <a:lnTo>
                    <a:pt x="337" y="32"/>
                  </a:lnTo>
                  <a:lnTo>
                    <a:pt x="342" y="44"/>
                  </a:lnTo>
                  <a:lnTo>
                    <a:pt x="344" y="57"/>
                  </a:lnTo>
                  <a:lnTo>
                    <a:pt x="344" y="1658"/>
                  </a:lnTo>
                  <a:lnTo>
                    <a:pt x="342" y="1674"/>
                  </a:lnTo>
                  <a:lnTo>
                    <a:pt x="336" y="1688"/>
                  </a:lnTo>
                  <a:lnTo>
                    <a:pt x="324" y="1700"/>
                  </a:lnTo>
                  <a:lnTo>
                    <a:pt x="310" y="1710"/>
                  </a:lnTo>
                  <a:lnTo>
                    <a:pt x="303" y="1713"/>
                  </a:lnTo>
                  <a:lnTo>
                    <a:pt x="296" y="1715"/>
                  </a:lnTo>
                  <a:lnTo>
                    <a:pt x="287" y="1715"/>
                  </a:lnTo>
                  <a:lnTo>
                    <a:pt x="275" y="1713"/>
                  </a:lnTo>
                  <a:lnTo>
                    <a:pt x="264" y="1709"/>
                  </a:lnTo>
                  <a:lnTo>
                    <a:pt x="252" y="1704"/>
                  </a:lnTo>
                  <a:lnTo>
                    <a:pt x="23" y="1532"/>
                  </a:lnTo>
                  <a:lnTo>
                    <a:pt x="13" y="1523"/>
                  </a:lnTo>
                  <a:lnTo>
                    <a:pt x="5" y="1511"/>
                  </a:lnTo>
                  <a:lnTo>
                    <a:pt x="1" y="1499"/>
                  </a:lnTo>
                  <a:lnTo>
                    <a:pt x="0" y="1487"/>
                  </a:lnTo>
                  <a:lnTo>
                    <a:pt x="0" y="229"/>
                  </a:lnTo>
                  <a:lnTo>
                    <a:pt x="1" y="216"/>
                  </a:lnTo>
                  <a:lnTo>
                    <a:pt x="5" y="204"/>
                  </a:lnTo>
                  <a:lnTo>
                    <a:pt x="13" y="192"/>
                  </a:lnTo>
                  <a:lnTo>
                    <a:pt x="23" y="183"/>
                  </a:lnTo>
                  <a:lnTo>
                    <a:pt x="252" y="12"/>
                  </a:lnTo>
                  <a:lnTo>
                    <a:pt x="263" y="5"/>
                  </a:lnTo>
                  <a:lnTo>
                    <a:pt x="275" y="1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7" name="Freeform 989"/>
            <p:cNvSpPr>
              <a:spLocks noEditPoints="1"/>
            </p:cNvSpPr>
            <p:nvPr/>
          </p:nvSpPr>
          <p:spPr bwMode="auto">
            <a:xfrm>
              <a:off x="2098676" y="4392613"/>
              <a:ext cx="53975" cy="217488"/>
            </a:xfrm>
            <a:custGeom>
              <a:avLst/>
              <a:gdLst>
                <a:gd name="T0" fmla="*/ 114 w 344"/>
                <a:gd name="T1" fmla="*/ 114 h 1372"/>
                <a:gd name="T2" fmla="*/ 114 w 344"/>
                <a:gd name="T3" fmla="*/ 1258 h 1372"/>
                <a:gd name="T4" fmla="*/ 229 w 344"/>
                <a:gd name="T5" fmla="*/ 1258 h 1372"/>
                <a:gd name="T6" fmla="*/ 229 w 344"/>
                <a:gd name="T7" fmla="*/ 114 h 1372"/>
                <a:gd name="T8" fmla="*/ 114 w 344"/>
                <a:gd name="T9" fmla="*/ 114 h 1372"/>
                <a:gd name="T10" fmla="*/ 57 w 344"/>
                <a:gd name="T11" fmla="*/ 0 h 1372"/>
                <a:gd name="T12" fmla="*/ 286 w 344"/>
                <a:gd name="T13" fmla="*/ 0 h 1372"/>
                <a:gd name="T14" fmla="*/ 305 w 344"/>
                <a:gd name="T15" fmla="*/ 3 h 1372"/>
                <a:gd name="T16" fmla="*/ 322 w 344"/>
                <a:gd name="T17" fmla="*/ 10 h 1372"/>
                <a:gd name="T18" fmla="*/ 333 w 344"/>
                <a:gd name="T19" fmla="*/ 22 h 1372"/>
                <a:gd name="T20" fmla="*/ 341 w 344"/>
                <a:gd name="T21" fmla="*/ 38 h 1372"/>
                <a:gd name="T22" fmla="*/ 344 w 344"/>
                <a:gd name="T23" fmla="*/ 57 h 1372"/>
                <a:gd name="T24" fmla="*/ 344 w 344"/>
                <a:gd name="T25" fmla="*/ 1315 h 1372"/>
                <a:gd name="T26" fmla="*/ 341 w 344"/>
                <a:gd name="T27" fmla="*/ 1333 h 1372"/>
                <a:gd name="T28" fmla="*/ 333 w 344"/>
                <a:gd name="T29" fmla="*/ 1350 h 1372"/>
                <a:gd name="T30" fmla="*/ 322 w 344"/>
                <a:gd name="T31" fmla="*/ 1361 h 1372"/>
                <a:gd name="T32" fmla="*/ 305 w 344"/>
                <a:gd name="T33" fmla="*/ 1369 h 1372"/>
                <a:gd name="T34" fmla="*/ 286 w 344"/>
                <a:gd name="T35" fmla="*/ 1372 h 1372"/>
                <a:gd name="T36" fmla="*/ 57 w 344"/>
                <a:gd name="T37" fmla="*/ 1372 h 1372"/>
                <a:gd name="T38" fmla="*/ 38 w 344"/>
                <a:gd name="T39" fmla="*/ 1369 h 1372"/>
                <a:gd name="T40" fmla="*/ 22 w 344"/>
                <a:gd name="T41" fmla="*/ 1361 h 1372"/>
                <a:gd name="T42" fmla="*/ 10 w 344"/>
                <a:gd name="T43" fmla="*/ 1350 h 1372"/>
                <a:gd name="T44" fmla="*/ 3 w 344"/>
                <a:gd name="T45" fmla="*/ 1333 h 1372"/>
                <a:gd name="T46" fmla="*/ 0 w 344"/>
                <a:gd name="T47" fmla="*/ 1315 h 1372"/>
                <a:gd name="T48" fmla="*/ 0 w 344"/>
                <a:gd name="T49" fmla="*/ 57 h 1372"/>
                <a:gd name="T50" fmla="*/ 3 w 344"/>
                <a:gd name="T51" fmla="*/ 38 h 1372"/>
                <a:gd name="T52" fmla="*/ 10 w 344"/>
                <a:gd name="T53" fmla="*/ 22 h 1372"/>
                <a:gd name="T54" fmla="*/ 22 w 344"/>
                <a:gd name="T55" fmla="*/ 10 h 1372"/>
                <a:gd name="T56" fmla="*/ 38 w 344"/>
                <a:gd name="T57" fmla="*/ 3 h 1372"/>
                <a:gd name="T58" fmla="*/ 57 w 344"/>
                <a:gd name="T59" fmla="*/ 0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4" h="1372">
                  <a:moveTo>
                    <a:pt x="114" y="114"/>
                  </a:moveTo>
                  <a:lnTo>
                    <a:pt x="114" y="1258"/>
                  </a:lnTo>
                  <a:lnTo>
                    <a:pt x="229" y="1258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2" y="10"/>
                  </a:lnTo>
                  <a:lnTo>
                    <a:pt x="333" y="22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4" y="1315"/>
                  </a:lnTo>
                  <a:lnTo>
                    <a:pt x="341" y="1333"/>
                  </a:lnTo>
                  <a:lnTo>
                    <a:pt x="333" y="1350"/>
                  </a:lnTo>
                  <a:lnTo>
                    <a:pt x="322" y="1361"/>
                  </a:lnTo>
                  <a:lnTo>
                    <a:pt x="305" y="1369"/>
                  </a:lnTo>
                  <a:lnTo>
                    <a:pt x="286" y="1372"/>
                  </a:lnTo>
                  <a:lnTo>
                    <a:pt x="57" y="1372"/>
                  </a:lnTo>
                  <a:lnTo>
                    <a:pt x="38" y="1369"/>
                  </a:lnTo>
                  <a:lnTo>
                    <a:pt x="22" y="1361"/>
                  </a:lnTo>
                  <a:lnTo>
                    <a:pt x="10" y="1350"/>
                  </a:lnTo>
                  <a:lnTo>
                    <a:pt x="3" y="1333"/>
                  </a:lnTo>
                  <a:lnTo>
                    <a:pt x="0" y="131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8" name="Freeform 990"/>
            <p:cNvSpPr>
              <a:spLocks noEditPoints="1"/>
            </p:cNvSpPr>
            <p:nvPr/>
          </p:nvSpPr>
          <p:spPr bwMode="auto">
            <a:xfrm>
              <a:off x="2135188" y="4429125"/>
              <a:ext cx="53975" cy="146050"/>
            </a:xfrm>
            <a:custGeom>
              <a:avLst/>
              <a:gdLst>
                <a:gd name="T0" fmla="*/ 115 w 344"/>
                <a:gd name="T1" fmla="*/ 114 h 914"/>
                <a:gd name="T2" fmla="*/ 115 w 344"/>
                <a:gd name="T3" fmla="*/ 800 h 914"/>
                <a:gd name="T4" fmla="*/ 229 w 344"/>
                <a:gd name="T5" fmla="*/ 800 h 914"/>
                <a:gd name="T6" fmla="*/ 229 w 344"/>
                <a:gd name="T7" fmla="*/ 114 h 914"/>
                <a:gd name="T8" fmla="*/ 115 w 344"/>
                <a:gd name="T9" fmla="*/ 114 h 914"/>
                <a:gd name="T10" fmla="*/ 57 w 344"/>
                <a:gd name="T11" fmla="*/ 0 h 914"/>
                <a:gd name="T12" fmla="*/ 287 w 344"/>
                <a:gd name="T13" fmla="*/ 0 h 914"/>
                <a:gd name="T14" fmla="*/ 305 w 344"/>
                <a:gd name="T15" fmla="*/ 3 h 914"/>
                <a:gd name="T16" fmla="*/ 322 w 344"/>
                <a:gd name="T17" fmla="*/ 10 h 914"/>
                <a:gd name="T18" fmla="*/ 334 w 344"/>
                <a:gd name="T19" fmla="*/ 21 h 914"/>
                <a:gd name="T20" fmla="*/ 341 w 344"/>
                <a:gd name="T21" fmla="*/ 38 h 914"/>
                <a:gd name="T22" fmla="*/ 344 w 344"/>
                <a:gd name="T23" fmla="*/ 57 h 914"/>
                <a:gd name="T24" fmla="*/ 344 w 344"/>
                <a:gd name="T25" fmla="*/ 857 h 914"/>
                <a:gd name="T26" fmla="*/ 341 w 344"/>
                <a:gd name="T27" fmla="*/ 876 h 914"/>
                <a:gd name="T28" fmla="*/ 334 w 344"/>
                <a:gd name="T29" fmla="*/ 892 h 914"/>
                <a:gd name="T30" fmla="*/ 322 w 344"/>
                <a:gd name="T31" fmla="*/ 904 h 914"/>
                <a:gd name="T32" fmla="*/ 305 w 344"/>
                <a:gd name="T33" fmla="*/ 911 h 914"/>
                <a:gd name="T34" fmla="*/ 287 w 344"/>
                <a:gd name="T35" fmla="*/ 914 h 914"/>
                <a:gd name="T36" fmla="*/ 57 w 344"/>
                <a:gd name="T37" fmla="*/ 914 h 914"/>
                <a:gd name="T38" fmla="*/ 39 w 344"/>
                <a:gd name="T39" fmla="*/ 911 h 914"/>
                <a:gd name="T40" fmla="*/ 22 w 344"/>
                <a:gd name="T41" fmla="*/ 904 h 914"/>
                <a:gd name="T42" fmla="*/ 10 w 344"/>
                <a:gd name="T43" fmla="*/ 892 h 914"/>
                <a:gd name="T44" fmla="*/ 3 w 344"/>
                <a:gd name="T45" fmla="*/ 876 h 914"/>
                <a:gd name="T46" fmla="*/ 0 w 344"/>
                <a:gd name="T47" fmla="*/ 857 h 914"/>
                <a:gd name="T48" fmla="*/ 0 w 344"/>
                <a:gd name="T49" fmla="*/ 57 h 914"/>
                <a:gd name="T50" fmla="*/ 3 w 344"/>
                <a:gd name="T51" fmla="*/ 38 h 914"/>
                <a:gd name="T52" fmla="*/ 10 w 344"/>
                <a:gd name="T53" fmla="*/ 21 h 914"/>
                <a:gd name="T54" fmla="*/ 22 w 344"/>
                <a:gd name="T55" fmla="*/ 10 h 914"/>
                <a:gd name="T56" fmla="*/ 39 w 344"/>
                <a:gd name="T57" fmla="*/ 3 h 914"/>
                <a:gd name="T58" fmla="*/ 57 w 344"/>
                <a:gd name="T59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4" h="914">
                  <a:moveTo>
                    <a:pt x="115" y="114"/>
                  </a:moveTo>
                  <a:lnTo>
                    <a:pt x="115" y="800"/>
                  </a:lnTo>
                  <a:lnTo>
                    <a:pt x="229" y="800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287" y="0"/>
                  </a:lnTo>
                  <a:lnTo>
                    <a:pt x="305" y="3"/>
                  </a:lnTo>
                  <a:lnTo>
                    <a:pt x="322" y="10"/>
                  </a:lnTo>
                  <a:lnTo>
                    <a:pt x="334" y="21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4" y="857"/>
                  </a:lnTo>
                  <a:lnTo>
                    <a:pt x="341" y="876"/>
                  </a:lnTo>
                  <a:lnTo>
                    <a:pt x="334" y="892"/>
                  </a:lnTo>
                  <a:lnTo>
                    <a:pt x="322" y="904"/>
                  </a:lnTo>
                  <a:lnTo>
                    <a:pt x="305" y="911"/>
                  </a:lnTo>
                  <a:lnTo>
                    <a:pt x="287" y="914"/>
                  </a:lnTo>
                  <a:lnTo>
                    <a:pt x="57" y="914"/>
                  </a:lnTo>
                  <a:lnTo>
                    <a:pt x="39" y="911"/>
                  </a:lnTo>
                  <a:lnTo>
                    <a:pt x="22" y="904"/>
                  </a:lnTo>
                  <a:lnTo>
                    <a:pt x="10" y="892"/>
                  </a:lnTo>
                  <a:lnTo>
                    <a:pt x="3" y="876"/>
                  </a:lnTo>
                  <a:lnTo>
                    <a:pt x="0" y="85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9" name="Freeform 991"/>
            <p:cNvSpPr>
              <a:spLocks noEditPoints="1"/>
            </p:cNvSpPr>
            <p:nvPr/>
          </p:nvSpPr>
          <p:spPr bwMode="auto">
            <a:xfrm>
              <a:off x="1679576" y="4665663"/>
              <a:ext cx="73025" cy="71438"/>
            </a:xfrm>
            <a:custGeom>
              <a:avLst/>
              <a:gdLst>
                <a:gd name="T0" fmla="*/ 204 w 459"/>
                <a:gd name="T1" fmla="*/ 117 h 457"/>
                <a:gd name="T2" fmla="*/ 158 w 459"/>
                <a:gd name="T3" fmla="*/ 139 h 457"/>
                <a:gd name="T4" fmla="*/ 126 w 459"/>
                <a:gd name="T5" fmla="*/ 179 h 457"/>
                <a:gd name="T6" fmla="*/ 115 w 459"/>
                <a:gd name="T7" fmla="*/ 229 h 457"/>
                <a:gd name="T8" fmla="*/ 126 w 459"/>
                <a:gd name="T9" fmla="*/ 278 h 457"/>
                <a:gd name="T10" fmla="*/ 158 w 459"/>
                <a:gd name="T11" fmla="*/ 318 h 457"/>
                <a:gd name="T12" fmla="*/ 204 w 459"/>
                <a:gd name="T13" fmla="*/ 340 h 457"/>
                <a:gd name="T14" fmla="*/ 256 w 459"/>
                <a:gd name="T15" fmla="*/ 340 h 457"/>
                <a:gd name="T16" fmla="*/ 302 w 459"/>
                <a:gd name="T17" fmla="*/ 318 h 457"/>
                <a:gd name="T18" fmla="*/ 333 w 459"/>
                <a:gd name="T19" fmla="*/ 278 h 457"/>
                <a:gd name="T20" fmla="*/ 344 w 459"/>
                <a:gd name="T21" fmla="*/ 229 h 457"/>
                <a:gd name="T22" fmla="*/ 333 w 459"/>
                <a:gd name="T23" fmla="*/ 179 h 457"/>
                <a:gd name="T24" fmla="*/ 302 w 459"/>
                <a:gd name="T25" fmla="*/ 139 h 457"/>
                <a:gd name="T26" fmla="*/ 256 w 459"/>
                <a:gd name="T27" fmla="*/ 117 h 457"/>
                <a:gd name="T28" fmla="*/ 230 w 459"/>
                <a:gd name="T29" fmla="*/ 0 h 457"/>
                <a:gd name="T30" fmla="*/ 302 w 459"/>
                <a:gd name="T31" fmla="*/ 11 h 457"/>
                <a:gd name="T32" fmla="*/ 365 w 459"/>
                <a:gd name="T33" fmla="*/ 45 h 457"/>
                <a:gd name="T34" fmla="*/ 414 w 459"/>
                <a:gd name="T35" fmla="*/ 93 h 457"/>
                <a:gd name="T36" fmla="*/ 448 w 459"/>
                <a:gd name="T37" fmla="*/ 157 h 457"/>
                <a:gd name="T38" fmla="*/ 459 w 459"/>
                <a:gd name="T39" fmla="*/ 229 h 457"/>
                <a:gd name="T40" fmla="*/ 448 w 459"/>
                <a:gd name="T41" fmla="*/ 300 h 457"/>
                <a:gd name="T42" fmla="*/ 414 w 459"/>
                <a:gd name="T43" fmla="*/ 364 h 457"/>
                <a:gd name="T44" fmla="*/ 365 w 459"/>
                <a:gd name="T45" fmla="*/ 412 h 457"/>
                <a:gd name="T46" fmla="*/ 302 w 459"/>
                <a:gd name="T47" fmla="*/ 446 h 457"/>
                <a:gd name="T48" fmla="*/ 230 w 459"/>
                <a:gd name="T49" fmla="*/ 457 h 457"/>
                <a:gd name="T50" fmla="*/ 158 w 459"/>
                <a:gd name="T51" fmla="*/ 446 h 457"/>
                <a:gd name="T52" fmla="*/ 94 w 459"/>
                <a:gd name="T53" fmla="*/ 412 h 457"/>
                <a:gd name="T54" fmla="*/ 45 w 459"/>
                <a:gd name="T55" fmla="*/ 364 h 457"/>
                <a:gd name="T56" fmla="*/ 12 w 459"/>
                <a:gd name="T57" fmla="*/ 300 h 457"/>
                <a:gd name="T58" fmla="*/ 0 w 459"/>
                <a:gd name="T59" fmla="*/ 229 h 457"/>
                <a:gd name="T60" fmla="*/ 12 w 459"/>
                <a:gd name="T61" fmla="*/ 157 h 457"/>
                <a:gd name="T62" fmla="*/ 45 w 459"/>
                <a:gd name="T63" fmla="*/ 93 h 457"/>
                <a:gd name="T64" fmla="*/ 94 w 459"/>
                <a:gd name="T65" fmla="*/ 45 h 457"/>
                <a:gd name="T66" fmla="*/ 158 w 459"/>
                <a:gd name="T67" fmla="*/ 11 h 457"/>
                <a:gd name="T68" fmla="*/ 230 w 459"/>
                <a:gd name="T6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7">
                  <a:moveTo>
                    <a:pt x="230" y="114"/>
                  </a:moveTo>
                  <a:lnTo>
                    <a:pt x="204" y="117"/>
                  </a:lnTo>
                  <a:lnTo>
                    <a:pt x="180" y="126"/>
                  </a:lnTo>
                  <a:lnTo>
                    <a:pt x="158" y="139"/>
                  </a:lnTo>
                  <a:lnTo>
                    <a:pt x="140" y="157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4"/>
                  </a:lnTo>
                  <a:lnTo>
                    <a:pt x="126" y="278"/>
                  </a:lnTo>
                  <a:lnTo>
                    <a:pt x="140" y="300"/>
                  </a:lnTo>
                  <a:lnTo>
                    <a:pt x="158" y="318"/>
                  </a:lnTo>
                  <a:lnTo>
                    <a:pt x="180" y="331"/>
                  </a:lnTo>
                  <a:lnTo>
                    <a:pt x="204" y="340"/>
                  </a:lnTo>
                  <a:lnTo>
                    <a:pt x="230" y="343"/>
                  </a:lnTo>
                  <a:lnTo>
                    <a:pt x="256" y="340"/>
                  </a:lnTo>
                  <a:lnTo>
                    <a:pt x="280" y="331"/>
                  </a:lnTo>
                  <a:lnTo>
                    <a:pt x="302" y="318"/>
                  </a:lnTo>
                  <a:lnTo>
                    <a:pt x="319" y="300"/>
                  </a:lnTo>
                  <a:lnTo>
                    <a:pt x="333" y="278"/>
                  </a:lnTo>
                  <a:lnTo>
                    <a:pt x="341" y="254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7"/>
                  </a:lnTo>
                  <a:lnTo>
                    <a:pt x="302" y="139"/>
                  </a:lnTo>
                  <a:lnTo>
                    <a:pt x="280" y="126"/>
                  </a:lnTo>
                  <a:lnTo>
                    <a:pt x="256" y="117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267" y="3"/>
                  </a:lnTo>
                  <a:lnTo>
                    <a:pt x="302" y="11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7"/>
                  </a:lnTo>
                  <a:lnTo>
                    <a:pt x="414" y="93"/>
                  </a:lnTo>
                  <a:lnTo>
                    <a:pt x="433" y="124"/>
                  </a:lnTo>
                  <a:lnTo>
                    <a:pt x="448" y="157"/>
                  </a:lnTo>
                  <a:lnTo>
                    <a:pt x="456" y="191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8" y="300"/>
                  </a:lnTo>
                  <a:lnTo>
                    <a:pt x="433" y="333"/>
                  </a:lnTo>
                  <a:lnTo>
                    <a:pt x="414" y="364"/>
                  </a:lnTo>
                  <a:lnTo>
                    <a:pt x="391" y="390"/>
                  </a:lnTo>
                  <a:lnTo>
                    <a:pt x="365" y="412"/>
                  </a:lnTo>
                  <a:lnTo>
                    <a:pt x="335" y="431"/>
                  </a:lnTo>
                  <a:lnTo>
                    <a:pt x="302" y="446"/>
                  </a:lnTo>
                  <a:lnTo>
                    <a:pt x="267" y="454"/>
                  </a:lnTo>
                  <a:lnTo>
                    <a:pt x="230" y="457"/>
                  </a:lnTo>
                  <a:lnTo>
                    <a:pt x="192" y="454"/>
                  </a:lnTo>
                  <a:lnTo>
                    <a:pt x="158" y="446"/>
                  </a:lnTo>
                  <a:lnTo>
                    <a:pt x="124" y="431"/>
                  </a:lnTo>
                  <a:lnTo>
                    <a:pt x="94" y="412"/>
                  </a:lnTo>
                  <a:lnTo>
                    <a:pt x="68" y="390"/>
                  </a:lnTo>
                  <a:lnTo>
                    <a:pt x="45" y="364"/>
                  </a:lnTo>
                  <a:lnTo>
                    <a:pt x="26" y="333"/>
                  </a:lnTo>
                  <a:lnTo>
                    <a:pt x="12" y="300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3"/>
                  </a:lnTo>
                  <a:lnTo>
                    <a:pt x="68" y="67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1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0" name="Freeform 992"/>
            <p:cNvSpPr>
              <a:spLocks noEditPoints="1"/>
            </p:cNvSpPr>
            <p:nvPr/>
          </p:nvSpPr>
          <p:spPr bwMode="auto">
            <a:xfrm>
              <a:off x="2089151" y="4673600"/>
              <a:ext cx="73025" cy="73025"/>
            </a:xfrm>
            <a:custGeom>
              <a:avLst/>
              <a:gdLst>
                <a:gd name="T0" fmla="*/ 204 w 459"/>
                <a:gd name="T1" fmla="*/ 117 h 457"/>
                <a:gd name="T2" fmla="*/ 158 w 459"/>
                <a:gd name="T3" fmla="*/ 139 h 457"/>
                <a:gd name="T4" fmla="*/ 126 w 459"/>
                <a:gd name="T5" fmla="*/ 179 h 457"/>
                <a:gd name="T6" fmla="*/ 115 w 459"/>
                <a:gd name="T7" fmla="*/ 229 h 457"/>
                <a:gd name="T8" fmla="*/ 126 w 459"/>
                <a:gd name="T9" fmla="*/ 279 h 457"/>
                <a:gd name="T10" fmla="*/ 158 w 459"/>
                <a:gd name="T11" fmla="*/ 318 h 457"/>
                <a:gd name="T12" fmla="*/ 204 w 459"/>
                <a:gd name="T13" fmla="*/ 340 h 457"/>
                <a:gd name="T14" fmla="*/ 256 w 459"/>
                <a:gd name="T15" fmla="*/ 340 h 457"/>
                <a:gd name="T16" fmla="*/ 302 w 459"/>
                <a:gd name="T17" fmla="*/ 318 h 457"/>
                <a:gd name="T18" fmla="*/ 333 w 459"/>
                <a:gd name="T19" fmla="*/ 279 h 457"/>
                <a:gd name="T20" fmla="*/ 344 w 459"/>
                <a:gd name="T21" fmla="*/ 229 h 457"/>
                <a:gd name="T22" fmla="*/ 333 w 459"/>
                <a:gd name="T23" fmla="*/ 179 h 457"/>
                <a:gd name="T24" fmla="*/ 302 w 459"/>
                <a:gd name="T25" fmla="*/ 139 h 457"/>
                <a:gd name="T26" fmla="*/ 256 w 459"/>
                <a:gd name="T27" fmla="*/ 117 h 457"/>
                <a:gd name="T28" fmla="*/ 230 w 459"/>
                <a:gd name="T29" fmla="*/ 0 h 457"/>
                <a:gd name="T30" fmla="*/ 302 w 459"/>
                <a:gd name="T31" fmla="*/ 11 h 457"/>
                <a:gd name="T32" fmla="*/ 365 w 459"/>
                <a:gd name="T33" fmla="*/ 45 h 457"/>
                <a:gd name="T34" fmla="*/ 414 w 459"/>
                <a:gd name="T35" fmla="*/ 94 h 457"/>
                <a:gd name="T36" fmla="*/ 448 w 459"/>
                <a:gd name="T37" fmla="*/ 157 h 457"/>
                <a:gd name="T38" fmla="*/ 459 w 459"/>
                <a:gd name="T39" fmla="*/ 229 h 457"/>
                <a:gd name="T40" fmla="*/ 448 w 459"/>
                <a:gd name="T41" fmla="*/ 300 h 457"/>
                <a:gd name="T42" fmla="*/ 414 w 459"/>
                <a:gd name="T43" fmla="*/ 364 h 457"/>
                <a:gd name="T44" fmla="*/ 365 w 459"/>
                <a:gd name="T45" fmla="*/ 413 h 457"/>
                <a:gd name="T46" fmla="*/ 302 w 459"/>
                <a:gd name="T47" fmla="*/ 446 h 457"/>
                <a:gd name="T48" fmla="*/ 230 w 459"/>
                <a:gd name="T49" fmla="*/ 457 h 457"/>
                <a:gd name="T50" fmla="*/ 158 w 459"/>
                <a:gd name="T51" fmla="*/ 446 h 457"/>
                <a:gd name="T52" fmla="*/ 94 w 459"/>
                <a:gd name="T53" fmla="*/ 413 h 457"/>
                <a:gd name="T54" fmla="*/ 45 w 459"/>
                <a:gd name="T55" fmla="*/ 364 h 457"/>
                <a:gd name="T56" fmla="*/ 12 w 459"/>
                <a:gd name="T57" fmla="*/ 300 h 457"/>
                <a:gd name="T58" fmla="*/ 0 w 459"/>
                <a:gd name="T59" fmla="*/ 229 h 457"/>
                <a:gd name="T60" fmla="*/ 12 w 459"/>
                <a:gd name="T61" fmla="*/ 157 h 457"/>
                <a:gd name="T62" fmla="*/ 45 w 459"/>
                <a:gd name="T63" fmla="*/ 94 h 457"/>
                <a:gd name="T64" fmla="*/ 94 w 459"/>
                <a:gd name="T65" fmla="*/ 45 h 457"/>
                <a:gd name="T66" fmla="*/ 158 w 459"/>
                <a:gd name="T67" fmla="*/ 11 h 457"/>
                <a:gd name="T68" fmla="*/ 230 w 459"/>
                <a:gd name="T6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7">
                  <a:moveTo>
                    <a:pt x="230" y="114"/>
                  </a:moveTo>
                  <a:lnTo>
                    <a:pt x="204" y="117"/>
                  </a:lnTo>
                  <a:lnTo>
                    <a:pt x="180" y="126"/>
                  </a:lnTo>
                  <a:lnTo>
                    <a:pt x="158" y="139"/>
                  </a:lnTo>
                  <a:lnTo>
                    <a:pt x="140" y="157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79"/>
                  </a:lnTo>
                  <a:lnTo>
                    <a:pt x="140" y="300"/>
                  </a:lnTo>
                  <a:lnTo>
                    <a:pt x="158" y="318"/>
                  </a:lnTo>
                  <a:lnTo>
                    <a:pt x="180" y="332"/>
                  </a:lnTo>
                  <a:lnTo>
                    <a:pt x="204" y="340"/>
                  </a:lnTo>
                  <a:lnTo>
                    <a:pt x="230" y="343"/>
                  </a:lnTo>
                  <a:lnTo>
                    <a:pt x="256" y="340"/>
                  </a:lnTo>
                  <a:lnTo>
                    <a:pt x="280" y="332"/>
                  </a:lnTo>
                  <a:lnTo>
                    <a:pt x="302" y="318"/>
                  </a:lnTo>
                  <a:lnTo>
                    <a:pt x="319" y="300"/>
                  </a:lnTo>
                  <a:lnTo>
                    <a:pt x="333" y="279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7"/>
                  </a:lnTo>
                  <a:lnTo>
                    <a:pt x="302" y="139"/>
                  </a:lnTo>
                  <a:lnTo>
                    <a:pt x="280" y="126"/>
                  </a:lnTo>
                  <a:lnTo>
                    <a:pt x="256" y="117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267" y="3"/>
                  </a:lnTo>
                  <a:lnTo>
                    <a:pt x="302" y="11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8" y="157"/>
                  </a:lnTo>
                  <a:lnTo>
                    <a:pt x="456" y="191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8" y="300"/>
                  </a:lnTo>
                  <a:lnTo>
                    <a:pt x="433" y="334"/>
                  </a:lnTo>
                  <a:lnTo>
                    <a:pt x="414" y="364"/>
                  </a:lnTo>
                  <a:lnTo>
                    <a:pt x="391" y="390"/>
                  </a:lnTo>
                  <a:lnTo>
                    <a:pt x="365" y="413"/>
                  </a:lnTo>
                  <a:lnTo>
                    <a:pt x="335" y="431"/>
                  </a:lnTo>
                  <a:lnTo>
                    <a:pt x="302" y="446"/>
                  </a:lnTo>
                  <a:lnTo>
                    <a:pt x="267" y="454"/>
                  </a:lnTo>
                  <a:lnTo>
                    <a:pt x="230" y="457"/>
                  </a:lnTo>
                  <a:lnTo>
                    <a:pt x="192" y="454"/>
                  </a:lnTo>
                  <a:lnTo>
                    <a:pt x="158" y="446"/>
                  </a:lnTo>
                  <a:lnTo>
                    <a:pt x="124" y="431"/>
                  </a:lnTo>
                  <a:lnTo>
                    <a:pt x="94" y="413"/>
                  </a:lnTo>
                  <a:lnTo>
                    <a:pt x="68" y="390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2" y="300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1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1" name="Freeform 993"/>
            <p:cNvSpPr>
              <a:spLocks noEditPoints="1"/>
            </p:cNvSpPr>
            <p:nvPr/>
          </p:nvSpPr>
          <p:spPr bwMode="auto">
            <a:xfrm>
              <a:off x="1770063" y="4729163"/>
              <a:ext cx="419100" cy="53975"/>
            </a:xfrm>
            <a:custGeom>
              <a:avLst/>
              <a:gdLst>
                <a:gd name="T0" fmla="*/ 114 w 2637"/>
                <a:gd name="T1" fmla="*/ 114 h 343"/>
                <a:gd name="T2" fmla="*/ 114 w 2637"/>
                <a:gd name="T3" fmla="*/ 229 h 343"/>
                <a:gd name="T4" fmla="*/ 2522 w 2637"/>
                <a:gd name="T5" fmla="*/ 229 h 343"/>
                <a:gd name="T6" fmla="*/ 2522 w 2637"/>
                <a:gd name="T7" fmla="*/ 114 h 343"/>
                <a:gd name="T8" fmla="*/ 114 w 2637"/>
                <a:gd name="T9" fmla="*/ 114 h 343"/>
                <a:gd name="T10" fmla="*/ 57 w 2637"/>
                <a:gd name="T11" fmla="*/ 0 h 343"/>
                <a:gd name="T12" fmla="*/ 2580 w 2637"/>
                <a:gd name="T13" fmla="*/ 0 h 343"/>
                <a:gd name="T14" fmla="*/ 2598 w 2637"/>
                <a:gd name="T15" fmla="*/ 3 h 343"/>
                <a:gd name="T16" fmla="*/ 2615 w 2637"/>
                <a:gd name="T17" fmla="*/ 10 h 343"/>
                <a:gd name="T18" fmla="*/ 2627 w 2637"/>
                <a:gd name="T19" fmla="*/ 22 h 343"/>
                <a:gd name="T20" fmla="*/ 2634 w 2637"/>
                <a:gd name="T21" fmla="*/ 38 h 343"/>
                <a:gd name="T22" fmla="*/ 2637 w 2637"/>
                <a:gd name="T23" fmla="*/ 57 h 343"/>
                <a:gd name="T24" fmla="*/ 2637 w 2637"/>
                <a:gd name="T25" fmla="*/ 286 h 343"/>
                <a:gd name="T26" fmla="*/ 2634 w 2637"/>
                <a:gd name="T27" fmla="*/ 305 h 343"/>
                <a:gd name="T28" fmla="*/ 2627 w 2637"/>
                <a:gd name="T29" fmla="*/ 321 h 343"/>
                <a:gd name="T30" fmla="*/ 2615 w 2637"/>
                <a:gd name="T31" fmla="*/ 333 h 343"/>
                <a:gd name="T32" fmla="*/ 2598 w 2637"/>
                <a:gd name="T33" fmla="*/ 340 h 343"/>
                <a:gd name="T34" fmla="*/ 2580 w 2637"/>
                <a:gd name="T35" fmla="*/ 343 h 343"/>
                <a:gd name="T36" fmla="*/ 57 w 2637"/>
                <a:gd name="T37" fmla="*/ 343 h 343"/>
                <a:gd name="T38" fmla="*/ 38 w 2637"/>
                <a:gd name="T39" fmla="*/ 340 h 343"/>
                <a:gd name="T40" fmla="*/ 22 w 2637"/>
                <a:gd name="T41" fmla="*/ 333 h 343"/>
                <a:gd name="T42" fmla="*/ 10 w 2637"/>
                <a:gd name="T43" fmla="*/ 321 h 343"/>
                <a:gd name="T44" fmla="*/ 3 w 2637"/>
                <a:gd name="T45" fmla="*/ 305 h 343"/>
                <a:gd name="T46" fmla="*/ 0 w 2637"/>
                <a:gd name="T47" fmla="*/ 286 h 343"/>
                <a:gd name="T48" fmla="*/ 0 w 2637"/>
                <a:gd name="T49" fmla="*/ 57 h 343"/>
                <a:gd name="T50" fmla="*/ 3 w 2637"/>
                <a:gd name="T51" fmla="*/ 38 h 343"/>
                <a:gd name="T52" fmla="*/ 10 w 2637"/>
                <a:gd name="T53" fmla="*/ 22 h 343"/>
                <a:gd name="T54" fmla="*/ 22 w 2637"/>
                <a:gd name="T55" fmla="*/ 10 h 343"/>
                <a:gd name="T56" fmla="*/ 38 w 2637"/>
                <a:gd name="T57" fmla="*/ 3 h 343"/>
                <a:gd name="T58" fmla="*/ 57 w 2637"/>
                <a:gd name="T5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37" h="343">
                  <a:moveTo>
                    <a:pt x="114" y="114"/>
                  </a:moveTo>
                  <a:lnTo>
                    <a:pt x="114" y="229"/>
                  </a:lnTo>
                  <a:lnTo>
                    <a:pt x="2522" y="229"/>
                  </a:lnTo>
                  <a:lnTo>
                    <a:pt x="2522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2580" y="0"/>
                  </a:lnTo>
                  <a:lnTo>
                    <a:pt x="2598" y="3"/>
                  </a:lnTo>
                  <a:lnTo>
                    <a:pt x="2615" y="10"/>
                  </a:lnTo>
                  <a:lnTo>
                    <a:pt x="2627" y="22"/>
                  </a:lnTo>
                  <a:lnTo>
                    <a:pt x="2634" y="38"/>
                  </a:lnTo>
                  <a:lnTo>
                    <a:pt x="2637" y="57"/>
                  </a:lnTo>
                  <a:lnTo>
                    <a:pt x="2637" y="286"/>
                  </a:lnTo>
                  <a:lnTo>
                    <a:pt x="2634" y="305"/>
                  </a:lnTo>
                  <a:lnTo>
                    <a:pt x="2627" y="321"/>
                  </a:lnTo>
                  <a:lnTo>
                    <a:pt x="2615" y="333"/>
                  </a:lnTo>
                  <a:lnTo>
                    <a:pt x="2598" y="340"/>
                  </a:lnTo>
                  <a:lnTo>
                    <a:pt x="2580" y="343"/>
                  </a:lnTo>
                  <a:lnTo>
                    <a:pt x="57" y="343"/>
                  </a:lnTo>
                  <a:lnTo>
                    <a:pt x="38" y="340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2" name="Freeform 994"/>
            <p:cNvSpPr>
              <a:spLocks noEditPoints="1"/>
            </p:cNvSpPr>
            <p:nvPr/>
          </p:nvSpPr>
          <p:spPr bwMode="auto">
            <a:xfrm>
              <a:off x="1806576" y="4302125"/>
              <a:ext cx="55563" cy="354013"/>
            </a:xfrm>
            <a:custGeom>
              <a:avLst/>
              <a:gdLst>
                <a:gd name="T0" fmla="*/ 229 w 344"/>
                <a:gd name="T1" fmla="*/ 172 h 2230"/>
                <a:gd name="T2" fmla="*/ 115 w 344"/>
                <a:gd name="T3" fmla="*/ 257 h 2230"/>
                <a:gd name="T4" fmla="*/ 115 w 344"/>
                <a:gd name="T5" fmla="*/ 1921 h 2230"/>
                <a:gd name="T6" fmla="*/ 229 w 344"/>
                <a:gd name="T7" fmla="*/ 2035 h 2230"/>
                <a:gd name="T8" fmla="*/ 229 w 344"/>
                <a:gd name="T9" fmla="*/ 172 h 2230"/>
                <a:gd name="T10" fmla="*/ 287 w 344"/>
                <a:gd name="T11" fmla="*/ 0 h 2230"/>
                <a:gd name="T12" fmla="*/ 299 w 344"/>
                <a:gd name="T13" fmla="*/ 1 h 2230"/>
                <a:gd name="T14" fmla="*/ 310 w 344"/>
                <a:gd name="T15" fmla="*/ 6 h 2230"/>
                <a:gd name="T16" fmla="*/ 324 w 344"/>
                <a:gd name="T17" fmla="*/ 16 h 2230"/>
                <a:gd name="T18" fmla="*/ 336 w 344"/>
                <a:gd name="T19" fmla="*/ 27 h 2230"/>
                <a:gd name="T20" fmla="*/ 342 w 344"/>
                <a:gd name="T21" fmla="*/ 42 h 2230"/>
                <a:gd name="T22" fmla="*/ 344 w 344"/>
                <a:gd name="T23" fmla="*/ 57 h 2230"/>
                <a:gd name="T24" fmla="*/ 344 w 344"/>
                <a:gd name="T25" fmla="*/ 2173 h 2230"/>
                <a:gd name="T26" fmla="*/ 343 w 344"/>
                <a:gd name="T27" fmla="*/ 2186 h 2230"/>
                <a:gd name="T28" fmla="*/ 339 w 344"/>
                <a:gd name="T29" fmla="*/ 2198 h 2230"/>
                <a:gd name="T30" fmla="*/ 331 w 344"/>
                <a:gd name="T31" fmla="*/ 2210 h 2230"/>
                <a:gd name="T32" fmla="*/ 322 w 344"/>
                <a:gd name="T33" fmla="*/ 2218 h 2230"/>
                <a:gd name="T34" fmla="*/ 310 w 344"/>
                <a:gd name="T35" fmla="*/ 2224 h 2230"/>
                <a:gd name="T36" fmla="*/ 302 w 344"/>
                <a:gd name="T37" fmla="*/ 2228 h 2230"/>
                <a:gd name="T38" fmla="*/ 294 w 344"/>
                <a:gd name="T39" fmla="*/ 2230 h 2230"/>
                <a:gd name="T40" fmla="*/ 287 w 344"/>
                <a:gd name="T41" fmla="*/ 2230 h 2230"/>
                <a:gd name="T42" fmla="*/ 271 w 344"/>
                <a:gd name="T43" fmla="*/ 2228 h 2230"/>
                <a:gd name="T44" fmla="*/ 259 w 344"/>
                <a:gd name="T45" fmla="*/ 2222 h 2230"/>
                <a:gd name="T46" fmla="*/ 246 w 344"/>
                <a:gd name="T47" fmla="*/ 2212 h 2230"/>
                <a:gd name="T48" fmla="*/ 18 w 344"/>
                <a:gd name="T49" fmla="*/ 1984 h 2230"/>
                <a:gd name="T50" fmla="*/ 7 w 344"/>
                <a:gd name="T51" fmla="*/ 1972 h 2230"/>
                <a:gd name="T52" fmla="*/ 2 w 344"/>
                <a:gd name="T53" fmla="*/ 1959 h 2230"/>
                <a:gd name="T54" fmla="*/ 0 w 344"/>
                <a:gd name="T55" fmla="*/ 1944 h 2230"/>
                <a:gd name="T56" fmla="*/ 0 w 344"/>
                <a:gd name="T57" fmla="*/ 229 h 2230"/>
                <a:gd name="T58" fmla="*/ 1 w 344"/>
                <a:gd name="T59" fmla="*/ 216 h 2230"/>
                <a:gd name="T60" fmla="*/ 5 w 344"/>
                <a:gd name="T61" fmla="*/ 204 h 2230"/>
                <a:gd name="T62" fmla="*/ 13 w 344"/>
                <a:gd name="T63" fmla="*/ 192 h 2230"/>
                <a:gd name="T64" fmla="*/ 23 w 344"/>
                <a:gd name="T65" fmla="*/ 183 h 2230"/>
                <a:gd name="T66" fmla="*/ 252 w 344"/>
                <a:gd name="T67" fmla="*/ 12 h 2230"/>
                <a:gd name="T68" fmla="*/ 263 w 344"/>
                <a:gd name="T69" fmla="*/ 5 h 2230"/>
                <a:gd name="T70" fmla="*/ 275 w 344"/>
                <a:gd name="T71" fmla="*/ 1 h 2230"/>
                <a:gd name="T72" fmla="*/ 287 w 344"/>
                <a:gd name="T73" fmla="*/ 0 h 2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2230">
                  <a:moveTo>
                    <a:pt x="229" y="172"/>
                  </a:moveTo>
                  <a:lnTo>
                    <a:pt x="115" y="257"/>
                  </a:lnTo>
                  <a:lnTo>
                    <a:pt x="115" y="1921"/>
                  </a:lnTo>
                  <a:lnTo>
                    <a:pt x="229" y="2035"/>
                  </a:lnTo>
                  <a:lnTo>
                    <a:pt x="229" y="172"/>
                  </a:lnTo>
                  <a:close/>
                  <a:moveTo>
                    <a:pt x="287" y="0"/>
                  </a:moveTo>
                  <a:lnTo>
                    <a:pt x="299" y="1"/>
                  </a:lnTo>
                  <a:lnTo>
                    <a:pt x="310" y="6"/>
                  </a:lnTo>
                  <a:lnTo>
                    <a:pt x="324" y="16"/>
                  </a:lnTo>
                  <a:lnTo>
                    <a:pt x="336" y="27"/>
                  </a:lnTo>
                  <a:lnTo>
                    <a:pt x="342" y="42"/>
                  </a:lnTo>
                  <a:lnTo>
                    <a:pt x="344" y="57"/>
                  </a:lnTo>
                  <a:lnTo>
                    <a:pt x="344" y="2173"/>
                  </a:lnTo>
                  <a:lnTo>
                    <a:pt x="343" y="2186"/>
                  </a:lnTo>
                  <a:lnTo>
                    <a:pt x="339" y="2198"/>
                  </a:lnTo>
                  <a:lnTo>
                    <a:pt x="331" y="2210"/>
                  </a:lnTo>
                  <a:lnTo>
                    <a:pt x="322" y="2218"/>
                  </a:lnTo>
                  <a:lnTo>
                    <a:pt x="310" y="2224"/>
                  </a:lnTo>
                  <a:lnTo>
                    <a:pt x="302" y="2228"/>
                  </a:lnTo>
                  <a:lnTo>
                    <a:pt x="294" y="2230"/>
                  </a:lnTo>
                  <a:lnTo>
                    <a:pt x="287" y="2230"/>
                  </a:lnTo>
                  <a:lnTo>
                    <a:pt x="271" y="2228"/>
                  </a:lnTo>
                  <a:lnTo>
                    <a:pt x="259" y="2222"/>
                  </a:lnTo>
                  <a:lnTo>
                    <a:pt x="246" y="2212"/>
                  </a:lnTo>
                  <a:lnTo>
                    <a:pt x="18" y="1984"/>
                  </a:lnTo>
                  <a:lnTo>
                    <a:pt x="7" y="1972"/>
                  </a:lnTo>
                  <a:lnTo>
                    <a:pt x="2" y="1959"/>
                  </a:lnTo>
                  <a:lnTo>
                    <a:pt x="0" y="1944"/>
                  </a:lnTo>
                  <a:lnTo>
                    <a:pt x="0" y="229"/>
                  </a:lnTo>
                  <a:lnTo>
                    <a:pt x="1" y="216"/>
                  </a:lnTo>
                  <a:lnTo>
                    <a:pt x="5" y="204"/>
                  </a:lnTo>
                  <a:lnTo>
                    <a:pt x="13" y="192"/>
                  </a:lnTo>
                  <a:lnTo>
                    <a:pt x="23" y="183"/>
                  </a:lnTo>
                  <a:lnTo>
                    <a:pt x="252" y="12"/>
                  </a:lnTo>
                  <a:lnTo>
                    <a:pt x="263" y="5"/>
                  </a:lnTo>
                  <a:lnTo>
                    <a:pt x="275" y="1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3" name="Freeform 995"/>
            <p:cNvSpPr>
              <a:spLocks noEditPoints="1"/>
            </p:cNvSpPr>
            <p:nvPr/>
          </p:nvSpPr>
          <p:spPr bwMode="auto">
            <a:xfrm>
              <a:off x="2098676" y="4592638"/>
              <a:ext cx="53975" cy="106363"/>
            </a:xfrm>
            <a:custGeom>
              <a:avLst/>
              <a:gdLst>
                <a:gd name="T0" fmla="*/ 114 w 344"/>
                <a:gd name="T1" fmla="*/ 114 h 674"/>
                <a:gd name="T2" fmla="*/ 114 w 344"/>
                <a:gd name="T3" fmla="*/ 519 h 674"/>
                <a:gd name="T4" fmla="*/ 133 w 344"/>
                <a:gd name="T5" fmla="*/ 516 h 674"/>
                <a:gd name="T6" fmla="*/ 153 w 344"/>
                <a:gd name="T7" fmla="*/ 514 h 674"/>
                <a:gd name="T8" fmla="*/ 172 w 344"/>
                <a:gd name="T9" fmla="*/ 514 h 674"/>
                <a:gd name="T10" fmla="*/ 190 w 344"/>
                <a:gd name="T11" fmla="*/ 514 h 674"/>
                <a:gd name="T12" fmla="*/ 210 w 344"/>
                <a:gd name="T13" fmla="*/ 516 h 674"/>
                <a:gd name="T14" fmla="*/ 229 w 344"/>
                <a:gd name="T15" fmla="*/ 519 h 674"/>
                <a:gd name="T16" fmla="*/ 229 w 344"/>
                <a:gd name="T17" fmla="*/ 114 h 674"/>
                <a:gd name="T18" fmla="*/ 114 w 344"/>
                <a:gd name="T19" fmla="*/ 114 h 674"/>
                <a:gd name="T20" fmla="*/ 57 w 344"/>
                <a:gd name="T21" fmla="*/ 0 h 674"/>
                <a:gd name="T22" fmla="*/ 286 w 344"/>
                <a:gd name="T23" fmla="*/ 0 h 674"/>
                <a:gd name="T24" fmla="*/ 305 w 344"/>
                <a:gd name="T25" fmla="*/ 3 h 674"/>
                <a:gd name="T26" fmla="*/ 322 w 344"/>
                <a:gd name="T27" fmla="*/ 10 h 674"/>
                <a:gd name="T28" fmla="*/ 333 w 344"/>
                <a:gd name="T29" fmla="*/ 21 h 674"/>
                <a:gd name="T30" fmla="*/ 341 w 344"/>
                <a:gd name="T31" fmla="*/ 38 h 674"/>
                <a:gd name="T32" fmla="*/ 344 w 344"/>
                <a:gd name="T33" fmla="*/ 57 h 674"/>
                <a:gd name="T34" fmla="*/ 344 w 344"/>
                <a:gd name="T35" fmla="*/ 617 h 674"/>
                <a:gd name="T36" fmla="*/ 343 w 344"/>
                <a:gd name="T37" fmla="*/ 630 h 674"/>
                <a:gd name="T38" fmla="*/ 338 w 344"/>
                <a:gd name="T39" fmla="*/ 643 h 674"/>
                <a:gd name="T40" fmla="*/ 331 w 344"/>
                <a:gd name="T41" fmla="*/ 654 h 674"/>
                <a:gd name="T42" fmla="*/ 322 w 344"/>
                <a:gd name="T43" fmla="*/ 663 h 674"/>
                <a:gd name="T44" fmla="*/ 309 w 344"/>
                <a:gd name="T45" fmla="*/ 669 h 674"/>
                <a:gd name="T46" fmla="*/ 302 w 344"/>
                <a:gd name="T47" fmla="*/ 672 h 674"/>
                <a:gd name="T48" fmla="*/ 294 w 344"/>
                <a:gd name="T49" fmla="*/ 674 h 674"/>
                <a:gd name="T50" fmla="*/ 286 w 344"/>
                <a:gd name="T51" fmla="*/ 674 h 674"/>
                <a:gd name="T52" fmla="*/ 274 w 344"/>
                <a:gd name="T53" fmla="*/ 672 h 674"/>
                <a:gd name="T54" fmla="*/ 259 w 344"/>
                <a:gd name="T55" fmla="*/ 667 h 674"/>
                <a:gd name="T56" fmla="*/ 247 w 344"/>
                <a:gd name="T57" fmla="*/ 656 h 674"/>
                <a:gd name="T58" fmla="*/ 237 w 344"/>
                <a:gd name="T59" fmla="*/ 649 h 674"/>
                <a:gd name="T60" fmla="*/ 225 w 344"/>
                <a:gd name="T61" fmla="*/ 642 h 674"/>
                <a:gd name="T62" fmla="*/ 209 w 344"/>
                <a:gd name="T63" fmla="*/ 636 h 674"/>
                <a:gd name="T64" fmla="*/ 191 w 344"/>
                <a:gd name="T65" fmla="*/ 630 h 674"/>
                <a:gd name="T66" fmla="*/ 172 w 344"/>
                <a:gd name="T67" fmla="*/ 628 h 674"/>
                <a:gd name="T68" fmla="*/ 152 w 344"/>
                <a:gd name="T69" fmla="*/ 630 h 674"/>
                <a:gd name="T70" fmla="*/ 134 w 344"/>
                <a:gd name="T71" fmla="*/ 636 h 674"/>
                <a:gd name="T72" fmla="*/ 119 w 344"/>
                <a:gd name="T73" fmla="*/ 642 h 674"/>
                <a:gd name="T74" fmla="*/ 106 w 344"/>
                <a:gd name="T75" fmla="*/ 649 h 674"/>
                <a:gd name="T76" fmla="*/ 97 w 344"/>
                <a:gd name="T77" fmla="*/ 656 h 674"/>
                <a:gd name="T78" fmla="*/ 86 w 344"/>
                <a:gd name="T79" fmla="*/ 666 h 674"/>
                <a:gd name="T80" fmla="*/ 74 w 344"/>
                <a:gd name="T81" fmla="*/ 670 h 674"/>
                <a:gd name="T82" fmla="*/ 61 w 344"/>
                <a:gd name="T83" fmla="*/ 672 h 674"/>
                <a:gd name="T84" fmla="*/ 48 w 344"/>
                <a:gd name="T85" fmla="*/ 671 h 674"/>
                <a:gd name="T86" fmla="*/ 34 w 344"/>
                <a:gd name="T87" fmla="*/ 669 h 674"/>
                <a:gd name="T88" fmla="*/ 19 w 344"/>
                <a:gd name="T89" fmla="*/ 658 h 674"/>
                <a:gd name="T90" fmla="*/ 8 w 344"/>
                <a:gd name="T91" fmla="*/ 647 h 674"/>
                <a:gd name="T92" fmla="*/ 2 w 344"/>
                <a:gd name="T93" fmla="*/ 632 h 674"/>
                <a:gd name="T94" fmla="*/ 0 w 344"/>
                <a:gd name="T95" fmla="*/ 617 h 674"/>
                <a:gd name="T96" fmla="*/ 0 w 344"/>
                <a:gd name="T97" fmla="*/ 57 h 674"/>
                <a:gd name="T98" fmla="*/ 3 w 344"/>
                <a:gd name="T99" fmla="*/ 38 h 674"/>
                <a:gd name="T100" fmla="*/ 10 w 344"/>
                <a:gd name="T101" fmla="*/ 21 h 674"/>
                <a:gd name="T102" fmla="*/ 22 w 344"/>
                <a:gd name="T103" fmla="*/ 10 h 674"/>
                <a:gd name="T104" fmla="*/ 38 w 344"/>
                <a:gd name="T105" fmla="*/ 3 h 674"/>
                <a:gd name="T106" fmla="*/ 57 w 344"/>
                <a:gd name="T107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4" h="674">
                  <a:moveTo>
                    <a:pt x="114" y="114"/>
                  </a:moveTo>
                  <a:lnTo>
                    <a:pt x="114" y="519"/>
                  </a:lnTo>
                  <a:lnTo>
                    <a:pt x="133" y="516"/>
                  </a:lnTo>
                  <a:lnTo>
                    <a:pt x="153" y="514"/>
                  </a:lnTo>
                  <a:lnTo>
                    <a:pt x="172" y="514"/>
                  </a:lnTo>
                  <a:lnTo>
                    <a:pt x="190" y="514"/>
                  </a:lnTo>
                  <a:lnTo>
                    <a:pt x="210" y="516"/>
                  </a:lnTo>
                  <a:lnTo>
                    <a:pt x="229" y="519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2" y="10"/>
                  </a:lnTo>
                  <a:lnTo>
                    <a:pt x="333" y="21"/>
                  </a:lnTo>
                  <a:lnTo>
                    <a:pt x="341" y="38"/>
                  </a:lnTo>
                  <a:lnTo>
                    <a:pt x="344" y="57"/>
                  </a:lnTo>
                  <a:lnTo>
                    <a:pt x="344" y="617"/>
                  </a:lnTo>
                  <a:lnTo>
                    <a:pt x="343" y="630"/>
                  </a:lnTo>
                  <a:lnTo>
                    <a:pt x="338" y="643"/>
                  </a:lnTo>
                  <a:lnTo>
                    <a:pt x="331" y="654"/>
                  </a:lnTo>
                  <a:lnTo>
                    <a:pt x="322" y="663"/>
                  </a:lnTo>
                  <a:lnTo>
                    <a:pt x="309" y="669"/>
                  </a:lnTo>
                  <a:lnTo>
                    <a:pt x="302" y="672"/>
                  </a:lnTo>
                  <a:lnTo>
                    <a:pt x="294" y="674"/>
                  </a:lnTo>
                  <a:lnTo>
                    <a:pt x="286" y="674"/>
                  </a:lnTo>
                  <a:lnTo>
                    <a:pt x="274" y="672"/>
                  </a:lnTo>
                  <a:lnTo>
                    <a:pt x="259" y="667"/>
                  </a:lnTo>
                  <a:lnTo>
                    <a:pt x="247" y="656"/>
                  </a:lnTo>
                  <a:lnTo>
                    <a:pt x="237" y="649"/>
                  </a:lnTo>
                  <a:lnTo>
                    <a:pt x="225" y="642"/>
                  </a:lnTo>
                  <a:lnTo>
                    <a:pt x="209" y="636"/>
                  </a:lnTo>
                  <a:lnTo>
                    <a:pt x="191" y="630"/>
                  </a:lnTo>
                  <a:lnTo>
                    <a:pt x="172" y="628"/>
                  </a:lnTo>
                  <a:lnTo>
                    <a:pt x="152" y="630"/>
                  </a:lnTo>
                  <a:lnTo>
                    <a:pt x="134" y="636"/>
                  </a:lnTo>
                  <a:lnTo>
                    <a:pt x="119" y="642"/>
                  </a:lnTo>
                  <a:lnTo>
                    <a:pt x="106" y="649"/>
                  </a:lnTo>
                  <a:lnTo>
                    <a:pt x="97" y="656"/>
                  </a:lnTo>
                  <a:lnTo>
                    <a:pt x="86" y="666"/>
                  </a:lnTo>
                  <a:lnTo>
                    <a:pt x="74" y="670"/>
                  </a:lnTo>
                  <a:lnTo>
                    <a:pt x="61" y="672"/>
                  </a:lnTo>
                  <a:lnTo>
                    <a:pt x="48" y="671"/>
                  </a:lnTo>
                  <a:lnTo>
                    <a:pt x="34" y="669"/>
                  </a:lnTo>
                  <a:lnTo>
                    <a:pt x="19" y="658"/>
                  </a:lnTo>
                  <a:lnTo>
                    <a:pt x="8" y="647"/>
                  </a:lnTo>
                  <a:lnTo>
                    <a:pt x="2" y="632"/>
                  </a:lnTo>
                  <a:lnTo>
                    <a:pt x="0" y="61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1" name="Group 1650"/>
          <p:cNvGrpSpPr/>
          <p:nvPr/>
        </p:nvGrpSpPr>
        <p:grpSpPr>
          <a:xfrm>
            <a:off x="673106" y="4315471"/>
            <a:ext cx="546101" cy="390526"/>
            <a:chOff x="679450" y="4314825"/>
            <a:chExt cx="546101" cy="3905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38" name="Freeform 1000"/>
            <p:cNvSpPr>
              <a:spLocks/>
            </p:cNvSpPr>
            <p:nvPr/>
          </p:nvSpPr>
          <p:spPr bwMode="auto">
            <a:xfrm>
              <a:off x="1071563" y="4505325"/>
              <a:ext cx="17463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9" name="Freeform 1001"/>
            <p:cNvSpPr>
              <a:spLocks/>
            </p:cNvSpPr>
            <p:nvPr/>
          </p:nvSpPr>
          <p:spPr bwMode="auto">
            <a:xfrm>
              <a:off x="1106488" y="4505325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0" name="Freeform 1002"/>
            <p:cNvSpPr>
              <a:spLocks/>
            </p:cNvSpPr>
            <p:nvPr/>
          </p:nvSpPr>
          <p:spPr bwMode="auto">
            <a:xfrm>
              <a:off x="1143000" y="4505325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0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1" name="Freeform 1003"/>
            <p:cNvSpPr>
              <a:spLocks noEditPoints="1"/>
            </p:cNvSpPr>
            <p:nvPr/>
          </p:nvSpPr>
          <p:spPr bwMode="auto">
            <a:xfrm>
              <a:off x="679450" y="4341813"/>
              <a:ext cx="546100" cy="363538"/>
            </a:xfrm>
            <a:custGeom>
              <a:avLst/>
              <a:gdLst>
                <a:gd name="T0" fmla="*/ 1428 w 3440"/>
                <a:gd name="T1" fmla="*/ 117 h 2288"/>
                <a:gd name="T2" fmla="*/ 843 w 3440"/>
                <a:gd name="T3" fmla="*/ 148 h 2288"/>
                <a:gd name="T4" fmla="*/ 238 w 3440"/>
                <a:gd name="T5" fmla="*/ 213 h 2288"/>
                <a:gd name="T6" fmla="*/ 182 w 3440"/>
                <a:gd name="T7" fmla="*/ 242 h 2288"/>
                <a:gd name="T8" fmla="*/ 141 w 3440"/>
                <a:gd name="T9" fmla="*/ 288 h 2288"/>
                <a:gd name="T10" fmla="*/ 118 w 3440"/>
                <a:gd name="T11" fmla="*/ 345 h 2288"/>
                <a:gd name="T12" fmla="*/ 115 w 3440"/>
                <a:gd name="T13" fmla="*/ 2002 h 2288"/>
                <a:gd name="T14" fmla="*/ 125 w 3440"/>
                <a:gd name="T15" fmla="*/ 2062 h 2288"/>
                <a:gd name="T16" fmla="*/ 154 w 3440"/>
                <a:gd name="T17" fmla="*/ 2113 h 2288"/>
                <a:gd name="T18" fmla="*/ 199 w 3440"/>
                <a:gd name="T19" fmla="*/ 2151 h 2288"/>
                <a:gd name="T20" fmla="*/ 255 w 3440"/>
                <a:gd name="T21" fmla="*/ 2170 h 2288"/>
                <a:gd name="T22" fmla="*/ 3153 w 3440"/>
                <a:gd name="T23" fmla="*/ 2174 h 2288"/>
                <a:gd name="T24" fmla="*/ 3215 w 3440"/>
                <a:gd name="T25" fmla="*/ 2163 h 2288"/>
                <a:gd name="T26" fmla="*/ 3265 w 3440"/>
                <a:gd name="T27" fmla="*/ 2134 h 2288"/>
                <a:gd name="T28" fmla="*/ 3302 w 3440"/>
                <a:gd name="T29" fmla="*/ 2089 h 2288"/>
                <a:gd name="T30" fmla="*/ 3322 w 3440"/>
                <a:gd name="T31" fmla="*/ 2033 h 2288"/>
                <a:gd name="T32" fmla="*/ 3325 w 3440"/>
                <a:gd name="T33" fmla="*/ 377 h 2288"/>
                <a:gd name="T34" fmla="*/ 3313 w 3440"/>
                <a:gd name="T35" fmla="*/ 316 h 2288"/>
                <a:gd name="T36" fmla="*/ 3281 w 3440"/>
                <a:gd name="T37" fmla="*/ 263 h 2288"/>
                <a:gd name="T38" fmla="*/ 3232 w 3440"/>
                <a:gd name="T39" fmla="*/ 225 h 2288"/>
                <a:gd name="T40" fmla="*/ 3170 w 3440"/>
                <a:gd name="T41" fmla="*/ 206 h 2288"/>
                <a:gd name="T42" fmla="*/ 2305 w 3440"/>
                <a:gd name="T43" fmla="*/ 129 h 2288"/>
                <a:gd name="T44" fmla="*/ 1720 w 3440"/>
                <a:gd name="T45" fmla="*/ 114 h 2288"/>
                <a:gd name="T46" fmla="*/ 1847 w 3440"/>
                <a:gd name="T47" fmla="*/ 0 h 2288"/>
                <a:gd name="T48" fmla="*/ 2355 w 3440"/>
                <a:gd name="T49" fmla="*/ 17 h 2288"/>
                <a:gd name="T50" fmla="*/ 3183 w 3440"/>
                <a:gd name="T51" fmla="*/ 91 h 2288"/>
                <a:gd name="T52" fmla="*/ 3259 w 3440"/>
                <a:gd name="T53" fmla="*/ 110 h 2288"/>
                <a:gd name="T54" fmla="*/ 3325 w 3440"/>
                <a:gd name="T55" fmla="*/ 147 h 2288"/>
                <a:gd name="T56" fmla="*/ 3378 w 3440"/>
                <a:gd name="T57" fmla="*/ 198 h 2288"/>
                <a:gd name="T58" fmla="*/ 3417 w 3440"/>
                <a:gd name="T59" fmla="*/ 263 h 2288"/>
                <a:gd name="T60" fmla="*/ 3437 w 3440"/>
                <a:gd name="T61" fmla="*/ 337 h 2288"/>
                <a:gd name="T62" fmla="*/ 3440 w 3440"/>
                <a:gd name="T63" fmla="*/ 2002 h 2288"/>
                <a:gd name="T64" fmla="*/ 3429 w 3440"/>
                <a:gd name="T65" fmla="*/ 2085 h 2288"/>
                <a:gd name="T66" fmla="*/ 3394 w 3440"/>
                <a:gd name="T67" fmla="*/ 2158 h 2288"/>
                <a:gd name="T68" fmla="*/ 3342 w 3440"/>
                <a:gd name="T69" fmla="*/ 2218 h 2288"/>
                <a:gd name="T70" fmla="*/ 3275 w 3440"/>
                <a:gd name="T71" fmla="*/ 2262 h 2288"/>
                <a:gd name="T72" fmla="*/ 3196 w 3440"/>
                <a:gd name="T73" fmla="*/ 2285 h 2288"/>
                <a:gd name="T74" fmla="*/ 287 w 3440"/>
                <a:gd name="T75" fmla="*/ 2288 h 2288"/>
                <a:gd name="T76" fmla="*/ 203 w 3440"/>
                <a:gd name="T77" fmla="*/ 2276 h 2288"/>
                <a:gd name="T78" fmla="*/ 129 w 3440"/>
                <a:gd name="T79" fmla="*/ 2242 h 2288"/>
                <a:gd name="T80" fmla="*/ 70 w 3440"/>
                <a:gd name="T81" fmla="*/ 2190 h 2288"/>
                <a:gd name="T82" fmla="*/ 26 w 3440"/>
                <a:gd name="T83" fmla="*/ 2124 h 2288"/>
                <a:gd name="T84" fmla="*/ 3 w 3440"/>
                <a:gd name="T85" fmla="*/ 2045 h 2288"/>
                <a:gd name="T86" fmla="*/ 0 w 3440"/>
                <a:gd name="T87" fmla="*/ 377 h 2288"/>
                <a:gd name="T88" fmla="*/ 10 w 3440"/>
                <a:gd name="T89" fmla="*/ 299 h 2288"/>
                <a:gd name="T90" fmla="*/ 40 w 3440"/>
                <a:gd name="T91" fmla="*/ 230 h 2288"/>
                <a:gd name="T92" fmla="*/ 87 w 3440"/>
                <a:gd name="T93" fmla="*/ 171 h 2288"/>
                <a:gd name="T94" fmla="*/ 146 w 3440"/>
                <a:gd name="T95" fmla="*/ 127 h 2288"/>
                <a:gd name="T96" fmla="*/ 219 w 3440"/>
                <a:gd name="T97" fmla="*/ 98 h 2288"/>
                <a:gd name="T98" fmla="*/ 831 w 3440"/>
                <a:gd name="T99" fmla="*/ 34 h 2288"/>
                <a:gd name="T100" fmla="*/ 1338 w 3440"/>
                <a:gd name="T101" fmla="*/ 6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0" h="2288">
                  <a:moveTo>
                    <a:pt x="1720" y="114"/>
                  </a:moveTo>
                  <a:lnTo>
                    <a:pt x="1428" y="117"/>
                  </a:lnTo>
                  <a:lnTo>
                    <a:pt x="1135" y="129"/>
                  </a:lnTo>
                  <a:lnTo>
                    <a:pt x="843" y="148"/>
                  </a:lnTo>
                  <a:lnTo>
                    <a:pt x="270" y="206"/>
                  </a:lnTo>
                  <a:lnTo>
                    <a:pt x="238" y="213"/>
                  </a:lnTo>
                  <a:lnTo>
                    <a:pt x="208" y="225"/>
                  </a:lnTo>
                  <a:lnTo>
                    <a:pt x="182" y="242"/>
                  </a:lnTo>
                  <a:lnTo>
                    <a:pt x="159" y="263"/>
                  </a:lnTo>
                  <a:lnTo>
                    <a:pt x="141" y="288"/>
                  </a:lnTo>
                  <a:lnTo>
                    <a:pt x="127" y="316"/>
                  </a:lnTo>
                  <a:lnTo>
                    <a:pt x="118" y="345"/>
                  </a:lnTo>
                  <a:lnTo>
                    <a:pt x="115" y="377"/>
                  </a:lnTo>
                  <a:lnTo>
                    <a:pt x="115" y="2002"/>
                  </a:lnTo>
                  <a:lnTo>
                    <a:pt x="118" y="2033"/>
                  </a:lnTo>
                  <a:lnTo>
                    <a:pt x="125" y="2062"/>
                  </a:lnTo>
                  <a:lnTo>
                    <a:pt x="138" y="2089"/>
                  </a:lnTo>
                  <a:lnTo>
                    <a:pt x="154" y="2113"/>
                  </a:lnTo>
                  <a:lnTo>
                    <a:pt x="175" y="2134"/>
                  </a:lnTo>
                  <a:lnTo>
                    <a:pt x="199" y="2151"/>
                  </a:lnTo>
                  <a:lnTo>
                    <a:pt x="225" y="2163"/>
                  </a:lnTo>
                  <a:lnTo>
                    <a:pt x="255" y="2170"/>
                  </a:lnTo>
                  <a:lnTo>
                    <a:pt x="287" y="2174"/>
                  </a:lnTo>
                  <a:lnTo>
                    <a:pt x="3153" y="2174"/>
                  </a:lnTo>
                  <a:lnTo>
                    <a:pt x="3185" y="2170"/>
                  </a:lnTo>
                  <a:lnTo>
                    <a:pt x="3215" y="2163"/>
                  </a:lnTo>
                  <a:lnTo>
                    <a:pt x="3241" y="2151"/>
                  </a:lnTo>
                  <a:lnTo>
                    <a:pt x="3265" y="2134"/>
                  </a:lnTo>
                  <a:lnTo>
                    <a:pt x="3286" y="2113"/>
                  </a:lnTo>
                  <a:lnTo>
                    <a:pt x="3302" y="2089"/>
                  </a:lnTo>
                  <a:lnTo>
                    <a:pt x="3315" y="2062"/>
                  </a:lnTo>
                  <a:lnTo>
                    <a:pt x="3322" y="2033"/>
                  </a:lnTo>
                  <a:lnTo>
                    <a:pt x="3325" y="2002"/>
                  </a:lnTo>
                  <a:lnTo>
                    <a:pt x="3325" y="377"/>
                  </a:lnTo>
                  <a:lnTo>
                    <a:pt x="3322" y="345"/>
                  </a:lnTo>
                  <a:lnTo>
                    <a:pt x="3313" y="316"/>
                  </a:lnTo>
                  <a:lnTo>
                    <a:pt x="3299" y="288"/>
                  </a:lnTo>
                  <a:lnTo>
                    <a:pt x="3281" y="263"/>
                  </a:lnTo>
                  <a:lnTo>
                    <a:pt x="3258" y="242"/>
                  </a:lnTo>
                  <a:lnTo>
                    <a:pt x="3232" y="225"/>
                  </a:lnTo>
                  <a:lnTo>
                    <a:pt x="3202" y="213"/>
                  </a:lnTo>
                  <a:lnTo>
                    <a:pt x="3170" y="206"/>
                  </a:lnTo>
                  <a:lnTo>
                    <a:pt x="2598" y="148"/>
                  </a:lnTo>
                  <a:lnTo>
                    <a:pt x="2305" y="129"/>
                  </a:lnTo>
                  <a:lnTo>
                    <a:pt x="2012" y="117"/>
                  </a:lnTo>
                  <a:lnTo>
                    <a:pt x="1720" y="114"/>
                  </a:lnTo>
                  <a:close/>
                  <a:moveTo>
                    <a:pt x="1593" y="0"/>
                  </a:moveTo>
                  <a:lnTo>
                    <a:pt x="1847" y="0"/>
                  </a:lnTo>
                  <a:lnTo>
                    <a:pt x="2102" y="6"/>
                  </a:lnTo>
                  <a:lnTo>
                    <a:pt x="2355" y="17"/>
                  </a:lnTo>
                  <a:lnTo>
                    <a:pt x="2609" y="34"/>
                  </a:lnTo>
                  <a:lnTo>
                    <a:pt x="3183" y="91"/>
                  </a:lnTo>
                  <a:lnTo>
                    <a:pt x="3221" y="98"/>
                  </a:lnTo>
                  <a:lnTo>
                    <a:pt x="3259" y="110"/>
                  </a:lnTo>
                  <a:lnTo>
                    <a:pt x="3294" y="127"/>
                  </a:lnTo>
                  <a:lnTo>
                    <a:pt x="3325" y="147"/>
                  </a:lnTo>
                  <a:lnTo>
                    <a:pt x="3353" y="171"/>
                  </a:lnTo>
                  <a:lnTo>
                    <a:pt x="3378" y="198"/>
                  </a:lnTo>
                  <a:lnTo>
                    <a:pt x="3400" y="230"/>
                  </a:lnTo>
                  <a:lnTo>
                    <a:pt x="3417" y="263"/>
                  </a:lnTo>
                  <a:lnTo>
                    <a:pt x="3430" y="299"/>
                  </a:lnTo>
                  <a:lnTo>
                    <a:pt x="3437" y="337"/>
                  </a:lnTo>
                  <a:lnTo>
                    <a:pt x="3440" y="377"/>
                  </a:lnTo>
                  <a:lnTo>
                    <a:pt x="3440" y="2002"/>
                  </a:lnTo>
                  <a:lnTo>
                    <a:pt x="3437" y="2045"/>
                  </a:lnTo>
                  <a:lnTo>
                    <a:pt x="3429" y="2085"/>
                  </a:lnTo>
                  <a:lnTo>
                    <a:pt x="3414" y="2124"/>
                  </a:lnTo>
                  <a:lnTo>
                    <a:pt x="3394" y="2158"/>
                  </a:lnTo>
                  <a:lnTo>
                    <a:pt x="3370" y="2190"/>
                  </a:lnTo>
                  <a:lnTo>
                    <a:pt x="3342" y="2218"/>
                  </a:lnTo>
                  <a:lnTo>
                    <a:pt x="3311" y="2242"/>
                  </a:lnTo>
                  <a:lnTo>
                    <a:pt x="3275" y="2262"/>
                  </a:lnTo>
                  <a:lnTo>
                    <a:pt x="3237" y="2276"/>
                  </a:lnTo>
                  <a:lnTo>
                    <a:pt x="3196" y="2285"/>
                  </a:lnTo>
                  <a:lnTo>
                    <a:pt x="3153" y="2288"/>
                  </a:lnTo>
                  <a:lnTo>
                    <a:pt x="287" y="2288"/>
                  </a:lnTo>
                  <a:lnTo>
                    <a:pt x="244" y="2285"/>
                  </a:lnTo>
                  <a:lnTo>
                    <a:pt x="203" y="2276"/>
                  </a:lnTo>
                  <a:lnTo>
                    <a:pt x="165" y="2262"/>
                  </a:lnTo>
                  <a:lnTo>
                    <a:pt x="129" y="2242"/>
                  </a:lnTo>
                  <a:lnTo>
                    <a:pt x="98" y="2218"/>
                  </a:lnTo>
                  <a:lnTo>
                    <a:pt x="70" y="2190"/>
                  </a:lnTo>
                  <a:lnTo>
                    <a:pt x="46" y="2158"/>
                  </a:lnTo>
                  <a:lnTo>
                    <a:pt x="26" y="2124"/>
                  </a:lnTo>
                  <a:lnTo>
                    <a:pt x="11" y="2085"/>
                  </a:lnTo>
                  <a:lnTo>
                    <a:pt x="3" y="2045"/>
                  </a:lnTo>
                  <a:lnTo>
                    <a:pt x="0" y="2002"/>
                  </a:lnTo>
                  <a:lnTo>
                    <a:pt x="0" y="377"/>
                  </a:lnTo>
                  <a:lnTo>
                    <a:pt x="3" y="337"/>
                  </a:lnTo>
                  <a:lnTo>
                    <a:pt x="10" y="299"/>
                  </a:lnTo>
                  <a:lnTo>
                    <a:pt x="23" y="263"/>
                  </a:lnTo>
                  <a:lnTo>
                    <a:pt x="40" y="230"/>
                  </a:lnTo>
                  <a:lnTo>
                    <a:pt x="62" y="198"/>
                  </a:lnTo>
                  <a:lnTo>
                    <a:pt x="87" y="171"/>
                  </a:lnTo>
                  <a:lnTo>
                    <a:pt x="115" y="147"/>
                  </a:lnTo>
                  <a:lnTo>
                    <a:pt x="146" y="127"/>
                  </a:lnTo>
                  <a:lnTo>
                    <a:pt x="181" y="110"/>
                  </a:lnTo>
                  <a:lnTo>
                    <a:pt x="219" y="98"/>
                  </a:lnTo>
                  <a:lnTo>
                    <a:pt x="257" y="91"/>
                  </a:lnTo>
                  <a:lnTo>
                    <a:pt x="831" y="34"/>
                  </a:lnTo>
                  <a:lnTo>
                    <a:pt x="1085" y="17"/>
                  </a:lnTo>
                  <a:lnTo>
                    <a:pt x="1338" y="6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2" name="Freeform 1004"/>
            <p:cNvSpPr>
              <a:spLocks noEditPoints="1"/>
            </p:cNvSpPr>
            <p:nvPr/>
          </p:nvSpPr>
          <p:spPr bwMode="auto">
            <a:xfrm>
              <a:off x="817563" y="4341813"/>
              <a:ext cx="407988" cy="127000"/>
            </a:xfrm>
            <a:custGeom>
              <a:avLst/>
              <a:gdLst>
                <a:gd name="T0" fmla="*/ 670 w 2566"/>
                <a:gd name="T1" fmla="*/ 120 h 806"/>
                <a:gd name="T2" fmla="*/ 140 w 2566"/>
                <a:gd name="T3" fmla="*/ 142 h 806"/>
                <a:gd name="T4" fmla="*/ 214 w 2566"/>
                <a:gd name="T5" fmla="*/ 270 h 806"/>
                <a:gd name="T6" fmla="*/ 305 w 2566"/>
                <a:gd name="T7" fmla="*/ 383 h 806"/>
                <a:gd name="T8" fmla="*/ 410 w 2566"/>
                <a:gd name="T9" fmla="*/ 481 h 806"/>
                <a:gd name="T10" fmla="*/ 528 w 2566"/>
                <a:gd name="T11" fmla="*/ 561 h 806"/>
                <a:gd name="T12" fmla="*/ 658 w 2566"/>
                <a:gd name="T13" fmla="*/ 624 h 806"/>
                <a:gd name="T14" fmla="*/ 797 w 2566"/>
                <a:gd name="T15" fmla="*/ 666 h 806"/>
                <a:gd name="T16" fmla="*/ 943 w 2566"/>
                <a:gd name="T17" fmla="*/ 688 h 806"/>
                <a:gd name="T18" fmla="*/ 2451 w 2566"/>
                <a:gd name="T19" fmla="*/ 691 h 806"/>
                <a:gd name="T20" fmla="*/ 2448 w 2566"/>
                <a:gd name="T21" fmla="*/ 350 h 806"/>
                <a:gd name="T22" fmla="*/ 2425 w 2566"/>
                <a:gd name="T23" fmla="*/ 293 h 806"/>
                <a:gd name="T24" fmla="*/ 2384 w 2566"/>
                <a:gd name="T25" fmla="*/ 247 h 806"/>
                <a:gd name="T26" fmla="*/ 2328 w 2566"/>
                <a:gd name="T27" fmla="*/ 218 h 806"/>
                <a:gd name="T28" fmla="*/ 1724 w 2566"/>
                <a:gd name="T29" fmla="*/ 153 h 806"/>
                <a:gd name="T30" fmla="*/ 1198 w 2566"/>
                <a:gd name="T31" fmla="*/ 124 h 806"/>
                <a:gd name="T32" fmla="*/ 775 w 2566"/>
                <a:gd name="T33" fmla="*/ 0 h 806"/>
                <a:gd name="T34" fmla="*/ 1258 w 2566"/>
                <a:gd name="T35" fmla="*/ 8 h 806"/>
                <a:gd name="T36" fmla="*/ 1740 w 2566"/>
                <a:gd name="T37" fmla="*/ 33 h 806"/>
                <a:gd name="T38" fmla="*/ 2355 w 2566"/>
                <a:gd name="T39" fmla="*/ 100 h 806"/>
                <a:gd name="T40" fmla="*/ 2432 w 2566"/>
                <a:gd name="T41" fmla="*/ 135 h 806"/>
                <a:gd name="T42" fmla="*/ 2494 w 2566"/>
                <a:gd name="T43" fmla="*/ 189 h 806"/>
                <a:gd name="T44" fmla="*/ 2539 w 2566"/>
                <a:gd name="T45" fmla="*/ 257 h 806"/>
                <a:gd name="T46" fmla="*/ 2563 w 2566"/>
                <a:gd name="T47" fmla="*/ 339 h 806"/>
                <a:gd name="T48" fmla="*/ 2566 w 2566"/>
                <a:gd name="T49" fmla="*/ 748 h 806"/>
                <a:gd name="T50" fmla="*/ 2556 w 2566"/>
                <a:gd name="T51" fmla="*/ 783 h 806"/>
                <a:gd name="T52" fmla="*/ 2527 w 2566"/>
                <a:gd name="T53" fmla="*/ 802 h 806"/>
                <a:gd name="T54" fmla="*/ 1018 w 2566"/>
                <a:gd name="T55" fmla="*/ 806 h 806"/>
                <a:gd name="T56" fmla="*/ 861 w 2566"/>
                <a:gd name="T57" fmla="*/ 794 h 806"/>
                <a:gd name="T58" fmla="*/ 709 w 2566"/>
                <a:gd name="T59" fmla="*/ 761 h 806"/>
                <a:gd name="T60" fmla="*/ 566 w 2566"/>
                <a:gd name="T61" fmla="*/ 708 h 806"/>
                <a:gd name="T62" fmla="*/ 432 w 2566"/>
                <a:gd name="T63" fmla="*/ 636 h 806"/>
                <a:gd name="T64" fmla="*/ 311 w 2566"/>
                <a:gd name="T65" fmla="*/ 546 h 806"/>
                <a:gd name="T66" fmla="*/ 203 w 2566"/>
                <a:gd name="T67" fmla="*/ 439 h 806"/>
                <a:gd name="T68" fmla="*/ 110 w 2566"/>
                <a:gd name="T69" fmla="*/ 317 h 806"/>
                <a:gd name="T70" fmla="*/ 34 w 2566"/>
                <a:gd name="T71" fmla="*/ 180 h 806"/>
                <a:gd name="T72" fmla="*/ 0 w 2566"/>
                <a:gd name="T73" fmla="*/ 90 h 806"/>
                <a:gd name="T74" fmla="*/ 9 w 2566"/>
                <a:gd name="T75" fmla="*/ 56 h 806"/>
                <a:gd name="T76" fmla="*/ 30 w 2566"/>
                <a:gd name="T77" fmla="*/ 37 h 806"/>
                <a:gd name="T78" fmla="*/ 55 w 2566"/>
                <a:gd name="T79" fmla="*/ 28 h 806"/>
                <a:gd name="T80" fmla="*/ 534 w 2566"/>
                <a:gd name="T81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6" h="806">
                  <a:moveTo>
                    <a:pt x="935" y="119"/>
                  </a:moveTo>
                  <a:lnTo>
                    <a:pt x="670" y="120"/>
                  </a:lnTo>
                  <a:lnTo>
                    <a:pt x="405" y="127"/>
                  </a:lnTo>
                  <a:lnTo>
                    <a:pt x="140" y="142"/>
                  </a:lnTo>
                  <a:lnTo>
                    <a:pt x="176" y="207"/>
                  </a:lnTo>
                  <a:lnTo>
                    <a:pt x="214" y="270"/>
                  </a:lnTo>
                  <a:lnTo>
                    <a:pt x="257" y="328"/>
                  </a:lnTo>
                  <a:lnTo>
                    <a:pt x="305" y="383"/>
                  </a:lnTo>
                  <a:lnTo>
                    <a:pt x="355" y="434"/>
                  </a:lnTo>
                  <a:lnTo>
                    <a:pt x="410" y="481"/>
                  </a:lnTo>
                  <a:lnTo>
                    <a:pt x="468" y="524"/>
                  </a:lnTo>
                  <a:lnTo>
                    <a:pt x="528" y="561"/>
                  </a:lnTo>
                  <a:lnTo>
                    <a:pt x="592" y="594"/>
                  </a:lnTo>
                  <a:lnTo>
                    <a:pt x="658" y="624"/>
                  </a:lnTo>
                  <a:lnTo>
                    <a:pt x="726" y="647"/>
                  </a:lnTo>
                  <a:lnTo>
                    <a:pt x="797" y="666"/>
                  </a:lnTo>
                  <a:lnTo>
                    <a:pt x="869" y="680"/>
                  </a:lnTo>
                  <a:lnTo>
                    <a:pt x="943" y="688"/>
                  </a:lnTo>
                  <a:lnTo>
                    <a:pt x="1018" y="691"/>
                  </a:lnTo>
                  <a:lnTo>
                    <a:pt x="2451" y="691"/>
                  </a:lnTo>
                  <a:lnTo>
                    <a:pt x="2451" y="382"/>
                  </a:lnTo>
                  <a:lnTo>
                    <a:pt x="2448" y="350"/>
                  </a:lnTo>
                  <a:lnTo>
                    <a:pt x="2439" y="321"/>
                  </a:lnTo>
                  <a:lnTo>
                    <a:pt x="2425" y="293"/>
                  </a:lnTo>
                  <a:lnTo>
                    <a:pt x="2407" y="268"/>
                  </a:lnTo>
                  <a:lnTo>
                    <a:pt x="2384" y="247"/>
                  </a:lnTo>
                  <a:lnTo>
                    <a:pt x="2358" y="230"/>
                  </a:lnTo>
                  <a:lnTo>
                    <a:pt x="2328" y="218"/>
                  </a:lnTo>
                  <a:lnTo>
                    <a:pt x="2296" y="211"/>
                  </a:lnTo>
                  <a:lnTo>
                    <a:pt x="1724" y="153"/>
                  </a:lnTo>
                  <a:lnTo>
                    <a:pt x="1461" y="136"/>
                  </a:lnTo>
                  <a:lnTo>
                    <a:pt x="1198" y="124"/>
                  </a:lnTo>
                  <a:lnTo>
                    <a:pt x="935" y="119"/>
                  </a:lnTo>
                  <a:close/>
                  <a:moveTo>
                    <a:pt x="775" y="0"/>
                  </a:moveTo>
                  <a:lnTo>
                    <a:pt x="1016" y="2"/>
                  </a:lnTo>
                  <a:lnTo>
                    <a:pt x="1258" y="8"/>
                  </a:lnTo>
                  <a:lnTo>
                    <a:pt x="1500" y="18"/>
                  </a:lnTo>
                  <a:lnTo>
                    <a:pt x="1740" y="33"/>
                  </a:lnTo>
                  <a:lnTo>
                    <a:pt x="2314" y="90"/>
                  </a:lnTo>
                  <a:lnTo>
                    <a:pt x="2355" y="100"/>
                  </a:lnTo>
                  <a:lnTo>
                    <a:pt x="2395" y="115"/>
                  </a:lnTo>
                  <a:lnTo>
                    <a:pt x="2432" y="135"/>
                  </a:lnTo>
                  <a:lnTo>
                    <a:pt x="2465" y="160"/>
                  </a:lnTo>
                  <a:lnTo>
                    <a:pt x="2494" y="189"/>
                  </a:lnTo>
                  <a:lnTo>
                    <a:pt x="2518" y="222"/>
                  </a:lnTo>
                  <a:lnTo>
                    <a:pt x="2539" y="257"/>
                  </a:lnTo>
                  <a:lnTo>
                    <a:pt x="2553" y="297"/>
                  </a:lnTo>
                  <a:lnTo>
                    <a:pt x="2563" y="339"/>
                  </a:lnTo>
                  <a:lnTo>
                    <a:pt x="2566" y="382"/>
                  </a:lnTo>
                  <a:lnTo>
                    <a:pt x="2566" y="748"/>
                  </a:lnTo>
                  <a:lnTo>
                    <a:pt x="2563" y="767"/>
                  </a:lnTo>
                  <a:lnTo>
                    <a:pt x="2556" y="783"/>
                  </a:lnTo>
                  <a:lnTo>
                    <a:pt x="2544" y="795"/>
                  </a:lnTo>
                  <a:lnTo>
                    <a:pt x="2527" y="802"/>
                  </a:lnTo>
                  <a:lnTo>
                    <a:pt x="2509" y="806"/>
                  </a:lnTo>
                  <a:lnTo>
                    <a:pt x="1018" y="806"/>
                  </a:lnTo>
                  <a:lnTo>
                    <a:pt x="939" y="802"/>
                  </a:lnTo>
                  <a:lnTo>
                    <a:pt x="861" y="794"/>
                  </a:lnTo>
                  <a:lnTo>
                    <a:pt x="784" y="781"/>
                  </a:lnTo>
                  <a:lnTo>
                    <a:pt x="709" y="761"/>
                  </a:lnTo>
                  <a:lnTo>
                    <a:pt x="636" y="737"/>
                  </a:lnTo>
                  <a:lnTo>
                    <a:pt x="566" y="708"/>
                  </a:lnTo>
                  <a:lnTo>
                    <a:pt x="498" y="674"/>
                  </a:lnTo>
                  <a:lnTo>
                    <a:pt x="432" y="636"/>
                  </a:lnTo>
                  <a:lnTo>
                    <a:pt x="370" y="593"/>
                  </a:lnTo>
                  <a:lnTo>
                    <a:pt x="311" y="546"/>
                  </a:lnTo>
                  <a:lnTo>
                    <a:pt x="255" y="495"/>
                  </a:lnTo>
                  <a:lnTo>
                    <a:pt x="203" y="439"/>
                  </a:lnTo>
                  <a:lnTo>
                    <a:pt x="154" y="380"/>
                  </a:lnTo>
                  <a:lnTo>
                    <a:pt x="110" y="317"/>
                  </a:lnTo>
                  <a:lnTo>
                    <a:pt x="69" y="250"/>
                  </a:lnTo>
                  <a:lnTo>
                    <a:pt x="34" y="180"/>
                  </a:lnTo>
                  <a:lnTo>
                    <a:pt x="4" y="108"/>
                  </a:lnTo>
                  <a:lnTo>
                    <a:pt x="0" y="90"/>
                  </a:lnTo>
                  <a:lnTo>
                    <a:pt x="1" y="73"/>
                  </a:lnTo>
                  <a:lnTo>
                    <a:pt x="9" y="56"/>
                  </a:lnTo>
                  <a:lnTo>
                    <a:pt x="18" y="45"/>
                  </a:lnTo>
                  <a:lnTo>
                    <a:pt x="30" y="37"/>
                  </a:lnTo>
                  <a:lnTo>
                    <a:pt x="42" y="32"/>
                  </a:lnTo>
                  <a:lnTo>
                    <a:pt x="55" y="28"/>
                  </a:lnTo>
                  <a:lnTo>
                    <a:pt x="294" y="13"/>
                  </a:lnTo>
                  <a:lnTo>
                    <a:pt x="534" y="4"/>
                  </a:lnTo>
                  <a:lnTo>
                    <a:pt x="7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3" name="Freeform 1005"/>
            <p:cNvSpPr>
              <a:spLocks noEditPoints="1"/>
            </p:cNvSpPr>
            <p:nvPr/>
          </p:nvSpPr>
          <p:spPr bwMode="auto">
            <a:xfrm>
              <a:off x="942975" y="4378325"/>
              <a:ext cx="109538" cy="53975"/>
            </a:xfrm>
            <a:custGeom>
              <a:avLst/>
              <a:gdLst>
                <a:gd name="T0" fmla="*/ 172 w 688"/>
                <a:gd name="T1" fmla="*/ 115 h 344"/>
                <a:gd name="T2" fmla="*/ 153 w 688"/>
                <a:gd name="T3" fmla="*/ 117 h 344"/>
                <a:gd name="T4" fmla="*/ 136 w 688"/>
                <a:gd name="T5" fmla="*/ 125 h 344"/>
                <a:gd name="T6" fmla="*/ 125 w 688"/>
                <a:gd name="T7" fmla="*/ 137 h 344"/>
                <a:gd name="T8" fmla="*/ 117 w 688"/>
                <a:gd name="T9" fmla="*/ 152 h 344"/>
                <a:gd name="T10" fmla="*/ 114 w 688"/>
                <a:gd name="T11" fmla="*/ 172 h 344"/>
                <a:gd name="T12" fmla="*/ 117 w 688"/>
                <a:gd name="T13" fmla="*/ 191 h 344"/>
                <a:gd name="T14" fmla="*/ 125 w 688"/>
                <a:gd name="T15" fmla="*/ 206 h 344"/>
                <a:gd name="T16" fmla="*/ 136 w 688"/>
                <a:gd name="T17" fmla="*/ 219 h 344"/>
                <a:gd name="T18" fmla="*/ 153 w 688"/>
                <a:gd name="T19" fmla="*/ 226 h 344"/>
                <a:gd name="T20" fmla="*/ 172 w 688"/>
                <a:gd name="T21" fmla="*/ 229 h 344"/>
                <a:gd name="T22" fmla="*/ 516 w 688"/>
                <a:gd name="T23" fmla="*/ 229 h 344"/>
                <a:gd name="T24" fmla="*/ 534 w 688"/>
                <a:gd name="T25" fmla="*/ 226 h 344"/>
                <a:gd name="T26" fmla="*/ 551 w 688"/>
                <a:gd name="T27" fmla="*/ 219 h 344"/>
                <a:gd name="T28" fmla="*/ 563 w 688"/>
                <a:gd name="T29" fmla="*/ 206 h 344"/>
                <a:gd name="T30" fmla="*/ 570 w 688"/>
                <a:gd name="T31" fmla="*/ 191 h 344"/>
                <a:gd name="T32" fmla="*/ 573 w 688"/>
                <a:gd name="T33" fmla="*/ 172 h 344"/>
                <a:gd name="T34" fmla="*/ 570 w 688"/>
                <a:gd name="T35" fmla="*/ 152 h 344"/>
                <a:gd name="T36" fmla="*/ 563 w 688"/>
                <a:gd name="T37" fmla="*/ 137 h 344"/>
                <a:gd name="T38" fmla="*/ 551 w 688"/>
                <a:gd name="T39" fmla="*/ 125 h 344"/>
                <a:gd name="T40" fmla="*/ 534 w 688"/>
                <a:gd name="T41" fmla="*/ 117 h 344"/>
                <a:gd name="T42" fmla="*/ 516 w 688"/>
                <a:gd name="T43" fmla="*/ 115 h 344"/>
                <a:gd name="T44" fmla="*/ 172 w 688"/>
                <a:gd name="T45" fmla="*/ 115 h 344"/>
                <a:gd name="T46" fmla="*/ 172 w 688"/>
                <a:gd name="T47" fmla="*/ 0 h 344"/>
                <a:gd name="T48" fmla="*/ 516 w 688"/>
                <a:gd name="T49" fmla="*/ 0 h 344"/>
                <a:gd name="T50" fmla="*/ 547 w 688"/>
                <a:gd name="T51" fmla="*/ 3 h 344"/>
                <a:gd name="T52" fmla="*/ 577 w 688"/>
                <a:gd name="T53" fmla="*/ 11 h 344"/>
                <a:gd name="T54" fmla="*/ 603 w 688"/>
                <a:gd name="T55" fmla="*/ 23 h 344"/>
                <a:gd name="T56" fmla="*/ 627 w 688"/>
                <a:gd name="T57" fmla="*/ 40 h 344"/>
                <a:gd name="T58" fmla="*/ 648 w 688"/>
                <a:gd name="T59" fmla="*/ 60 h 344"/>
                <a:gd name="T60" fmla="*/ 665 w 688"/>
                <a:gd name="T61" fmla="*/ 84 h 344"/>
                <a:gd name="T62" fmla="*/ 677 w 688"/>
                <a:gd name="T63" fmla="*/ 111 h 344"/>
                <a:gd name="T64" fmla="*/ 685 w 688"/>
                <a:gd name="T65" fmla="*/ 140 h 344"/>
                <a:gd name="T66" fmla="*/ 688 w 688"/>
                <a:gd name="T67" fmla="*/ 172 h 344"/>
                <a:gd name="T68" fmla="*/ 685 w 688"/>
                <a:gd name="T69" fmla="*/ 203 h 344"/>
                <a:gd name="T70" fmla="*/ 677 w 688"/>
                <a:gd name="T71" fmla="*/ 232 h 344"/>
                <a:gd name="T72" fmla="*/ 665 w 688"/>
                <a:gd name="T73" fmla="*/ 259 h 344"/>
                <a:gd name="T74" fmla="*/ 648 w 688"/>
                <a:gd name="T75" fmla="*/ 283 h 344"/>
                <a:gd name="T76" fmla="*/ 627 w 688"/>
                <a:gd name="T77" fmla="*/ 304 h 344"/>
                <a:gd name="T78" fmla="*/ 603 w 688"/>
                <a:gd name="T79" fmla="*/ 321 h 344"/>
                <a:gd name="T80" fmla="*/ 577 w 688"/>
                <a:gd name="T81" fmla="*/ 333 h 344"/>
                <a:gd name="T82" fmla="*/ 547 w 688"/>
                <a:gd name="T83" fmla="*/ 341 h 344"/>
                <a:gd name="T84" fmla="*/ 516 w 688"/>
                <a:gd name="T85" fmla="*/ 344 h 344"/>
                <a:gd name="T86" fmla="*/ 172 w 688"/>
                <a:gd name="T87" fmla="*/ 344 h 344"/>
                <a:gd name="T88" fmla="*/ 140 w 688"/>
                <a:gd name="T89" fmla="*/ 341 h 344"/>
                <a:gd name="T90" fmla="*/ 110 w 688"/>
                <a:gd name="T91" fmla="*/ 333 h 344"/>
                <a:gd name="T92" fmla="*/ 84 w 688"/>
                <a:gd name="T93" fmla="*/ 321 h 344"/>
                <a:gd name="T94" fmla="*/ 60 w 688"/>
                <a:gd name="T95" fmla="*/ 304 h 344"/>
                <a:gd name="T96" fmla="*/ 39 w 688"/>
                <a:gd name="T97" fmla="*/ 283 h 344"/>
                <a:gd name="T98" fmla="*/ 23 w 688"/>
                <a:gd name="T99" fmla="*/ 259 h 344"/>
                <a:gd name="T100" fmla="*/ 10 w 688"/>
                <a:gd name="T101" fmla="*/ 232 h 344"/>
                <a:gd name="T102" fmla="*/ 3 w 688"/>
                <a:gd name="T103" fmla="*/ 203 h 344"/>
                <a:gd name="T104" fmla="*/ 0 w 688"/>
                <a:gd name="T105" fmla="*/ 172 h 344"/>
                <a:gd name="T106" fmla="*/ 3 w 688"/>
                <a:gd name="T107" fmla="*/ 140 h 344"/>
                <a:gd name="T108" fmla="*/ 10 w 688"/>
                <a:gd name="T109" fmla="*/ 111 h 344"/>
                <a:gd name="T110" fmla="*/ 23 w 688"/>
                <a:gd name="T111" fmla="*/ 84 h 344"/>
                <a:gd name="T112" fmla="*/ 39 w 688"/>
                <a:gd name="T113" fmla="*/ 60 h 344"/>
                <a:gd name="T114" fmla="*/ 60 w 688"/>
                <a:gd name="T115" fmla="*/ 40 h 344"/>
                <a:gd name="T116" fmla="*/ 84 w 688"/>
                <a:gd name="T117" fmla="*/ 23 h 344"/>
                <a:gd name="T118" fmla="*/ 110 w 688"/>
                <a:gd name="T119" fmla="*/ 11 h 344"/>
                <a:gd name="T120" fmla="*/ 140 w 688"/>
                <a:gd name="T121" fmla="*/ 3 h 344"/>
                <a:gd name="T122" fmla="*/ 172 w 688"/>
                <a:gd name="T12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8" h="344">
                  <a:moveTo>
                    <a:pt x="172" y="115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7" y="152"/>
                  </a:lnTo>
                  <a:lnTo>
                    <a:pt x="114" y="172"/>
                  </a:lnTo>
                  <a:lnTo>
                    <a:pt x="117" y="191"/>
                  </a:lnTo>
                  <a:lnTo>
                    <a:pt x="125" y="206"/>
                  </a:lnTo>
                  <a:lnTo>
                    <a:pt x="136" y="219"/>
                  </a:lnTo>
                  <a:lnTo>
                    <a:pt x="153" y="226"/>
                  </a:lnTo>
                  <a:lnTo>
                    <a:pt x="172" y="229"/>
                  </a:lnTo>
                  <a:lnTo>
                    <a:pt x="516" y="229"/>
                  </a:lnTo>
                  <a:lnTo>
                    <a:pt x="534" y="226"/>
                  </a:lnTo>
                  <a:lnTo>
                    <a:pt x="551" y="219"/>
                  </a:lnTo>
                  <a:lnTo>
                    <a:pt x="563" y="206"/>
                  </a:lnTo>
                  <a:lnTo>
                    <a:pt x="570" y="191"/>
                  </a:lnTo>
                  <a:lnTo>
                    <a:pt x="573" y="172"/>
                  </a:lnTo>
                  <a:lnTo>
                    <a:pt x="570" y="152"/>
                  </a:lnTo>
                  <a:lnTo>
                    <a:pt x="563" y="137"/>
                  </a:lnTo>
                  <a:lnTo>
                    <a:pt x="551" y="125"/>
                  </a:lnTo>
                  <a:lnTo>
                    <a:pt x="534" y="117"/>
                  </a:lnTo>
                  <a:lnTo>
                    <a:pt x="516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516" y="0"/>
                  </a:lnTo>
                  <a:lnTo>
                    <a:pt x="547" y="3"/>
                  </a:lnTo>
                  <a:lnTo>
                    <a:pt x="577" y="11"/>
                  </a:lnTo>
                  <a:lnTo>
                    <a:pt x="603" y="23"/>
                  </a:lnTo>
                  <a:lnTo>
                    <a:pt x="627" y="40"/>
                  </a:lnTo>
                  <a:lnTo>
                    <a:pt x="648" y="60"/>
                  </a:lnTo>
                  <a:lnTo>
                    <a:pt x="665" y="84"/>
                  </a:lnTo>
                  <a:lnTo>
                    <a:pt x="677" y="111"/>
                  </a:lnTo>
                  <a:lnTo>
                    <a:pt x="685" y="140"/>
                  </a:lnTo>
                  <a:lnTo>
                    <a:pt x="688" y="172"/>
                  </a:lnTo>
                  <a:lnTo>
                    <a:pt x="685" y="203"/>
                  </a:lnTo>
                  <a:lnTo>
                    <a:pt x="677" y="232"/>
                  </a:lnTo>
                  <a:lnTo>
                    <a:pt x="665" y="259"/>
                  </a:lnTo>
                  <a:lnTo>
                    <a:pt x="648" y="283"/>
                  </a:lnTo>
                  <a:lnTo>
                    <a:pt x="627" y="304"/>
                  </a:lnTo>
                  <a:lnTo>
                    <a:pt x="603" y="321"/>
                  </a:lnTo>
                  <a:lnTo>
                    <a:pt x="577" y="333"/>
                  </a:lnTo>
                  <a:lnTo>
                    <a:pt x="547" y="341"/>
                  </a:lnTo>
                  <a:lnTo>
                    <a:pt x="516" y="344"/>
                  </a:lnTo>
                  <a:lnTo>
                    <a:pt x="172" y="344"/>
                  </a:lnTo>
                  <a:lnTo>
                    <a:pt x="140" y="341"/>
                  </a:lnTo>
                  <a:lnTo>
                    <a:pt x="110" y="333"/>
                  </a:lnTo>
                  <a:lnTo>
                    <a:pt x="84" y="321"/>
                  </a:lnTo>
                  <a:lnTo>
                    <a:pt x="60" y="304"/>
                  </a:lnTo>
                  <a:lnTo>
                    <a:pt x="39" y="283"/>
                  </a:lnTo>
                  <a:lnTo>
                    <a:pt x="23" y="259"/>
                  </a:lnTo>
                  <a:lnTo>
                    <a:pt x="10" y="232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3" y="84"/>
                  </a:lnTo>
                  <a:lnTo>
                    <a:pt x="39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1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4" name="Freeform 1006"/>
            <p:cNvSpPr>
              <a:spLocks noEditPoints="1"/>
            </p:cNvSpPr>
            <p:nvPr/>
          </p:nvSpPr>
          <p:spPr bwMode="auto">
            <a:xfrm>
              <a:off x="879475" y="4487863"/>
              <a:ext cx="163513" cy="163513"/>
            </a:xfrm>
            <a:custGeom>
              <a:avLst/>
              <a:gdLst>
                <a:gd name="T0" fmla="*/ 465 w 1032"/>
                <a:gd name="T1" fmla="*/ 118 h 1030"/>
                <a:gd name="T2" fmla="*/ 370 w 1032"/>
                <a:gd name="T3" fmla="*/ 140 h 1030"/>
                <a:gd name="T4" fmla="*/ 286 w 1032"/>
                <a:gd name="T5" fmla="*/ 185 h 1030"/>
                <a:gd name="T6" fmla="*/ 216 w 1032"/>
                <a:gd name="T7" fmla="*/ 248 h 1030"/>
                <a:gd name="T8" fmla="*/ 162 w 1032"/>
                <a:gd name="T9" fmla="*/ 326 h 1030"/>
                <a:gd name="T10" fmla="*/ 128 w 1032"/>
                <a:gd name="T11" fmla="*/ 415 h 1030"/>
                <a:gd name="T12" fmla="*/ 115 w 1032"/>
                <a:gd name="T13" fmla="*/ 515 h 1030"/>
                <a:gd name="T14" fmla="*/ 128 w 1032"/>
                <a:gd name="T15" fmla="*/ 614 h 1030"/>
                <a:gd name="T16" fmla="*/ 162 w 1032"/>
                <a:gd name="T17" fmla="*/ 704 h 1030"/>
                <a:gd name="T18" fmla="*/ 216 w 1032"/>
                <a:gd name="T19" fmla="*/ 781 h 1030"/>
                <a:gd name="T20" fmla="*/ 286 w 1032"/>
                <a:gd name="T21" fmla="*/ 844 h 1030"/>
                <a:gd name="T22" fmla="*/ 370 w 1032"/>
                <a:gd name="T23" fmla="*/ 888 h 1030"/>
                <a:gd name="T24" fmla="*/ 465 w 1032"/>
                <a:gd name="T25" fmla="*/ 912 h 1030"/>
                <a:gd name="T26" fmla="*/ 567 w 1032"/>
                <a:gd name="T27" fmla="*/ 912 h 1030"/>
                <a:gd name="T28" fmla="*/ 662 w 1032"/>
                <a:gd name="T29" fmla="*/ 888 h 1030"/>
                <a:gd name="T30" fmla="*/ 747 w 1032"/>
                <a:gd name="T31" fmla="*/ 844 h 1030"/>
                <a:gd name="T32" fmla="*/ 817 w 1032"/>
                <a:gd name="T33" fmla="*/ 781 h 1030"/>
                <a:gd name="T34" fmla="*/ 871 w 1032"/>
                <a:gd name="T35" fmla="*/ 704 h 1030"/>
                <a:gd name="T36" fmla="*/ 905 w 1032"/>
                <a:gd name="T37" fmla="*/ 614 h 1030"/>
                <a:gd name="T38" fmla="*/ 918 w 1032"/>
                <a:gd name="T39" fmla="*/ 515 h 1030"/>
                <a:gd name="T40" fmla="*/ 905 w 1032"/>
                <a:gd name="T41" fmla="*/ 415 h 1030"/>
                <a:gd name="T42" fmla="*/ 871 w 1032"/>
                <a:gd name="T43" fmla="*/ 326 h 1030"/>
                <a:gd name="T44" fmla="*/ 817 w 1032"/>
                <a:gd name="T45" fmla="*/ 248 h 1030"/>
                <a:gd name="T46" fmla="*/ 747 w 1032"/>
                <a:gd name="T47" fmla="*/ 185 h 1030"/>
                <a:gd name="T48" fmla="*/ 662 w 1032"/>
                <a:gd name="T49" fmla="*/ 140 h 1030"/>
                <a:gd name="T50" fmla="*/ 567 w 1032"/>
                <a:gd name="T51" fmla="*/ 118 h 1030"/>
                <a:gd name="T52" fmla="*/ 516 w 1032"/>
                <a:gd name="T53" fmla="*/ 0 h 1030"/>
                <a:gd name="T54" fmla="*/ 628 w 1032"/>
                <a:gd name="T55" fmla="*/ 11 h 1030"/>
                <a:gd name="T56" fmla="*/ 730 w 1032"/>
                <a:gd name="T57" fmla="*/ 46 h 1030"/>
                <a:gd name="T58" fmla="*/ 822 w 1032"/>
                <a:gd name="T59" fmla="*/ 99 h 1030"/>
                <a:gd name="T60" fmla="*/ 900 w 1032"/>
                <a:gd name="T61" fmla="*/ 168 h 1030"/>
                <a:gd name="T62" fmla="*/ 962 w 1032"/>
                <a:gd name="T63" fmla="*/ 254 h 1030"/>
                <a:gd name="T64" fmla="*/ 1006 w 1032"/>
                <a:gd name="T65" fmla="*/ 352 h 1030"/>
                <a:gd name="T66" fmla="*/ 1029 w 1032"/>
                <a:gd name="T67" fmla="*/ 458 h 1030"/>
                <a:gd name="T68" fmla="*/ 1029 w 1032"/>
                <a:gd name="T69" fmla="*/ 571 h 1030"/>
                <a:gd name="T70" fmla="*/ 1006 w 1032"/>
                <a:gd name="T71" fmla="*/ 678 h 1030"/>
                <a:gd name="T72" fmla="*/ 962 w 1032"/>
                <a:gd name="T73" fmla="*/ 775 h 1030"/>
                <a:gd name="T74" fmla="*/ 900 w 1032"/>
                <a:gd name="T75" fmla="*/ 860 h 1030"/>
                <a:gd name="T76" fmla="*/ 822 w 1032"/>
                <a:gd name="T77" fmla="*/ 931 h 1030"/>
                <a:gd name="T78" fmla="*/ 730 w 1032"/>
                <a:gd name="T79" fmla="*/ 984 h 1030"/>
                <a:gd name="T80" fmla="*/ 628 w 1032"/>
                <a:gd name="T81" fmla="*/ 1017 h 1030"/>
                <a:gd name="T82" fmla="*/ 516 w 1032"/>
                <a:gd name="T83" fmla="*/ 1030 h 1030"/>
                <a:gd name="T84" fmla="*/ 405 w 1032"/>
                <a:gd name="T85" fmla="*/ 1017 h 1030"/>
                <a:gd name="T86" fmla="*/ 303 w 1032"/>
                <a:gd name="T87" fmla="*/ 984 h 1030"/>
                <a:gd name="T88" fmla="*/ 211 w 1032"/>
                <a:gd name="T89" fmla="*/ 931 h 1030"/>
                <a:gd name="T90" fmla="*/ 133 w 1032"/>
                <a:gd name="T91" fmla="*/ 860 h 1030"/>
                <a:gd name="T92" fmla="*/ 70 w 1032"/>
                <a:gd name="T93" fmla="*/ 775 h 1030"/>
                <a:gd name="T94" fmla="*/ 26 w 1032"/>
                <a:gd name="T95" fmla="*/ 678 h 1030"/>
                <a:gd name="T96" fmla="*/ 3 w 1032"/>
                <a:gd name="T97" fmla="*/ 571 h 1030"/>
                <a:gd name="T98" fmla="*/ 3 w 1032"/>
                <a:gd name="T99" fmla="*/ 458 h 1030"/>
                <a:gd name="T100" fmla="*/ 26 w 1032"/>
                <a:gd name="T101" fmla="*/ 352 h 1030"/>
                <a:gd name="T102" fmla="*/ 70 w 1032"/>
                <a:gd name="T103" fmla="*/ 254 h 1030"/>
                <a:gd name="T104" fmla="*/ 133 w 1032"/>
                <a:gd name="T105" fmla="*/ 168 h 1030"/>
                <a:gd name="T106" fmla="*/ 211 w 1032"/>
                <a:gd name="T107" fmla="*/ 99 h 1030"/>
                <a:gd name="T108" fmla="*/ 303 w 1032"/>
                <a:gd name="T109" fmla="*/ 46 h 1030"/>
                <a:gd name="T110" fmla="*/ 405 w 1032"/>
                <a:gd name="T111" fmla="*/ 11 h 1030"/>
                <a:gd name="T112" fmla="*/ 516 w 1032"/>
                <a:gd name="T113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2" h="1030">
                  <a:moveTo>
                    <a:pt x="516" y="114"/>
                  </a:moveTo>
                  <a:lnTo>
                    <a:pt x="465" y="118"/>
                  </a:lnTo>
                  <a:lnTo>
                    <a:pt x="417" y="126"/>
                  </a:lnTo>
                  <a:lnTo>
                    <a:pt x="370" y="140"/>
                  </a:lnTo>
                  <a:lnTo>
                    <a:pt x="327" y="160"/>
                  </a:lnTo>
                  <a:lnTo>
                    <a:pt x="286" y="185"/>
                  </a:lnTo>
                  <a:lnTo>
                    <a:pt x="249" y="214"/>
                  </a:lnTo>
                  <a:lnTo>
                    <a:pt x="216" y="248"/>
                  </a:lnTo>
                  <a:lnTo>
                    <a:pt x="186" y="285"/>
                  </a:lnTo>
                  <a:lnTo>
                    <a:pt x="162" y="326"/>
                  </a:lnTo>
                  <a:lnTo>
                    <a:pt x="142" y="369"/>
                  </a:lnTo>
                  <a:lnTo>
                    <a:pt x="128" y="415"/>
                  </a:lnTo>
                  <a:lnTo>
                    <a:pt x="118" y="464"/>
                  </a:lnTo>
                  <a:lnTo>
                    <a:pt x="115" y="515"/>
                  </a:lnTo>
                  <a:lnTo>
                    <a:pt x="118" y="565"/>
                  </a:lnTo>
                  <a:lnTo>
                    <a:pt x="128" y="614"/>
                  </a:lnTo>
                  <a:lnTo>
                    <a:pt x="142" y="660"/>
                  </a:lnTo>
                  <a:lnTo>
                    <a:pt x="162" y="704"/>
                  </a:lnTo>
                  <a:lnTo>
                    <a:pt x="186" y="744"/>
                  </a:lnTo>
                  <a:lnTo>
                    <a:pt x="216" y="781"/>
                  </a:lnTo>
                  <a:lnTo>
                    <a:pt x="249" y="814"/>
                  </a:lnTo>
                  <a:lnTo>
                    <a:pt x="286" y="844"/>
                  </a:lnTo>
                  <a:lnTo>
                    <a:pt x="327" y="869"/>
                  </a:lnTo>
                  <a:lnTo>
                    <a:pt x="370" y="888"/>
                  </a:lnTo>
                  <a:lnTo>
                    <a:pt x="417" y="903"/>
                  </a:lnTo>
                  <a:lnTo>
                    <a:pt x="465" y="912"/>
                  </a:lnTo>
                  <a:lnTo>
                    <a:pt x="516" y="915"/>
                  </a:lnTo>
                  <a:lnTo>
                    <a:pt x="567" y="912"/>
                  </a:lnTo>
                  <a:lnTo>
                    <a:pt x="615" y="903"/>
                  </a:lnTo>
                  <a:lnTo>
                    <a:pt x="662" y="888"/>
                  </a:lnTo>
                  <a:lnTo>
                    <a:pt x="706" y="869"/>
                  </a:lnTo>
                  <a:lnTo>
                    <a:pt x="747" y="844"/>
                  </a:lnTo>
                  <a:lnTo>
                    <a:pt x="783" y="814"/>
                  </a:lnTo>
                  <a:lnTo>
                    <a:pt x="817" y="781"/>
                  </a:lnTo>
                  <a:lnTo>
                    <a:pt x="847" y="744"/>
                  </a:lnTo>
                  <a:lnTo>
                    <a:pt x="871" y="704"/>
                  </a:lnTo>
                  <a:lnTo>
                    <a:pt x="891" y="660"/>
                  </a:lnTo>
                  <a:lnTo>
                    <a:pt x="905" y="614"/>
                  </a:lnTo>
                  <a:lnTo>
                    <a:pt x="915" y="565"/>
                  </a:lnTo>
                  <a:lnTo>
                    <a:pt x="918" y="515"/>
                  </a:lnTo>
                  <a:lnTo>
                    <a:pt x="915" y="464"/>
                  </a:lnTo>
                  <a:lnTo>
                    <a:pt x="905" y="415"/>
                  </a:lnTo>
                  <a:lnTo>
                    <a:pt x="891" y="369"/>
                  </a:lnTo>
                  <a:lnTo>
                    <a:pt x="871" y="326"/>
                  </a:lnTo>
                  <a:lnTo>
                    <a:pt x="847" y="285"/>
                  </a:lnTo>
                  <a:lnTo>
                    <a:pt x="817" y="248"/>
                  </a:lnTo>
                  <a:lnTo>
                    <a:pt x="783" y="214"/>
                  </a:lnTo>
                  <a:lnTo>
                    <a:pt x="747" y="185"/>
                  </a:lnTo>
                  <a:lnTo>
                    <a:pt x="706" y="160"/>
                  </a:lnTo>
                  <a:lnTo>
                    <a:pt x="662" y="140"/>
                  </a:lnTo>
                  <a:lnTo>
                    <a:pt x="615" y="126"/>
                  </a:lnTo>
                  <a:lnTo>
                    <a:pt x="567" y="118"/>
                  </a:lnTo>
                  <a:lnTo>
                    <a:pt x="516" y="114"/>
                  </a:lnTo>
                  <a:close/>
                  <a:moveTo>
                    <a:pt x="516" y="0"/>
                  </a:moveTo>
                  <a:lnTo>
                    <a:pt x="573" y="3"/>
                  </a:lnTo>
                  <a:lnTo>
                    <a:pt x="628" y="11"/>
                  </a:lnTo>
                  <a:lnTo>
                    <a:pt x="680" y="26"/>
                  </a:lnTo>
                  <a:lnTo>
                    <a:pt x="730" y="46"/>
                  </a:lnTo>
                  <a:lnTo>
                    <a:pt x="778" y="70"/>
                  </a:lnTo>
                  <a:lnTo>
                    <a:pt x="822" y="99"/>
                  </a:lnTo>
                  <a:lnTo>
                    <a:pt x="862" y="132"/>
                  </a:lnTo>
                  <a:lnTo>
                    <a:pt x="900" y="168"/>
                  </a:lnTo>
                  <a:lnTo>
                    <a:pt x="933" y="210"/>
                  </a:lnTo>
                  <a:lnTo>
                    <a:pt x="962" y="254"/>
                  </a:lnTo>
                  <a:lnTo>
                    <a:pt x="986" y="302"/>
                  </a:lnTo>
                  <a:lnTo>
                    <a:pt x="1006" y="352"/>
                  </a:lnTo>
                  <a:lnTo>
                    <a:pt x="1021" y="404"/>
                  </a:lnTo>
                  <a:lnTo>
                    <a:pt x="1029" y="458"/>
                  </a:lnTo>
                  <a:lnTo>
                    <a:pt x="1032" y="515"/>
                  </a:lnTo>
                  <a:lnTo>
                    <a:pt x="1029" y="571"/>
                  </a:lnTo>
                  <a:lnTo>
                    <a:pt x="1021" y="625"/>
                  </a:lnTo>
                  <a:lnTo>
                    <a:pt x="1006" y="678"/>
                  </a:lnTo>
                  <a:lnTo>
                    <a:pt x="986" y="728"/>
                  </a:lnTo>
                  <a:lnTo>
                    <a:pt x="962" y="775"/>
                  </a:lnTo>
                  <a:lnTo>
                    <a:pt x="933" y="820"/>
                  </a:lnTo>
                  <a:lnTo>
                    <a:pt x="900" y="860"/>
                  </a:lnTo>
                  <a:lnTo>
                    <a:pt x="862" y="898"/>
                  </a:lnTo>
                  <a:lnTo>
                    <a:pt x="822" y="931"/>
                  </a:lnTo>
                  <a:lnTo>
                    <a:pt x="778" y="959"/>
                  </a:lnTo>
                  <a:lnTo>
                    <a:pt x="730" y="984"/>
                  </a:lnTo>
                  <a:lnTo>
                    <a:pt x="680" y="1004"/>
                  </a:lnTo>
                  <a:lnTo>
                    <a:pt x="628" y="1017"/>
                  </a:lnTo>
                  <a:lnTo>
                    <a:pt x="573" y="1027"/>
                  </a:lnTo>
                  <a:lnTo>
                    <a:pt x="516" y="1030"/>
                  </a:lnTo>
                  <a:lnTo>
                    <a:pt x="460" y="1027"/>
                  </a:lnTo>
                  <a:lnTo>
                    <a:pt x="405" y="1017"/>
                  </a:lnTo>
                  <a:lnTo>
                    <a:pt x="353" y="1004"/>
                  </a:lnTo>
                  <a:lnTo>
                    <a:pt x="303" y="984"/>
                  </a:lnTo>
                  <a:lnTo>
                    <a:pt x="255" y="959"/>
                  </a:lnTo>
                  <a:lnTo>
                    <a:pt x="211" y="931"/>
                  </a:lnTo>
                  <a:lnTo>
                    <a:pt x="170" y="898"/>
                  </a:lnTo>
                  <a:lnTo>
                    <a:pt x="133" y="860"/>
                  </a:lnTo>
                  <a:lnTo>
                    <a:pt x="99" y="820"/>
                  </a:lnTo>
                  <a:lnTo>
                    <a:pt x="70" y="775"/>
                  </a:lnTo>
                  <a:lnTo>
                    <a:pt x="46" y="728"/>
                  </a:lnTo>
                  <a:lnTo>
                    <a:pt x="26" y="678"/>
                  </a:lnTo>
                  <a:lnTo>
                    <a:pt x="12" y="625"/>
                  </a:lnTo>
                  <a:lnTo>
                    <a:pt x="3" y="571"/>
                  </a:lnTo>
                  <a:lnTo>
                    <a:pt x="0" y="515"/>
                  </a:lnTo>
                  <a:lnTo>
                    <a:pt x="3" y="458"/>
                  </a:lnTo>
                  <a:lnTo>
                    <a:pt x="12" y="404"/>
                  </a:lnTo>
                  <a:lnTo>
                    <a:pt x="26" y="352"/>
                  </a:lnTo>
                  <a:lnTo>
                    <a:pt x="46" y="302"/>
                  </a:lnTo>
                  <a:lnTo>
                    <a:pt x="70" y="254"/>
                  </a:lnTo>
                  <a:lnTo>
                    <a:pt x="99" y="210"/>
                  </a:lnTo>
                  <a:lnTo>
                    <a:pt x="133" y="168"/>
                  </a:lnTo>
                  <a:lnTo>
                    <a:pt x="170" y="132"/>
                  </a:lnTo>
                  <a:lnTo>
                    <a:pt x="211" y="99"/>
                  </a:lnTo>
                  <a:lnTo>
                    <a:pt x="255" y="70"/>
                  </a:lnTo>
                  <a:lnTo>
                    <a:pt x="303" y="46"/>
                  </a:lnTo>
                  <a:lnTo>
                    <a:pt x="353" y="26"/>
                  </a:lnTo>
                  <a:lnTo>
                    <a:pt x="405" y="11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5" name="Freeform 1007"/>
            <p:cNvSpPr>
              <a:spLocks noEditPoints="1"/>
            </p:cNvSpPr>
            <p:nvPr/>
          </p:nvSpPr>
          <p:spPr bwMode="auto">
            <a:xfrm>
              <a:off x="715963" y="4514850"/>
              <a:ext cx="100013" cy="73025"/>
            </a:xfrm>
            <a:custGeom>
              <a:avLst/>
              <a:gdLst>
                <a:gd name="T0" fmla="*/ 204 w 631"/>
                <a:gd name="T1" fmla="*/ 117 h 457"/>
                <a:gd name="T2" fmla="*/ 158 w 631"/>
                <a:gd name="T3" fmla="*/ 139 h 457"/>
                <a:gd name="T4" fmla="*/ 126 w 631"/>
                <a:gd name="T5" fmla="*/ 177 h 457"/>
                <a:gd name="T6" fmla="*/ 115 w 631"/>
                <a:gd name="T7" fmla="*/ 228 h 457"/>
                <a:gd name="T8" fmla="*/ 126 w 631"/>
                <a:gd name="T9" fmla="*/ 278 h 457"/>
                <a:gd name="T10" fmla="*/ 158 w 631"/>
                <a:gd name="T11" fmla="*/ 317 h 457"/>
                <a:gd name="T12" fmla="*/ 204 w 631"/>
                <a:gd name="T13" fmla="*/ 340 h 457"/>
                <a:gd name="T14" fmla="*/ 402 w 631"/>
                <a:gd name="T15" fmla="*/ 343 h 457"/>
                <a:gd name="T16" fmla="*/ 452 w 631"/>
                <a:gd name="T17" fmla="*/ 330 h 457"/>
                <a:gd name="T18" fmla="*/ 491 w 631"/>
                <a:gd name="T19" fmla="*/ 299 h 457"/>
                <a:gd name="T20" fmla="*/ 513 w 631"/>
                <a:gd name="T21" fmla="*/ 254 h 457"/>
                <a:gd name="T22" fmla="*/ 513 w 631"/>
                <a:gd name="T23" fmla="*/ 202 h 457"/>
                <a:gd name="T24" fmla="*/ 491 w 631"/>
                <a:gd name="T25" fmla="*/ 157 h 457"/>
                <a:gd name="T26" fmla="*/ 452 w 631"/>
                <a:gd name="T27" fmla="*/ 125 h 457"/>
                <a:gd name="T28" fmla="*/ 402 w 631"/>
                <a:gd name="T29" fmla="*/ 114 h 457"/>
                <a:gd name="T30" fmla="*/ 230 w 631"/>
                <a:gd name="T31" fmla="*/ 0 h 457"/>
                <a:gd name="T32" fmla="*/ 439 w 631"/>
                <a:gd name="T33" fmla="*/ 3 h 457"/>
                <a:gd name="T34" fmla="*/ 507 w 631"/>
                <a:gd name="T35" fmla="*/ 25 h 457"/>
                <a:gd name="T36" fmla="*/ 563 w 631"/>
                <a:gd name="T37" fmla="*/ 66 h 457"/>
                <a:gd name="T38" fmla="*/ 605 w 631"/>
                <a:gd name="T39" fmla="*/ 123 h 457"/>
                <a:gd name="T40" fmla="*/ 628 w 631"/>
                <a:gd name="T41" fmla="*/ 191 h 457"/>
                <a:gd name="T42" fmla="*/ 628 w 631"/>
                <a:gd name="T43" fmla="*/ 265 h 457"/>
                <a:gd name="T44" fmla="*/ 605 w 631"/>
                <a:gd name="T45" fmla="*/ 333 h 457"/>
                <a:gd name="T46" fmla="*/ 563 w 631"/>
                <a:gd name="T47" fmla="*/ 390 h 457"/>
                <a:gd name="T48" fmla="*/ 507 w 631"/>
                <a:gd name="T49" fmla="*/ 431 h 457"/>
                <a:gd name="T50" fmla="*/ 439 w 631"/>
                <a:gd name="T51" fmla="*/ 454 h 457"/>
                <a:gd name="T52" fmla="*/ 230 w 631"/>
                <a:gd name="T53" fmla="*/ 457 h 457"/>
                <a:gd name="T54" fmla="*/ 158 w 631"/>
                <a:gd name="T55" fmla="*/ 445 h 457"/>
                <a:gd name="T56" fmla="*/ 94 w 631"/>
                <a:gd name="T57" fmla="*/ 413 h 457"/>
                <a:gd name="T58" fmla="*/ 45 w 631"/>
                <a:gd name="T59" fmla="*/ 363 h 457"/>
                <a:gd name="T60" fmla="*/ 12 w 631"/>
                <a:gd name="T61" fmla="*/ 300 h 457"/>
                <a:gd name="T62" fmla="*/ 0 w 631"/>
                <a:gd name="T63" fmla="*/ 228 h 457"/>
                <a:gd name="T64" fmla="*/ 12 w 631"/>
                <a:gd name="T65" fmla="*/ 156 h 457"/>
                <a:gd name="T66" fmla="*/ 45 w 631"/>
                <a:gd name="T67" fmla="*/ 93 h 457"/>
                <a:gd name="T68" fmla="*/ 94 w 631"/>
                <a:gd name="T69" fmla="*/ 43 h 457"/>
                <a:gd name="T70" fmla="*/ 158 w 631"/>
                <a:gd name="T71" fmla="*/ 11 h 457"/>
                <a:gd name="T72" fmla="*/ 230 w 631"/>
                <a:gd name="T7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1" h="457">
                  <a:moveTo>
                    <a:pt x="230" y="114"/>
                  </a:moveTo>
                  <a:lnTo>
                    <a:pt x="204" y="117"/>
                  </a:lnTo>
                  <a:lnTo>
                    <a:pt x="180" y="125"/>
                  </a:lnTo>
                  <a:lnTo>
                    <a:pt x="158" y="139"/>
                  </a:lnTo>
                  <a:lnTo>
                    <a:pt x="140" y="157"/>
                  </a:lnTo>
                  <a:lnTo>
                    <a:pt x="126" y="177"/>
                  </a:lnTo>
                  <a:lnTo>
                    <a:pt x="118" y="202"/>
                  </a:lnTo>
                  <a:lnTo>
                    <a:pt x="115" y="228"/>
                  </a:lnTo>
                  <a:lnTo>
                    <a:pt x="118" y="254"/>
                  </a:lnTo>
                  <a:lnTo>
                    <a:pt x="126" y="278"/>
                  </a:lnTo>
                  <a:lnTo>
                    <a:pt x="140" y="299"/>
                  </a:lnTo>
                  <a:lnTo>
                    <a:pt x="158" y="317"/>
                  </a:lnTo>
                  <a:lnTo>
                    <a:pt x="180" y="330"/>
                  </a:lnTo>
                  <a:lnTo>
                    <a:pt x="204" y="340"/>
                  </a:lnTo>
                  <a:lnTo>
                    <a:pt x="230" y="343"/>
                  </a:lnTo>
                  <a:lnTo>
                    <a:pt x="402" y="343"/>
                  </a:lnTo>
                  <a:lnTo>
                    <a:pt x="428" y="340"/>
                  </a:lnTo>
                  <a:lnTo>
                    <a:pt x="452" y="330"/>
                  </a:lnTo>
                  <a:lnTo>
                    <a:pt x="474" y="317"/>
                  </a:lnTo>
                  <a:lnTo>
                    <a:pt x="491" y="299"/>
                  </a:lnTo>
                  <a:lnTo>
                    <a:pt x="505" y="278"/>
                  </a:lnTo>
                  <a:lnTo>
                    <a:pt x="513" y="254"/>
                  </a:lnTo>
                  <a:lnTo>
                    <a:pt x="516" y="228"/>
                  </a:lnTo>
                  <a:lnTo>
                    <a:pt x="513" y="202"/>
                  </a:lnTo>
                  <a:lnTo>
                    <a:pt x="505" y="177"/>
                  </a:lnTo>
                  <a:lnTo>
                    <a:pt x="491" y="157"/>
                  </a:lnTo>
                  <a:lnTo>
                    <a:pt x="474" y="139"/>
                  </a:lnTo>
                  <a:lnTo>
                    <a:pt x="452" y="125"/>
                  </a:lnTo>
                  <a:lnTo>
                    <a:pt x="428" y="117"/>
                  </a:lnTo>
                  <a:lnTo>
                    <a:pt x="402" y="114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402" y="0"/>
                  </a:lnTo>
                  <a:lnTo>
                    <a:pt x="439" y="3"/>
                  </a:lnTo>
                  <a:lnTo>
                    <a:pt x="474" y="11"/>
                  </a:lnTo>
                  <a:lnTo>
                    <a:pt x="507" y="25"/>
                  </a:lnTo>
                  <a:lnTo>
                    <a:pt x="537" y="43"/>
                  </a:lnTo>
                  <a:lnTo>
                    <a:pt x="563" y="66"/>
                  </a:lnTo>
                  <a:lnTo>
                    <a:pt x="586" y="93"/>
                  </a:lnTo>
                  <a:lnTo>
                    <a:pt x="605" y="123"/>
                  </a:lnTo>
                  <a:lnTo>
                    <a:pt x="620" y="156"/>
                  </a:lnTo>
                  <a:lnTo>
                    <a:pt x="628" y="191"/>
                  </a:lnTo>
                  <a:lnTo>
                    <a:pt x="631" y="228"/>
                  </a:lnTo>
                  <a:lnTo>
                    <a:pt x="628" y="265"/>
                  </a:lnTo>
                  <a:lnTo>
                    <a:pt x="620" y="300"/>
                  </a:lnTo>
                  <a:lnTo>
                    <a:pt x="605" y="333"/>
                  </a:lnTo>
                  <a:lnTo>
                    <a:pt x="586" y="363"/>
                  </a:lnTo>
                  <a:lnTo>
                    <a:pt x="563" y="390"/>
                  </a:lnTo>
                  <a:lnTo>
                    <a:pt x="537" y="413"/>
                  </a:lnTo>
                  <a:lnTo>
                    <a:pt x="507" y="431"/>
                  </a:lnTo>
                  <a:lnTo>
                    <a:pt x="474" y="445"/>
                  </a:lnTo>
                  <a:lnTo>
                    <a:pt x="439" y="454"/>
                  </a:lnTo>
                  <a:lnTo>
                    <a:pt x="402" y="457"/>
                  </a:lnTo>
                  <a:lnTo>
                    <a:pt x="230" y="457"/>
                  </a:lnTo>
                  <a:lnTo>
                    <a:pt x="192" y="454"/>
                  </a:lnTo>
                  <a:lnTo>
                    <a:pt x="158" y="445"/>
                  </a:lnTo>
                  <a:lnTo>
                    <a:pt x="124" y="431"/>
                  </a:lnTo>
                  <a:lnTo>
                    <a:pt x="94" y="413"/>
                  </a:lnTo>
                  <a:lnTo>
                    <a:pt x="68" y="390"/>
                  </a:lnTo>
                  <a:lnTo>
                    <a:pt x="45" y="363"/>
                  </a:lnTo>
                  <a:lnTo>
                    <a:pt x="26" y="333"/>
                  </a:lnTo>
                  <a:lnTo>
                    <a:pt x="12" y="300"/>
                  </a:lnTo>
                  <a:lnTo>
                    <a:pt x="3" y="265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2" y="156"/>
                  </a:lnTo>
                  <a:lnTo>
                    <a:pt x="26" y="123"/>
                  </a:lnTo>
                  <a:lnTo>
                    <a:pt x="45" y="93"/>
                  </a:lnTo>
                  <a:lnTo>
                    <a:pt x="68" y="66"/>
                  </a:lnTo>
                  <a:lnTo>
                    <a:pt x="94" y="43"/>
                  </a:lnTo>
                  <a:lnTo>
                    <a:pt x="124" y="25"/>
                  </a:lnTo>
                  <a:lnTo>
                    <a:pt x="158" y="11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6" name="Freeform 1008"/>
            <p:cNvSpPr>
              <a:spLocks noEditPoints="1"/>
            </p:cNvSpPr>
            <p:nvPr/>
          </p:nvSpPr>
          <p:spPr bwMode="auto">
            <a:xfrm>
              <a:off x="715963" y="4514850"/>
              <a:ext cx="100013" cy="73025"/>
            </a:xfrm>
            <a:custGeom>
              <a:avLst/>
              <a:gdLst>
                <a:gd name="T0" fmla="*/ 204 w 631"/>
                <a:gd name="T1" fmla="*/ 117 h 457"/>
                <a:gd name="T2" fmla="*/ 158 w 631"/>
                <a:gd name="T3" fmla="*/ 139 h 457"/>
                <a:gd name="T4" fmla="*/ 126 w 631"/>
                <a:gd name="T5" fmla="*/ 177 h 457"/>
                <a:gd name="T6" fmla="*/ 115 w 631"/>
                <a:gd name="T7" fmla="*/ 228 h 457"/>
                <a:gd name="T8" fmla="*/ 126 w 631"/>
                <a:gd name="T9" fmla="*/ 278 h 457"/>
                <a:gd name="T10" fmla="*/ 158 w 631"/>
                <a:gd name="T11" fmla="*/ 317 h 457"/>
                <a:gd name="T12" fmla="*/ 204 w 631"/>
                <a:gd name="T13" fmla="*/ 340 h 457"/>
                <a:gd name="T14" fmla="*/ 402 w 631"/>
                <a:gd name="T15" fmla="*/ 343 h 457"/>
                <a:gd name="T16" fmla="*/ 452 w 631"/>
                <a:gd name="T17" fmla="*/ 330 h 457"/>
                <a:gd name="T18" fmla="*/ 491 w 631"/>
                <a:gd name="T19" fmla="*/ 299 h 457"/>
                <a:gd name="T20" fmla="*/ 513 w 631"/>
                <a:gd name="T21" fmla="*/ 254 h 457"/>
                <a:gd name="T22" fmla="*/ 513 w 631"/>
                <a:gd name="T23" fmla="*/ 202 h 457"/>
                <a:gd name="T24" fmla="*/ 491 w 631"/>
                <a:gd name="T25" fmla="*/ 157 h 457"/>
                <a:gd name="T26" fmla="*/ 452 w 631"/>
                <a:gd name="T27" fmla="*/ 125 h 457"/>
                <a:gd name="T28" fmla="*/ 402 w 631"/>
                <a:gd name="T29" fmla="*/ 114 h 457"/>
                <a:gd name="T30" fmla="*/ 230 w 631"/>
                <a:gd name="T31" fmla="*/ 0 h 457"/>
                <a:gd name="T32" fmla="*/ 439 w 631"/>
                <a:gd name="T33" fmla="*/ 3 h 457"/>
                <a:gd name="T34" fmla="*/ 507 w 631"/>
                <a:gd name="T35" fmla="*/ 25 h 457"/>
                <a:gd name="T36" fmla="*/ 563 w 631"/>
                <a:gd name="T37" fmla="*/ 66 h 457"/>
                <a:gd name="T38" fmla="*/ 605 w 631"/>
                <a:gd name="T39" fmla="*/ 123 h 457"/>
                <a:gd name="T40" fmla="*/ 628 w 631"/>
                <a:gd name="T41" fmla="*/ 191 h 457"/>
                <a:gd name="T42" fmla="*/ 628 w 631"/>
                <a:gd name="T43" fmla="*/ 265 h 457"/>
                <a:gd name="T44" fmla="*/ 605 w 631"/>
                <a:gd name="T45" fmla="*/ 333 h 457"/>
                <a:gd name="T46" fmla="*/ 563 w 631"/>
                <a:gd name="T47" fmla="*/ 390 h 457"/>
                <a:gd name="T48" fmla="*/ 507 w 631"/>
                <a:gd name="T49" fmla="*/ 431 h 457"/>
                <a:gd name="T50" fmla="*/ 439 w 631"/>
                <a:gd name="T51" fmla="*/ 454 h 457"/>
                <a:gd name="T52" fmla="*/ 230 w 631"/>
                <a:gd name="T53" fmla="*/ 457 h 457"/>
                <a:gd name="T54" fmla="*/ 158 w 631"/>
                <a:gd name="T55" fmla="*/ 445 h 457"/>
                <a:gd name="T56" fmla="*/ 94 w 631"/>
                <a:gd name="T57" fmla="*/ 413 h 457"/>
                <a:gd name="T58" fmla="*/ 45 w 631"/>
                <a:gd name="T59" fmla="*/ 363 h 457"/>
                <a:gd name="T60" fmla="*/ 12 w 631"/>
                <a:gd name="T61" fmla="*/ 300 h 457"/>
                <a:gd name="T62" fmla="*/ 0 w 631"/>
                <a:gd name="T63" fmla="*/ 228 h 457"/>
                <a:gd name="T64" fmla="*/ 12 w 631"/>
                <a:gd name="T65" fmla="*/ 156 h 457"/>
                <a:gd name="T66" fmla="*/ 45 w 631"/>
                <a:gd name="T67" fmla="*/ 93 h 457"/>
                <a:gd name="T68" fmla="*/ 94 w 631"/>
                <a:gd name="T69" fmla="*/ 43 h 457"/>
                <a:gd name="T70" fmla="*/ 158 w 631"/>
                <a:gd name="T71" fmla="*/ 11 h 457"/>
                <a:gd name="T72" fmla="*/ 230 w 631"/>
                <a:gd name="T7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1" h="457">
                  <a:moveTo>
                    <a:pt x="230" y="114"/>
                  </a:moveTo>
                  <a:lnTo>
                    <a:pt x="204" y="117"/>
                  </a:lnTo>
                  <a:lnTo>
                    <a:pt x="180" y="125"/>
                  </a:lnTo>
                  <a:lnTo>
                    <a:pt x="158" y="139"/>
                  </a:lnTo>
                  <a:lnTo>
                    <a:pt x="140" y="157"/>
                  </a:lnTo>
                  <a:lnTo>
                    <a:pt x="126" y="177"/>
                  </a:lnTo>
                  <a:lnTo>
                    <a:pt x="118" y="202"/>
                  </a:lnTo>
                  <a:lnTo>
                    <a:pt x="115" y="228"/>
                  </a:lnTo>
                  <a:lnTo>
                    <a:pt x="118" y="254"/>
                  </a:lnTo>
                  <a:lnTo>
                    <a:pt x="126" y="278"/>
                  </a:lnTo>
                  <a:lnTo>
                    <a:pt x="140" y="299"/>
                  </a:lnTo>
                  <a:lnTo>
                    <a:pt x="158" y="317"/>
                  </a:lnTo>
                  <a:lnTo>
                    <a:pt x="180" y="330"/>
                  </a:lnTo>
                  <a:lnTo>
                    <a:pt x="204" y="340"/>
                  </a:lnTo>
                  <a:lnTo>
                    <a:pt x="230" y="343"/>
                  </a:lnTo>
                  <a:lnTo>
                    <a:pt x="402" y="343"/>
                  </a:lnTo>
                  <a:lnTo>
                    <a:pt x="428" y="340"/>
                  </a:lnTo>
                  <a:lnTo>
                    <a:pt x="452" y="330"/>
                  </a:lnTo>
                  <a:lnTo>
                    <a:pt x="474" y="317"/>
                  </a:lnTo>
                  <a:lnTo>
                    <a:pt x="491" y="299"/>
                  </a:lnTo>
                  <a:lnTo>
                    <a:pt x="505" y="278"/>
                  </a:lnTo>
                  <a:lnTo>
                    <a:pt x="513" y="254"/>
                  </a:lnTo>
                  <a:lnTo>
                    <a:pt x="516" y="228"/>
                  </a:lnTo>
                  <a:lnTo>
                    <a:pt x="513" y="202"/>
                  </a:lnTo>
                  <a:lnTo>
                    <a:pt x="505" y="177"/>
                  </a:lnTo>
                  <a:lnTo>
                    <a:pt x="491" y="157"/>
                  </a:lnTo>
                  <a:lnTo>
                    <a:pt x="474" y="139"/>
                  </a:lnTo>
                  <a:lnTo>
                    <a:pt x="452" y="125"/>
                  </a:lnTo>
                  <a:lnTo>
                    <a:pt x="428" y="117"/>
                  </a:lnTo>
                  <a:lnTo>
                    <a:pt x="402" y="114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402" y="0"/>
                  </a:lnTo>
                  <a:lnTo>
                    <a:pt x="439" y="3"/>
                  </a:lnTo>
                  <a:lnTo>
                    <a:pt x="474" y="11"/>
                  </a:lnTo>
                  <a:lnTo>
                    <a:pt x="507" y="25"/>
                  </a:lnTo>
                  <a:lnTo>
                    <a:pt x="537" y="43"/>
                  </a:lnTo>
                  <a:lnTo>
                    <a:pt x="563" y="66"/>
                  </a:lnTo>
                  <a:lnTo>
                    <a:pt x="586" y="93"/>
                  </a:lnTo>
                  <a:lnTo>
                    <a:pt x="605" y="123"/>
                  </a:lnTo>
                  <a:lnTo>
                    <a:pt x="620" y="156"/>
                  </a:lnTo>
                  <a:lnTo>
                    <a:pt x="628" y="191"/>
                  </a:lnTo>
                  <a:lnTo>
                    <a:pt x="631" y="228"/>
                  </a:lnTo>
                  <a:lnTo>
                    <a:pt x="628" y="265"/>
                  </a:lnTo>
                  <a:lnTo>
                    <a:pt x="620" y="300"/>
                  </a:lnTo>
                  <a:lnTo>
                    <a:pt x="605" y="333"/>
                  </a:lnTo>
                  <a:lnTo>
                    <a:pt x="586" y="363"/>
                  </a:lnTo>
                  <a:lnTo>
                    <a:pt x="563" y="390"/>
                  </a:lnTo>
                  <a:lnTo>
                    <a:pt x="537" y="413"/>
                  </a:lnTo>
                  <a:lnTo>
                    <a:pt x="507" y="431"/>
                  </a:lnTo>
                  <a:lnTo>
                    <a:pt x="474" y="445"/>
                  </a:lnTo>
                  <a:lnTo>
                    <a:pt x="439" y="454"/>
                  </a:lnTo>
                  <a:lnTo>
                    <a:pt x="402" y="457"/>
                  </a:lnTo>
                  <a:lnTo>
                    <a:pt x="230" y="457"/>
                  </a:lnTo>
                  <a:lnTo>
                    <a:pt x="192" y="454"/>
                  </a:lnTo>
                  <a:lnTo>
                    <a:pt x="158" y="445"/>
                  </a:lnTo>
                  <a:lnTo>
                    <a:pt x="124" y="431"/>
                  </a:lnTo>
                  <a:lnTo>
                    <a:pt x="94" y="413"/>
                  </a:lnTo>
                  <a:lnTo>
                    <a:pt x="68" y="390"/>
                  </a:lnTo>
                  <a:lnTo>
                    <a:pt x="45" y="363"/>
                  </a:lnTo>
                  <a:lnTo>
                    <a:pt x="26" y="333"/>
                  </a:lnTo>
                  <a:lnTo>
                    <a:pt x="12" y="300"/>
                  </a:lnTo>
                  <a:lnTo>
                    <a:pt x="3" y="265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2" y="156"/>
                  </a:lnTo>
                  <a:lnTo>
                    <a:pt x="26" y="123"/>
                  </a:lnTo>
                  <a:lnTo>
                    <a:pt x="45" y="93"/>
                  </a:lnTo>
                  <a:lnTo>
                    <a:pt x="68" y="66"/>
                  </a:lnTo>
                  <a:lnTo>
                    <a:pt x="94" y="43"/>
                  </a:lnTo>
                  <a:lnTo>
                    <a:pt x="124" y="25"/>
                  </a:lnTo>
                  <a:lnTo>
                    <a:pt x="158" y="11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7" name="Freeform 1009"/>
            <p:cNvSpPr>
              <a:spLocks noEditPoints="1"/>
            </p:cNvSpPr>
            <p:nvPr/>
          </p:nvSpPr>
          <p:spPr bwMode="auto">
            <a:xfrm>
              <a:off x="790575" y="4524375"/>
              <a:ext cx="71438" cy="53975"/>
            </a:xfrm>
            <a:custGeom>
              <a:avLst/>
              <a:gdLst>
                <a:gd name="T0" fmla="*/ 156 w 448"/>
                <a:gd name="T1" fmla="*/ 114 h 343"/>
                <a:gd name="T2" fmla="*/ 159 w 448"/>
                <a:gd name="T3" fmla="*/ 133 h 343"/>
                <a:gd name="T4" fmla="*/ 161 w 448"/>
                <a:gd name="T5" fmla="*/ 153 h 343"/>
                <a:gd name="T6" fmla="*/ 161 w 448"/>
                <a:gd name="T7" fmla="*/ 171 h 343"/>
                <a:gd name="T8" fmla="*/ 161 w 448"/>
                <a:gd name="T9" fmla="*/ 190 h 343"/>
                <a:gd name="T10" fmla="*/ 159 w 448"/>
                <a:gd name="T11" fmla="*/ 210 h 343"/>
                <a:gd name="T12" fmla="*/ 156 w 448"/>
                <a:gd name="T13" fmla="*/ 229 h 343"/>
                <a:gd name="T14" fmla="*/ 333 w 448"/>
                <a:gd name="T15" fmla="*/ 229 h 343"/>
                <a:gd name="T16" fmla="*/ 333 w 448"/>
                <a:gd name="T17" fmla="*/ 114 h 343"/>
                <a:gd name="T18" fmla="*/ 156 w 448"/>
                <a:gd name="T19" fmla="*/ 114 h 343"/>
                <a:gd name="T20" fmla="*/ 58 w 448"/>
                <a:gd name="T21" fmla="*/ 0 h 343"/>
                <a:gd name="T22" fmla="*/ 390 w 448"/>
                <a:gd name="T23" fmla="*/ 0 h 343"/>
                <a:gd name="T24" fmla="*/ 409 w 448"/>
                <a:gd name="T25" fmla="*/ 2 h 343"/>
                <a:gd name="T26" fmla="*/ 426 w 448"/>
                <a:gd name="T27" fmla="*/ 10 h 343"/>
                <a:gd name="T28" fmla="*/ 437 w 448"/>
                <a:gd name="T29" fmla="*/ 22 h 343"/>
                <a:gd name="T30" fmla="*/ 445 w 448"/>
                <a:gd name="T31" fmla="*/ 37 h 343"/>
                <a:gd name="T32" fmla="*/ 448 w 448"/>
                <a:gd name="T33" fmla="*/ 57 h 343"/>
                <a:gd name="T34" fmla="*/ 448 w 448"/>
                <a:gd name="T35" fmla="*/ 286 h 343"/>
                <a:gd name="T36" fmla="*/ 445 w 448"/>
                <a:gd name="T37" fmla="*/ 305 h 343"/>
                <a:gd name="T38" fmla="*/ 437 w 448"/>
                <a:gd name="T39" fmla="*/ 320 h 343"/>
                <a:gd name="T40" fmla="*/ 426 w 448"/>
                <a:gd name="T41" fmla="*/ 333 h 343"/>
                <a:gd name="T42" fmla="*/ 409 w 448"/>
                <a:gd name="T43" fmla="*/ 340 h 343"/>
                <a:gd name="T44" fmla="*/ 390 w 448"/>
                <a:gd name="T45" fmla="*/ 343 h 343"/>
                <a:gd name="T46" fmla="*/ 58 w 448"/>
                <a:gd name="T47" fmla="*/ 343 h 343"/>
                <a:gd name="T48" fmla="*/ 44 w 448"/>
                <a:gd name="T49" fmla="*/ 341 h 343"/>
                <a:gd name="T50" fmla="*/ 32 w 448"/>
                <a:gd name="T51" fmla="*/ 337 h 343"/>
                <a:gd name="T52" fmla="*/ 20 w 448"/>
                <a:gd name="T53" fmla="*/ 331 h 343"/>
                <a:gd name="T54" fmla="*/ 12 w 448"/>
                <a:gd name="T55" fmla="*/ 321 h 343"/>
                <a:gd name="T56" fmla="*/ 7 w 448"/>
                <a:gd name="T57" fmla="*/ 309 h 343"/>
                <a:gd name="T58" fmla="*/ 0 w 448"/>
                <a:gd name="T59" fmla="*/ 291 h 343"/>
                <a:gd name="T60" fmla="*/ 2 w 448"/>
                <a:gd name="T61" fmla="*/ 274 h 343"/>
                <a:gd name="T62" fmla="*/ 7 w 448"/>
                <a:gd name="T63" fmla="*/ 260 h 343"/>
                <a:gd name="T64" fmla="*/ 18 w 448"/>
                <a:gd name="T65" fmla="*/ 245 h 343"/>
                <a:gd name="T66" fmla="*/ 25 w 448"/>
                <a:gd name="T67" fmla="*/ 235 h 343"/>
                <a:gd name="T68" fmla="*/ 33 w 448"/>
                <a:gd name="T69" fmla="*/ 221 h 343"/>
                <a:gd name="T70" fmla="*/ 39 w 448"/>
                <a:gd name="T71" fmla="*/ 207 h 343"/>
                <a:gd name="T72" fmla="*/ 44 w 448"/>
                <a:gd name="T73" fmla="*/ 190 h 343"/>
                <a:gd name="T74" fmla="*/ 46 w 448"/>
                <a:gd name="T75" fmla="*/ 171 h 343"/>
                <a:gd name="T76" fmla="*/ 44 w 448"/>
                <a:gd name="T77" fmla="*/ 152 h 343"/>
                <a:gd name="T78" fmla="*/ 39 w 448"/>
                <a:gd name="T79" fmla="*/ 133 h 343"/>
                <a:gd name="T80" fmla="*/ 33 w 448"/>
                <a:gd name="T81" fmla="*/ 118 h 343"/>
                <a:gd name="T82" fmla="*/ 25 w 448"/>
                <a:gd name="T83" fmla="*/ 106 h 343"/>
                <a:gd name="T84" fmla="*/ 18 w 448"/>
                <a:gd name="T85" fmla="*/ 97 h 343"/>
                <a:gd name="T86" fmla="*/ 9 w 448"/>
                <a:gd name="T87" fmla="*/ 86 h 343"/>
                <a:gd name="T88" fmla="*/ 5 w 448"/>
                <a:gd name="T89" fmla="*/ 74 h 343"/>
                <a:gd name="T90" fmla="*/ 3 w 448"/>
                <a:gd name="T91" fmla="*/ 61 h 343"/>
                <a:gd name="T92" fmla="*/ 4 w 448"/>
                <a:gd name="T93" fmla="*/ 48 h 343"/>
                <a:gd name="T94" fmla="*/ 7 w 448"/>
                <a:gd name="T95" fmla="*/ 34 h 343"/>
                <a:gd name="T96" fmla="*/ 16 w 448"/>
                <a:gd name="T97" fmla="*/ 19 h 343"/>
                <a:gd name="T98" fmla="*/ 28 w 448"/>
                <a:gd name="T99" fmla="*/ 8 h 343"/>
                <a:gd name="T100" fmla="*/ 42 w 448"/>
                <a:gd name="T101" fmla="*/ 2 h 343"/>
                <a:gd name="T102" fmla="*/ 58 w 448"/>
                <a:gd name="T10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8" h="343">
                  <a:moveTo>
                    <a:pt x="156" y="114"/>
                  </a:moveTo>
                  <a:lnTo>
                    <a:pt x="159" y="133"/>
                  </a:lnTo>
                  <a:lnTo>
                    <a:pt x="161" y="153"/>
                  </a:lnTo>
                  <a:lnTo>
                    <a:pt x="161" y="171"/>
                  </a:lnTo>
                  <a:lnTo>
                    <a:pt x="161" y="190"/>
                  </a:lnTo>
                  <a:lnTo>
                    <a:pt x="159" y="210"/>
                  </a:lnTo>
                  <a:lnTo>
                    <a:pt x="156" y="229"/>
                  </a:lnTo>
                  <a:lnTo>
                    <a:pt x="333" y="229"/>
                  </a:lnTo>
                  <a:lnTo>
                    <a:pt x="333" y="114"/>
                  </a:lnTo>
                  <a:lnTo>
                    <a:pt x="156" y="114"/>
                  </a:lnTo>
                  <a:close/>
                  <a:moveTo>
                    <a:pt x="58" y="0"/>
                  </a:moveTo>
                  <a:lnTo>
                    <a:pt x="390" y="0"/>
                  </a:lnTo>
                  <a:lnTo>
                    <a:pt x="409" y="2"/>
                  </a:lnTo>
                  <a:lnTo>
                    <a:pt x="426" y="10"/>
                  </a:lnTo>
                  <a:lnTo>
                    <a:pt x="437" y="22"/>
                  </a:lnTo>
                  <a:lnTo>
                    <a:pt x="445" y="37"/>
                  </a:lnTo>
                  <a:lnTo>
                    <a:pt x="448" y="57"/>
                  </a:lnTo>
                  <a:lnTo>
                    <a:pt x="448" y="286"/>
                  </a:lnTo>
                  <a:lnTo>
                    <a:pt x="445" y="305"/>
                  </a:lnTo>
                  <a:lnTo>
                    <a:pt x="437" y="320"/>
                  </a:lnTo>
                  <a:lnTo>
                    <a:pt x="426" y="333"/>
                  </a:lnTo>
                  <a:lnTo>
                    <a:pt x="409" y="340"/>
                  </a:lnTo>
                  <a:lnTo>
                    <a:pt x="390" y="343"/>
                  </a:lnTo>
                  <a:lnTo>
                    <a:pt x="58" y="343"/>
                  </a:lnTo>
                  <a:lnTo>
                    <a:pt x="44" y="341"/>
                  </a:lnTo>
                  <a:lnTo>
                    <a:pt x="32" y="337"/>
                  </a:lnTo>
                  <a:lnTo>
                    <a:pt x="20" y="331"/>
                  </a:lnTo>
                  <a:lnTo>
                    <a:pt x="12" y="321"/>
                  </a:lnTo>
                  <a:lnTo>
                    <a:pt x="7" y="309"/>
                  </a:lnTo>
                  <a:lnTo>
                    <a:pt x="0" y="291"/>
                  </a:lnTo>
                  <a:lnTo>
                    <a:pt x="2" y="274"/>
                  </a:lnTo>
                  <a:lnTo>
                    <a:pt x="7" y="260"/>
                  </a:lnTo>
                  <a:lnTo>
                    <a:pt x="18" y="245"/>
                  </a:lnTo>
                  <a:lnTo>
                    <a:pt x="25" y="235"/>
                  </a:lnTo>
                  <a:lnTo>
                    <a:pt x="33" y="221"/>
                  </a:lnTo>
                  <a:lnTo>
                    <a:pt x="39" y="207"/>
                  </a:lnTo>
                  <a:lnTo>
                    <a:pt x="44" y="190"/>
                  </a:lnTo>
                  <a:lnTo>
                    <a:pt x="46" y="171"/>
                  </a:lnTo>
                  <a:lnTo>
                    <a:pt x="44" y="152"/>
                  </a:lnTo>
                  <a:lnTo>
                    <a:pt x="39" y="133"/>
                  </a:lnTo>
                  <a:lnTo>
                    <a:pt x="33" y="118"/>
                  </a:lnTo>
                  <a:lnTo>
                    <a:pt x="25" y="106"/>
                  </a:lnTo>
                  <a:lnTo>
                    <a:pt x="18" y="97"/>
                  </a:lnTo>
                  <a:lnTo>
                    <a:pt x="9" y="86"/>
                  </a:lnTo>
                  <a:lnTo>
                    <a:pt x="5" y="74"/>
                  </a:lnTo>
                  <a:lnTo>
                    <a:pt x="3" y="61"/>
                  </a:lnTo>
                  <a:lnTo>
                    <a:pt x="4" y="48"/>
                  </a:lnTo>
                  <a:lnTo>
                    <a:pt x="7" y="34"/>
                  </a:lnTo>
                  <a:lnTo>
                    <a:pt x="16" y="19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8" name="Freeform 1010"/>
            <p:cNvSpPr>
              <a:spLocks noEditPoints="1"/>
            </p:cNvSpPr>
            <p:nvPr/>
          </p:nvSpPr>
          <p:spPr bwMode="auto">
            <a:xfrm>
              <a:off x="925513" y="4532313"/>
              <a:ext cx="73025" cy="73025"/>
            </a:xfrm>
            <a:custGeom>
              <a:avLst/>
              <a:gdLst>
                <a:gd name="T0" fmla="*/ 203 w 459"/>
                <a:gd name="T1" fmla="*/ 118 h 458"/>
                <a:gd name="T2" fmla="*/ 157 w 459"/>
                <a:gd name="T3" fmla="*/ 139 h 458"/>
                <a:gd name="T4" fmla="*/ 126 w 459"/>
                <a:gd name="T5" fmla="*/ 178 h 458"/>
                <a:gd name="T6" fmla="*/ 115 w 459"/>
                <a:gd name="T7" fmla="*/ 229 h 458"/>
                <a:gd name="T8" fmla="*/ 126 w 459"/>
                <a:gd name="T9" fmla="*/ 279 h 458"/>
                <a:gd name="T10" fmla="*/ 157 w 459"/>
                <a:gd name="T11" fmla="*/ 317 h 458"/>
                <a:gd name="T12" fmla="*/ 203 w 459"/>
                <a:gd name="T13" fmla="*/ 340 h 458"/>
                <a:gd name="T14" fmla="*/ 255 w 459"/>
                <a:gd name="T15" fmla="*/ 340 h 458"/>
                <a:gd name="T16" fmla="*/ 301 w 459"/>
                <a:gd name="T17" fmla="*/ 317 h 458"/>
                <a:gd name="T18" fmla="*/ 333 w 459"/>
                <a:gd name="T19" fmla="*/ 279 h 458"/>
                <a:gd name="T20" fmla="*/ 344 w 459"/>
                <a:gd name="T21" fmla="*/ 229 h 458"/>
                <a:gd name="T22" fmla="*/ 333 w 459"/>
                <a:gd name="T23" fmla="*/ 178 h 458"/>
                <a:gd name="T24" fmla="*/ 301 w 459"/>
                <a:gd name="T25" fmla="*/ 139 h 458"/>
                <a:gd name="T26" fmla="*/ 255 w 459"/>
                <a:gd name="T27" fmla="*/ 118 h 458"/>
                <a:gd name="T28" fmla="*/ 229 w 459"/>
                <a:gd name="T29" fmla="*/ 0 h 458"/>
                <a:gd name="T30" fmla="*/ 301 w 459"/>
                <a:gd name="T31" fmla="*/ 11 h 458"/>
                <a:gd name="T32" fmla="*/ 365 w 459"/>
                <a:gd name="T33" fmla="*/ 44 h 458"/>
                <a:gd name="T34" fmla="*/ 414 w 459"/>
                <a:gd name="T35" fmla="*/ 94 h 458"/>
                <a:gd name="T36" fmla="*/ 447 w 459"/>
                <a:gd name="T37" fmla="*/ 156 h 458"/>
                <a:gd name="T38" fmla="*/ 459 w 459"/>
                <a:gd name="T39" fmla="*/ 229 h 458"/>
                <a:gd name="T40" fmla="*/ 447 w 459"/>
                <a:gd name="T41" fmla="*/ 301 h 458"/>
                <a:gd name="T42" fmla="*/ 414 w 459"/>
                <a:gd name="T43" fmla="*/ 363 h 458"/>
                <a:gd name="T44" fmla="*/ 365 w 459"/>
                <a:gd name="T45" fmla="*/ 413 h 458"/>
                <a:gd name="T46" fmla="*/ 301 w 459"/>
                <a:gd name="T47" fmla="*/ 445 h 458"/>
                <a:gd name="T48" fmla="*/ 229 w 459"/>
                <a:gd name="T49" fmla="*/ 458 h 458"/>
                <a:gd name="T50" fmla="*/ 157 w 459"/>
                <a:gd name="T51" fmla="*/ 445 h 458"/>
                <a:gd name="T52" fmla="*/ 94 w 459"/>
                <a:gd name="T53" fmla="*/ 413 h 458"/>
                <a:gd name="T54" fmla="*/ 45 w 459"/>
                <a:gd name="T55" fmla="*/ 363 h 458"/>
                <a:gd name="T56" fmla="*/ 11 w 459"/>
                <a:gd name="T57" fmla="*/ 301 h 458"/>
                <a:gd name="T58" fmla="*/ 0 w 459"/>
                <a:gd name="T59" fmla="*/ 229 h 458"/>
                <a:gd name="T60" fmla="*/ 11 w 459"/>
                <a:gd name="T61" fmla="*/ 156 h 458"/>
                <a:gd name="T62" fmla="*/ 45 w 459"/>
                <a:gd name="T63" fmla="*/ 94 h 458"/>
                <a:gd name="T64" fmla="*/ 94 w 459"/>
                <a:gd name="T65" fmla="*/ 44 h 458"/>
                <a:gd name="T66" fmla="*/ 157 w 459"/>
                <a:gd name="T67" fmla="*/ 11 h 458"/>
                <a:gd name="T68" fmla="*/ 229 w 459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8">
                  <a:moveTo>
                    <a:pt x="229" y="114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39"/>
                  </a:lnTo>
                  <a:lnTo>
                    <a:pt x="140" y="157"/>
                  </a:lnTo>
                  <a:lnTo>
                    <a:pt x="126" y="178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79"/>
                  </a:lnTo>
                  <a:lnTo>
                    <a:pt x="140" y="300"/>
                  </a:lnTo>
                  <a:lnTo>
                    <a:pt x="157" y="317"/>
                  </a:lnTo>
                  <a:lnTo>
                    <a:pt x="179" y="331"/>
                  </a:lnTo>
                  <a:lnTo>
                    <a:pt x="203" y="340"/>
                  </a:lnTo>
                  <a:lnTo>
                    <a:pt x="229" y="343"/>
                  </a:lnTo>
                  <a:lnTo>
                    <a:pt x="255" y="340"/>
                  </a:lnTo>
                  <a:lnTo>
                    <a:pt x="279" y="331"/>
                  </a:lnTo>
                  <a:lnTo>
                    <a:pt x="301" y="317"/>
                  </a:lnTo>
                  <a:lnTo>
                    <a:pt x="319" y="300"/>
                  </a:lnTo>
                  <a:lnTo>
                    <a:pt x="333" y="279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8"/>
                  </a:lnTo>
                  <a:lnTo>
                    <a:pt x="319" y="157"/>
                  </a:lnTo>
                  <a:lnTo>
                    <a:pt x="301" y="139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1"/>
                  </a:lnTo>
                  <a:lnTo>
                    <a:pt x="335" y="25"/>
                  </a:lnTo>
                  <a:lnTo>
                    <a:pt x="365" y="44"/>
                  </a:lnTo>
                  <a:lnTo>
                    <a:pt x="391" y="67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7" y="156"/>
                  </a:lnTo>
                  <a:lnTo>
                    <a:pt x="456" y="191"/>
                  </a:lnTo>
                  <a:lnTo>
                    <a:pt x="459" y="229"/>
                  </a:lnTo>
                  <a:lnTo>
                    <a:pt x="456" y="265"/>
                  </a:lnTo>
                  <a:lnTo>
                    <a:pt x="447" y="301"/>
                  </a:lnTo>
                  <a:lnTo>
                    <a:pt x="433" y="334"/>
                  </a:lnTo>
                  <a:lnTo>
                    <a:pt x="414" y="363"/>
                  </a:lnTo>
                  <a:lnTo>
                    <a:pt x="391" y="390"/>
                  </a:lnTo>
                  <a:lnTo>
                    <a:pt x="365" y="413"/>
                  </a:lnTo>
                  <a:lnTo>
                    <a:pt x="335" y="432"/>
                  </a:lnTo>
                  <a:lnTo>
                    <a:pt x="301" y="445"/>
                  </a:lnTo>
                  <a:lnTo>
                    <a:pt x="267" y="455"/>
                  </a:lnTo>
                  <a:lnTo>
                    <a:pt x="229" y="458"/>
                  </a:lnTo>
                  <a:lnTo>
                    <a:pt x="192" y="455"/>
                  </a:lnTo>
                  <a:lnTo>
                    <a:pt x="157" y="445"/>
                  </a:lnTo>
                  <a:lnTo>
                    <a:pt x="124" y="432"/>
                  </a:lnTo>
                  <a:lnTo>
                    <a:pt x="94" y="413"/>
                  </a:lnTo>
                  <a:lnTo>
                    <a:pt x="68" y="390"/>
                  </a:lnTo>
                  <a:lnTo>
                    <a:pt x="45" y="363"/>
                  </a:lnTo>
                  <a:lnTo>
                    <a:pt x="26" y="334"/>
                  </a:lnTo>
                  <a:lnTo>
                    <a:pt x="11" y="301"/>
                  </a:lnTo>
                  <a:lnTo>
                    <a:pt x="3" y="265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7" y="11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9" name="Freeform 1011"/>
            <p:cNvSpPr>
              <a:spLocks noEditPoints="1"/>
            </p:cNvSpPr>
            <p:nvPr/>
          </p:nvSpPr>
          <p:spPr bwMode="auto">
            <a:xfrm>
              <a:off x="733425" y="4314825"/>
              <a:ext cx="109538" cy="58738"/>
            </a:xfrm>
            <a:custGeom>
              <a:avLst/>
              <a:gdLst>
                <a:gd name="T0" fmla="*/ 229 w 688"/>
                <a:gd name="T1" fmla="*/ 114 h 366"/>
                <a:gd name="T2" fmla="*/ 203 w 688"/>
                <a:gd name="T3" fmla="*/ 118 h 366"/>
                <a:gd name="T4" fmla="*/ 179 w 688"/>
                <a:gd name="T5" fmla="*/ 126 h 366"/>
                <a:gd name="T6" fmla="*/ 157 w 688"/>
                <a:gd name="T7" fmla="*/ 139 h 366"/>
                <a:gd name="T8" fmla="*/ 140 w 688"/>
                <a:gd name="T9" fmla="*/ 157 h 366"/>
                <a:gd name="T10" fmla="*/ 126 w 688"/>
                <a:gd name="T11" fmla="*/ 178 h 366"/>
                <a:gd name="T12" fmla="*/ 118 w 688"/>
                <a:gd name="T13" fmla="*/ 203 h 366"/>
                <a:gd name="T14" fmla="*/ 115 w 688"/>
                <a:gd name="T15" fmla="*/ 229 h 366"/>
                <a:gd name="T16" fmla="*/ 115 w 688"/>
                <a:gd name="T17" fmla="*/ 245 h 366"/>
                <a:gd name="T18" fmla="*/ 487 w 688"/>
                <a:gd name="T19" fmla="*/ 206 h 366"/>
                <a:gd name="T20" fmla="*/ 516 w 688"/>
                <a:gd name="T21" fmla="*/ 204 h 366"/>
                <a:gd name="T22" fmla="*/ 543 w 688"/>
                <a:gd name="T23" fmla="*/ 202 h 366"/>
                <a:gd name="T24" fmla="*/ 567 w 688"/>
                <a:gd name="T25" fmla="*/ 200 h 366"/>
                <a:gd name="T26" fmla="*/ 561 w 688"/>
                <a:gd name="T27" fmla="*/ 179 h 366"/>
                <a:gd name="T28" fmla="*/ 550 w 688"/>
                <a:gd name="T29" fmla="*/ 160 h 366"/>
                <a:gd name="T30" fmla="*/ 536 w 688"/>
                <a:gd name="T31" fmla="*/ 145 h 366"/>
                <a:gd name="T32" fmla="*/ 519 w 688"/>
                <a:gd name="T33" fmla="*/ 132 h 366"/>
                <a:gd name="T34" fmla="*/ 500 w 688"/>
                <a:gd name="T35" fmla="*/ 122 h 366"/>
                <a:gd name="T36" fmla="*/ 481 w 688"/>
                <a:gd name="T37" fmla="*/ 116 h 366"/>
                <a:gd name="T38" fmla="*/ 459 w 688"/>
                <a:gd name="T39" fmla="*/ 114 h 366"/>
                <a:gd name="T40" fmla="*/ 229 w 688"/>
                <a:gd name="T41" fmla="*/ 114 h 366"/>
                <a:gd name="T42" fmla="*/ 229 w 688"/>
                <a:gd name="T43" fmla="*/ 0 h 366"/>
                <a:gd name="T44" fmla="*/ 459 w 688"/>
                <a:gd name="T45" fmla="*/ 0 h 366"/>
                <a:gd name="T46" fmla="*/ 496 w 688"/>
                <a:gd name="T47" fmla="*/ 3 h 366"/>
                <a:gd name="T48" fmla="*/ 531 w 688"/>
                <a:gd name="T49" fmla="*/ 11 h 366"/>
                <a:gd name="T50" fmla="*/ 564 w 688"/>
                <a:gd name="T51" fmla="*/ 25 h 366"/>
                <a:gd name="T52" fmla="*/ 594 w 688"/>
                <a:gd name="T53" fmla="*/ 44 h 366"/>
                <a:gd name="T54" fmla="*/ 620 w 688"/>
                <a:gd name="T55" fmla="*/ 67 h 366"/>
                <a:gd name="T56" fmla="*/ 643 w 688"/>
                <a:gd name="T57" fmla="*/ 94 h 366"/>
                <a:gd name="T58" fmla="*/ 662 w 688"/>
                <a:gd name="T59" fmla="*/ 124 h 366"/>
                <a:gd name="T60" fmla="*/ 677 w 688"/>
                <a:gd name="T61" fmla="*/ 156 h 366"/>
                <a:gd name="T62" fmla="*/ 685 w 688"/>
                <a:gd name="T63" fmla="*/ 191 h 366"/>
                <a:gd name="T64" fmla="*/ 688 w 688"/>
                <a:gd name="T65" fmla="*/ 229 h 366"/>
                <a:gd name="T66" fmla="*/ 688 w 688"/>
                <a:gd name="T67" fmla="*/ 252 h 366"/>
                <a:gd name="T68" fmla="*/ 685 w 688"/>
                <a:gd name="T69" fmla="*/ 268 h 366"/>
                <a:gd name="T70" fmla="*/ 678 w 688"/>
                <a:gd name="T71" fmla="*/ 284 h 366"/>
                <a:gd name="T72" fmla="*/ 667 w 688"/>
                <a:gd name="T73" fmla="*/ 296 h 366"/>
                <a:gd name="T74" fmla="*/ 653 w 688"/>
                <a:gd name="T75" fmla="*/ 306 h 366"/>
                <a:gd name="T76" fmla="*/ 637 w 688"/>
                <a:gd name="T77" fmla="*/ 309 h 366"/>
                <a:gd name="T78" fmla="*/ 608 w 688"/>
                <a:gd name="T79" fmla="*/ 309 h 366"/>
                <a:gd name="T80" fmla="*/ 572 w 688"/>
                <a:gd name="T81" fmla="*/ 310 h 366"/>
                <a:gd name="T82" fmla="*/ 535 w 688"/>
                <a:gd name="T83" fmla="*/ 313 h 366"/>
                <a:gd name="T84" fmla="*/ 499 w 688"/>
                <a:gd name="T85" fmla="*/ 314 h 366"/>
                <a:gd name="T86" fmla="*/ 64 w 688"/>
                <a:gd name="T87" fmla="*/ 366 h 366"/>
                <a:gd name="T88" fmla="*/ 57 w 688"/>
                <a:gd name="T89" fmla="*/ 366 h 366"/>
                <a:gd name="T90" fmla="*/ 45 w 688"/>
                <a:gd name="T91" fmla="*/ 364 h 366"/>
                <a:gd name="T92" fmla="*/ 30 w 688"/>
                <a:gd name="T93" fmla="*/ 358 h 366"/>
                <a:gd name="T94" fmla="*/ 18 w 688"/>
                <a:gd name="T95" fmla="*/ 348 h 366"/>
                <a:gd name="T96" fmla="*/ 7 w 688"/>
                <a:gd name="T97" fmla="*/ 337 h 366"/>
                <a:gd name="T98" fmla="*/ 2 w 688"/>
                <a:gd name="T99" fmla="*/ 325 h 366"/>
                <a:gd name="T100" fmla="*/ 0 w 688"/>
                <a:gd name="T101" fmla="*/ 309 h 366"/>
                <a:gd name="T102" fmla="*/ 0 w 688"/>
                <a:gd name="T103" fmla="*/ 229 h 366"/>
                <a:gd name="T104" fmla="*/ 3 w 688"/>
                <a:gd name="T105" fmla="*/ 191 h 366"/>
                <a:gd name="T106" fmla="*/ 11 w 688"/>
                <a:gd name="T107" fmla="*/ 156 h 366"/>
                <a:gd name="T108" fmla="*/ 26 w 688"/>
                <a:gd name="T109" fmla="*/ 124 h 366"/>
                <a:gd name="T110" fmla="*/ 45 w 688"/>
                <a:gd name="T111" fmla="*/ 94 h 366"/>
                <a:gd name="T112" fmla="*/ 68 w 688"/>
                <a:gd name="T113" fmla="*/ 67 h 366"/>
                <a:gd name="T114" fmla="*/ 94 w 688"/>
                <a:gd name="T115" fmla="*/ 44 h 366"/>
                <a:gd name="T116" fmla="*/ 124 w 688"/>
                <a:gd name="T117" fmla="*/ 25 h 366"/>
                <a:gd name="T118" fmla="*/ 157 w 688"/>
                <a:gd name="T119" fmla="*/ 11 h 366"/>
                <a:gd name="T120" fmla="*/ 192 w 688"/>
                <a:gd name="T121" fmla="*/ 3 h 366"/>
                <a:gd name="T122" fmla="*/ 229 w 688"/>
                <a:gd name="T12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8" h="366">
                  <a:moveTo>
                    <a:pt x="229" y="114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39"/>
                  </a:lnTo>
                  <a:lnTo>
                    <a:pt x="140" y="157"/>
                  </a:lnTo>
                  <a:lnTo>
                    <a:pt x="126" y="178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5" y="245"/>
                  </a:lnTo>
                  <a:lnTo>
                    <a:pt x="487" y="206"/>
                  </a:lnTo>
                  <a:lnTo>
                    <a:pt x="516" y="204"/>
                  </a:lnTo>
                  <a:lnTo>
                    <a:pt x="543" y="202"/>
                  </a:lnTo>
                  <a:lnTo>
                    <a:pt x="567" y="200"/>
                  </a:lnTo>
                  <a:lnTo>
                    <a:pt x="561" y="179"/>
                  </a:lnTo>
                  <a:lnTo>
                    <a:pt x="550" y="160"/>
                  </a:lnTo>
                  <a:lnTo>
                    <a:pt x="536" y="145"/>
                  </a:lnTo>
                  <a:lnTo>
                    <a:pt x="519" y="132"/>
                  </a:lnTo>
                  <a:lnTo>
                    <a:pt x="500" y="122"/>
                  </a:lnTo>
                  <a:lnTo>
                    <a:pt x="481" y="116"/>
                  </a:lnTo>
                  <a:lnTo>
                    <a:pt x="459" y="114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459" y="0"/>
                  </a:lnTo>
                  <a:lnTo>
                    <a:pt x="496" y="3"/>
                  </a:lnTo>
                  <a:lnTo>
                    <a:pt x="531" y="11"/>
                  </a:lnTo>
                  <a:lnTo>
                    <a:pt x="564" y="25"/>
                  </a:lnTo>
                  <a:lnTo>
                    <a:pt x="594" y="44"/>
                  </a:lnTo>
                  <a:lnTo>
                    <a:pt x="620" y="67"/>
                  </a:lnTo>
                  <a:lnTo>
                    <a:pt x="643" y="94"/>
                  </a:lnTo>
                  <a:lnTo>
                    <a:pt x="662" y="124"/>
                  </a:lnTo>
                  <a:lnTo>
                    <a:pt x="677" y="156"/>
                  </a:lnTo>
                  <a:lnTo>
                    <a:pt x="685" y="191"/>
                  </a:lnTo>
                  <a:lnTo>
                    <a:pt x="688" y="229"/>
                  </a:lnTo>
                  <a:lnTo>
                    <a:pt x="688" y="252"/>
                  </a:lnTo>
                  <a:lnTo>
                    <a:pt x="685" y="268"/>
                  </a:lnTo>
                  <a:lnTo>
                    <a:pt x="678" y="284"/>
                  </a:lnTo>
                  <a:lnTo>
                    <a:pt x="667" y="296"/>
                  </a:lnTo>
                  <a:lnTo>
                    <a:pt x="653" y="306"/>
                  </a:lnTo>
                  <a:lnTo>
                    <a:pt x="637" y="309"/>
                  </a:lnTo>
                  <a:lnTo>
                    <a:pt x="608" y="309"/>
                  </a:lnTo>
                  <a:lnTo>
                    <a:pt x="572" y="310"/>
                  </a:lnTo>
                  <a:lnTo>
                    <a:pt x="535" y="313"/>
                  </a:lnTo>
                  <a:lnTo>
                    <a:pt x="499" y="314"/>
                  </a:lnTo>
                  <a:lnTo>
                    <a:pt x="64" y="366"/>
                  </a:lnTo>
                  <a:lnTo>
                    <a:pt x="57" y="366"/>
                  </a:lnTo>
                  <a:lnTo>
                    <a:pt x="45" y="364"/>
                  </a:lnTo>
                  <a:lnTo>
                    <a:pt x="30" y="358"/>
                  </a:lnTo>
                  <a:lnTo>
                    <a:pt x="18" y="348"/>
                  </a:lnTo>
                  <a:lnTo>
                    <a:pt x="7" y="337"/>
                  </a:lnTo>
                  <a:lnTo>
                    <a:pt x="2" y="325"/>
                  </a:lnTo>
                  <a:lnTo>
                    <a:pt x="0" y="309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7" y="11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0" name="Freeform 1012"/>
            <p:cNvSpPr>
              <a:spLocks/>
            </p:cNvSpPr>
            <p:nvPr/>
          </p:nvSpPr>
          <p:spPr bwMode="auto">
            <a:xfrm>
              <a:off x="1098550" y="4395788"/>
              <a:ext cx="73025" cy="19050"/>
            </a:xfrm>
            <a:custGeom>
              <a:avLst/>
              <a:gdLst>
                <a:gd name="T0" fmla="*/ 58 w 459"/>
                <a:gd name="T1" fmla="*/ 0 h 114"/>
                <a:gd name="T2" fmla="*/ 402 w 459"/>
                <a:gd name="T3" fmla="*/ 0 h 114"/>
                <a:gd name="T4" fmla="*/ 420 w 459"/>
                <a:gd name="T5" fmla="*/ 2 h 114"/>
                <a:gd name="T6" fmla="*/ 437 w 459"/>
                <a:gd name="T7" fmla="*/ 10 h 114"/>
                <a:gd name="T8" fmla="*/ 449 w 459"/>
                <a:gd name="T9" fmla="*/ 22 h 114"/>
                <a:gd name="T10" fmla="*/ 456 w 459"/>
                <a:gd name="T11" fmla="*/ 37 h 114"/>
                <a:gd name="T12" fmla="*/ 459 w 459"/>
                <a:gd name="T13" fmla="*/ 57 h 114"/>
                <a:gd name="T14" fmla="*/ 456 w 459"/>
                <a:gd name="T15" fmla="*/ 76 h 114"/>
                <a:gd name="T16" fmla="*/ 449 w 459"/>
                <a:gd name="T17" fmla="*/ 91 h 114"/>
                <a:gd name="T18" fmla="*/ 437 w 459"/>
                <a:gd name="T19" fmla="*/ 104 h 114"/>
                <a:gd name="T20" fmla="*/ 420 w 459"/>
                <a:gd name="T21" fmla="*/ 111 h 114"/>
                <a:gd name="T22" fmla="*/ 402 w 459"/>
                <a:gd name="T23" fmla="*/ 114 h 114"/>
                <a:gd name="T24" fmla="*/ 58 w 459"/>
                <a:gd name="T25" fmla="*/ 114 h 114"/>
                <a:gd name="T26" fmla="*/ 39 w 459"/>
                <a:gd name="T27" fmla="*/ 111 h 114"/>
                <a:gd name="T28" fmla="*/ 22 w 459"/>
                <a:gd name="T29" fmla="*/ 104 h 114"/>
                <a:gd name="T30" fmla="*/ 11 w 459"/>
                <a:gd name="T31" fmla="*/ 91 h 114"/>
                <a:gd name="T32" fmla="*/ 3 w 459"/>
                <a:gd name="T33" fmla="*/ 76 h 114"/>
                <a:gd name="T34" fmla="*/ 0 w 459"/>
                <a:gd name="T35" fmla="*/ 57 h 114"/>
                <a:gd name="T36" fmla="*/ 3 w 459"/>
                <a:gd name="T37" fmla="*/ 37 h 114"/>
                <a:gd name="T38" fmla="*/ 11 w 459"/>
                <a:gd name="T39" fmla="*/ 22 h 114"/>
                <a:gd name="T40" fmla="*/ 22 w 459"/>
                <a:gd name="T41" fmla="*/ 10 h 114"/>
                <a:gd name="T42" fmla="*/ 39 w 459"/>
                <a:gd name="T43" fmla="*/ 2 h 114"/>
                <a:gd name="T44" fmla="*/ 58 w 45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4">
                  <a:moveTo>
                    <a:pt x="58" y="0"/>
                  </a:moveTo>
                  <a:lnTo>
                    <a:pt x="402" y="0"/>
                  </a:lnTo>
                  <a:lnTo>
                    <a:pt x="420" y="2"/>
                  </a:lnTo>
                  <a:lnTo>
                    <a:pt x="437" y="10"/>
                  </a:lnTo>
                  <a:lnTo>
                    <a:pt x="449" y="22"/>
                  </a:lnTo>
                  <a:lnTo>
                    <a:pt x="456" y="37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9" y="91"/>
                  </a:lnTo>
                  <a:lnTo>
                    <a:pt x="437" y="104"/>
                  </a:lnTo>
                  <a:lnTo>
                    <a:pt x="420" y="111"/>
                  </a:lnTo>
                  <a:lnTo>
                    <a:pt x="402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9" name="Group 1668"/>
          <p:cNvGrpSpPr/>
          <p:nvPr/>
        </p:nvGrpSpPr>
        <p:grpSpPr>
          <a:xfrm>
            <a:off x="10964339" y="5109909"/>
            <a:ext cx="544512" cy="346076"/>
            <a:chOff x="10968038" y="5110163"/>
            <a:chExt cx="544512" cy="346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6" name="Freeform 1017"/>
            <p:cNvSpPr>
              <a:spLocks noEditPoints="1"/>
            </p:cNvSpPr>
            <p:nvPr/>
          </p:nvSpPr>
          <p:spPr bwMode="auto">
            <a:xfrm>
              <a:off x="11104563" y="5183188"/>
              <a:ext cx="271462" cy="273050"/>
            </a:xfrm>
            <a:custGeom>
              <a:avLst/>
              <a:gdLst>
                <a:gd name="T0" fmla="*/ 723 w 1715"/>
                <a:gd name="T1" fmla="*/ 127 h 1718"/>
                <a:gd name="T2" fmla="*/ 538 w 1715"/>
                <a:gd name="T3" fmla="*/ 187 h 1718"/>
                <a:gd name="T4" fmla="*/ 378 w 1715"/>
                <a:gd name="T5" fmla="*/ 290 h 1718"/>
                <a:gd name="T6" fmla="*/ 250 w 1715"/>
                <a:gd name="T7" fmla="*/ 430 h 1718"/>
                <a:gd name="T8" fmla="*/ 161 w 1715"/>
                <a:gd name="T9" fmla="*/ 599 h 1718"/>
                <a:gd name="T10" fmla="*/ 117 w 1715"/>
                <a:gd name="T11" fmla="*/ 791 h 1718"/>
                <a:gd name="T12" fmla="*/ 125 w 1715"/>
                <a:gd name="T13" fmla="*/ 993 h 1718"/>
                <a:gd name="T14" fmla="*/ 186 w 1715"/>
                <a:gd name="T15" fmla="*/ 1179 h 1718"/>
                <a:gd name="T16" fmla="*/ 288 w 1715"/>
                <a:gd name="T17" fmla="*/ 1339 h 1718"/>
                <a:gd name="T18" fmla="*/ 428 w 1715"/>
                <a:gd name="T19" fmla="*/ 1468 h 1718"/>
                <a:gd name="T20" fmla="*/ 597 w 1715"/>
                <a:gd name="T21" fmla="*/ 1558 h 1718"/>
                <a:gd name="T22" fmla="*/ 789 w 1715"/>
                <a:gd name="T23" fmla="*/ 1600 h 1718"/>
                <a:gd name="T24" fmla="*/ 991 w 1715"/>
                <a:gd name="T25" fmla="*/ 1592 h 1718"/>
                <a:gd name="T26" fmla="*/ 1176 w 1715"/>
                <a:gd name="T27" fmla="*/ 1533 h 1718"/>
                <a:gd name="T28" fmla="*/ 1336 w 1715"/>
                <a:gd name="T29" fmla="*/ 1430 h 1718"/>
                <a:gd name="T30" fmla="*/ 1465 w 1715"/>
                <a:gd name="T31" fmla="*/ 1289 h 1718"/>
                <a:gd name="T32" fmla="*/ 1553 w 1715"/>
                <a:gd name="T33" fmla="*/ 1119 h 1718"/>
                <a:gd name="T34" fmla="*/ 1597 w 1715"/>
                <a:gd name="T35" fmla="*/ 928 h 1718"/>
                <a:gd name="T36" fmla="*/ 1589 w 1715"/>
                <a:gd name="T37" fmla="*/ 726 h 1718"/>
                <a:gd name="T38" fmla="*/ 1528 w 1715"/>
                <a:gd name="T39" fmla="*/ 540 h 1718"/>
                <a:gd name="T40" fmla="*/ 1426 w 1715"/>
                <a:gd name="T41" fmla="*/ 379 h 1718"/>
                <a:gd name="T42" fmla="*/ 1286 w 1715"/>
                <a:gd name="T43" fmla="*/ 251 h 1718"/>
                <a:gd name="T44" fmla="*/ 1117 w 1715"/>
                <a:gd name="T45" fmla="*/ 162 h 1718"/>
                <a:gd name="T46" fmla="*/ 925 w 1715"/>
                <a:gd name="T47" fmla="*/ 118 h 1718"/>
                <a:gd name="T48" fmla="*/ 931 w 1715"/>
                <a:gd name="T49" fmla="*/ 3 h 1718"/>
                <a:gd name="T50" fmla="*/ 1142 w 1715"/>
                <a:gd name="T51" fmla="*/ 49 h 1718"/>
                <a:gd name="T52" fmla="*/ 1330 w 1715"/>
                <a:gd name="T53" fmla="*/ 142 h 1718"/>
                <a:gd name="T54" fmla="*/ 1488 w 1715"/>
                <a:gd name="T55" fmla="*/ 277 h 1718"/>
                <a:gd name="T56" fmla="*/ 1610 w 1715"/>
                <a:gd name="T57" fmla="*/ 446 h 1718"/>
                <a:gd name="T58" fmla="*/ 1687 w 1715"/>
                <a:gd name="T59" fmla="*/ 643 h 1718"/>
                <a:gd name="T60" fmla="*/ 1715 w 1715"/>
                <a:gd name="T61" fmla="*/ 859 h 1718"/>
                <a:gd name="T62" fmla="*/ 1687 w 1715"/>
                <a:gd name="T63" fmla="*/ 1077 h 1718"/>
                <a:gd name="T64" fmla="*/ 1610 w 1715"/>
                <a:gd name="T65" fmla="*/ 1273 h 1718"/>
                <a:gd name="T66" fmla="*/ 1488 w 1715"/>
                <a:gd name="T67" fmla="*/ 1442 h 1718"/>
                <a:gd name="T68" fmla="*/ 1330 w 1715"/>
                <a:gd name="T69" fmla="*/ 1576 h 1718"/>
                <a:gd name="T70" fmla="*/ 1142 w 1715"/>
                <a:gd name="T71" fmla="*/ 1670 h 1718"/>
                <a:gd name="T72" fmla="*/ 931 w 1715"/>
                <a:gd name="T73" fmla="*/ 1715 h 1718"/>
                <a:gd name="T74" fmla="*/ 710 w 1715"/>
                <a:gd name="T75" fmla="*/ 1706 h 1718"/>
                <a:gd name="T76" fmla="*/ 507 w 1715"/>
                <a:gd name="T77" fmla="*/ 1644 h 1718"/>
                <a:gd name="T78" fmla="*/ 328 w 1715"/>
                <a:gd name="T79" fmla="*/ 1536 h 1718"/>
                <a:gd name="T80" fmla="*/ 181 w 1715"/>
                <a:gd name="T81" fmla="*/ 1389 h 1718"/>
                <a:gd name="T82" fmla="*/ 73 w 1715"/>
                <a:gd name="T83" fmla="*/ 1210 h 1718"/>
                <a:gd name="T84" fmla="*/ 12 w 1715"/>
                <a:gd name="T85" fmla="*/ 1006 h 1718"/>
                <a:gd name="T86" fmla="*/ 3 w 1715"/>
                <a:gd name="T87" fmla="*/ 785 h 1718"/>
                <a:gd name="T88" fmla="*/ 47 w 1715"/>
                <a:gd name="T89" fmla="*/ 574 h 1718"/>
                <a:gd name="T90" fmla="*/ 141 w 1715"/>
                <a:gd name="T91" fmla="*/ 386 h 1718"/>
                <a:gd name="T92" fmla="*/ 275 w 1715"/>
                <a:gd name="T93" fmla="*/ 228 h 1718"/>
                <a:gd name="T94" fmla="*/ 444 w 1715"/>
                <a:gd name="T95" fmla="*/ 106 h 1718"/>
                <a:gd name="T96" fmla="*/ 640 w 1715"/>
                <a:gd name="T97" fmla="*/ 28 h 1718"/>
                <a:gd name="T98" fmla="*/ 857 w 1715"/>
                <a:gd name="T99" fmla="*/ 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5" h="1718">
                  <a:moveTo>
                    <a:pt x="857" y="115"/>
                  </a:moveTo>
                  <a:lnTo>
                    <a:pt x="789" y="118"/>
                  </a:lnTo>
                  <a:lnTo>
                    <a:pt x="723" y="127"/>
                  </a:lnTo>
                  <a:lnTo>
                    <a:pt x="660" y="142"/>
                  </a:lnTo>
                  <a:lnTo>
                    <a:pt x="597" y="162"/>
                  </a:lnTo>
                  <a:lnTo>
                    <a:pt x="538" y="187"/>
                  </a:lnTo>
                  <a:lnTo>
                    <a:pt x="482" y="217"/>
                  </a:lnTo>
                  <a:lnTo>
                    <a:pt x="428" y="251"/>
                  </a:lnTo>
                  <a:lnTo>
                    <a:pt x="378" y="290"/>
                  </a:lnTo>
                  <a:lnTo>
                    <a:pt x="331" y="332"/>
                  </a:lnTo>
                  <a:lnTo>
                    <a:pt x="288" y="379"/>
                  </a:lnTo>
                  <a:lnTo>
                    <a:pt x="250" y="430"/>
                  </a:lnTo>
                  <a:lnTo>
                    <a:pt x="215" y="483"/>
                  </a:lnTo>
                  <a:lnTo>
                    <a:pt x="186" y="540"/>
                  </a:lnTo>
                  <a:lnTo>
                    <a:pt x="161" y="599"/>
                  </a:lnTo>
                  <a:lnTo>
                    <a:pt x="140" y="661"/>
                  </a:lnTo>
                  <a:lnTo>
                    <a:pt x="125" y="726"/>
                  </a:lnTo>
                  <a:lnTo>
                    <a:pt x="117" y="791"/>
                  </a:lnTo>
                  <a:lnTo>
                    <a:pt x="114" y="859"/>
                  </a:lnTo>
                  <a:lnTo>
                    <a:pt x="117" y="928"/>
                  </a:lnTo>
                  <a:lnTo>
                    <a:pt x="125" y="993"/>
                  </a:lnTo>
                  <a:lnTo>
                    <a:pt x="140" y="1058"/>
                  </a:lnTo>
                  <a:lnTo>
                    <a:pt x="161" y="1119"/>
                  </a:lnTo>
                  <a:lnTo>
                    <a:pt x="186" y="1179"/>
                  </a:lnTo>
                  <a:lnTo>
                    <a:pt x="215" y="1236"/>
                  </a:lnTo>
                  <a:lnTo>
                    <a:pt x="250" y="1289"/>
                  </a:lnTo>
                  <a:lnTo>
                    <a:pt x="288" y="1339"/>
                  </a:lnTo>
                  <a:lnTo>
                    <a:pt x="331" y="1386"/>
                  </a:lnTo>
                  <a:lnTo>
                    <a:pt x="378" y="1430"/>
                  </a:lnTo>
                  <a:lnTo>
                    <a:pt x="428" y="1468"/>
                  </a:lnTo>
                  <a:lnTo>
                    <a:pt x="482" y="1502"/>
                  </a:lnTo>
                  <a:lnTo>
                    <a:pt x="538" y="1533"/>
                  </a:lnTo>
                  <a:lnTo>
                    <a:pt x="597" y="1558"/>
                  </a:lnTo>
                  <a:lnTo>
                    <a:pt x="660" y="1577"/>
                  </a:lnTo>
                  <a:lnTo>
                    <a:pt x="723" y="1592"/>
                  </a:lnTo>
                  <a:lnTo>
                    <a:pt x="789" y="1600"/>
                  </a:lnTo>
                  <a:lnTo>
                    <a:pt x="857" y="1603"/>
                  </a:lnTo>
                  <a:lnTo>
                    <a:pt x="925" y="1600"/>
                  </a:lnTo>
                  <a:lnTo>
                    <a:pt x="991" y="1592"/>
                  </a:lnTo>
                  <a:lnTo>
                    <a:pt x="1054" y="1577"/>
                  </a:lnTo>
                  <a:lnTo>
                    <a:pt x="1117" y="1558"/>
                  </a:lnTo>
                  <a:lnTo>
                    <a:pt x="1176" y="1533"/>
                  </a:lnTo>
                  <a:lnTo>
                    <a:pt x="1232" y="1502"/>
                  </a:lnTo>
                  <a:lnTo>
                    <a:pt x="1286" y="1468"/>
                  </a:lnTo>
                  <a:lnTo>
                    <a:pt x="1336" y="1430"/>
                  </a:lnTo>
                  <a:lnTo>
                    <a:pt x="1383" y="1386"/>
                  </a:lnTo>
                  <a:lnTo>
                    <a:pt x="1426" y="1339"/>
                  </a:lnTo>
                  <a:lnTo>
                    <a:pt x="1465" y="1289"/>
                  </a:lnTo>
                  <a:lnTo>
                    <a:pt x="1499" y="1236"/>
                  </a:lnTo>
                  <a:lnTo>
                    <a:pt x="1528" y="1179"/>
                  </a:lnTo>
                  <a:lnTo>
                    <a:pt x="1553" y="1119"/>
                  </a:lnTo>
                  <a:lnTo>
                    <a:pt x="1574" y="1058"/>
                  </a:lnTo>
                  <a:lnTo>
                    <a:pt x="1589" y="993"/>
                  </a:lnTo>
                  <a:lnTo>
                    <a:pt x="1597" y="928"/>
                  </a:lnTo>
                  <a:lnTo>
                    <a:pt x="1600" y="859"/>
                  </a:lnTo>
                  <a:lnTo>
                    <a:pt x="1597" y="791"/>
                  </a:lnTo>
                  <a:lnTo>
                    <a:pt x="1589" y="726"/>
                  </a:lnTo>
                  <a:lnTo>
                    <a:pt x="1574" y="661"/>
                  </a:lnTo>
                  <a:lnTo>
                    <a:pt x="1553" y="599"/>
                  </a:lnTo>
                  <a:lnTo>
                    <a:pt x="1528" y="540"/>
                  </a:lnTo>
                  <a:lnTo>
                    <a:pt x="1499" y="483"/>
                  </a:lnTo>
                  <a:lnTo>
                    <a:pt x="1465" y="430"/>
                  </a:lnTo>
                  <a:lnTo>
                    <a:pt x="1426" y="379"/>
                  </a:lnTo>
                  <a:lnTo>
                    <a:pt x="1383" y="332"/>
                  </a:lnTo>
                  <a:lnTo>
                    <a:pt x="1336" y="290"/>
                  </a:lnTo>
                  <a:lnTo>
                    <a:pt x="1286" y="251"/>
                  </a:lnTo>
                  <a:lnTo>
                    <a:pt x="1232" y="217"/>
                  </a:lnTo>
                  <a:lnTo>
                    <a:pt x="1176" y="187"/>
                  </a:lnTo>
                  <a:lnTo>
                    <a:pt x="1117" y="162"/>
                  </a:lnTo>
                  <a:lnTo>
                    <a:pt x="1054" y="142"/>
                  </a:lnTo>
                  <a:lnTo>
                    <a:pt x="991" y="127"/>
                  </a:lnTo>
                  <a:lnTo>
                    <a:pt x="925" y="118"/>
                  </a:lnTo>
                  <a:lnTo>
                    <a:pt x="857" y="115"/>
                  </a:lnTo>
                  <a:close/>
                  <a:moveTo>
                    <a:pt x="857" y="0"/>
                  </a:moveTo>
                  <a:lnTo>
                    <a:pt x="931" y="3"/>
                  </a:lnTo>
                  <a:lnTo>
                    <a:pt x="1004" y="13"/>
                  </a:lnTo>
                  <a:lnTo>
                    <a:pt x="1074" y="28"/>
                  </a:lnTo>
                  <a:lnTo>
                    <a:pt x="1142" y="49"/>
                  </a:lnTo>
                  <a:lnTo>
                    <a:pt x="1207" y="75"/>
                  </a:lnTo>
                  <a:lnTo>
                    <a:pt x="1270" y="106"/>
                  </a:lnTo>
                  <a:lnTo>
                    <a:pt x="1330" y="142"/>
                  </a:lnTo>
                  <a:lnTo>
                    <a:pt x="1386" y="182"/>
                  </a:lnTo>
                  <a:lnTo>
                    <a:pt x="1439" y="228"/>
                  </a:lnTo>
                  <a:lnTo>
                    <a:pt x="1488" y="277"/>
                  </a:lnTo>
                  <a:lnTo>
                    <a:pt x="1533" y="329"/>
                  </a:lnTo>
                  <a:lnTo>
                    <a:pt x="1573" y="386"/>
                  </a:lnTo>
                  <a:lnTo>
                    <a:pt x="1610" y="446"/>
                  </a:lnTo>
                  <a:lnTo>
                    <a:pt x="1641" y="508"/>
                  </a:lnTo>
                  <a:lnTo>
                    <a:pt x="1667" y="574"/>
                  </a:lnTo>
                  <a:lnTo>
                    <a:pt x="1687" y="643"/>
                  </a:lnTo>
                  <a:lnTo>
                    <a:pt x="1702" y="712"/>
                  </a:lnTo>
                  <a:lnTo>
                    <a:pt x="1711" y="785"/>
                  </a:lnTo>
                  <a:lnTo>
                    <a:pt x="1715" y="859"/>
                  </a:lnTo>
                  <a:lnTo>
                    <a:pt x="1711" y="934"/>
                  </a:lnTo>
                  <a:lnTo>
                    <a:pt x="1702" y="1006"/>
                  </a:lnTo>
                  <a:lnTo>
                    <a:pt x="1687" y="1077"/>
                  </a:lnTo>
                  <a:lnTo>
                    <a:pt x="1667" y="1144"/>
                  </a:lnTo>
                  <a:lnTo>
                    <a:pt x="1641" y="1210"/>
                  </a:lnTo>
                  <a:lnTo>
                    <a:pt x="1610" y="1273"/>
                  </a:lnTo>
                  <a:lnTo>
                    <a:pt x="1573" y="1333"/>
                  </a:lnTo>
                  <a:lnTo>
                    <a:pt x="1533" y="1389"/>
                  </a:lnTo>
                  <a:lnTo>
                    <a:pt x="1488" y="1442"/>
                  </a:lnTo>
                  <a:lnTo>
                    <a:pt x="1439" y="1491"/>
                  </a:lnTo>
                  <a:lnTo>
                    <a:pt x="1386" y="1536"/>
                  </a:lnTo>
                  <a:lnTo>
                    <a:pt x="1330" y="1576"/>
                  </a:lnTo>
                  <a:lnTo>
                    <a:pt x="1270" y="1613"/>
                  </a:lnTo>
                  <a:lnTo>
                    <a:pt x="1207" y="1644"/>
                  </a:lnTo>
                  <a:lnTo>
                    <a:pt x="1142" y="1670"/>
                  </a:lnTo>
                  <a:lnTo>
                    <a:pt x="1074" y="1691"/>
                  </a:lnTo>
                  <a:lnTo>
                    <a:pt x="1004" y="1706"/>
                  </a:lnTo>
                  <a:lnTo>
                    <a:pt x="931" y="1715"/>
                  </a:lnTo>
                  <a:lnTo>
                    <a:pt x="857" y="1718"/>
                  </a:lnTo>
                  <a:lnTo>
                    <a:pt x="783" y="1715"/>
                  </a:lnTo>
                  <a:lnTo>
                    <a:pt x="710" y="1706"/>
                  </a:lnTo>
                  <a:lnTo>
                    <a:pt x="640" y="1691"/>
                  </a:lnTo>
                  <a:lnTo>
                    <a:pt x="572" y="1670"/>
                  </a:lnTo>
                  <a:lnTo>
                    <a:pt x="507" y="1644"/>
                  </a:lnTo>
                  <a:lnTo>
                    <a:pt x="444" y="1613"/>
                  </a:lnTo>
                  <a:lnTo>
                    <a:pt x="384" y="1576"/>
                  </a:lnTo>
                  <a:lnTo>
                    <a:pt x="328" y="1536"/>
                  </a:lnTo>
                  <a:lnTo>
                    <a:pt x="275" y="1491"/>
                  </a:lnTo>
                  <a:lnTo>
                    <a:pt x="226" y="1442"/>
                  </a:lnTo>
                  <a:lnTo>
                    <a:pt x="181" y="1389"/>
                  </a:lnTo>
                  <a:lnTo>
                    <a:pt x="141" y="1333"/>
                  </a:lnTo>
                  <a:lnTo>
                    <a:pt x="104" y="1273"/>
                  </a:lnTo>
                  <a:lnTo>
                    <a:pt x="73" y="1210"/>
                  </a:lnTo>
                  <a:lnTo>
                    <a:pt x="47" y="1144"/>
                  </a:lnTo>
                  <a:lnTo>
                    <a:pt x="27" y="1077"/>
                  </a:lnTo>
                  <a:lnTo>
                    <a:pt x="12" y="1006"/>
                  </a:lnTo>
                  <a:lnTo>
                    <a:pt x="3" y="934"/>
                  </a:lnTo>
                  <a:lnTo>
                    <a:pt x="0" y="859"/>
                  </a:lnTo>
                  <a:lnTo>
                    <a:pt x="3" y="785"/>
                  </a:lnTo>
                  <a:lnTo>
                    <a:pt x="12" y="712"/>
                  </a:lnTo>
                  <a:lnTo>
                    <a:pt x="27" y="643"/>
                  </a:lnTo>
                  <a:lnTo>
                    <a:pt x="47" y="574"/>
                  </a:lnTo>
                  <a:lnTo>
                    <a:pt x="73" y="508"/>
                  </a:lnTo>
                  <a:lnTo>
                    <a:pt x="104" y="446"/>
                  </a:lnTo>
                  <a:lnTo>
                    <a:pt x="141" y="386"/>
                  </a:lnTo>
                  <a:lnTo>
                    <a:pt x="181" y="329"/>
                  </a:lnTo>
                  <a:lnTo>
                    <a:pt x="226" y="277"/>
                  </a:lnTo>
                  <a:lnTo>
                    <a:pt x="275" y="228"/>
                  </a:lnTo>
                  <a:lnTo>
                    <a:pt x="328" y="182"/>
                  </a:lnTo>
                  <a:lnTo>
                    <a:pt x="384" y="142"/>
                  </a:lnTo>
                  <a:lnTo>
                    <a:pt x="444" y="106"/>
                  </a:lnTo>
                  <a:lnTo>
                    <a:pt x="507" y="75"/>
                  </a:lnTo>
                  <a:lnTo>
                    <a:pt x="572" y="49"/>
                  </a:lnTo>
                  <a:lnTo>
                    <a:pt x="640" y="28"/>
                  </a:lnTo>
                  <a:lnTo>
                    <a:pt x="710" y="13"/>
                  </a:lnTo>
                  <a:lnTo>
                    <a:pt x="783" y="3"/>
                  </a:lnTo>
                  <a:lnTo>
                    <a:pt x="8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7" name="Freeform 1018"/>
            <p:cNvSpPr>
              <a:spLocks noEditPoints="1"/>
            </p:cNvSpPr>
            <p:nvPr/>
          </p:nvSpPr>
          <p:spPr bwMode="auto">
            <a:xfrm>
              <a:off x="11141075" y="5219701"/>
              <a:ext cx="198437" cy="200025"/>
            </a:xfrm>
            <a:custGeom>
              <a:avLst/>
              <a:gdLst>
                <a:gd name="T0" fmla="*/ 573 w 1258"/>
                <a:gd name="T1" fmla="*/ 118 h 1260"/>
                <a:gd name="T2" fmla="*/ 466 w 1258"/>
                <a:gd name="T3" fmla="*/ 141 h 1260"/>
                <a:gd name="T4" fmla="*/ 368 w 1258"/>
                <a:gd name="T5" fmla="*/ 186 h 1260"/>
                <a:gd name="T6" fmla="*/ 284 w 1258"/>
                <a:gd name="T7" fmla="*/ 247 h 1260"/>
                <a:gd name="T8" fmla="*/ 213 w 1258"/>
                <a:gd name="T9" fmla="*/ 325 h 1260"/>
                <a:gd name="T10" fmla="*/ 160 w 1258"/>
                <a:gd name="T11" fmla="*/ 417 h 1260"/>
                <a:gd name="T12" fmla="*/ 126 w 1258"/>
                <a:gd name="T13" fmla="*/ 520 h 1260"/>
                <a:gd name="T14" fmla="*/ 115 w 1258"/>
                <a:gd name="T15" fmla="*/ 630 h 1260"/>
                <a:gd name="T16" fmla="*/ 126 w 1258"/>
                <a:gd name="T17" fmla="*/ 742 h 1260"/>
                <a:gd name="T18" fmla="*/ 160 w 1258"/>
                <a:gd name="T19" fmla="*/ 844 h 1260"/>
                <a:gd name="T20" fmla="*/ 213 w 1258"/>
                <a:gd name="T21" fmla="*/ 935 h 1260"/>
                <a:gd name="T22" fmla="*/ 284 w 1258"/>
                <a:gd name="T23" fmla="*/ 1013 h 1260"/>
                <a:gd name="T24" fmla="*/ 368 w 1258"/>
                <a:gd name="T25" fmla="*/ 1076 h 1260"/>
                <a:gd name="T26" fmla="*/ 466 w 1258"/>
                <a:gd name="T27" fmla="*/ 1119 h 1260"/>
                <a:gd name="T28" fmla="*/ 573 w 1258"/>
                <a:gd name="T29" fmla="*/ 1142 h 1260"/>
                <a:gd name="T30" fmla="*/ 685 w 1258"/>
                <a:gd name="T31" fmla="*/ 1142 h 1260"/>
                <a:gd name="T32" fmla="*/ 792 w 1258"/>
                <a:gd name="T33" fmla="*/ 1119 h 1260"/>
                <a:gd name="T34" fmla="*/ 890 w 1258"/>
                <a:gd name="T35" fmla="*/ 1076 h 1260"/>
                <a:gd name="T36" fmla="*/ 974 w 1258"/>
                <a:gd name="T37" fmla="*/ 1013 h 1260"/>
                <a:gd name="T38" fmla="*/ 1045 w 1258"/>
                <a:gd name="T39" fmla="*/ 935 h 1260"/>
                <a:gd name="T40" fmla="*/ 1098 w 1258"/>
                <a:gd name="T41" fmla="*/ 844 h 1260"/>
                <a:gd name="T42" fmla="*/ 1132 w 1258"/>
                <a:gd name="T43" fmla="*/ 742 h 1260"/>
                <a:gd name="T44" fmla="*/ 1144 w 1258"/>
                <a:gd name="T45" fmla="*/ 630 h 1260"/>
                <a:gd name="T46" fmla="*/ 1132 w 1258"/>
                <a:gd name="T47" fmla="*/ 520 h 1260"/>
                <a:gd name="T48" fmla="*/ 1098 w 1258"/>
                <a:gd name="T49" fmla="*/ 417 h 1260"/>
                <a:gd name="T50" fmla="*/ 1045 w 1258"/>
                <a:gd name="T51" fmla="*/ 325 h 1260"/>
                <a:gd name="T52" fmla="*/ 974 w 1258"/>
                <a:gd name="T53" fmla="*/ 247 h 1260"/>
                <a:gd name="T54" fmla="*/ 890 w 1258"/>
                <a:gd name="T55" fmla="*/ 186 h 1260"/>
                <a:gd name="T56" fmla="*/ 792 w 1258"/>
                <a:gd name="T57" fmla="*/ 141 h 1260"/>
                <a:gd name="T58" fmla="*/ 685 w 1258"/>
                <a:gd name="T59" fmla="*/ 118 h 1260"/>
                <a:gd name="T60" fmla="*/ 629 w 1258"/>
                <a:gd name="T61" fmla="*/ 0 h 1260"/>
                <a:gd name="T62" fmla="*/ 756 w 1258"/>
                <a:gd name="T63" fmla="*/ 14 h 1260"/>
                <a:gd name="T64" fmla="*/ 874 w 1258"/>
                <a:gd name="T65" fmla="*/ 50 h 1260"/>
                <a:gd name="T66" fmla="*/ 981 w 1258"/>
                <a:gd name="T67" fmla="*/ 108 h 1260"/>
                <a:gd name="T68" fmla="*/ 1074 w 1258"/>
                <a:gd name="T69" fmla="*/ 185 h 1260"/>
                <a:gd name="T70" fmla="*/ 1151 w 1258"/>
                <a:gd name="T71" fmla="*/ 277 h 1260"/>
                <a:gd name="T72" fmla="*/ 1209 w 1258"/>
                <a:gd name="T73" fmla="*/ 384 h 1260"/>
                <a:gd name="T74" fmla="*/ 1245 w 1258"/>
                <a:gd name="T75" fmla="*/ 503 h 1260"/>
                <a:gd name="T76" fmla="*/ 1258 w 1258"/>
                <a:gd name="T77" fmla="*/ 630 h 1260"/>
                <a:gd name="T78" fmla="*/ 1245 w 1258"/>
                <a:gd name="T79" fmla="*/ 758 h 1260"/>
                <a:gd name="T80" fmla="*/ 1209 w 1258"/>
                <a:gd name="T81" fmla="*/ 876 h 1260"/>
                <a:gd name="T82" fmla="*/ 1151 w 1258"/>
                <a:gd name="T83" fmla="*/ 983 h 1260"/>
                <a:gd name="T84" fmla="*/ 1074 w 1258"/>
                <a:gd name="T85" fmla="*/ 1077 h 1260"/>
                <a:gd name="T86" fmla="*/ 981 w 1258"/>
                <a:gd name="T87" fmla="*/ 1153 h 1260"/>
                <a:gd name="T88" fmla="*/ 874 w 1258"/>
                <a:gd name="T89" fmla="*/ 1211 h 1260"/>
                <a:gd name="T90" fmla="*/ 756 w 1258"/>
                <a:gd name="T91" fmla="*/ 1247 h 1260"/>
                <a:gd name="T92" fmla="*/ 629 w 1258"/>
                <a:gd name="T93" fmla="*/ 1260 h 1260"/>
                <a:gd name="T94" fmla="*/ 502 w 1258"/>
                <a:gd name="T95" fmla="*/ 1247 h 1260"/>
                <a:gd name="T96" fmla="*/ 384 w 1258"/>
                <a:gd name="T97" fmla="*/ 1211 h 1260"/>
                <a:gd name="T98" fmla="*/ 277 w 1258"/>
                <a:gd name="T99" fmla="*/ 1153 h 1260"/>
                <a:gd name="T100" fmla="*/ 184 w 1258"/>
                <a:gd name="T101" fmla="*/ 1077 h 1260"/>
                <a:gd name="T102" fmla="*/ 107 w 1258"/>
                <a:gd name="T103" fmla="*/ 983 h 1260"/>
                <a:gd name="T104" fmla="*/ 49 w 1258"/>
                <a:gd name="T105" fmla="*/ 876 h 1260"/>
                <a:gd name="T106" fmla="*/ 13 w 1258"/>
                <a:gd name="T107" fmla="*/ 758 h 1260"/>
                <a:gd name="T108" fmla="*/ 0 w 1258"/>
                <a:gd name="T109" fmla="*/ 630 h 1260"/>
                <a:gd name="T110" fmla="*/ 13 w 1258"/>
                <a:gd name="T111" fmla="*/ 503 h 1260"/>
                <a:gd name="T112" fmla="*/ 49 w 1258"/>
                <a:gd name="T113" fmla="*/ 384 h 1260"/>
                <a:gd name="T114" fmla="*/ 107 w 1258"/>
                <a:gd name="T115" fmla="*/ 277 h 1260"/>
                <a:gd name="T116" fmla="*/ 184 w 1258"/>
                <a:gd name="T117" fmla="*/ 185 h 1260"/>
                <a:gd name="T118" fmla="*/ 277 w 1258"/>
                <a:gd name="T119" fmla="*/ 108 h 1260"/>
                <a:gd name="T120" fmla="*/ 384 w 1258"/>
                <a:gd name="T121" fmla="*/ 50 h 1260"/>
                <a:gd name="T122" fmla="*/ 502 w 1258"/>
                <a:gd name="T123" fmla="*/ 14 h 1260"/>
                <a:gd name="T124" fmla="*/ 629 w 1258"/>
                <a:gd name="T125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8" h="1260">
                  <a:moveTo>
                    <a:pt x="629" y="115"/>
                  </a:moveTo>
                  <a:lnTo>
                    <a:pt x="573" y="118"/>
                  </a:lnTo>
                  <a:lnTo>
                    <a:pt x="518" y="127"/>
                  </a:lnTo>
                  <a:lnTo>
                    <a:pt x="466" y="141"/>
                  </a:lnTo>
                  <a:lnTo>
                    <a:pt x="416" y="161"/>
                  </a:lnTo>
                  <a:lnTo>
                    <a:pt x="368" y="186"/>
                  </a:lnTo>
                  <a:lnTo>
                    <a:pt x="324" y="214"/>
                  </a:lnTo>
                  <a:lnTo>
                    <a:pt x="284" y="247"/>
                  </a:lnTo>
                  <a:lnTo>
                    <a:pt x="247" y="284"/>
                  </a:lnTo>
                  <a:lnTo>
                    <a:pt x="213" y="325"/>
                  </a:lnTo>
                  <a:lnTo>
                    <a:pt x="184" y="370"/>
                  </a:lnTo>
                  <a:lnTo>
                    <a:pt x="160" y="417"/>
                  </a:lnTo>
                  <a:lnTo>
                    <a:pt x="140" y="467"/>
                  </a:lnTo>
                  <a:lnTo>
                    <a:pt x="126" y="520"/>
                  </a:lnTo>
                  <a:lnTo>
                    <a:pt x="118" y="574"/>
                  </a:lnTo>
                  <a:lnTo>
                    <a:pt x="115" y="630"/>
                  </a:lnTo>
                  <a:lnTo>
                    <a:pt x="118" y="687"/>
                  </a:lnTo>
                  <a:lnTo>
                    <a:pt x="126" y="742"/>
                  </a:lnTo>
                  <a:lnTo>
                    <a:pt x="140" y="794"/>
                  </a:lnTo>
                  <a:lnTo>
                    <a:pt x="160" y="844"/>
                  </a:lnTo>
                  <a:lnTo>
                    <a:pt x="184" y="891"/>
                  </a:lnTo>
                  <a:lnTo>
                    <a:pt x="213" y="935"/>
                  </a:lnTo>
                  <a:lnTo>
                    <a:pt x="247" y="977"/>
                  </a:lnTo>
                  <a:lnTo>
                    <a:pt x="284" y="1013"/>
                  </a:lnTo>
                  <a:lnTo>
                    <a:pt x="324" y="1047"/>
                  </a:lnTo>
                  <a:lnTo>
                    <a:pt x="368" y="1076"/>
                  </a:lnTo>
                  <a:lnTo>
                    <a:pt x="416" y="1101"/>
                  </a:lnTo>
                  <a:lnTo>
                    <a:pt x="466" y="1119"/>
                  </a:lnTo>
                  <a:lnTo>
                    <a:pt x="518" y="1134"/>
                  </a:lnTo>
                  <a:lnTo>
                    <a:pt x="573" y="1142"/>
                  </a:lnTo>
                  <a:lnTo>
                    <a:pt x="629" y="1145"/>
                  </a:lnTo>
                  <a:lnTo>
                    <a:pt x="685" y="1142"/>
                  </a:lnTo>
                  <a:lnTo>
                    <a:pt x="740" y="1134"/>
                  </a:lnTo>
                  <a:lnTo>
                    <a:pt x="792" y="1119"/>
                  </a:lnTo>
                  <a:lnTo>
                    <a:pt x="842" y="1101"/>
                  </a:lnTo>
                  <a:lnTo>
                    <a:pt x="890" y="1076"/>
                  </a:lnTo>
                  <a:lnTo>
                    <a:pt x="934" y="1047"/>
                  </a:lnTo>
                  <a:lnTo>
                    <a:pt x="974" y="1013"/>
                  </a:lnTo>
                  <a:lnTo>
                    <a:pt x="1011" y="977"/>
                  </a:lnTo>
                  <a:lnTo>
                    <a:pt x="1045" y="935"/>
                  </a:lnTo>
                  <a:lnTo>
                    <a:pt x="1074" y="891"/>
                  </a:lnTo>
                  <a:lnTo>
                    <a:pt x="1098" y="844"/>
                  </a:lnTo>
                  <a:lnTo>
                    <a:pt x="1118" y="794"/>
                  </a:lnTo>
                  <a:lnTo>
                    <a:pt x="1132" y="742"/>
                  </a:lnTo>
                  <a:lnTo>
                    <a:pt x="1140" y="687"/>
                  </a:lnTo>
                  <a:lnTo>
                    <a:pt x="1144" y="630"/>
                  </a:lnTo>
                  <a:lnTo>
                    <a:pt x="1140" y="574"/>
                  </a:lnTo>
                  <a:lnTo>
                    <a:pt x="1132" y="520"/>
                  </a:lnTo>
                  <a:lnTo>
                    <a:pt x="1118" y="467"/>
                  </a:lnTo>
                  <a:lnTo>
                    <a:pt x="1098" y="417"/>
                  </a:lnTo>
                  <a:lnTo>
                    <a:pt x="1074" y="370"/>
                  </a:lnTo>
                  <a:lnTo>
                    <a:pt x="1045" y="325"/>
                  </a:lnTo>
                  <a:lnTo>
                    <a:pt x="1011" y="284"/>
                  </a:lnTo>
                  <a:lnTo>
                    <a:pt x="974" y="247"/>
                  </a:lnTo>
                  <a:lnTo>
                    <a:pt x="934" y="214"/>
                  </a:lnTo>
                  <a:lnTo>
                    <a:pt x="890" y="186"/>
                  </a:lnTo>
                  <a:lnTo>
                    <a:pt x="842" y="161"/>
                  </a:lnTo>
                  <a:lnTo>
                    <a:pt x="792" y="141"/>
                  </a:lnTo>
                  <a:lnTo>
                    <a:pt x="740" y="127"/>
                  </a:lnTo>
                  <a:lnTo>
                    <a:pt x="685" y="118"/>
                  </a:lnTo>
                  <a:lnTo>
                    <a:pt x="629" y="115"/>
                  </a:lnTo>
                  <a:close/>
                  <a:moveTo>
                    <a:pt x="629" y="0"/>
                  </a:moveTo>
                  <a:lnTo>
                    <a:pt x="693" y="3"/>
                  </a:lnTo>
                  <a:lnTo>
                    <a:pt x="756" y="14"/>
                  </a:lnTo>
                  <a:lnTo>
                    <a:pt x="816" y="28"/>
                  </a:lnTo>
                  <a:lnTo>
                    <a:pt x="874" y="50"/>
                  </a:lnTo>
                  <a:lnTo>
                    <a:pt x="929" y="76"/>
                  </a:lnTo>
                  <a:lnTo>
                    <a:pt x="981" y="108"/>
                  </a:lnTo>
                  <a:lnTo>
                    <a:pt x="1029" y="144"/>
                  </a:lnTo>
                  <a:lnTo>
                    <a:pt x="1074" y="185"/>
                  </a:lnTo>
                  <a:lnTo>
                    <a:pt x="1114" y="229"/>
                  </a:lnTo>
                  <a:lnTo>
                    <a:pt x="1151" y="277"/>
                  </a:lnTo>
                  <a:lnTo>
                    <a:pt x="1182" y="329"/>
                  </a:lnTo>
                  <a:lnTo>
                    <a:pt x="1209" y="384"/>
                  </a:lnTo>
                  <a:lnTo>
                    <a:pt x="1230" y="443"/>
                  </a:lnTo>
                  <a:lnTo>
                    <a:pt x="1245" y="503"/>
                  </a:lnTo>
                  <a:lnTo>
                    <a:pt x="1255" y="566"/>
                  </a:lnTo>
                  <a:lnTo>
                    <a:pt x="1258" y="630"/>
                  </a:lnTo>
                  <a:lnTo>
                    <a:pt x="1255" y="695"/>
                  </a:lnTo>
                  <a:lnTo>
                    <a:pt x="1245" y="758"/>
                  </a:lnTo>
                  <a:lnTo>
                    <a:pt x="1230" y="819"/>
                  </a:lnTo>
                  <a:lnTo>
                    <a:pt x="1209" y="876"/>
                  </a:lnTo>
                  <a:lnTo>
                    <a:pt x="1182" y="931"/>
                  </a:lnTo>
                  <a:lnTo>
                    <a:pt x="1151" y="983"/>
                  </a:lnTo>
                  <a:lnTo>
                    <a:pt x="1114" y="1032"/>
                  </a:lnTo>
                  <a:lnTo>
                    <a:pt x="1074" y="1077"/>
                  </a:lnTo>
                  <a:lnTo>
                    <a:pt x="1029" y="1117"/>
                  </a:lnTo>
                  <a:lnTo>
                    <a:pt x="981" y="1153"/>
                  </a:lnTo>
                  <a:lnTo>
                    <a:pt x="929" y="1185"/>
                  </a:lnTo>
                  <a:lnTo>
                    <a:pt x="874" y="1211"/>
                  </a:lnTo>
                  <a:lnTo>
                    <a:pt x="816" y="1232"/>
                  </a:lnTo>
                  <a:lnTo>
                    <a:pt x="756" y="1247"/>
                  </a:lnTo>
                  <a:lnTo>
                    <a:pt x="693" y="1257"/>
                  </a:lnTo>
                  <a:lnTo>
                    <a:pt x="629" y="1260"/>
                  </a:lnTo>
                  <a:lnTo>
                    <a:pt x="565" y="1257"/>
                  </a:lnTo>
                  <a:lnTo>
                    <a:pt x="502" y="1247"/>
                  </a:lnTo>
                  <a:lnTo>
                    <a:pt x="442" y="1232"/>
                  </a:lnTo>
                  <a:lnTo>
                    <a:pt x="384" y="1211"/>
                  </a:lnTo>
                  <a:lnTo>
                    <a:pt x="329" y="1185"/>
                  </a:lnTo>
                  <a:lnTo>
                    <a:pt x="277" y="1153"/>
                  </a:lnTo>
                  <a:lnTo>
                    <a:pt x="229" y="1117"/>
                  </a:lnTo>
                  <a:lnTo>
                    <a:pt x="184" y="1077"/>
                  </a:lnTo>
                  <a:lnTo>
                    <a:pt x="144" y="1032"/>
                  </a:lnTo>
                  <a:lnTo>
                    <a:pt x="107" y="983"/>
                  </a:lnTo>
                  <a:lnTo>
                    <a:pt x="76" y="931"/>
                  </a:lnTo>
                  <a:lnTo>
                    <a:pt x="49" y="876"/>
                  </a:lnTo>
                  <a:lnTo>
                    <a:pt x="28" y="819"/>
                  </a:lnTo>
                  <a:lnTo>
                    <a:pt x="13" y="758"/>
                  </a:lnTo>
                  <a:lnTo>
                    <a:pt x="3" y="695"/>
                  </a:lnTo>
                  <a:lnTo>
                    <a:pt x="0" y="630"/>
                  </a:lnTo>
                  <a:lnTo>
                    <a:pt x="3" y="566"/>
                  </a:lnTo>
                  <a:lnTo>
                    <a:pt x="13" y="503"/>
                  </a:lnTo>
                  <a:lnTo>
                    <a:pt x="28" y="443"/>
                  </a:lnTo>
                  <a:lnTo>
                    <a:pt x="49" y="384"/>
                  </a:lnTo>
                  <a:lnTo>
                    <a:pt x="76" y="329"/>
                  </a:lnTo>
                  <a:lnTo>
                    <a:pt x="107" y="277"/>
                  </a:lnTo>
                  <a:lnTo>
                    <a:pt x="144" y="229"/>
                  </a:lnTo>
                  <a:lnTo>
                    <a:pt x="184" y="185"/>
                  </a:lnTo>
                  <a:lnTo>
                    <a:pt x="229" y="144"/>
                  </a:lnTo>
                  <a:lnTo>
                    <a:pt x="277" y="108"/>
                  </a:lnTo>
                  <a:lnTo>
                    <a:pt x="329" y="76"/>
                  </a:lnTo>
                  <a:lnTo>
                    <a:pt x="384" y="50"/>
                  </a:lnTo>
                  <a:lnTo>
                    <a:pt x="442" y="28"/>
                  </a:lnTo>
                  <a:lnTo>
                    <a:pt x="502" y="14"/>
                  </a:lnTo>
                  <a:lnTo>
                    <a:pt x="565" y="3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8" name="Freeform 1019"/>
            <p:cNvSpPr>
              <a:spLocks/>
            </p:cNvSpPr>
            <p:nvPr/>
          </p:nvSpPr>
          <p:spPr bwMode="auto">
            <a:xfrm>
              <a:off x="11241088" y="5319713"/>
              <a:ext cx="44450" cy="46038"/>
            </a:xfrm>
            <a:custGeom>
              <a:avLst/>
              <a:gdLst>
                <a:gd name="T0" fmla="*/ 219 w 284"/>
                <a:gd name="T1" fmla="*/ 0 h 285"/>
                <a:gd name="T2" fmla="*/ 236 w 284"/>
                <a:gd name="T3" fmla="*/ 0 h 285"/>
                <a:gd name="T4" fmla="*/ 253 w 284"/>
                <a:gd name="T5" fmla="*/ 5 h 285"/>
                <a:gd name="T6" fmla="*/ 268 w 284"/>
                <a:gd name="T7" fmla="*/ 17 h 285"/>
                <a:gd name="T8" fmla="*/ 279 w 284"/>
                <a:gd name="T9" fmla="*/ 31 h 285"/>
                <a:gd name="T10" fmla="*/ 284 w 284"/>
                <a:gd name="T11" fmla="*/ 48 h 285"/>
                <a:gd name="T12" fmla="*/ 284 w 284"/>
                <a:gd name="T13" fmla="*/ 66 h 285"/>
                <a:gd name="T14" fmla="*/ 279 w 284"/>
                <a:gd name="T15" fmla="*/ 82 h 285"/>
                <a:gd name="T16" fmla="*/ 268 w 284"/>
                <a:gd name="T17" fmla="*/ 97 h 285"/>
                <a:gd name="T18" fmla="*/ 97 w 284"/>
                <a:gd name="T19" fmla="*/ 269 h 285"/>
                <a:gd name="T20" fmla="*/ 84 w 284"/>
                <a:gd name="T21" fmla="*/ 278 h 285"/>
                <a:gd name="T22" fmla="*/ 72 w 284"/>
                <a:gd name="T23" fmla="*/ 284 h 285"/>
                <a:gd name="T24" fmla="*/ 56 w 284"/>
                <a:gd name="T25" fmla="*/ 285 h 285"/>
                <a:gd name="T26" fmla="*/ 41 w 284"/>
                <a:gd name="T27" fmla="*/ 284 h 285"/>
                <a:gd name="T28" fmla="*/ 28 w 284"/>
                <a:gd name="T29" fmla="*/ 278 h 285"/>
                <a:gd name="T30" fmla="*/ 16 w 284"/>
                <a:gd name="T31" fmla="*/ 269 h 285"/>
                <a:gd name="T32" fmla="*/ 5 w 284"/>
                <a:gd name="T33" fmla="*/ 254 h 285"/>
                <a:gd name="T34" fmla="*/ 0 w 284"/>
                <a:gd name="T35" fmla="*/ 238 h 285"/>
                <a:gd name="T36" fmla="*/ 0 w 284"/>
                <a:gd name="T37" fmla="*/ 220 h 285"/>
                <a:gd name="T38" fmla="*/ 5 w 284"/>
                <a:gd name="T39" fmla="*/ 203 h 285"/>
                <a:gd name="T40" fmla="*/ 16 w 284"/>
                <a:gd name="T41" fmla="*/ 189 h 285"/>
                <a:gd name="T42" fmla="*/ 188 w 284"/>
                <a:gd name="T43" fmla="*/ 17 h 285"/>
                <a:gd name="T44" fmla="*/ 203 w 284"/>
                <a:gd name="T45" fmla="*/ 5 h 285"/>
                <a:gd name="T46" fmla="*/ 219 w 284"/>
                <a:gd name="T4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4" h="285">
                  <a:moveTo>
                    <a:pt x="219" y="0"/>
                  </a:moveTo>
                  <a:lnTo>
                    <a:pt x="236" y="0"/>
                  </a:lnTo>
                  <a:lnTo>
                    <a:pt x="253" y="5"/>
                  </a:lnTo>
                  <a:lnTo>
                    <a:pt x="268" y="17"/>
                  </a:lnTo>
                  <a:lnTo>
                    <a:pt x="279" y="31"/>
                  </a:lnTo>
                  <a:lnTo>
                    <a:pt x="284" y="48"/>
                  </a:lnTo>
                  <a:lnTo>
                    <a:pt x="284" y="66"/>
                  </a:lnTo>
                  <a:lnTo>
                    <a:pt x="279" y="82"/>
                  </a:lnTo>
                  <a:lnTo>
                    <a:pt x="268" y="97"/>
                  </a:lnTo>
                  <a:lnTo>
                    <a:pt x="97" y="269"/>
                  </a:lnTo>
                  <a:lnTo>
                    <a:pt x="84" y="278"/>
                  </a:lnTo>
                  <a:lnTo>
                    <a:pt x="72" y="284"/>
                  </a:lnTo>
                  <a:lnTo>
                    <a:pt x="56" y="285"/>
                  </a:lnTo>
                  <a:lnTo>
                    <a:pt x="41" y="284"/>
                  </a:lnTo>
                  <a:lnTo>
                    <a:pt x="28" y="278"/>
                  </a:lnTo>
                  <a:lnTo>
                    <a:pt x="16" y="269"/>
                  </a:lnTo>
                  <a:lnTo>
                    <a:pt x="5" y="254"/>
                  </a:lnTo>
                  <a:lnTo>
                    <a:pt x="0" y="238"/>
                  </a:lnTo>
                  <a:lnTo>
                    <a:pt x="0" y="220"/>
                  </a:lnTo>
                  <a:lnTo>
                    <a:pt x="5" y="203"/>
                  </a:lnTo>
                  <a:lnTo>
                    <a:pt x="16" y="189"/>
                  </a:lnTo>
                  <a:lnTo>
                    <a:pt x="188" y="17"/>
                  </a:lnTo>
                  <a:lnTo>
                    <a:pt x="203" y="5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9" name="Freeform 1020"/>
            <p:cNvSpPr>
              <a:spLocks/>
            </p:cNvSpPr>
            <p:nvPr/>
          </p:nvSpPr>
          <p:spPr bwMode="auto">
            <a:xfrm>
              <a:off x="11204575" y="5283201"/>
              <a:ext cx="71437" cy="73025"/>
            </a:xfrm>
            <a:custGeom>
              <a:avLst/>
              <a:gdLst>
                <a:gd name="T0" fmla="*/ 391 w 456"/>
                <a:gd name="T1" fmla="*/ 0 h 457"/>
                <a:gd name="T2" fmla="*/ 408 w 456"/>
                <a:gd name="T3" fmla="*/ 0 h 457"/>
                <a:gd name="T4" fmla="*/ 424 w 456"/>
                <a:gd name="T5" fmla="*/ 5 h 457"/>
                <a:gd name="T6" fmla="*/ 439 w 456"/>
                <a:gd name="T7" fmla="*/ 17 h 457"/>
                <a:gd name="T8" fmla="*/ 450 w 456"/>
                <a:gd name="T9" fmla="*/ 31 h 457"/>
                <a:gd name="T10" fmla="*/ 456 w 456"/>
                <a:gd name="T11" fmla="*/ 48 h 457"/>
                <a:gd name="T12" fmla="*/ 456 w 456"/>
                <a:gd name="T13" fmla="*/ 66 h 457"/>
                <a:gd name="T14" fmla="*/ 450 w 456"/>
                <a:gd name="T15" fmla="*/ 82 h 457"/>
                <a:gd name="T16" fmla="*/ 439 w 456"/>
                <a:gd name="T17" fmla="*/ 97 h 457"/>
                <a:gd name="T18" fmla="*/ 96 w 456"/>
                <a:gd name="T19" fmla="*/ 440 h 457"/>
                <a:gd name="T20" fmla="*/ 85 w 456"/>
                <a:gd name="T21" fmla="*/ 450 h 457"/>
                <a:gd name="T22" fmla="*/ 72 w 456"/>
                <a:gd name="T23" fmla="*/ 456 h 457"/>
                <a:gd name="T24" fmla="*/ 57 w 456"/>
                <a:gd name="T25" fmla="*/ 457 h 457"/>
                <a:gd name="T26" fmla="*/ 41 w 456"/>
                <a:gd name="T27" fmla="*/ 456 h 457"/>
                <a:gd name="T28" fmla="*/ 28 w 456"/>
                <a:gd name="T29" fmla="*/ 450 h 457"/>
                <a:gd name="T30" fmla="*/ 17 w 456"/>
                <a:gd name="T31" fmla="*/ 440 h 457"/>
                <a:gd name="T32" fmla="*/ 6 w 456"/>
                <a:gd name="T33" fmla="*/ 426 h 457"/>
                <a:gd name="T34" fmla="*/ 0 w 456"/>
                <a:gd name="T35" fmla="*/ 409 h 457"/>
                <a:gd name="T36" fmla="*/ 0 w 456"/>
                <a:gd name="T37" fmla="*/ 392 h 457"/>
                <a:gd name="T38" fmla="*/ 6 w 456"/>
                <a:gd name="T39" fmla="*/ 375 h 457"/>
                <a:gd name="T40" fmla="*/ 17 w 456"/>
                <a:gd name="T41" fmla="*/ 360 h 457"/>
                <a:gd name="T42" fmla="*/ 360 w 456"/>
                <a:gd name="T43" fmla="*/ 17 h 457"/>
                <a:gd name="T44" fmla="*/ 375 w 456"/>
                <a:gd name="T45" fmla="*/ 5 h 457"/>
                <a:gd name="T46" fmla="*/ 391 w 456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6" h="457">
                  <a:moveTo>
                    <a:pt x="391" y="0"/>
                  </a:moveTo>
                  <a:lnTo>
                    <a:pt x="408" y="0"/>
                  </a:lnTo>
                  <a:lnTo>
                    <a:pt x="424" y="5"/>
                  </a:lnTo>
                  <a:lnTo>
                    <a:pt x="439" y="17"/>
                  </a:lnTo>
                  <a:lnTo>
                    <a:pt x="450" y="31"/>
                  </a:lnTo>
                  <a:lnTo>
                    <a:pt x="456" y="48"/>
                  </a:lnTo>
                  <a:lnTo>
                    <a:pt x="456" y="66"/>
                  </a:lnTo>
                  <a:lnTo>
                    <a:pt x="450" y="82"/>
                  </a:lnTo>
                  <a:lnTo>
                    <a:pt x="439" y="97"/>
                  </a:lnTo>
                  <a:lnTo>
                    <a:pt x="96" y="440"/>
                  </a:lnTo>
                  <a:lnTo>
                    <a:pt x="85" y="450"/>
                  </a:lnTo>
                  <a:lnTo>
                    <a:pt x="72" y="456"/>
                  </a:lnTo>
                  <a:lnTo>
                    <a:pt x="57" y="457"/>
                  </a:lnTo>
                  <a:lnTo>
                    <a:pt x="41" y="456"/>
                  </a:lnTo>
                  <a:lnTo>
                    <a:pt x="28" y="450"/>
                  </a:lnTo>
                  <a:lnTo>
                    <a:pt x="17" y="440"/>
                  </a:lnTo>
                  <a:lnTo>
                    <a:pt x="6" y="426"/>
                  </a:lnTo>
                  <a:lnTo>
                    <a:pt x="0" y="409"/>
                  </a:lnTo>
                  <a:lnTo>
                    <a:pt x="0" y="392"/>
                  </a:lnTo>
                  <a:lnTo>
                    <a:pt x="6" y="375"/>
                  </a:lnTo>
                  <a:lnTo>
                    <a:pt x="17" y="360"/>
                  </a:lnTo>
                  <a:lnTo>
                    <a:pt x="360" y="17"/>
                  </a:lnTo>
                  <a:lnTo>
                    <a:pt x="375" y="5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0" name="Freeform 1021"/>
            <p:cNvSpPr>
              <a:spLocks noEditPoints="1"/>
            </p:cNvSpPr>
            <p:nvPr/>
          </p:nvSpPr>
          <p:spPr bwMode="auto">
            <a:xfrm>
              <a:off x="11385550" y="5110163"/>
              <a:ext cx="127000" cy="128588"/>
            </a:xfrm>
            <a:custGeom>
              <a:avLst/>
              <a:gdLst>
                <a:gd name="T0" fmla="*/ 114 w 800"/>
                <a:gd name="T1" fmla="*/ 115 h 802"/>
                <a:gd name="T2" fmla="*/ 114 w 800"/>
                <a:gd name="T3" fmla="*/ 687 h 802"/>
                <a:gd name="T4" fmla="*/ 686 w 800"/>
                <a:gd name="T5" fmla="*/ 687 h 802"/>
                <a:gd name="T6" fmla="*/ 686 w 800"/>
                <a:gd name="T7" fmla="*/ 115 h 802"/>
                <a:gd name="T8" fmla="*/ 114 w 800"/>
                <a:gd name="T9" fmla="*/ 115 h 802"/>
                <a:gd name="T10" fmla="*/ 0 w 800"/>
                <a:gd name="T11" fmla="*/ 0 h 802"/>
                <a:gd name="T12" fmla="*/ 800 w 800"/>
                <a:gd name="T13" fmla="*/ 0 h 802"/>
                <a:gd name="T14" fmla="*/ 800 w 800"/>
                <a:gd name="T15" fmla="*/ 802 h 802"/>
                <a:gd name="T16" fmla="*/ 0 w 800"/>
                <a:gd name="T17" fmla="*/ 802 h 802"/>
                <a:gd name="T18" fmla="*/ 0 w 800"/>
                <a:gd name="T1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0" h="802">
                  <a:moveTo>
                    <a:pt x="114" y="115"/>
                  </a:moveTo>
                  <a:lnTo>
                    <a:pt x="114" y="687"/>
                  </a:lnTo>
                  <a:lnTo>
                    <a:pt x="686" y="687"/>
                  </a:lnTo>
                  <a:lnTo>
                    <a:pt x="686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800" y="0"/>
                  </a:lnTo>
                  <a:lnTo>
                    <a:pt x="800" y="802"/>
                  </a:lnTo>
                  <a:lnTo>
                    <a:pt x="0" y="8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1" name="Freeform 1022"/>
            <p:cNvSpPr>
              <a:spLocks noEditPoints="1"/>
            </p:cNvSpPr>
            <p:nvPr/>
          </p:nvSpPr>
          <p:spPr bwMode="auto">
            <a:xfrm>
              <a:off x="10968038" y="5219701"/>
              <a:ext cx="273050" cy="236538"/>
            </a:xfrm>
            <a:custGeom>
              <a:avLst/>
              <a:gdLst>
                <a:gd name="T0" fmla="*/ 114 w 1715"/>
                <a:gd name="T1" fmla="*/ 115 h 1489"/>
                <a:gd name="T2" fmla="*/ 114 w 1715"/>
                <a:gd name="T3" fmla="*/ 1374 h 1489"/>
                <a:gd name="T4" fmla="*/ 1287 w 1715"/>
                <a:gd name="T5" fmla="*/ 1374 h 1489"/>
                <a:gd name="T6" fmla="*/ 1229 w 1715"/>
                <a:gd name="T7" fmla="*/ 1338 h 1489"/>
                <a:gd name="T8" fmla="*/ 1173 w 1715"/>
                <a:gd name="T9" fmla="*/ 1297 h 1489"/>
                <a:gd name="T10" fmla="*/ 1123 w 1715"/>
                <a:gd name="T11" fmla="*/ 1252 h 1489"/>
                <a:gd name="T12" fmla="*/ 1076 w 1715"/>
                <a:gd name="T13" fmla="*/ 1203 h 1489"/>
                <a:gd name="T14" fmla="*/ 1032 w 1715"/>
                <a:gd name="T15" fmla="*/ 1151 h 1489"/>
                <a:gd name="T16" fmla="*/ 994 w 1715"/>
                <a:gd name="T17" fmla="*/ 1094 h 1489"/>
                <a:gd name="T18" fmla="*/ 958 w 1715"/>
                <a:gd name="T19" fmla="*/ 1035 h 1489"/>
                <a:gd name="T20" fmla="*/ 929 w 1715"/>
                <a:gd name="T21" fmla="*/ 973 h 1489"/>
                <a:gd name="T22" fmla="*/ 903 w 1715"/>
                <a:gd name="T23" fmla="*/ 908 h 1489"/>
                <a:gd name="T24" fmla="*/ 883 w 1715"/>
                <a:gd name="T25" fmla="*/ 841 h 1489"/>
                <a:gd name="T26" fmla="*/ 869 w 1715"/>
                <a:gd name="T27" fmla="*/ 773 h 1489"/>
                <a:gd name="T28" fmla="*/ 861 w 1715"/>
                <a:gd name="T29" fmla="*/ 703 h 1489"/>
                <a:gd name="T30" fmla="*/ 858 w 1715"/>
                <a:gd name="T31" fmla="*/ 630 h 1489"/>
                <a:gd name="T32" fmla="*/ 861 w 1715"/>
                <a:gd name="T33" fmla="*/ 560 h 1489"/>
                <a:gd name="T34" fmla="*/ 869 w 1715"/>
                <a:gd name="T35" fmla="*/ 492 h 1489"/>
                <a:gd name="T36" fmla="*/ 883 w 1715"/>
                <a:gd name="T37" fmla="*/ 424 h 1489"/>
                <a:gd name="T38" fmla="*/ 902 w 1715"/>
                <a:gd name="T39" fmla="*/ 357 h 1489"/>
                <a:gd name="T40" fmla="*/ 927 w 1715"/>
                <a:gd name="T41" fmla="*/ 294 h 1489"/>
                <a:gd name="T42" fmla="*/ 956 w 1715"/>
                <a:gd name="T43" fmla="*/ 232 h 1489"/>
                <a:gd name="T44" fmla="*/ 991 w 1715"/>
                <a:gd name="T45" fmla="*/ 172 h 1489"/>
                <a:gd name="T46" fmla="*/ 1029 w 1715"/>
                <a:gd name="T47" fmla="*/ 115 h 1489"/>
                <a:gd name="T48" fmla="*/ 114 w 1715"/>
                <a:gd name="T49" fmla="*/ 115 h 1489"/>
                <a:gd name="T50" fmla="*/ 0 w 1715"/>
                <a:gd name="T51" fmla="*/ 0 h 1489"/>
                <a:gd name="T52" fmla="*/ 1298 w 1715"/>
                <a:gd name="T53" fmla="*/ 0 h 1489"/>
                <a:gd name="T54" fmla="*/ 1195 w 1715"/>
                <a:gd name="T55" fmla="*/ 98 h 1489"/>
                <a:gd name="T56" fmla="*/ 1150 w 1715"/>
                <a:gd name="T57" fmla="*/ 147 h 1489"/>
                <a:gd name="T58" fmla="*/ 1109 w 1715"/>
                <a:gd name="T59" fmla="*/ 200 h 1489"/>
                <a:gd name="T60" fmla="*/ 1074 w 1715"/>
                <a:gd name="T61" fmla="*/ 255 h 1489"/>
                <a:gd name="T62" fmla="*/ 1043 w 1715"/>
                <a:gd name="T63" fmla="*/ 313 h 1489"/>
                <a:gd name="T64" fmla="*/ 1018 w 1715"/>
                <a:gd name="T65" fmla="*/ 373 h 1489"/>
                <a:gd name="T66" fmla="*/ 998 w 1715"/>
                <a:gd name="T67" fmla="*/ 435 h 1489"/>
                <a:gd name="T68" fmla="*/ 983 w 1715"/>
                <a:gd name="T69" fmla="*/ 499 h 1489"/>
                <a:gd name="T70" fmla="*/ 975 w 1715"/>
                <a:gd name="T71" fmla="*/ 565 h 1489"/>
                <a:gd name="T72" fmla="*/ 972 w 1715"/>
                <a:gd name="T73" fmla="*/ 630 h 1489"/>
                <a:gd name="T74" fmla="*/ 975 w 1715"/>
                <a:gd name="T75" fmla="*/ 699 h 1489"/>
                <a:gd name="T76" fmla="*/ 983 w 1715"/>
                <a:gd name="T77" fmla="*/ 764 h 1489"/>
                <a:gd name="T78" fmla="*/ 998 w 1715"/>
                <a:gd name="T79" fmla="*/ 829 h 1489"/>
                <a:gd name="T80" fmla="*/ 1019 w 1715"/>
                <a:gd name="T81" fmla="*/ 890 h 1489"/>
                <a:gd name="T82" fmla="*/ 1044 w 1715"/>
                <a:gd name="T83" fmla="*/ 950 h 1489"/>
                <a:gd name="T84" fmla="*/ 1073 w 1715"/>
                <a:gd name="T85" fmla="*/ 1007 h 1489"/>
                <a:gd name="T86" fmla="*/ 1108 w 1715"/>
                <a:gd name="T87" fmla="*/ 1060 h 1489"/>
                <a:gd name="T88" fmla="*/ 1146 w 1715"/>
                <a:gd name="T89" fmla="*/ 1110 h 1489"/>
                <a:gd name="T90" fmla="*/ 1189 w 1715"/>
                <a:gd name="T91" fmla="*/ 1157 h 1489"/>
                <a:gd name="T92" fmla="*/ 1236 w 1715"/>
                <a:gd name="T93" fmla="*/ 1201 h 1489"/>
                <a:gd name="T94" fmla="*/ 1286 w 1715"/>
                <a:gd name="T95" fmla="*/ 1239 h 1489"/>
                <a:gd name="T96" fmla="*/ 1340 w 1715"/>
                <a:gd name="T97" fmla="*/ 1273 h 1489"/>
                <a:gd name="T98" fmla="*/ 1396 w 1715"/>
                <a:gd name="T99" fmla="*/ 1304 h 1489"/>
                <a:gd name="T100" fmla="*/ 1455 w 1715"/>
                <a:gd name="T101" fmla="*/ 1329 h 1489"/>
                <a:gd name="T102" fmla="*/ 1518 w 1715"/>
                <a:gd name="T103" fmla="*/ 1348 h 1489"/>
                <a:gd name="T104" fmla="*/ 1581 w 1715"/>
                <a:gd name="T105" fmla="*/ 1363 h 1489"/>
                <a:gd name="T106" fmla="*/ 1647 w 1715"/>
                <a:gd name="T107" fmla="*/ 1371 h 1489"/>
                <a:gd name="T108" fmla="*/ 1715 w 1715"/>
                <a:gd name="T109" fmla="*/ 1374 h 1489"/>
                <a:gd name="T110" fmla="*/ 1715 w 1715"/>
                <a:gd name="T111" fmla="*/ 1489 h 1489"/>
                <a:gd name="T112" fmla="*/ 0 w 1715"/>
                <a:gd name="T113" fmla="*/ 1489 h 1489"/>
                <a:gd name="T114" fmla="*/ 0 w 1715"/>
                <a:gd name="T115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5" h="1489">
                  <a:moveTo>
                    <a:pt x="114" y="115"/>
                  </a:moveTo>
                  <a:lnTo>
                    <a:pt x="114" y="1374"/>
                  </a:lnTo>
                  <a:lnTo>
                    <a:pt x="1287" y="1374"/>
                  </a:lnTo>
                  <a:lnTo>
                    <a:pt x="1229" y="1338"/>
                  </a:lnTo>
                  <a:lnTo>
                    <a:pt x="1173" y="1297"/>
                  </a:lnTo>
                  <a:lnTo>
                    <a:pt x="1123" y="1252"/>
                  </a:lnTo>
                  <a:lnTo>
                    <a:pt x="1076" y="1203"/>
                  </a:lnTo>
                  <a:lnTo>
                    <a:pt x="1032" y="1151"/>
                  </a:lnTo>
                  <a:lnTo>
                    <a:pt x="994" y="1094"/>
                  </a:lnTo>
                  <a:lnTo>
                    <a:pt x="958" y="1035"/>
                  </a:lnTo>
                  <a:lnTo>
                    <a:pt x="929" y="973"/>
                  </a:lnTo>
                  <a:lnTo>
                    <a:pt x="903" y="908"/>
                  </a:lnTo>
                  <a:lnTo>
                    <a:pt x="883" y="841"/>
                  </a:lnTo>
                  <a:lnTo>
                    <a:pt x="869" y="773"/>
                  </a:lnTo>
                  <a:lnTo>
                    <a:pt x="861" y="703"/>
                  </a:lnTo>
                  <a:lnTo>
                    <a:pt x="858" y="630"/>
                  </a:lnTo>
                  <a:lnTo>
                    <a:pt x="861" y="560"/>
                  </a:lnTo>
                  <a:lnTo>
                    <a:pt x="869" y="492"/>
                  </a:lnTo>
                  <a:lnTo>
                    <a:pt x="883" y="424"/>
                  </a:lnTo>
                  <a:lnTo>
                    <a:pt x="902" y="357"/>
                  </a:lnTo>
                  <a:lnTo>
                    <a:pt x="927" y="294"/>
                  </a:lnTo>
                  <a:lnTo>
                    <a:pt x="956" y="232"/>
                  </a:lnTo>
                  <a:lnTo>
                    <a:pt x="991" y="172"/>
                  </a:lnTo>
                  <a:lnTo>
                    <a:pt x="1029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1298" y="0"/>
                  </a:lnTo>
                  <a:lnTo>
                    <a:pt x="1195" y="98"/>
                  </a:lnTo>
                  <a:lnTo>
                    <a:pt x="1150" y="147"/>
                  </a:lnTo>
                  <a:lnTo>
                    <a:pt x="1109" y="200"/>
                  </a:lnTo>
                  <a:lnTo>
                    <a:pt x="1074" y="255"/>
                  </a:lnTo>
                  <a:lnTo>
                    <a:pt x="1043" y="313"/>
                  </a:lnTo>
                  <a:lnTo>
                    <a:pt x="1018" y="373"/>
                  </a:lnTo>
                  <a:lnTo>
                    <a:pt x="998" y="435"/>
                  </a:lnTo>
                  <a:lnTo>
                    <a:pt x="983" y="499"/>
                  </a:lnTo>
                  <a:lnTo>
                    <a:pt x="975" y="565"/>
                  </a:lnTo>
                  <a:lnTo>
                    <a:pt x="972" y="630"/>
                  </a:lnTo>
                  <a:lnTo>
                    <a:pt x="975" y="699"/>
                  </a:lnTo>
                  <a:lnTo>
                    <a:pt x="983" y="764"/>
                  </a:lnTo>
                  <a:lnTo>
                    <a:pt x="998" y="829"/>
                  </a:lnTo>
                  <a:lnTo>
                    <a:pt x="1019" y="890"/>
                  </a:lnTo>
                  <a:lnTo>
                    <a:pt x="1044" y="950"/>
                  </a:lnTo>
                  <a:lnTo>
                    <a:pt x="1073" y="1007"/>
                  </a:lnTo>
                  <a:lnTo>
                    <a:pt x="1108" y="1060"/>
                  </a:lnTo>
                  <a:lnTo>
                    <a:pt x="1146" y="1110"/>
                  </a:lnTo>
                  <a:lnTo>
                    <a:pt x="1189" y="1157"/>
                  </a:lnTo>
                  <a:lnTo>
                    <a:pt x="1236" y="1201"/>
                  </a:lnTo>
                  <a:lnTo>
                    <a:pt x="1286" y="1239"/>
                  </a:lnTo>
                  <a:lnTo>
                    <a:pt x="1340" y="1273"/>
                  </a:lnTo>
                  <a:lnTo>
                    <a:pt x="1396" y="1304"/>
                  </a:lnTo>
                  <a:lnTo>
                    <a:pt x="1455" y="1329"/>
                  </a:lnTo>
                  <a:lnTo>
                    <a:pt x="1518" y="1348"/>
                  </a:lnTo>
                  <a:lnTo>
                    <a:pt x="1581" y="1363"/>
                  </a:lnTo>
                  <a:lnTo>
                    <a:pt x="1647" y="1371"/>
                  </a:lnTo>
                  <a:lnTo>
                    <a:pt x="1715" y="1374"/>
                  </a:lnTo>
                  <a:lnTo>
                    <a:pt x="1715" y="1489"/>
                  </a:lnTo>
                  <a:lnTo>
                    <a:pt x="0" y="14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2" name="Freeform 1023"/>
            <p:cNvSpPr>
              <a:spLocks noEditPoints="1"/>
            </p:cNvSpPr>
            <p:nvPr/>
          </p:nvSpPr>
          <p:spPr bwMode="auto">
            <a:xfrm>
              <a:off x="11241088" y="5219701"/>
              <a:ext cx="271462" cy="236538"/>
            </a:xfrm>
            <a:custGeom>
              <a:avLst/>
              <a:gdLst>
                <a:gd name="T0" fmla="*/ 686 w 1715"/>
                <a:gd name="T1" fmla="*/ 115 h 1489"/>
                <a:gd name="T2" fmla="*/ 724 w 1715"/>
                <a:gd name="T3" fmla="*/ 172 h 1489"/>
                <a:gd name="T4" fmla="*/ 759 w 1715"/>
                <a:gd name="T5" fmla="*/ 232 h 1489"/>
                <a:gd name="T6" fmla="*/ 788 w 1715"/>
                <a:gd name="T7" fmla="*/ 294 h 1489"/>
                <a:gd name="T8" fmla="*/ 813 w 1715"/>
                <a:gd name="T9" fmla="*/ 357 h 1489"/>
                <a:gd name="T10" fmla="*/ 832 w 1715"/>
                <a:gd name="T11" fmla="*/ 424 h 1489"/>
                <a:gd name="T12" fmla="*/ 846 w 1715"/>
                <a:gd name="T13" fmla="*/ 492 h 1489"/>
                <a:gd name="T14" fmla="*/ 854 w 1715"/>
                <a:gd name="T15" fmla="*/ 560 h 1489"/>
                <a:gd name="T16" fmla="*/ 858 w 1715"/>
                <a:gd name="T17" fmla="*/ 630 h 1489"/>
                <a:gd name="T18" fmla="*/ 854 w 1715"/>
                <a:gd name="T19" fmla="*/ 703 h 1489"/>
                <a:gd name="T20" fmla="*/ 846 w 1715"/>
                <a:gd name="T21" fmla="*/ 773 h 1489"/>
                <a:gd name="T22" fmla="*/ 832 w 1715"/>
                <a:gd name="T23" fmla="*/ 841 h 1489"/>
                <a:gd name="T24" fmla="*/ 812 w 1715"/>
                <a:gd name="T25" fmla="*/ 908 h 1489"/>
                <a:gd name="T26" fmla="*/ 786 w 1715"/>
                <a:gd name="T27" fmla="*/ 973 h 1489"/>
                <a:gd name="T28" fmla="*/ 757 w 1715"/>
                <a:gd name="T29" fmla="*/ 1035 h 1489"/>
                <a:gd name="T30" fmla="*/ 721 w 1715"/>
                <a:gd name="T31" fmla="*/ 1094 h 1489"/>
                <a:gd name="T32" fmla="*/ 683 w 1715"/>
                <a:gd name="T33" fmla="*/ 1151 h 1489"/>
                <a:gd name="T34" fmla="*/ 639 w 1715"/>
                <a:gd name="T35" fmla="*/ 1203 h 1489"/>
                <a:gd name="T36" fmla="*/ 592 w 1715"/>
                <a:gd name="T37" fmla="*/ 1252 h 1489"/>
                <a:gd name="T38" fmla="*/ 542 w 1715"/>
                <a:gd name="T39" fmla="*/ 1297 h 1489"/>
                <a:gd name="T40" fmla="*/ 486 w 1715"/>
                <a:gd name="T41" fmla="*/ 1338 h 1489"/>
                <a:gd name="T42" fmla="*/ 429 w 1715"/>
                <a:gd name="T43" fmla="*/ 1374 h 1489"/>
                <a:gd name="T44" fmla="*/ 1601 w 1715"/>
                <a:gd name="T45" fmla="*/ 1374 h 1489"/>
                <a:gd name="T46" fmla="*/ 1601 w 1715"/>
                <a:gd name="T47" fmla="*/ 115 h 1489"/>
                <a:gd name="T48" fmla="*/ 686 w 1715"/>
                <a:gd name="T49" fmla="*/ 115 h 1489"/>
                <a:gd name="T50" fmla="*/ 417 w 1715"/>
                <a:gd name="T51" fmla="*/ 0 h 1489"/>
                <a:gd name="T52" fmla="*/ 1715 w 1715"/>
                <a:gd name="T53" fmla="*/ 0 h 1489"/>
                <a:gd name="T54" fmla="*/ 1715 w 1715"/>
                <a:gd name="T55" fmla="*/ 1489 h 1489"/>
                <a:gd name="T56" fmla="*/ 0 w 1715"/>
                <a:gd name="T57" fmla="*/ 1489 h 1489"/>
                <a:gd name="T58" fmla="*/ 0 w 1715"/>
                <a:gd name="T59" fmla="*/ 1374 h 1489"/>
                <a:gd name="T60" fmla="*/ 68 w 1715"/>
                <a:gd name="T61" fmla="*/ 1371 h 1489"/>
                <a:gd name="T62" fmla="*/ 134 w 1715"/>
                <a:gd name="T63" fmla="*/ 1363 h 1489"/>
                <a:gd name="T64" fmla="*/ 197 w 1715"/>
                <a:gd name="T65" fmla="*/ 1348 h 1489"/>
                <a:gd name="T66" fmla="*/ 260 w 1715"/>
                <a:gd name="T67" fmla="*/ 1329 h 1489"/>
                <a:gd name="T68" fmla="*/ 319 w 1715"/>
                <a:gd name="T69" fmla="*/ 1304 h 1489"/>
                <a:gd name="T70" fmla="*/ 375 w 1715"/>
                <a:gd name="T71" fmla="*/ 1273 h 1489"/>
                <a:gd name="T72" fmla="*/ 429 w 1715"/>
                <a:gd name="T73" fmla="*/ 1239 h 1489"/>
                <a:gd name="T74" fmla="*/ 479 w 1715"/>
                <a:gd name="T75" fmla="*/ 1201 h 1489"/>
                <a:gd name="T76" fmla="*/ 526 w 1715"/>
                <a:gd name="T77" fmla="*/ 1157 h 1489"/>
                <a:gd name="T78" fmla="*/ 569 w 1715"/>
                <a:gd name="T79" fmla="*/ 1110 h 1489"/>
                <a:gd name="T80" fmla="*/ 608 w 1715"/>
                <a:gd name="T81" fmla="*/ 1060 h 1489"/>
                <a:gd name="T82" fmla="*/ 642 w 1715"/>
                <a:gd name="T83" fmla="*/ 1007 h 1489"/>
                <a:gd name="T84" fmla="*/ 671 w 1715"/>
                <a:gd name="T85" fmla="*/ 950 h 1489"/>
                <a:gd name="T86" fmla="*/ 696 w 1715"/>
                <a:gd name="T87" fmla="*/ 890 h 1489"/>
                <a:gd name="T88" fmla="*/ 717 w 1715"/>
                <a:gd name="T89" fmla="*/ 829 h 1489"/>
                <a:gd name="T90" fmla="*/ 732 w 1715"/>
                <a:gd name="T91" fmla="*/ 764 h 1489"/>
                <a:gd name="T92" fmla="*/ 740 w 1715"/>
                <a:gd name="T93" fmla="*/ 699 h 1489"/>
                <a:gd name="T94" fmla="*/ 743 w 1715"/>
                <a:gd name="T95" fmla="*/ 630 h 1489"/>
                <a:gd name="T96" fmla="*/ 740 w 1715"/>
                <a:gd name="T97" fmla="*/ 565 h 1489"/>
                <a:gd name="T98" fmla="*/ 732 w 1715"/>
                <a:gd name="T99" fmla="*/ 499 h 1489"/>
                <a:gd name="T100" fmla="*/ 717 w 1715"/>
                <a:gd name="T101" fmla="*/ 435 h 1489"/>
                <a:gd name="T102" fmla="*/ 697 w 1715"/>
                <a:gd name="T103" fmla="*/ 373 h 1489"/>
                <a:gd name="T104" fmla="*/ 672 w 1715"/>
                <a:gd name="T105" fmla="*/ 313 h 1489"/>
                <a:gd name="T106" fmla="*/ 641 w 1715"/>
                <a:gd name="T107" fmla="*/ 255 h 1489"/>
                <a:gd name="T108" fmla="*/ 606 w 1715"/>
                <a:gd name="T109" fmla="*/ 200 h 1489"/>
                <a:gd name="T110" fmla="*/ 565 w 1715"/>
                <a:gd name="T111" fmla="*/ 147 h 1489"/>
                <a:gd name="T112" fmla="*/ 520 w 1715"/>
                <a:gd name="T113" fmla="*/ 98 h 1489"/>
                <a:gd name="T114" fmla="*/ 417 w 1715"/>
                <a:gd name="T115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5" h="1489">
                  <a:moveTo>
                    <a:pt x="686" y="115"/>
                  </a:moveTo>
                  <a:lnTo>
                    <a:pt x="724" y="172"/>
                  </a:lnTo>
                  <a:lnTo>
                    <a:pt x="759" y="232"/>
                  </a:lnTo>
                  <a:lnTo>
                    <a:pt x="788" y="294"/>
                  </a:lnTo>
                  <a:lnTo>
                    <a:pt x="813" y="357"/>
                  </a:lnTo>
                  <a:lnTo>
                    <a:pt x="832" y="424"/>
                  </a:lnTo>
                  <a:lnTo>
                    <a:pt x="846" y="492"/>
                  </a:lnTo>
                  <a:lnTo>
                    <a:pt x="854" y="560"/>
                  </a:lnTo>
                  <a:lnTo>
                    <a:pt x="858" y="630"/>
                  </a:lnTo>
                  <a:lnTo>
                    <a:pt x="854" y="703"/>
                  </a:lnTo>
                  <a:lnTo>
                    <a:pt x="846" y="773"/>
                  </a:lnTo>
                  <a:lnTo>
                    <a:pt x="832" y="841"/>
                  </a:lnTo>
                  <a:lnTo>
                    <a:pt x="812" y="908"/>
                  </a:lnTo>
                  <a:lnTo>
                    <a:pt x="786" y="973"/>
                  </a:lnTo>
                  <a:lnTo>
                    <a:pt x="757" y="1035"/>
                  </a:lnTo>
                  <a:lnTo>
                    <a:pt x="721" y="1094"/>
                  </a:lnTo>
                  <a:lnTo>
                    <a:pt x="683" y="1151"/>
                  </a:lnTo>
                  <a:lnTo>
                    <a:pt x="639" y="1203"/>
                  </a:lnTo>
                  <a:lnTo>
                    <a:pt x="592" y="1252"/>
                  </a:lnTo>
                  <a:lnTo>
                    <a:pt x="542" y="1297"/>
                  </a:lnTo>
                  <a:lnTo>
                    <a:pt x="486" y="1338"/>
                  </a:lnTo>
                  <a:lnTo>
                    <a:pt x="429" y="1374"/>
                  </a:lnTo>
                  <a:lnTo>
                    <a:pt x="1601" y="1374"/>
                  </a:lnTo>
                  <a:lnTo>
                    <a:pt x="1601" y="115"/>
                  </a:lnTo>
                  <a:lnTo>
                    <a:pt x="686" y="115"/>
                  </a:lnTo>
                  <a:close/>
                  <a:moveTo>
                    <a:pt x="417" y="0"/>
                  </a:moveTo>
                  <a:lnTo>
                    <a:pt x="1715" y="0"/>
                  </a:lnTo>
                  <a:lnTo>
                    <a:pt x="1715" y="1489"/>
                  </a:lnTo>
                  <a:lnTo>
                    <a:pt x="0" y="1489"/>
                  </a:lnTo>
                  <a:lnTo>
                    <a:pt x="0" y="1374"/>
                  </a:lnTo>
                  <a:lnTo>
                    <a:pt x="68" y="1371"/>
                  </a:lnTo>
                  <a:lnTo>
                    <a:pt x="134" y="1363"/>
                  </a:lnTo>
                  <a:lnTo>
                    <a:pt x="197" y="1348"/>
                  </a:lnTo>
                  <a:lnTo>
                    <a:pt x="260" y="1329"/>
                  </a:lnTo>
                  <a:lnTo>
                    <a:pt x="319" y="1304"/>
                  </a:lnTo>
                  <a:lnTo>
                    <a:pt x="375" y="1273"/>
                  </a:lnTo>
                  <a:lnTo>
                    <a:pt x="429" y="1239"/>
                  </a:lnTo>
                  <a:lnTo>
                    <a:pt x="479" y="1201"/>
                  </a:lnTo>
                  <a:lnTo>
                    <a:pt x="526" y="1157"/>
                  </a:lnTo>
                  <a:lnTo>
                    <a:pt x="569" y="1110"/>
                  </a:lnTo>
                  <a:lnTo>
                    <a:pt x="608" y="1060"/>
                  </a:lnTo>
                  <a:lnTo>
                    <a:pt x="642" y="1007"/>
                  </a:lnTo>
                  <a:lnTo>
                    <a:pt x="671" y="950"/>
                  </a:lnTo>
                  <a:lnTo>
                    <a:pt x="696" y="890"/>
                  </a:lnTo>
                  <a:lnTo>
                    <a:pt x="717" y="829"/>
                  </a:lnTo>
                  <a:lnTo>
                    <a:pt x="732" y="764"/>
                  </a:lnTo>
                  <a:lnTo>
                    <a:pt x="740" y="699"/>
                  </a:lnTo>
                  <a:lnTo>
                    <a:pt x="743" y="630"/>
                  </a:lnTo>
                  <a:lnTo>
                    <a:pt x="740" y="565"/>
                  </a:lnTo>
                  <a:lnTo>
                    <a:pt x="732" y="499"/>
                  </a:lnTo>
                  <a:lnTo>
                    <a:pt x="717" y="435"/>
                  </a:lnTo>
                  <a:lnTo>
                    <a:pt x="697" y="373"/>
                  </a:lnTo>
                  <a:lnTo>
                    <a:pt x="672" y="313"/>
                  </a:lnTo>
                  <a:lnTo>
                    <a:pt x="641" y="255"/>
                  </a:lnTo>
                  <a:lnTo>
                    <a:pt x="606" y="200"/>
                  </a:lnTo>
                  <a:lnTo>
                    <a:pt x="565" y="147"/>
                  </a:lnTo>
                  <a:lnTo>
                    <a:pt x="520" y="98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3" name="Freeform 1024"/>
            <p:cNvSpPr>
              <a:spLocks/>
            </p:cNvSpPr>
            <p:nvPr/>
          </p:nvSpPr>
          <p:spPr bwMode="auto">
            <a:xfrm>
              <a:off x="11403013" y="5129213"/>
              <a:ext cx="55562" cy="53975"/>
            </a:xfrm>
            <a:custGeom>
              <a:avLst/>
              <a:gdLst>
                <a:gd name="T0" fmla="*/ 286 w 343"/>
                <a:gd name="T1" fmla="*/ 0 h 343"/>
                <a:gd name="T2" fmla="*/ 305 w 343"/>
                <a:gd name="T3" fmla="*/ 3 h 343"/>
                <a:gd name="T4" fmla="*/ 321 w 343"/>
                <a:gd name="T5" fmla="*/ 10 h 343"/>
                <a:gd name="T6" fmla="*/ 333 w 343"/>
                <a:gd name="T7" fmla="*/ 23 h 343"/>
                <a:gd name="T8" fmla="*/ 340 w 343"/>
                <a:gd name="T9" fmla="*/ 38 h 343"/>
                <a:gd name="T10" fmla="*/ 343 w 343"/>
                <a:gd name="T11" fmla="*/ 57 h 343"/>
                <a:gd name="T12" fmla="*/ 340 w 343"/>
                <a:gd name="T13" fmla="*/ 77 h 343"/>
                <a:gd name="T14" fmla="*/ 333 w 343"/>
                <a:gd name="T15" fmla="*/ 92 h 343"/>
                <a:gd name="T16" fmla="*/ 321 w 343"/>
                <a:gd name="T17" fmla="*/ 105 h 343"/>
                <a:gd name="T18" fmla="*/ 305 w 343"/>
                <a:gd name="T19" fmla="*/ 112 h 343"/>
                <a:gd name="T20" fmla="*/ 286 w 343"/>
                <a:gd name="T21" fmla="*/ 114 h 343"/>
                <a:gd name="T22" fmla="*/ 255 w 343"/>
                <a:gd name="T23" fmla="*/ 117 h 343"/>
                <a:gd name="T24" fmla="*/ 225 w 343"/>
                <a:gd name="T25" fmla="*/ 125 h 343"/>
                <a:gd name="T26" fmla="*/ 199 w 343"/>
                <a:gd name="T27" fmla="*/ 137 h 343"/>
                <a:gd name="T28" fmla="*/ 175 w 343"/>
                <a:gd name="T29" fmla="*/ 154 h 343"/>
                <a:gd name="T30" fmla="*/ 154 w 343"/>
                <a:gd name="T31" fmla="*/ 175 h 343"/>
                <a:gd name="T32" fmla="*/ 137 w 343"/>
                <a:gd name="T33" fmla="*/ 199 h 343"/>
                <a:gd name="T34" fmla="*/ 125 w 343"/>
                <a:gd name="T35" fmla="*/ 226 h 343"/>
                <a:gd name="T36" fmla="*/ 117 w 343"/>
                <a:gd name="T37" fmla="*/ 255 h 343"/>
                <a:gd name="T38" fmla="*/ 114 w 343"/>
                <a:gd name="T39" fmla="*/ 286 h 343"/>
                <a:gd name="T40" fmla="*/ 111 w 343"/>
                <a:gd name="T41" fmla="*/ 306 h 343"/>
                <a:gd name="T42" fmla="*/ 104 w 343"/>
                <a:gd name="T43" fmla="*/ 321 h 343"/>
                <a:gd name="T44" fmla="*/ 93 w 343"/>
                <a:gd name="T45" fmla="*/ 334 h 343"/>
                <a:gd name="T46" fmla="*/ 76 w 343"/>
                <a:gd name="T47" fmla="*/ 341 h 343"/>
                <a:gd name="T48" fmla="*/ 57 w 343"/>
                <a:gd name="T49" fmla="*/ 343 h 343"/>
                <a:gd name="T50" fmla="*/ 38 w 343"/>
                <a:gd name="T51" fmla="*/ 341 h 343"/>
                <a:gd name="T52" fmla="*/ 22 w 343"/>
                <a:gd name="T53" fmla="*/ 334 h 343"/>
                <a:gd name="T54" fmla="*/ 10 w 343"/>
                <a:gd name="T55" fmla="*/ 321 h 343"/>
                <a:gd name="T56" fmla="*/ 3 w 343"/>
                <a:gd name="T57" fmla="*/ 306 h 343"/>
                <a:gd name="T58" fmla="*/ 0 w 343"/>
                <a:gd name="T59" fmla="*/ 286 h 343"/>
                <a:gd name="T60" fmla="*/ 3 w 343"/>
                <a:gd name="T61" fmla="*/ 243 h 343"/>
                <a:gd name="T62" fmla="*/ 11 w 343"/>
                <a:gd name="T63" fmla="*/ 203 h 343"/>
                <a:gd name="T64" fmla="*/ 26 w 343"/>
                <a:gd name="T65" fmla="*/ 165 h 343"/>
                <a:gd name="T66" fmla="*/ 46 w 343"/>
                <a:gd name="T67" fmla="*/ 130 h 343"/>
                <a:gd name="T68" fmla="*/ 70 w 343"/>
                <a:gd name="T69" fmla="*/ 98 h 343"/>
                <a:gd name="T70" fmla="*/ 98 w 343"/>
                <a:gd name="T71" fmla="*/ 69 h 343"/>
                <a:gd name="T72" fmla="*/ 129 w 343"/>
                <a:gd name="T73" fmla="*/ 45 h 343"/>
                <a:gd name="T74" fmla="*/ 164 w 343"/>
                <a:gd name="T75" fmla="*/ 27 h 343"/>
                <a:gd name="T76" fmla="*/ 203 w 343"/>
                <a:gd name="T77" fmla="*/ 12 h 343"/>
                <a:gd name="T78" fmla="*/ 243 w 343"/>
                <a:gd name="T79" fmla="*/ 3 h 343"/>
                <a:gd name="T80" fmla="*/ 286 w 343"/>
                <a:gd name="T81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3" h="343">
                  <a:moveTo>
                    <a:pt x="286" y="0"/>
                  </a:moveTo>
                  <a:lnTo>
                    <a:pt x="305" y="3"/>
                  </a:lnTo>
                  <a:lnTo>
                    <a:pt x="321" y="10"/>
                  </a:lnTo>
                  <a:lnTo>
                    <a:pt x="333" y="23"/>
                  </a:lnTo>
                  <a:lnTo>
                    <a:pt x="340" y="38"/>
                  </a:lnTo>
                  <a:lnTo>
                    <a:pt x="343" y="57"/>
                  </a:lnTo>
                  <a:lnTo>
                    <a:pt x="340" y="77"/>
                  </a:lnTo>
                  <a:lnTo>
                    <a:pt x="333" y="92"/>
                  </a:lnTo>
                  <a:lnTo>
                    <a:pt x="321" y="105"/>
                  </a:lnTo>
                  <a:lnTo>
                    <a:pt x="305" y="112"/>
                  </a:lnTo>
                  <a:lnTo>
                    <a:pt x="286" y="114"/>
                  </a:lnTo>
                  <a:lnTo>
                    <a:pt x="255" y="117"/>
                  </a:lnTo>
                  <a:lnTo>
                    <a:pt x="225" y="125"/>
                  </a:lnTo>
                  <a:lnTo>
                    <a:pt x="199" y="137"/>
                  </a:lnTo>
                  <a:lnTo>
                    <a:pt x="175" y="154"/>
                  </a:lnTo>
                  <a:lnTo>
                    <a:pt x="154" y="175"/>
                  </a:lnTo>
                  <a:lnTo>
                    <a:pt x="137" y="199"/>
                  </a:lnTo>
                  <a:lnTo>
                    <a:pt x="125" y="226"/>
                  </a:lnTo>
                  <a:lnTo>
                    <a:pt x="117" y="255"/>
                  </a:lnTo>
                  <a:lnTo>
                    <a:pt x="114" y="286"/>
                  </a:lnTo>
                  <a:lnTo>
                    <a:pt x="111" y="306"/>
                  </a:lnTo>
                  <a:lnTo>
                    <a:pt x="104" y="321"/>
                  </a:lnTo>
                  <a:lnTo>
                    <a:pt x="93" y="334"/>
                  </a:lnTo>
                  <a:lnTo>
                    <a:pt x="76" y="341"/>
                  </a:lnTo>
                  <a:lnTo>
                    <a:pt x="57" y="343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0" y="321"/>
                  </a:lnTo>
                  <a:lnTo>
                    <a:pt x="3" y="306"/>
                  </a:lnTo>
                  <a:lnTo>
                    <a:pt x="0" y="286"/>
                  </a:lnTo>
                  <a:lnTo>
                    <a:pt x="3" y="243"/>
                  </a:lnTo>
                  <a:lnTo>
                    <a:pt x="11" y="203"/>
                  </a:lnTo>
                  <a:lnTo>
                    <a:pt x="26" y="165"/>
                  </a:lnTo>
                  <a:lnTo>
                    <a:pt x="46" y="130"/>
                  </a:lnTo>
                  <a:lnTo>
                    <a:pt x="70" y="98"/>
                  </a:lnTo>
                  <a:lnTo>
                    <a:pt x="98" y="69"/>
                  </a:lnTo>
                  <a:lnTo>
                    <a:pt x="129" y="45"/>
                  </a:lnTo>
                  <a:lnTo>
                    <a:pt x="164" y="27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4" name="Freeform 1025"/>
            <p:cNvSpPr>
              <a:spLocks/>
            </p:cNvSpPr>
            <p:nvPr/>
          </p:nvSpPr>
          <p:spPr bwMode="auto">
            <a:xfrm>
              <a:off x="11412538" y="5138738"/>
              <a:ext cx="90487" cy="90488"/>
            </a:xfrm>
            <a:custGeom>
              <a:avLst/>
              <a:gdLst>
                <a:gd name="T0" fmla="*/ 515 w 572"/>
                <a:gd name="T1" fmla="*/ 0 h 573"/>
                <a:gd name="T2" fmla="*/ 533 w 572"/>
                <a:gd name="T3" fmla="*/ 3 h 573"/>
                <a:gd name="T4" fmla="*/ 550 w 572"/>
                <a:gd name="T5" fmla="*/ 10 h 573"/>
                <a:gd name="T6" fmla="*/ 561 w 572"/>
                <a:gd name="T7" fmla="*/ 23 h 573"/>
                <a:gd name="T8" fmla="*/ 569 w 572"/>
                <a:gd name="T9" fmla="*/ 38 h 573"/>
                <a:gd name="T10" fmla="*/ 572 w 572"/>
                <a:gd name="T11" fmla="*/ 57 h 573"/>
                <a:gd name="T12" fmla="*/ 569 w 572"/>
                <a:gd name="T13" fmla="*/ 114 h 573"/>
                <a:gd name="T14" fmla="*/ 560 w 572"/>
                <a:gd name="T15" fmla="*/ 169 h 573"/>
                <a:gd name="T16" fmla="*/ 546 w 572"/>
                <a:gd name="T17" fmla="*/ 221 h 573"/>
                <a:gd name="T18" fmla="*/ 526 w 572"/>
                <a:gd name="T19" fmla="*/ 271 h 573"/>
                <a:gd name="T20" fmla="*/ 502 w 572"/>
                <a:gd name="T21" fmla="*/ 319 h 573"/>
                <a:gd name="T22" fmla="*/ 473 w 572"/>
                <a:gd name="T23" fmla="*/ 362 h 573"/>
                <a:gd name="T24" fmla="*/ 440 w 572"/>
                <a:gd name="T25" fmla="*/ 404 h 573"/>
                <a:gd name="T26" fmla="*/ 402 w 572"/>
                <a:gd name="T27" fmla="*/ 440 h 573"/>
                <a:gd name="T28" fmla="*/ 362 w 572"/>
                <a:gd name="T29" fmla="*/ 474 h 573"/>
                <a:gd name="T30" fmla="*/ 318 w 572"/>
                <a:gd name="T31" fmla="*/ 503 h 573"/>
                <a:gd name="T32" fmla="*/ 270 w 572"/>
                <a:gd name="T33" fmla="*/ 528 h 573"/>
                <a:gd name="T34" fmla="*/ 221 w 572"/>
                <a:gd name="T35" fmla="*/ 547 h 573"/>
                <a:gd name="T36" fmla="*/ 169 w 572"/>
                <a:gd name="T37" fmla="*/ 561 h 573"/>
                <a:gd name="T38" fmla="*/ 113 w 572"/>
                <a:gd name="T39" fmla="*/ 569 h 573"/>
                <a:gd name="T40" fmla="*/ 57 w 572"/>
                <a:gd name="T41" fmla="*/ 573 h 573"/>
                <a:gd name="T42" fmla="*/ 39 w 572"/>
                <a:gd name="T43" fmla="*/ 570 h 573"/>
                <a:gd name="T44" fmla="*/ 22 w 572"/>
                <a:gd name="T45" fmla="*/ 563 h 573"/>
                <a:gd name="T46" fmla="*/ 11 w 572"/>
                <a:gd name="T47" fmla="*/ 551 h 573"/>
                <a:gd name="T48" fmla="*/ 3 w 572"/>
                <a:gd name="T49" fmla="*/ 535 h 573"/>
                <a:gd name="T50" fmla="*/ 0 w 572"/>
                <a:gd name="T51" fmla="*/ 515 h 573"/>
                <a:gd name="T52" fmla="*/ 3 w 572"/>
                <a:gd name="T53" fmla="*/ 497 h 573"/>
                <a:gd name="T54" fmla="*/ 11 w 572"/>
                <a:gd name="T55" fmla="*/ 481 h 573"/>
                <a:gd name="T56" fmla="*/ 22 w 572"/>
                <a:gd name="T57" fmla="*/ 468 h 573"/>
                <a:gd name="T58" fmla="*/ 39 w 572"/>
                <a:gd name="T59" fmla="*/ 461 h 573"/>
                <a:gd name="T60" fmla="*/ 57 w 572"/>
                <a:gd name="T61" fmla="*/ 458 h 573"/>
                <a:gd name="T62" fmla="*/ 108 w 572"/>
                <a:gd name="T63" fmla="*/ 455 h 573"/>
                <a:gd name="T64" fmla="*/ 156 w 572"/>
                <a:gd name="T65" fmla="*/ 447 h 573"/>
                <a:gd name="T66" fmla="*/ 203 w 572"/>
                <a:gd name="T67" fmla="*/ 432 h 573"/>
                <a:gd name="T68" fmla="*/ 247 w 572"/>
                <a:gd name="T69" fmla="*/ 412 h 573"/>
                <a:gd name="T70" fmla="*/ 287 w 572"/>
                <a:gd name="T71" fmla="*/ 387 h 573"/>
                <a:gd name="T72" fmla="*/ 323 w 572"/>
                <a:gd name="T73" fmla="*/ 358 h 573"/>
                <a:gd name="T74" fmla="*/ 357 w 572"/>
                <a:gd name="T75" fmla="*/ 325 h 573"/>
                <a:gd name="T76" fmla="*/ 387 w 572"/>
                <a:gd name="T77" fmla="*/ 287 h 573"/>
                <a:gd name="T78" fmla="*/ 411 w 572"/>
                <a:gd name="T79" fmla="*/ 247 h 573"/>
                <a:gd name="T80" fmla="*/ 430 w 572"/>
                <a:gd name="T81" fmla="*/ 203 h 573"/>
                <a:gd name="T82" fmla="*/ 445 w 572"/>
                <a:gd name="T83" fmla="*/ 157 h 573"/>
                <a:gd name="T84" fmla="*/ 454 w 572"/>
                <a:gd name="T85" fmla="*/ 108 h 573"/>
                <a:gd name="T86" fmla="*/ 458 w 572"/>
                <a:gd name="T87" fmla="*/ 57 h 573"/>
                <a:gd name="T88" fmla="*/ 461 w 572"/>
                <a:gd name="T89" fmla="*/ 38 h 573"/>
                <a:gd name="T90" fmla="*/ 468 w 572"/>
                <a:gd name="T91" fmla="*/ 23 h 573"/>
                <a:gd name="T92" fmla="*/ 479 w 572"/>
                <a:gd name="T93" fmla="*/ 10 h 573"/>
                <a:gd name="T94" fmla="*/ 496 w 572"/>
                <a:gd name="T95" fmla="*/ 3 h 573"/>
                <a:gd name="T96" fmla="*/ 515 w 572"/>
                <a:gd name="T97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2" h="573">
                  <a:moveTo>
                    <a:pt x="515" y="0"/>
                  </a:moveTo>
                  <a:lnTo>
                    <a:pt x="533" y="3"/>
                  </a:lnTo>
                  <a:lnTo>
                    <a:pt x="550" y="10"/>
                  </a:lnTo>
                  <a:lnTo>
                    <a:pt x="561" y="23"/>
                  </a:lnTo>
                  <a:lnTo>
                    <a:pt x="569" y="38"/>
                  </a:lnTo>
                  <a:lnTo>
                    <a:pt x="572" y="57"/>
                  </a:lnTo>
                  <a:lnTo>
                    <a:pt x="569" y="114"/>
                  </a:lnTo>
                  <a:lnTo>
                    <a:pt x="560" y="169"/>
                  </a:lnTo>
                  <a:lnTo>
                    <a:pt x="546" y="221"/>
                  </a:lnTo>
                  <a:lnTo>
                    <a:pt x="526" y="271"/>
                  </a:lnTo>
                  <a:lnTo>
                    <a:pt x="502" y="319"/>
                  </a:lnTo>
                  <a:lnTo>
                    <a:pt x="473" y="362"/>
                  </a:lnTo>
                  <a:lnTo>
                    <a:pt x="440" y="404"/>
                  </a:lnTo>
                  <a:lnTo>
                    <a:pt x="402" y="440"/>
                  </a:lnTo>
                  <a:lnTo>
                    <a:pt x="362" y="474"/>
                  </a:lnTo>
                  <a:lnTo>
                    <a:pt x="318" y="503"/>
                  </a:lnTo>
                  <a:lnTo>
                    <a:pt x="270" y="528"/>
                  </a:lnTo>
                  <a:lnTo>
                    <a:pt x="221" y="547"/>
                  </a:lnTo>
                  <a:lnTo>
                    <a:pt x="169" y="561"/>
                  </a:lnTo>
                  <a:lnTo>
                    <a:pt x="113" y="569"/>
                  </a:lnTo>
                  <a:lnTo>
                    <a:pt x="57" y="573"/>
                  </a:lnTo>
                  <a:lnTo>
                    <a:pt x="39" y="570"/>
                  </a:lnTo>
                  <a:lnTo>
                    <a:pt x="22" y="563"/>
                  </a:lnTo>
                  <a:lnTo>
                    <a:pt x="11" y="551"/>
                  </a:lnTo>
                  <a:lnTo>
                    <a:pt x="3" y="535"/>
                  </a:lnTo>
                  <a:lnTo>
                    <a:pt x="0" y="515"/>
                  </a:lnTo>
                  <a:lnTo>
                    <a:pt x="3" y="497"/>
                  </a:lnTo>
                  <a:lnTo>
                    <a:pt x="11" y="481"/>
                  </a:lnTo>
                  <a:lnTo>
                    <a:pt x="22" y="468"/>
                  </a:lnTo>
                  <a:lnTo>
                    <a:pt x="39" y="461"/>
                  </a:lnTo>
                  <a:lnTo>
                    <a:pt x="57" y="458"/>
                  </a:lnTo>
                  <a:lnTo>
                    <a:pt x="108" y="455"/>
                  </a:lnTo>
                  <a:lnTo>
                    <a:pt x="156" y="447"/>
                  </a:lnTo>
                  <a:lnTo>
                    <a:pt x="203" y="432"/>
                  </a:lnTo>
                  <a:lnTo>
                    <a:pt x="247" y="412"/>
                  </a:lnTo>
                  <a:lnTo>
                    <a:pt x="287" y="387"/>
                  </a:lnTo>
                  <a:lnTo>
                    <a:pt x="323" y="358"/>
                  </a:lnTo>
                  <a:lnTo>
                    <a:pt x="357" y="325"/>
                  </a:lnTo>
                  <a:lnTo>
                    <a:pt x="387" y="287"/>
                  </a:lnTo>
                  <a:lnTo>
                    <a:pt x="411" y="247"/>
                  </a:lnTo>
                  <a:lnTo>
                    <a:pt x="430" y="203"/>
                  </a:lnTo>
                  <a:lnTo>
                    <a:pt x="445" y="157"/>
                  </a:lnTo>
                  <a:lnTo>
                    <a:pt x="454" y="108"/>
                  </a:lnTo>
                  <a:lnTo>
                    <a:pt x="458" y="57"/>
                  </a:lnTo>
                  <a:lnTo>
                    <a:pt x="461" y="38"/>
                  </a:lnTo>
                  <a:lnTo>
                    <a:pt x="468" y="23"/>
                  </a:lnTo>
                  <a:lnTo>
                    <a:pt x="479" y="10"/>
                  </a:lnTo>
                  <a:lnTo>
                    <a:pt x="496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5" name="Freeform 1026"/>
            <p:cNvSpPr>
              <a:spLocks/>
            </p:cNvSpPr>
            <p:nvPr/>
          </p:nvSpPr>
          <p:spPr bwMode="auto">
            <a:xfrm>
              <a:off x="11004550" y="5183188"/>
              <a:ext cx="53975" cy="19050"/>
            </a:xfrm>
            <a:custGeom>
              <a:avLst/>
              <a:gdLst>
                <a:gd name="T0" fmla="*/ 57 w 343"/>
                <a:gd name="T1" fmla="*/ 0 h 115"/>
                <a:gd name="T2" fmla="*/ 286 w 343"/>
                <a:gd name="T3" fmla="*/ 0 h 115"/>
                <a:gd name="T4" fmla="*/ 304 w 343"/>
                <a:gd name="T5" fmla="*/ 3 h 115"/>
                <a:gd name="T6" fmla="*/ 321 w 343"/>
                <a:gd name="T7" fmla="*/ 11 h 115"/>
                <a:gd name="T8" fmla="*/ 332 w 343"/>
                <a:gd name="T9" fmla="*/ 23 h 115"/>
                <a:gd name="T10" fmla="*/ 340 w 343"/>
                <a:gd name="T11" fmla="*/ 39 h 115"/>
                <a:gd name="T12" fmla="*/ 343 w 343"/>
                <a:gd name="T13" fmla="*/ 57 h 115"/>
                <a:gd name="T14" fmla="*/ 340 w 343"/>
                <a:gd name="T15" fmla="*/ 77 h 115"/>
                <a:gd name="T16" fmla="*/ 332 w 343"/>
                <a:gd name="T17" fmla="*/ 93 h 115"/>
                <a:gd name="T18" fmla="*/ 321 w 343"/>
                <a:gd name="T19" fmla="*/ 105 h 115"/>
                <a:gd name="T20" fmla="*/ 304 w 343"/>
                <a:gd name="T21" fmla="*/ 113 h 115"/>
                <a:gd name="T22" fmla="*/ 286 w 343"/>
                <a:gd name="T23" fmla="*/ 115 h 115"/>
                <a:gd name="T24" fmla="*/ 57 w 343"/>
                <a:gd name="T25" fmla="*/ 115 h 115"/>
                <a:gd name="T26" fmla="*/ 38 w 343"/>
                <a:gd name="T27" fmla="*/ 113 h 115"/>
                <a:gd name="T28" fmla="*/ 21 w 343"/>
                <a:gd name="T29" fmla="*/ 105 h 115"/>
                <a:gd name="T30" fmla="*/ 10 w 343"/>
                <a:gd name="T31" fmla="*/ 93 h 115"/>
                <a:gd name="T32" fmla="*/ 3 w 343"/>
                <a:gd name="T33" fmla="*/ 77 h 115"/>
                <a:gd name="T34" fmla="*/ 0 w 343"/>
                <a:gd name="T35" fmla="*/ 57 h 115"/>
                <a:gd name="T36" fmla="*/ 3 w 343"/>
                <a:gd name="T37" fmla="*/ 39 h 115"/>
                <a:gd name="T38" fmla="*/ 10 w 343"/>
                <a:gd name="T39" fmla="*/ 23 h 115"/>
                <a:gd name="T40" fmla="*/ 21 w 343"/>
                <a:gd name="T41" fmla="*/ 11 h 115"/>
                <a:gd name="T42" fmla="*/ 38 w 343"/>
                <a:gd name="T43" fmla="*/ 3 h 115"/>
                <a:gd name="T44" fmla="*/ 57 w 34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3" h="115">
                  <a:moveTo>
                    <a:pt x="57" y="0"/>
                  </a:moveTo>
                  <a:lnTo>
                    <a:pt x="286" y="0"/>
                  </a:lnTo>
                  <a:lnTo>
                    <a:pt x="304" y="3"/>
                  </a:lnTo>
                  <a:lnTo>
                    <a:pt x="321" y="11"/>
                  </a:lnTo>
                  <a:lnTo>
                    <a:pt x="332" y="23"/>
                  </a:lnTo>
                  <a:lnTo>
                    <a:pt x="340" y="39"/>
                  </a:lnTo>
                  <a:lnTo>
                    <a:pt x="343" y="57"/>
                  </a:lnTo>
                  <a:lnTo>
                    <a:pt x="340" y="77"/>
                  </a:lnTo>
                  <a:lnTo>
                    <a:pt x="332" y="93"/>
                  </a:lnTo>
                  <a:lnTo>
                    <a:pt x="321" y="105"/>
                  </a:lnTo>
                  <a:lnTo>
                    <a:pt x="304" y="113"/>
                  </a:lnTo>
                  <a:lnTo>
                    <a:pt x="286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1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1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6" name="Freeform 1027"/>
            <p:cNvSpPr>
              <a:spLocks/>
            </p:cNvSpPr>
            <p:nvPr/>
          </p:nvSpPr>
          <p:spPr bwMode="auto">
            <a:xfrm>
              <a:off x="11004550" y="5146676"/>
              <a:ext cx="136525" cy="19050"/>
            </a:xfrm>
            <a:custGeom>
              <a:avLst/>
              <a:gdLst>
                <a:gd name="T0" fmla="*/ 57 w 857"/>
                <a:gd name="T1" fmla="*/ 0 h 115"/>
                <a:gd name="T2" fmla="*/ 800 w 857"/>
                <a:gd name="T3" fmla="*/ 0 h 115"/>
                <a:gd name="T4" fmla="*/ 819 w 857"/>
                <a:gd name="T5" fmla="*/ 3 h 115"/>
                <a:gd name="T6" fmla="*/ 835 w 857"/>
                <a:gd name="T7" fmla="*/ 11 h 115"/>
                <a:gd name="T8" fmla="*/ 847 w 857"/>
                <a:gd name="T9" fmla="*/ 23 h 115"/>
                <a:gd name="T10" fmla="*/ 854 w 857"/>
                <a:gd name="T11" fmla="*/ 39 h 115"/>
                <a:gd name="T12" fmla="*/ 857 w 857"/>
                <a:gd name="T13" fmla="*/ 57 h 115"/>
                <a:gd name="T14" fmla="*/ 854 w 857"/>
                <a:gd name="T15" fmla="*/ 77 h 115"/>
                <a:gd name="T16" fmla="*/ 847 w 857"/>
                <a:gd name="T17" fmla="*/ 93 h 115"/>
                <a:gd name="T18" fmla="*/ 835 w 857"/>
                <a:gd name="T19" fmla="*/ 105 h 115"/>
                <a:gd name="T20" fmla="*/ 819 w 857"/>
                <a:gd name="T21" fmla="*/ 113 h 115"/>
                <a:gd name="T22" fmla="*/ 800 w 857"/>
                <a:gd name="T23" fmla="*/ 115 h 115"/>
                <a:gd name="T24" fmla="*/ 57 w 857"/>
                <a:gd name="T25" fmla="*/ 115 h 115"/>
                <a:gd name="T26" fmla="*/ 38 w 857"/>
                <a:gd name="T27" fmla="*/ 113 h 115"/>
                <a:gd name="T28" fmla="*/ 21 w 857"/>
                <a:gd name="T29" fmla="*/ 105 h 115"/>
                <a:gd name="T30" fmla="*/ 10 w 857"/>
                <a:gd name="T31" fmla="*/ 93 h 115"/>
                <a:gd name="T32" fmla="*/ 3 w 857"/>
                <a:gd name="T33" fmla="*/ 77 h 115"/>
                <a:gd name="T34" fmla="*/ 0 w 857"/>
                <a:gd name="T35" fmla="*/ 57 h 115"/>
                <a:gd name="T36" fmla="*/ 3 w 857"/>
                <a:gd name="T37" fmla="*/ 39 h 115"/>
                <a:gd name="T38" fmla="*/ 10 w 857"/>
                <a:gd name="T39" fmla="*/ 23 h 115"/>
                <a:gd name="T40" fmla="*/ 21 w 857"/>
                <a:gd name="T41" fmla="*/ 11 h 115"/>
                <a:gd name="T42" fmla="*/ 38 w 857"/>
                <a:gd name="T43" fmla="*/ 3 h 115"/>
                <a:gd name="T44" fmla="*/ 57 w 8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7" h="115">
                  <a:moveTo>
                    <a:pt x="57" y="0"/>
                  </a:moveTo>
                  <a:lnTo>
                    <a:pt x="800" y="0"/>
                  </a:lnTo>
                  <a:lnTo>
                    <a:pt x="819" y="3"/>
                  </a:lnTo>
                  <a:lnTo>
                    <a:pt x="835" y="11"/>
                  </a:lnTo>
                  <a:lnTo>
                    <a:pt x="847" y="23"/>
                  </a:lnTo>
                  <a:lnTo>
                    <a:pt x="854" y="39"/>
                  </a:lnTo>
                  <a:lnTo>
                    <a:pt x="857" y="57"/>
                  </a:lnTo>
                  <a:lnTo>
                    <a:pt x="854" y="77"/>
                  </a:lnTo>
                  <a:lnTo>
                    <a:pt x="847" y="93"/>
                  </a:lnTo>
                  <a:lnTo>
                    <a:pt x="835" y="105"/>
                  </a:lnTo>
                  <a:lnTo>
                    <a:pt x="819" y="113"/>
                  </a:lnTo>
                  <a:lnTo>
                    <a:pt x="800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1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1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7" name="Freeform 1028"/>
            <p:cNvSpPr>
              <a:spLocks/>
            </p:cNvSpPr>
            <p:nvPr/>
          </p:nvSpPr>
          <p:spPr bwMode="auto">
            <a:xfrm>
              <a:off x="11212513" y="5283201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2 w 114"/>
                <a:gd name="T5" fmla="*/ 10 h 115"/>
                <a:gd name="T6" fmla="*/ 103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7 h 115"/>
                <a:gd name="T14" fmla="*/ 103 w 114"/>
                <a:gd name="T15" fmla="*/ 93 h 115"/>
                <a:gd name="T16" fmla="*/ 92 w 114"/>
                <a:gd name="T17" fmla="*/ 105 h 115"/>
                <a:gd name="T18" fmla="*/ 75 w 114"/>
                <a:gd name="T19" fmla="*/ 113 h 115"/>
                <a:gd name="T20" fmla="*/ 57 w 114"/>
                <a:gd name="T21" fmla="*/ 115 h 115"/>
                <a:gd name="T22" fmla="*/ 38 w 114"/>
                <a:gd name="T23" fmla="*/ 113 h 115"/>
                <a:gd name="T24" fmla="*/ 21 w 114"/>
                <a:gd name="T25" fmla="*/ 105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3 h 115"/>
                <a:gd name="T36" fmla="*/ 21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2" y="10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3" y="93"/>
                  </a:lnTo>
                  <a:lnTo>
                    <a:pt x="92" y="105"/>
                  </a:lnTo>
                  <a:lnTo>
                    <a:pt x="75" y="113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1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8" name="Freeform 1029"/>
            <p:cNvSpPr>
              <a:spLocks noEditPoints="1"/>
            </p:cNvSpPr>
            <p:nvPr/>
          </p:nvSpPr>
          <p:spPr bwMode="auto">
            <a:xfrm>
              <a:off x="10968038" y="5110163"/>
              <a:ext cx="544512" cy="128588"/>
            </a:xfrm>
            <a:custGeom>
              <a:avLst/>
              <a:gdLst>
                <a:gd name="T0" fmla="*/ 114 w 3430"/>
                <a:gd name="T1" fmla="*/ 115 h 802"/>
                <a:gd name="T2" fmla="*/ 114 w 3430"/>
                <a:gd name="T3" fmla="*/ 687 h 802"/>
                <a:gd name="T4" fmla="*/ 1132 w 3430"/>
                <a:gd name="T5" fmla="*/ 687 h 802"/>
                <a:gd name="T6" fmla="*/ 1181 w 3430"/>
                <a:gd name="T7" fmla="*/ 645 h 802"/>
                <a:gd name="T8" fmla="*/ 1233 w 3430"/>
                <a:gd name="T9" fmla="*/ 607 h 802"/>
                <a:gd name="T10" fmla="*/ 1288 w 3430"/>
                <a:gd name="T11" fmla="*/ 573 h 802"/>
                <a:gd name="T12" fmla="*/ 1344 w 3430"/>
                <a:gd name="T13" fmla="*/ 543 h 802"/>
                <a:gd name="T14" fmla="*/ 1402 w 3430"/>
                <a:gd name="T15" fmla="*/ 518 h 802"/>
                <a:gd name="T16" fmla="*/ 1462 w 3430"/>
                <a:gd name="T17" fmla="*/ 497 h 802"/>
                <a:gd name="T18" fmla="*/ 1524 w 3430"/>
                <a:gd name="T19" fmla="*/ 480 h 802"/>
                <a:gd name="T20" fmla="*/ 1586 w 3430"/>
                <a:gd name="T21" fmla="*/ 469 h 802"/>
                <a:gd name="T22" fmla="*/ 1651 w 3430"/>
                <a:gd name="T23" fmla="*/ 461 h 802"/>
                <a:gd name="T24" fmla="*/ 1715 w 3430"/>
                <a:gd name="T25" fmla="*/ 458 h 802"/>
                <a:gd name="T26" fmla="*/ 1779 w 3430"/>
                <a:gd name="T27" fmla="*/ 461 h 802"/>
                <a:gd name="T28" fmla="*/ 1844 w 3430"/>
                <a:gd name="T29" fmla="*/ 469 h 802"/>
                <a:gd name="T30" fmla="*/ 1906 w 3430"/>
                <a:gd name="T31" fmla="*/ 480 h 802"/>
                <a:gd name="T32" fmla="*/ 1968 w 3430"/>
                <a:gd name="T33" fmla="*/ 497 h 802"/>
                <a:gd name="T34" fmla="*/ 2028 w 3430"/>
                <a:gd name="T35" fmla="*/ 518 h 802"/>
                <a:gd name="T36" fmla="*/ 2086 w 3430"/>
                <a:gd name="T37" fmla="*/ 543 h 802"/>
                <a:gd name="T38" fmla="*/ 2142 w 3430"/>
                <a:gd name="T39" fmla="*/ 573 h 802"/>
                <a:gd name="T40" fmla="*/ 2197 w 3430"/>
                <a:gd name="T41" fmla="*/ 607 h 802"/>
                <a:gd name="T42" fmla="*/ 2249 w 3430"/>
                <a:gd name="T43" fmla="*/ 645 h 802"/>
                <a:gd name="T44" fmla="*/ 2298 w 3430"/>
                <a:gd name="T45" fmla="*/ 687 h 802"/>
                <a:gd name="T46" fmla="*/ 3316 w 3430"/>
                <a:gd name="T47" fmla="*/ 687 h 802"/>
                <a:gd name="T48" fmla="*/ 3316 w 3430"/>
                <a:gd name="T49" fmla="*/ 115 h 802"/>
                <a:gd name="T50" fmla="*/ 114 w 3430"/>
                <a:gd name="T51" fmla="*/ 115 h 802"/>
                <a:gd name="T52" fmla="*/ 0 w 3430"/>
                <a:gd name="T53" fmla="*/ 0 h 802"/>
                <a:gd name="T54" fmla="*/ 3430 w 3430"/>
                <a:gd name="T55" fmla="*/ 0 h 802"/>
                <a:gd name="T56" fmla="*/ 3430 w 3430"/>
                <a:gd name="T57" fmla="*/ 802 h 802"/>
                <a:gd name="T58" fmla="*/ 2252 w 3430"/>
                <a:gd name="T59" fmla="*/ 802 h 802"/>
                <a:gd name="T60" fmla="*/ 2235 w 3430"/>
                <a:gd name="T61" fmla="*/ 785 h 802"/>
                <a:gd name="T62" fmla="*/ 2186 w 3430"/>
                <a:gd name="T63" fmla="*/ 741 h 802"/>
                <a:gd name="T64" fmla="*/ 2134 w 3430"/>
                <a:gd name="T65" fmla="*/ 703 h 802"/>
                <a:gd name="T66" fmla="*/ 2080 w 3430"/>
                <a:gd name="T67" fmla="*/ 669 h 802"/>
                <a:gd name="T68" fmla="*/ 2024 w 3430"/>
                <a:gd name="T69" fmla="*/ 640 h 802"/>
                <a:gd name="T70" fmla="*/ 1964 w 3430"/>
                <a:gd name="T71" fmla="*/ 616 h 802"/>
                <a:gd name="T72" fmla="*/ 1904 w 3430"/>
                <a:gd name="T73" fmla="*/ 598 h 802"/>
                <a:gd name="T74" fmla="*/ 1843 w 3430"/>
                <a:gd name="T75" fmla="*/ 584 h 802"/>
                <a:gd name="T76" fmla="*/ 1779 w 3430"/>
                <a:gd name="T77" fmla="*/ 576 h 802"/>
                <a:gd name="T78" fmla="*/ 1715 w 3430"/>
                <a:gd name="T79" fmla="*/ 573 h 802"/>
                <a:gd name="T80" fmla="*/ 1651 w 3430"/>
                <a:gd name="T81" fmla="*/ 576 h 802"/>
                <a:gd name="T82" fmla="*/ 1587 w 3430"/>
                <a:gd name="T83" fmla="*/ 584 h 802"/>
                <a:gd name="T84" fmla="*/ 1526 w 3430"/>
                <a:gd name="T85" fmla="*/ 598 h 802"/>
                <a:gd name="T86" fmla="*/ 1466 w 3430"/>
                <a:gd name="T87" fmla="*/ 616 h 802"/>
                <a:gd name="T88" fmla="*/ 1406 w 3430"/>
                <a:gd name="T89" fmla="*/ 640 h 802"/>
                <a:gd name="T90" fmla="*/ 1350 w 3430"/>
                <a:gd name="T91" fmla="*/ 669 h 802"/>
                <a:gd name="T92" fmla="*/ 1296 w 3430"/>
                <a:gd name="T93" fmla="*/ 703 h 802"/>
                <a:gd name="T94" fmla="*/ 1244 w 3430"/>
                <a:gd name="T95" fmla="*/ 741 h 802"/>
                <a:gd name="T96" fmla="*/ 1195 w 3430"/>
                <a:gd name="T97" fmla="*/ 785 h 802"/>
                <a:gd name="T98" fmla="*/ 1178 w 3430"/>
                <a:gd name="T99" fmla="*/ 802 h 802"/>
                <a:gd name="T100" fmla="*/ 0 w 3430"/>
                <a:gd name="T101" fmla="*/ 802 h 802"/>
                <a:gd name="T102" fmla="*/ 0 w 3430"/>
                <a:gd name="T103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30" h="802">
                  <a:moveTo>
                    <a:pt x="114" y="115"/>
                  </a:moveTo>
                  <a:lnTo>
                    <a:pt x="114" y="687"/>
                  </a:lnTo>
                  <a:lnTo>
                    <a:pt x="1132" y="687"/>
                  </a:lnTo>
                  <a:lnTo>
                    <a:pt x="1181" y="645"/>
                  </a:lnTo>
                  <a:lnTo>
                    <a:pt x="1233" y="607"/>
                  </a:lnTo>
                  <a:lnTo>
                    <a:pt x="1288" y="573"/>
                  </a:lnTo>
                  <a:lnTo>
                    <a:pt x="1344" y="543"/>
                  </a:lnTo>
                  <a:lnTo>
                    <a:pt x="1402" y="518"/>
                  </a:lnTo>
                  <a:lnTo>
                    <a:pt x="1462" y="497"/>
                  </a:lnTo>
                  <a:lnTo>
                    <a:pt x="1524" y="480"/>
                  </a:lnTo>
                  <a:lnTo>
                    <a:pt x="1586" y="469"/>
                  </a:lnTo>
                  <a:lnTo>
                    <a:pt x="1651" y="461"/>
                  </a:lnTo>
                  <a:lnTo>
                    <a:pt x="1715" y="458"/>
                  </a:lnTo>
                  <a:lnTo>
                    <a:pt x="1779" y="461"/>
                  </a:lnTo>
                  <a:lnTo>
                    <a:pt x="1844" y="469"/>
                  </a:lnTo>
                  <a:lnTo>
                    <a:pt x="1906" y="480"/>
                  </a:lnTo>
                  <a:lnTo>
                    <a:pt x="1968" y="497"/>
                  </a:lnTo>
                  <a:lnTo>
                    <a:pt x="2028" y="518"/>
                  </a:lnTo>
                  <a:lnTo>
                    <a:pt x="2086" y="543"/>
                  </a:lnTo>
                  <a:lnTo>
                    <a:pt x="2142" y="573"/>
                  </a:lnTo>
                  <a:lnTo>
                    <a:pt x="2197" y="607"/>
                  </a:lnTo>
                  <a:lnTo>
                    <a:pt x="2249" y="645"/>
                  </a:lnTo>
                  <a:lnTo>
                    <a:pt x="2298" y="687"/>
                  </a:lnTo>
                  <a:lnTo>
                    <a:pt x="3316" y="687"/>
                  </a:lnTo>
                  <a:lnTo>
                    <a:pt x="3316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3430" y="0"/>
                  </a:lnTo>
                  <a:lnTo>
                    <a:pt x="3430" y="802"/>
                  </a:lnTo>
                  <a:lnTo>
                    <a:pt x="2252" y="802"/>
                  </a:lnTo>
                  <a:lnTo>
                    <a:pt x="2235" y="785"/>
                  </a:lnTo>
                  <a:lnTo>
                    <a:pt x="2186" y="741"/>
                  </a:lnTo>
                  <a:lnTo>
                    <a:pt x="2134" y="703"/>
                  </a:lnTo>
                  <a:lnTo>
                    <a:pt x="2080" y="669"/>
                  </a:lnTo>
                  <a:lnTo>
                    <a:pt x="2024" y="640"/>
                  </a:lnTo>
                  <a:lnTo>
                    <a:pt x="1964" y="616"/>
                  </a:lnTo>
                  <a:lnTo>
                    <a:pt x="1904" y="598"/>
                  </a:lnTo>
                  <a:lnTo>
                    <a:pt x="1843" y="584"/>
                  </a:lnTo>
                  <a:lnTo>
                    <a:pt x="1779" y="576"/>
                  </a:lnTo>
                  <a:lnTo>
                    <a:pt x="1715" y="573"/>
                  </a:lnTo>
                  <a:lnTo>
                    <a:pt x="1651" y="576"/>
                  </a:lnTo>
                  <a:lnTo>
                    <a:pt x="1587" y="584"/>
                  </a:lnTo>
                  <a:lnTo>
                    <a:pt x="1526" y="598"/>
                  </a:lnTo>
                  <a:lnTo>
                    <a:pt x="1466" y="616"/>
                  </a:lnTo>
                  <a:lnTo>
                    <a:pt x="1406" y="640"/>
                  </a:lnTo>
                  <a:lnTo>
                    <a:pt x="1350" y="669"/>
                  </a:lnTo>
                  <a:lnTo>
                    <a:pt x="1296" y="703"/>
                  </a:lnTo>
                  <a:lnTo>
                    <a:pt x="1244" y="741"/>
                  </a:lnTo>
                  <a:lnTo>
                    <a:pt x="1195" y="785"/>
                  </a:lnTo>
                  <a:lnTo>
                    <a:pt x="1178" y="802"/>
                  </a:lnTo>
                  <a:lnTo>
                    <a:pt x="0" y="8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9" name="Group 1698"/>
          <p:cNvGrpSpPr/>
          <p:nvPr/>
        </p:nvGrpSpPr>
        <p:grpSpPr>
          <a:xfrm>
            <a:off x="10028046" y="5046410"/>
            <a:ext cx="546100" cy="473075"/>
            <a:chOff x="10026650" y="5046663"/>
            <a:chExt cx="546100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73" name="Freeform 1034"/>
            <p:cNvSpPr>
              <a:spLocks noEditPoints="1"/>
            </p:cNvSpPr>
            <p:nvPr/>
          </p:nvSpPr>
          <p:spPr bwMode="auto">
            <a:xfrm>
              <a:off x="10437813" y="5121276"/>
              <a:ext cx="130175" cy="90488"/>
            </a:xfrm>
            <a:custGeom>
              <a:avLst/>
              <a:gdLst>
                <a:gd name="T0" fmla="*/ 172 w 819"/>
                <a:gd name="T1" fmla="*/ 123 h 569"/>
                <a:gd name="T2" fmla="*/ 132 w 819"/>
                <a:gd name="T3" fmla="*/ 209 h 569"/>
                <a:gd name="T4" fmla="*/ 145 w 819"/>
                <a:gd name="T5" fmla="*/ 220 h 569"/>
                <a:gd name="T6" fmla="*/ 161 w 819"/>
                <a:gd name="T7" fmla="*/ 230 h 569"/>
                <a:gd name="T8" fmla="*/ 179 w 819"/>
                <a:gd name="T9" fmla="*/ 237 h 569"/>
                <a:gd name="T10" fmla="*/ 660 w 819"/>
                <a:gd name="T11" fmla="*/ 438 h 569"/>
                <a:gd name="T12" fmla="*/ 700 w 819"/>
                <a:gd name="T13" fmla="*/ 340 h 569"/>
                <a:gd name="T14" fmla="*/ 172 w 819"/>
                <a:gd name="T15" fmla="*/ 123 h 569"/>
                <a:gd name="T16" fmla="*/ 155 w 819"/>
                <a:gd name="T17" fmla="*/ 0 h 569"/>
                <a:gd name="T18" fmla="*/ 172 w 819"/>
                <a:gd name="T19" fmla="*/ 3 h 569"/>
                <a:gd name="T20" fmla="*/ 769 w 819"/>
                <a:gd name="T21" fmla="*/ 249 h 569"/>
                <a:gd name="T22" fmla="*/ 785 w 819"/>
                <a:gd name="T23" fmla="*/ 258 h 569"/>
                <a:gd name="T24" fmla="*/ 801 w 819"/>
                <a:gd name="T25" fmla="*/ 273 h 569"/>
                <a:gd name="T26" fmla="*/ 815 w 819"/>
                <a:gd name="T27" fmla="*/ 289 h 569"/>
                <a:gd name="T28" fmla="*/ 819 w 819"/>
                <a:gd name="T29" fmla="*/ 308 h 569"/>
                <a:gd name="T30" fmla="*/ 819 w 819"/>
                <a:gd name="T31" fmla="*/ 330 h 569"/>
                <a:gd name="T32" fmla="*/ 815 w 819"/>
                <a:gd name="T33" fmla="*/ 352 h 569"/>
                <a:gd name="T34" fmla="*/ 734 w 819"/>
                <a:gd name="T35" fmla="*/ 547 h 569"/>
                <a:gd name="T36" fmla="*/ 677 w 819"/>
                <a:gd name="T37" fmla="*/ 569 h 569"/>
                <a:gd name="T38" fmla="*/ 132 w 819"/>
                <a:gd name="T39" fmla="*/ 340 h 569"/>
                <a:gd name="T40" fmla="*/ 106 w 819"/>
                <a:gd name="T41" fmla="*/ 329 h 569"/>
                <a:gd name="T42" fmla="*/ 82 w 819"/>
                <a:gd name="T43" fmla="*/ 312 h 569"/>
                <a:gd name="T44" fmla="*/ 60 w 819"/>
                <a:gd name="T45" fmla="*/ 293 h 569"/>
                <a:gd name="T46" fmla="*/ 38 w 819"/>
                <a:gd name="T47" fmla="*/ 273 h 569"/>
                <a:gd name="T48" fmla="*/ 18 w 819"/>
                <a:gd name="T49" fmla="*/ 249 h 569"/>
                <a:gd name="T50" fmla="*/ 0 w 819"/>
                <a:gd name="T51" fmla="*/ 220 h 569"/>
                <a:gd name="T52" fmla="*/ 69 w 819"/>
                <a:gd name="T53" fmla="*/ 49 h 569"/>
                <a:gd name="T54" fmla="*/ 79 w 819"/>
                <a:gd name="T55" fmla="*/ 33 h 569"/>
                <a:gd name="T56" fmla="*/ 90 w 819"/>
                <a:gd name="T57" fmla="*/ 19 h 569"/>
                <a:gd name="T58" fmla="*/ 105 w 819"/>
                <a:gd name="T59" fmla="*/ 10 h 569"/>
                <a:gd name="T60" fmla="*/ 120 w 819"/>
                <a:gd name="T61" fmla="*/ 3 h 569"/>
                <a:gd name="T62" fmla="*/ 137 w 819"/>
                <a:gd name="T63" fmla="*/ 0 h 569"/>
                <a:gd name="T64" fmla="*/ 155 w 819"/>
                <a:gd name="T65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9" h="569">
                  <a:moveTo>
                    <a:pt x="172" y="123"/>
                  </a:moveTo>
                  <a:lnTo>
                    <a:pt x="132" y="209"/>
                  </a:lnTo>
                  <a:lnTo>
                    <a:pt x="145" y="220"/>
                  </a:lnTo>
                  <a:lnTo>
                    <a:pt x="161" y="230"/>
                  </a:lnTo>
                  <a:lnTo>
                    <a:pt x="179" y="237"/>
                  </a:lnTo>
                  <a:lnTo>
                    <a:pt x="660" y="438"/>
                  </a:lnTo>
                  <a:lnTo>
                    <a:pt x="700" y="340"/>
                  </a:lnTo>
                  <a:lnTo>
                    <a:pt x="172" y="123"/>
                  </a:lnTo>
                  <a:close/>
                  <a:moveTo>
                    <a:pt x="155" y="0"/>
                  </a:moveTo>
                  <a:lnTo>
                    <a:pt x="172" y="3"/>
                  </a:lnTo>
                  <a:lnTo>
                    <a:pt x="769" y="249"/>
                  </a:lnTo>
                  <a:lnTo>
                    <a:pt x="785" y="258"/>
                  </a:lnTo>
                  <a:lnTo>
                    <a:pt x="801" y="273"/>
                  </a:lnTo>
                  <a:lnTo>
                    <a:pt x="815" y="289"/>
                  </a:lnTo>
                  <a:lnTo>
                    <a:pt x="819" y="308"/>
                  </a:lnTo>
                  <a:lnTo>
                    <a:pt x="819" y="330"/>
                  </a:lnTo>
                  <a:lnTo>
                    <a:pt x="815" y="352"/>
                  </a:lnTo>
                  <a:lnTo>
                    <a:pt x="734" y="547"/>
                  </a:lnTo>
                  <a:lnTo>
                    <a:pt x="677" y="569"/>
                  </a:lnTo>
                  <a:lnTo>
                    <a:pt x="132" y="340"/>
                  </a:lnTo>
                  <a:lnTo>
                    <a:pt x="106" y="329"/>
                  </a:lnTo>
                  <a:lnTo>
                    <a:pt x="82" y="312"/>
                  </a:lnTo>
                  <a:lnTo>
                    <a:pt x="60" y="293"/>
                  </a:lnTo>
                  <a:lnTo>
                    <a:pt x="38" y="273"/>
                  </a:lnTo>
                  <a:lnTo>
                    <a:pt x="18" y="249"/>
                  </a:lnTo>
                  <a:lnTo>
                    <a:pt x="0" y="220"/>
                  </a:lnTo>
                  <a:lnTo>
                    <a:pt x="69" y="49"/>
                  </a:lnTo>
                  <a:lnTo>
                    <a:pt x="79" y="33"/>
                  </a:lnTo>
                  <a:lnTo>
                    <a:pt x="90" y="19"/>
                  </a:lnTo>
                  <a:lnTo>
                    <a:pt x="105" y="10"/>
                  </a:lnTo>
                  <a:lnTo>
                    <a:pt x="120" y="3"/>
                  </a:lnTo>
                  <a:lnTo>
                    <a:pt x="137" y="0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4" name="Freeform 1035"/>
            <p:cNvSpPr>
              <a:spLocks/>
            </p:cNvSpPr>
            <p:nvPr/>
          </p:nvSpPr>
          <p:spPr bwMode="auto">
            <a:xfrm>
              <a:off x="10399713" y="5046663"/>
              <a:ext cx="19050" cy="46038"/>
            </a:xfrm>
            <a:custGeom>
              <a:avLst/>
              <a:gdLst>
                <a:gd name="T0" fmla="*/ 57 w 114"/>
                <a:gd name="T1" fmla="*/ 0 h 286"/>
                <a:gd name="T2" fmla="*/ 76 w 114"/>
                <a:gd name="T3" fmla="*/ 2 h 286"/>
                <a:gd name="T4" fmla="*/ 92 w 114"/>
                <a:gd name="T5" fmla="*/ 10 h 286"/>
                <a:gd name="T6" fmla="*/ 104 w 114"/>
                <a:gd name="T7" fmla="*/ 22 h 286"/>
                <a:gd name="T8" fmla="*/ 111 w 114"/>
                <a:gd name="T9" fmla="*/ 38 h 286"/>
                <a:gd name="T10" fmla="*/ 114 w 114"/>
                <a:gd name="T11" fmla="*/ 57 h 286"/>
                <a:gd name="T12" fmla="*/ 114 w 114"/>
                <a:gd name="T13" fmla="*/ 229 h 286"/>
                <a:gd name="T14" fmla="*/ 111 w 114"/>
                <a:gd name="T15" fmla="*/ 248 h 286"/>
                <a:gd name="T16" fmla="*/ 104 w 114"/>
                <a:gd name="T17" fmla="*/ 264 h 286"/>
                <a:gd name="T18" fmla="*/ 92 w 114"/>
                <a:gd name="T19" fmla="*/ 276 h 286"/>
                <a:gd name="T20" fmla="*/ 76 w 114"/>
                <a:gd name="T21" fmla="*/ 283 h 286"/>
                <a:gd name="T22" fmla="*/ 57 w 114"/>
                <a:gd name="T23" fmla="*/ 286 h 286"/>
                <a:gd name="T24" fmla="*/ 38 w 114"/>
                <a:gd name="T25" fmla="*/ 283 h 286"/>
                <a:gd name="T26" fmla="*/ 22 w 114"/>
                <a:gd name="T27" fmla="*/ 276 h 286"/>
                <a:gd name="T28" fmla="*/ 10 w 114"/>
                <a:gd name="T29" fmla="*/ 264 h 286"/>
                <a:gd name="T30" fmla="*/ 3 w 114"/>
                <a:gd name="T31" fmla="*/ 248 h 286"/>
                <a:gd name="T32" fmla="*/ 0 w 114"/>
                <a:gd name="T33" fmla="*/ 229 h 286"/>
                <a:gd name="T34" fmla="*/ 0 w 114"/>
                <a:gd name="T35" fmla="*/ 57 h 286"/>
                <a:gd name="T36" fmla="*/ 3 w 114"/>
                <a:gd name="T37" fmla="*/ 38 h 286"/>
                <a:gd name="T38" fmla="*/ 10 w 114"/>
                <a:gd name="T39" fmla="*/ 22 h 286"/>
                <a:gd name="T40" fmla="*/ 22 w 114"/>
                <a:gd name="T41" fmla="*/ 10 h 286"/>
                <a:gd name="T42" fmla="*/ 38 w 114"/>
                <a:gd name="T43" fmla="*/ 2 h 286"/>
                <a:gd name="T44" fmla="*/ 57 w 114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6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29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2" y="276"/>
                  </a:lnTo>
                  <a:lnTo>
                    <a:pt x="76" y="283"/>
                  </a:lnTo>
                  <a:lnTo>
                    <a:pt x="57" y="286"/>
                  </a:lnTo>
                  <a:lnTo>
                    <a:pt x="38" y="283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5" name="Freeform 1036"/>
            <p:cNvSpPr>
              <a:spLocks/>
            </p:cNvSpPr>
            <p:nvPr/>
          </p:nvSpPr>
          <p:spPr bwMode="auto">
            <a:xfrm>
              <a:off x="10382250" y="5046663"/>
              <a:ext cx="36513" cy="19050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1 w 229"/>
                <a:gd name="T5" fmla="*/ 2 h 115"/>
                <a:gd name="T6" fmla="*/ 207 w 229"/>
                <a:gd name="T7" fmla="*/ 10 h 115"/>
                <a:gd name="T8" fmla="*/ 219 w 229"/>
                <a:gd name="T9" fmla="*/ 22 h 115"/>
                <a:gd name="T10" fmla="*/ 226 w 229"/>
                <a:gd name="T11" fmla="*/ 38 h 115"/>
                <a:gd name="T12" fmla="*/ 229 w 229"/>
                <a:gd name="T13" fmla="*/ 57 h 115"/>
                <a:gd name="T14" fmla="*/ 226 w 229"/>
                <a:gd name="T15" fmla="*/ 76 h 115"/>
                <a:gd name="T16" fmla="*/ 219 w 229"/>
                <a:gd name="T17" fmla="*/ 92 h 115"/>
                <a:gd name="T18" fmla="*/ 207 w 229"/>
                <a:gd name="T19" fmla="*/ 104 h 115"/>
                <a:gd name="T20" fmla="*/ 191 w 229"/>
                <a:gd name="T21" fmla="*/ 111 h 115"/>
                <a:gd name="T22" fmla="*/ 172 w 229"/>
                <a:gd name="T23" fmla="*/ 115 h 115"/>
                <a:gd name="T24" fmla="*/ 57 w 229"/>
                <a:gd name="T25" fmla="*/ 115 h 115"/>
                <a:gd name="T26" fmla="*/ 39 w 229"/>
                <a:gd name="T27" fmla="*/ 111 h 115"/>
                <a:gd name="T28" fmla="*/ 22 w 229"/>
                <a:gd name="T29" fmla="*/ 104 h 115"/>
                <a:gd name="T30" fmla="*/ 10 w 229"/>
                <a:gd name="T31" fmla="*/ 92 h 115"/>
                <a:gd name="T32" fmla="*/ 3 w 229"/>
                <a:gd name="T33" fmla="*/ 76 h 115"/>
                <a:gd name="T34" fmla="*/ 0 w 229"/>
                <a:gd name="T35" fmla="*/ 57 h 115"/>
                <a:gd name="T36" fmla="*/ 3 w 229"/>
                <a:gd name="T37" fmla="*/ 38 h 115"/>
                <a:gd name="T38" fmla="*/ 10 w 229"/>
                <a:gd name="T39" fmla="*/ 22 h 115"/>
                <a:gd name="T40" fmla="*/ 22 w 229"/>
                <a:gd name="T41" fmla="*/ 10 h 115"/>
                <a:gd name="T42" fmla="*/ 39 w 229"/>
                <a:gd name="T43" fmla="*/ 2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1" y="2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9" y="92"/>
                  </a:lnTo>
                  <a:lnTo>
                    <a:pt x="207" y="104"/>
                  </a:lnTo>
                  <a:lnTo>
                    <a:pt x="191" y="111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6" name="Freeform 1037"/>
            <p:cNvSpPr>
              <a:spLocks/>
            </p:cNvSpPr>
            <p:nvPr/>
          </p:nvSpPr>
          <p:spPr bwMode="auto">
            <a:xfrm>
              <a:off x="10290175" y="5046663"/>
              <a:ext cx="19050" cy="46038"/>
            </a:xfrm>
            <a:custGeom>
              <a:avLst/>
              <a:gdLst>
                <a:gd name="T0" fmla="*/ 57 w 114"/>
                <a:gd name="T1" fmla="*/ 0 h 286"/>
                <a:gd name="T2" fmla="*/ 76 w 114"/>
                <a:gd name="T3" fmla="*/ 2 h 286"/>
                <a:gd name="T4" fmla="*/ 92 w 114"/>
                <a:gd name="T5" fmla="*/ 10 h 286"/>
                <a:gd name="T6" fmla="*/ 104 w 114"/>
                <a:gd name="T7" fmla="*/ 22 h 286"/>
                <a:gd name="T8" fmla="*/ 111 w 114"/>
                <a:gd name="T9" fmla="*/ 38 h 286"/>
                <a:gd name="T10" fmla="*/ 114 w 114"/>
                <a:gd name="T11" fmla="*/ 57 h 286"/>
                <a:gd name="T12" fmla="*/ 114 w 114"/>
                <a:gd name="T13" fmla="*/ 229 h 286"/>
                <a:gd name="T14" fmla="*/ 111 w 114"/>
                <a:gd name="T15" fmla="*/ 248 h 286"/>
                <a:gd name="T16" fmla="*/ 104 w 114"/>
                <a:gd name="T17" fmla="*/ 264 h 286"/>
                <a:gd name="T18" fmla="*/ 92 w 114"/>
                <a:gd name="T19" fmla="*/ 276 h 286"/>
                <a:gd name="T20" fmla="*/ 76 w 114"/>
                <a:gd name="T21" fmla="*/ 283 h 286"/>
                <a:gd name="T22" fmla="*/ 57 w 114"/>
                <a:gd name="T23" fmla="*/ 286 h 286"/>
                <a:gd name="T24" fmla="*/ 38 w 114"/>
                <a:gd name="T25" fmla="*/ 283 h 286"/>
                <a:gd name="T26" fmla="*/ 22 w 114"/>
                <a:gd name="T27" fmla="*/ 276 h 286"/>
                <a:gd name="T28" fmla="*/ 10 w 114"/>
                <a:gd name="T29" fmla="*/ 264 h 286"/>
                <a:gd name="T30" fmla="*/ 3 w 114"/>
                <a:gd name="T31" fmla="*/ 248 h 286"/>
                <a:gd name="T32" fmla="*/ 0 w 114"/>
                <a:gd name="T33" fmla="*/ 229 h 286"/>
                <a:gd name="T34" fmla="*/ 0 w 114"/>
                <a:gd name="T35" fmla="*/ 57 h 286"/>
                <a:gd name="T36" fmla="*/ 3 w 114"/>
                <a:gd name="T37" fmla="*/ 38 h 286"/>
                <a:gd name="T38" fmla="*/ 10 w 114"/>
                <a:gd name="T39" fmla="*/ 22 h 286"/>
                <a:gd name="T40" fmla="*/ 22 w 114"/>
                <a:gd name="T41" fmla="*/ 10 h 286"/>
                <a:gd name="T42" fmla="*/ 38 w 114"/>
                <a:gd name="T43" fmla="*/ 2 h 286"/>
                <a:gd name="T44" fmla="*/ 57 w 114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6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29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2" y="276"/>
                  </a:lnTo>
                  <a:lnTo>
                    <a:pt x="76" y="283"/>
                  </a:lnTo>
                  <a:lnTo>
                    <a:pt x="57" y="286"/>
                  </a:lnTo>
                  <a:lnTo>
                    <a:pt x="38" y="283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7" name="Freeform 1038"/>
            <p:cNvSpPr>
              <a:spLocks/>
            </p:cNvSpPr>
            <p:nvPr/>
          </p:nvSpPr>
          <p:spPr bwMode="auto">
            <a:xfrm>
              <a:off x="10290175" y="5046663"/>
              <a:ext cx="36513" cy="19050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0 w 229"/>
                <a:gd name="T5" fmla="*/ 2 h 115"/>
                <a:gd name="T6" fmla="*/ 207 w 229"/>
                <a:gd name="T7" fmla="*/ 10 h 115"/>
                <a:gd name="T8" fmla="*/ 219 w 229"/>
                <a:gd name="T9" fmla="*/ 22 h 115"/>
                <a:gd name="T10" fmla="*/ 226 w 229"/>
                <a:gd name="T11" fmla="*/ 38 h 115"/>
                <a:gd name="T12" fmla="*/ 229 w 229"/>
                <a:gd name="T13" fmla="*/ 57 h 115"/>
                <a:gd name="T14" fmla="*/ 226 w 229"/>
                <a:gd name="T15" fmla="*/ 76 h 115"/>
                <a:gd name="T16" fmla="*/ 219 w 229"/>
                <a:gd name="T17" fmla="*/ 92 h 115"/>
                <a:gd name="T18" fmla="*/ 207 w 229"/>
                <a:gd name="T19" fmla="*/ 104 h 115"/>
                <a:gd name="T20" fmla="*/ 190 w 229"/>
                <a:gd name="T21" fmla="*/ 111 h 115"/>
                <a:gd name="T22" fmla="*/ 172 w 229"/>
                <a:gd name="T23" fmla="*/ 115 h 115"/>
                <a:gd name="T24" fmla="*/ 57 w 229"/>
                <a:gd name="T25" fmla="*/ 115 h 115"/>
                <a:gd name="T26" fmla="*/ 38 w 229"/>
                <a:gd name="T27" fmla="*/ 111 h 115"/>
                <a:gd name="T28" fmla="*/ 22 w 229"/>
                <a:gd name="T29" fmla="*/ 104 h 115"/>
                <a:gd name="T30" fmla="*/ 10 w 229"/>
                <a:gd name="T31" fmla="*/ 92 h 115"/>
                <a:gd name="T32" fmla="*/ 3 w 229"/>
                <a:gd name="T33" fmla="*/ 76 h 115"/>
                <a:gd name="T34" fmla="*/ 0 w 229"/>
                <a:gd name="T35" fmla="*/ 57 h 115"/>
                <a:gd name="T36" fmla="*/ 3 w 229"/>
                <a:gd name="T37" fmla="*/ 38 h 115"/>
                <a:gd name="T38" fmla="*/ 10 w 229"/>
                <a:gd name="T39" fmla="*/ 22 h 115"/>
                <a:gd name="T40" fmla="*/ 22 w 229"/>
                <a:gd name="T41" fmla="*/ 10 h 115"/>
                <a:gd name="T42" fmla="*/ 38 w 229"/>
                <a:gd name="T43" fmla="*/ 2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0" y="2"/>
                  </a:lnTo>
                  <a:lnTo>
                    <a:pt x="207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9" y="92"/>
                  </a:lnTo>
                  <a:lnTo>
                    <a:pt x="207" y="104"/>
                  </a:lnTo>
                  <a:lnTo>
                    <a:pt x="190" y="111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8" name="Freeform 1039"/>
            <p:cNvSpPr>
              <a:spLocks noEditPoints="1"/>
            </p:cNvSpPr>
            <p:nvPr/>
          </p:nvSpPr>
          <p:spPr bwMode="auto">
            <a:xfrm>
              <a:off x="10072688" y="5210176"/>
              <a:ext cx="80963" cy="63500"/>
            </a:xfrm>
            <a:custGeom>
              <a:avLst/>
              <a:gdLst>
                <a:gd name="T0" fmla="*/ 227 w 516"/>
                <a:gd name="T1" fmla="*/ 117 h 401"/>
                <a:gd name="T2" fmla="*/ 175 w 516"/>
                <a:gd name="T3" fmla="*/ 131 h 401"/>
                <a:gd name="T4" fmla="*/ 137 w 516"/>
                <a:gd name="T5" fmla="*/ 155 h 401"/>
                <a:gd name="T6" fmla="*/ 117 w 516"/>
                <a:gd name="T7" fmla="*/ 186 h 401"/>
                <a:gd name="T8" fmla="*/ 117 w 516"/>
                <a:gd name="T9" fmla="*/ 216 h 401"/>
                <a:gd name="T10" fmla="*/ 137 w 516"/>
                <a:gd name="T11" fmla="*/ 245 h 401"/>
                <a:gd name="T12" fmla="*/ 175 w 516"/>
                <a:gd name="T13" fmla="*/ 270 h 401"/>
                <a:gd name="T14" fmla="*/ 227 w 516"/>
                <a:gd name="T15" fmla="*/ 285 h 401"/>
                <a:gd name="T16" fmla="*/ 288 w 516"/>
                <a:gd name="T17" fmla="*/ 285 h 401"/>
                <a:gd name="T18" fmla="*/ 341 w 516"/>
                <a:gd name="T19" fmla="*/ 270 h 401"/>
                <a:gd name="T20" fmla="*/ 378 w 516"/>
                <a:gd name="T21" fmla="*/ 245 h 401"/>
                <a:gd name="T22" fmla="*/ 398 w 516"/>
                <a:gd name="T23" fmla="*/ 216 h 401"/>
                <a:gd name="T24" fmla="*/ 398 w 516"/>
                <a:gd name="T25" fmla="*/ 186 h 401"/>
                <a:gd name="T26" fmla="*/ 378 w 516"/>
                <a:gd name="T27" fmla="*/ 155 h 401"/>
                <a:gd name="T28" fmla="*/ 341 w 516"/>
                <a:gd name="T29" fmla="*/ 131 h 401"/>
                <a:gd name="T30" fmla="*/ 288 w 516"/>
                <a:gd name="T31" fmla="*/ 117 h 401"/>
                <a:gd name="T32" fmla="*/ 258 w 516"/>
                <a:gd name="T33" fmla="*/ 0 h 401"/>
                <a:gd name="T34" fmla="*/ 332 w 516"/>
                <a:gd name="T35" fmla="*/ 9 h 401"/>
                <a:gd name="T36" fmla="*/ 399 w 516"/>
                <a:gd name="T37" fmla="*/ 31 h 401"/>
                <a:gd name="T38" fmla="*/ 453 w 516"/>
                <a:gd name="T39" fmla="*/ 68 h 401"/>
                <a:gd name="T40" fmla="*/ 492 w 516"/>
                <a:gd name="T41" fmla="*/ 115 h 401"/>
                <a:gd name="T42" fmla="*/ 513 w 516"/>
                <a:gd name="T43" fmla="*/ 170 h 401"/>
                <a:gd name="T44" fmla="*/ 513 w 516"/>
                <a:gd name="T45" fmla="*/ 231 h 401"/>
                <a:gd name="T46" fmla="*/ 492 w 516"/>
                <a:gd name="T47" fmla="*/ 287 h 401"/>
                <a:gd name="T48" fmla="*/ 453 w 516"/>
                <a:gd name="T49" fmla="*/ 334 h 401"/>
                <a:gd name="T50" fmla="*/ 399 w 516"/>
                <a:gd name="T51" fmla="*/ 370 h 401"/>
                <a:gd name="T52" fmla="*/ 332 w 516"/>
                <a:gd name="T53" fmla="*/ 393 h 401"/>
                <a:gd name="T54" fmla="*/ 258 w 516"/>
                <a:gd name="T55" fmla="*/ 401 h 401"/>
                <a:gd name="T56" fmla="*/ 183 w 516"/>
                <a:gd name="T57" fmla="*/ 393 h 401"/>
                <a:gd name="T58" fmla="*/ 116 w 516"/>
                <a:gd name="T59" fmla="*/ 370 h 401"/>
                <a:gd name="T60" fmla="*/ 62 w 516"/>
                <a:gd name="T61" fmla="*/ 334 h 401"/>
                <a:gd name="T62" fmla="*/ 24 w 516"/>
                <a:gd name="T63" fmla="*/ 287 h 401"/>
                <a:gd name="T64" fmla="*/ 3 w 516"/>
                <a:gd name="T65" fmla="*/ 231 h 401"/>
                <a:gd name="T66" fmla="*/ 3 w 516"/>
                <a:gd name="T67" fmla="*/ 170 h 401"/>
                <a:gd name="T68" fmla="*/ 24 w 516"/>
                <a:gd name="T69" fmla="*/ 115 h 401"/>
                <a:gd name="T70" fmla="*/ 62 w 516"/>
                <a:gd name="T71" fmla="*/ 68 h 401"/>
                <a:gd name="T72" fmla="*/ 116 w 516"/>
                <a:gd name="T73" fmla="*/ 31 h 401"/>
                <a:gd name="T74" fmla="*/ 183 w 516"/>
                <a:gd name="T75" fmla="*/ 9 h 401"/>
                <a:gd name="T76" fmla="*/ 258 w 516"/>
                <a:gd name="T7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6" h="401">
                  <a:moveTo>
                    <a:pt x="258" y="115"/>
                  </a:moveTo>
                  <a:lnTo>
                    <a:pt x="227" y="117"/>
                  </a:lnTo>
                  <a:lnTo>
                    <a:pt x="199" y="122"/>
                  </a:lnTo>
                  <a:lnTo>
                    <a:pt x="175" y="131"/>
                  </a:lnTo>
                  <a:lnTo>
                    <a:pt x="154" y="143"/>
                  </a:lnTo>
                  <a:lnTo>
                    <a:pt x="137" y="155"/>
                  </a:lnTo>
                  <a:lnTo>
                    <a:pt x="125" y="170"/>
                  </a:lnTo>
                  <a:lnTo>
                    <a:pt x="117" y="186"/>
                  </a:lnTo>
                  <a:lnTo>
                    <a:pt x="114" y="200"/>
                  </a:lnTo>
                  <a:lnTo>
                    <a:pt x="117" y="216"/>
                  </a:lnTo>
                  <a:lnTo>
                    <a:pt x="125" y="230"/>
                  </a:lnTo>
                  <a:lnTo>
                    <a:pt x="137" y="245"/>
                  </a:lnTo>
                  <a:lnTo>
                    <a:pt x="154" y="259"/>
                  </a:lnTo>
                  <a:lnTo>
                    <a:pt x="175" y="270"/>
                  </a:lnTo>
                  <a:lnTo>
                    <a:pt x="199" y="278"/>
                  </a:lnTo>
                  <a:lnTo>
                    <a:pt x="227" y="285"/>
                  </a:lnTo>
                  <a:lnTo>
                    <a:pt x="258" y="287"/>
                  </a:lnTo>
                  <a:lnTo>
                    <a:pt x="288" y="285"/>
                  </a:lnTo>
                  <a:lnTo>
                    <a:pt x="317" y="278"/>
                  </a:lnTo>
                  <a:lnTo>
                    <a:pt x="341" y="270"/>
                  </a:lnTo>
                  <a:lnTo>
                    <a:pt x="361" y="259"/>
                  </a:lnTo>
                  <a:lnTo>
                    <a:pt x="378" y="245"/>
                  </a:lnTo>
                  <a:lnTo>
                    <a:pt x="391" y="230"/>
                  </a:lnTo>
                  <a:lnTo>
                    <a:pt x="398" y="216"/>
                  </a:lnTo>
                  <a:lnTo>
                    <a:pt x="401" y="200"/>
                  </a:lnTo>
                  <a:lnTo>
                    <a:pt x="398" y="186"/>
                  </a:lnTo>
                  <a:lnTo>
                    <a:pt x="391" y="170"/>
                  </a:lnTo>
                  <a:lnTo>
                    <a:pt x="378" y="155"/>
                  </a:lnTo>
                  <a:lnTo>
                    <a:pt x="361" y="143"/>
                  </a:lnTo>
                  <a:lnTo>
                    <a:pt x="341" y="131"/>
                  </a:lnTo>
                  <a:lnTo>
                    <a:pt x="317" y="122"/>
                  </a:lnTo>
                  <a:lnTo>
                    <a:pt x="288" y="117"/>
                  </a:lnTo>
                  <a:lnTo>
                    <a:pt x="258" y="115"/>
                  </a:lnTo>
                  <a:close/>
                  <a:moveTo>
                    <a:pt x="258" y="0"/>
                  </a:moveTo>
                  <a:lnTo>
                    <a:pt x="296" y="2"/>
                  </a:lnTo>
                  <a:lnTo>
                    <a:pt x="332" y="9"/>
                  </a:lnTo>
                  <a:lnTo>
                    <a:pt x="367" y="18"/>
                  </a:lnTo>
                  <a:lnTo>
                    <a:pt x="399" y="31"/>
                  </a:lnTo>
                  <a:lnTo>
                    <a:pt x="427" y="48"/>
                  </a:lnTo>
                  <a:lnTo>
                    <a:pt x="453" y="68"/>
                  </a:lnTo>
                  <a:lnTo>
                    <a:pt x="474" y="90"/>
                  </a:lnTo>
                  <a:lnTo>
                    <a:pt x="492" y="115"/>
                  </a:lnTo>
                  <a:lnTo>
                    <a:pt x="505" y="141"/>
                  </a:lnTo>
                  <a:lnTo>
                    <a:pt x="513" y="170"/>
                  </a:lnTo>
                  <a:lnTo>
                    <a:pt x="516" y="200"/>
                  </a:lnTo>
                  <a:lnTo>
                    <a:pt x="513" y="231"/>
                  </a:lnTo>
                  <a:lnTo>
                    <a:pt x="505" y="260"/>
                  </a:lnTo>
                  <a:lnTo>
                    <a:pt x="492" y="287"/>
                  </a:lnTo>
                  <a:lnTo>
                    <a:pt x="474" y="312"/>
                  </a:lnTo>
                  <a:lnTo>
                    <a:pt x="453" y="334"/>
                  </a:lnTo>
                  <a:lnTo>
                    <a:pt x="427" y="353"/>
                  </a:lnTo>
                  <a:lnTo>
                    <a:pt x="399" y="370"/>
                  </a:lnTo>
                  <a:lnTo>
                    <a:pt x="367" y="384"/>
                  </a:lnTo>
                  <a:lnTo>
                    <a:pt x="332" y="393"/>
                  </a:lnTo>
                  <a:lnTo>
                    <a:pt x="296" y="399"/>
                  </a:lnTo>
                  <a:lnTo>
                    <a:pt x="258" y="401"/>
                  </a:lnTo>
                  <a:lnTo>
                    <a:pt x="220" y="399"/>
                  </a:lnTo>
                  <a:lnTo>
                    <a:pt x="183" y="393"/>
                  </a:lnTo>
                  <a:lnTo>
                    <a:pt x="149" y="384"/>
                  </a:lnTo>
                  <a:lnTo>
                    <a:pt x="116" y="370"/>
                  </a:lnTo>
                  <a:lnTo>
                    <a:pt x="88" y="353"/>
                  </a:lnTo>
                  <a:lnTo>
                    <a:pt x="62" y="334"/>
                  </a:lnTo>
                  <a:lnTo>
                    <a:pt x="41" y="312"/>
                  </a:lnTo>
                  <a:lnTo>
                    <a:pt x="24" y="287"/>
                  </a:lnTo>
                  <a:lnTo>
                    <a:pt x="10" y="260"/>
                  </a:lnTo>
                  <a:lnTo>
                    <a:pt x="3" y="231"/>
                  </a:lnTo>
                  <a:lnTo>
                    <a:pt x="0" y="200"/>
                  </a:lnTo>
                  <a:lnTo>
                    <a:pt x="3" y="170"/>
                  </a:lnTo>
                  <a:lnTo>
                    <a:pt x="10" y="141"/>
                  </a:lnTo>
                  <a:lnTo>
                    <a:pt x="24" y="115"/>
                  </a:lnTo>
                  <a:lnTo>
                    <a:pt x="41" y="90"/>
                  </a:lnTo>
                  <a:lnTo>
                    <a:pt x="62" y="68"/>
                  </a:lnTo>
                  <a:lnTo>
                    <a:pt x="88" y="48"/>
                  </a:lnTo>
                  <a:lnTo>
                    <a:pt x="116" y="31"/>
                  </a:lnTo>
                  <a:lnTo>
                    <a:pt x="149" y="18"/>
                  </a:lnTo>
                  <a:lnTo>
                    <a:pt x="183" y="9"/>
                  </a:lnTo>
                  <a:lnTo>
                    <a:pt x="220" y="2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9" name="Freeform 1040"/>
            <p:cNvSpPr>
              <a:spLocks noEditPoints="1"/>
            </p:cNvSpPr>
            <p:nvPr/>
          </p:nvSpPr>
          <p:spPr bwMode="auto">
            <a:xfrm>
              <a:off x="10026650" y="5173663"/>
              <a:ext cx="157163" cy="328613"/>
            </a:xfrm>
            <a:custGeom>
              <a:avLst/>
              <a:gdLst>
                <a:gd name="T0" fmla="*/ 516 w 989"/>
                <a:gd name="T1" fmla="*/ 126 h 2062"/>
                <a:gd name="T2" fmla="*/ 415 w 989"/>
                <a:gd name="T3" fmla="*/ 163 h 2062"/>
                <a:gd name="T4" fmla="*/ 324 w 989"/>
                <a:gd name="T5" fmla="*/ 219 h 2062"/>
                <a:gd name="T6" fmla="*/ 246 w 989"/>
                <a:gd name="T7" fmla="*/ 292 h 2062"/>
                <a:gd name="T8" fmla="*/ 185 w 989"/>
                <a:gd name="T9" fmla="*/ 378 h 2062"/>
                <a:gd name="T10" fmla="*/ 141 w 989"/>
                <a:gd name="T11" fmla="*/ 475 h 2062"/>
                <a:gd name="T12" fmla="*/ 118 w 989"/>
                <a:gd name="T13" fmla="*/ 581 h 2062"/>
                <a:gd name="T14" fmla="*/ 115 w 989"/>
                <a:gd name="T15" fmla="*/ 1868 h 2062"/>
                <a:gd name="T16" fmla="*/ 125 w 989"/>
                <a:gd name="T17" fmla="*/ 1908 h 2062"/>
                <a:gd name="T18" fmla="*/ 153 w 989"/>
                <a:gd name="T19" fmla="*/ 1937 h 2062"/>
                <a:gd name="T20" fmla="*/ 195 w 989"/>
                <a:gd name="T21" fmla="*/ 1948 h 2062"/>
                <a:gd name="T22" fmla="*/ 803 w 989"/>
                <a:gd name="T23" fmla="*/ 768 h 2062"/>
                <a:gd name="T24" fmla="*/ 814 w 989"/>
                <a:gd name="T25" fmla="*/ 674 h 2062"/>
                <a:gd name="T26" fmla="*/ 843 w 989"/>
                <a:gd name="T27" fmla="*/ 584 h 2062"/>
                <a:gd name="T28" fmla="*/ 867 w 989"/>
                <a:gd name="T29" fmla="*/ 513 h 2062"/>
                <a:gd name="T30" fmla="*/ 873 w 989"/>
                <a:gd name="T31" fmla="*/ 436 h 2062"/>
                <a:gd name="T32" fmla="*/ 858 w 989"/>
                <a:gd name="T33" fmla="*/ 362 h 2062"/>
                <a:gd name="T34" fmla="*/ 740 w 989"/>
                <a:gd name="T35" fmla="*/ 115 h 2062"/>
                <a:gd name="T36" fmla="*/ 590 w 989"/>
                <a:gd name="T37" fmla="*/ 0 h 2062"/>
                <a:gd name="T38" fmla="*/ 947 w 989"/>
                <a:gd name="T39" fmla="*/ 275 h 2062"/>
                <a:gd name="T40" fmla="*/ 978 w 989"/>
                <a:gd name="T41" fmla="*/ 364 h 2062"/>
                <a:gd name="T42" fmla="*/ 989 w 989"/>
                <a:gd name="T43" fmla="*/ 455 h 2062"/>
                <a:gd name="T44" fmla="*/ 978 w 989"/>
                <a:gd name="T45" fmla="*/ 547 h 2062"/>
                <a:gd name="T46" fmla="*/ 947 w 989"/>
                <a:gd name="T47" fmla="*/ 635 h 2062"/>
                <a:gd name="T48" fmla="*/ 926 w 989"/>
                <a:gd name="T49" fmla="*/ 685 h 2062"/>
                <a:gd name="T50" fmla="*/ 918 w 989"/>
                <a:gd name="T51" fmla="*/ 741 h 2062"/>
                <a:gd name="T52" fmla="*/ 917 w 989"/>
                <a:gd name="T53" fmla="*/ 2062 h 2062"/>
                <a:gd name="T54" fmla="*/ 159 w 989"/>
                <a:gd name="T55" fmla="*/ 2059 h 2062"/>
                <a:gd name="T56" fmla="*/ 96 w 989"/>
                <a:gd name="T57" fmla="*/ 2036 h 2062"/>
                <a:gd name="T58" fmla="*/ 46 w 989"/>
                <a:gd name="T59" fmla="*/ 1994 h 2062"/>
                <a:gd name="T60" fmla="*/ 13 w 989"/>
                <a:gd name="T61" fmla="*/ 1936 h 2062"/>
                <a:gd name="T62" fmla="*/ 0 w 989"/>
                <a:gd name="T63" fmla="*/ 1868 h 2062"/>
                <a:gd name="T64" fmla="*/ 3 w 989"/>
                <a:gd name="T65" fmla="*/ 578 h 2062"/>
                <a:gd name="T66" fmla="*/ 24 w 989"/>
                <a:gd name="T67" fmla="*/ 466 h 2062"/>
                <a:gd name="T68" fmla="*/ 65 w 989"/>
                <a:gd name="T69" fmla="*/ 359 h 2062"/>
                <a:gd name="T70" fmla="*/ 123 w 989"/>
                <a:gd name="T71" fmla="*/ 263 h 2062"/>
                <a:gd name="T72" fmla="*/ 197 w 989"/>
                <a:gd name="T73" fmla="*/ 178 h 2062"/>
                <a:gd name="T74" fmla="*/ 286 w 989"/>
                <a:gd name="T75" fmla="*/ 107 h 2062"/>
                <a:gd name="T76" fmla="*/ 387 w 989"/>
                <a:gd name="T77" fmla="*/ 52 h 2062"/>
                <a:gd name="T78" fmla="*/ 498 w 989"/>
                <a:gd name="T79" fmla="*/ 17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9" h="2062">
                  <a:moveTo>
                    <a:pt x="596" y="115"/>
                  </a:moveTo>
                  <a:lnTo>
                    <a:pt x="516" y="126"/>
                  </a:lnTo>
                  <a:lnTo>
                    <a:pt x="464" y="142"/>
                  </a:lnTo>
                  <a:lnTo>
                    <a:pt x="415" y="163"/>
                  </a:lnTo>
                  <a:lnTo>
                    <a:pt x="368" y="189"/>
                  </a:lnTo>
                  <a:lnTo>
                    <a:pt x="324" y="219"/>
                  </a:lnTo>
                  <a:lnTo>
                    <a:pt x="284" y="253"/>
                  </a:lnTo>
                  <a:lnTo>
                    <a:pt x="246" y="292"/>
                  </a:lnTo>
                  <a:lnTo>
                    <a:pt x="214" y="333"/>
                  </a:lnTo>
                  <a:lnTo>
                    <a:pt x="185" y="378"/>
                  </a:lnTo>
                  <a:lnTo>
                    <a:pt x="161" y="425"/>
                  </a:lnTo>
                  <a:lnTo>
                    <a:pt x="141" y="475"/>
                  </a:lnTo>
                  <a:lnTo>
                    <a:pt x="126" y="527"/>
                  </a:lnTo>
                  <a:lnTo>
                    <a:pt x="118" y="581"/>
                  </a:lnTo>
                  <a:lnTo>
                    <a:pt x="115" y="635"/>
                  </a:lnTo>
                  <a:lnTo>
                    <a:pt x="115" y="1868"/>
                  </a:lnTo>
                  <a:lnTo>
                    <a:pt x="118" y="1890"/>
                  </a:lnTo>
                  <a:lnTo>
                    <a:pt x="125" y="1908"/>
                  </a:lnTo>
                  <a:lnTo>
                    <a:pt x="138" y="1925"/>
                  </a:lnTo>
                  <a:lnTo>
                    <a:pt x="153" y="1937"/>
                  </a:lnTo>
                  <a:lnTo>
                    <a:pt x="173" y="1945"/>
                  </a:lnTo>
                  <a:lnTo>
                    <a:pt x="195" y="1948"/>
                  </a:lnTo>
                  <a:lnTo>
                    <a:pt x="803" y="1948"/>
                  </a:lnTo>
                  <a:lnTo>
                    <a:pt x="803" y="768"/>
                  </a:lnTo>
                  <a:lnTo>
                    <a:pt x="806" y="721"/>
                  </a:lnTo>
                  <a:lnTo>
                    <a:pt x="814" y="674"/>
                  </a:lnTo>
                  <a:lnTo>
                    <a:pt x="827" y="628"/>
                  </a:lnTo>
                  <a:lnTo>
                    <a:pt x="843" y="584"/>
                  </a:lnTo>
                  <a:lnTo>
                    <a:pt x="858" y="549"/>
                  </a:lnTo>
                  <a:lnTo>
                    <a:pt x="867" y="513"/>
                  </a:lnTo>
                  <a:lnTo>
                    <a:pt x="873" y="474"/>
                  </a:lnTo>
                  <a:lnTo>
                    <a:pt x="873" y="436"/>
                  </a:lnTo>
                  <a:lnTo>
                    <a:pt x="867" y="399"/>
                  </a:lnTo>
                  <a:lnTo>
                    <a:pt x="858" y="362"/>
                  </a:lnTo>
                  <a:lnTo>
                    <a:pt x="843" y="326"/>
                  </a:lnTo>
                  <a:lnTo>
                    <a:pt x="740" y="115"/>
                  </a:lnTo>
                  <a:lnTo>
                    <a:pt x="596" y="115"/>
                  </a:lnTo>
                  <a:close/>
                  <a:moveTo>
                    <a:pt x="590" y="0"/>
                  </a:moveTo>
                  <a:lnTo>
                    <a:pt x="809" y="0"/>
                  </a:lnTo>
                  <a:lnTo>
                    <a:pt x="947" y="275"/>
                  </a:lnTo>
                  <a:lnTo>
                    <a:pt x="965" y="319"/>
                  </a:lnTo>
                  <a:lnTo>
                    <a:pt x="978" y="364"/>
                  </a:lnTo>
                  <a:lnTo>
                    <a:pt x="986" y="409"/>
                  </a:lnTo>
                  <a:lnTo>
                    <a:pt x="989" y="455"/>
                  </a:lnTo>
                  <a:lnTo>
                    <a:pt x="986" y="501"/>
                  </a:lnTo>
                  <a:lnTo>
                    <a:pt x="978" y="547"/>
                  </a:lnTo>
                  <a:lnTo>
                    <a:pt x="965" y="592"/>
                  </a:lnTo>
                  <a:lnTo>
                    <a:pt x="947" y="635"/>
                  </a:lnTo>
                  <a:lnTo>
                    <a:pt x="934" y="660"/>
                  </a:lnTo>
                  <a:lnTo>
                    <a:pt x="926" y="685"/>
                  </a:lnTo>
                  <a:lnTo>
                    <a:pt x="920" y="713"/>
                  </a:lnTo>
                  <a:lnTo>
                    <a:pt x="918" y="741"/>
                  </a:lnTo>
                  <a:lnTo>
                    <a:pt x="917" y="768"/>
                  </a:lnTo>
                  <a:lnTo>
                    <a:pt x="917" y="2062"/>
                  </a:lnTo>
                  <a:lnTo>
                    <a:pt x="195" y="2062"/>
                  </a:lnTo>
                  <a:lnTo>
                    <a:pt x="159" y="2059"/>
                  </a:lnTo>
                  <a:lnTo>
                    <a:pt x="126" y="2050"/>
                  </a:lnTo>
                  <a:lnTo>
                    <a:pt x="96" y="2036"/>
                  </a:lnTo>
                  <a:lnTo>
                    <a:pt x="69" y="2017"/>
                  </a:lnTo>
                  <a:lnTo>
                    <a:pt x="46" y="1994"/>
                  </a:lnTo>
                  <a:lnTo>
                    <a:pt x="26" y="1967"/>
                  </a:lnTo>
                  <a:lnTo>
                    <a:pt x="13" y="1936"/>
                  </a:lnTo>
                  <a:lnTo>
                    <a:pt x="3" y="1903"/>
                  </a:lnTo>
                  <a:lnTo>
                    <a:pt x="0" y="1868"/>
                  </a:lnTo>
                  <a:lnTo>
                    <a:pt x="0" y="635"/>
                  </a:lnTo>
                  <a:lnTo>
                    <a:pt x="3" y="578"/>
                  </a:lnTo>
                  <a:lnTo>
                    <a:pt x="10" y="521"/>
                  </a:lnTo>
                  <a:lnTo>
                    <a:pt x="24" y="466"/>
                  </a:lnTo>
                  <a:lnTo>
                    <a:pt x="42" y="411"/>
                  </a:lnTo>
                  <a:lnTo>
                    <a:pt x="65" y="359"/>
                  </a:lnTo>
                  <a:lnTo>
                    <a:pt x="92" y="310"/>
                  </a:lnTo>
                  <a:lnTo>
                    <a:pt x="123" y="263"/>
                  </a:lnTo>
                  <a:lnTo>
                    <a:pt x="157" y="219"/>
                  </a:lnTo>
                  <a:lnTo>
                    <a:pt x="197" y="178"/>
                  </a:lnTo>
                  <a:lnTo>
                    <a:pt x="240" y="141"/>
                  </a:lnTo>
                  <a:lnTo>
                    <a:pt x="286" y="107"/>
                  </a:lnTo>
                  <a:lnTo>
                    <a:pt x="335" y="77"/>
                  </a:lnTo>
                  <a:lnTo>
                    <a:pt x="387" y="52"/>
                  </a:lnTo>
                  <a:lnTo>
                    <a:pt x="442" y="32"/>
                  </a:lnTo>
                  <a:lnTo>
                    <a:pt x="498" y="17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0" name="Freeform 1041"/>
            <p:cNvSpPr>
              <a:spLocks noEditPoints="1"/>
            </p:cNvSpPr>
            <p:nvPr/>
          </p:nvSpPr>
          <p:spPr bwMode="auto">
            <a:xfrm>
              <a:off x="10180638" y="5173663"/>
              <a:ext cx="346075" cy="346075"/>
            </a:xfrm>
            <a:custGeom>
              <a:avLst/>
              <a:gdLst>
                <a:gd name="T0" fmla="*/ 931 w 2178"/>
                <a:gd name="T1" fmla="*/ 127 h 2177"/>
                <a:gd name="T2" fmla="*/ 710 w 2178"/>
                <a:gd name="T3" fmla="*/ 191 h 2177"/>
                <a:gd name="T4" fmla="*/ 514 w 2178"/>
                <a:gd name="T5" fmla="*/ 302 h 2177"/>
                <a:gd name="T6" fmla="*/ 349 w 2178"/>
                <a:gd name="T7" fmla="*/ 454 h 2177"/>
                <a:gd name="T8" fmla="*/ 223 w 2178"/>
                <a:gd name="T9" fmla="*/ 641 h 2177"/>
                <a:gd name="T10" fmla="*/ 142 w 2178"/>
                <a:gd name="T11" fmla="*/ 854 h 2177"/>
                <a:gd name="T12" fmla="*/ 114 w 2178"/>
                <a:gd name="T13" fmla="*/ 1089 h 2177"/>
                <a:gd name="T14" fmla="*/ 142 w 2178"/>
                <a:gd name="T15" fmla="*/ 1323 h 2177"/>
                <a:gd name="T16" fmla="*/ 223 w 2178"/>
                <a:gd name="T17" fmla="*/ 1536 h 2177"/>
                <a:gd name="T18" fmla="*/ 349 w 2178"/>
                <a:gd name="T19" fmla="*/ 1723 h 2177"/>
                <a:gd name="T20" fmla="*/ 514 w 2178"/>
                <a:gd name="T21" fmla="*/ 1875 h 2177"/>
                <a:gd name="T22" fmla="*/ 710 w 2178"/>
                <a:gd name="T23" fmla="*/ 1985 h 2177"/>
                <a:gd name="T24" fmla="*/ 931 w 2178"/>
                <a:gd name="T25" fmla="*/ 2050 h 2177"/>
                <a:gd name="T26" fmla="*/ 1169 w 2178"/>
                <a:gd name="T27" fmla="*/ 2059 h 2177"/>
                <a:gd name="T28" fmla="*/ 1398 w 2178"/>
                <a:gd name="T29" fmla="*/ 2012 h 2177"/>
                <a:gd name="T30" fmla="*/ 1603 w 2178"/>
                <a:gd name="T31" fmla="*/ 1917 h 2177"/>
                <a:gd name="T32" fmla="*/ 1778 w 2178"/>
                <a:gd name="T33" fmla="*/ 1777 h 2177"/>
                <a:gd name="T34" fmla="*/ 1918 w 2178"/>
                <a:gd name="T35" fmla="*/ 1602 h 2177"/>
                <a:gd name="T36" fmla="*/ 2014 w 2178"/>
                <a:gd name="T37" fmla="*/ 1397 h 2177"/>
                <a:gd name="T38" fmla="*/ 2061 w 2178"/>
                <a:gd name="T39" fmla="*/ 1169 h 2177"/>
                <a:gd name="T40" fmla="*/ 2051 w 2178"/>
                <a:gd name="T41" fmla="*/ 930 h 2177"/>
                <a:gd name="T42" fmla="*/ 1988 w 2178"/>
                <a:gd name="T43" fmla="*/ 709 h 2177"/>
                <a:gd name="T44" fmla="*/ 1876 w 2178"/>
                <a:gd name="T45" fmla="*/ 513 h 2177"/>
                <a:gd name="T46" fmla="*/ 1724 w 2178"/>
                <a:gd name="T47" fmla="*/ 349 h 2177"/>
                <a:gd name="T48" fmla="*/ 1537 w 2178"/>
                <a:gd name="T49" fmla="*/ 223 h 2177"/>
                <a:gd name="T50" fmla="*/ 1324 w 2178"/>
                <a:gd name="T51" fmla="*/ 143 h 2177"/>
                <a:gd name="T52" fmla="*/ 1089 w 2178"/>
                <a:gd name="T53" fmla="*/ 115 h 2177"/>
                <a:gd name="T54" fmla="*/ 1258 w 2178"/>
                <a:gd name="T55" fmla="*/ 13 h 2177"/>
                <a:gd name="T56" fmla="*/ 1495 w 2178"/>
                <a:gd name="T57" fmla="*/ 78 h 2177"/>
                <a:gd name="T58" fmla="*/ 1706 w 2178"/>
                <a:gd name="T59" fmla="*/ 192 h 2177"/>
                <a:gd name="T60" fmla="*/ 1887 w 2178"/>
                <a:gd name="T61" fmla="*/ 347 h 2177"/>
                <a:gd name="T62" fmla="*/ 2029 w 2178"/>
                <a:gd name="T63" fmla="*/ 539 h 2177"/>
                <a:gd name="T64" fmla="*/ 2128 w 2178"/>
                <a:gd name="T65" fmla="*/ 759 h 2177"/>
                <a:gd name="T66" fmla="*/ 2175 w 2178"/>
                <a:gd name="T67" fmla="*/ 1003 h 2177"/>
                <a:gd name="T68" fmla="*/ 2166 w 2178"/>
                <a:gd name="T69" fmla="*/ 1257 h 2177"/>
                <a:gd name="T70" fmla="*/ 2100 w 2178"/>
                <a:gd name="T71" fmla="*/ 1494 h 2177"/>
                <a:gd name="T72" fmla="*/ 1987 w 2178"/>
                <a:gd name="T73" fmla="*/ 1705 h 2177"/>
                <a:gd name="T74" fmla="*/ 1831 w 2178"/>
                <a:gd name="T75" fmla="*/ 1885 h 2177"/>
                <a:gd name="T76" fmla="*/ 1639 w 2178"/>
                <a:gd name="T77" fmla="*/ 2028 h 2177"/>
                <a:gd name="T78" fmla="*/ 1418 w 2178"/>
                <a:gd name="T79" fmla="*/ 2126 h 2177"/>
                <a:gd name="T80" fmla="*/ 1174 w 2178"/>
                <a:gd name="T81" fmla="*/ 2174 h 2177"/>
                <a:gd name="T82" fmla="*/ 920 w 2178"/>
                <a:gd name="T83" fmla="*/ 2163 h 2177"/>
                <a:gd name="T84" fmla="*/ 683 w 2178"/>
                <a:gd name="T85" fmla="*/ 2099 h 2177"/>
                <a:gd name="T86" fmla="*/ 472 w 2178"/>
                <a:gd name="T87" fmla="*/ 1985 h 2177"/>
                <a:gd name="T88" fmla="*/ 291 w 2178"/>
                <a:gd name="T89" fmla="*/ 1829 h 2177"/>
                <a:gd name="T90" fmla="*/ 149 w 2178"/>
                <a:gd name="T91" fmla="*/ 1637 h 2177"/>
                <a:gd name="T92" fmla="*/ 50 w 2178"/>
                <a:gd name="T93" fmla="*/ 1417 h 2177"/>
                <a:gd name="T94" fmla="*/ 3 w 2178"/>
                <a:gd name="T95" fmla="*/ 1174 h 2177"/>
                <a:gd name="T96" fmla="*/ 12 w 2178"/>
                <a:gd name="T97" fmla="*/ 920 h 2177"/>
                <a:gd name="T98" fmla="*/ 78 w 2178"/>
                <a:gd name="T99" fmla="*/ 683 h 2177"/>
                <a:gd name="T100" fmla="*/ 191 w 2178"/>
                <a:gd name="T101" fmla="*/ 472 h 2177"/>
                <a:gd name="T102" fmla="*/ 347 w 2178"/>
                <a:gd name="T103" fmla="*/ 291 h 2177"/>
                <a:gd name="T104" fmla="*/ 539 w 2178"/>
                <a:gd name="T105" fmla="*/ 148 h 2177"/>
                <a:gd name="T106" fmla="*/ 760 w 2178"/>
                <a:gd name="T107" fmla="*/ 50 h 2177"/>
                <a:gd name="T108" fmla="*/ 1004 w 2178"/>
                <a:gd name="T109" fmla="*/ 3 h 2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78" h="2177">
                  <a:moveTo>
                    <a:pt x="1089" y="115"/>
                  </a:moveTo>
                  <a:lnTo>
                    <a:pt x="1009" y="118"/>
                  </a:lnTo>
                  <a:lnTo>
                    <a:pt x="931" y="127"/>
                  </a:lnTo>
                  <a:lnTo>
                    <a:pt x="854" y="143"/>
                  </a:lnTo>
                  <a:lnTo>
                    <a:pt x="780" y="164"/>
                  </a:lnTo>
                  <a:lnTo>
                    <a:pt x="710" y="191"/>
                  </a:lnTo>
                  <a:lnTo>
                    <a:pt x="641" y="223"/>
                  </a:lnTo>
                  <a:lnTo>
                    <a:pt x="575" y="260"/>
                  </a:lnTo>
                  <a:lnTo>
                    <a:pt x="514" y="302"/>
                  </a:lnTo>
                  <a:lnTo>
                    <a:pt x="454" y="349"/>
                  </a:lnTo>
                  <a:lnTo>
                    <a:pt x="400" y="399"/>
                  </a:lnTo>
                  <a:lnTo>
                    <a:pt x="349" y="454"/>
                  </a:lnTo>
                  <a:lnTo>
                    <a:pt x="302" y="513"/>
                  </a:lnTo>
                  <a:lnTo>
                    <a:pt x="260" y="575"/>
                  </a:lnTo>
                  <a:lnTo>
                    <a:pt x="223" y="641"/>
                  </a:lnTo>
                  <a:lnTo>
                    <a:pt x="190" y="709"/>
                  </a:lnTo>
                  <a:lnTo>
                    <a:pt x="164" y="780"/>
                  </a:lnTo>
                  <a:lnTo>
                    <a:pt x="142" y="854"/>
                  </a:lnTo>
                  <a:lnTo>
                    <a:pt x="127" y="930"/>
                  </a:lnTo>
                  <a:lnTo>
                    <a:pt x="117" y="1008"/>
                  </a:lnTo>
                  <a:lnTo>
                    <a:pt x="114" y="1089"/>
                  </a:lnTo>
                  <a:lnTo>
                    <a:pt x="117" y="1169"/>
                  </a:lnTo>
                  <a:lnTo>
                    <a:pt x="127" y="1247"/>
                  </a:lnTo>
                  <a:lnTo>
                    <a:pt x="142" y="1323"/>
                  </a:lnTo>
                  <a:lnTo>
                    <a:pt x="164" y="1397"/>
                  </a:lnTo>
                  <a:lnTo>
                    <a:pt x="190" y="1468"/>
                  </a:lnTo>
                  <a:lnTo>
                    <a:pt x="223" y="1536"/>
                  </a:lnTo>
                  <a:lnTo>
                    <a:pt x="260" y="1602"/>
                  </a:lnTo>
                  <a:lnTo>
                    <a:pt x="302" y="1663"/>
                  </a:lnTo>
                  <a:lnTo>
                    <a:pt x="349" y="1723"/>
                  </a:lnTo>
                  <a:lnTo>
                    <a:pt x="400" y="1777"/>
                  </a:lnTo>
                  <a:lnTo>
                    <a:pt x="454" y="1828"/>
                  </a:lnTo>
                  <a:lnTo>
                    <a:pt x="514" y="1875"/>
                  </a:lnTo>
                  <a:lnTo>
                    <a:pt x="575" y="1917"/>
                  </a:lnTo>
                  <a:lnTo>
                    <a:pt x="641" y="1954"/>
                  </a:lnTo>
                  <a:lnTo>
                    <a:pt x="710" y="1985"/>
                  </a:lnTo>
                  <a:lnTo>
                    <a:pt x="780" y="2012"/>
                  </a:lnTo>
                  <a:lnTo>
                    <a:pt x="854" y="2034"/>
                  </a:lnTo>
                  <a:lnTo>
                    <a:pt x="931" y="2050"/>
                  </a:lnTo>
                  <a:lnTo>
                    <a:pt x="1009" y="2059"/>
                  </a:lnTo>
                  <a:lnTo>
                    <a:pt x="1089" y="2062"/>
                  </a:lnTo>
                  <a:lnTo>
                    <a:pt x="1169" y="2059"/>
                  </a:lnTo>
                  <a:lnTo>
                    <a:pt x="1247" y="2050"/>
                  </a:lnTo>
                  <a:lnTo>
                    <a:pt x="1324" y="2034"/>
                  </a:lnTo>
                  <a:lnTo>
                    <a:pt x="1398" y="2012"/>
                  </a:lnTo>
                  <a:lnTo>
                    <a:pt x="1468" y="1985"/>
                  </a:lnTo>
                  <a:lnTo>
                    <a:pt x="1537" y="1954"/>
                  </a:lnTo>
                  <a:lnTo>
                    <a:pt x="1603" y="1917"/>
                  </a:lnTo>
                  <a:lnTo>
                    <a:pt x="1664" y="1875"/>
                  </a:lnTo>
                  <a:lnTo>
                    <a:pt x="1724" y="1828"/>
                  </a:lnTo>
                  <a:lnTo>
                    <a:pt x="1778" y="1777"/>
                  </a:lnTo>
                  <a:lnTo>
                    <a:pt x="1829" y="1723"/>
                  </a:lnTo>
                  <a:lnTo>
                    <a:pt x="1876" y="1663"/>
                  </a:lnTo>
                  <a:lnTo>
                    <a:pt x="1918" y="1602"/>
                  </a:lnTo>
                  <a:lnTo>
                    <a:pt x="1955" y="1536"/>
                  </a:lnTo>
                  <a:lnTo>
                    <a:pt x="1988" y="1468"/>
                  </a:lnTo>
                  <a:lnTo>
                    <a:pt x="2014" y="1397"/>
                  </a:lnTo>
                  <a:lnTo>
                    <a:pt x="2036" y="1323"/>
                  </a:lnTo>
                  <a:lnTo>
                    <a:pt x="2051" y="1247"/>
                  </a:lnTo>
                  <a:lnTo>
                    <a:pt x="2061" y="1169"/>
                  </a:lnTo>
                  <a:lnTo>
                    <a:pt x="2064" y="1089"/>
                  </a:lnTo>
                  <a:lnTo>
                    <a:pt x="2061" y="1008"/>
                  </a:lnTo>
                  <a:lnTo>
                    <a:pt x="2051" y="930"/>
                  </a:lnTo>
                  <a:lnTo>
                    <a:pt x="2036" y="854"/>
                  </a:lnTo>
                  <a:lnTo>
                    <a:pt x="2014" y="780"/>
                  </a:lnTo>
                  <a:lnTo>
                    <a:pt x="1988" y="709"/>
                  </a:lnTo>
                  <a:lnTo>
                    <a:pt x="1955" y="641"/>
                  </a:lnTo>
                  <a:lnTo>
                    <a:pt x="1918" y="575"/>
                  </a:lnTo>
                  <a:lnTo>
                    <a:pt x="1876" y="513"/>
                  </a:lnTo>
                  <a:lnTo>
                    <a:pt x="1829" y="454"/>
                  </a:lnTo>
                  <a:lnTo>
                    <a:pt x="1778" y="399"/>
                  </a:lnTo>
                  <a:lnTo>
                    <a:pt x="1724" y="349"/>
                  </a:lnTo>
                  <a:lnTo>
                    <a:pt x="1664" y="302"/>
                  </a:lnTo>
                  <a:lnTo>
                    <a:pt x="1603" y="260"/>
                  </a:lnTo>
                  <a:lnTo>
                    <a:pt x="1537" y="223"/>
                  </a:lnTo>
                  <a:lnTo>
                    <a:pt x="1468" y="191"/>
                  </a:lnTo>
                  <a:lnTo>
                    <a:pt x="1398" y="164"/>
                  </a:lnTo>
                  <a:lnTo>
                    <a:pt x="1324" y="143"/>
                  </a:lnTo>
                  <a:lnTo>
                    <a:pt x="1247" y="127"/>
                  </a:lnTo>
                  <a:lnTo>
                    <a:pt x="1169" y="118"/>
                  </a:lnTo>
                  <a:lnTo>
                    <a:pt x="1089" y="115"/>
                  </a:lnTo>
                  <a:close/>
                  <a:moveTo>
                    <a:pt x="1089" y="0"/>
                  </a:moveTo>
                  <a:lnTo>
                    <a:pt x="1174" y="3"/>
                  </a:lnTo>
                  <a:lnTo>
                    <a:pt x="1258" y="13"/>
                  </a:lnTo>
                  <a:lnTo>
                    <a:pt x="1339" y="28"/>
                  </a:lnTo>
                  <a:lnTo>
                    <a:pt x="1418" y="50"/>
                  </a:lnTo>
                  <a:lnTo>
                    <a:pt x="1495" y="78"/>
                  </a:lnTo>
                  <a:lnTo>
                    <a:pt x="1569" y="110"/>
                  </a:lnTo>
                  <a:lnTo>
                    <a:pt x="1639" y="148"/>
                  </a:lnTo>
                  <a:lnTo>
                    <a:pt x="1706" y="192"/>
                  </a:lnTo>
                  <a:lnTo>
                    <a:pt x="1771" y="239"/>
                  </a:lnTo>
                  <a:lnTo>
                    <a:pt x="1831" y="291"/>
                  </a:lnTo>
                  <a:lnTo>
                    <a:pt x="1887" y="347"/>
                  </a:lnTo>
                  <a:lnTo>
                    <a:pt x="1940" y="407"/>
                  </a:lnTo>
                  <a:lnTo>
                    <a:pt x="1987" y="472"/>
                  </a:lnTo>
                  <a:lnTo>
                    <a:pt x="2029" y="539"/>
                  </a:lnTo>
                  <a:lnTo>
                    <a:pt x="2068" y="609"/>
                  </a:lnTo>
                  <a:lnTo>
                    <a:pt x="2100" y="683"/>
                  </a:lnTo>
                  <a:lnTo>
                    <a:pt x="2128" y="759"/>
                  </a:lnTo>
                  <a:lnTo>
                    <a:pt x="2149" y="839"/>
                  </a:lnTo>
                  <a:lnTo>
                    <a:pt x="2166" y="920"/>
                  </a:lnTo>
                  <a:lnTo>
                    <a:pt x="2175" y="1003"/>
                  </a:lnTo>
                  <a:lnTo>
                    <a:pt x="2178" y="1089"/>
                  </a:lnTo>
                  <a:lnTo>
                    <a:pt x="2175" y="1174"/>
                  </a:lnTo>
                  <a:lnTo>
                    <a:pt x="2166" y="1257"/>
                  </a:lnTo>
                  <a:lnTo>
                    <a:pt x="2149" y="1339"/>
                  </a:lnTo>
                  <a:lnTo>
                    <a:pt x="2128" y="1417"/>
                  </a:lnTo>
                  <a:lnTo>
                    <a:pt x="2100" y="1494"/>
                  </a:lnTo>
                  <a:lnTo>
                    <a:pt x="2068" y="1568"/>
                  </a:lnTo>
                  <a:lnTo>
                    <a:pt x="2029" y="1637"/>
                  </a:lnTo>
                  <a:lnTo>
                    <a:pt x="1987" y="1705"/>
                  </a:lnTo>
                  <a:lnTo>
                    <a:pt x="1940" y="1770"/>
                  </a:lnTo>
                  <a:lnTo>
                    <a:pt x="1887" y="1829"/>
                  </a:lnTo>
                  <a:lnTo>
                    <a:pt x="1831" y="1885"/>
                  </a:lnTo>
                  <a:lnTo>
                    <a:pt x="1771" y="1937"/>
                  </a:lnTo>
                  <a:lnTo>
                    <a:pt x="1706" y="1985"/>
                  </a:lnTo>
                  <a:lnTo>
                    <a:pt x="1639" y="2028"/>
                  </a:lnTo>
                  <a:lnTo>
                    <a:pt x="1569" y="2067"/>
                  </a:lnTo>
                  <a:lnTo>
                    <a:pt x="1495" y="2099"/>
                  </a:lnTo>
                  <a:lnTo>
                    <a:pt x="1418" y="2126"/>
                  </a:lnTo>
                  <a:lnTo>
                    <a:pt x="1339" y="2148"/>
                  </a:lnTo>
                  <a:lnTo>
                    <a:pt x="1258" y="2163"/>
                  </a:lnTo>
                  <a:lnTo>
                    <a:pt x="1174" y="2174"/>
                  </a:lnTo>
                  <a:lnTo>
                    <a:pt x="1089" y="2177"/>
                  </a:lnTo>
                  <a:lnTo>
                    <a:pt x="1004" y="2174"/>
                  </a:lnTo>
                  <a:lnTo>
                    <a:pt x="920" y="2163"/>
                  </a:lnTo>
                  <a:lnTo>
                    <a:pt x="839" y="2148"/>
                  </a:lnTo>
                  <a:lnTo>
                    <a:pt x="760" y="2126"/>
                  </a:lnTo>
                  <a:lnTo>
                    <a:pt x="683" y="2099"/>
                  </a:lnTo>
                  <a:lnTo>
                    <a:pt x="609" y="2067"/>
                  </a:lnTo>
                  <a:lnTo>
                    <a:pt x="539" y="2028"/>
                  </a:lnTo>
                  <a:lnTo>
                    <a:pt x="472" y="1985"/>
                  </a:lnTo>
                  <a:lnTo>
                    <a:pt x="407" y="1937"/>
                  </a:lnTo>
                  <a:lnTo>
                    <a:pt x="347" y="1885"/>
                  </a:lnTo>
                  <a:lnTo>
                    <a:pt x="291" y="1829"/>
                  </a:lnTo>
                  <a:lnTo>
                    <a:pt x="238" y="1770"/>
                  </a:lnTo>
                  <a:lnTo>
                    <a:pt x="191" y="1705"/>
                  </a:lnTo>
                  <a:lnTo>
                    <a:pt x="149" y="1637"/>
                  </a:lnTo>
                  <a:lnTo>
                    <a:pt x="110" y="1568"/>
                  </a:lnTo>
                  <a:lnTo>
                    <a:pt x="78" y="1494"/>
                  </a:lnTo>
                  <a:lnTo>
                    <a:pt x="50" y="1417"/>
                  </a:lnTo>
                  <a:lnTo>
                    <a:pt x="29" y="1339"/>
                  </a:lnTo>
                  <a:lnTo>
                    <a:pt x="12" y="1257"/>
                  </a:lnTo>
                  <a:lnTo>
                    <a:pt x="3" y="1174"/>
                  </a:lnTo>
                  <a:lnTo>
                    <a:pt x="0" y="1089"/>
                  </a:lnTo>
                  <a:lnTo>
                    <a:pt x="3" y="1003"/>
                  </a:lnTo>
                  <a:lnTo>
                    <a:pt x="12" y="920"/>
                  </a:lnTo>
                  <a:lnTo>
                    <a:pt x="29" y="839"/>
                  </a:lnTo>
                  <a:lnTo>
                    <a:pt x="50" y="759"/>
                  </a:lnTo>
                  <a:lnTo>
                    <a:pt x="78" y="683"/>
                  </a:lnTo>
                  <a:lnTo>
                    <a:pt x="110" y="609"/>
                  </a:lnTo>
                  <a:lnTo>
                    <a:pt x="149" y="539"/>
                  </a:lnTo>
                  <a:lnTo>
                    <a:pt x="191" y="472"/>
                  </a:lnTo>
                  <a:lnTo>
                    <a:pt x="238" y="407"/>
                  </a:lnTo>
                  <a:lnTo>
                    <a:pt x="291" y="347"/>
                  </a:lnTo>
                  <a:lnTo>
                    <a:pt x="347" y="291"/>
                  </a:lnTo>
                  <a:lnTo>
                    <a:pt x="407" y="239"/>
                  </a:lnTo>
                  <a:lnTo>
                    <a:pt x="472" y="192"/>
                  </a:lnTo>
                  <a:lnTo>
                    <a:pt x="539" y="148"/>
                  </a:lnTo>
                  <a:lnTo>
                    <a:pt x="609" y="110"/>
                  </a:lnTo>
                  <a:lnTo>
                    <a:pt x="683" y="78"/>
                  </a:lnTo>
                  <a:lnTo>
                    <a:pt x="760" y="50"/>
                  </a:lnTo>
                  <a:lnTo>
                    <a:pt x="839" y="28"/>
                  </a:lnTo>
                  <a:lnTo>
                    <a:pt x="920" y="13"/>
                  </a:lnTo>
                  <a:lnTo>
                    <a:pt x="1004" y="3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1" name="Freeform 1042"/>
            <p:cNvSpPr>
              <a:spLocks noEditPoints="1"/>
            </p:cNvSpPr>
            <p:nvPr/>
          </p:nvSpPr>
          <p:spPr bwMode="auto">
            <a:xfrm>
              <a:off x="10472738" y="5219701"/>
              <a:ext cx="65088" cy="63500"/>
            </a:xfrm>
            <a:custGeom>
              <a:avLst/>
              <a:gdLst>
                <a:gd name="T0" fmla="*/ 144 w 408"/>
                <a:gd name="T1" fmla="*/ 108 h 401"/>
                <a:gd name="T2" fmla="*/ 132 w 408"/>
                <a:gd name="T3" fmla="*/ 110 h 401"/>
                <a:gd name="T4" fmla="*/ 123 w 408"/>
                <a:gd name="T5" fmla="*/ 115 h 401"/>
                <a:gd name="T6" fmla="*/ 117 w 408"/>
                <a:gd name="T7" fmla="*/ 122 h 401"/>
                <a:gd name="T8" fmla="*/ 115 w 408"/>
                <a:gd name="T9" fmla="*/ 131 h 401"/>
                <a:gd name="T10" fmla="*/ 149 w 408"/>
                <a:gd name="T11" fmla="*/ 183 h 401"/>
                <a:gd name="T12" fmla="*/ 182 w 408"/>
                <a:gd name="T13" fmla="*/ 234 h 401"/>
                <a:gd name="T14" fmla="*/ 213 w 408"/>
                <a:gd name="T15" fmla="*/ 286 h 401"/>
                <a:gd name="T16" fmla="*/ 253 w 408"/>
                <a:gd name="T17" fmla="*/ 286 h 401"/>
                <a:gd name="T18" fmla="*/ 265 w 408"/>
                <a:gd name="T19" fmla="*/ 283 h 401"/>
                <a:gd name="T20" fmla="*/ 277 w 408"/>
                <a:gd name="T21" fmla="*/ 276 h 401"/>
                <a:gd name="T22" fmla="*/ 284 w 408"/>
                <a:gd name="T23" fmla="*/ 264 h 401"/>
                <a:gd name="T24" fmla="*/ 287 w 408"/>
                <a:gd name="T25" fmla="*/ 252 h 401"/>
                <a:gd name="T26" fmla="*/ 287 w 408"/>
                <a:gd name="T27" fmla="*/ 142 h 401"/>
                <a:gd name="T28" fmla="*/ 284 w 408"/>
                <a:gd name="T29" fmla="*/ 130 h 401"/>
                <a:gd name="T30" fmla="*/ 277 w 408"/>
                <a:gd name="T31" fmla="*/ 119 h 401"/>
                <a:gd name="T32" fmla="*/ 265 w 408"/>
                <a:gd name="T33" fmla="*/ 111 h 401"/>
                <a:gd name="T34" fmla="*/ 253 w 408"/>
                <a:gd name="T35" fmla="*/ 108 h 401"/>
                <a:gd name="T36" fmla="*/ 144 w 408"/>
                <a:gd name="T37" fmla="*/ 108 h 401"/>
                <a:gd name="T38" fmla="*/ 149 w 408"/>
                <a:gd name="T39" fmla="*/ 0 h 401"/>
                <a:gd name="T40" fmla="*/ 258 w 408"/>
                <a:gd name="T41" fmla="*/ 0 h 401"/>
                <a:gd name="T42" fmla="*/ 288 w 408"/>
                <a:gd name="T43" fmla="*/ 3 h 401"/>
                <a:gd name="T44" fmla="*/ 315 w 408"/>
                <a:gd name="T45" fmla="*/ 11 h 401"/>
                <a:gd name="T46" fmla="*/ 341 w 408"/>
                <a:gd name="T47" fmla="*/ 26 h 401"/>
                <a:gd name="T48" fmla="*/ 363 w 408"/>
                <a:gd name="T49" fmla="*/ 43 h 401"/>
                <a:gd name="T50" fmla="*/ 382 w 408"/>
                <a:gd name="T51" fmla="*/ 66 h 401"/>
                <a:gd name="T52" fmla="*/ 395 w 408"/>
                <a:gd name="T53" fmla="*/ 91 h 401"/>
                <a:gd name="T54" fmla="*/ 405 w 408"/>
                <a:gd name="T55" fmla="*/ 119 h 401"/>
                <a:gd name="T56" fmla="*/ 408 w 408"/>
                <a:gd name="T57" fmla="*/ 148 h 401"/>
                <a:gd name="T58" fmla="*/ 408 w 408"/>
                <a:gd name="T59" fmla="*/ 257 h 401"/>
                <a:gd name="T60" fmla="*/ 403 w 408"/>
                <a:gd name="T61" fmla="*/ 285 h 401"/>
                <a:gd name="T62" fmla="*/ 392 w 408"/>
                <a:gd name="T63" fmla="*/ 311 h 401"/>
                <a:gd name="T64" fmla="*/ 377 w 408"/>
                <a:gd name="T65" fmla="*/ 335 h 401"/>
                <a:gd name="T66" fmla="*/ 358 w 408"/>
                <a:gd name="T67" fmla="*/ 357 h 401"/>
                <a:gd name="T68" fmla="*/ 335 w 408"/>
                <a:gd name="T69" fmla="*/ 374 h 401"/>
                <a:gd name="T70" fmla="*/ 310 w 408"/>
                <a:gd name="T71" fmla="*/ 388 h 401"/>
                <a:gd name="T72" fmla="*/ 282 w 408"/>
                <a:gd name="T73" fmla="*/ 397 h 401"/>
                <a:gd name="T74" fmla="*/ 253 w 408"/>
                <a:gd name="T75" fmla="*/ 401 h 401"/>
                <a:gd name="T76" fmla="*/ 144 w 408"/>
                <a:gd name="T77" fmla="*/ 401 h 401"/>
                <a:gd name="T78" fmla="*/ 126 w 408"/>
                <a:gd name="T79" fmla="*/ 366 h 401"/>
                <a:gd name="T80" fmla="*/ 106 w 408"/>
                <a:gd name="T81" fmla="*/ 329 h 401"/>
                <a:gd name="T82" fmla="*/ 85 w 408"/>
                <a:gd name="T83" fmla="*/ 291 h 401"/>
                <a:gd name="T84" fmla="*/ 62 w 408"/>
                <a:gd name="T85" fmla="*/ 255 h 401"/>
                <a:gd name="T86" fmla="*/ 38 w 408"/>
                <a:gd name="T87" fmla="*/ 220 h 401"/>
                <a:gd name="T88" fmla="*/ 12 w 408"/>
                <a:gd name="T89" fmla="*/ 188 h 401"/>
                <a:gd name="T90" fmla="*/ 0 w 408"/>
                <a:gd name="T91" fmla="*/ 177 h 401"/>
                <a:gd name="T92" fmla="*/ 0 w 408"/>
                <a:gd name="T93" fmla="*/ 148 h 401"/>
                <a:gd name="T94" fmla="*/ 3 w 408"/>
                <a:gd name="T95" fmla="*/ 119 h 401"/>
                <a:gd name="T96" fmla="*/ 13 w 408"/>
                <a:gd name="T97" fmla="*/ 91 h 401"/>
                <a:gd name="T98" fmla="*/ 26 w 408"/>
                <a:gd name="T99" fmla="*/ 66 h 401"/>
                <a:gd name="T100" fmla="*/ 45 w 408"/>
                <a:gd name="T101" fmla="*/ 43 h 401"/>
                <a:gd name="T102" fmla="*/ 67 w 408"/>
                <a:gd name="T103" fmla="*/ 26 h 401"/>
                <a:gd name="T104" fmla="*/ 92 w 408"/>
                <a:gd name="T105" fmla="*/ 11 h 401"/>
                <a:gd name="T106" fmla="*/ 120 w 408"/>
                <a:gd name="T107" fmla="*/ 3 h 401"/>
                <a:gd name="T108" fmla="*/ 149 w 408"/>
                <a:gd name="T10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01">
                  <a:moveTo>
                    <a:pt x="144" y="108"/>
                  </a:moveTo>
                  <a:lnTo>
                    <a:pt x="132" y="110"/>
                  </a:lnTo>
                  <a:lnTo>
                    <a:pt x="123" y="115"/>
                  </a:lnTo>
                  <a:lnTo>
                    <a:pt x="117" y="122"/>
                  </a:lnTo>
                  <a:lnTo>
                    <a:pt x="115" y="131"/>
                  </a:lnTo>
                  <a:lnTo>
                    <a:pt x="149" y="183"/>
                  </a:lnTo>
                  <a:lnTo>
                    <a:pt x="182" y="234"/>
                  </a:lnTo>
                  <a:lnTo>
                    <a:pt x="213" y="286"/>
                  </a:lnTo>
                  <a:lnTo>
                    <a:pt x="253" y="286"/>
                  </a:lnTo>
                  <a:lnTo>
                    <a:pt x="265" y="283"/>
                  </a:lnTo>
                  <a:lnTo>
                    <a:pt x="277" y="276"/>
                  </a:lnTo>
                  <a:lnTo>
                    <a:pt x="284" y="264"/>
                  </a:lnTo>
                  <a:lnTo>
                    <a:pt x="287" y="252"/>
                  </a:lnTo>
                  <a:lnTo>
                    <a:pt x="287" y="142"/>
                  </a:lnTo>
                  <a:lnTo>
                    <a:pt x="284" y="130"/>
                  </a:lnTo>
                  <a:lnTo>
                    <a:pt x="277" y="119"/>
                  </a:lnTo>
                  <a:lnTo>
                    <a:pt x="265" y="111"/>
                  </a:lnTo>
                  <a:lnTo>
                    <a:pt x="253" y="108"/>
                  </a:lnTo>
                  <a:lnTo>
                    <a:pt x="144" y="108"/>
                  </a:lnTo>
                  <a:close/>
                  <a:moveTo>
                    <a:pt x="149" y="0"/>
                  </a:moveTo>
                  <a:lnTo>
                    <a:pt x="258" y="0"/>
                  </a:lnTo>
                  <a:lnTo>
                    <a:pt x="288" y="3"/>
                  </a:lnTo>
                  <a:lnTo>
                    <a:pt x="315" y="11"/>
                  </a:lnTo>
                  <a:lnTo>
                    <a:pt x="341" y="26"/>
                  </a:lnTo>
                  <a:lnTo>
                    <a:pt x="363" y="43"/>
                  </a:lnTo>
                  <a:lnTo>
                    <a:pt x="382" y="66"/>
                  </a:lnTo>
                  <a:lnTo>
                    <a:pt x="395" y="91"/>
                  </a:lnTo>
                  <a:lnTo>
                    <a:pt x="405" y="119"/>
                  </a:lnTo>
                  <a:lnTo>
                    <a:pt x="408" y="148"/>
                  </a:lnTo>
                  <a:lnTo>
                    <a:pt x="408" y="257"/>
                  </a:lnTo>
                  <a:lnTo>
                    <a:pt x="403" y="285"/>
                  </a:lnTo>
                  <a:lnTo>
                    <a:pt x="392" y="311"/>
                  </a:lnTo>
                  <a:lnTo>
                    <a:pt x="377" y="335"/>
                  </a:lnTo>
                  <a:lnTo>
                    <a:pt x="358" y="357"/>
                  </a:lnTo>
                  <a:lnTo>
                    <a:pt x="335" y="374"/>
                  </a:lnTo>
                  <a:lnTo>
                    <a:pt x="310" y="388"/>
                  </a:lnTo>
                  <a:lnTo>
                    <a:pt x="282" y="397"/>
                  </a:lnTo>
                  <a:lnTo>
                    <a:pt x="253" y="401"/>
                  </a:lnTo>
                  <a:lnTo>
                    <a:pt x="144" y="401"/>
                  </a:lnTo>
                  <a:lnTo>
                    <a:pt x="126" y="366"/>
                  </a:lnTo>
                  <a:lnTo>
                    <a:pt x="106" y="329"/>
                  </a:lnTo>
                  <a:lnTo>
                    <a:pt x="85" y="291"/>
                  </a:lnTo>
                  <a:lnTo>
                    <a:pt x="62" y="255"/>
                  </a:lnTo>
                  <a:lnTo>
                    <a:pt x="38" y="220"/>
                  </a:lnTo>
                  <a:lnTo>
                    <a:pt x="12" y="188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19"/>
                  </a:lnTo>
                  <a:lnTo>
                    <a:pt x="13" y="91"/>
                  </a:lnTo>
                  <a:lnTo>
                    <a:pt x="26" y="66"/>
                  </a:lnTo>
                  <a:lnTo>
                    <a:pt x="45" y="43"/>
                  </a:lnTo>
                  <a:lnTo>
                    <a:pt x="67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2" name="Freeform 1043"/>
            <p:cNvSpPr>
              <a:spLocks/>
            </p:cNvSpPr>
            <p:nvPr/>
          </p:nvSpPr>
          <p:spPr bwMode="auto">
            <a:xfrm>
              <a:off x="10190163" y="5192713"/>
              <a:ext cx="36513" cy="36513"/>
            </a:xfrm>
            <a:custGeom>
              <a:avLst/>
              <a:gdLst>
                <a:gd name="T0" fmla="*/ 48 w 227"/>
                <a:gd name="T1" fmla="*/ 0 h 228"/>
                <a:gd name="T2" fmla="*/ 65 w 227"/>
                <a:gd name="T3" fmla="*/ 0 h 228"/>
                <a:gd name="T4" fmla="*/ 81 w 227"/>
                <a:gd name="T5" fmla="*/ 5 h 228"/>
                <a:gd name="T6" fmla="*/ 97 w 227"/>
                <a:gd name="T7" fmla="*/ 15 h 228"/>
                <a:gd name="T8" fmla="*/ 211 w 227"/>
                <a:gd name="T9" fmla="*/ 130 h 228"/>
                <a:gd name="T10" fmla="*/ 222 w 227"/>
                <a:gd name="T11" fmla="*/ 146 h 228"/>
                <a:gd name="T12" fmla="*/ 227 w 227"/>
                <a:gd name="T13" fmla="*/ 162 h 228"/>
                <a:gd name="T14" fmla="*/ 227 w 227"/>
                <a:gd name="T15" fmla="*/ 179 h 228"/>
                <a:gd name="T16" fmla="*/ 222 w 227"/>
                <a:gd name="T17" fmla="*/ 196 h 228"/>
                <a:gd name="T18" fmla="*/ 211 w 227"/>
                <a:gd name="T19" fmla="*/ 210 h 228"/>
                <a:gd name="T20" fmla="*/ 199 w 227"/>
                <a:gd name="T21" fmla="*/ 221 h 228"/>
                <a:gd name="T22" fmla="*/ 187 w 227"/>
                <a:gd name="T23" fmla="*/ 226 h 228"/>
                <a:gd name="T24" fmla="*/ 171 w 227"/>
                <a:gd name="T25" fmla="*/ 228 h 228"/>
                <a:gd name="T26" fmla="*/ 155 w 227"/>
                <a:gd name="T27" fmla="*/ 226 h 228"/>
                <a:gd name="T28" fmla="*/ 143 w 227"/>
                <a:gd name="T29" fmla="*/ 221 h 228"/>
                <a:gd name="T30" fmla="*/ 131 w 227"/>
                <a:gd name="T31" fmla="*/ 210 h 228"/>
                <a:gd name="T32" fmla="*/ 17 w 227"/>
                <a:gd name="T33" fmla="*/ 96 h 228"/>
                <a:gd name="T34" fmla="*/ 5 w 227"/>
                <a:gd name="T35" fmla="*/ 81 h 228"/>
                <a:gd name="T36" fmla="*/ 0 w 227"/>
                <a:gd name="T37" fmla="*/ 64 h 228"/>
                <a:gd name="T38" fmla="*/ 0 w 227"/>
                <a:gd name="T39" fmla="*/ 48 h 228"/>
                <a:gd name="T40" fmla="*/ 5 w 227"/>
                <a:gd name="T41" fmla="*/ 31 h 228"/>
                <a:gd name="T42" fmla="*/ 17 w 227"/>
                <a:gd name="T43" fmla="*/ 15 h 228"/>
                <a:gd name="T44" fmla="*/ 31 w 227"/>
                <a:gd name="T45" fmla="*/ 5 h 228"/>
                <a:gd name="T46" fmla="*/ 48 w 227"/>
                <a:gd name="T4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8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7" y="15"/>
                  </a:lnTo>
                  <a:lnTo>
                    <a:pt x="211" y="130"/>
                  </a:lnTo>
                  <a:lnTo>
                    <a:pt x="222" y="146"/>
                  </a:lnTo>
                  <a:lnTo>
                    <a:pt x="227" y="162"/>
                  </a:lnTo>
                  <a:lnTo>
                    <a:pt x="227" y="179"/>
                  </a:lnTo>
                  <a:lnTo>
                    <a:pt x="222" y="196"/>
                  </a:lnTo>
                  <a:lnTo>
                    <a:pt x="211" y="210"/>
                  </a:lnTo>
                  <a:lnTo>
                    <a:pt x="199" y="221"/>
                  </a:lnTo>
                  <a:lnTo>
                    <a:pt x="187" y="226"/>
                  </a:lnTo>
                  <a:lnTo>
                    <a:pt x="171" y="228"/>
                  </a:lnTo>
                  <a:lnTo>
                    <a:pt x="155" y="226"/>
                  </a:lnTo>
                  <a:lnTo>
                    <a:pt x="143" y="221"/>
                  </a:lnTo>
                  <a:lnTo>
                    <a:pt x="131" y="210"/>
                  </a:lnTo>
                  <a:lnTo>
                    <a:pt x="17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7" y="15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3" name="Freeform 1044"/>
            <p:cNvSpPr>
              <a:spLocks noEditPoints="1"/>
            </p:cNvSpPr>
            <p:nvPr/>
          </p:nvSpPr>
          <p:spPr bwMode="auto">
            <a:xfrm>
              <a:off x="10217150" y="5210176"/>
              <a:ext cx="273050" cy="273050"/>
            </a:xfrm>
            <a:custGeom>
              <a:avLst/>
              <a:gdLst>
                <a:gd name="T0" fmla="*/ 726 w 1720"/>
                <a:gd name="T1" fmla="*/ 126 h 1719"/>
                <a:gd name="T2" fmla="*/ 540 w 1720"/>
                <a:gd name="T3" fmla="*/ 187 h 1719"/>
                <a:gd name="T4" fmla="*/ 379 w 1720"/>
                <a:gd name="T5" fmla="*/ 290 h 1719"/>
                <a:gd name="T6" fmla="*/ 251 w 1720"/>
                <a:gd name="T7" fmla="*/ 429 h 1719"/>
                <a:gd name="T8" fmla="*/ 162 w 1720"/>
                <a:gd name="T9" fmla="*/ 599 h 1719"/>
                <a:gd name="T10" fmla="*/ 118 w 1720"/>
                <a:gd name="T11" fmla="*/ 792 h 1719"/>
                <a:gd name="T12" fmla="*/ 126 w 1720"/>
                <a:gd name="T13" fmla="*/ 994 h 1719"/>
                <a:gd name="T14" fmla="*/ 187 w 1720"/>
                <a:gd name="T15" fmla="*/ 1179 h 1719"/>
                <a:gd name="T16" fmla="*/ 290 w 1720"/>
                <a:gd name="T17" fmla="*/ 1340 h 1719"/>
                <a:gd name="T18" fmla="*/ 429 w 1720"/>
                <a:gd name="T19" fmla="*/ 1468 h 1719"/>
                <a:gd name="T20" fmla="*/ 599 w 1720"/>
                <a:gd name="T21" fmla="*/ 1557 h 1719"/>
                <a:gd name="T22" fmla="*/ 792 w 1720"/>
                <a:gd name="T23" fmla="*/ 1601 h 1719"/>
                <a:gd name="T24" fmla="*/ 994 w 1720"/>
                <a:gd name="T25" fmla="*/ 1592 h 1719"/>
                <a:gd name="T26" fmla="*/ 1180 w 1720"/>
                <a:gd name="T27" fmla="*/ 1532 h 1719"/>
                <a:gd name="T28" fmla="*/ 1341 w 1720"/>
                <a:gd name="T29" fmla="*/ 1429 h 1719"/>
                <a:gd name="T30" fmla="*/ 1469 w 1720"/>
                <a:gd name="T31" fmla="*/ 1290 h 1719"/>
                <a:gd name="T32" fmla="*/ 1558 w 1720"/>
                <a:gd name="T33" fmla="*/ 1120 h 1719"/>
                <a:gd name="T34" fmla="*/ 1602 w 1720"/>
                <a:gd name="T35" fmla="*/ 927 h 1719"/>
                <a:gd name="T36" fmla="*/ 1594 w 1720"/>
                <a:gd name="T37" fmla="*/ 725 h 1719"/>
                <a:gd name="T38" fmla="*/ 1533 w 1720"/>
                <a:gd name="T39" fmla="*/ 540 h 1719"/>
                <a:gd name="T40" fmla="*/ 1430 w 1720"/>
                <a:gd name="T41" fmla="*/ 379 h 1719"/>
                <a:gd name="T42" fmla="*/ 1291 w 1720"/>
                <a:gd name="T43" fmla="*/ 250 h 1719"/>
                <a:gd name="T44" fmla="*/ 1121 w 1720"/>
                <a:gd name="T45" fmla="*/ 161 h 1719"/>
                <a:gd name="T46" fmla="*/ 928 w 1720"/>
                <a:gd name="T47" fmla="*/ 118 h 1719"/>
                <a:gd name="T48" fmla="*/ 934 w 1720"/>
                <a:gd name="T49" fmla="*/ 3 h 1719"/>
                <a:gd name="T50" fmla="*/ 1146 w 1720"/>
                <a:gd name="T51" fmla="*/ 48 h 1719"/>
                <a:gd name="T52" fmla="*/ 1334 w 1720"/>
                <a:gd name="T53" fmla="*/ 142 h 1719"/>
                <a:gd name="T54" fmla="*/ 1493 w 1720"/>
                <a:gd name="T55" fmla="*/ 276 h 1719"/>
                <a:gd name="T56" fmla="*/ 1615 w 1720"/>
                <a:gd name="T57" fmla="*/ 446 h 1719"/>
                <a:gd name="T58" fmla="*/ 1693 w 1720"/>
                <a:gd name="T59" fmla="*/ 642 h 1719"/>
                <a:gd name="T60" fmla="*/ 1720 w 1720"/>
                <a:gd name="T61" fmla="*/ 860 h 1719"/>
                <a:gd name="T62" fmla="*/ 1693 w 1720"/>
                <a:gd name="T63" fmla="*/ 1076 h 1719"/>
                <a:gd name="T64" fmla="*/ 1615 w 1720"/>
                <a:gd name="T65" fmla="*/ 1273 h 1719"/>
                <a:gd name="T66" fmla="*/ 1493 w 1720"/>
                <a:gd name="T67" fmla="*/ 1443 h 1719"/>
                <a:gd name="T68" fmla="*/ 1334 w 1720"/>
                <a:gd name="T69" fmla="*/ 1577 h 1719"/>
                <a:gd name="T70" fmla="*/ 1146 w 1720"/>
                <a:gd name="T71" fmla="*/ 1670 h 1719"/>
                <a:gd name="T72" fmla="*/ 934 w 1720"/>
                <a:gd name="T73" fmla="*/ 1716 h 1719"/>
                <a:gd name="T74" fmla="*/ 713 w 1720"/>
                <a:gd name="T75" fmla="*/ 1706 h 1719"/>
                <a:gd name="T76" fmla="*/ 509 w 1720"/>
                <a:gd name="T77" fmla="*/ 1644 h 1719"/>
                <a:gd name="T78" fmla="*/ 329 w 1720"/>
                <a:gd name="T79" fmla="*/ 1537 h 1719"/>
                <a:gd name="T80" fmla="*/ 182 w 1720"/>
                <a:gd name="T81" fmla="*/ 1390 h 1719"/>
                <a:gd name="T82" fmla="*/ 74 w 1720"/>
                <a:gd name="T83" fmla="*/ 1211 h 1719"/>
                <a:gd name="T84" fmla="*/ 13 w 1720"/>
                <a:gd name="T85" fmla="*/ 1006 h 1719"/>
                <a:gd name="T86" fmla="*/ 3 w 1720"/>
                <a:gd name="T87" fmla="*/ 786 h 1719"/>
                <a:gd name="T88" fmla="*/ 48 w 1720"/>
                <a:gd name="T89" fmla="*/ 574 h 1719"/>
                <a:gd name="T90" fmla="*/ 142 w 1720"/>
                <a:gd name="T91" fmla="*/ 386 h 1719"/>
                <a:gd name="T92" fmla="*/ 276 w 1720"/>
                <a:gd name="T93" fmla="*/ 227 h 1719"/>
                <a:gd name="T94" fmla="*/ 446 w 1720"/>
                <a:gd name="T95" fmla="*/ 105 h 1719"/>
                <a:gd name="T96" fmla="*/ 642 w 1720"/>
                <a:gd name="T97" fmla="*/ 27 h 1719"/>
                <a:gd name="T98" fmla="*/ 860 w 1720"/>
                <a:gd name="T99" fmla="*/ 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20" h="1719">
                  <a:moveTo>
                    <a:pt x="860" y="115"/>
                  </a:moveTo>
                  <a:lnTo>
                    <a:pt x="792" y="118"/>
                  </a:lnTo>
                  <a:lnTo>
                    <a:pt x="726" y="126"/>
                  </a:lnTo>
                  <a:lnTo>
                    <a:pt x="662" y="141"/>
                  </a:lnTo>
                  <a:lnTo>
                    <a:pt x="599" y="161"/>
                  </a:lnTo>
                  <a:lnTo>
                    <a:pt x="540" y="187"/>
                  </a:lnTo>
                  <a:lnTo>
                    <a:pt x="484" y="216"/>
                  </a:lnTo>
                  <a:lnTo>
                    <a:pt x="429" y="250"/>
                  </a:lnTo>
                  <a:lnTo>
                    <a:pt x="379" y="290"/>
                  </a:lnTo>
                  <a:lnTo>
                    <a:pt x="333" y="332"/>
                  </a:lnTo>
                  <a:lnTo>
                    <a:pt x="290" y="379"/>
                  </a:lnTo>
                  <a:lnTo>
                    <a:pt x="251" y="429"/>
                  </a:lnTo>
                  <a:lnTo>
                    <a:pt x="216" y="482"/>
                  </a:lnTo>
                  <a:lnTo>
                    <a:pt x="187" y="540"/>
                  </a:lnTo>
                  <a:lnTo>
                    <a:pt x="162" y="599"/>
                  </a:lnTo>
                  <a:lnTo>
                    <a:pt x="141" y="661"/>
                  </a:lnTo>
                  <a:lnTo>
                    <a:pt x="126" y="725"/>
                  </a:lnTo>
                  <a:lnTo>
                    <a:pt x="118" y="792"/>
                  </a:lnTo>
                  <a:lnTo>
                    <a:pt x="115" y="860"/>
                  </a:lnTo>
                  <a:lnTo>
                    <a:pt x="118" y="927"/>
                  </a:lnTo>
                  <a:lnTo>
                    <a:pt x="126" y="994"/>
                  </a:lnTo>
                  <a:lnTo>
                    <a:pt x="141" y="1057"/>
                  </a:lnTo>
                  <a:lnTo>
                    <a:pt x="162" y="1120"/>
                  </a:lnTo>
                  <a:lnTo>
                    <a:pt x="187" y="1179"/>
                  </a:lnTo>
                  <a:lnTo>
                    <a:pt x="216" y="1236"/>
                  </a:lnTo>
                  <a:lnTo>
                    <a:pt x="251" y="1290"/>
                  </a:lnTo>
                  <a:lnTo>
                    <a:pt x="290" y="1340"/>
                  </a:lnTo>
                  <a:lnTo>
                    <a:pt x="333" y="1387"/>
                  </a:lnTo>
                  <a:lnTo>
                    <a:pt x="379" y="1429"/>
                  </a:lnTo>
                  <a:lnTo>
                    <a:pt x="429" y="1468"/>
                  </a:lnTo>
                  <a:lnTo>
                    <a:pt x="484" y="1502"/>
                  </a:lnTo>
                  <a:lnTo>
                    <a:pt x="540" y="1532"/>
                  </a:lnTo>
                  <a:lnTo>
                    <a:pt x="599" y="1557"/>
                  </a:lnTo>
                  <a:lnTo>
                    <a:pt x="662" y="1577"/>
                  </a:lnTo>
                  <a:lnTo>
                    <a:pt x="726" y="1592"/>
                  </a:lnTo>
                  <a:lnTo>
                    <a:pt x="792" y="1601"/>
                  </a:lnTo>
                  <a:lnTo>
                    <a:pt x="860" y="1604"/>
                  </a:lnTo>
                  <a:lnTo>
                    <a:pt x="928" y="1601"/>
                  </a:lnTo>
                  <a:lnTo>
                    <a:pt x="994" y="1592"/>
                  </a:lnTo>
                  <a:lnTo>
                    <a:pt x="1058" y="1577"/>
                  </a:lnTo>
                  <a:lnTo>
                    <a:pt x="1121" y="1557"/>
                  </a:lnTo>
                  <a:lnTo>
                    <a:pt x="1180" y="1532"/>
                  </a:lnTo>
                  <a:lnTo>
                    <a:pt x="1236" y="1502"/>
                  </a:lnTo>
                  <a:lnTo>
                    <a:pt x="1291" y="1468"/>
                  </a:lnTo>
                  <a:lnTo>
                    <a:pt x="1341" y="1429"/>
                  </a:lnTo>
                  <a:lnTo>
                    <a:pt x="1387" y="1387"/>
                  </a:lnTo>
                  <a:lnTo>
                    <a:pt x="1430" y="1340"/>
                  </a:lnTo>
                  <a:lnTo>
                    <a:pt x="1469" y="1290"/>
                  </a:lnTo>
                  <a:lnTo>
                    <a:pt x="1504" y="1236"/>
                  </a:lnTo>
                  <a:lnTo>
                    <a:pt x="1533" y="1179"/>
                  </a:lnTo>
                  <a:lnTo>
                    <a:pt x="1558" y="1120"/>
                  </a:lnTo>
                  <a:lnTo>
                    <a:pt x="1579" y="1057"/>
                  </a:lnTo>
                  <a:lnTo>
                    <a:pt x="1594" y="994"/>
                  </a:lnTo>
                  <a:lnTo>
                    <a:pt x="1602" y="927"/>
                  </a:lnTo>
                  <a:lnTo>
                    <a:pt x="1605" y="860"/>
                  </a:lnTo>
                  <a:lnTo>
                    <a:pt x="1602" y="792"/>
                  </a:lnTo>
                  <a:lnTo>
                    <a:pt x="1594" y="725"/>
                  </a:lnTo>
                  <a:lnTo>
                    <a:pt x="1579" y="661"/>
                  </a:lnTo>
                  <a:lnTo>
                    <a:pt x="1558" y="599"/>
                  </a:lnTo>
                  <a:lnTo>
                    <a:pt x="1533" y="540"/>
                  </a:lnTo>
                  <a:lnTo>
                    <a:pt x="1504" y="482"/>
                  </a:lnTo>
                  <a:lnTo>
                    <a:pt x="1469" y="429"/>
                  </a:lnTo>
                  <a:lnTo>
                    <a:pt x="1430" y="379"/>
                  </a:lnTo>
                  <a:lnTo>
                    <a:pt x="1387" y="332"/>
                  </a:lnTo>
                  <a:lnTo>
                    <a:pt x="1341" y="290"/>
                  </a:lnTo>
                  <a:lnTo>
                    <a:pt x="1291" y="250"/>
                  </a:lnTo>
                  <a:lnTo>
                    <a:pt x="1236" y="216"/>
                  </a:lnTo>
                  <a:lnTo>
                    <a:pt x="1180" y="187"/>
                  </a:lnTo>
                  <a:lnTo>
                    <a:pt x="1121" y="161"/>
                  </a:lnTo>
                  <a:lnTo>
                    <a:pt x="1058" y="141"/>
                  </a:lnTo>
                  <a:lnTo>
                    <a:pt x="994" y="126"/>
                  </a:lnTo>
                  <a:lnTo>
                    <a:pt x="928" y="118"/>
                  </a:lnTo>
                  <a:lnTo>
                    <a:pt x="860" y="115"/>
                  </a:lnTo>
                  <a:close/>
                  <a:moveTo>
                    <a:pt x="860" y="0"/>
                  </a:moveTo>
                  <a:lnTo>
                    <a:pt x="934" y="3"/>
                  </a:lnTo>
                  <a:lnTo>
                    <a:pt x="1007" y="13"/>
                  </a:lnTo>
                  <a:lnTo>
                    <a:pt x="1078" y="27"/>
                  </a:lnTo>
                  <a:lnTo>
                    <a:pt x="1146" y="48"/>
                  </a:lnTo>
                  <a:lnTo>
                    <a:pt x="1211" y="74"/>
                  </a:lnTo>
                  <a:lnTo>
                    <a:pt x="1274" y="105"/>
                  </a:lnTo>
                  <a:lnTo>
                    <a:pt x="1334" y="142"/>
                  </a:lnTo>
                  <a:lnTo>
                    <a:pt x="1391" y="182"/>
                  </a:lnTo>
                  <a:lnTo>
                    <a:pt x="1444" y="227"/>
                  </a:lnTo>
                  <a:lnTo>
                    <a:pt x="1493" y="276"/>
                  </a:lnTo>
                  <a:lnTo>
                    <a:pt x="1538" y="329"/>
                  </a:lnTo>
                  <a:lnTo>
                    <a:pt x="1578" y="386"/>
                  </a:lnTo>
                  <a:lnTo>
                    <a:pt x="1615" y="446"/>
                  </a:lnTo>
                  <a:lnTo>
                    <a:pt x="1646" y="509"/>
                  </a:lnTo>
                  <a:lnTo>
                    <a:pt x="1672" y="574"/>
                  </a:lnTo>
                  <a:lnTo>
                    <a:pt x="1693" y="642"/>
                  </a:lnTo>
                  <a:lnTo>
                    <a:pt x="1707" y="713"/>
                  </a:lnTo>
                  <a:lnTo>
                    <a:pt x="1717" y="786"/>
                  </a:lnTo>
                  <a:lnTo>
                    <a:pt x="1720" y="860"/>
                  </a:lnTo>
                  <a:lnTo>
                    <a:pt x="1717" y="933"/>
                  </a:lnTo>
                  <a:lnTo>
                    <a:pt x="1707" y="1006"/>
                  </a:lnTo>
                  <a:lnTo>
                    <a:pt x="1693" y="1076"/>
                  </a:lnTo>
                  <a:lnTo>
                    <a:pt x="1672" y="1145"/>
                  </a:lnTo>
                  <a:lnTo>
                    <a:pt x="1646" y="1211"/>
                  </a:lnTo>
                  <a:lnTo>
                    <a:pt x="1615" y="1273"/>
                  </a:lnTo>
                  <a:lnTo>
                    <a:pt x="1578" y="1333"/>
                  </a:lnTo>
                  <a:lnTo>
                    <a:pt x="1538" y="1390"/>
                  </a:lnTo>
                  <a:lnTo>
                    <a:pt x="1493" y="1443"/>
                  </a:lnTo>
                  <a:lnTo>
                    <a:pt x="1444" y="1492"/>
                  </a:lnTo>
                  <a:lnTo>
                    <a:pt x="1391" y="1537"/>
                  </a:lnTo>
                  <a:lnTo>
                    <a:pt x="1334" y="1577"/>
                  </a:lnTo>
                  <a:lnTo>
                    <a:pt x="1274" y="1613"/>
                  </a:lnTo>
                  <a:lnTo>
                    <a:pt x="1211" y="1644"/>
                  </a:lnTo>
                  <a:lnTo>
                    <a:pt x="1146" y="1670"/>
                  </a:lnTo>
                  <a:lnTo>
                    <a:pt x="1078" y="1691"/>
                  </a:lnTo>
                  <a:lnTo>
                    <a:pt x="1007" y="1706"/>
                  </a:lnTo>
                  <a:lnTo>
                    <a:pt x="934" y="1716"/>
                  </a:lnTo>
                  <a:lnTo>
                    <a:pt x="860" y="1719"/>
                  </a:lnTo>
                  <a:lnTo>
                    <a:pt x="786" y="1716"/>
                  </a:lnTo>
                  <a:lnTo>
                    <a:pt x="713" y="1706"/>
                  </a:lnTo>
                  <a:lnTo>
                    <a:pt x="642" y="1691"/>
                  </a:lnTo>
                  <a:lnTo>
                    <a:pt x="574" y="1670"/>
                  </a:lnTo>
                  <a:lnTo>
                    <a:pt x="509" y="1644"/>
                  </a:lnTo>
                  <a:lnTo>
                    <a:pt x="446" y="1613"/>
                  </a:lnTo>
                  <a:lnTo>
                    <a:pt x="386" y="1577"/>
                  </a:lnTo>
                  <a:lnTo>
                    <a:pt x="329" y="1537"/>
                  </a:lnTo>
                  <a:lnTo>
                    <a:pt x="276" y="1492"/>
                  </a:lnTo>
                  <a:lnTo>
                    <a:pt x="227" y="1443"/>
                  </a:lnTo>
                  <a:lnTo>
                    <a:pt x="182" y="1390"/>
                  </a:lnTo>
                  <a:lnTo>
                    <a:pt x="142" y="1333"/>
                  </a:lnTo>
                  <a:lnTo>
                    <a:pt x="105" y="1273"/>
                  </a:lnTo>
                  <a:lnTo>
                    <a:pt x="74" y="1211"/>
                  </a:lnTo>
                  <a:lnTo>
                    <a:pt x="48" y="1145"/>
                  </a:lnTo>
                  <a:lnTo>
                    <a:pt x="27" y="1076"/>
                  </a:lnTo>
                  <a:lnTo>
                    <a:pt x="13" y="1006"/>
                  </a:lnTo>
                  <a:lnTo>
                    <a:pt x="3" y="933"/>
                  </a:lnTo>
                  <a:lnTo>
                    <a:pt x="0" y="860"/>
                  </a:lnTo>
                  <a:lnTo>
                    <a:pt x="3" y="786"/>
                  </a:lnTo>
                  <a:lnTo>
                    <a:pt x="13" y="713"/>
                  </a:lnTo>
                  <a:lnTo>
                    <a:pt x="27" y="642"/>
                  </a:lnTo>
                  <a:lnTo>
                    <a:pt x="48" y="574"/>
                  </a:lnTo>
                  <a:lnTo>
                    <a:pt x="74" y="509"/>
                  </a:lnTo>
                  <a:lnTo>
                    <a:pt x="105" y="446"/>
                  </a:lnTo>
                  <a:lnTo>
                    <a:pt x="142" y="386"/>
                  </a:lnTo>
                  <a:lnTo>
                    <a:pt x="182" y="329"/>
                  </a:lnTo>
                  <a:lnTo>
                    <a:pt x="227" y="276"/>
                  </a:lnTo>
                  <a:lnTo>
                    <a:pt x="276" y="227"/>
                  </a:lnTo>
                  <a:lnTo>
                    <a:pt x="329" y="182"/>
                  </a:lnTo>
                  <a:lnTo>
                    <a:pt x="386" y="142"/>
                  </a:lnTo>
                  <a:lnTo>
                    <a:pt x="446" y="105"/>
                  </a:lnTo>
                  <a:lnTo>
                    <a:pt x="509" y="74"/>
                  </a:lnTo>
                  <a:lnTo>
                    <a:pt x="574" y="48"/>
                  </a:lnTo>
                  <a:lnTo>
                    <a:pt x="642" y="27"/>
                  </a:lnTo>
                  <a:lnTo>
                    <a:pt x="713" y="13"/>
                  </a:lnTo>
                  <a:lnTo>
                    <a:pt x="786" y="3"/>
                  </a:lnTo>
                  <a:lnTo>
                    <a:pt x="8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4" name="Freeform 1045"/>
            <p:cNvSpPr>
              <a:spLocks noEditPoints="1"/>
            </p:cNvSpPr>
            <p:nvPr/>
          </p:nvSpPr>
          <p:spPr bwMode="auto">
            <a:xfrm>
              <a:off x="10253663" y="5246688"/>
              <a:ext cx="200025" cy="200025"/>
            </a:xfrm>
            <a:custGeom>
              <a:avLst/>
              <a:gdLst>
                <a:gd name="T0" fmla="*/ 575 w 1262"/>
                <a:gd name="T1" fmla="*/ 118 h 1261"/>
                <a:gd name="T2" fmla="*/ 467 w 1262"/>
                <a:gd name="T3" fmla="*/ 141 h 1261"/>
                <a:gd name="T4" fmla="*/ 369 w 1262"/>
                <a:gd name="T5" fmla="*/ 185 h 1261"/>
                <a:gd name="T6" fmla="*/ 285 w 1262"/>
                <a:gd name="T7" fmla="*/ 247 h 1261"/>
                <a:gd name="T8" fmla="*/ 214 w 1262"/>
                <a:gd name="T9" fmla="*/ 325 h 1261"/>
                <a:gd name="T10" fmla="*/ 161 w 1262"/>
                <a:gd name="T11" fmla="*/ 417 h 1261"/>
                <a:gd name="T12" fmla="*/ 126 w 1262"/>
                <a:gd name="T13" fmla="*/ 519 h 1261"/>
                <a:gd name="T14" fmla="*/ 115 w 1262"/>
                <a:gd name="T15" fmla="*/ 631 h 1261"/>
                <a:gd name="T16" fmla="*/ 126 w 1262"/>
                <a:gd name="T17" fmla="*/ 742 h 1261"/>
                <a:gd name="T18" fmla="*/ 161 w 1262"/>
                <a:gd name="T19" fmla="*/ 844 h 1261"/>
                <a:gd name="T20" fmla="*/ 214 w 1262"/>
                <a:gd name="T21" fmla="*/ 936 h 1261"/>
                <a:gd name="T22" fmla="*/ 285 w 1262"/>
                <a:gd name="T23" fmla="*/ 1014 h 1261"/>
                <a:gd name="T24" fmla="*/ 369 w 1262"/>
                <a:gd name="T25" fmla="*/ 1076 h 1261"/>
                <a:gd name="T26" fmla="*/ 467 w 1262"/>
                <a:gd name="T27" fmla="*/ 1120 h 1261"/>
                <a:gd name="T28" fmla="*/ 575 w 1262"/>
                <a:gd name="T29" fmla="*/ 1143 h 1261"/>
                <a:gd name="T30" fmla="*/ 687 w 1262"/>
                <a:gd name="T31" fmla="*/ 1143 h 1261"/>
                <a:gd name="T32" fmla="*/ 795 w 1262"/>
                <a:gd name="T33" fmla="*/ 1120 h 1261"/>
                <a:gd name="T34" fmla="*/ 893 w 1262"/>
                <a:gd name="T35" fmla="*/ 1076 h 1261"/>
                <a:gd name="T36" fmla="*/ 977 w 1262"/>
                <a:gd name="T37" fmla="*/ 1014 h 1261"/>
                <a:gd name="T38" fmla="*/ 1048 w 1262"/>
                <a:gd name="T39" fmla="*/ 936 h 1261"/>
                <a:gd name="T40" fmla="*/ 1101 w 1262"/>
                <a:gd name="T41" fmla="*/ 844 h 1261"/>
                <a:gd name="T42" fmla="*/ 1136 w 1262"/>
                <a:gd name="T43" fmla="*/ 742 h 1261"/>
                <a:gd name="T44" fmla="*/ 1147 w 1262"/>
                <a:gd name="T45" fmla="*/ 631 h 1261"/>
                <a:gd name="T46" fmla="*/ 1136 w 1262"/>
                <a:gd name="T47" fmla="*/ 519 h 1261"/>
                <a:gd name="T48" fmla="*/ 1101 w 1262"/>
                <a:gd name="T49" fmla="*/ 417 h 1261"/>
                <a:gd name="T50" fmla="*/ 1048 w 1262"/>
                <a:gd name="T51" fmla="*/ 325 h 1261"/>
                <a:gd name="T52" fmla="*/ 977 w 1262"/>
                <a:gd name="T53" fmla="*/ 247 h 1261"/>
                <a:gd name="T54" fmla="*/ 893 w 1262"/>
                <a:gd name="T55" fmla="*/ 185 h 1261"/>
                <a:gd name="T56" fmla="*/ 795 w 1262"/>
                <a:gd name="T57" fmla="*/ 141 h 1261"/>
                <a:gd name="T58" fmla="*/ 687 w 1262"/>
                <a:gd name="T59" fmla="*/ 118 h 1261"/>
                <a:gd name="T60" fmla="*/ 631 w 1262"/>
                <a:gd name="T61" fmla="*/ 0 h 1261"/>
                <a:gd name="T62" fmla="*/ 758 w 1262"/>
                <a:gd name="T63" fmla="*/ 13 h 1261"/>
                <a:gd name="T64" fmla="*/ 877 w 1262"/>
                <a:gd name="T65" fmla="*/ 49 h 1261"/>
                <a:gd name="T66" fmla="*/ 984 w 1262"/>
                <a:gd name="T67" fmla="*/ 108 h 1261"/>
                <a:gd name="T68" fmla="*/ 1077 w 1262"/>
                <a:gd name="T69" fmla="*/ 185 h 1261"/>
                <a:gd name="T70" fmla="*/ 1154 w 1262"/>
                <a:gd name="T71" fmla="*/ 277 h 1261"/>
                <a:gd name="T72" fmla="*/ 1213 w 1262"/>
                <a:gd name="T73" fmla="*/ 385 h 1261"/>
                <a:gd name="T74" fmla="*/ 1249 w 1262"/>
                <a:gd name="T75" fmla="*/ 503 h 1261"/>
                <a:gd name="T76" fmla="*/ 1262 w 1262"/>
                <a:gd name="T77" fmla="*/ 631 h 1261"/>
                <a:gd name="T78" fmla="*/ 1249 w 1262"/>
                <a:gd name="T79" fmla="*/ 758 h 1261"/>
                <a:gd name="T80" fmla="*/ 1213 w 1262"/>
                <a:gd name="T81" fmla="*/ 876 h 1261"/>
                <a:gd name="T82" fmla="*/ 1154 w 1262"/>
                <a:gd name="T83" fmla="*/ 984 h 1261"/>
                <a:gd name="T84" fmla="*/ 1077 w 1262"/>
                <a:gd name="T85" fmla="*/ 1076 h 1261"/>
                <a:gd name="T86" fmla="*/ 984 w 1262"/>
                <a:gd name="T87" fmla="*/ 1153 h 1261"/>
                <a:gd name="T88" fmla="*/ 877 w 1262"/>
                <a:gd name="T89" fmla="*/ 1212 h 1261"/>
                <a:gd name="T90" fmla="*/ 758 w 1262"/>
                <a:gd name="T91" fmla="*/ 1248 h 1261"/>
                <a:gd name="T92" fmla="*/ 631 w 1262"/>
                <a:gd name="T93" fmla="*/ 1261 h 1261"/>
                <a:gd name="T94" fmla="*/ 504 w 1262"/>
                <a:gd name="T95" fmla="*/ 1248 h 1261"/>
                <a:gd name="T96" fmla="*/ 385 w 1262"/>
                <a:gd name="T97" fmla="*/ 1212 h 1261"/>
                <a:gd name="T98" fmla="*/ 278 w 1262"/>
                <a:gd name="T99" fmla="*/ 1153 h 1261"/>
                <a:gd name="T100" fmla="*/ 185 w 1262"/>
                <a:gd name="T101" fmla="*/ 1076 h 1261"/>
                <a:gd name="T102" fmla="*/ 108 w 1262"/>
                <a:gd name="T103" fmla="*/ 984 h 1261"/>
                <a:gd name="T104" fmla="*/ 49 w 1262"/>
                <a:gd name="T105" fmla="*/ 876 h 1261"/>
                <a:gd name="T106" fmla="*/ 13 w 1262"/>
                <a:gd name="T107" fmla="*/ 758 h 1261"/>
                <a:gd name="T108" fmla="*/ 0 w 1262"/>
                <a:gd name="T109" fmla="*/ 631 h 1261"/>
                <a:gd name="T110" fmla="*/ 13 w 1262"/>
                <a:gd name="T111" fmla="*/ 503 h 1261"/>
                <a:gd name="T112" fmla="*/ 49 w 1262"/>
                <a:gd name="T113" fmla="*/ 385 h 1261"/>
                <a:gd name="T114" fmla="*/ 108 w 1262"/>
                <a:gd name="T115" fmla="*/ 277 h 1261"/>
                <a:gd name="T116" fmla="*/ 185 w 1262"/>
                <a:gd name="T117" fmla="*/ 185 h 1261"/>
                <a:gd name="T118" fmla="*/ 278 w 1262"/>
                <a:gd name="T119" fmla="*/ 108 h 1261"/>
                <a:gd name="T120" fmla="*/ 385 w 1262"/>
                <a:gd name="T121" fmla="*/ 49 h 1261"/>
                <a:gd name="T122" fmla="*/ 504 w 1262"/>
                <a:gd name="T123" fmla="*/ 13 h 1261"/>
                <a:gd name="T124" fmla="*/ 631 w 1262"/>
                <a:gd name="T125" fmla="*/ 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2" h="1261">
                  <a:moveTo>
                    <a:pt x="631" y="115"/>
                  </a:moveTo>
                  <a:lnTo>
                    <a:pt x="575" y="118"/>
                  </a:lnTo>
                  <a:lnTo>
                    <a:pt x="519" y="126"/>
                  </a:lnTo>
                  <a:lnTo>
                    <a:pt x="467" y="141"/>
                  </a:lnTo>
                  <a:lnTo>
                    <a:pt x="417" y="161"/>
                  </a:lnTo>
                  <a:lnTo>
                    <a:pt x="369" y="185"/>
                  </a:lnTo>
                  <a:lnTo>
                    <a:pt x="326" y="214"/>
                  </a:lnTo>
                  <a:lnTo>
                    <a:pt x="285" y="247"/>
                  </a:lnTo>
                  <a:lnTo>
                    <a:pt x="247" y="285"/>
                  </a:lnTo>
                  <a:lnTo>
                    <a:pt x="214" y="325"/>
                  </a:lnTo>
                  <a:lnTo>
                    <a:pt x="185" y="369"/>
                  </a:lnTo>
                  <a:lnTo>
                    <a:pt x="161" y="417"/>
                  </a:lnTo>
                  <a:lnTo>
                    <a:pt x="141" y="467"/>
                  </a:lnTo>
                  <a:lnTo>
                    <a:pt x="126" y="519"/>
                  </a:lnTo>
                  <a:lnTo>
                    <a:pt x="118" y="574"/>
                  </a:lnTo>
                  <a:lnTo>
                    <a:pt x="115" y="631"/>
                  </a:lnTo>
                  <a:lnTo>
                    <a:pt x="118" y="687"/>
                  </a:lnTo>
                  <a:lnTo>
                    <a:pt x="126" y="742"/>
                  </a:lnTo>
                  <a:lnTo>
                    <a:pt x="141" y="794"/>
                  </a:lnTo>
                  <a:lnTo>
                    <a:pt x="161" y="844"/>
                  </a:lnTo>
                  <a:lnTo>
                    <a:pt x="185" y="891"/>
                  </a:lnTo>
                  <a:lnTo>
                    <a:pt x="214" y="936"/>
                  </a:lnTo>
                  <a:lnTo>
                    <a:pt x="247" y="976"/>
                  </a:lnTo>
                  <a:lnTo>
                    <a:pt x="285" y="1014"/>
                  </a:lnTo>
                  <a:lnTo>
                    <a:pt x="326" y="1047"/>
                  </a:lnTo>
                  <a:lnTo>
                    <a:pt x="369" y="1076"/>
                  </a:lnTo>
                  <a:lnTo>
                    <a:pt x="417" y="1100"/>
                  </a:lnTo>
                  <a:lnTo>
                    <a:pt x="467" y="1120"/>
                  </a:lnTo>
                  <a:lnTo>
                    <a:pt x="519" y="1135"/>
                  </a:lnTo>
                  <a:lnTo>
                    <a:pt x="575" y="1143"/>
                  </a:lnTo>
                  <a:lnTo>
                    <a:pt x="631" y="1146"/>
                  </a:lnTo>
                  <a:lnTo>
                    <a:pt x="687" y="1143"/>
                  </a:lnTo>
                  <a:lnTo>
                    <a:pt x="743" y="1135"/>
                  </a:lnTo>
                  <a:lnTo>
                    <a:pt x="795" y="1120"/>
                  </a:lnTo>
                  <a:lnTo>
                    <a:pt x="845" y="1100"/>
                  </a:lnTo>
                  <a:lnTo>
                    <a:pt x="893" y="1076"/>
                  </a:lnTo>
                  <a:lnTo>
                    <a:pt x="936" y="1047"/>
                  </a:lnTo>
                  <a:lnTo>
                    <a:pt x="977" y="1014"/>
                  </a:lnTo>
                  <a:lnTo>
                    <a:pt x="1015" y="976"/>
                  </a:lnTo>
                  <a:lnTo>
                    <a:pt x="1048" y="936"/>
                  </a:lnTo>
                  <a:lnTo>
                    <a:pt x="1077" y="891"/>
                  </a:lnTo>
                  <a:lnTo>
                    <a:pt x="1101" y="844"/>
                  </a:lnTo>
                  <a:lnTo>
                    <a:pt x="1121" y="794"/>
                  </a:lnTo>
                  <a:lnTo>
                    <a:pt x="1136" y="742"/>
                  </a:lnTo>
                  <a:lnTo>
                    <a:pt x="1144" y="687"/>
                  </a:lnTo>
                  <a:lnTo>
                    <a:pt x="1147" y="631"/>
                  </a:lnTo>
                  <a:lnTo>
                    <a:pt x="1144" y="574"/>
                  </a:lnTo>
                  <a:lnTo>
                    <a:pt x="1136" y="519"/>
                  </a:lnTo>
                  <a:lnTo>
                    <a:pt x="1121" y="467"/>
                  </a:lnTo>
                  <a:lnTo>
                    <a:pt x="1101" y="417"/>
                  </a:lnTo>
                  <a:lnTo>
                    <a:pt x="1077" y="369"/>
                  </a:lnTo>
                  <a:lnTo>
                    <a:pt x="1048" y="325"/>
                  </a:lnTo>
                  <a:lnTo>
                    <a:pt x="1015" y="285"/>
                  </a:lnTo>
                  <a:lnTo>
                    <a:pt x="977" y="247"/>
                  </a:lnTo>
                  <a:lnTo>
                    <a:pt x="936" y="214"/>
                  </a:lnTo>
                  <a:lnTo>
                    <a:pt x="893" y="185"/>
                  </a:lnTo>
                  <a:lnTo>
                    <a:pt x="845" y="161"/>
                  </a:lnTo>
                  <a:lnTo>
                    <a:pt x="795" y="141"/>
                  </a:lnTo>
                  <a:lnTo>
                    <a:pt x="743" y="126"/>
                  </a:lnTo>
                  <a:lnTo>
                    <a:pt x="687" y="118"/>
                  </a:lnTo>
                  <a:lnTo>
                    <a:pt x="631" y="115"/>
                  </a:lnTo>
                  <a:close/>
                  <a:moveTo>
                    <a:pt x="631" y="0"/>
                  </a:moveTo>
                  <a:lnTo>
                    <a:pt x="696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49"/>
                  </a:lnTo>
                  <a:lnTo>
                    <a:pt x="932" y="76"/>
                  </a:lnTo>
                  <a:lnTo>
                    <a:pt x="984" y="108"/>
                  </a:lnTo>
                  <a:lnTo>
                    <a:pt x="1032" y="144"/>
                  </a:lnTo>
                  <a:lnTo>
                    <a:pt x="1077" y="185"/>
                  </a:lnTo>
                  <a:lnTo>
                    <a:pt x="1118" y="228"/>
                  </a:lnTo>
                  <a:lnTo>
                    <a:pt x="1154" y="277"/>
                  </a:lnTo>
                  <a:lnTo>
                    <a:pt x="1186" y="330"/>
                  </a:lnTo>
                  <a:lnTo>
                    <a:pt x="1213" y="385"/>
                  </a:lnTo>
                  <a:lnTo>
                    <a:pt x="1234" y="442"/>
                  </a:lnTo>
                  <a:lnTo>
                    <a:pt x="1249" y="503"/>
                  </a:lnTo>
                  <a:lnTo>
                    <a:pt x="1259" y="566"/>
                  </a:lnTo>
                  <a:lnTo>
                    <a:pt x="1262" y="631"/>
                  </a:lnTo>
                  <a:lnTo>
                    <a:pt x="1259" y="695"/>
                  </a:lnTo>
                  <a:lnTo>
                    <a:pt x="1249" y="758"/>
                  </a:lnTo>
                  <a:lnTo>
                    <a:pt x="1234" y="818"/>
                  </a:lnTo>
                  <a:lnTo>
                    <a:pt x="1213" y="876"/>
                  </a:lnTo>
                  <a:lnTo>
                    <a:pt x="1186" y="932"/>
                  </a:lnTo>
                  <a:lnTo>
                    <a:pt x="1154" y="984"/>
                  </a:lnTo>
                  <a:lnTo>
                    <a:pt x="1118" y="1032"/>
                  </a:lnTo>
                  <a:lnTo>
                    <a:pt x="1077" y="1076"/>
                  </a:lnTo>
                  <a:lnTo>
                    <a:pt x="1032" y="1117"/>
                  </a:lnTo>
                  <a:lnTo>
                    <a:pt x="984" y="1153"/>
                  </a:lnTo>
                  <a:lnTo>
                    <a:pt x="932" y="1185"/>
                  </a:lnTo>
                  <a:lnTo>
                    <a:pt x="877" y="1212"/>
                  </a:lnTo>
                  <a:lnTo>
                    <a:pt x="819" y="1233"/>
                  </a:lnTo>
                  <a:lnTo>
                    <a:pt x="758" y="1248"/>
                  </a:lnTo>
                  <a:lnTo>
                    <a:pt x="696" y="1258"/>
                  </a:lnTo>
                  <a:lnTo>
                    <a:pt x="631" y="1261"/>
                  </a:lnTo>
                  <a:lnTo>
                    <a:pt x="566" y="1258"/>
                  </a:lnTo>
                  <a:lnTo>
                    <a:pt x="504" y="1248"/>
                  </a:lnTo>
                  <a:lnTo>
                    <a:pt x="443" y="1233"/>
                  </a:lnTo>
                  <a:lnTo>
                    <a:pt x="385" y="1212"/>
                  </a:lnTo>
                  <a:lnTo>
                    <a:pt x="330" y="1185"/>
                  </a:lnTo>
                  <a:lnTo>
                    <a:pt x="278" y="1153"/>
                  </a:lnTo>
                  <a:lnTo>
                    <a:pt x="230" y="1117"/>
                  </a:lnTo>
                  <a:lnTo>
                    <a:pt x="185" y="1076"/>
                  </a:lnTo>
                  <a:lnTo>
                    <a:pt x="144" y="1032"/>
                  </a:lnTo>
                  <a:lnTo>
                    <a:pt x="108" y="984"/>
                  </a:lnTo>
                  <a:lnTo>
                    <a:pt x="76" y="932"/>
                  </a:lnTo>
                  <a:lnTo>
                    <a:pt x="49" y="876"/>
                  </a:lnTo>
                  <a:lnTo>
                    <a:pt x="28" y="818"/>
                  </a:lnTo>
                  <a:lnTo>
                    <a:pt x="13" y="758"/>
                  </a:lnTo>
                  <a:lnTo>
                    <a:pt x="3" y="695"/>
                  </a:lnTo>
                  <a:lnTo>
                    <a:pt x="0" y="631"/>
                  </a:lnTo>
                  <a:lnTo>
                    <a:pt x="3" y="566"/>
                  </a:lnTo>
                  <a:lnTo>
                    <a:pt x="13" y="503"/>
                  </a:lnTo>
                  <a:lnTo>
                    <a:pt x="28" y="442"/>
                  </a:lnTo>
                  <a:lnTo>
                    <a:pt x="49" y="385"/>
                  </a:lnTo>
                  <a:lnTo>
                    <a:pt x="76" y="330"/>
                  </a:lnTo>
                  <a:lnTo>
                    <a:pt x="108" y="277"/>
                  </a:lnTo>
                  <a:lnTo>
                    <a:pt x="144" y="228"/>
                  </a:lnTo>
                  <a:lnTo>
                    <a:pt x="185" y="185"/>
                  </a:lnTo>
                  <a:lnTo>
                    <a:pt x="230" y="144"/>
                  </a:lnTo>
                  <a:lnTo>
                    <a:pt x="278" y="108"/>
                  </a:lnTo>
                  <a:lnTo>
                    <a:pt x="330" y="76"/>
                  </a:lnTo>
                  <a:lnTo>
                    <a:pt x="385" y="49"/>
                  </a:lnTo>
                  <a:lnTo>
                    <a:pt x="443" y="28"/>
                  </a:lnTo>
                  <a:lnTo>
                    <a:pt x="504" y="13"/>
                  </a:lnTo>
                  <a:lnTo>
                    <a:pt x="566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5" name="Freeform 1046"/>
            <p:cNvSpPr>
              <a:spLocks/>
            </p:cNvSpPr>
            <p:nvPr/>
          </p:nvSpPr>
          <p:spPr bwMode="auto">
            <a:xfrm>
              <a:off x="10345738" y="5210176"/>
              <a:ext cx="17463" cy="46038"/>
            </a:xfrm>
            <a:custGeom>
              <a:avLst/>
              <a:gdLst>
                <a:gd name="T0" fmla="*/ 57 w 114"/>
                <a:gd name="T1" fmla="*/ 0 h 287"/>
                <a:gd name="T2" fmla="*/ 76 w 114"/>
                <a:gd name="T3" fmla="*/ 2 h 287"/>
                <a:gd name="T4" fmla="*/ 92 w 114"/>
                <a:gd name="T5" fmla="*/ 11 h 287"/>
                <a:gd name="T6" fmla="*/ 104 w 114"/>
                <a:gd name="T7" fmla="*/ 22 h 287"/>
                <a:gd name="T8" fmla="*/ 111 w 114"/>
                <a:gd name="T9" fmla="*/ 38 h 287"/>
                <a:gd name="T10" fmla="*/ 114 w 114"/>
                <a:gd name="T11" fmla="*/ 58 h 287"/>
                <a:gd name="T12" fmla="*/ 114 w 114"/>
                <a:gd name="T13" fmla="*/ 229 h 287"/>
                <a:gd name="T14" fmla="*/ 111 w 114"/>
                <a:gd name="T15" fmla="*/ 248 h 287"/>
                <a:gd name="T16" fmla="*/ 104 w 114"/>
                <a:gd name="T17" fmla="*/ 264 h 287"/>
                <a:gd name="T18" fmla="*/ 92 w 114"/>
                <a:gd name="T19" fmla="*/ 276 h 287"/>
                <a:gd name="T20" fmla="*/ 76 w 114"/>
                <a:gd name="T21" fmla="*/ 284 h 287"/>
                <a:gd name="T22" fmla="*/ 57 w 114"/>
                <a:gd name="T23" fmla="*/ 287 h 287"/>
                <a:gd name="T24" fmla="*/ 38 w 114"/>
                <a:gd name="T25" fmla="*/ 284 h 287"/>
                <a:gd name="T26" fmla="*/ 22 w 114"/>
                <a:gd name="T27" fmla="*/ 276 h 287"/>
                <a:gd name="T28" fmla="*/ 10 w 114"/>
                <a:gd name="T29" fmla="*/ 264 h 287"/>
                <a:gd name="T30" fmla="*/ 3 w 114"/>
                <a:gd name="T31" fmla="*/ 248 h 287"/>
                <a:gd name="T32" fmla="*/ 0 w 114"/>
                <a:gd name="T33" fmla="*/ 229 h 287"/>
                <a:gd name="T34" fmla="*/ 0 w 114"/>
                <a:gd name="T35" fmla="*/ 58 h 287"/>
                <a:gd name="T36" fmla="*/ 3 w 114"/>
                <a:gd name="T37" fmla="*/ 38 h 287"/>
                <a:gd name="T38" fmla="*/ 10 w 114"/>
                <a:gd name="T39" fmla="*/ 22 h 287"/>
                <a:gd name="T40" fmla="*/ 22 w 114"/>
                <a:gd name="T41" fmla="*/ 11 h 287"/>
                <a:gd name="T42" fmla="*/ 38 w 114"/>
                <a:gd name="T43" fmla="*/ 2 h 287"/>
                <a:gd name="T44" fmla="*/ 57 w 114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7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4" y="229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2" y="276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8" y="284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6" name="Freeform 1047"/>
            <p:cNvSpPr>
              <a:spLocks/>
            </p:cNvSpPr>
            <p:nvPr/>
          </p:nvSpPr>
          <p:spPr bwMode="auto">
            <a:xfrm>
              <a:off x="10345738" y="5437188"/>
              <a:ext cx="17463" cy="46038"/>
            </a:xfrm>
            <a:custGeom>
              <a:avLst/>
              <a:gdLst>
                <a:gd name="T0" fmla="*/ 57 w 114"/>
                <a:gd name="T1" fmla="*/ 0 h 287"/>
                <a:gd name="T2" fmla="*/ 76 w 114"/>
                <a:gd name="T3" fmla="*/ 2 h 287"/>
                <a:gd name="T4" fmla="*/ 92 w 114"/>
                <a:gd name="T5" fmla="*/ 11 h 287"/>
                <a:gd name="T6" fmla="*/ 104 w 114"/>
                <a:gd name="T7" fmla="*/ 22 h 287"/>
                <a:gd name="T8" fmla="*/ 111 w 114"/>
                <a:gd name="T9" fmla="*/ 38 h 287"/>
                <a:gd name="T10" fmla="*/ 114 w 114"/>
                <a:gd name="T11" fmla="*/ 58 h 287"/>
                <a:gd name="T12" fmla="*/ 114 w 114"/>
                <a:gd name="T13" fmla="*/ 230 h 287"/>
                <a:gd name="T14" fmla="*/ 111 w 114"/>
                <a:gd name="T15" fmla="*/ 248 h 287"/>
                <a:gd name="T16" fmla="*/ 104 w 114"/>
                <a:gd name="T17" fmla="*/ 264 h 287"/>
                <a:gd name="T18" fmla="*/ 92 w 114"/>
                <a:gd name="T19" fmla="*/ 276 h 287"/>
                <a:gd name="T20" fmla="*/ 76 w 114"/>
                <a:gd name="T21" fmla="*/ 284 h 287"/>
                <a:gd name="T22" fmla="*/ 57 w 114"/>
                <a:gd name="T23" fmla="*/ 287 h 287"/>
                <a:gd name="T24" fmla="*/ 38 w 114"/>
                <a:gd name="T25" fmla="*/ 284 h 287"/>
                <a:gd name="T26" fmla="*/ 22 w 114"/>
                <a:gd name="T27" fmla="*/ 276 h 287"/>
                <a:gd name="T28" fmla="*/ 10 w 114"/>
                <a:gd name="T29" fmla="*/ 264 h 287"/>
                <a:gd name="T30" fmla="*/ 3 w 114"/>
                <a:gd name="T31" fmla="*/ 248 h 287"/>
                <a:gd name="T32" fmla="*/ 0 w 114"/>
                <a:gd name="T33" fmla="*/ 230 h 287"/>
                <a:gd name="T34" fmla="*/ 0 w 114"/>
                <a:gd name="T35" fmla="*/ 58 h 287"/>
                <a:gd name="T36" fmla="*/ 3 w 114"/>
                <a:gd name="T37" fmla="*/ 38 h 287"/>
                <a:gd name="T38" fmla="*/ 10 w 114"/>
                <a:gd name="T39" fmla="*/ 22 h 287"/>
                <a:gd name="T40" fmla="*/ 22 w 114"/>
                <a:gd name="T41" fmla="*/ 11 h 287"/>
                <a:gd name="T42" fmla="*/ 38 w 114"/>
                <a:gd name="T43" fmla="*/ 2 h 287"/>
                <a:gd name="T44" fmla="*/ 57 w 114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7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4" y="230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2" y="276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8" y="284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30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7" name="Freeform 1048"/>
            <p:cNvSpPr>
              <a:spLocks/>
            </p:cNvSpPr>
            <p:nvPr/>
          </p:nvSpPr>
          <p:spPr bwMode="auto">
            <a:xfrm>
              <a:off x="10280650" y="5227638"/>
              <a:ext cx="33338" cy="41275"/>
            </a:xfrm>
            <a:custGeom>
              <a:avLst/>
              <a:gdLst>
                <a:gd name="T0" fmla="*/ 67 w 205"/>
                <a:gd name="T1" fmla="*/ 0 h 264"/>
                <a:gd name="T2" fmla="*/ 84 w 205"/>
                <a:gd name="T3" fmla="*/ 4 h 264"/>
                <a:gd name="T4" fmla="*/ 99 w 205"/>
                <a:gd name="T5" fmla="*/ 14 h 264"/>
                <a:gd name="T6" fmla="*/ 112 w 205"/>
                <a:gd name="T7" fmla="*/ 30 h 264"/>
                <a:gd name="T8" fmla="*/ 197 w 205"/>
                <a:gd name="T9" fmla="*/ 179 h 264"/>
                <a:gd name="T10" fmla="*/ 205 w 205"/>
                <a:gd name="T11" fmla="*/ 196 h 264"/>
                <a:gd name="T12" fmla="*/ 205 w 205"/>
                <a:gd name="T13" fmla="*/ 214 h 264"/>
                <a:gd name="T14" fmla="*/ 199 w 205"/>
                <a:gd name="T15" fmla="*/ 232 h 264"/>
                <a:gd name="T16" fmla="*/ 189 w 205"/>
                <a:gd name="T17" fmla="*/ 246 h 264"/>
                <a:gd name="T18" fmla="*/ 174 w 205"/>
                <a:gd name="T19" fmla="*/ 259 h 264"/>
                <a:gd name="T20" fmla="*/ 164 w 205"/>
                <a:gd name="T21" fmla="*/ 260 h 264"/>
                <a:gd name="T22" fmla="*/ 156 w 205"/>
                <a:gd name="T23" fmla="*/ 263 h 264"/>
                <a:gd name="T24" fmla="*/ 146 w 205"/>
                <a:gd name="T25" fmla="*/ 264 h 264"/>
                <a:gd name="T26" fmla="*/ 132 w 205"/>
                <a:gd name="T27" fmla="*/ 262 h 264"/>
                <a:gd name="T28" fmla="*/ 118 w 205"/>
                <a:gd name="T29" fmla="*/ 257 h 264"/>
                <a:gd name="T30" fmla="*/ 104 w 205"/>
                <a:gd name="T31" fmla="*/ 247 h 264"/>
                <a:gd name="T32" fmla="*/ 94 w 205"/>
                <a:gd name="T33" fmla="*/ 236 h 264"/>
                <a:gd name="T34" fmla="*/ 9 w 205"/>
                <a:gd name="T35" fmla="*/ 87 h 264"/>
                <a:gd name="T36" fmla="*/ 1 w 205"/>
                <a:gd name="T37" fmla="*/ 69 h 264"/>
                <a:gd name="T38" fmla="*/ 0 w 205"/>
                <a:gd name="T39" fmla="*/ 52 h 264"/>
                <a:gd name="T40" fmla="*/ 5 w 205"/>
                <a:gd name="T41" fmla="*/ 34 h 264"/>
                <a:gd name="T42" fmla="*/ 16 w 205"/>
                <a:gd name="T43" fmla="*/ 19 h 264"/>
                <a:gd name="T44" fmla="*/ 32 w 205"/>
                <a:gd name="T45" fmla="*/ 7 h 264"/>
                <a:gd name="T46" fmla="*/ 48 w 205"/>
                <a:gd name="T47" fmla="*/ 0 h 264"/>
                <a:gd name="T48" fmla="*/ 67 w 205"/>
                <a:gd name="T4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5" h="264">
                  <a:moveTo>
                    <a:pt x="67" y="0"/>
                  </a:moveTo>
                  <a:lnTo>
                    <a:pt x="84" y="4"/>
                  </a:lnTo>
                  <a:lnTo>
                    <a:pt x="99" y="14"/>
                  </a:lnTo>
                  <a:lnTo>
                    <a:pt x="112" y="30"/>
                  </a:lnTo>
                  <a:lnTo>
                    <a:pt x="197" y="179"/>
                  </a:lnTo>
                  <a:lnTo>
                    <a:pt x="205" y="196"/>
                  </a:lnTo>
                  <a:lnTo>
                    <a:pt x="205" y="214"/>
                  </a:lnTo>
                  <a:lnTo>
                    <a:pt x="199" y="232"/>
                  </a:lnTo>
                  <a:lnTo>
                    <a:pt x="189" y="246"/>
                  </a:lnTo>
                  <a:lnTo>
                    <a:pt x="174" y="259"/>
                  </a:lnTo>
                  <a:lnTo>
                    <a:pt x="164" y="260"/>
                  </a:lnTo>
                  <a:lnTo>
                    <a:pt x="156" y="263"/>
                  </a:lnTo>
                  <a:lnTo>
                    <a:pt x="146" y="264"/>
                  </a:lnTo>
                  <a:lnTo>
                    <a:pt x="132" y="262"/>
                  </a:lnTo>
                  <a:lnTo>
                    <a:pt x="118" y="257"/>
                  </a:lnTo>
                  <a:lnTo>
                    <a:pt x="104" y="247"/>
                  </a:lnTo>
                  <a:lnTo>
                    <a:pt x="94" y="236"/>
                  </a:lnTo>
                  <a:lnTo>
                    <a:pt x="9" y="87"/>
                  </a:lnTo>
                  <a:lnTo>
                    <a:pt x="1" y="69"/>
                  </a:lnTo>
                  <a:lnTo>
                    <a:pt x="0" y="52"/>
                  </a:lnTo>
                  <a:lnTo>
                    <a:pt x="5" y="34"/>
                  </a:lnTo>
                  <a:lnTo>
                    <a:pt x="16" y="19"/>
                  </a:lnTo>
                  <a:lnTo>
                    <a:pt x="32" y="7"/>
                  </a:lnTo>
                  <a:lnTo>
                    <a:pt x="48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8" name="Freeform 1049"/>
            <p:cNvSpPr>
              <a:spLocks/>
            </p:cNvSpPr>
            <p:nvPr/>
          </p:nvSpPr>
          <p:spPr bwMode="auto">
            <a:xfrm>
              <a:off x="10394950" y="5424488"/>
              <a:ext cx="31750" cy="41275"/>
            </a:xfrm>
            <a:custGeom>
              <a:avLst/>
              <a:gdLst>
                <a:gd name="T0" fmla="*/ 66 w 205"/>
                <a:gd name="T1" fmla="*/ 0 h 264"/>
                <a:gd name="T2" fmla="*/ 84 w 205"/>
                <a:gd name="T3" fmla="*/ 4 h 264"/>
                <a:gd name="T4" fmla="*/ 98 w 205"/>
                <a:gd name="T5" fmla="*/ 14 h 264"/>
                <a:gd name="T6" fmla="*/ 111 w 205"/>
                <a:gd name="T7" fmla="*/ 30 h 264"/>
                <a:gd name="T8" fmla="*/ 196 w 205"/>
                <a:gd name="T9" fmla="*/ 179 h 264"/>
                <a:gd name="T10" fmla="*/ 204 w 205"/>
                <a:gd name="T11" fmla="*/ 197 h 264"/>
                <a:gd name="T12" fmla="*/ 205 w 205"/>
                <a:gd name="T13" fmla="*/ 214 h 264"/>
                <a:gd name="T14" fmla="*/ 200 w 205"/>
                <a:gd name="T15" fmla="*/ 232 h 264"/>
                <a:gd name="T16" fmla="*/ 189 w 205"/>
                <a:gd name="T17" fmla="*/ 247 h 264"/>
                <a:gd name="T18" fmla="*/ 175 w 205"/>
                <a:gd name="T19" fmla="*/ 259 h 264"/>
                <a:gd name="T20" fmla="*/ 164 w 205"/>
                <a:gd name="T21" fmla="*/ 263 h 264"/>
                <a:gd name="T22" fmla="*/ 156 w 205"/>
                <a:gd name="T23" fmla="*/ 264 h 264"/>
                <a:gd name="T24" fmla="*/ 145 w 205"/>
                <a:gd name="T25" fmla="*/ 264 h 264"/>
                <a:gd name="T26" fmla="*/ 132 w 205"/>
                <a:gd name="T27" fmla="*/ 262 h 264"/>
                <a:gd name="T28" fmla="*/ 117 w 205"/>
                <a:gd name="T29" fmla="*/ 257 h 264"/>
                <a:gd name="T30" fmla="*/ 105 w 205"/>
                <a:gd name="T31" fmla="*/ 248 h 264"/>
                <a:gd name="T32" fmla="*/ 93 w 205"/>
                <a:gd name="T33" fmla="*/ 236 h 264"/>
                <a:gd name="T34" fmla="*/ 8 w 205"/>
                <a:gd name="T35" fmla="*/ 87 h 264"/>
                <a:gd name="T36" fmla="*/ 0 w 205"/>
                <a:gd name="T37" fmla="*/ 70 h 264"/>
                <a:gd name="T38" fmla="*/ 0 w 205"/>
                <a:gd name="T39" fmla="*/ 52 h 264"/>
                <a:gd name="T40" fmla="*/ 6 w 205"/>
                <a:gd name="T41" fmla="*/ 34 h 264"/>
                <a:gd name="T42" fmla="*/ 16 w 205"/>
                <a:gd name="T43" fmla="*/ 20 h 264"/>
                <a:gd name="T44" fmla="*/ 31 w 205"/>
                <a:gd name="T45" fmla="*/ 7 h 264"/>
                <a:gd name="T46" fmla="*/ 48 w 205"/>
                <a:gd name="T47" fmla="*/ 0 h 264"/>
                <a:gd name="T48" fmla="*/ 66 w 205"/>
                <a:gd name="T4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5" h="264">
                  <a:moveTo>
                    <a:pt x="66" y="0"/>
                  </a:moveTo>
                  <a:lnTo>
                    <a:pt x="84" y="4"/>
                  </a:lnTo>
                  <a:lnTo>
                    <a:pt x="98" y="14"/>
                  </a:lnTo>
                  <a:lnTo>
                    <a:pt x="111" y="30"/>
                  </a:lnTo>
                  <a:lnTo>
                    <a:pt x="196" y="179"/>
                  </a:lnTo>
                  <a:lnTo>
                    <a:pt x="204" y="197"/>
                  </a:lnTo>
                  <a:lnTo>
                    <a:pt x="205" y="214"/>
                  </a:lnTo>
                  <a:lnTo>
                    <a:pt x="200" y="232"/>
                  </a:lnTo>
                  <a:lnTo>
                    <a:pt x="189" y="247"/>
                  </a:lnTo>
                  <a:lnTo>
                    <a:pt x="175" y="259"/>
                  </a:lnTo>
                  <a:lnTo>
                    <a:pt x="164" y="263"/>
                  </a:lnTo>
                  <a:lnTo>
                    <a:pt x="156" y="264"/>
                  </a:lnTo>
                  <a:lnTo>
                    <a:pt x="145" y="264"/>
                  </a:lnTo>
                  <a:lnTo>
                    <a:pt x="132" y="262"/>
                  </a:lnTo>
                  <a:lnTo>
                    <a:pt x="117" y="257"/>
                  </a:lnTo>
                  <a:lnTo>
                    <a:pt x="105" y="248"/>
                  </a:lnTo>
                  <a:lnTo>
                    <a:pt x="93" y="236"/>
                  </a:lnTo>
                  <a:lnTo>
                    <a:pt x="8" y="87"/>
                  </a:lnTo>
                  <a:lnTo>
                    <a:pt x="0" y="70"/>
                  </a:lnTo>
                  <a:lnTo>
                    <a:pt x="0" y="52"/>
                  </a:lnTo>
                  <a:lnTo>
                    <a:pt x="6" y="34"/>
                  </a:lnTo>
                  <a:lnTo>
                    <a:pt x="16" y="20"/>
                  </a:lnTo>
                  <a:lnTo>
                    <a:pt x="31" y="7"/>
                  </a:lnTo>
                  <a:lnTo>
                    <a:pt x="48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" name="Freeform 1050"/>
            <p:cNvSpPr>
              <a:spLocks/>
            </p:cNvSpPr>
            <p:nvPr/>
          </p:nvSpPr>
          <p:spPr bwMode="auto">
            <a:xfrm>
              <a:off x="10234613" y="5273676"/>
              <a:ext cx="42863" cy="31750"/>
            </a:xfrm>
            <a:custGeom>
              <a:avLst/>
              <a:gdLst>
                <a:gd name="T0" fmla="*/ 60 w 263"/>
                <a:gd name="T1" fmla="*/ 0 h 200"/>
                <a:gd name="T2" fmla="*/ 73 w 263"/>
                <a:gd name="T3" fmla="*/ 2 h 200"/>
                <a:gd name="T4" fmla="*/ 86 w 263"/>
                <a:gd name="T5" fmla="*/ 5 h 200"/>
                <a:gd name="T6" fmla="*/ 235 w 263"/>
                <a:gd name="T7" fmla="*/ 92 h 200"/>
                <a:gd name="T8" fmla="*/ 248 w 263"/>
                <a:gd name="T9" fmla="*/ 101 h 200"/>
                <a:gd name="T10" fmla="*/ 256 w 263"/>
                <a:gd name="T11" fmla="*/ 114 h 200"/>
                <a:gd name="T12" fmla="*/ 261 w 263"/>
                <a:gd name="T13" fmla="*/ 127 h 200"/>
                <a:gd name="T14" fmla="*/ 263 w 263"/>
                <a:gd name="T15" fmla="*/ 142 h 200"/>
                <a:gd name="T16" fmla="*/ 262 w 263"/>
                <a:gd name="T17" fmla="*/ 158 h 200"/>
                <a:gd name="T18" fmla="*/ 258 w 263"/>
                <a:gd name="T19" fmla="*/ 172 h 200"/>
                <a:gd name="T20" fmla="*/ 248 w 263"/>
                <a:gd name="T21" fmla="*/ 184 h 200"/>
                <a:gd name="T22" fmla="*/ 234 w 263"/>
                <a:gd name="T23" fmla="*/ 193 h 200"/>
                <a:gd name="T24" fmla="*/ 220 w 263"/>
                <a:gd name="T25" fmla="*/ 198 h 200"/>
                <a:gd name="T26" fmla="*/ 206 w 263"/>
                <a:gd name="T27" fmla="*/ 200 h 200"/>
                <a:gd name="T28" fmla="*/ 196 w 263"/>
                <a:gd name="T29" fmla="*/ 200 h 200"/>
                <a:gd name="T30" fmla="*/ 188 w 263"/>
                <a:gd name="T31" fmla="*/ 199 h 200"/>
                <a:gd name="T32" fmla="*/ 178 w 263"/>
                <a:gd name="T33" fmla="*/ 195 h 200"/>
                <a:gd name="T34" fmla="*/ 29 w 263"/>
                <a:gd name="T35" fmla="*/ 109 h 200"/>
                <a:gd name="T36" fmla="*/ 16 w 263"/>
                <a:gd name="T37" fmla="*/ 99 h 200"/>
                <a:gd name="T38" fmla="*/ 8 w 263"/>
                <a:gd name="T39" fmla="*/ 87 h 200"/>
                <a:gd name="T40" fmla="*/ 3 w 263"/>
                <a:gd name="T41" fmla="*/ 73 h 200"/>
                <a:gd name="T42" fmla="*/ 0 w 263"/>
                <a:gd name="T43" fmla="*/ 59 h 200"/>
                <a:gd name="T44" fmla="*/ 1 w 263"/>
                <a:gd name="T45" fmla="*/ 43 h 200"/>
                <a:gd name="T46" fmla="*/ 6 w 263"/>
                <a:gd name="T47" fmla="*/ 28 h 200"/>
                <a:gd name="T48" fmla="*/ 12 w 263"/>
                <a:gd name="T49" fmla="*/ 18 h 200"/>
                <a:gd name="T50" fmla="*/ 21 w 263"/>
                <a:gd name="T51" fmla="*/ 10 h 200"/>
                <a:gd name="T52" fmla="*/ 33 w 263"/>
                <a:gd name="T53" fmla="*/ 4 h 200"/>
                <a:gd name="T54" fmla="*/ 46 w 263"/>
                <a:gd name="T55" fmla="*/ 1 h 200"/>
                <a:gd name="T56" fmla="*/ 60 w 263"/>
                <a:gd name="T5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3" h="200">
                  <a:moveTo>
                    <a:pt x="60" y="0"/>
                  </a:moveTo>
                  <a:lnTo>
                    <a:pt x="73" y="2"/>
                  </a:lnTo>
                  <a:lnTo>
                    <a:pt x="86" y="5"/>
                  </a:lnTo>
                  <a:lnTo>
                    <a:pt x="235" y="92"/>
                  </a:lnTo>
                  <a:lnTo>
                    <a:pt x="248" y="101"/>
                  </a:lnTo>
                  <a:lnTo>
                    <a:pt x="256" y="114"/>
                  </a:lnTo>
                  <a:lnTo>
                    <a:pt x="261" y="127"/>
                  </a:lnTo>
                  <a:lnTo>
                    <a:pt x="263" y="142"/>
                  </a:lnTo>
                  <a:lnTo>
                    <a:pt x="262" y="158"/>
                  </a:lnTo>
                  <a:lnTo>
                    <a:pt x="258" y="172"/>
                  </a:lnTo>
                  <a:lnTo>
                    <a:pt x="248" y="184"/>
                  </a:lnTo>
                  <a:lnTo>
                    <a:pt x="234" y="193"/>
                  </a:lnTo>
                  <a:lnTo>
                    <a:pt x="220" y="198"/>
                  </a:lnTo>
                  <a:lnTo>
                    <a:pt x="206" y="200"/>
                  </a:lnTo>
                  <a:lnTo>
                    <a:pt x="196" y="200"/>
                  </a:lnTo>
                  <a:lnTo>
                    <a:pt x="188" y="199"/>
                  </a:lnTo>
                  <a:lnTo>
                    <a:pt x="178" y="195"/>
                  </a:lnTo>
                  <a:lnTo>
                    <a:pt x="29" y="109"/>
                  </a:lnTo>
                  <a:lnTo>
                    <a:pt x="16" y="99"/>
                  </a:lnTo>
                  <a:lnTo>
                    <a:pt x="8" y="87"/>
                  </a:lnTo>
                  <a:lnTo>
                    <a:pt x="3" y="73"/>
                  </a:lnTo>
                  <a:lnTo>
                    <a:pt x="0" y="59"/>
                  </a:lnTo>
                  <a:lnTo>
                    <a:pt x="1" y="43"/>
                  </a:lnTo>
                  <a:lnTo>
                    <a:pt x="6" y="28"/>
                  </a:lnTo>
                  <a:lnTo>
                    <a:pt x="12" y="18"/>
                  </a:lnTo>
                  <a:lnTo>
                    <a:pt x="21" y="10"/>
                  </a:lnTo>
                  <a:lnTo>
                    <a:pt x="33" y="4"/>
                  </a:lnTo>
                  <a:lnTo>
                    <a:pt x="46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0" name="Freeform 1051"/>
            <p:cNvSpPr>
              <a:spLocks/>
            </p:cNvSpPr>
            <p:nvPr/>
          </p:nvSpPr>
          <p:spPr bwMode="auto">
            <a:xfrm>
              <a:off x="10431463" y="5387976"/>
              <a:ext cx="41275" cy="31750"/>
            </a:xfrm>
            <a:custGeom>
              <a:avLst/>
              <a:gdLst>
                <a:gd name="T0" fmla="*/ 55 w 263"/>
                <a:gd name="T1" fmla="*/ 0 h 200"/>
                <a:gd name="T2" fmla="*/ 71 w 263"/>
                <a:gd name="T3" fmla="*/ 1 h 200"/>
                <a:gd name="T4" fmla="*/ 85 w 263"/>
                <a:gd name="T5" fmla="*/ 5 h 200"/>
                <a:gd name="T6" fmla="*/ 234 w 263"/>
                <a:gd name="T7" fmla="*/ 90 h 200"/>
                <a:gd name="T8" fmla="*/ 247 w 263"/>
                <a:gd name="T9" fmla="*/ 101 h 200"/>
                <a:gd name="T10" fmla="*/ 255 w 263"/>
                <a:gd name="T11" fmla="*/ 113 h 200"/>
                <a:gd name="T12" fmla="*/ 260 w 263"/>
                <a:gd name="T13" fmla="*/ 127 h 200"/>
                <a:gd name="T14" fmla="*/ 263 w 263"/>
                <a:gd name="T15" fmla="*/ 142 h 200"/>
                <a:gd name="T16" fmla="*/ 262 w 263"/>
                <a:gd name="T17" fmla="*/ 156 h 200"/>
                <a:gd name="T18" fmla="*/ 257 w 263"/>
                <a:gd name="T19" fmla="*/ 171 h 200"/>
                <a:gd name="T20" fmla="*/ 248 w 263"/>
                <a:gd name="T21" fmla="*/ 183 h 200"/>
                <a:gd name="T22" fmla="*/ 235 w 263"/>
                <a:gd name="T23" fmla="*/ 192 h 200"/>
                <a:gd name="T24" fmla="*/ 222 w 263"/>
                <a:gd name="T25" fmla="*/ 198 h 200"/>
                <a:gd name="T26" fmla="*/ 205 w 263"/>
                <a:gd name="T27" fmla="*/ 200 h 200"/>
                <a:gd name="T28" fmla="*/ 196 w 263"/>
                <a:gd name="T29" fmla="*/ 200 h 200"/>
                <a:gd name="T30" fmla="*/ 187 w 263"/>
                <a:gd name="T31" fmla="*/ 198 h 200"/>
                <a:gd name="T32" fmla="*/ 177 w 263"/>
                <a:gd name="T33" fmla="*/ 194 h 200"/>
                <a:gd name="T34" fmla="*/ 28 w 263"/>
                <a:gd name="T35" fmla="*/ 108 h 200"/>
                <a:gd name="T36" fmla="*/ 15 w 263"/>
                <a:gd name="T37" fmla="*/ 98 h 200"/>
                <a:gd name="T38" fmla="*/ 7 w 263"/>
                <a:gd name="T39" fmla="*/ 86 h 200"/>
                <a:gd name="T40" fmla="*/ 2 w 263"/>
                <a:gd name="T41" fmla="*/ 72 h 200"/>
                <a:gd name="T42" fmla="*/ 0 w 263"/>
                <a:gd name="T43" fmla="*/ 57 h 200"/>
                <a:gd name="T44" fmla="*/ 1 w 263"/>
                <a:gd name="T45" fmla="*/ 43 h 200"/>
                <a:gd name="T46" fmla="*/ 5 w 263"/>
                <a:gd name="T47" fmla="*/ 28 h 200"/>
                <a:gd name="T48" fmla="*/ 15 w 263"/>
                <a:gd name="T49" fmla="*/ 15 h 200"/>
                <a:gd name="T50" fmla="*/ 27 w 263"/>
                <a:gd name="T51" fmla="*/ 6 h 200"/>
                <a:gd name="T52" fmla="*/ 41 w 263"/>
                <a:gd name="T53" fmla="*/ 1 h 200"/>
                <a:gd name="T54" fmla="*/ 55 w 263"/>
                <a:gd name="T5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3" h="200">
                  <a:moveTo>
                    <a:pt x="55" y="0"/>
                  </a:moveTo>
                  <a:lnTo>
                    <a:pt x="71" y="1"/>
                  </a:lnTo>
                  <a:lnTo>
                    <a:pt x="85" y="5"/>
                  </a:lnTo>
                  <a:lnTo>
                    <a:pt x="234" y="90"/>
                  </a:lnTo>
                  <a:lnTo>
                    <a:pt x="247" y="101"/>
                  </a:lnTo>
                  <a:lnTo>
                    <a:pt x="255" y="113"/>
                  </a:lnTo>
                  <a:lnTo>
                    <a:pt x="260" y="127"/>
                  </a:lnTo>
                  <a:lnTo>
                    <a:pt x="263" y="142"/>
                  </a:lnTo>
                  <a:lnTo>
                    <a:pt x="262" y="156"/>
                  </a:lnTo>
                  <a:lnTo>
                    <a:pt x="257" y="171"/>
                  </a:lnTo>
                  <a:lnTo>
                    <a:pt x="248" y="183"/>
                  </a:lnTo>
                  <a:lnTo>
                    <a:pt x="235" y="192"/>
                  </a:lnTo>
                  <a:lnTo>
                    <a:pt x="222" y="198"/>
                  </a:lnTo>
                  <a:lnTo>
                    <a:pt x="205" y="200"/>
                  </a:lnTo>
                  <a:lnTo>
                    <a:pt x="196" y="200"/>
                  </a:lnTo>
                  <a:lnTo>
                    <a:pt x="187" y="198"/>
                  </a:lnTo>
                  <a:lnTo>
                    <a:pt x="177" y="194"/>
                  </a:lnTo>
                  <a:lnTo>
                    <a:pt x="28" y="108"/>
                  </a:lnTo>
                  <a:lnTo>
                    <a:pt x="15" y="98"/>
                  </a:lnTo>
                  <a:lnTo>
                    <a:pt x="7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5" y="28"/>
                  </a:lnTo>
                  <a:lnTo>
                    <a:pt x="15" y="15"/>
                  </a:lnTo>
                  <a:lnTo>
                    <a:pt x="27" y="6"/>
                  </a:lnTo>
                  <a:lnTo>
                    <a:pt x="41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1" name="Freeform 1052"/>
            <p:cNvSpPr>
              <a:spLocks/>
            </p:cNvSpPr>
            <p:nvPr/>
          </p:nvSpPr>
          <p:spPr bwMode="auto">
            <a:xfrm>
              <a:off x="10217150" y="5337176"/>
              <a:ext cx="46038" cy="19050"/>
            </a:xfrm>
            <a:custGeom>
              <a:avLst/>
              <a:gdLst>
                <a:gd name="T0" fmla="*/ 57 w 287"/>
                <a:gd name="T1" fmla="*/ 0 h 115"/>
                <a:gd name="T2" fmla="*/ 229 w 287"/>
                <a:gd name="T3" fmla="*/ 0 h 115"/>
                <a:gd name="T4" fmla="*/ 248 w 287"/>
                <a:gd name="T5" fmla="*/ 2 h 115"/>
                <a:gd name="T6" fmla="*/ 265 w 287"/>
                <a:gd name="T7" fmla="*/ 11 h 115"/>
                <a:gd name="T8" fmla="*/ 276 w 287"/>
                <a:gd name="T9" fmla="*/ 22 h 115"/>
                <a:gd name="T10" fmla="*/ 284 w 287"/>
                <a:gd name="T11" fmla="*/ 38 h 115"/>
                <a:gd name="T12" fmla="*/ 287 w 287"/>
                <a:gd name="T13" fmla="*/ 58 h 115"/>
                <a:gd name="T14" fmla="*/ 284 w 287"/>
                <a:gd name="T15" fmla="*/ 76 h 115"/>
                <a:gd name="T16" fmla="*/ 276 w 287"/>
                <a:gd name="T17" fmla="*/ 92 h 115"/>
                <a:gd name="T18" fmla="*/ 265 w 287"/>
                <a:gd name="T19" fmla="*/ 104 h 115"/>
                <a:gd name="T20" fmla="*/ 248 w 287"/>
                <a:gd name="T21" fmla="*/ 112 h 115"/>
                <a:gd name="T22" fmla="*/ 229 w 287"/>
                <a:gd name="T23" fmla="*/ 115 h 115"/>
                <a:gd name="T24" fmla="*/ 57 w 287"/>
                <a:gd name="T25" fmla="*/ 115 h 115"/>
                <a:gd name="T26" fmla="*/ 39 w 287"/>
                <a:gd name="T27" fmla="*/ 112 h 115"/>
                <a:gd name="T28" fmla="*/ 22 w 287"/>
                <a:gd name="T29" fmla="*/ 104 h 115"/>
                <a:gd name="T30" fmla="*/ 10 w 287"/>
                <a:gd name="T31" fmla="*/ 92 h 115"/>
                <a:gd name="T32" fmla="*/ 3 w 287"/>
                <a:gd name="T33" fmla="*/ 76 h 115"/>
                <a:gd name="T34" fmla="*/ 0 w 287"/>
                <a:gd name="T35" fmla="*/ 58 h 115"/>
                <a:gd name="T36" fmla="*/ 3 w 287"/>
                <a:gd name="T37" fmla="*/ 38 h 115"/>
                <a:gd name="T38" fmla="*/ 10 w 287"/>
                <a:gd name="T39" fmla="*/ 22 h 115"/>
                <a:gd name="T40" fmla="*/ 22 w 287"/>
                <a:gd name="T41" fmla="*/ 11 h 115"/>
                <a:gd name="T42" fmla="*/ 39 w 287"/>
                <a:gd name="T43" fmla="*/ 2 h 115"/>
                <a:gd name="T44" fmla="*/ 57 w 28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5">
                  <a:moveTo>
                    <a:pt x="57" y="0"/>
                  </a:moveTo>
                  <a:lnTo>
                    <a:pt x="229" y="0"/>
                  </a:lnTo>
                  <a:lnTo>
                    <a:pt x="248" y="2"/>
                  </a:lnTo>
                  <a:lnTo>
                    <a:pt x="265" y="11"/>
                  </a:lnTo>
                  <a:lnTo>
                    <a:pt x="276" y="22"/>
                  </a:lnTo>
                  <a:lnTo>
                    <a:pt x="284" y="38"/>
                  </a:lnTo>
                  <a:lnTo>
                    <a:pt x="287" y="58"/>
                  </a:lnTo>
                  <a:lnTo>
                    <a:pt x="284" y="76"/>
                  </a:lnTo>
                  <a:lnTo>
                    <a:pt x="276" y="92"/>
                  </a:lnTo>
                  <a:lnTo>
                    <a:pt x="265" y="104"/>
                  </a:lnTo>
                  <a:lnTo>
                    <a:pt x="248" y="112"/>
                  </a:lnTo>
                  <a:lnTo>
                    <a:pt x="229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2" name="Freeform 1053"/>
            <p:cNvSpPr>
              <a:spLocks/>
            </p:cNvSpPr>
            <p:nvPr/>
          </p:nvSpPr>
          <p:spPr bwMode="auto">
            <a:xfrm>
              <a:off x="10445750" y="5337176"/>
              <a:ext cx="44450" cy="19050"/>
            </a:xfrm>
            <a:custGeom>
              <a:avLst/>
              <a:gdLst>
                <a:gd name="T0" fmla="*/ 58 w 287"/>
                <a:gd name="T1" fmla="*/ 0 h 115"/>
                <a:gd name="T2" fmla="*/ 230 w 287"/>
                <a:gd name="T3" fmla="*/ 0 h 115"/>
                <a:gd name="T4" fmla="*/ 248 w 287"/>
                <a:gd name="T5" fmla="*/ 2 h 115"/>
                <a:gd name="T6" fmla="*/ 265 w 287"/>
                <a:gd name="T7" fmla="*/ 11 h 115"/>
                <a:gd name="T8" fmla="*/ 277 w 287"/>
                <a:gd name="T9" fmla="*/ 22 h 115"/>
                <a:gd name="T10" fmla="*/ 284 w 287"/>
                <a:gd name="T11" fmla="*/ 38 h 115"/>
                <a:gd name="T12" fmla="*/ 287 w 287"/>
                <a:gd name="T13" fmla="*/ 58 h 115"/>
                <a:gd name="T14" fmla="*/ 284 w 287"/>
                <a:gd name="T15" fmla="*/ 76 h 115"/>
                <a:gd name="T16" fmla="*/ 277 w 287"/>
                <a:gd name="T17" fmla="*/ 92 h 115"/>
                <a:gd name="T18" fmla="*/ 265 w 287"/>
                <a:gd name="T19" fmla="*/ 104 h 115"/>
                <a:gd name="T20" fmla="*/ 248 w 287"/>
                <a:gd name="T21" fmla="*/ 112 h 115"/>
                <a:gd name="T22" fmla="*/ 230 w 287"/>
                <a:gd name="T23" fmla="*/ 115 h 115"/>
                <a:gd name="T24" fmla="*/ 58 w 287"/>
                <a:gd name="T25" fmla="*/ 115 h 115"/>
                <a:gd name="T26" fmla="*/ 39 w 287"/>
                <a:gd name="T27" fmla="*/ 112 h 115"/>
                <a:gd name="T28" fmla="*/ 22 w 287"/>
                <a:gd name="T29" fmla="*/ 104 h 115"/>
                <a:gd name="T30" fmla="*/ 11 w 287"/>
                <a:gd name="T31" fmla="*/ 92 h 115"/>
                <a:gd name="T32" fmla="*/ 3 w 287"/>
                <a:gd name="T33" fmla="*/ 76 h 115"/>
                <a:gd name="T34" fmla="*/ 0 w 287"/>
                <a:gd name="T35" fmla="*/ 58 h 115"/>
                <a:gd name="T36" fmla="*/ 3 w 287"/>
                <a:gd name="T37" fmla="*/ 38 h 115"/>
                <a:gd name="T38" fmla="*/ 11 w 287"/>
                <a:gd name="T39" fmla="*/ 22 h 115"/>
                <a:gd name="T40" fmla="*/ 22 w 287"/>
                <a:gd name="T41" fmla="*/ 11 h 115"/>
                <a:gd name="T42" fmla="*/ 39 w 287"/>
                <a:gd name="T43" fmla="*/ 2 h 115"/>
                <a:gd name="T44" fmla="*/ 58 w 28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5">
                  <a:moveTo>
                    <a:pt x="58" y="0"/>
                  </a:moveTo>
                  <a:lnTo>
                    <a:pt x="230" y="0"/>
                  </a:lnTo>
                  <a:lnTo>
                    <a:pt x="248" y="2"/>
                  </a:lnTo>
                  <a:lnTo>
                    <a:pt x="265" y="11"/>
                  </a:lnTo>
                  <a:lnTo>
                    <a:pt x="277" y="22"/>
                  </a:lnTo>
                  <a:lnTo>
                    <a:pt x="284" y="38"/>
                  </a:lnTo>
                  <a:lnTo>
                    <a:pt x="287" y="58"/>
                  </a:lnTo>
                  <a:lnTo>
                    <a:pt x="284" y="76"/>
                  </a:lnTo>
                  <a:lnTo>
                    <a:pt x="277" y="92"/>
                  </a:lnTo>
                  <a:lnTo>
                    <a:pt x="265" y="104"/>
                  </a:lnTo>
                  <a:lnTo>
                    <a:pt x="248" y="112"/>
                  </a:lnTo>
                  <a:lnTo>
                    <a:pt x="230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3" name="Freeform 1054"/>
            <p:cNvSpPr>
              <a:spLocks/>
            </p:cNvSpPr>
            <p:nvPr/>
          </p:nvSpPr>
          <p:spPr bwMode="auto">
            <a:xfrm>
              <a:off x="10234613" y="5387976"/>
              <a:ext cx="42863" cy="31750"/>
            </a:xfrm>
            <a:custGeom>
              <a:avLst/>
              <a:gdLst>
                <a:gd name="T0" fmla="*/ 215 w 267"/>
                <a:gd name="T1" fmla="*/ 0 h 202"/>
                <a:gd name="T2" fmla="*/ 233 w 267"/>
                <a:gd name="T3" fmla="*/ 4 h 202"/>
                <a:gd name="T4" fmla="*/ 247 w 267"/>
                <a:gd name="T5" fmla="*/ 14 h 202"/>
                <a:gd name="T6" fmla="*/ 260 w 267"/>
                <a:gd name="T7" fmla="*/ 30 h 202"/>
                <a:gd name="T8" fmla="*/ 267 w 267"/>
                <a:gd name="T9" fmla="*/ 48 h 202"/>
                <a:gd name="T10" fmla="*/ 267 w 267"/>
                <a:gd name="T11" fmla="*/ 65 h 202"/>
                <a:gd name="T12" fmla="*/ 262 w 267"/>
                <a:gd name="T13" fmla="*/ 83 h 202"/>
                <a:gd name="T14" fmla="*/ 252 w 267"/>
                <a:gd name="T15" fmla="*/ 98 h 202"/>
                <a:gd name="T16" fmla="*/ 237 w 267"/>
                <a:gd name="T17" fmla="*/ 110 h 202"/>
                <a:gd name="T18" fmla="*/ 88 w 267"/>
                <a:gd name="T19" fmla="*/ 196 h 202"/>
                <a:gd name="T20" fmla="*/ 76 w 267"/>
                <a:gd name="T21" fmla="*/ 200 h 202"/>
                <a:gd name="T22" fmla="*/ 67 w 267"/>
                <a:gd name="T23" fmla="*/ 202 h 202"/>
                <a:gd name="T24" fmla="*/ 60 w 267"/>
                <a:gd name="T25" fmla="*/ 202 h 202"/>
                <a:gd name="T26" fmla="*/ 45 w 267"/>
                <a:gd name="T27" fmla="*/ 200 h 202"/>
                <a:gd name="T28" fmla="*/ 32 w 267"/>
                <a:gd name="T29" fmla="*/ 194 h 202"/>
                <a:gd name="T30" fmla="*/ 18 w 267"/>
                <a:gd name="T31" fmla="*/ 185 h 202"/>
                <a:gd name="T32" fmla="*/ 8 w 267"/>
                <a:gd name="T33" fmla="*/ 173 h 202"/>
                <a:gd name="T34" fmla="*/ 0 w 267"/>
                <a:gd name="T35" fmla="*/ 155 h 202"/>
                <a:gd name="T36" fmla="*/ 0 w 267"/>
                <a:gd name="T37" fmla="*/ 137 h 202"/>
                <a:gd name="T38" fmla="*/ 6 w 267"/>
                <a:gd name="T39" fmla="*/ 121 h 202"/>
                <a:gd name="T40" fmla="*/ 16 w 267"/>
                <a:gd name="T41" fmla="*/ 105 h 202"/>
                <a:gd name="T42" fmla="*/ 31 w 267"/>
                <a:gd name="T43" fmla="*/ 92 h 202"/>
                <a:gd name="T44" fmla="*/ 180 w 267"/>
                <a:gd name="T45" fmla="*/ 7 h 202"/>
                <a:gd name="T46" fmla="*/ 197 w 267"/>
                <a:gd name="T47" fmla="*/ 0 h 202"/>
                <a:gd name="T48" fmla="*/ 215 w 267"/>
                <a:gd name="T4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7" h="202">
                  <a:moveTo>
                    <a:pt x="215" y="0"/>
                  </a:moveTo>
                  <a:lnTo>
                    <a:pt x="233" y="4"/>
                  </a:lnTo>
                  <a:lnTo>
                    <a:pt x="247" y="14"/>
                  </a:lnTo>
                  <a:lnTo>
                    <a:pt x="260" y="30"/>
                  </a:lnTo>
                  <a:lnTo>
                    <a:pt x="267" y="48"/>
                  </a:lnTo>
                  <a:lnTo>
                    <a:pt x="267" y="65"/>
                  </a:lnTo>
                  <a:lnTo>
                    <a:pt x="262" y="83"/>
                  </a:lnTo>
                  <a:lnTo>
                    <a:pt x="252" y="98"/>
                  </a:lnTo>
                  <a:lnTo>
                    <a:pt x="237" y="110"/>
                  </a:lnTo>
                  <a:lnTo>
                    <a:pt x="88" y="196"/>
                  </a:lnTo>
                  <a:lnTo>
                    <a:pt x="76" y="200"/>
                  </a:lnTo>
                  <a:lnTo>
                    <a:pt x="67" y="202"/>
                  </a:lnTo>
                  <a:lnTo>
                    <a:pt x="60" y="202"/>
                  </a:lnTo>
                  <a:lnTo>
                    <a:pt x="45" y="200"/>
                  </a:lnTo>
                  <a:lnTo>
                    <a:pt x="32" y="194"/>
                  </a:lnTo>
                  <a:lnTo>
                    <a:pt x="18" y="185"/>
                  </a:lnTo>
                  <a:lnTo>
                    <a:pt x="8" y="173"/>
                  </a:lnTo>
                  <a:lnTo>
                    <a:pt x="0" y="155"/>
                  </a:lnTo>
                  <a:lnTo>
                    <a:pt x="0" y="137"/>
                  </a:lnTo>
                  <a:lnTo>
                    <a:pt x="6" y="121"/>
                  </a:lnTo>
                  <a:lnTo>
                    <a:pt x="16" y="105"/>
                  </a:lnTo>
                  <a:lnTo>
                    <a:pt x="31" y="92"/>
                  </a:lnTo>
                  <a:lnTo>
                    <a:pt x="180" y="7"/>
                  </a:lnTo>
                  <a:lnTo>
                    <a:pt x="197" y="0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4" name="Freeform 1055"/>
            <p:cNvSpPr>
              <a:spLocks/>
            </p:cNvSpPr>
            <p:nvPr/>
          </p:nvSpPr>
          <p:spPr bwMode="auto">
            <a:xfrm>
              <a:off x="10431463" y="5273676"/>
              <a:ext cx="42863" cy="31750"/>
            </a:xfrm>
            <a:custGeom>
              <a:avLst/>
              <a:gdLst>
                <a:gd name="T0" fmla="*/ 215 w 267"/>
                <a:gd name="T1" fmla="*/ 0 h 202"/>
                <a:gd name="T2" fmla="*/ 232 w 267"/>
                <a:gd name="T3" fmla="*/ 5 h 202"/>
                <a:gd name="T4" fmla="*/ 247 w 267"/>
                <a:gd name="T5" fmla="*/ 16 h 202"/>
                <a:gd name="T6" fmla="*/ 259 w 267"/>
                <a:gd name="T7" fmla="*/ 30 h 202"/>
                <a:gd name="T8" fmla="*/ 267 w 267"/>
                <a:gd name="T9" fmla="*/ 48 h 202"/>
                <a:gd name="T10" fmla="*/ 267 w 267"/>
                <a:gd name="T11" fmla="*/ 67 h 202"/>
                <a:gd name="T12" fmla="*/ 261 w 267"/>
                <a:gd name="T13" fmla="*/ 83 h 202"/>
                <a:gd name="T14" fmla="*/ 251 w 267"/>
                <a:gd name="T15" fmla="*/ 99 h 202"/>
                <a:gd name="T16" fmla="*/ 236 w 267"/>
                <a:gd name="T17" fmla="*/ 111 h 202"/>
                <a:gd name="T18" fmla="*/ 87 w 267"/>
                <a:gd name="T19" fmla="*/ 197 h 202"/>
                <a:gd name="T20" fmla="*/ 80 w 267"/>
                <a:gd name="T21" fmla="*/ 201 h 202"/>
                <a:gd name="T22" fmla="*/ 70 w 267"/>
                <a:gd name="T23" fmla="*/ 202 h 202"/>
                <a:gd name="T24" fmla="*/ 59 w 267"/>
                <a:gd name="T25" fmla="*/ 202 h 202"/>
                <a:gd name="T26" fmla="*/ 45 w 267"/>
                <a:gd name="T27" fmla="*/ 200 h 202"/>
                <a:gd name="T28" fmla="*/ 31 w 267"/>
                <a:gd name="T29" fmla="*/ 195 h 202"/>
                <a:gd name="T30" fmla="*/ 17 w 267"/>
                <a:gd name="T31" fmla="*/ 186 h 202"/>
                <a:gd name="T32" fmla="*/ 7 w 267"/>
                <a:gd name="T33" fmla="*/ 174 h 202"/>
                <a:gd name="T34" fmla="*/ 0 w 267"/>
                <a:gd name="T35" fmla="*/ 156 h 202"/>
                <a:gd name="T36" fmla="*/ 0 w 267"/>
                <a:gd name="T37" fmla="*/ 139 h 202"/>
                <a:gd name="T38" fmla="*/ 5 w 267"/>
                <a:gd name="T39" fmla="*/ 121 h 202"/>
                <a:gd name="T40" fmla="*/ 15 w 267"/>
                <a:gd name="T41" fmla="*/ 106 h 202"/>
                <a:gd name="T42" fmla="*/ 30 w 267"/>
                <a:gd name="T43" fmla="*/ 94 h 202"/>
                <a:gd name="T44" fmla="*/ 179 w 267"/>
                <a:gd name="T45" fmla="*/ 7 h 202"/>
                <a:gd name="T46" fmla="*/ 197 w 267"/>
                <a:gd name="T47" fmla="*/ 1 h 202"/>
                <a:gd name="T48" fmla="*/ 215 w 267"/>
                <a:gd name="T4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7" h="202">
                  <a:moveTo>
                    <a:pt x="215" y="0"/>
                  </a:moveTo>
                  <a:lnTo>
                    <a:pt x="232" y="5"/>
                  </a:lnTo>
                  <a:lnTo>
                    <a:pt x="247" y="16"/>
                  </a:lnTo>
                  <a:lnTo>
                    <a:pt x="259" y="30"/>
                  </a:lnTo>
                  <a:lnTo>
                    <a:pt x="267" y="48"/>
                  </a:lnTo>
                  <a:lnTo>
                    <a:pt x="267" y="67"/>
                  </a:lnTo>
                  <a:lnTo>
                    <a:pt x="261" y="83"/>
                  </a:lnTo>
                  <a:lnTo>
                    <a:pt x="251" y="99"/>
                  </a:lnTo>
                  <a:lnTo>
                    <a:pt x="236" y="111"/>
                  </a:lnTo>
                  <a:lnTo>
                    <a:pt x="87" y="197"/>
                  </a:lnTo>
                  <a:lnTo>
                    <a:pt x="80" y="201"/>
                  </a:lnTo>
                  <a:lnTo>
                    <a:pt x="70" y="202"/>
                  </a:lnTo>
                  <a:lnTo>
                    <a:pt x="59" y="202"/>
                  </a:lnTo>
                  <a:lnTo>
                    <a:pt x="45" y="200"/>
                  </a:lnTo>
                  <a:lnTo>
                    <a:pt x="31" y="195"/>
                  </a:lnTo>
                  <a:lnTo>
                    <a:pt x="17" y="186"/>
                  </a:lnTo>
                  <a:lnTo>
                    <a:pt x="7" y="174"/>
                  </a:lnTo>
                  <a:lnTo>
                    <a:pt x="0" y="156"/>
                  </a:lnTo>
                  <a:lnTo>
                    <a:pt x="0" y="139"/>
                  </a:lnTo>
                  <a:lnTo>
                    <a:pt x="5" y="121"/>
                  </a:lnTo>
                  <a:lnTo>
                    <a:pt x="15" y="106"/>
                  </a:lnTo>
                  <a:lnTo>
                    <a:pt x="30" y="94"/>
                  </a:lnTo>
                  <a:lnTo>
                    <a:pt x="179" y="7"/>
                  </a:lnTo>
                  <a:lnTo>
                    <a:pt x="197" y="1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5" name="Freeform 1056"/>
            <p:cNvSpPr>
              <a:spLocks/>
            </p:cNvSpPr>
            <p:nvPr/>
          </p:nvSpPr>
          <p:spPr bwMode="auto">
            <a:xfrm>
              <a:off x="10282238" y="5424488"/>
              <a:ext cx="31750" cy="41275"/>
            </a:xfrm>
            <a:custGeom>
              <a:avLst/>
              <a:gdLst>
                <a:gd name="T0" fmla="*/ 142 w 200"/>
                <a:gd name="T1" fmla="*/ 0 h 262"/>
                <a:gd name="T2" fmla="*/ 158 w 200"/>
                <a:gd name="T3" fmla="*/ 1 h 262"/>
                <a:gd name="T4" fmla="*/ 172 w 200"/>
                <a:gd name="T5" fmla="*/ 5 h 262"/>
                <a:gd name="T6" fmla="*/ 185 w 200"/>
                <a:gd name="T7" fmla="*/ 15 h 262"/>
                <a:gd name="T8" fmla="*/ 193 w 200"/>
                <a:gd name="T9" fmla="*/ 27 h 262"/>
                <a:gd name="T10" fmla="*/ 198 w 200"/>
                <a:gd name="T11" fmla="*/ 41 h 262"/>
                <a:gd name="T12" fmla="*/ 200 w 200"/>
                <a:gd name="T13" fmla="*/ 55 h 262"/>
                <a:gd name="T14" fmla="*/ 199 w 200"/>
                <a:gd name="T15" fmla="*/ 71 h 262"/>
                <a:gd name="T16" fmla="*/ 195 w 200"/>
                <a:gd name="T17" fmla="*/ 85 h 262"/>
                <a:gd name="T18" fmla="*/ 110 w 200"/>
                <a:gd name="T19" fmla="*/ 234 h 262"/>
                <a:gd name="T20" fmla="*/ 98 w 200"/>
                <a:gd name="T21" fmla="*/ 246 h 262"/>
                <a:gd name="T22" fmla="*/ 86 w 200"/>
                <a:gd name="T23" fmla="*/ 255 h 262"/>
                <a:gd name="T24" fmla="*/ 71 w 200"/>
                <a:gd name="T25" fmla="*/ 260 h 262"/>
                <a:gd name="T26" fmla="*/ 58 w 200"/>
                <a:gd name="T27" fmla="*/ 262 h 262"/>
                <a:gd name="T28" fmla="*/ 47 w 200"/>
                <a:gd name="T29" fmla="*/ 262 h 262"/>
                <a:gd name="T30" fmla="*/ 39 w 200"/>
                <a:gd name="T31" fmla="*/ 261 h 262"/>
                <a:gd name="T32" fmla="*/ 30 w 200"/>
                <a:gd name="T33" fmla="*/ 257 h 262"/>
                <a:gd name="T34" fmla="*/ 17 w 200"/>
                <a:gd name="T35" fmla="*/ 247 h 262"/>
                <a:gd name="T36" fmla="*/ 8 w 200"/>
                <a:gd name="T37" fmla="*/ 235 h 262"/>
                <a:gd name="T38" fmla="*/ 2 w 200"/>
                <a:gd name="T39" fmla="*/ 221 h 262"/>
                <a:gd name="T40" fmla="*/ 0 w 200"/>
                <a:gd name="T41" fmla="*/ 206 h 262"/>
                <a:gd name="T42" fmla="*/ 1 w 200"/>
                <a:gd name="T43" fmla="*/ 192 h 262"/>
                <a:gd name="T44" fmla="*/ 7 w 200"/>
                <a:gd name="T45" fmla="*/ 177 h 262"/>
                <a:gd name="T46" fmla="*/ 92 w 200"/>
                <a:gd name="T47" fmla="*/ 28 h 262"/>
                <a:gd name="T48" fmla="*/ 102 w 200"/>
                <a:gd name="T49" fmla="*/ 16 h 262"/>
                <a:gd name="T50" fmla="*/ 114 w 200"/>
                <a:gd name="T51" fmla="*/ 6 h 262"/>
                <a:gd name="T52" fmla="*/ 128 w 200"/>
                <a:gd name="T53" fmla="*/ 1 h 262"/>
                <a:gd name="T54" fmla="*/ 142 w 200"/>
                <a:gd name="T5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" h="262">
                  <a:moveTo>
                    <a:pt x="142" y="0"/>
                  </a:moveTo>
                  <a:lnTo>
                    <a:pt x="158" y="1"/>
                  </a:lnTo>
                  <a:lnTo>
                    <a:pt x="172" y="5"/>
                  </a:lnTo>
                  <a:lnTo>
                    <a:pt x="185" y="15"/>
                  </a:lnTo>
                  <a:lnTo>
                    <a:pt x="193" y="27"/>
                  </a:lnTo>
                  <a:lnTo>
                    <a:pt x="198" y="41"/>
                  </a:lnTo>
                  <a:lnTo>
                    <a:pt x="200" y="55"/>
                  </a:lnTo>
                  <a:lnTo>
                    <a:pt x="199" y="71"/>
                  </a:lnTo>
                  <a:lnTo>
                    <a:pt x="195" y="85"/>
                  </a:lnTo>
                  <a:lnTo>
                    <a:pt x="110" y="234"/>
                  </a:lnTo>
                  <a:lnTo>
                    <a:pt x="98" y="246"/>
                  </a:lnTo>
                  <a:lnTo>
                    <a:pt x="86" y="255"/>
                  </a:lnTo>
                  <a:lnTo>
                    <a:pt x="71" y="260"/>
                  </a:lnTo>
                  <a:lnTo>
                    <a:pt x="58" y="262"/>
                  </a:lnTo>
                  <a:lnTo>
                    <a:pt x="47" y="262"/>
                  </a:lnTo>
                  <a:lnTo>
                    <a:pt x="39" y="261"/>
                  </a:lnTo>
                  <a:lnTo>
                    <a:pt x="30" y="257"/>
                  </a:lnTo>
                  <a:lnTo>
                    <a:pt x="17" y="247"/>
                  </a:lnTo>
                  <a:lnTo>
                    <a:pt x="8" y="235"/>
                  </a:lnTo>
                  <a:lnTo>
                    <a:pt x="2" y="221"/>
                  </a:lnTo>
                  <a:lnTo>
                    <a:pt x="0" y="206"/>
                  </a:lnTo>
                  <a:lnTo>
                    <a:pt x="1" y="192"/>
                  </a:lnTo>
                  <a:lnTo>
                    <a:pt x="7" y="177"/>
                  </a:lnTo>
                  <a:lnTo>
                    <a:pt x="92" y="28"/>
                  </a:lnTo>
                  <a:lnTo>
                    <a:pt x="102" y="16"/>
                  </a:lnTo>
                  <a:lnTo>
                    <a:pt x="114" y="6"/>
                  </a:lnTo>
                  <a:lnTo>
                    <a:pt x="128" y="1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6" name="Freeform 1057"/>
            <p:cNvSpPr>
              <a:spLocks/>
            </p:cNvSpPr>
            <p:nvPr/>
          </p:nvSpPr>
          <p:spPr bwMode="auto">
            <a:xfrm>
              <a:off x="10394950" y="5227638"/>
              <a:ext cx="31750" cy="41275"/>
            </a:xfrm>
            <a:custGeom>
              <a:avLst/>
              <a:gdLst>
                <a:gd name="T0" fmla="*/ 141 w 200"/>
                <a:gd name="T1" fmla="*/ 0 h 262"/>
                <a:gd name="T2" fmla="*/ 156 w 200"/>
                <a:gd name="T3" fmla="*/ 1 h 262"/>
                <a:gd name="T4" fmla="*/ 172 w 200"/>
                <a:gd name="T5" fmla="*/ 5 h 262"/>
                <a:gd name="T6" fmla="*/ 182 w 200"/>
                <a:gd name="T7" fmla="*/ 11 h 262"/>
                <a:gd name="T8" fmla="*/ 190 w 200"/>
                <a:gd name="T9" fmla="*/ 20 h 262"/>
                <a:gd name="T10" fmla="*/ 195 w 200"/>
                <a:gd name="T11" fmla="*/ 32 h 262"/>
                <a:gd name="T12" fmla="*/ 199 w 200"/>
                <a:gd name="T13" fmla="*/ 44 h 262"/>
                <a:gd name="T14" fmla="*/ 200 w 200"/>
                <a:gd name="T15" fmla="*/ 58 h 262"/>
                <a:gd name="T16" fmla="*/ 198 w 200"/>
                <a:gd name="T17" fmla="*/ 72 h 262"/>
                <a:gd name="T18" fmla="*/ 193 w 200"/>
                <a:gd name="T19" fmla="*/ 85 h 262"/>
                <a:gd name="T20" fmla="*/ 108 w 200"/>
                <a:gd name="T21" fmla="*/ 234 h 262"/>
                <a:gd name="T22" fmla="*/ 98 w 200"/>
                <a:gd name="T23" fmla="*/ 245 h 262"/>
                <a:gd name="T24" fmla="*/ 84 w 200"/>
                <a:gd name="T25" fmla="*/ 255 h 262"/>
                <a:gd name="T26" fmla="*/ 70 w 200"/>
                <a:gd name="T27" fmla="*/ 260 h 262"/>
                <a:gd name="T28" fmla="*/ 56 w 200"/>
                <a:gd name="T29" fmla="*/ 262 h 262"/>
                <a:gd name="T30" fmla="*/ 46 w 200"/>
                <a:gd name="T31" fmla="*/ 262 h 262"/>
                <a:gd name="T32" fmla="*/ 38 w 200"/>
                <a:gd name="T33" fmla="*/ 261 h 262"/>
                <a:gd name="T34" fmla="*/ 28 w 200"/>
                <a:gd name="T35" fmla="*/ 257 h 262"/>
                <a:gd name="T36" fmla="*/ 15 w 200"/>
                <a:gd name="T37" fmla="*/ 246 h 262"/>
                <a:gd name="T38" fmla="*/ 7 w 200"/>
                <a:gd name="T39" fmla="*/ 235 h 262"/>
                <a:gd name="T40" fmla="*/ 2 w 200"/>
                <a:gd name="T41" fmla="*/ 220 h 262"/>
                <a:gd name="T42" fmla="*/ 0 w 200"/>
                <a:gd name="T43" fmla="*/ 206 h 262"/>
                <a:gd name="T44" fmla="*/ 1 w 200"/>
                <a:gd name="T45" fmla="*/ 191 h 262"/>
                <a:gd name="T46" fmla="*/ 5 w 200"/>
                <a:gd name="T47" fmla="*/ 177 h 262"/>
                <a:gd name="T48" fmla="*/ 90 w 200"/>
                <a:gd name="T49" fmla="*/ 28 h 262"/>
                <a:gd name="T50" fmla="*/ 101 w 200"/>
                <a:gd name="T51" fmla="*/ 15 h 262"/>
                <a:gd name="T52" fmla="*/ 113 w 200"/>
                <a:gd name="T53" fmla="*/ 6 h 262"/>
                <a:gd name="T54" fmla="*/ 127 w 200"/>
                <a:gd name="T55" fmla="*/ 1 h 262"/>
                <a:gd name="T56" fmla="*/ 141 w 200"/>
                <a:gd name="T5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0" h="262">
                  <a:moveTo>
                    <a:pt x="141" y="0"/>
                  </a:moveTo>
                  <a:lnTo>
                    <a:pt x="156" y="1"/>
                  </a:lnTo>
                  <a:lnTo>
                    <a:pt x="172" y="5"/>
                  </a:lnTo>
                  <a:lnTo>
                    <a:pt x="182" y="11"/>
                  </a:lnTo>
                  <a:lnTo>
                    <a:pt x="190" y="20"/>
                  </a:lnTo>
                  <a:lnTo>
                    <a:pt x="195" y="32"/>
                  </a:lnTo>
                  <a:lnTo>
                    <a:pt x="199" y="44"/>
                  </a:lnTo>
                  <a:lnTo>
                    <a:pt x="200" y="58"/>
                  </a:lnTo>
                  <a:lnTo>
                    <a:pt x="198" y="72"/>
                  </a:lnTo>
                  <a:lnTo>
                    <a:pt x="193" y="85"/>
                  </a:lnTo>
                  <a:lnTo>
                    <a:pt x="108" y="234"/>
                  </a:lnTo>
                  <a:lnTo>
                    <a:pt x="98" y="245"/>
                  </a:lnTo>
                  <a:lnTo>
                    <a:pt x="84" y="255"/>
                  </a:lnTo>
                  <a:lnTo>
                    <a:pt x="70" y="260"/>
                  </a:lnTo>
                  <a:lnTo>
                    <a:pt x="56" y="262"/>
                  </a:lnTo>
                  <a:lnTo>
                    <a:pt x="46" y="262"/>
                  </a:lnTo>
                  <a:lnTo>
                    <a:pt x="38" y="261"/>
                  </a:lnTo>
                  <a:lnTo>
                    <a:pt x="28" y="257"/>
                  </a:lnTo>
                  <a:lnTo>
                    <a:pt x="15" y="246"/>
                  </a:lnTo>
                  <a:lnTo>
                    <a:pt x="7" y="235"/>
                  </a:lnTo>
                  <a:lnTo>
                    <a:pt x="2" y="220"/>
                  </a:lnTo>
                  <a:lnTo>
                    <a:pt x="0" y="206"/>
                  </a:lnTo>
                  <a:lnTo>
                    <a:pt x="1" y="191"/>
                  </a:lnTo>
                  <a:lnTo>
                    <a:pt x="5" y="177"/>
                  </a:lnTo>
                  <a:lnTo>
                    <a:pt x="90" y="28"/>
                  </a:lnTo>
                  <a:lnTo>
                    <a:pt x="101" y="15"/>
                  </a:lnTo>
                  <a:lnTo>
                    <a:pt x="113" y="6"/>
                  </a:lnTo>
                  <a:lnTo>
                    <a:pt x="127" y="1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7" name="Freeform 1058"/>
            <p:cNvSpPr>
              <a:spLocks noEditPoints="1"/>
            </p:cNvSpPr>
            <p:nvPr/>
          </p:nvSpPr>
          <p:spPr bwMode="auto">
            <a:xfrm>
              <a:off x="10290175" y="5283201"/>
              <a:ext cx="128588" cy="127000"/>
            </a:xfrm>
            <a:custGeom>
              <a:avLst/>
              <a:gdLst>
                <a:gd name="T0" fmla="*/ 358 w 802"/>
                <a:gd name="T1" fmla="*/ 117 h 802"/>
                <a:gd name="T2" fmla="*/ 279 w 802"/>
                <a:gd name="T3" fmla="*/ 140 h 802"/>
                <a:gd name="T4" fmla="*/ 212 w 802"/>
                <a:gd name="T5" fmla="*/ 184 h 802"/>
                <a:gd name="T6" fmla="*/ 160 w 802"/>
                <a:gd name="T7" fmla="*/ 243 h 802"/>
                <a:gd name="T8" fmla="*/ 126 w 802"/>
                <a:gd name="T9" fmla="*/ 317 h 802"/>
                <a:gd name="T10" fmla="*/ 114 w 802"/>
                <a:gd name="T11" fmla="*/ 401 h 802"/>
                <a:gd name="T12" fmla="*/ 126 w 802"/>
                <a:gd name="T13" fmla="*/ 484 h 802"/>
                <a:gd name="T14" fmla="*/ 160 w 802"/>
                <a:gd name="T15" fmla="*/ 558 h 802"/>
                <a:gd name="T16" fmla="*/ 212 w 802"/>
                <a:gd name="T17" fmla="*/ 617 h 802"/>
                <a:gd name="T18" fmla="*/ 279 w 802"/>
                <a:gd name="T19" fmla="*/ 661 h 802"/>
                <a:gd name="T20" fmla="*/ 358 w 802"/>
                <a:gd name="T21" fmla="*/ 684 h 802"/>
                <a:gd name="T22" fmla="*/ 444 w 802"/>
                <a:gd name="T23" fmla="*/ 684 h 802"/>
                <a:gd name="T24" fmla="*/ 523 w 802"/>
                <a:gd name="T25" fmla="*/ 661 h 802"/>
                <a:gd name="T26" fmla="*/ 590 w 802"/>
                <a:gd name="T27" fmla="*/ 617 h 802"/>
                <a:gd name="T28" fmla="*/ 642 w 802"/>
                <a:gd name="T29" fmla="*/ 558 h 802"/>
                <a:gd name="T30" fmla="*/ 676 w 802"/>
                <a:gd name="T31" fmla="*/ 484 h 802"/>
                <a:gd name="T32" fmla="*/ 688 w 802"/>
                <a:gd name="T33" fmla="*/ 401 h 802"/>
                <a:gd name="T34" fmla="*/ 676 w 802"/>
                <a:gd name="T35" fmla="*/ 317 h 802"/>
                <a:gd name="T36" fmla="*/ 642 w 802"/>
                <a:gd name="T37" fmla="*/ 243 h 802"/>
                <a:gd name="T38" fmla="*/ 590 w 802"/>
                <a:gd name="T39" fmla="*/ 184 h 802"/>
                <a:gd name="T40" fmla="*/ 523 w 802"/>
                <a:gd name="T41" fmla="*/ 140 h 802"/>
                <a:gd name="T42" fmla="*/ 444 w 802"/>
                <a:gd name="T43" fmla="*/ 117 h 802"/>
                <a:gd name="T44" fmla="*/ 401 w 802"/>
                <a:gd name="T45" fmla="*/ 0 h 802"/>
                <a:gd name="T46" fmla="*/ 500 w 802"/>
                <a:gd name="T47" fmla="*/ 12 h 802"/>
                <a:gd name="T48" fmla="*/ 591 w 802"/>
                <a:gd name="T49" fmla="*/ 46 h 802"/>
                <a:gd name="T50" fmla="*/ 668 w 802"/>
                <a:gd name="T51" fmla="*/ 100 h 802"/>
                <a:gd name="T52" fmla="*/ 731 w 802"/>
                <a:gd name="T53" fmla="*/ 170 h 802"/>
                <a:gd name="T54" fmla="*/ 775 w 802"/>
                <a:gd name="T55" fmla="*/ 255 h 802"/>
                <a:gd name="T56" fmla="*/ 799 w 802"/>
                <a:gd name="T57" fmla="*/ 349 h 802"/>
                <a:gd name="T58" fmla="*/ 799 w 802"/>
                <a:gd name="T59" fmla="*/ 452 h 802"/>
                <a:gd name="T60" fmla="*/ 775 w 802"/>
                <a:gd name="T61" fmla="*/ 546 h 802"/>
                <a:gd name="T62" fmla="*/ 731 w 802"/>
                <a:gd name="T63" fmla="*/ 631 h 802"/>
                <a:gd name="T64" fmla="*/ 668 w 802"/>
                <a:gd name="T65" fmla="*/ 701 h 802"/>
                <a:gd name="T66" fmla="*/ 591 w 802"/>
                <a:gd name="T67" fmla="*/ 755 h 802"/>
                <a:gd name="T68" fmla="*/ 500 w 802"/>
                <a:gd name="T69" fmla="*/ 789 h 802"/>
                <a:gd name="T70" fmla="*/ 401 w 802"/>
                <a:gd name="T71" fmla="*/ 802 h 802"/>
                <a:gd name="T72" fmla="*/ 302 w 802"/>
                <a:gd name="T73" fmla="*/ 789 h 802"/>
                <a:gd name="T74" fmla="*/ 211 w 802"/>
                <a:gd name="T75" fmla="*/ 755 h 802"/>
                <a:gd name="T76" fmla="*/ 134 w 802"/>
                <a:gd name="T77" fmla="*/ 701 h 802"/>
                <a:gd name="T78" fmla="*/ 71 w 802"/>
                <a:gd name="T79" fmla="*/ 631 h 802"/>
                <a:gd name="T80" fmla="*/ 27 w 802"/>
                <a:gd name="T81" fmla="*/ 546 h 802"/>
                <a:gd name="T82" fmla="*/ 3 w 802"/>
                <a:gd name="T83" fmla="*/ 452 h 802"/>
                <a:gd name="T84" fmla="*/ 3 w 802"/>
                <a:gd name="T85" fmla="*/ 349 h 802"/>
                <a:gd name="T86" fmla="*/ 27 w 802"/>
                <a:gd name="T87" fmla="*/ 255 h 802"/>
                <a:gd name="T88" fmla="*/ 71 w 802"/>
                <a:gd name="T89" fmla="*/ 170 h 802"/>
                <a:gd name="T90" fmla="*/ 134 w 802"/>
                <a:gd name="T91" fmla="*/ 100 h 802"/>
                <a:gd name="T92" fmla="*/ 211 w 802"/>
                <a:gd name="T93" fmla="*/ 46 h 802"/>
                <a:gd name="T94" fmla="*/ 302 w 802"/>
                <a:gd name="T95" fmla="*/ 12 h 802"/>
                <a:gd name="T96" fmla="*/ 401 w 802"/>
                <a:gd name="T97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2" h="802">
                  <a:moveTo>
                    <a:pt x="401" y="114"/>
                  </a:moveTo>
                  <a:lnTo>
                    <a:pt x="358" y="117"/>
                  </a:lnTo>
                  <a:lnTo>
                    <a:pt x="318" y="126"/>
                  </a:lnTo>
                  <a:lnTo>
                    <a:pt x="279" y="140"/>
                  </a:lnTo>
                  <a:lnTo>
                    <a:pt x="244" y="160"/>
                  </a:lnTo>
                  <a:lnTo>
                    <a:pt x="212" y="184"/>
                  </a:lnTo>
                  <a:lnTo>
                    <a:pt x="184" y="212"/>
                  </a:lnTo>
                  <a:lnTo>
                    <a:pt x="160" y="243"/>
                  </a:lnTo>
                  <a:lnTo>
                    <a:pt x="140" y="279"/>
                  </a:lnTo>
                  <a:lnTo>
                    <a:pt x="126" y="317"/>
                  </a:lnTo>
                  <a:lnTo>
                    <a:pt x="117" y="358"/>
                  </a:lnTo>
                  <a:lnTo>
                    <a:pt x="114" y="401"/>
                  </a:lnTo>
                  <a:lnTo>
                    <a:pt x="117" y="443"/>
                  </a:lnTo>
                  <a:lnTo>
                    <a:pt x="126" y="484"/>
                  </a:lnTo>
                  <a:lnTo>
                    <a:pt x="140" y="522"/>
                  </a:lnTo>
                  <a:lnTo>
                    <a:pt x="160" y="558"/>
                  </a:lnTo>
                  <a:lnTo>
                    <a:pt x="184" y="589"/>
                  </a:lnTo>
                  <a:lnTo>
                    <a:pt x="212" y="617"/>
                  </a:lnTo>
                  <a:lnTo>
                    <a:pt x="244" y="641"/>
                  </a:lnTo>
                  <a:lnTo>
                    <a:pt x="279" y="661"/>
                  </a:lnTo>
                  <a:lnTo>
                    <a:pt x="318" y="674"/>
                  </a:lnTo>
                  <a:lnTo>
                    <a:pt x="358" y="684"/>
                  </a:lnTo>
                  <a:lnTo>
                    <a:pt x="401" y="687"/>
                  </a:lnTo>
                  <a:lnTo>
                    <a:pt x="444" y="684"/>
                  </a:lnTo>
                  <a:lnTo>
                    <a:pt x="484" y="674"/>
                  </a:lnTo>
                  <a:lnTo>
                    <a:pt x="523" y="661"/>
                  </a:lnTo>
                  <a:lnTo>
                    <a:pt x="558" y="641"/>
                  </a:lnTo>
                  <a:lnTo>
                    <a:pt x="590" y="617"/>
                  </a:lnTo>
                  <a:lnTo>
                    <a:pt x="618" y="589"/>
                  </a:lnTo>
                  <a:lnTo>
                    <a:pt x="642" y="558"/>
                  </a:lnTo>
                  <a:lnTo>
                    <a:pt x="662" y="522"/>
                  </a:lnTo>
                  <a:lnTo>
                    <a:pt x="676" y="484"/>
                  </a:lnTo>
                  <a:lnTo>
                    <a:pt x="685" y="443"/>
                  </a:lnTo>
                  <a:lnTo>
                    <a:pt x="688" y="401"/>
                  </a:lnTo>
                  <a:lnTo>
                    <a:pt x="685" y="358"/>
                  </a:lnTo>
                  <a:lnTo>
                    <a:pt x="676" y="317"/>
                  </a:lnTo>
                  <a:lnTo>
                    <a:pt x="662" y="279"/>
                  </a:lnTo>
                  <a:lnTo>
                    <a:pt x="642" y="243"/>
                  </a:lnTo>
                  <a:lnTo>
                    <a:pt x="618" y="212"/>
                  </a:lnTo>
                  <a:lnTo>
                    <a:pt x="590" y="184"/>
                  </a:lnTo>
                  <a:lnTo>
                    <a:pt x="558" y="160"/>
                  </a:lnTo>
                  <a:lnTo>
                    <a:pt x="523" y="140"/>
                  </a:lnTo>
                  <a:lnTo>
                    <a:pt x="484" y="126"/>
                  </a:lnTo>
                  <a:lnTo>
                    <a:pt x="444" y="117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452" y="3"/>
                  </a:lnTo>
                  <a:lnTo>
                    <a:pt x="500" y="12"/>
                  </a:lnTo>
                  <a:lnTo>
                    <a:pt x="547" y="27"/>
                  </a:lnTo>
                  <a:lnTo>
                    <a:pt x="591" y="46"/>
                  </a:lnTo>
                  <a:lnTo>
                    <a:pt x="631" y="70"/>
                  </a:lnTo>
                  <a:lnTo>
                    <a:pt x="668" y="100"/>
                  </a:lnTo>
                  <a:lnTo>
                    <a:pt x="701" y="133"/>
                  </a:lnTo>
                  <a:lnTo>
                    <a:pt x="731" y="170"/>
                  </a:lnTo>
                  <a:lnTo>
                    <a:pt x="755" y="211"/>
                  </a:lnTo>
                  <a:lnTo>
                    <a:pt x="775" y="255"/>
                  </a:lnTo>
                  <a:lnTo>
                    <a:pt x="790" y="301"/>
                  </a:lnTo>
                  <a:lnTo>
                    <a:pt x="799" y="349"/>
                  </a:lnTo>
                  <a:lnTo>
                    <a:pt x="802" y="401"/>
                  </a:lnTo>
                  <a:lnTo>
                    <a:pt x="799" y="452"/>
                  </a:lnTo>
                  <a:lnTo>
                    <a:pt x="790" y="499"/>
                  </a:lnTo>
                  <a:lnTo>
                    <a:pt x="775" y="546"/>
                  </a:lnTo>
                  <a:lnTo>
                    <a:pt x="755" y="590"/>
                  </a:lnTo>
                  <a:lnTo>
                    <a:pt x="731" y="631"/>
                  </a:lnTo>
                  <a:lnTo>
                    <a:pt x="701" y="667"/>
                  </a:lnTo>
                  <a:lnTo>
                    <a:pt x="668" y="701"/>
                  </a:lnTo>
                  <a:lnTo>
                    <a:pt x="631" y="730"/>
                  </a:lnTo>
                  <a:lnTo>
                    <a:pt x="591" y="755"/>
                  </a:lnTo>
                  <a:lnTo>
                    <a:pt x="547" y="774"/>
                  </a:lnTo>
                  <a:lnTo>
                    <a:pt x="500" y="789"/>
                  </a:lnTo>
                  <a:lnTo>
                    <a:pt x="452" y="798"/>
                  </a:lnTo>
                  <a:lnTo>
                    <a:pt x="401" y="802"/>
                  </a:lnTo>
                  <a:lnTo>
                    <a:pt x="350" y="798"/>
                  </a:lnTo>
                  <a:lnTo>
                    <a:pt x="302" y="789"/>
                  </a:lnTo>
                  <a:lnTo>
                    <a:pt x="255" y="774"/>
                  </a:lnTo>
                  <a:lnTo>
                    <a:pt x="211" y="755"/>
                  </a:lnTo>
                  <a:lnTo>
                    <a:pt x="171" y="730"/>
                  </a:lnTo>
                  <a:lnTo>
                    <a:pt x="134" y="701"/>
                  </a:lnTo>
                  <a:lnTo>
                    <a:pt x="101" y="667"/>
                  </a:lnTo>
                  <a:lnTo>
                    <a:pt x="71" y="631"/>
                  </a:lnTo>
                  <a:lnTo>
                    <a:pt x="47" y="590"/>
                  </a:lnTo>
                  <a:lnTo>
                    <a:pt x="27" y="546"/>
                  </a:lnTo>
                  <a:lnTo>
                    <a:pt x="12" y="499"/>
                  </a:lnTo>
                  <a:lnTo>
                    <a:pt x="3" y="452"/>
                  </a:lnTo>
                  <a:lnTo>
                    <a:pt x="0" y="401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3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1" y="46"/>
                  </a:lnTo>
                  <a:lnTo>
                    <a:pt x="255" y="27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8" name="Freeform 1059"/>
            <p:cNvSpPr>
              <a:spLocks noEditPoints="1"/>
            </p:cNvSpPr>
            <p:nvPr/>
          </p:nvSpPr>
          <p:spPr bwMode="auto">
            <a:xfrm>
              <a:off x="10026650" y="5073651"/>
              <a:ext cx="546100" cy="428625"/>
            </a:xfrm>
            <a:custGeom>
              <a:avLst/>
              <a:gdLst>
                <a:gd name="T0" fmla="*/ 1605 w 3440"/>
                <a:gd name="T1" fmla="*/ 218 h 2692"/>
                <a:gd name="T2" fmla="*/ 1503 w 3440"/>
                <a:gd name="T3" fmla="*/ 540 h 2692"/>
                <a:gd name="T4" fmla="*/ 370 w 3440"/>
                <a:gd name="T5" fmla="*/ 822 h 2692"/>
                <a:gd name="T6" fmla="*/ 126 w 3440"/>
                <a:gd name="T7" fmla="*/ 1157 h 2692"/>
                <a:gd name="T8" fmla="*/ 173 w 3440"/>
                <a:gd name="T9" fmla="*/ 2575 h 2692"/>
                <a:gd name="T10" fmla="*/ 1319 w 3440"/>
                <a:gd name="T11" fmla="*/ 2514 h 2692"/>
                <a:gd name="T12" fmla="*/ 1238 w 3440"/>
                <a:gd name="T13" fmla="*/ 2425 h 2692"/>
                <a:gd name="T14" fmla="*/ 1152 w 3440"/>
                <a:gd name="T15" fmla="*/ 2314 h 2692"/>
                <a:gd name="T16" fmla="*/ 1096 w 3440"/>
                <a:gd name="T17" fmla="*/ 2209 h 2692"/>
                <a:gd name="T18" fmla="*/ 1039 w 3440"/>
                <a:gd name="T19" fmla="*/ 2083 h 2692"/>
                <a:gd name="T20" fmla="*/ 1003 w 3440"/>
                <a:gd name="T21" fmla="*/ 1941 h 2692"/>
                <a:gd name="T22" fmla="*/ 977 w 3440"/>
                <a:gd name="T23" fmla="*/ 1782 h 2692"/>
                <a:gd name="T24" fmla="*/ 1085 w 3440"/>
                <a:gd name="T25" fmla="*/ 1239 h 2692"/>
                <a:gd name="T26" fmla="*/ 1514 w 3440"/>
                <a:gd name="T27" fmla="*/ 778 h 2692"/>
                <a:gd name="T28" fmla="*/ 2149 w 3440"/>
                <a:gd name="T29" fmla="*/ 633 h 2692"/>
                <a:gd name="T30" fmla="*/ 2746 w 3440"/>
                <a:gd name="T31" fmla="*/ 869 h 2692"/>
                <a:gd name="T32" fmla="*/ 3103 w 3440"/>
                <a:gd name="T33" fmla="*/ 1389 h 2692"/>
                <a:gd name="T34" fmla="*/ 3148 w 3440"/>
                <a:gd name="T35" fmla="*/ 1845 h 2692"/>
                <a:gd name="T36" fmla="*/ 3096 w 3440"/>
                <a:gd name="T37" fmla="*/ 2062 h 2692"/>
                <a:gd name="T38" fmla="*/ 3045 w 3440"/>
                <a:gd name="T39" fmla="*/ 2186 h 2692"/>
                <a:gd name="T40" fmla="*/ 2986 w 3440"/>
                <a:gd name="T41" fmla="*/ 2299 h 2692"/>
                <a:gd name="T42" fmla="*/ 2907 w 3440"/>
                <a:gd name="T43" fmla="*/ 2404 h 2692"/>
                <a:gd name="T44" fmla="*/ 2817 w 3440"/>
                <a:gd name="T45" fmla="*/ 2502 h 2692"/>
                <a:gd name="T46" fmla="*/ 3269 w 3440"/>
                <a:gd name="T47" fmla="*/ 2532 h 2692"/>
                <a:gd name="T48" fmla="*/ 3317 w 3440"/>
                <a:gd name="T49" fmla="*/ 2134 h 2692"/>
                <a:gd name="T50" fmla="*/ 3327 w 3440"/>
                <a:gd name="T51" fmla="*/ 1565 h 2692"/>
                <a:gd name="T52" fmla="*/ 3298 w 3440"/>
                <a:gd name="T53" fmla="*/ 1057 h 2692"/>
                <a:gd name="T54" fmla="*/ 2694 w 3440"/>
                <a:gd name="T55" fmla="*/ 622 h 2692"/>
                <a:gd name="T56" fmla="*/ 2553 w 3440"/>
                <a:gd name="T57" fmla="*/ 425 h 2692"/>
                <a:gd name="T58" fmla="*/ 2488 w 3440"/>
                <a:gd name="T59" fmla="*/ 149 h 2692"/>
                <a:gd name="T60" fmla="*/ 2441 w 3440"/>
                <a:gd name="T61" fmla="*/ 3 h 2692"/>
                <a:gd name="T62" fmla="*/ 2634 w 3440"/>
                <a:gd name="T63" fmla="*/ 196 h 2692"/>
                <a:gd name="T64" fmla="*/ 2711 w 3440"/>
                <a:gd name="T65" fmla="*/ 493 h 2692"/>
                <a:gd name="T66" fmla="*/ 3306 w 3440"/>
                <a:gd name="T67" fmla="*/ 748 h 2692"/>
                <a:gd name="T68" fmla="*/ 3368 w 3440"/>
                <a:gd name="T69" fmla="*/ 851 h 2692"/>
                <a:gd name="T70" fmla="*/ 3421 w 3440"/>
                <a:gd name="T71" fmla="*/ 1168 h 2692"/>
                <a:gd name="T72" fmla="*/ 3440 w 3440"/>
                <a:gd name="T73" fmla="*/ 1810 h 2692"/>
                <a:gd name="T74" fmla="*/ 3410 w 3440"/>
                <a:gd name="T75" fmla="*/ 2371 h 2692"/>
                <a:gd name="T76" fmla="*/ 3351 w 3440"/>
                <a:gd name="T77" fmla="*/ 2623 h 2692"/>
                <a:gd name="T78" fmla="*/ 3291 w 3440"/>
                <a:gd name="T79" fmla="*/ 2689 h 2692"/>
                <a:gd name="T80" fmla="*/ 2540 w 3440"/>
                <a:gd name="T81" fmla="*/ 2564 h 2692"/>
                <a:gd name="T82" fmla="*/ 2819 w 3440"/>
                <a:gd name="T83" fmla="*/ 2327 h 2692"/>
                <a:gd name="T84" fmla="*/ 2888 w 3440"/>
                <a:gd name="T85" fmla="*/ 2227 h 2692"/>
                <a:gd name="T86" fmla="*/ 2954 w 3440"/>
                <a:gd name="T87" fmla="*/ 2097 h 2692"/>
                <a:gd name="T88" fmla="*/ 3000 w 3440"/>
                <a:gd name="T89" fmla="*/ 1966 h 2692"/>
                <a:gd name="T90" fmla="*/ 3037 w 3440"/>
                <a:gd name="T91" fmla="*/ 1776 h 2692"/>
                <a:gd name="T92" fmla="*/ 2930 w 3440"/>
                <a:gd name="T93" fmla="*/ 1271 h 2692"/>
                <a:gd name="T94" fmla="*/ 2512 w 3440"/>
                <a:gd name="T95" fmla="*/ 853 h 2692"/>
                <a:gd name="T96" fmla="*/ 1906 w 3440"/>
                <a:gd name="T97" fmla="*/ 757 h 2692"/>
                <a:gd name="T98" fmla="*/ 1375 w 3440"/>
                <a:gd name="T99" fmla="*/ 1029 h 2692"/>
                <a:gd name="T100" fmla="*/ 1102 w 3440"/>
                <a:gd name="T101" fmla="*/ 1560 h 2692"/>
                <a:gd name="T102" fmla="*/ 1102 w 3440"/>
                <a:gd name="T103" fmla="*/ 1877 h 2692"/>
                <a:gd name="T104" fmla="*/ 1154 w 3440"/>
                <a:gd name="T105" fmla="*/ 2060 h 2692"/>
                <a:gd name="T106" fmla="*/ 1217 w 3440"/>
                <a:gd name="T107" fmla="*/ 2188 h 2692"/>
                <a:gd name="T108" fmla="*/ 1273 w 3440"/>
                <a:gd name="T109" fmla="*/ 2280 h 2692"/>
                <a:gd name="T110" fmla="*/ 1365 w 3440"/>
                <a:gd name="T111" fmla="*/ 2395 h 2692"/>
                <a:gd name="T112" fmla="*/ 1605 w 3440"/>
                <a:gd name="T113" fmla="*/ 2579 h 2692"/>
                <a:gd name="T114" fmla="*/ 46 w 3440"/>
                <a:gd name="T115" fmla="*/ 2624 h 2692"/>
                <a:gd name="T116" fmla="*/ 24 w 3440"/>
                <a:gd name="T117" fmla="*/ 1096 h 2692"/>
                <a:gd name="T118" fmla="*/ 286 w 3440"/>
                <a:gd name="T119" fmla="*/ 737 h 2692"/>
                <a:gd name="T120" fmla="*/ 1418 w 3440"/>
                <a:gd name="T121" fmla="*/ 463 h 2692"/>
                <a:gd name="T122" fmla="*/ 1497 w 3440"/>
                <a:gd name="T123" fmla="*/ 218 h 2692"/>
                <a:gd name="T124" fmla="*/ 1640 w 3440"/>
                <a:gd name="T125" fmla="*/ 11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0" h="2692">
                  <a:moveTo>
                    <a:pt x="1709" y="114"/>
                  </a:moveTo>
                  <a:lnTo>
                    <a:pt x="1685" y="117"/>
                  </a:lnTo>
                  <a:lnTo>
                    <a:pt x="1663" y="125"/>
                  </a:lnTo>
                  <a:lnTo>
                    <a:pt x="1644" y="137"/>
                  </a:lnTo>
                  <a:lnTo>
                    <a:pt x="1628" y="153"/>
                  </a:lnTo>
                  <a:lnTo>
                    <a:pt x="1616" y="172"/>
                  </a:lnTo>
                  <a:lnTo>
                    <a:pt x="1608" y="194"/>
                  </a:lnTo>
                  <a:lnTo>
                    <a:pt x="1605" y="218"/>
                  </a:lnTo>
                  <a:lnTo>
                    <a:pt x="1605" y="241"/>
                  </a:lnTo>
                  <a:lnTo>
                    <a:pt x="1602" y="294"/>
                  </a:lnTo>
                  <a:lnTo>
                    <a:pt x="1595" y="345"/>
                  </a:lnTo>
                  <a:lnTo>
                    <a:pt x="1583" y="393"/>
                  </a:lnTo>
                  <a:lnTo>
                    <a:pt x="1567" y="438"/>
                  </a:lnTo>
                  <a:lnTo>
                    <a:pt x="1548" y="481"/>
                  </a:lnTo>
                  <a:lnTo>
                    <a:pt x="1527" y="513"/>
                  </a:lnTo>
                  <a:lnTo>
                    <a:pt x="1503" y="540"/>
                  </a:lnTo>
                  <a:lnTo>
                    <a:pt x="1478" y="563"/>
                  </a:lnTo>
                  <a:lnTo>
                    <a:pt x="1449" y="582"/>
                  </a:lnTo>
                  <a:lnTo>
                    <a:pt x="1417" y="597"/>
                  </a:lnTo>
                  <a:lnTo>
                    <a:pt x="1381" y="607"/>
                  </a:lnTo>
                  <a:lnTo>
                    <a:pt x="521" y="761"/>
                  </a:lnTo>
                  <a:lnTo>
                    <a:pt x="469" y="776"/>
                  </a:lnTo>
                  <a:lnTo>
                    <a:pt x="418" y="797"/>
                  </a:lnTo>
                  <a:lnTo>
                    <a:pt x="370" y="822"/>
                  </a:lnTo>
                  <a:lnTo>
                    <a:pt x="326" y="851"/>
                  </a:lnTo>
                  <a:lnTo>
                    <a:pt x="285" y="885"/>
                  </a:lnTo>
                  <a:lnTo>
                    <a:pt x="247" y="923"/>
                  </a:lnTo>
                  <a:lnTo>
                    <a:pt x="214" y="964"/>
                  </a:lnTo>
                  <a:lnTo>
                    <a:pt x="185" y="1008"/>
                  </a:lnTo>
                  <a:lnTo>
                    <a:pt x="161" y="1056"/>
                  </a:lnTo>
                  <a:lnTo>
                    <a:pt x="141" y="1105"/>
                  </a:lnTo>
                  <a:lnTo>
                    <a:pt x="126" y="1157"/>
                  </a:lnTo>
                  <a:lnTo>
                    <a:pt x="118" y="1211"/>
                  </a:lnTo>
                  <a:lnTo>
                    <a:pt x="115" y="1265"/>
                  </a:lnTo>
                  <a:lnTo>
                    <a:pt x="115" y="2498"/>
                  </a:lnTo>
                  <a:lnTo>
                    <a:pt x="118" y="2520"/>
                  </a:lnTo>
                  <a:lnTo>
                    <a:pt x="125" y="2538"/>
                  </a:lnTo>
                  <a:lnTo>
                    <a:pt x="138" y="2555"/>
                  </a:lnTo>
                  <a:lnTo>
                    <a:pt x="153" y="2567"/>
                  </a:lnTo>
                  <a:lnTo>
                    <a:pt x="173" y="2575"/>
                  </a:lnTo>
                  <a:lnTo>
                    <a:pt x="195" y="2578"/>
                  </a:lnTo>
                  <a:lnTo>
                    <a:pt x="1399" y="2578"/>
                  </a:lnTo>
                  <a:lnTo>
                    <a:pt x="1380" y="2561"/>
                  </a:lnTo>
                  <a:lnTo>
                    <a:pt x="1360" y="2545"/>
                  </a:lnTo>
                  <a:lnTo>
                    <a:pt x="1342" y="2532"/>
                  </a:lnTo>
                  <a:lnTo>
                    <a:pt x="1334" y="2526"/>
                  </a:lnTo>
                  <a:lnTo>
                    <a:pt x="1326" y="2521"/>
                  </a:lnTo>
                  <a:lnTo>
                    <a:pt x="1319" y="2514"/>
                  </a:lnTo>
                  <a:lnTo>
                    <a:pt x="1306" y="2503"/>
                  </a:lnTo>
                  <a:lnTo>
                    <a:pt x="1292" y="2490"/>
                  </a:lnTo>
                  <a:lnTo>
                    <a:pt x="1278" y="2475"/>
                  </a:lnTo>
                  <a:lnTo>
                    <a:pt x="1273" y="2467"/>
                  </a:lnTo>
                  <a:lnTo>
                    <a:pt x="1268" y="2459"/>
                  </a:lnTo>
                  <a:lnTo>
                    <a:pt x="1261" y="2452"/>
                  </a:lnTo>
                  <a:lnTo>
                    <a:pt x="1256" y="2446"/>
                  </a:lnTo>
                  <a:lnTo>
                    <a:pt x="1238" y="2425"/>
                  </a:lnTo>
                  <a:lnTo>
                    <a:pt x="1222" y="2404"/>
                  </a:lnTo>
                  <a:lnTo>
                    <a:pt x="1204" y="2383"/>
                  </a:lnTo>
                  <a:lnTo>
                    <a:pt x="1194" y="2372"/>
                  </a:lnTo>
                  <a:lnTo>
                    <a:pt x="1185" y="2360"/>
                  </a:lnTo>
                  <a:lnTo>
                    <a:pt x="1175" y="2349"/>
                  </a:lnTo>
                  <a:lnTo>
                    <a:pt x="1169" y="2337"/>
                  </a:lnTo>
                  <a:lnTo>
                    <a:pt x="1159" y="2326"/>
                  </a:lnTo>
                  <a:lnTo>
                    <a:pt x="1152" y="2314"/>
                  </a:lnTo>
                  <a:lnTo>
                    <a:pt x="1142" y="2299"/>
                  </a:lnTo>
                  <a:lnTo>
                    <a:pt x="1134" y="2284"/>
                  </a:lnTo>
                  <a:lnTo>
                    <a:pt x="1124" y="2268"/>
                  </a:lnTo>
                  <a:lnTo>
                    <a:pt x="1119" y="2257"/>
                  </a:lnTo>
                  <a:lnTo>
                    <a:pt x="1113" y="2251"/>
                  </a:lnTo>
                  <a:lnTo>
                    <a:pt x="1111" y="2243"/>
                  </a:lnTo>
                  <a:lnTo>
                    <a:pt x="1106" y="2234"/>
                  </a:lnTo>
                  <a:lnTo>
                    <a:pt x="1096" y="2209"/>
                  </a:lnTo>
                  <a:lnTo>
                    <a:pt x="1083" y="2184"/>
                  </a:lnTo>
                  <a:lnTo>
                    <a:pt x="1072" y="2159"/>
                  </a:lnTo>
                  <a:lnTo>
                    <a:pt x="1067" y="2154"/>
                  </a:lnTo>
                  <a:lnTo>
                    <a:pt x="1065" y="2147"/>
                  </a:lnTo>
                  <a:lnTo>
                    <a:pt x="1061" y="2136"/>
                  </a:lnTo>
                  <a:lnTo>
                    <a:pt x="1055" y="2125"/>
                  </a:lnTo>
                  <a:lnTo>
                    <a:pt x="1048" y="2104"/>
                  </a:lnTo>
                  <a:lnTo>
                    <a:pt x="1039" y="2083"/>
                  </a:lnTo>
                  <a:lnTo>
                    <a:pt x="1032" y="2062"/>
                  </a:lnTo>
                  <a:lnTo>
                    <a:pt x="1032" y="2056"/>
                  </a:lnTo>
                  <a:lnTo>
                    <a:pt x="1031" y="2051"/>
                  </a:lnTo>
                  <a:lnTo>
                    <a:pt x="1028" y="2044"/>
                  </a:lnTo>
                  <a:lnTo>
                    <a:pt x="1027" y="2033"/>
                  </a:lnTo>
                  <a:lnTo>
                    <a:pt x="1016" y="2003"/>
                  </a:lnTo>
                  <a:lnTo>
                    <a:pt x="1009" y="1972"/>
                  </a:lnTo>
                  <a:lnTo>
                    <a:pt x="1003" y="1941"/>
                  </a:lnTo>
                  <a:lnTo>
                    <a:pt x="998" y="1925"/>
                  </a:lnTo>
                  <a:lnTo>
                    <a:pt x="992" y="1898"/>
                  </a:lnTo>
                  <a:lnTo>
                    <a:pt x="988" y="1872"/>
                  </a:lnTo>
                  <a:lnTo>
                    <a:pt x="986" y="1845"/>
                  </a:lnTo>
                  <a:lnTo>
                    <a:pt x="986" y="1834"/>
                  </a:lnTo>
                  <a:lnTo>
                    <a:pt x="984" y="1826"/>
                  </a:lnTo>
                  <a:lnTo>
                    <a:pt x="981" y="1815"/>
                  </a:lnTo>
                  <a:lnTo>
                    <a:pt x="977" y="1782"/>
                  </a:lnTo>
                  <a:lnTo>
                    <a:pt x="975" y="1749"/>
                  </a:lnTo>
                  <a:lnTo>
                    <a:pt x="975" y="1719"/>
                  </a:lnTo>
                  <a:lnTo>
                    <a:pt x="978" y="1633"/>
                  </a:lnTo>
                  <a:lnTo>
                    <a:pt x="987" y="1550"/>
                  </a:lnTo>
                  <a:lnTo>
                    <a:pt x="1004" y="1469"/>
                  </a:lnTo>
                  <a:lnTo>
                    <a:pt x="1025" y="1389"/>
                  </a:lnTo>
                  <a:lnTo>
                    <a:pt x="1053" y="1313"/>
                  </a:lnTo>
                  <a:lnTo>
                    <a:pt x="1085" y="1239"/>
                  </a:lnTo>
                  <a:lnTo>
                    <a:pt x="1124" y="1169"/>
                  </a:lnTo>
                  <a:lnTo>
                    <a:pt x="1166" y="1102"/>
                  </a:lnTo>
                  <a:lnTo>
                    <a:pt x="1213" y="1037"/>
                  </a:lnTo>
                  <a:lnTo>
                    <a:pt x="1266" y="977"/>
                  </a:lnTo>
                  <a:lnTo>
                    <a:pt x="1322" y="921"/>
                  </a:lnTo>
                  <a:lnTo>
                    <a:pt x="1382" y="869"/>
                  </a:lnTo>
                  <a:lnTo>
                    <a:pt x="1447" y="822"/>
                  </a:lnTo>
                  <a:lnTo>
                    <a:pt x="1514" y="778"/>
                  </a:lnTo>
                  <a:lnTo>
                    <a:pt x="1584" y="740"/>
                  </a:lnTo>
                  <a:lnTo>
                    <a:pt x="1658" y="708"/>
                  </a:lnTo>
                  <a:lnTo>
                    <a:pt x="1735" y="680"/>
                  </a:lnTo>
                  <a:lnTo>
                    <a:pt x="1814" y="658"/>
                  </a:lnTo>
                  <a:lnTo>
                    <a:pt x="1895" y="643"/>
                  </a:lnTo>
                  <a:lnTo>
                    <a:pt x="1979" y="633"/>
                  </a:lnTo>
                  <a:lnTo>
                    <a:pt x="2064" y="630"/>
                  </a:lnTo>
                  <a:lnTo>
                    <a:pt x="2149" y="633"/>
                  </a:lnTo>
                  <a:lnTo>
                    <a:pt x="2233" y="643"/>
                  </a:lnTo>
                  <a:lnTo>
                    <a:pt x="2314" y="658"/>
                  </a:lnTo>
                  <a:lnTo>
                    <a:pt x="2393" y="680"/>
                  </a:lnTo>
                  <a:lnTo>
                    <a:pt x="2470" y="708"/>
                  </a:lnTo>
                  <a:lnTo>
                    <a:pt x="2544" y="740"/>
                  </a:lnTo>
                  <a:lnTo>
                    <a:pt x="2614" y="778"/>
                  </a:lnTo>
                  <a:lnTo>
                    <a:pt x="2681" y="822"/>
                  </a:lnTo>
                  <a:lnTo>
                    <a:pt x="2746" y="869"/>
                  </a:lnTo>
                  <a:lnTo>
                    <a:pt x="2806" y="921"/>
                  </a:lnTo>
                  <a:lnTo>
                    <a:pt x="2862" y="977"/>
                  </a:lnTo>
                  <a:lnTo>
                    <a:pt x="2915" y="1037"/>
                  </a:lnTo>
                  <a:lnTo>
                    <a:pt x="2962" y="1102"/>
                  </a:lnTo>
                  <a:lnTo>
                    <a:pt x="3004" y="1169"/>
                  </a:lnTo>
                  <a:lnTo>
                    <a:pt x="3043" y="1239"/>
                  </a:lnTo>
                  <a:lnTo>
                    <a:pt x="3075" y="1313"/>
                  </a:lnTo>
                  <a:lnTo>
                    <a:pt x="3103" y="1389"/>
                  </a:lnTo>
                  <a:lnTo>
                    <a:pt x="3124" y="1469"/>
                  </a:lnTo>
                  <a:lnTo>
                    <a:pt x="3141" y="1550"/>
                  </a:lnTo>
                  <a:lnTo>
                    <a:pt x="3150" y="1633"/>
                  </a:lnTo>
                  <a:lnTo>
                    <a:pt x="3153" y="1719"/>
                  </a:lnTo>
                  <a:lnTo>
                    <a:pt x="3153" y="1749"/>
                  </a:lnTo>
                  <a:lnTo>
                    <a:pt x="3151" y="1782"/>
                  </a:lnTo>
                  <a:lnTo>
                    <a:pt x="3148" y="1815"/>
                  </a:lnTo>
                  <a:lnTo>
                    <a:pt x="3148" y="1845"/>
                  </a:lnTo>
                  <a:lnTo>
                    <a:pt x="3143" y="1872"/>
                  </a:lnTo>
                  <a:lnTo>
                    <a:pt x="3141" y="1898"/>
                  </a:lnTo>
                  <a:lnTo>
                    <a:pt x="3136" y="1925"/>
                  </a:lnTo>
                  <a:lnTo>
                    <a:pt x="3130" y="1941"/>
                  </a:lnTo>
                  <a:lnTo>
                    <a:pt x="3124" y="1971"/>
                  </a:lnTo>
                  <a:lnTo>
                    <a:pt x="3117" y="2001"/>
                  </a:lnTo>
                  <a:lnTo>
                    <a:pt x="3107" y="2033"/>
                  </a:lnTo>
                  <a:lnTo>
                    <a:pt x="3096" y="2062"/>
                  </a:lnTo>
                  <a:lnTo>
                    <a:pt x="3089" y="2083"/>
                  </a:lnTo>
                  <a:lnTo>
                    <a:pt x="3080" y="2104"/>
                  </a:lnTo>
                  <a:lnTo>
                    <a:pt x="3073" y="2125"/>
                  </a:lnTo>
                  <a:lnTo>
                    <a:pt x="3067" y="2136"/>
                  </a:lnTo>
                  <a:lnTo>
                    <a:pt x="3066" y="2142"/>
                  </a:lnTo>
                  <a:lnTo>
                    <a:pt x="3062" y="2150"/>
                  </a:lnTo>
                  <a:lnTo>
                    <a:pt x="3056" y="2159"/>
                  </a:lnTo>
                  <a:lnTo>
                    <a:pt x="3045" y="2186"/>
                  </a:lnTo>
                  <a:lnTo>
                    <a:pt x="3032" y="2211"/>
                  </a:lnTo>
                  <a:lnTo>
                    <a:pt x="3022" y="2234"/>
                  </a:lnTo>
                  <a:lnTo>
                    <a:pt x="3017" y="2241"/>
                  </a:lnTo>
                  <a:lnTo>
                    <a:pt x="3015" y="2250"/>
                  </a:lnTo>
                  <a:lnTo>
                    <a:pt x="3011" y="2257"/>
                  </a:lnTo>
                  <a:lnTo>
                    <a:pt x="3004" y="2268"/>
                  </a:lnTo>
                  <a:lnTo>
                    <a:pt x="2994" y="2284"/>
                  </a:lnTo>
                  <a:lnTo>
                    <a:pt x="2986" y="2299"/>
                  </a:lnTo>
                  <a:lnTo>
                    <a:pt x="2976" y="2314"/>
                  </a:lnTo>
                  <a:lnTo>
                    <a:pt x="2969" y="2326"/>
                  </a:lnTo>
                  <a:lnTo>
                    <a:pt x="2959" y="2337"/>
                  </a:lnTo>
                  <a:lnTo>
                    <a:pt x="2953" y="2349"/>
                  </a:lnTo>
                  <a:lnTo>
                    <a:pt x="2943" y="2360"/>
                  </a:lnTo>
                  <a:lnTo>
                    <a:pt x="2934" y="2372"/>
                  </a:lnTo>
                  <a:lnTo>
                    <a:pt x="2924" y="2383"/>
                  </a:lnTo>
                  <a:lnTo>
                    <a:pt x="2907" y="2404"/>
                  </a:lnTo>
                  <a:lnTo>
                    <a:pt x="2890" y="2425"/>
                  </a:lnTo>
                  <a:lnTo>
                    <a:pt x="2873" y="2446"/>
                  </a:lnTo>
                  <a:lnTo>
                    <a:pt x="2867" y="2452"/>
                  </a:lnTo>
                  <a:lnTo>
                    <a:pt x="2860" y="2459"/>
                  </a:lnTo>
                  <a:lnTo>
                    <a:pt x="2853" y="2467"/>
                  </a:lnTo>
                  <a:lnTo>
                    <a:pt x="2844" y="2475"/>
                  </a:lnTo>
                  <a:lnTo>
                    <a:pt x="2831" y="2487"/>
                  </a:lnTo>
                  <a:lnTo>
                    <a:pt x="2817" y="2502"/>
                  </a:lnTo>
                  <a:lnTo>
                    <a:pt x="2804" y="2514"/>
                  </a:lnTo>
                  <a:lnTo>
                    <a:pt x="2786" y="2532"/>
                  </a:lnTo>
                  <a:lnTo>
                    <a:pt x="2769" y="2545"/>
                  </a:lnTo>
                  <a:lnTo>
                    <a:pt x="2750" y="2561"/>
                  </a:lnTo>
                  <a:lnTo>
                    <a:pt x="2729" y="2578"/>
                  </a:lnTo>
                  <a:lnTo>
                    <a:pt x="3251" y="2578"/>
                  </a:lnTo>
                  <a:lnTo>
                    <a:pt x="3260" y="2558"/>
                  </a:lnTo>
                  <a:lnTo>
                    <a:pt x="3269" y="2532"/>
                  </a:lnTo>
                  <a:lnTo>
                    <a:pt x="3277" y="2500"/>
                  </a:lnTo>
                  <a:lnTo>
                    <a:pt x="3285" y="2461"/>
                  </a:lnTo>
                  <a:lnTo>
                    <a:pt x="3292" y="2417"/>
                  </a:lnTo>
                  <a:lnTo>
                    <a:pt x="3298" y="2368"/>
                  </a:lnTo>
                  <a:lnTo>
                    <a:pt x="3303" y="2315"/>
                  </a:lnTo>
                  <a:lnTo>
                    <a:pt x="3309" y="2258"/>
                  </a:lnTo>
                  <a:lnTo>
                    <a:pt x="3314" y="2198"/>
                  </a:lnTo>
                  <a:lnTo>
                    <a:pt x="3317" y="2134"/>
                  </a:lnTo>
                  <a:lnTo>
                    <a:pt x="3320" y="2067"/>
                  </a:lnTo>
                  <a:lnTo>
                    <a:pt x="3323" y="1999"/>
                  </a:lnTo>
                  <a:lnTo>
                    <a:pt x="3325" y="1929"/>
                  </a:lnTo>
                  <a:lnTo>
                    <a:pt x="3327" y="1857"/>
                  </a:lnTo>
                  <a:lnTo>
                    <a:pt x="3327" y="1784"/>
                  </a:lnTo>
                  <a:lnTo>
                    <a:pt x="3328" y="1711"/>
                  </a:lnTo>
                  <a:lnTo>
                    <a:pt x="3327" y="1638"/>
                  </a:lnTo>
                  <a:lnTo>
                    <a:pt x="3327" y="1565"/>
                  </a:lnTo>
                  <a:lnTo>
                    <a:pt x="3325" y="1495"/>
                  </a:lnTo>
                  <a:lnTo>
                    <a:pt x="3323" y="1424"/>
                  </a:lnTo>
                  <a:lnTo>
                    <a:pt x="3320" y="1356"/>
                  </a:lnTo>
                  <a:lnTo>
                    <a:pt x="3317" y="1289"/>
                  </a:lnTo>
                  <a:lnTo>
                    <a:pt x="3314" y="1227"/>
                  </a:lnTo>
                  <a:lnTo>
                    <a:pt x="3309" y="1166"/>
                  </a:lnTo>
                  <a:lnTo>
                    <a:pt x="3303" y="1110"/>
                  </a:lnTo>
                  <a:lnTo>
                    <a:pt x="3298" y="1057"/>
                  </a:lnTo>
                  <a:lnTo>
                    <a:pt x="3292" y="1009"/>
                  </a:lnTo>
                  <a:lnTo>
                    <a:pt x="3285" y="967"/>
                  </a:lnTo>
                  <a:lnTo>
                    <a:pt x="3277" y="929"/>
                  </a:lnTo>
                  <a:lnTo>
                    <a:pt x="3269" y="898"/>
                  </a:lnTo>
                  <a:lnTo>
                    <a:pt x="3260" y="872"/>
                  </a:lnTo>
                  <a:lnTo>
                    <a:pt x="3251" y="853"/>
                  </a:lnTo>
                  <a:lnTo>
                    <a:pt x="2723" y="635"/>
                  </a:lnTo>
                  <a:lnTo>
                    <a:pt x="2694" y="622"/>
                  </a:lnTo>
                  <a:lnTo>
                    <a:pt x="2667" y="604"/>
                  </a:lnTo>
                  <a:lnTo>
                    <a:pt x="2645" y="584"/>
                  </a:lnTo>
                  <a:lnTo>
                    <a:pt x="2625" y="563"/>
                  </a:lnTo>
                  <a:lnTo>
                    <a:pt x="2607" y="540"/>
                  </a:lnTo>
                  <a:lnTo>
                    <a:pt x="2593" y="518"/>
                  </a:lnTo>
                  <a:lnTo>
                    <a:pt x="2580" y="494"/>
                  </a:lnTo>
                  <a:lnTo>
                    <a:pt x="2569" y="470"/>
                  </a:lnTo>
                  <a:lnTo>
                    <a:pt x="2553" y="425"/>
                  </a:lnTo>
                  <a:lnTo>
                    <a:pt x="2540" y="379"/>
                  </a:lnTo>
                  <a:lnTo>
                    <a:pt x="2531" y="333"/>
                  </a:lnTo>
                  <a:lnTo>
                    <a:pt x="2525" y="285"/>
                  </a:lnTo>
                  <a:lnTo>
                    <a:pt x="2523" y="234"/>
                  </a:lnTo>
                  <a:lnTo>
                    <a:pt x="2521" y="209"/>
                  </a:lnTo>
                  <a:lnTo>
                    <a:pt x="2513" y="186"/>
                  </a:lnTo>
                  <a:lnTo>
                    <a:pt x="2503" y="167"/>
                  </a:lnTo>
                  <a:lnTo>
                    <a:pt x="2488" y="149"/>
                  </a:lnTo>
                  <a:lnTo>
                    <a:pt x="2471" y="134"/>
                  </a:lnTo>
                  <a:lnTo>
                    <a:pt x="2450" y="124"/>
                  </a:lnTo>
                  <a:lnTo>
                    <a:pt x="2427" y="117"/>
                  </a:lnTo>
                  <a:lnTo>
                    <a:pt x="2403" y="114"/>
                  </a:lnTo>
                  <a:lnTo>
                    <a:pt x="1709" y="114"/>
                  </a:lnTo>
                  <a:close/>
                  <a:moveTo>
                    <a:pt x="1709" y="0"/>
                  </a:moveTo>
                  <a:lnTo>
                    <a:pt x="2403" y="0"/>
                  </a:lnTo>
                  <a:lnTo>
                    <a:pt x="2441" y="3"/>
                  </a:lnTo>
                  <a:lnTo>
                    <a:pt x="2478" y="11"/>
                  </a:lnTo>
                  <a:lnTo>
                    <a:pt x="2511" y="26"/>
                  </a:lnTo>
                  <a:lnTo>
                    <a:pt x="2542" y="45"/>
                  </a:lnTo>
                  <a:lnTo>
                    <a:pt x="2570" y="68"/>
                  </a:lnTo>
                  <a:lnTo>
                    <a:pt x="2593" y="95"/>
                  </a:lnTo>
                  <a:lnTo>
                    <a:pt x="2611" y="126"/>
                  </a:lnTo>
                  <a:lnTo>
                    <a:pt x="2626" y="159"/>
                  </a:lnTo>
                  <a:lnTo>
                    <a:pt x="2634" y="196"/>
                  </a:lnTo>
                  <a:lnTo>
                    <a:pt x="2637" y="234"/>
                  </a:lnTo>
                  <a:lnTo>
                    <a:pt x="2639" y="285"/>
                  </a:lnTo>
                  <a:lnTo>
                    <a:pt x="2646" y="333"/>
                  </a:lnTo>
                  <a:lnTo>
                    <a:pt x="2657" y="380"/>
                  </a:lnTo>
                  <a:lnTo>
                    <a:pt x="2672" y="424"/>
                  </a:lnTo>
                  <a:lnTo>
                    <a:pt x="2683" y="452"/>
                  </a:lnTo>
                  <a:lnTo>
                    <a:pt x="2697" y="475"/>
                  </a:lnTo>
                  <a:lnTo>
                    <a:pt x="2711" y="493"/>
                  </a:lnTo>
                  <a:lnTo>
                    <a:pt x="2727" y="506"/>
                  </a:lnTo>
                  <a:lnTo>
                    <a:pt x="2745" y="518"/>
                  </a:lnTo>
                  <a:lnTo>
                    <a:pt x="2763" y="527"/>
                  </a:lnTo>
                  <a:lnTo>
                    <a:pt x="3279" y="738"/>
                  </a:lnTo>
                  <a:lnTo>
                    <a:pt x="3286" y="739"/>
                  </a:lnTo>
                  <a:lnTo>
                    <a:pt x="3292" y="742"/>
                  </a:lnTo>
                  <a:lnTo>
                    <a:pt x="3298" y="744"/>
                  </a:lnTo>
                  <a:lnTo>
                    <a:pt x="3306" y="748"/>
                  </a:lnTo>
                  <a:lnTo>
                    <a:pt x="3313" y="753"/>
                  </a:lnTo>
                  <a:lnTo>
                    <a:pt x="3320" y="760"/>
                  </a:lnTo>
                  <a:lnTo>
                    <a:pt x="3328" y="770"/>
                  </a:lnTo>
                  <a:lnTo>
                    <a:pt x="3336" y="780"/>
                  </a:lnTo>
                  <a:lnTo>
                    <a:pt x="3344" y="794"/>
                  </a:lnTo>
                  <a:lnTo>
                    <a:pt x="3352" y="810"/>
                  </a:lnTo>
                  <a:lnTo>
                    <a:pt x="3360" y="829"/>
                  </a:lnTo>
                  <a:lnTo>
                    <a:pt x="3368" y="851"/>
                  </a:lnTo>
                  <a:lnTo>
                    <a:pt x="3375" y="877"/>
                  </a:lnTo>
                  <a:lnTo>
                    <a:pt x="3383" y="905"/>
                  </a:lnTo>
                  <a:lnTo>
                    <a:pt x="3390" y="938"/>
                  </a:lnTo>
                  <a:lnTo>
                    <a:pt x="3397" y="975"/>
                  </a:lnTo>
                  <a:lnTo>
                    <a:pt x="3404" y="1017"/>
                  </a:lnTo>
                  <a:lnTo>
                    <a:pt x="3410" y="1061"/>
                  </a:lnTo>
                  <a:lnTo>
                    <a:pt x="3416" y="1112"/>
                  </a:lnTo>
                  <a:lnTo>
                    <a:pt x="3421" y="1168"/>
                  </a:lnTo>
                  <a:lnTo>
                    <a:pt x="3425" y="1228"/>
                  </a:lnTo>
                  <a:lnTo>
                    <a:pt x="3430" y="1294"/>
                  </a:lnTo>
                  <a:lnTo>
                    <a:pt x="3434" y="1365"/>
                  </a:lnTo>
                  <a:lnTo>
                    <a:pt x="3436" y="1443"/>
                  </a:lnTo>
                  <a:lnTo>
                    <a:pt x="3438" y="1526"/>
                  </a:lnTo>
                  <a:lnTo>
                    <a:pt x="3440" y="1616"/>
                  </a:lnTo>
                  <a:lnTo>
                    <a:pt x="3440" y="1712"/>
                  </a:lnTo>
                  <a:lnTo>
                    <a:pt x="3440" y="1810"/>
                  </a:lnTo>
                  <a:lnTo>
                    <a:pt x="3438" y="1902"/>
                  </a:lnTo>
                  <a:lnTo>
                    <a:pt x="3436" y="1986"/>
                  </a:lnTo>
                  <a:lnTo>
                    <a:pt x="3434" y="2064"/>
                  </a:lnTo>
                  <a:lnTo>
                    <a:pt x="3430" y="2137"/>
                  </a:lnTo>
                  <a:lnTo>
                    <a:pt x="3425" y="2204"/>
                  </a:lnTo>
                  <a:lnTo>
                    <a:pt x="3421" y="2264"/>
                  </a:lnTo>
                  <a:lnTo>
                    <a:pt x="3416" y="2321"/>
                  </a:lnTo>
                  <a:lnTo>
                    <a:pt x="3410" y="2371"/>
                  </a:lnTo>
                  <a:lnTo>
                    <a:pt x="3404" y="2416"/>
                  </a:lnTo>
                  <a:lnTo>
                    <a:pt x="3397" y="2458"/>
                  </a:lnTo>
                  <a:lnTo>
                    <a:pt x="3390" y="2495"/>
                  </a:lnTo>
                  <a:lnTo>
                    <a:pt x="3383" y="2528"/>
                  </a:lnTo>
                  <a:lnTo>
                    <a:pt x="3375" y="2557"/>
                  </a:lnTo>
                  <a:lnTo>
                    <a:pt x="3367" y="2582"/>
                  </a:lnTo>
                  <a:lnTo>
                    <a:pt x="3360" y="2604"/>
                  </a:lnTo>
                  <a:lnTo>
                    <a:pt x="3351" y="2623"/>
                  </a:lnTo>
                  <a:lnTo>
                    <a:pt x="3343" y="2639"/>
                  </a:lnTo>
                  <a:lnTo>
                    <a:pt x="3336" y="2652"/>
                  </a:lnTo>
                  <a:lnTo>
                    <a:pt x="3327" y="2663"/>
                  </a:lnTo>
                  <a:lnTo>
                    <a:pt x="3320" y="2672"/>
                  </a:lnTo>
                  <a:lnTo>
                    <a:pt x="3313" y="2679"/>
                  </a:lnTo>
                  <a:lnTo>
                    <a:pt x="3304" y="2684"/>
                  </a:lnTo>
                  <a:lnTo>
                    <a:pt x="3298" y="2687"/>
                  </a:lnTo>
                  <a:lnTo>
                    <a:pt x="3291" y="2689"/>
                  </a:lnTo>
                  <a:lnTo>
                    <a:pt x="3285" y="2691"/>
                  </a:lnTo>
                  <a:lnTo>
                    <a:pt x="3278" y="2692"/>
                  </a:lnTo>
                  <a:lnTo>
                    <a:pt x="3273" y="2692"/>
                  </a:lnTo>
                  <a:lnTo>
                    <a:pt x="3268" y="2692"/>
                  </a:lnTo>
                  <a:lnTo>
                    <a:pt x="2534" y="2692"/>
                  </a:lnTo>
                  <a:lnTo>
                    <a:pt x="2506" y="2583"/>
                  </a:lnTo>
                  <a:lnTo>
                    <a:pt x="2523" y="2574"/>
                  </a:lnTo>
                  <a:lnTo>
                    <a:pt x="2540" y="2564"/>
                  </a:lnTo>
                  <a:lnTo>
                    <a:pt x="2557" y="2555"/>
                  </a:lnTo>
                  <a:lnTo>
                    <a:pt x="2575" y="2543"/>
                  </a:lnTo>
                  <a:lnTo>
                    <a:pt x="2624" y="2513"/>
                  </a:lnTo>
                  <a:lnTo>
                    <a:pt x="2670" y="2479"/>
                  </a:lnTo>
                  <a:lnTo>
                    <a:pt x="2712" y="2440"/>
                  </a:lnTo>
                  <a:lnTo>
                    <a:pt x="2786" y="2365"/>
                  </a:lnTo>
                  <a:lnTo>
                    <a:pt x="2803" y="2347"/>
                  </a:lnTo>
                  <a:lnTo>
                    <a:pt x="2819" y="2327"/>
                  </a:lnTo>
                  <a:lnTo>
                    <a:pt x="2832" y="2308"/>
                  </a:lnTo>
                  <a:lnTo>
                    <a:pt x="2840" y="2297"/>
                  </a:lnTo>
                  <a:lnTo>
                    <a:pt x="2848" y="2285"/>
                  </a:lnTo>
                  <a:lnTo>
                    <a:pt x="2855" y="2274"/>
                  </a:lnTo>
                  <a:lnTo>
                    <a:pt x="2862" y="2262"/>
                  </a:lnTo>
                  <a:lnTo>
                    <a:pt x="2871" y="2251"/>
                  </a:lnTo>
                  <a:lnTo>
                    <a:pt x="2878" y="2239"/>
                  </a:lnTo>
                  <a:lnTo>
                    <a:pt x="2888" y="2227"/>
                  </a:lnTo>
                  <a:lnTo>
                    <a:pt x="2895" y="2212"/>
                  </a:lnTo>
                  <a:lnTo>
                    <a:pt x="2901" y="2200"/>
                  </a:lnTo>
                  <a:lnTo>
                    <a:pt x="2907" y="2188"/>
                  </a:lnTo>
                  <a:lnTo>
                    <a:pt x="2911" y="2182"/>
                  </a:lnTo>
                  <a:lnTo>
                    <a:pt x="2914" y="2177"/>
                  </a:lnTo>
                  <a:lnTo>
                    <a:pt x="2919" y="2171"/>
                  </a:lnTo>
                  <a:lnTo>
                    <a:pt x="2953" y="2102"/>
                  </a:lnTo>
                  <a:lnTo>
                    <a:pt x="2954" y="2097"/>
                  </a:lnTo>
                  <a:lnTo>
                    <a:pt x="2957" y="2090"/>
                  </a:lnTo>
                  <a:lnTo>
                    <a:pt x="2958" y="2085"/>
                  </a:lnTo>
                  <a:lnTo>
                    <a:pt x="2964" y="2074"/>
                  </a:lnTo>
                  <a:lnTo>
                    <a:pt x="2970" y="2056"/>
                  </a:lnTo>
                  <a:lnTo>
                    <a:pt x="2977" y="2037"/>
                  </a:lnTo>
                  <a:lnTo>
                    <a:pt x="2988" y="2016"/>
                  </a:lnTo>
                  <a:lnTo>
                    <a:pt x="2993" y="1994"/>
                  </a:lnTo>
                  <a:lnTo>
                    <a:pt x="3000" y="1966"/>
                  </a:lnTo>
                  <a:lnTo>
                    <a:pt x="3008" y="1940"/>
                  </a:lnTo>
                  <a:lnTo>
                    <a:pt x="3016" y="1913"/>
                  </a:lnTo>
                  <a:lnTo>
                    <a:pt x="3022" y="1896"/>
                  </a:lnTo>
                  <a:lnTo>
                    <a:pt x="3026" y="1873"/>
                  </a:lnTo>
                  <a:lnTo>
                    <a:pt x="3028" y="1850"/>
                  </a:lnTo>
                  <a:lnTo>
                    <a:pt x="3032" y="1827"/>
                  </a:lnTo>
                  <a:lnTo>
                    <a:pt x="3032" y="1804"/>
                  </a:lnTo>
                  <a:lnTo>
                    <a:pt x="3037" y="1776"/>
                  </a:lnTo>
                  <a:lnTo>
                    <a:pt x="3039" y="1747"/>
                  </a:lnTo>
                  <a:lnTo>
                    <a:pt x="3039" y="1719"/>
                  </a:lnTo>
                  <a:lnTo>
                    <a:pt x="3036" y="1638"/>
                  </a:lnTo>
                  <a:lnTo>
                    <a:pt x="3026" y="1560"/>
                  </a:lnTo>
                  <a:lnTo>
                    <a:pt x="3011" y="1484"/>
                  </a:lnTo>
                  <a:lnTo>
                    <a:pt x="2989" y="1410"/>
                  </a:lnTo>
                  <a:lnTo>
                    <a:pt x="2963" y="1339"/>
                  </a:lnTo>
                  <a:lnTo>
                    <a:pt x="2930" y="1271"/>
                  </a:lnTo>
                  <a:lnTo>
                    <a:pt x="2893" y="1205"/>
                  </a:lnTo>
                  <a:lnTo>
                    <a:pt x="2851" y="1143"/>
                  </a:lnTo>
                  <a:lnTo>
                    <a:pt x="2804" y="1084"/>
                  </a:lnTo>
                  <a:lnTo>
                    <a:pt x="2753" y="1029"/>
                  </a:lnTo>
                  <a:lnTo>
                    <a:pt x="2699" y="979"/>
                  </a:lnTo>
                  <a:lnTo>
                    <a:pt x="2639" y="932"/>
                  </a:lnTo>
                  <a:lnTo>
                    <a:pt x="2578" y="890"/>
                  </a:lnTo>
                  <a:lnTo>
                    <a:pt x="2512" y="853"/>
                  </a:lnTo>
                  <a:lnTo>
                    <a:pt x="2443" y="821"/>
                  </a:lnTo>
                  <a:lnTo>
                    <a:pt x="2373" y="794"/>
                  </a:lnTo>
                  <a:lnTo>
                    <a:pt x="2299" y="773"/>
                  </a:lnTo>
                  <a:lnTo>
                    <a:pt x="2222" y="757"/>
                  </a:lnTo>
                  <a:lnTo>
                    <a:pt x="2144" y="748"/>
                  </a:lnTo>
                  <a:lnTo>
                    <a:pt x="2064" y="745"/>
                  </a:lnTo>
                  <a:lnTo>
                    <a:pt x="1984" y="748"/>
                  </a:lnTo>
                  <a:lnTo>
                    <a:pt x="1906" y="757"/>
                  </a:lnTo>
                  <a:lnTo>
                    <a:pt x="1829" y="773"/>
                  </a:lnTo>
                  <a:lnTo>
                    <a:pt x="1755" y="794"/>
                  </a:lnTo>
                  <a:lnTo>
                    <a:pt x="1685" y="821"/>
                  </a:lnTo>
                  <a:lnTo>
                    <a:pt x="1616" y="853"/>
                  </a:lnTo>
                  <a:lnTo>
                    <a:pt x="1550" y="890"/>
                  </a:lnTo>
                  <a:lnTo>
                    <a:pt x="1489" y="932"/>
                  </a:lnTo>
                  <a:lnTo>
                    <a:pt x="1429" y="979"/>
                  </a:lnTo>
                  <a:lnTo>
                    <a:pt x="1375" y="1029"/>
                  </a:lnTo>
                  <a:lnTo>
                    <a:pt x="1324" y="1084"/>
                  </a:lnTo>
                  <a:lnTo>
                    <a:pt x="1277" y="1143"/>
                  </a:lnTo>
                  <a:lnTo>
                    <a:pt x="1235" y="1205"/>
                  </a:lnTo>
                  <a:lnTo>
                    <a:pt x="1198" y="1271"/>
                  </a:lnTo>
                  <a:lnTo>
                    <a:pt x="1165" y="1339"/>
                  </a:lnTo>
                  <a:lnTo>
                    <a:pt x="1139" y="1410"/>
                  </a:lnTo>
                  <a:lnTo>
                    <a:pt x="1117" y="1484"/>
                  </a:lnTo>
                  <a:lnTo>
                    <a:pt x="1102" y="1560"/>
                  </a:lnTo>
                  <a:lnTo>
                    <a:pt x="1092" y="1638"/>
                  </a:lnTo>
                  <a:lnTo>
                    <a:pt x="1089" y="1719"/>
                  </a:lnTo>
                  <a:lnTo>
                    <a:pt x="1089" y="1747"/>
                  </a:lnTo>
                  <a:lnTo>
                    <a:pt x="1091" y="1776"/>
                  </a:lnTo>
                  <a:lnTo>
                    <a:pt x="1096" y="1804"/>
                  </a:lnTo>
                  <a:lnTo>
                    <a:pt x="1096" y="1827"/>
                  </a:lnTo>
                  <a:lnTo>
                    <a:pt x="1100" y="1852"/>
                  </a:lnTo>
                  <a:lnTo>
                    <a:pt x="1102" y="1877"/>
                  </a:lnTo>
                  <a:lnTo>
                    <a:pt x="1106" y="1902"/>
                  </a:lnTo>
                  <a:lnTo>
                    <a:pt x="1112" y="1919"/>
                  </a:lnTo>
                  <a:lnTo>
                    <a:pt x="1119" y="1946"/>
                  </a:lnTo>
                  <a:lnTo>
                    <a:pt x="1126" y="1972"/>
                  </a:lnTo>
                  <a:lnTo>
                    <a:pt x="1135" y="1999"/>
                  </a:lnTo>
                  <a:lnTo>
                    <a:pt x="1140" y="2022"/>
                  </a:lnTo>
                  <a:lnTo>
                    <a:pt x="1147" y="2040"/>
                  </a:lnTo>
                  <a:lnTo>
                    <a:pt x="1154" y="2060"/>
                  </a:lnTo>
                  <a:lnTo>
                    <a:pt x="1164" y="2079"/>
                  </a:lnTo>
                  <a:lnTo>
                    <a:pt x="1170" y="2090"/>
                  </a:lnTo>
                  <a:lnTo>
                    <a:pt x="1171" y="2097"/>
                  </a:lnTo>
                  <a:lnTo>
                    <a:pt x="1174" y="2102"/>
                  </a:lnTo>
                  <a:lnTo>
                    <a:pt x="1175" y="2108"/>
                  </a:lnTo>
                  <a:lnTo>
                    <a:pt x="1209" y="2177"/>
                  </a:lnTo>
                  <a:lnTo>
                    <a:pt x="1214" y="2182"/>
                  </a:lnTo>
                  <a:lnTo>
                    <a:pt x="1217" y="2188"/>
                  </a:lnTo>
                  <a:lnTo>
                    <a:pt x="1222" y="2194"/>
                  </a:lnTo>
                  <a:lnTo>
                    <a:pt x="1227" y="2205"/>
                  </a:lnTo>
                  <a:lnTo>
                    <a:pt x="1234" y="2218"/>
                  </a:lnTo>
                  <a:lnTo>
                    <a:pt x="1243" y="2232"/>
                  </a:lnTo>
                  <a:lnTo>
                    <a:pt x="1250" y="2246"/>
                  </a:lnTo>
                  <a:lnTo>
                    <a:pt x="1257" y="2257"/>
                  </a:lnTo>
                  <a:lnTo>
                    <a:pt x="1266" y="2268"/>
                  </a:lnTo>
                  <a:lnTo>
                    <a:pt x="1273" y="2280"/>
                  </a:lnTo>
                  <a:lnTo>
                    <a:pt x="1280" y="2291"/>
                  </a:lnTo>
                  <a:lnTo>
                    <a:pt x="1288" y="2303"/>
                  </a:lnTo>
                  <a:lnTo>
                    <a:pt x="1296" y="2314"/>
                  </a:lnTo>
                  <a:lnTo>
                    <a:pt x="1311" y="2333"/>
                  </a:lnTo>
                  <a:lnTo>
                    <a:pt x="1326" y="2353"/>
                  </a:lnTo>
                  <a:lnTo>
                    <a:pt x="1342" y="2372"/>
                  </a:lnTo>
                  <a:lnTo>
                    <a:pt x="1347" y="2377"/>
                  </a:lnTo>
                  <a:lnTo>
                    <a:pt x="1365" y="2395"/>
                  </a:lnTo>
                  <a:lnTo>
                    <a:pt x="1399" y="2429"/>
                  </a:lnTo>
                  <a:lnTo>
                    <a:pt x="1416" y="2446"/>
                  </a:lnTo>
                  <a:lnTo>
                    <a:pt x="1461" y="2484"/>
                  </a:lnTo>
                  <a:lnTo>
                    <a:pt x="1508" y="2518"/>
                  </a:lnTo>
                  <a:lnTo>
                    <a:pt x="1553" y="2549"/>
                  </a:lnTo>
                  <a:lnTo>
                    <a:pt x="1571" y="2560"/>
                  </a:lnTo>
                  <a:lnTo>
                    <a:pt x="1588" y="2571"/>
                  </a:lnTo>
                  <a:lnTo>
                    <a:pt x="1605" y="2579"/>
                  </a:lnTo>
                  <a:lnTo>
                    <a:pt x="1622" y="2589"/>
                  </a:lnTo>
                  <a:lnTo>
                    <a:pt x="1594" y="2692"/>
                  </a:lnTo>
                  <a:lnTo>
                    <a:pt x="195" y="2692"/>
                  </a:lnTo>
                  <a:lnTo>
                    <a:pt x="159" y="2689"/>
                  </a:lnTo>
                  <a:lnTo>
                    <a:pt x="126" y="2680"/>
                  </a:lnTo>
                  <a:lnTo>
                    <a:pt x="96" y="2666"/>
                  </a:lnTo>
                  <a:lnTo>
                    <a:pt x="69" y="2647"/>
                  </a:lnTo>
                  <a:lnTo>
                    <a:pt x="46" y="2624"/>
                  </a:lnTo>
                  <a:lnTo>
                    <a:pt x="26" y="2597"/>
                  </a:lnTo>
                  <a:lnTo>
                    <a:pt x="13" y="2566"/>
                  </a:lnTo>
                  <a:lnTo>
                    <a:pt x="3" y="2533"/>
                  </a:lnTo>
                  <a:lnTo>
                    <a:pt x="0" y="2498"/>
                  </a:lnTo>
                  <a:lnTo>
                    <a:pt x="0" y="1265"/>
                  </a:lnTo>
                  <a:lnTo>
                    <a:pt x="3" y="1208"/>
                  </a:lnTo>
                  <a:lnTo>
                    <a:pt x="10" y="1151"/>
                  </a:lnTo>
                  <a:lnTo>
                    <a:pt x="24" y="1096"/>
                  </a:lnTo>
                  <a:lnTo>
                    <a:pt x="42" y="1041"/>
                  </a:lnTo>
                  <a:lnTo>
                    <a:pt x="65" y="989"/>
                  </a:lnTo>
                  <a:lnTo>
                    <a:pt x="92" y="940"/>
                  </a:lnTo>
                  <a:lnTo>
                    <a:pt x="123" y="893"/>
                  </a:lnTo>
                  <a:lnTo>
                    <a:pt x="157" y="849"/>
                  </a:lnTo>
                  <a:lnTo>
                    <a:pt x="197" y="808"/>
                  </a:lnTo>
                  <a:lnTo>
                    <a:pt x="240" y="771"/>
                  </a:lnTo>
                  <a:lnTo>
                    <a:pt x="286" y="737"/>
                  </a:lnTo>
                  <a:lnTo>
                    <a:pt x="335" y="707"/>
                  </a:lnTo>
                  <a:lnTo>
                    <a:pt x="387" y="682"/>
                  </a:lnTo>
                  <a:lnTo>
                    <a:pt x="442" y="662"/>
                  </a:lnTo>
                  <a:lnTo>
                    <a:pt x="498" y="647"/>
                  </a:lnTo>
                  <a:lnTo>
                    <a:pt x="1359" y="493"/>
                  </a:lnTo>
                  <a:lnTo>
                    <a:pt x="1381" y="487"/>
                  </a:lnTo>
                  <a:lnTo>
                    <a:pt x="1400" y="477"/>
                  </a:lnTo>
                  <a:lnTo>
                    <a:pt x="1418" y="463"/>
                  </a:lnTo>
                  <a:lnTo>
                    <a:pt x="1433" y="446"/>
                  </a:lnTo>
                  <a:lnTo>
                    <a:pt x="1450" y="424"/>
                  </a:lnTo>
                  <a:lnTo>
                    <a:pt x="1467" y="392"/>
                  </a:lnTo>
                  <a:lnTo>
                    <a:pt x="1479" y="357"/>
                  </a:lnTo>
                  <a:lnTo>
                    <a:pt x="1489" y="320"/>
                  </a:lnTo>
                  <a:lnTo>
                    <a:pt x="1495" y="281"/>
                  </a:lnTo>
                  <a:lnTo>
                    <a:pt x="1497" y="241"/>
                  </a:lnTo>
                  <a:lnTo>
                    <a:pt x="1497" y="218"/>
                  </a:lnTo>
                  <a:lnTo>
                    <a:pt x="1498" y="182"/>
                  </a:lnTo>
                  <a:lnTo>
                    <a:pt x="1504" y="149"/>
                  </a:lnTo>
                  <a:lnTo>
                    <a:pt x="1517" y="118"/>
                  </a:lnTo>
                  <a:lnTo>
                    <a:pt x="1533" y="88"/>
                  </a:lnTo>
                  <a:lnTo>
                    <a:pt x="1555" y="63"/>
                  </a:lnTo>
                  <a:lnTo>
                    <a:pt x="1580" y="42"/>
                  </a:lnTo>
                  <a:lnTo>
                    <a:pt x="1608" y="24"/>
                  </a:lnTo>
                  <a:lnTo>
                    <a:pt x="1640" y="11"/>
                  </a:lnTo>
                  <a:lnTo>
                    <a:pt x="1673" y="3"/>
                  </a:lnTo>
                  <a:lnTo>
                    <a:pt x="17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2" name="Group 1731"/>
          <p:cNvGrpSpPr/>
          <p:nvPr/>
        </p:nvGrpSpPr>
        <p:grpSpPr>
          <a:xfrm>
            <a:off x="9092552" y="5055934"/>
            <a:ext cx="546100" cy="454026"/>
            <a:chOff x="9177338" y="5056188"/>
            <a:chExt cx="546100" cy="454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3" name="Freeform 1064"/>
            <p:cNvSpPr>
              <a:spLocks noEditPoints="1"/>
            </p:cNvSpPr>
            <p:nvPr/>
          </p:nvSpPr>
          <p:spPr bwMode="auto">
            <a:xfrm>
              <a:off x="9177338" y="5083176"/>
              <a:ext cx="546100" cy="427038"/>
            </a:xfrm>
            <a:custGeom>
              <a:avLst/>
              <a:gdLst>
                <a:gd name="T0" fmla="*/ 967 w 3439"/>
                <a:gd name="T1" fmla="*/ 134 h 2687"/>
                <a:gd name="T2" fmla="*/ 918 w 3439"/>
                <a:gd name="T3" fmla="*/ 210 h 2687"/>
                <a:gd name="T4" fmla="*/ 899 w 3439"/>
                <a:gd name="T5" fmla="*/ 379 h 2687"/>
                <a:gd name="T6" fmla="*/ 850 w 3439"/>
                <a:gd name="T7" fmla="*/ 511 h 2687"/>
                <a:gd name="T8" fmla="*/ 790 w 3439"/>
                <a:gd name="T9" fmla="*/ 590 h 2687"/>
                <a:gd name="T10" fmla="*/ 189 w 3439"/>
                <a:gd name="T11" fmla="*/ 852 h 2687"/>
                <a:gd name="T12" fmla="*/ 154 w 3439"/>
                <a:gd name="T13" fmla="*/ 971 h 2687"/>
                <a:gd name="T14" fmla="*/ 129 w 3439"/>
                <a:gd name="T15" fmla="*/ 1180 h 2687"/>
                <a:gd name="T16" fmla="*/ 116 w 3439"/>
                <a:gd name="T17" fmla="*/ 1449 h 2687"/>
                <a:gd name="T18" fmla="*/ 112 w 3439"/>
                <a:gd name="T19" fmla="*/ 1745 h 2687"/>
                <a:gd name="T20" fmla="*/ 118 w 3439"/>
                <a:gd name="T21" fmla="*/ 2040 h 2687"/>
                <a:gd name="T22" fmla="*/ 134 w 3439"/>
                <a:gd name="T23" fmla="*/ 2299 h 2687"/>
                <a:gd name="T24" fmla="*/ 162 w 3439"/>
                <a:gd name="T25" fmla="*/ 2491 h 2687"/>
                <a:gd name="T26" fmla="*/ 3239 w 3439"/>
                <a:gd name="T27" fmla="*/ 2573 h 2687"/>
                <a:gd name="T28" fmla="*/ 3309 w 3439"/>
                <a:gd name="T29" fmla="*/ 2534 h 2687"/>
                <a:gd name="T30" fmla="*/ 3316 w 3439"/>
                <a:gd name="T31" fmla="*/ 1209 h 2687"/>
                <a:gd name="T32" fmla="*/ 3249 w 3439"/>
                <a:gd name="T33" fmla="*/ 1007 h 2687"/>
                <a:gd name="T34" fmla="*/ 3109 w 3439"/>
                <a:gd name="T35" fmla="*/ 850 h 2687"/>
                <a:gd name="T36" fmla="*/ 2913 w 3439"/>
                <a:gd name="T37" fmla="*/ 761 h 2687"/>
                <a:gd name="T38" fmla="*/ 1976 w 3439"/>
                <a:gd name="T39" fmla="*/ 573 h 2687"/>
                <a:gd name="T40" fmla="*/ 1894 w 3439"/>
                <a:gd name="T41" fmla="*/ 481 h 2687"/>
                <a:gd name="T42" fmla="*/ 1839 w 3439"/>
                <a:gd name="T43" fmla="*/ 294 h 2687"/>
                <a:gd name="T44" fmla="*/ 1826 w 3439"/>
                <a:gd name="T45" fmla="*/ 172 h 2687"/>
                <a:gd name="T46" fmla="*/ 1758 w 3439"/>
                <a:gd name="T47" fmla="*/ 118 h 2687"/>
                <a:gd name="T48" fmla="*/ 1728 w 3439"/>
                <a:gd name="T49" fmla="*/ 0 h 2687"/>
                <a:gd name="T50" fmla="*/ 1857 w 3439"/>
                <a:gd name="T51" fmla="*/ 43 h 2687"/>
                <a:gd name="T52" fmla="*/ 1935 w 3439"/>
                <a:gd name="T53" fmla="*/ 149 h 2687"/>
                <a:gd name="T54" fmla="*/ 1947 w 3439"/>
                <a:gd name="T55" fmla="*/ 281 h 2687"/>
                <a:gd name="T56" fmla="*/ 1991 w 3439"/>
                <a:gd name="T57" fmla="*/ 424 h 2687"/>
                <a:gd name="T58" fmla="*/ 2060 w 3439"/>
                <a:gd name="T59" fmla="*/ 486 h 2687"/>
                <a:gd name="T60" fmla="*/ 3053 w 3439"/>
                <a:gd name="T61" fmla="*/ 681 h 2687"/>
                <a:gd name="T62" fmla="*/ 3243 w 3439"/>
                <a:gd name="T63" fmla="*/ 805 h 2687"/>
                <a:gd name="T64" fmla="*/ 3374 w 3439"/>
                <a:gd name="T65" fmla="*/ 985 h 2687"/>
                <a:gd name="T66" fmla="*/ 3436 w 3439"/>
                <a:gd name="T67" fmla="*/ 1205 h 2687"/>
                <a:gd name="T68" fmla="*/ 3424 w 3439"/>
                <a:gd name="T69" fmla="*/ 2561 h 2687"/>
                <a:gd name="T70" fmla="*/ 3338 w 3439"/>
                <a:gd name="T71" fmla="*/ 2661 h 2687"/>
                <a:gd name="T72" fmla="*/ 172 w 3439"/>
                <a:gd name="T73" fmla="*/ 2687 h 2687"/>
                <a:gd name="T74" fmla="*/ 149 w 3439"/>
                <a:gd name="T75" fmla="*/ 2685 h 2687"/>
                <a:gd name="T76" fmla="*/ 120 w 3439"/>
                <a:gd name="T77" fmla="*/ 2667 h 2687"/>
                <a:gd name="T78" fmla="*/ 89 w 3439"/>
                <a:gd name="T79" fmla="*/ 2618 h 2687"/>
                <a:gd name="T80" fmla="*/ 57 w 3439"/>
                <a:gd name="T81" fmla="*/ 2525 h 2687"/>
                <a:gd name="T82" fmla="*/ 30 w 3439"/>
                <a:gd name="T83" fmla="*/ 2368 h 2687"/>
                <a:gd name="T84" fmla="*/ 10 w 3439"/>
                <a:gd name="T85" fmla="*/ 2136 h 2687"/>
                <a:gd name="T86" fmla="*/ 0 w 3439"/>
                <a:gd name="T87" fmla="*/ 1812 h 2687"/>
                <a:gd name="T88" fmla="*/ 4 w 3439"/>
                <a:gd name="T89" fmla="*/ 1438 h 2687"/>
                <a:gd name="T90" fmla="*/ 20 w 3439"/>
                <a:gd name="T91" fmla="*/ 1158 h 2687"/>
                <a:gd name="T92" fmla="*/ 44 w 3439"/>
                <a:gd name="T93" fmla="*/ 965 h 2687"/>
                <a:gd name="T94" fmla="*/ 74 w 3439"/>
                <a:gd name="T95" fmla="*/ 845 h 2687"/>
                <a:gd name="T96" fmla="*/ 107 w 3439"/>
                <a:gd name="T97" fmla="*/ 778 h 2687"/>
                <a:gd name="T98" fmla="*/ 139 w 3439"/>
                <a:gd name="T99" fmla="*/ 750 h 2687"/>
                <a:gd name="T100" fmla="*/ 675 w 3439"/>
                <a:gd name="T101" fmla="*/ 532 h 2687"/>
                <a:gd name="T102" fmla="*/ 751 w 3439"/>
                <a:gd name="T103" fmla="*/ 460 h 2687"/>
                <a:gd name="T104" fmla="*/ 798 w 3439"/>
                <a:gd name="T105" fmla="*/ 290 h 2687"/>
                <a:gd name="T106" fmla="*/ 827 w 3439"/>
                <a:gd name="T107" fmla="*/ 128 h 2687"/>
                <a:gd name="T108" fmla="*/ 927 w 3439"/>
                <a:gd name="T109" fmla="*/ 26 h 2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39" h="2687">
                  <a:moveTo>
                    <a:pt x="1036" y="114"/>
                  </a:moveTo>
                  <a:lnTo>
                    <a:pt x="1011" y="117"/>
                  </a:lnTo>
                  <a:lnTo>
                    <a:pt x="988" y="124"/>
                  </a:lnTo>
                  <a:lnTo>
                    <a:pt x="967" y="134"/>
                  </a:lnTo>
                  <a:lnTo>
                    <a:pt x="950" y="149"/>
                  </a:lnTo>
                  <a:lnTo>
                    <a:pt x="935" y="167"/>
                  </a:lnTo>
                  <a:lnTo>
                    <a:pt x="925" y="187"/>
                  </a:lnTo>
                  <a:lnTo>
                    <a:pt x="918" y="210"/>
                  </a:lnTo>
                  <a:lnTo>
                    <a:pt x="915" y="234"/>
                  </a:lnTo>
                  <a:lnTo>
                    <a:pt x="913" y="285"/>
                  </a:lnTo>
                  <a:lnTo>
                    <a:pt x="908" y="333"/>
                  </a:lnTo>
                  <a:lnTo>
                    <a:pt x="899" y="379"/>
                  </a:lnTo>
                  <a:lnTo>
                    <a:pt x="885" y="425"/>
                  </a:lnTo>
                  <a:lnTo>
                    <a:pt x="869" y="470"/>
                  </a:lnTo>
                  <a:lnTo>
                    <a:pt x="860" y="490"/>
                  </a:lnTo>
                  <a:lnTo>
                    <a:pt x="850" y="511"/>
                  </a:lnTo>
                  <a:lnTo>
                    <a:pt x="837" y="532"/>
                  </a:lnTo>
                  <a:lnTo>
                    <a:pt x="824" y="553"/>
                  </a:lnTo>
                  <a:lnTo>
                    <a:pt x="808" y="573"/>
                  </a:lnTo>
                  <a:lnTo>
                    <a:pt x="790" y="590"/>
                  </a:lnTo>
                  <a:lnTo>
                    <a:pt x="768" y="607"/>
                  </a:lnTo>
                  <a:lnTo>
                    <a:pt x="743" y="623"/>
                  </a:lnTo>
                  <a:lnTo>
                    <a:pt x="715" y="635"/>
                  </a:lnTo>
                  <a:lnTo>
                    <a:pt x="189" y="852"/>
                  </a:lnTo>
                  <a:lnTo>
                    <a:pt x="179" y="872"/>
                  </a:lnTo>
                  <a:lnTo>
                    <a:pt x="170" y="898"/>
                  </a:lnTo>
                  <a:lnTo>
                    <a:pt x="162" y="931"/>
                  </a:lnTo>
                  <a:lnTo>
                    <a:pt x="154" y="971"/>
                  </a:lnTo>
                  <a:lnTo>
                    <a:pt x="147" y="1015"/>
                  </a:lnTo>
                  <a:lnTo>
                    <a:pt x="141" y="1065"/>
                  </a:lnTo>
                  <a:lnTo>
                    <a:pt x="134" y="1121"/>
                  </a:lnTo>
                  <a:lnTo>
                    <a:pt x="129" y="1180"/>
                  </a:lnTo>
                  <a:lnTo>
                    <a:pt x="125" y="1242"/>
                  </a:lnTo>
                  <a:lnTo>
                    <a:pt x="121" y="1309"/>
                  </a:lnTo>
                  <a:lnTo>
                    <a:pt x="118" y="1378"/>
                  </a:lnTo>
                  <a:lnTo>
                    <a:pt x="116" y="1449"/>
                  </a:lnTo>
                  <a:lnTo>
                    <a:pt x="114" y="1522"/>
                  </a:lnTo>
                  <a:lnTo>
                    <a:pt x="113" y="1595"/>
                  </a:lnTo>
                  <a:lnTo>
                    <a:pt x="112" y="1670"/>
                  </a:lnTo>
                  <a:lnTo>
                    <a:pt x="112" y="1745"/>
                  </a:lnTo>
                  <a:lnTo>
                    <a:pt x="113" y="1820"/>
                  </a:lnTo>
                  <a:lnTo>
                    <a:pt x="114" y="1895"/>
                  </a:lnTo>
                  <a:lnTo>
                    <a:pt x="116" y="1968"/>
                  </a:lnTo>
                  <a:lnTo>
                    <a:pt x="118" y="2040"/>
                  </a:lnTo>
                  <a:lnTo>
                    <a:pt x="121" y="2109"/>
                  </a:lnTo>
                  <a:lnTo>
                    <a:pt x="125" y="2176"/>
                  </a:lnTo>
                  <a:lnTo>
                    <a:pt x="129" y="2239"/>
                  </a:lnTo>
                  <a:lnTo>
                    <a:pt x="134" y="2299"/>
                  </a:lnTo>
                  <a:lnTo>
                    <a:pt x="141" y="2355"/>
                  </a:lnTo>
                  <a:lnTo>
                    <a:pt x="147" y="2406"/>
                  </a:lnTo>
                  <a:lnTo>
                    <a:pt x="154" y="2452"/>
                  </a:lnTo>
                  <a:lnTo>
                    <a:pt x="162" y="2491"/>
                  </a:lnTo>
                  <a:lnTo>
                    <a:pt x="170" y="2526"/>
                  </a:lnTo>
                  <a:lnTo>
                    <a:pt x="179" y="2553"/>
                  </a:lnTo>
                  <a:lnTo>
                    <a:pt x="189" y="2573"/>
                  </a:lnTo>
                  <a:lnTo>
                    <a:pt x="3239" y="2573"/>
                  </a:lnTo>
                  <a:lnTo>
                    <a:pt x="3261" y="2570"/>
                  </a:lnTo>
                  <a:lnTo>
                    <a:pt x="3279" y="2562"/>
                  </a:lnTo>
                  <a:lnTo>
                    <a:pt x="3296" y="2551"/>
                  </a:lnTo>
                  <a:lnTo>
                    <a:pt x="3309" y="2534"/>
                  </a:lnTo>
                  <a:lnTo>
                    <a:pt x="3316" y="2515"/>
                  </a:lnTo>
                  <a:lnTo>
                    <a:pt x="3319" y="2493"/>
                  </a:lnTo>
                  <a:lnTo>
                    <a:pt x="3319" y="1264"/>
                  </a:lnTo>
                  <a:lnTo>
                    <a:pt x="3316" y="1209"/>
                  </a:lnTo>
                  <a:lnTo>
                    <a:pt x="3307" y="1156"/>
                  </a:lnTo>
                  <a:lnTo>
                    <a:pt x="3293" y="1104"/>
                  </a:lnTo>
                  <a:lnTo>
                    <a:pt x="3273" y="1054"/>
                  </a:lnTo>
                  <a:lnTo>
                    <a:pt x="3249" y="1007"/>
                  </a:lnTo>
                  <a:lnTo>
                    <a:pt x="3220" y="962"/>
                  </a:lnTo>
                  <a:lnTo>
                    <a:pt x="3187" y="922"/>
                  </a:lnTo>
                  <a:lnTo>
                    <a:pt x="3149" y="884"/>
                  </a:lnTo>
                  <a:lnTo>
                    <a:pt x="3109" y="850"/>
                  </a:lnTo>
                  <a:lnTo>
                    <a:pt x="3064" y="821"/>
                  </a:lnTo>
                  <a:lnTo>
                    <a:pt x="3016" y="796"/>
                  </a:lnTo>
                  <a:lnTo>
                    <a:pt x="2966" y="776"/>
                  </a:lnTo>
                  <a:lnTo>
                    <a:pt x="2913" y="761"/>
                  </a:lnTo>
                  <a:lnTo>
                    <a:pt x="2060" y="606"/>
                  </a:lnTo>
                  <a:lnTo>
                    <a:pt x="2030" y="598"/>
                  </a:lnTo>
                  <a:lnTo>
                    <a:pt x="2001" y="587"/>
                  </a:lnTo>
                  <a:lnTo>
                    <a:pt x="1976" y="573"/>
                  </a:lnTo>
                  <a:lnTo>
                    <a:pt x="1952" y="556"/>
                  </a:lnTo>
                  <a:lnTo>
                    <a:pt x="1932" y="535"/>
                  </a:lnTo>
                  <a:lnTo>
                    <a:pt x="1912" y="510"/>
                  </a:lnTo>
                  <a:lnTo>
                    <a:pt x="1894" y="481"/>
                  </a:lnTo>
                  <a:lnTo>
                    <a:pt x="1872" y="438"/>
                  </a:lnTo>
                  <a:lnTo>
                    <a:pt x="1857" y="393"/>
                  </a:lnTo>
                  <a:lnTo>
                    <a:pt x="1845" y="345"/>
                  </a:lnTo>
                  <a:lnTo>
                    <a:pt x="1839" y="294"/>
                  </a:lnTo>
                  <a:lnTo>
                    <a:pt x="1837" y="240"/>
                  </a:lnTo>
                  <a:lnTo>
                    <a:pt x="1837" y="218"/>
                  </a:lnTo>
                  <a:lnTo>
                    <a:pt x="1834" y="194"/>
                  </a:lnTo>
                  <a:lnTo>
                    <a:pt x="1826" y="172"/>
                  </a:lnTo>
                  <a:lnTo>
                    <a:pt x="1814" y="153"/>
                  </a:lnTo>
                  <a:lnTo>
                    <a:pt x="1798" y="137"/>
                  </a:lnTo>
                  <a:lnTo>
                    <a:pt x="1779" y="125"/>
                  </a:lnTo>
                  <a:lnTo>
                    <a:pt x="1758" y="118"/>
                  </a:lnTo>
                  <a:lnTo>
                    <a:pt x="1734" y="114"/>
                  </a:lnTo>
                  <a:lnTo>
                    <a:pt x="1036" y="114"/>
                  </a:lnTo>
                  <a:close/>
                  <a:moveTo>
                    <a:pt x="1036" y="0"/>
                  </a:moveTo>
                  <a:lnTo>
                    <a:pt x="1728" y="0"/>
                  </a:lnTo>
                  <a:lnTo>
                    <a:pt x="1764" y="3"/>
                  </a:lnTo>
                  <a:lnTo>
                    <a:pt x="1797" y="11"/>
                  </a:lnTo>
                  <a:lnTo>
                    <a:pt x="1828" y="25"/>
                  </a:lnTo>
                  <a:lnTo>
                    <a:pt x="1857" y="43"/>
                  </a:lnTo>
                  <a:lnTo>
                    <a:pt x="1882" y="63"/>
                  </a:lnTo>
                  <a:lnTo>
                    <a:pt x="1903" y="89"/>
                  </a:lnTo>
                  <a:lnTo>
                    <a:pt x="1921" y="118"/>
                  </a:lnTo>
                  <a:lnTo>
                    <a:pt x="1935" y="149"/>
                  </a:lnTo>
                  <a:lnTo>
                    <a:pt x="1943" y="182"/>
                  </a:lnTo>
                  <a:lnTo>
                    <a:pt x="1945" y="218"/>
                  </a:lnTo>
                  <a:lnTo>
                    <a:pt x="1945" y="240"/>
                  </a:lnTo>
                  <a:lnTo>
                    <a:pt x="1947" y="281"/>
                  </a:lnTo>
                  <a:lnTo>
                    <a:pt x="1954" y="320"/>
                  </a:lnTo>
                  <a:lnTo>
                    <a:pt x="1963" y="356"/>
                  </a:lnTo>
                  <a:lnTo>
                    <a:pt x="1975" y="392"/>
                  </a:lnTo>
                  <a:lnTo>
                    <a:pt x="1991" y="424"/>
                  </a:lnTo>
                  <a:lnTo>
                    <a:pt x="2006" y="446"/>
                  </a:lnTo>
                  <a:lnTo>
                    <a:pt x="2022" y="463"/>
                  </a:lnTo>
                  <a:lnTo>
                    <a:pt x="2040" y="477"/>
                  </a:lnTo>
                  <a:lnTo>
                    <a:pt x="2060" y="486"/>
                  </a:lnTo>
                  <a:lnTo>
                    <a:pt x="2083" y="493"/>
                  </a:lnTo>
                  <a:lnTo>
                    <a:pt x="2941" y="647"/>
                  </a:lnTo>
                  <a:lnTo>
                    <a:pt x="2998" y="661"/>
                  </a:lnTo>
                  <a:lnTo>
                    <a:pt x="3053" y="681"/>
                  </a:lnTo>
                  <a:lnTo>
                    <a:pt x="3105" y="706"/>
                  </a:lnTo>
                  <a:lnTo>
                    <a:pt x="3154" y="735"/>
                  </a:lnTo>
                  <a:lnTo>
                    <a:pt x="3200" y="769"/>
                  </a:lnTo>
                  <a:lnTo>
                    <a:pt x="3243" y="805"/>
                  </a:lnTo>
                  <a:lnTo>
                    <a:pt x="3282" y="846"/>
                  </a:lnTo>
                  <a:lnTo>
                    <a:pt x="3317" y="889"/>
                  </a:lnTo>
                  <a:lnTo>
                    <a:pt x="3348" y="936"/>
                  </a:lnTo>
                  <a:lnTo>
                    <a:pt x="3374" y="985"/>
                  </a:lnTo>
                  <a:lnTo>
                    <a:pt x="3397" y="1037"/>
                  </a:lnTo>
                  <a:lnTo>
                    <a:pt x="3415" y="1091"/>
                  </a:lnTo>
                  <a:lnTo>
                    <a:pt x="3429" y="1148"/>
                  </a:lnTo>
                  <a:lnTo>
                    <a:pt x="3436" y="1205"/>
                  </a:lnTo>
                  <a:lnTo>
                    <a:pt x="3439" y="1264"/>
                  </a:lnTo>
                  <a:lnTo>
                    <a:pt x="3439" y="2493"/>
                  </a:lnTo>
                  <a:lnTo>
                    <a:pt x="3434" y="2529"/>
                  </a:lnTo>
                  <a:lnTo>
                    <a:pt x="3424" y="2561"/>
                  </a:lnTo>
                  <a:lnTo>
                    <a:pt x="3409" y="2591"/>
                  </a:lnTo>
                  <a:lnTo>
                    <a:pt x="3389" y="2619"/>
                  </a:lnTo>
                  <a:lnTo>
                    <a:pt x="3365" y="2642"/>
                  </a:lnTo>
                  <a:lnTo>
                    <a:pt x="3338" y="2661"/>
                  </a:lnTo>
                  <a:lnTo>
                    <a:pt x="3308" y="2676"/>
                  </a:lnTo>
                  <a:lnTo>
                    <a:pt x="3274" y="2684"/>
                  </a:lnTo>
                  <a:lnTo>
                    <a:pt x="3239" y="2687"/>
                  </a:lnTo>
                  <a:lnTo>
                    <a:pt x="172" y="2687"/>
                  </a:lnTo>
                  <a:lnTo>
                    <a:pt x="167" y="2687"/>
                  </a:lnTo>
                  <a:lnTo>
                    <a:pt x="162" y="2687"/>
                  </a:lnTo>
                  <a:lnTo>
                    <a:pt x="155" y="2686"/>
                  </a:lnTo>
                  <a:lnTo>
                    <a:pt x="149" y="2685"/>
                  </a:lnTo>
                  <a:lnTo>
                    <a:pt x="142" y="2683"/>
                  </a:lnTo>
                  <a:lnTo>
                    <a:pt x="134" y="2679"/>
                  </a:lnTo>
                  <a:lnTo>
                    <a:pt x="127" y="2673"/>
                  </a:lnTo>
                  <a:lnTo>
                    <a:pt x="120" y="2667"/>
                  </a:lnTo>
                  <a:lnTo>
                    <a:pt x="112" y="2658"/>
                  </a:lnTo>
                  <a:lnTo>
                    <a:pt x="104" y="2647"/>
                  </a:lnTo>
                  <a:lnTo>
                    <a:pt x="96" y="2634"/>
                  </a:lnTo>
                  <a:lnTo>
                    <a:pt x="89" y="2618"/>
                  </a:lnTo>
                  <a:lnTo>
                    <a:pt x="80" y="2600"/>
                  </a:lnTo>
                  <a:lnTo>
                    <a:pt x="73" y="2578"/>
                  </a:lnTo>
                  <a:lnTo>
                    <a:pt x="65" y="2553"/>
                  </a:lnTo>
                  <a:lnTo>
                    <a:pt x="57" y="2525"/>
                  </a:lnTo>
                  <a:lnTo>
                    <a:pt x="50" y="2491"/>
                  </a:lnTo>
                  <a:lnTo>
                    <a:pt x="43" y="2455"/>
                  </a:lnTo>
                  <a:lnTo>
                    <a:pt x="36" y="2414"/>
                  </a:lnTo>
                  <a:lnTo>
                    <a:pt x="30" y="2368"/>
                  </a:lnTo>
                  <a:lnTo>
                    <a:pt x="24" y="2318"/>
                  </a:lnTo>
                  <a:lnTo>
                    <a:pt x="19" y="2263"/>
                  </a:lnTo>
                  <a:lnTo>
                    <a:pt x="15" y="2203"/>
                  </a:lnTo>
                  <a:lnTo>
                    <a:pt x="10" y="2136"/>
                  </a:lnTo>
                  <a:lnTo>
                    <a:pt x="6" y="2065"/>
                  </a:lnTo>
                  <a:lnTo>
                    <a:pt x="4" y="1987"/>
                  </a:lnTo>
                  <a:lnTo>
                    <a:pt x="2" y="1903"/>
                  </a:lnTo>
                  <a:lnTo>
                    <a:pt x="0" y="1812"/>
                  </a:lnTo>
                  <a:lnTo>
                    <a:pt x="0" y="1715"/>
                  </a:lnTo>
                  <a:lnTo>
                    <a:pt x="0" y="1616"/>
                  </a:lnTo>
                  <a:lnTo>
                    <a:pt x="2" y="1524"/>
                  </a:lnTo>
                  <a:lnTo>
                    <a:pt x="4" y="1438"/>
                  </a:lnTo>
                  <a:lnTo>
                    <a:pt x="6" y="1359"/>
                  </a:lnTo>
                  <a:lnTo>
                    <a:pt x="10" y="1286"/>
                  </a:lnTo>
                  <a:lnTo>
                    <a:pt x="15" y="1220"/>
                  </a:lnTo>
                  <a:lnTo>
                    <a:pt x="20" y="1158"/>
                  </a:lnTo>
                  <a:lnTo>
                    <a:pt x="25" y="1103"/>
                  </a:lnTo>
                  <a:lnTo>
                    <a:pt x="31" y="1052"/>
                  </a:lnTo>
                  <a:lnTo>
                    <a:pt x="38" y="1007"/>
                  </a:lnTo>
                  <a:lnTo>
                    <a:pt x="44" y="965"/>
                  </a:lnTo>
                  <a:lnTo>
                    <a:pt x="51" y="929"/>
                  </a:lnTo>
                  <a:lnTo>
                    <a:pt x="58" y="898"/>
                  </a:lnTo>
                  <a:lnTo>
                    <a:pt x="67" y="869"/>
                  </a:lnTo>
                  <a:lnTo>
                    <a:pt x="74" y="845"/>
                  </a:lnTo>
                  <a:lnTo>
                    <a:pt x="82" y="824"/>
                  </a:lnTo>
                  <a:lnTo>
                    <a:pt x="91" y="805"/>
                  </a:lnTo>
                  <a:lnTo>
                    <a:pt x="99" y="790"/>
                  </a:lnTo>
                  <a:lnTo>
                    <a:pt x="107" y="778"/>
                  </a:lnTo>
                  <a:lnTo>
                    <a:pt x="115" y="767"/>
                  </a:lnTo>
                  <a:lnTo>
                    <a:pt x="123" y="760"/>
                  </a:lnTo>
                  <a:lnTo>
                    <a:pt x="131" y="754"/>
                  </a:lnTo>
                  <a:lnTo>
                    <a:pt x="139" y="750"/>
                  </a:lnTo>
                  <a:lnTo>
                    <a:pt x="146" y="747"/>
                  </a:lnTo>
                  <a:lnTo>
                    <a:pt x="153" y="745"/>
                  </a:lnTo>
                  <a:lnTo>
                    <a:pt x="161" y="744"/>
                  </a:lnTo>
                  <a:lnTo>
                    <a:pt x="675" y="532"/>
                  </a:lnTo>
                  <a:lnTo>
                    <a:pt x="697" y="521"/>
                  </a:lnTo>
                  <a:lnTo>
                    <a:pt x="716" y="505"/>
                  </a:lnTo>
                  <a:lnTo>
                    <a:pt x="734" y="485"/>
                  </a:lnTo>
                  <a:lnTo>
                    <a:pt x="751" y="460"/>
                  </a:lnTo>
                  <a:lnTo>
                    <a:pt x="767" y="429"/>
                  </a:lnTo>
                  <a:lnTo>
                    <a:pt x="782" y="385"/>
                  </a:lnTo>
                  <a:lnTo>
                    <a:pt x="792" y="339"/>
                  </a:lnTo>
                  <a:lnTo>
                    <a:pt x="798" y="290"/>
                  </a:lnTo>
                  <a:lnTo>
                    <a:pt x="802" y="240"/>
                  </a:lnTo>
                  <a:lnTo>
                    <a:pt x="804" y="201"/>
                  </a:lnTo>
                  <a:lnTo>
                    <a:pt x="813" y="162"/>
                  </a:lnTo>
                  <a:lnTo>
                    <a:pt x="827" y="128"/>
                  </a:lnTo>
                  <a:lnTo>
                    <a:pt x="845" y="97"/>
                  </a:lnTo>
                  <a:lnTo>
                    <a:pt x="869" y="69"/>
                  </a:lnTo>
                  <a:lnTo>
                    <a:pt x="896" y="46"/>
                  </a:lnTo>
                  <a:lnTo>
                    <a:pt x="927" y="26"/>
                  </a:lnTo>
                  <a:lnTo>
                    <a:pt x="961" y="12"/>
                  </a:lnTo>
                  <a:lnTo>
                    <a:pt x="998" y="3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4" name="Freeform 1065"/>
            <p:cNvSpPr>
              <a:spLocks noEditPoints="1"/>
            </p:cNvSpPr>
            <p:nvPr/>
          </p:nvSpPr>
          <p:spPr bwMode="auto">
            <a:xfrm>
              <a:off x="9323388" y="5110163"/>
              <a:ext cx="144463" cy="109538"/>
            </a:xfrm>
            <a:custGeom>
              <a:avLst/>
              <a:gdLst>
                <a:gd name="T0" fmla="*/ 268 w 910"/>
                <a:gd name="T1" fmla="*/ 115 h 686"/>
                <a:gd name="T2" fmla="*/ 247 w 910"/>
                <a:gd name="T3" fmla="*/ 122 h 686"/>
                <a:gd name="T4" fmla="*/ 228 w 910"/>
                <a:gd name="T5" fmla="*/ 137 h 686"/>
                <a:gd name="T6" fmla="*/ 117 w 910"/>
                <a:gd name="T7" fmla="*/ 303 h 686"/>
                <a:gd name="T8" fmla="*/ 108 w 910"/>
                <a:gd name="T9" fmla="*/ 342 h 686"/>
                <a:gd name="T10" fmla="*/ 111 w 910"/>
                <a:gd name="T11" fmla="*/ 508 h 686"/>
                <a:gd name="T12" fmla="*/ 131 w 910"/>
                <a:gd name="T13" fmla="*/ 543 h 686"/>
                <a:gd name="T14" fmla="*/ 166 w 910"/>
                <a:gd name="T15" fmla="*/ 563 h 686"/>
                <a:gd name="T16" fmla="*/ 708 w 910"/>
                <a:gd name="T17" fmla="*/ 566 h 686"/>
                <a:gd name="T18" fmla="*/ 750 w 910"/>
                <a:gd name="T19" fmla="*/ 555 h 686"/>
                <a:gd name="T20" fmla="*/ 778 w 910"/>
                <a:gd name="T21" fmla="*/ 527 h 686"/>
                <a:gd name="T22" fmla="*/ 789 w 910"/>
                <a:gd name="T23" fmla="*/ 486 h 686"/>
                <a:gd name="T24" fmla="*/ 790 w 910"/>
                <a:gd name="T25" fmla="*/ 329 h 686"/>
                <a:gd name="T26" fmla="*/ 789 w 910"/>
                <a:gd name="T27" fmla="*/ 300 h 686"/>
                <a:gd name="T28" fmla="*/ 777 w 910"/>
                <a:gd name="T29" fmla="*/ 275 h 686"/>
                <a:gd name="T30" fmla="*/ 703 w 910"/>
                <a:gd name="T31" fmla="*/ 160 h 686"/>
                <a:gd name="T32" fmla="*/ 682 w 910"/>
                <a:gd name="T33" fmla="*/ 131 h 686"/>
                <a:gd name="T34" fmla="*/ 654 w 910"/>
                <a:gd name="T35" fmla="*/ 116 h 686"/>
                <a:gd name="T36" fmla="*/ 280 w 910"/>
                <a:gd name="T37" fmla="*/ 114 h 686"/>
                <a:gd name="T38" fmla="*/ 641 w 910"/>
                <a:gd name="T39" fmla="*/ 0 h 686"/>
                <a:gd name="T40" fmla="*/ 697 w 910"/>
                <a:gd name="T41" fmla="*/ 9 h 686"/>
                <a:gd name="T42" fmla="*/ 748 w 910"/>
                <a:gd name="T43" fmla="*/ 37 h 686"/>
                <a:gd name="T44" fmla="*/ 790 w 910"/>
                <a:gd name="T45" fmla="*/ 81 h 686"/>
                <a:gd name="T46" fmla="*/ 818 w 910"/>
                <a:gd name="T47" fmla="*/ 126 h 686"/>
                <a:gd name="T48" fmla="*/ 900 w 910"/>
                <a:gd name="T49" fmla="*/ 280 h 686"/>
                <a:gd name="T50" fmla="*/ 910 w 910"/>
                <a:gd name="T51" fmla="*/ 342 h 686"/>
                <a:gd name="T52" fmla="*/ 906 w 910"/>
                <a:gd name="T53" fmla="*/ 519 h 686"/>
                <a:gd name="T54" fmla="*/ 888 w 910"/>
                <a:gd name="T55" fmla="*/ 580 h 686"/>
                <a:gd name="T56" fmla="*/ 852 w 910"/>
                <a:gd name="T57" fmla="*/ 629 h 686"/>
                <a:gd name="T58" fmla="*/ 804 w 910"/>
                <a:gd name="T59" fmla="*/ 664 h 686"/>
                <a:gd name="T60" fmla="*/ 747 w 910"/>
                <a:gd name="T61" fmla="*/ 683 h 686"/>
                <a:gd name="T62" fmla="*/ 193 w 910"/>
                <a:gd name="T63" fmla="*/ 686 h 686"/>
                <a:gd name="T64" fmla="*/ 126 w 910"/>
                <a:gd name="T65" fmla="*/ 674 h 686"/>
                <a:gd name="T66" fmla="*/ 68 w 910"/>
                <a:gd name="T67" fmla="*/ 640 h 686"/>
                <a:gd name="T68" fmla="*/ 26 w 910"/>
                <a:gd name="T69" fmla="*/ 590 h 686"/>
                <a:gd name="T70" fmla="*/ 3 w 910"/>
                <a:gd name="T71" fmla="*/ 527 h 686"/>
                <a:gd name="T72" fmla="*/ 0 w 910"/>
                <a:gd name="T73" fmla="*/ 342 h 686"/>
                <a:gd name="T74" fmla="*/ 8 w 910"/>
                <a:gd name="T75" fmla="*/ 284 h 686"/>
                <a:gd name="T76" fmla="*/ 32 w 910"/>
                <a:gd name="T77" fmla="*/ 233 h 686"/>
                <a:gd name="T78" fmla="*/ 142 w 910"/>
                <a:gd name="T79" fmla="*/ 57 h 686"/>
                <a:gd name="T80" fmla="*/ 193 w 910"/>
                <a:gd name="T81" fmla="*/ 22 h 686"/>
                <a:gd name="T82" fmla="*/ 250 w 910"/>
                <a:gd name="T83" fmla="*/ 3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0" h="686">
                  <a:moveTo>
                    <a:pt x="280" y="114"/>
                  </a:moveTo>
                  <a:lnTo>
                    <a:pt x="268" y="115"/>
                  </a:lnTo>
                  <a:lnTo>
                    <a:pt x="257" y="117"/>
                  </a:lnTo>
                  <a:lnTo>
                    <a:pt x="247" y="122"/>
                  </a:lnTo>
                  <a:lnTo>
                    <a:pt x="236" y="128"/>
                  </a:lnTo>
                  <a:lnTo>
                    <a:pt x="228" y="137"/>
                  </a:lnTo>
                  <a:lnTo>
                    <a:pt x="131" y="286"/>
                  </a:lnTo>
                  <a:lnTo>
                    <a:pt x="117" y="303"/>
                  </a:lnTo>
                  <a:lnTo>
                    <a:pt x="110" y="322"/>
                  </a:lnTo>
                  <a:lnTo>
                    <a:pt x="108" y="342"/>
                  </a:lnTo>
                  <a:lnTo>
                    <a:pt x="108" y="486"/>
                  </a:lnTo>
                  <a:lnTo>
                    <a:pt x="111" y="508"/>
                  </a:lnTo>
                  <a:lnTo>
                    <a:pt x="118" y="527"/>
                  </a:lnTo>
                  <a:lnTo>
                    <a:pt x="131" y="543"/>
                  </a:lnTo>
                  <a:lnTo>
                    <a:pt x="146" y="555"/>
                  </a:lnTo>
                  <a:lnTo>
                    <a:pt x="166" y="563"/>
                  </a:lnTo>
                  <a:lnTo>
                    <a:pt x="188" y="566"/>
                  </a:lnTo>
                  <a:lnTo>
                    <a:pt x="708" y="566"/>
                  </a:lnTo>
                  <a:lnTo>
                    <a:pt x="730" y="563"/>
                  </a:lnTo>
                  <a:lnTo>
                    <a:pt x="750" y="555"/>
                  </a:lnTo>
                  <a:lnTo>
                    <a:pt x="766" y="543"/>
                  </a:lnTo>
                  <a:lnTo>
                    <a:pt x="778" y="527"/>
                  </a:lnTo>
                  <a:lnTo>
                    <a:pt x="787" y="508"/>
                  </a:lnTo>
                  <a:lnTo>
                    <a:pt x="789" y="486"/>
                  </a:lnTo>
                  <a:lnTo>
                    <a:pt x="789" y="342"/>
                  </a:lnTo>
                  <a:lnTo>
                    <a:pt x="790" y="329"/>
                  </a:lnTo>
                  <a:lnTo>
                    <a:pt x="790" y="314"/>
                  </a:lnTo>
                  <a:lnTo>
                    <a:pt x="789" y="300"/>
                  </a:lnTo>
                  <a:lnTo>
                    <a:pt x="785" y="286"/>
                  </a:lnTo>
                  <a:lnTo>
                    <a:pt x="777" y="275"/>
                  </a:lnTo>
                  <a:lnTo>
                    <a:pt x="772" y="263"/>
                  </a:lnTo>
                  <a:lnTo>
                    <a:pt x="703" y="160"/>
                  </a:lnTo>
                  <a:lnTo>
                    <a:pt x="695" y="145"/>
                  </a:lnTo>
                  <a:lnTo>
                    <a:pt x="682" y="131"/>
                  </a:lnTo>
                  <a:lnTo>
                    <a:pt x="669" y="122"/>
                  </a:lnTo>
                  <a:lnTo>
                    <a:pt x="654" y="116"/>
                  </a:lnTo>
                  <a:lnTo>
                    <a:pt x="641" y="114"/>
                  </a:lnTo>
                  <a:lnTo>
                    <a:pt x="280" y="114"/>
                  </a:lnTo>
                  <a:close/>
                  <a:moveTo>
                    <a:pt x="280" y="0"/>
                  </a:moveTo>
                  <a:lnTo>
                    <a:pt x="641" y="0"/>
                  </a:lnTo>
                  <a:lnTo>
                    <a:pt x="669" y="2"/>
                  </a:lnTo>
                  <a:lnTo>
                    <a:pt x="697" y="9"/>
                  </a:lnTo>
                  <a:lnTo>
                    <a:pt x="724" y="21"/>
                  </a:lnTo>
                  <a:lnTo>
                    <a:pt x="748" y="37"/>
                  </a:lnTo>
                  <a:lnTo>
                    <a:pt x="770" y="57"/>
                  </a:lnTo>
                  <a:lnTo>
                    <a:pt x="790" y="81"/>
                  </a:lnTo>
                  <a:lnTo>
                    <a:pt x="806" y="108"/>
                  </a:lnTo>
                  <a:lnTo>
                    <a:pt x="818" y="126"/>
                  </a:lnTo>
                  <a:lnTo>
                    <a:pt x="887" y="252"/>
                  </a:lnTo>
                  <a:lnTo>
                    <a:pt x="900" y="280"/>
                  </a:lnTo>
                  <a:lnTo>
                    <a:pt x="907" y="310"/>
                  </a:lnTo>
                  <a:lnTo>
                    <a:pt x="910" y="342"/>
                  </a:lnTo>
                  <a:lnTo>
                    <a:pt x="910" y="486"/>
                  </a:lnTo>
                  <a:lnTo>
                    <a:pt x="906" y="519"/>
                  </a:lnTo>
                  <a:lnTo>
                    <a:pt x="899" y="551"/>
                  </a:lnTo>
                  <a:lnTo>
                    <a:pt x="888" y="580"/>
                  </a:lnTo>
                  <a:lnTo>
                    <a:pt x="872" y="606"/>
                  </a:lnTo>
                  <a:lnTo>
                    <a:pt x="852" y="629"/>
                  </a:lnTo>
                  <a:lnTo>
                    <a:pt x="830" y="649"/>
                  </a:lnTo>
                  <a:lnTo>
                    <a:pt x="804" y="664"/>
                  </a:lnTo>
                  <a:lnTo>
                    <a:pt x="776" y="676"/>
                  </a:lnTo>
                  <a:lnTo>
                    <a:pt x="747" y="683"/>
                  </a:lnTo>
                  <a:lnTo>
                    <a:pt x="715" y="686"/>
                  </a:lnTo>
                  <a:lnTo>
                    <a:pt x="193" y="686"/>
                  </a:lnTo>
                  <a:lnTo>
                    <a:pt x="159" y="683"/>
                  </a:lnTo>
                  <a:lnTo>
                    <a:pt x="126" y="674"/>
                  </a:lnTo>
                  <a:lnTo>
                    <a:pt x="95" y="660"/>
                  </a:lnTo>
                  <a:lnTo>
                    <a:pt x="68" y="640"/>
                  </a:lnTo>
                  <a:lnTo>
                    <a:pt x="44" y="617"/>
                  </a:lnTo>
                  <a:lnTo>
                    <a:pt x="26" y="590"/>
                  </a:lnTo>
                  <a:lnTo>
                    <a:pt x="11" y="560"/>
                  </a:lnTo>
                  <a:lnTo>
                    <a:pt x="3" y="527"/>
                  </a:lnTo>
                  <a:lnTo>
                    <a:pt x="0" y="491"/>
                  </a:lnTo>
                  <a:lnTo>
                    <a:pt x="0" y="342"/>
                  </a:lnTo>
                  <a:lnTo>
                    <a:pt x="2" y="313"/>
                  </a:lnTo>
                  <a:lnTo>
                    <a:pt x="8" y="284"/>
                  </a:lnTo>
                  <a:lnTo>
                    <a:pt x="18" y="258"/>
                  </a:lnTo>
                  <a:lnTo>
                    <a:pt x="32" y="233"/>
                  </a:lnTo>
                  <a:lnTo>
                    <a:pt x="51" y="211"/>
                  </a:lnTo>
                  <a:lnTo>
                    <a:pt x="142" y="57"/>
                  </a:lnTo>
                  <a:lnTo>
                    <a:pt x="167" y="38"/>
                  </a:lnTo>
                  <a:lnTo>
                    <a:pt x="193" y="22"/>
                  </a:lnTo>
                  <a:lnTo>
                    <a:pt x="220" y="10"/>
                  </a:lnTo>
                  <a:lnTo>
                    <a:pt x="250" y="3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5" name="Freeform 1066"/>
            <p:cNvSpPr>
              <a:spLocks noEditPoints="1"/>
            </p:cNvSpPr>
            <p:nvPr/>
          </p:nvSpPr>
          <p:spPr bwMode="auto">
            <a:xfrm>
              <a:off x="9294813" y="5238751"/>
              <a:ext cx="227013" cy="217488"/>
            </a:xfrm>
            <a:custGeom>
              <a:avLst/>
              <a:gdLst>
                <a:gd name="T0" fmla="*/ 114 w 1430"/>
                <a:gd name="T1" fmla="*/ 113 h 1371"/>
                <a:gd name="T2" fmla="*/ 114 w 1430"/>
                <a:gd name="T3" fmla="*/ 1257 h 1371"/>
                <a:gd name="T4" fmla="*/ 1316 w 1430"/>
                <a:gd name="T5" fmla="*/ 1257 h 1371"/>
                <a:gd name="T6" fmla="*/ 1316 w 1430"/>
                <a:gd name="T7" fmla="*/ 113 h 1371"/>
                <a:gd name="T8" fmla="*/ 114 w 1430"/>
                <a:gd name="T9" fmla="*/ 113 h 1371"/>
                <a:gd name="T10" fmla="*/ 80 w 1430"/>
                <a:gd name="T11" fmla="*/ 0 h 1371"/>
                <a:gd name="T12" fmla="*/ 1350 w 1430"/>
                <a:gd name="T13" fmla="*/ 0 h 1371"/>
                <a:gd name="T14" fmla="*/ 1372 w 1430"/>
                <a:gd name="T15" fmla="*/ 2 h 1371"/>
                <a:gd name="T16" fmla="*/ 1392 w 1430"/>
                <a:gd name="T17" fmla="*/ 10 h 1371"/>
                <a:gd name="T18" fmla="*/ 1408 w 1430"/>
                <a:gd name="T19" fmla="*/ 23 h 1371"/>
                <a:gd name="T20" fmla="*/ 1420 w 1430"/>
                <a:gd name="T21" fmla="*/ 38 h 1371"/>
                <a:gd name="T22" fmla="*/ 1427 w 1430"/>
                <a:gd name="T23" fmla="*/ 58 h 1371"/>
                <a:gd name="T24" fmla="*/ 1430 w 1430"/>
                <a:gd name="T25" fmla="*/ 79 h 1371"/>
                <a:gd name="T26" fmla="*/ 1430 w 1430"/>
                <a:gd name="T27" fmla="*/ 1291 h 1371"/>
                <a:gd name="T28" fmla="*/ 1427 w 1430"/>
                <a:gd name="T29" fmla="*/ 1313 h 1371"/>
                <a:gd name="T30" fmla="*/ 1420 w 1430"/>
                <a:gd name="T31" fmla="*/ 1333 h 1371"/>
                <a:gd name="T32" fmla="*/ 1408 w 1430"/>
                <a:gd name="T33" fmla="*/ 1348 h 1371"/>
                <a:gd name="T34" fmla="*/ 1392 w 1430"/>
                <a:gd name="T35" fmla="*/ 1361 h 1371"/>
                <a:gd name="T36" fmla="*/ 1372 w 1430"/>
                <a:gd name="T37" fmla="*/ 1368 h 1371"/>
                <a:gd name="T38" fmla="*/ 1350 w 1430"/>
                <a:gd name="T39" fmla="*/ 1371 h 1371"/>
                <a:gd name="T40" fmla="*/ 80 w 1430"/>
                <a:gd name="T41" fmla="*/ 1371 h 1371"/>
                <a:gd name="T42" fmla="*/ 59 w 1430"/>
                <a:gd name="T43" fmla="*/ 1368 h 1371"/>
                <a:gd name="T44" fmla="*/ 39 w 1430"/>
                <a:gd name="T45" fmla="*/ 1361 h 1371"/>
                <a:gd name="T46" fmla="*/ 23 w 1430"/>
                <a:gd name="T47" fmla="*/ 1348 h 1371"/>
                <a:gd name="T48" fmla="*/ 11 w 1430"/>
                <a:gd name="T49" fmla="*/ 1333 h 1371"/>
                <a:gd name="T50" fmla="*/ 2 w 1430"/>
                <a:gd name="T51" fmla="*/ 1313 h 1371"/>
                <a:gd name="T52" fmla="*/ 0 w 1430"/>
                <a:gd name="T53" fmla="*/ 1291 h 1371"/>
                <a:gd name="T54" fmla="*/ 0 w 1430"/>
                <a:gd name="T55" fmla="*/ 79 h 1371"/>
                <a:gd name="T56" fmla="*/ 2 w 1430"/>
                <a:gd name="T57" fmla="*/ 58 h 1371"/>
                <a:gd name="T58" fmla="*/ 11 w 1430"/>
                <a:gd name="T59" fmla="*/ 38 h 1371"/>
                <a:gd name="T60" fmla="*/ 23 w 1430"/>
                <a:gd name="T61" fmla="*/ 23 h 1371"/>
                <a:gd name="T62" fmla="*/ 39 w 1430"/>
                <a:gd name="T63" fmla="*/ 10 h 1371"/>
                <a:gd name="T64" fmla="*/ 59 w 1430"/>
                <a:gd name="T65" fmla="*/ 2 h 1371"/>
                <a:gd name="T66" fmla="*/ 80 w 1430"/>
                <a:gd name="T67" fmla="*/ 0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0" h="1371">
                  <a:moveTo>
                    <a:pt x="114" y="113"/>
                  </a:moveTo>
                  <a:lnTo>
                    <a:pt x="114" y="1257"/>
                  </a:lnTo>
                  <a:lnTo>
                    <a:pt x="1316" y="1257"/>
                  </a:lnTo>
                  <a:lnTo>
                    <a:pt x="1316" y="113"/>
                  </a:lnTo>
                  <a:lnTo>
                    <a:pt x="114" y="113"/>
                  </a:lnTo>
                  <a:close/>
                  <a:moveTo>
                    <a:pt x="80" y="0"/>
                  </a:moveTo>
                  <a:lnTo>
                    <a:pt x="1350" y="0"/>
                  </a:lnTo>
                  <a:lnTo>
                    <a:pt x="1372" y="2"/>
                  </a:lnTo>
                  <a:lnTo>
                    <a:pt x="1392" y="10"/>
                  </a:lnTo>
                  <a:lnTo>
                    <a:pt x="1408" y="23"/>
                  </a:lnTo>
                  <a:lnTo>
                    <a:pt x="1420" y="38"/>
                  </a:lnTo>
                  <a:lnTo>
                    <a:pt x="1427" y="58"/>
                  </a:lnTo>
                  <a:lnTo>
                    <a:pt x="1430" y="79"/>
                  </a:lnTo>
                  <a:lnTo>
                    <a:pt x="1430" y="1291"/>
                  </a:lnTo>
                  <a:lnTo>
                    <a:pt x="1427" y="1313"/>
                  </a:lnTo>
                  <a:lnTo>
                    <a:pt x="1420" y="1333"/>
                  </a:lnTo>
                  <a:lnTo>
                    <a:pt x="1408" y="1348"/>
                  </a:lnTo>
                  <a:lnTo>
                    <a:pt x="1392" y="1361"/>
                  </a:lnTo>
                  <a:lnTo>
                    <a:pt x="1372" y="1368"/>
                  </a:lnTo>
                  <a:lnTo>
                    <a:pt x="1350" y="1371"/>
                  </a:lnTo>
                  <a:lnTo>
                    <a:pt x="80" y="1371"/>
                  </a:lnTo>
                  <a:lnTo>
                    <a:pt x="59" y="1368"/>
                  </a:lnTo>
                  <a:lnTo>
                    <a:pt x="39" y="1361"/>
                  </a:lnTo>
                  <a:lnTo>
                    <a:pt x="23" y="1348"/>
                  </a:lnTo>
                  <a:lnTo>
                    <a:pt x="11" y="1333"/>
                  </a:lnTo>
                  <a:lnTo>
                    <a:pt x="2" y="1313"/>
                  </a:lnTo>
                  <a:lnTo>
                    <a:pt x="0" y="1291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11" y="38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6" name="Freeform 1067"/>
            <p:cNvSpPr>
              <a:spLocks noEditPoints="1"/>
            </p:cNvSpPr>
            <p:nvPr/>
          </p:nvSpPr>
          <p:spPr bwMode="auto">
            <a:xfrm>
              <a:off x="9540876" y="5310188"/>
              <a:ext cx="153988" cy="153988"/>
            </a:xfrm>
            <a:custGeom>
              <a:avLst/>
              <a:gdLst>
                <a:gd name="T0" fmla="*/ 439 w 973"/>
                <a:gd name="T1" fmla="*/ 117 h 972"/>
                <a:gd name="T2" fmla="*/ 351 w 973"/>
                <a:gd name="T3" fmla="*/ 138 h 972"/>
                <a:gd name="T4" fmla="*/ 273 w 973"/>
                <a:gd name="T5" fmla="*/ 180 h 972"/>
                <a:gd name="T6" fmla="*/ 208 w 973"/>
                <a:gd name="T7" fmla="*/ 238 h 972"/>
                <a:gd name="T8" fmla="*/ 158 w 973"/>
                <a:gd name="T9" fmla="*/ 310 h 972"/>
                <a:gd name="T10" fmla="*/ 125 w 973"/>
                <a:gd name="T11" fmla="*/ 394 h 972"/>
                <a:gd name="T12" fmla="*/ 114 w 973"/>
                <a:gd name="T13" fmla="*/ 485 h 972"/>
                <a:gd name="T14" fmla="*/ 125 w 973"/>
                <a:gd name="T15" fmla="*/ 577 h 972"/>
                <a:gd name="T16" fmla="*/ 158 w 973"/>
                <a:gd name="T17" fmla="*/ 660 h 972"/>
                <a:gd name="T18" fmla="*/ 208 w 973"/>
                <a:gd name="T19" fmla="*/ 733 h 972"/>
                <a:gd name="T20" fmla="*/ 273 w 973"/>
                <a:gd name="T21" fmla="*/ 790 h 972"/>
                <a:gd name="T22" fmla="*/ 351 w 973"/>
                <a:gd name="T23" fmla="*/ 832 h 972"/>
                <a:gd name="T24" fmla="*/ 439 w 973"/>
                <a:gd name="T25" fmla="*/ 854 h 972"/>
                <a:gd name="T26" fmla="*/ 533 w 973"/>
                <a:gd name="T27" fmla="*/ 854 h 972"/>
                <a:gd name="T28" fmla="*/ 620 w 973"/>
                <a:gd name="T29" fmla="*/ 832 h 972"/>
                <a:gd name="T30" fmla="*/ 699 w 973"/>
                <a:gd name="T31" fmla="*/ 790 h 972"/>
                <a:gd name="T32" fmla="*/ 764 w 973"/>
                <a:gd name="T33" fmla="*/ 733 h 972"/>
                <a:gd name="T34" fmla="*/ 814 w 973"/>
                <a:gd name="T35" fmla="*/ 660 h 972"/>
                <a:gd name="T36" fmla="*/ 847 w 973"/>
                <a:gd name="T37" fmla="*/ 577 h 972"/>
                <a:gd name="T38" fmla="*/ 858 w 973"/>
                <a:gd name="T39" fmla="*/ 485 h 972"/>
                <a:gd name="T40" fmla="*/ 847 w 973"/>
                <a:gd name="T41" fmla="*/ 394 h 972"/>
                <a:gd name="T42" fmla="*/ 814 w 973"/>
                <a:gd name="T43" fmla="*/ 310 h 972"/>
                <a:gd name="T44" fmla="*/ 764 w 973"/>
                <a:gd name="T45" fmla="*/ 238 h 972"/>
                <a:gd name="T46" fmla="*/ 699 w 973"/>
                <a:gd name="T47" fmla="*/ 180 h 972"/>
                <a:gd name="T48" fmla="*/ 620 w 973"/>
                <a:gd name="T49" fmla="*/ 138 h 972"/>
                <a:gd name="T50" fmla="*/ 533 w 973"/>
                <a:gd name="T51" fmla="*/ 117 h 972"/>
                <a:gd name="T52" fmla="*/ 486 w 973"/>
                <a:gd name="T53" fmla="*/ 0 h 972"/>
                <a:gd name="T54" fmla="*/ 597 w 973"/>
                <a:gd name="T55" fmla="*/ 12 h 972"/>
                <a:gd name="T56" fmla="*/ 701 w 973"/>
                <a:gd name="T57" fmla="*/ 49 h 972"/>
                <a:gd name="T58" fmla="*/ 790 w 973"/>
                <a:gd name="T59" fmla="*/ 106 h 972"/>
                <a:gd name="T60" fmla="*/ 865 w 973"/>
                <a:gd name="T61" fmla="*/ 181 h 972"/>
                <a:gd name="T62" fmla="*/ 924 w 973"/>
                <a:gd name="T63" fmla="*/ 272 h 972"/>
                <a:gd name="T64" fmla="*/ 960 w 973"/>
                <a:gd name="T65" fmla="*/ 374 h 972"/>
                <a:gd name="T66" fmla="*/ 973 w 973"/>
                <a:gd name="T67" fmla="*/ 485 h 972"/>
                <a:gd name="T68" fmla="*/ 960 w 973"/>
                <a:gd name="T69" fmla="*/ 597 h 972"/>
                <a:gd name="T70" fmla="*/ 924 w 973"/>
                <a:gd name="T71" fmla="*/ 700 h 972"/>
                <a:gd name="T72" fmla="*/ 865 w 973"/>
                <a:gd name="T73" fmla="*/ 789 h 972"/>
                <a:gd name="T74" fmla="*/ 790 w 973"/>
                <a:gd name="T75" fmla="*/ 865 h 972"/>
                <a:gd name="T76" fmla="*/ 701 w 973"/>
                <a:gd name="T77" fmla="*/ 923 h 972"/>
                <a:gd name="T78" fmla="*/ 597 w 973"/>
                <a:gd name="T79" fmla="*/ 959 h 972"/>
                <a:gd name="T80" fmla="*/ 486 w 973"/>
                <a:gd name="T81" fmla="*/ 972 h 972"/>
                <a:gd name="T82" fmla="*/ 374 w 973"/>
                <a:gd name="T83" fmla="*/ 959 h 972"/>
                <a:gd name="T84" fmla="*/ 272 w 973"/>
                <a:gd name="T85" fmla="*/ 923 h 972"/>
                <a:gd name="T86" fmla="*/ 182 w 973"/>
                <a:gd name="T87" fmla="*/ 865 h 972"/>
                <a:gd name="T88" fmla="*/ 106 w 973"/>
                <a:gd name="T89" fmla="*/ 789 h 972"/>
                <a:gd name="T90" fmla="*/ 49 w 973"/>
                <a:gd name="T91" fmla="*/ 700 h 972"/>
                <a:gd name="T92" fmla="*/ 13 w 973"/>
                <a:gd name="T93" fmla="*/ 597 h 972"/>
                <a:gd name="T94" fmla="*/ 0 w 973"/>
                <a:gd name="T95" fmla="*/ 485 h 972"/>
                <a:gd name="T96" fmla="*/ 13 w 973"/>
                <a:gd name="T97" fmla="*/ 374 h 972"/>
                <a:gd name="T98" fmla="*/ 49 w 973"/>
                <a:gd name="T99" fmla="*/ 272 h 972"/>
                <a:gd name="T100" fmla="*/ 106 w 973"/>
                <a:gd name="T101" fmla="*/ 181 h 972"/>
                <a:gd name="T102" fmla="*/ 182 w 973"/>
                <a:gd name="T103" fmla="*/ 106 h 972"/>
                <a:gd name="T104" fmla="*/ 272 w 973"/>
                <a:gd name="T105" fmla="*/ 49 h 972"/>
                <a:gd name="T106" fmla="*/ 374 w 973"/>
                <a:gd name="T107" fmla="*/ 12 h 972"/>
                <a:gd name="T108" fmla="*/ 486 w 973"/>
                <a:gd name="T109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3" h="972">
                  <a:moveTo>
                    <a:pt x="486" y="114"/>
                  </a:moveTo>
                  <a:lnTo>
                    <a:pt x="439" y="117"/>
                  </a:lnTo>
                  <a:lnTo>
                    <a:pt x="394" y="125"/>
                  </a:lnTo>
                  <a:lnTo>
                    <a:pt x="351" y="138"/>
                  </a:lnTo>
                  <a:lnTo>
                    <a:pt x="311" y="157"/>
                  </a:lnTo>
                  <a:lnTo>
                    <a:pt x="273" y="180"/>
                  </a:lnTo>
                  <a:lnTo>
                    <a:pt x="239" y="207"/>
                  </a:lnTo>
                  <a:lnTo>
                    <a:pt x="208" y="238"/>
                  </a:lnTo>
                  <a:lnTo>
                    <a:pt x="181" y="273"/>
                  </a:lnTo>
                  <a:lnTo>
                    <a:pt x="158" y="310"/>
                  </a:lnTo>
                  <a:lnTo>
                    <a:pt x="139" y="351"/>
                  </a:lnTo>
                  <a:lnTo>
                    <a:pt x="125" y="394"/>
                  </a:lnTo>
                  <a:lnTo>
                    <a:pt x="117" y="438"/>
                  </a:lnTo>
                  <a:lnTo>
                    <a:pt x="114" y="485"/>
                  </a:lnTo>
                  <a:lnTo>
                    <a:pt x="117" y="532"/>
                  </a:lnTo>
                  <a:lnTo>
                    <a:pt x="125" y="577"/>
                  </a:lnTo>
                  <a:lnTo>
                    <a:pt x="139" y="621"/>
                  </a:lnTo>
                  <a:lnTo>
                    <a:pt x="158" y="660"/>
                  </a:lnTo>
                  <a:lnTo>
                    <a:pt x="181" y="698"/>
                  </a:lnTo>
                  <a:lnTo>
                    <a:pt x="208" y="733"/>
                  </a:lnTo>
                  <a:lnTo>
                    <a:pt x="239" y="763"/>
                  </a:lnTo>
                  <a:lnTo>
                    <a:pt x="273" y="790"/>
                  </a:lnTo>
                  <a:lnTo>
                    <a:pt x="311" y="813"/>
                  </a:lnTo>
                  <a:lnTo>
                    <a:pt x="351" y="832"/>
                  </a:lnTo>
                  <a:lnTo>
                    <a:pt x="394" y="846"/>
                  </a:lnTo>
                  <a:lnTo>
                    <a:pt x="439" y="854"/>
                  </a:lnTo>
                  <a:lnTo>
                    <a:pt x="486" y="857"/>
                  </a:lnTo>
                  <a:lnTo>
                    <a:pt x="533" y="854"/>
                  </a:lnTo>
                  <a:lnTo>
                    <a:pt x="578" y="846"/>
                  </a:lnTo>
                  <a:lnTo>
                    <a:pt x="620" y="832"/>
                  </a:lnTo>
                  <a:lnTo>
                    <a:pt x="661" y="813"/>
                  </a:lnTo>
                  <a:lnTo>
                    <a:pt x="699" y="790"/>
                  </a:lnTo>
                  <a:lnTo>
                    <a:pt x="733" y="763"/>
                  </a:lnTo>
                  <a:lnTo>
                    <a:pt x="764" y="733"/>
                  </a:lnTo>
                  <a:lnTo>
                    <a:pt x="791" y="698"/>
                  </a:lnTo>
                  <a:lnTo>
                    <a:pt x="814" y="660"/>
                  </a:lnTo>
                  <a:lnTo>
                    <a:pt x="833" y="621"/>
                  </a:lnTo>
                  <a:lnTo>
                    <a:pt x="847" y="577"/>
                  </a:lnTo>
                  <a:lnTo>
                    <a:pt x="855" y="532"/>
                  </a:lnTo>
                  <a:lnTo>
                    <a:pt x="858" y="485"/>
                  </a:lnTo>
                  <a:lnTo>
                    <a:pt x="855" y="438"/>
                  </a:lnTo>
                  <a:lnTo>
                    <a:pt x="847" y="394"/>
                  </a:lnTo>
                  <a:lnTo>
                    <a:pt x="833" y="351"/>
                  </a:lnTo>
                  <a:lnTo>
                    <a:pt x="814" y="310"/>
                  </a:lnTo>
                  <a:lnTo>
                    <a:pt x="791" y="273"/>
                  </a:lnTo>
                  <a:lnTo>
                    <a:pt x="764" y="238"/>
                  </a:lnTo>
                  <a:lnTo>
                    <a:pt x="733" y="207"/>
                  </a:lnTo>
                  <a:lnTo>
                    <a:pt x="699" y="180"/>
                  </a:lnTo>
                  <a:lnTo>
                    <a:pt x="661" y="157"/>
                  </a:lnTo>
                  <a:lnTo>
                    <a:pt x="620" y="138"/>
                  </a:lnTo>
                  <a:lnTo>
                    <a:pt x="578" y="125"/>
                  </a:lnTo>
                  <a:lnTo>
                    <a:pt x="533" y="117"/>
                  </a:lnTo>
                  <a:lnTo>
                    <a:pt x="486" y="114"/>
                  </a:lnTo>
                  <a:close/>
                  <a:moveTo>
                    <a:pt x="486" y="0"/>
                  </a:moveTo>
                  <a:lnTo>
                    <a:pt x="543" y="3"/>
                  </a:lnTo>
                  <a:lnTo>
                    <a:pt x="597" y="12"/>
                  </a:lnTo>
                  <a:lnTo>
                    <a:pt x="651" y="28"/>
                  </a:lnTo>
                  <a:lnTo>
                    <a:pt x="701" y="49"/>
                  </a:lnTo>
                  <a:lnTo>
                    <a:pt x="748" y="75"/>
                  </a:lnTo>
                  <a:lnTo>
                    <a:pt x="790" y="106"/>
                  </a:lnTo>
                  <a:lnTo>
                    <a:pt x="830" y="142"/>
                  </a:lnTo>
                  <a:lnTo>
                    <a:pt x="865" y="181"/>
                  </a:lnTo>
                  <a:lnTo>
                    <a:pt x="897" y="225"/>
                  </a:lnTo>
                  <a:lnTo>
                    <a:pt x="924" y="272"/>
                  </a:lnTo>
                  <a:lnTo>
                    <a:pt x="945" y="322"/>
                  </a:lnTo>
                  <a:lnTo>
                    <a:pt x="960" y="374"/>
                  </a:lnTo>
                  <a:lnTo>
                    <a:pt x="970" y="429"/>
                  </a:lnTo>
                  <a:lnTo>
                    <a:pt x="973" y="485"/>
                  </a:lnTo>
                  <a:lnTo>
                    <a:pt x="970" y="543"/>
                  </a:lnTo>
                  <a:lnTo>
                    <a:pt x="960" y="597"/>
                  </a:lnTo>
                  <a:lnTo>
                    <a:pt x="945" y="650"/>
                  </a:lnTo>
                  <a:lnTo>
                    <a:pt x="924" y="700"/>
                  </a:lnTo>
                  <a:lnTo>
                    <a:pt x="897" y="747"/>
                  </a:lnTo>
                  <a:lnTo>
                    <a:pt x="865" y="789"/>
                  </a:lnTo>
                  <a:lnTo>
                    <a:pt x="830" y="829"/>
                  </a:lnTo>
                  <a:lnTo>
                    <a:pt x="790" y="865"/>
                  </a:lnTo>
                  <a:lnTo>
                    <a:pt x="748" y="896"/>
                  </a:lnTo>
                  <a:lnTo>
                    <a:pt x="701" y="923"/>
                  </a:lnTo>
                  <a:lnTo>
                    <a:pt x="651" y="944"/>
                  </a:lnTo>
                  <a:lnTo>
                    <a:pt x="597" y="959"/>
                  </a:lnTo>
                  <a:lnTo>
                    <a:pt x="543" y="969"/>
                  </a:lnTo>
                  <a:lnTo>
                    <a:pt x="486" y="972"/>
                  </a:lnTo>
                  <a:lnTo>
                    <a:pt x="430" y="969"/>
                  </a:lnTo>
                  <a:lnTo>
                    <a:pt x="374" y="959"/>
                  </a:lnTo>
                  <a:lnTo>
                    <a:pt x="322" y="944"/>
                  </a:lnTo>
                  <a:lnTo>
                    <a:pt x="272" y="923"/>
                  </a:lnTo>
                  <a:lnTo>
                    <a:pt x="225" y="896"/>
                  </a:lnTo>
                  <a:lnTo>
                    <a:pt x="182" y="865"/>
                  </a:lnTo>
                  <a:lnTo>
                    <a:pt x="142" y="829"/>
                  </a:lnTo>
                  <a:lnTo>
                    <a:pt x="106" y="789"/>
                  </a:lnTo>
                  <a:lnTo>
                    <a:pt x="75" y="747"/>
                  </a:lnTo>
                  <a:lnTo>
                    <a:pt x="49" y="700"/>
                  </a:lnTo>
                  <a:lnTo>
                    <a:pt x="28" y="650"/>
                  </a:lnTo>
                  <a:lnTo>
                    <a:pt x="13" y="597"/>
                  </a:lnTo>
                  <a:lnTo>
                    <a:pt x="3" y="543"/>
                  </a:lnTo>
                  <a:lnTo>
                    <a:pt x="0" y="485"/>
                  </a:lnTo>
                  <a:lnTo>
                    <a:pt x="3" y="429"/>
                  </a:lnTo>
                  <a:lnTo>
                    <a:pt x="13" y="374"/>
                  </a:lnTo>
                  <a:lnTo>
                    <a:pt x="28" y="322"/>
                  </a:lnTo>
                  <a:lnTo>
                    <a:pt x="49" y="272"/>
                  </a:lnTo>
                  <a:lnTo>
                    <a:pt x="75" y="225"/>
                  </a:lnTo>
                  <a:lnTo>
                    <a:pt x="106" y="181"/>
                  </a:lnTo>
                  <a:lnTo>
                    <a:pt x="142" y="142"/>
                  </a:lnTo>
                  <a:lnTo>
                    <a:pt x="182" y="106"/>
                  </a:lnTo>
                  <a:lnTo>
                    <a:pt x="225" y="75"/>
                  </a:lnTo>
                  <a:lnTo>
                    <a:pt x="272" y="49"/>
                  </a:lnTo>
                  <a:lnTo>
                    <a:pt x="322" y="28"/>
                  </a:lnTo>
                  <a:lnTo>
                    <a:pt x="374" y="12"/>
                  </a:lnTo>
                  <a:lnTo>
                    <a:pt x="430" y="3"/>
                  </a:lnTo>
                  <a:lnTo>
                    <a:pt x="4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7" name="Freeform 1068"/>
            <p:cNvSpPr>
              <a:spLocks noEditPoints="1"/>
            </p:cNvSpPr>
            <p:nvPr/>
          </p:nvSpPr>
          <p:spPr bwMode="auto">
            <a:xfrm>
              <a:off x="9540876" y="5246688"/>
              <a:ext cx="63500" cy="63500"/>
            </a:xfrm>
            <a:custGeom>
              <a:avLst/>
              <a:gdLst>
                <a:gd name="T0" fmla="*/ 200 w 400"/>
                <a:gd name="T1" fmla="*/ 114 h 401"/>
                <a:gd name="T2" fmla="*/ 177 w 400"/>
                <a:gd name="T3" fmla="*/ 118 h 401"/>
                <a:gd name="T4" fmla="*/ 158 w 400"/>
                <a:gd name="T5" fmla="*/ 127 h 401"/>
                <a:gd name="T6" fmla="*/ 140 w 400"/>
                <a:gd name="T7" fmla="*/ 141 h 401"/>
                <a:gd name="T8" fmla="*/ 126 w 400"/>
                <a:gd name="T9" fmla="*/ 158 h 401"/>
                <a:gd name="T10" fmla="*/ 118 w 400"/>
                <a:gd name="T11" fmla="*/ 178 h 401"/>
                <a:gd name="T12" fmla="*/ 114 w 400"/>
                <a:gd name="T13" fmla="*/ 201 h 401"/>
                <a:gd name="T14" fmla="*/ 118 w 400"/>
                <a:gd name="T15" fmla="*/ 223 h 401"/>
                <a:gd name="T16" fmla="*/ 126 w 400"/>
                <a:gd name="T17" fmla="*/ 243 h 401"/>
                <a:gd name="T18" fmla="*/ 140 w 400"/>
                <a:gd name="T19" fmla="*/ 260 h 401"/>
                <a:gd name="T20" fmla="*/ 158 w 400"/>
                <a:gd name="T21" fmla="*/ 274 h 401"/>
                <a:gd name="T22" fmla="*/ 177 w 400"/>
                <a:gd name="T23" fmla="*/ 283 h 401"/>
                <a:gd name="T24" fmla="*/ 200 w 400"/>
                <a:gd name="T25" fmla="*/ 286 h 401"/>
                <a:gd name="T26" fmla="*/ 222 w 400"/>
                <a:gd name="T27" fmla="*/ 283 h 401"/>
                <a:gd name="T28" fmla="*/ 243 w 400"/>
                <a:gd name="T29" fmla="*/ 274 h 401"/>
                <a:gd name="T30" fmla="*/ 260 w 400"/>
                <a:gd name="T31" fmla="*/ 260 h 401"/>
                <a:gd name="T32" fmla="*/ 274 w 400"/>
                <a:gd name="T33" fmla="*/ 243 h 401"/>
                <a:gd name="T34" fmla="*/ 283 w 400"/>
                <a:gd name="T35" fmla="*/ 223 h 401"/>
                <a:gd name="T36" fmla="*/ 286 w 400"/>
                <a:gd name="T37" fmla="*/ 201 h 401"/>
                <a:gd name="T38" fmla="*/ 283 w 400"/>
                <a:gd name="T39" fmla="*/ 178 h 401"/>
                <a:gd name="T40" fmla="*/ 274 w 400"/>
                <a:gd name="T41" fmla="*/ 158 h 401"/>
                <a:gd name="T42" fmla="*/ 260 w 400"/>
                <a:gd name="T43" fmla="*/ 141 h 401"/>
                <a:gd name="T44" fmla="*/ 243 w 400"/>
                <a:gd name="T45" fmla="*/ 127 h 401"/>
                <a:gd name="T46" fmla="*/ 222 w 400"/>
                <a:gd name="T47" fmla="*/ 118 h 401"/>
                <a:gd name="T48" fmla="*/ 200 w 400"/>
                <a:gd name="T49" fmla="*/ 114 h 401"/>
                <a:gd name="T50" fmla="*/ 200 w 400"/>
                <a:gd name="T51" fmla="*/ 0 h 401"/>
                <a:gd name="T52" fmla="*/ 236 w 400"/>
                <a:gd name="T53" fmla="*/ 4 h 401"/>
                <a:gd name="T54" fmla="*/ 269 w 400"/>
                <a:gd name="T55" fmla="*/ 13 h 401"/>
                <a:gd name="T56" fmla="*/ 300 w 400"/>
                <a:gd name="T57" fmla="*/ 28 h 401"/>
                <a:gd name="T58" fmla="*/ 329 w 400"/>
                <a:gd name="T59" fmla="*/ 48 h 401"/>
                <a:gd name="T60" fmla="*/ 353 w 400"/>
                <a:gd name="T61" fmla="*/ 73 h 401"/>
                <a:gd name="T62" fmla="*/ 372 w 400"/>
                <a:gd name="T63" fmla="*/ 100 h 401"/>
                <a:gd name="T64" fmla="*/ 388 w 400"/>
                <a:gd name="T65" fmla="*/ 131 h 401"/>
                <a:gd name="T66" fmla="*/ 397 w 400"/>
                <a:gd name="T67" fmla="*/ 166 h 401"/>
                <a:gd name="T68" fmla="*/ 400 w 400"/>
                <a:gd name="T69" fmla="*/ 201 h 401"/>
                <a:gd name="T70" fmla="*/ 397 w 400"/>
                <a:gd name="T71" fmla="*/ 236 h 401"/>
                <a:gd name="T72" fmla="*/ 388 w 400"/>
                <a:gd name="T73" fmla="*/ 270 h 401"/>
                <a:gd name="T74" fmla="*/ 372 w 400"/>
                <a:gd name="T75" fmla="*/ 301 h 401"/>
                <a:gd name="T76" fmla="*/ 353 w 400"/>
                <a:gd name="T77" fmla="*/ 329 h 401"/>
                <a:gd name="T78" fmla="*/ 329 w 400"/>
                <a:gd name="T79" fmla="*/ 353 h 401"/>
                <a:gd name="T80" fmla="*/ 300 w 400"/>
                <a:gd name="T81" fmla="*/ 373 h 401"/>
                <a:gd name="T82" fmla="*/ 269 w 400"/>
                <a:gd name="T83" fmla="*/ 388 h 401"/>
                <a:gd name="T84" fmla="*/ 236 w 400"/>
                <a:gd name="T85" fmla="*/ 398 h 401"/>
                <a:gd name="T86" fmla="*/ 200 w 400"/>
                <a:gd name="T87" fmla="*/ 401 h 401"/>
                <a:gd name="T88" fmla="*/ 165 w 400"/>
                <a:gd name="T89" fmla="*/ 398 h 401"/>
                <a:gd name="T90" fmla="*/ 132 w 400"/>
                <a:gd name="T91" fmla="*/ 388 h 401"/>
                <a:gd name="T92" fmla="*/ 100 w 400"/>
                <a:gd name="T93" fmla="*/ 373 h 401"/>
                <a:gd name="T94" fmla="*/ 72 w 400"/>
                <a:gd name="T95" fmla="*/ 353 h 401"/>
                <a:gd name="T96" fmla="*/ 47 w 400"/>
                <a:gd name="T97" fmla="*/ 329 h 401"/>
                <a:gd name="T98" fmla="*/ 27 w 400"/>
                <a:gd name="T99" fmla="*/ 301 h 401"/>
                <a:gd name="T100" fmla="*/ 13 w 400"/>
                <a:gd name="T101" fmla="*/ 270 h 401"/>
                <a:gd name="T102" fmla="*/ 3 w 400"/>
                <a:gd name="T103" fmla="*/ 236 h 401"/>
                <a:gd name="T104" fmla="*/ 0 w 400"/>
                <a:gd name="T105" fmla="*/ 201 h 401"/>
                <a:gd name="T106" fmla="*/ 3 w 400"/>
                <a:gd name="T107" fmla="*/ 166 h 401"/>
                <a:gd name="T108" fmla="*/ 13 w 400"/>
                <a:gd name="T109" fmla="*/ 131 h 401"/>
                <a:gd name="T110" fmla="*/ 27 w 400"/>
                <a:gd name="T111" fmla="*/ 100 h 401"/>
                <a:gd name="T112" fmla="*/ 47 w 400"/>
                <a:gd name="T113" fmla="*/ 73 h 401"/>
                <a:gd name="T114" fmla="*/ 72 w 400"/>
                <a:gd name="T115" fmla="*/ 48 h 401"/>
                <a:gd name="T116" fmla="*/ 100 w 400"/>
                <a:gd name="T117" fmla="*/ 28 h 401"/>
                <a:gd name="T118" fmla="*/ 132 w 400"/>
                <a:gd name="T119" fmla="*/ 13 h 401"/>
                <a:gd name="T120" fmla="*/ 165 w 400"/>
                <a:gd name="T121" fmla="*/ 4 h 401"/>
                <a:gd name="T122" fmla="*/ 200 w 400"/>
                <a:gd name="T12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0" h="401">
                  <a:moveTo>
                    <a:pt x="200" y="114"/>
                  </a:moveTo>
                  <a:lnTo>
                    <a:pt x="177" y="118"/>
                  </a:lnTo>
                  <a:lnTo>
                    <a:pt x="158" y="127"/>
                  </a:lnTo>
                  <a:lnTo>
                    <a:pt x="140" y="141"/>
                  </a:lnTo>
                  <a:lnTo>
                    <a:pt x="126" y="158"/>
                  </a:lnTo>
                  <a:lnTo>
                    <a:pt x="118" y="178"/>
                  </a:lnTo>
                  <a:lnTo>
                    <a:pt x="114" y="201"/>
                  </a:lnTo>
                  <a:lnTo>
                    <a:pt x="118" y="223"/>
                  </a:lnTo>
                  <a:lnTo>
                    <a:pt x="126" y="243"/>
                  </a:lnTo>
                  <a:lnTo>
                    <a:pt x="140" y="260"/>
                  </a:lnTo>
                  <a:lnTo>
                    <a:pt x="158" y="274"/>
                  </a:lnTo>
                  <a:lnTo>
                    <a:pt x="177" y="283"/>
                  </a:lnTo>
                  <a:lnTo>
                    <a:pt x="200" y="286"/>
                  </a:lnTo>
                  <a:lnTo>
                    <a:pt x="222" y="283"/>
                  </a:lnTo>
                  <a:lnTo>
                    <a:pt x="243" y="274"/>
                  </a:lnTo>
                  <a:lnTo>
                    <a:pt x="260" y="260"/>
                  </a:lnTo>
                  <a:lnTo>
                    <a:pt x="274" y="243"/>
                  </a:lnTo>
                  <a:lnTo>
                    <a:pt x="283" y="223"/>
                  </a:lnTo>
                  <a:lnTo>
                    <a:pt x="286" y="201"/>
                  </a:lnTo>
                  <a:lnTo>
                    <a:pt x="283" y="178"/>
                  </a:lnTo>
                  <a:lnTo>
                    <a:pt x="274" y="158"/>
                  </a:lnTo>
                  <a:lnTo>
                    <a:pt x="260" y="141"/>
                  </a:lnTo>
                  <a:lnTo>
                    <a:pt x="243" y="127"/>
                  </a:lnTo>
                  <a:lnTo>
                    <a:pt x="222" y="118"/>
                  </a:lnTo>
                  <a:lnTo>
                    <a:pt x="200" y="114"/>
                  </a:lnTo>
                  <a:close/>
                  <a:moveTo>
                    <a:pt x="200" y="0"/>
                  </a:moveTo>
                  <a:lnTo>
                    <a:pt x="236" y="4"/>
                  </a:lnTo>
                  <a:lnTo>
                    <a:pt x="269" y="13"/>
                  </a:lnTo>
                  <a:lnTo>
                    <a:pt x="300" y="28"/>
                  </a:lnTo>
                  <a:lnTo>
                    <a:pt x="329" y="48"/>
                  </a:lnTo>
                  <a:lnTo>
                    <a:pt x="353" y="73"/>
                  </a:lnTo>
                  <a:lnTo>
                    <a:pt x="372" y="100"/>
                  </a:lnTo>
                  <a:lnTo>
                    <a:pt x="388" y="131"/>
                  </a:lnTo>
                  <a:lnTo>
                    <a:pt x="397" y="166"/>
                  </a:lnTo>
                  <a:lnTo>
                    <a:pt x="400" y="201"/>
                  </a:lnTo>
                  <a:lnTo>
                    <a:pt x="397" y="236"/>
                  </a:lnTo>
                  <a:lnTo>
                    <a:pt x="388" y="270"/>
                  </a:lnTo>
                  <a:lnTo>
                    <a:pt x="372" y="301"/>
                  </a:lnTo>
                  <a:lnTo>
                    <a:pt x="353" y="329"/>
                  </a:lnTo>
                  <a:lnTo>
                    <a:pt x="329" y="353"/>
                  </a:lnTo>
                  <a:lnTo>
                    <a:pt x="300" y="373"/>
                  </a:lnTo>
                  <a:lnTo>
                    <a:pt x="269" y="388"/>
                  </a:lnTo>
                  <a:lnTo>
                    <a:pt x="236" y="398"/>
                  </a:lnTo>
                  <a:lnTo>
                    <a:pt x="200" y="401"/>
                  </a:lnTo>
                  <a:lnTo>
                    <a:pt x="165" y="398"/>
                  </a:lnTo>
                  <a:lnTo>
                    <a:pt x="132" y="388"/>
                  </a:lnTo>
                  <a:lnTo>
                    <a:pt x="100" y="373"/>
                  </a:lnTo>
                  <a:lnTo>
                    <a:pt x="72" y="353"/>
                  </a:lnTo>
                  <a:lnTo>
                    <a:pt x="47" y="329"/>
                  </a:lnTo>
                  <a:lnTo>
                    <a:pt x="27" y="301"/>
                  </a:lnTo>
                  <a:lnTo>
                    <a:pt x="13" y="270"/>
                  </a:lnTo>
                  <a:lnTo>
                    <a:pt x="3" y="236"/>
                  </a:lnTo>
                  <a:lnTo>
                    <a:pt x="0" y="201"/>
                  </a:lnTo>
                  <a:lnTo>
                    <a:pt x="3" y="166"/>
                  </a:lnTo>
                  <a:lnTo>
                    <a:pt x="13" y="131"/>
                  </a:lnTo>
                  <a:lnTo>
                    <a:pt x="27" y="100"/>
                  </a:lnTo>
                  <a:lnTo>
                    <a:pt x="47" y="73"/>
                  </a:lnTo>
                  <a:lnTo>
                    <a:pt x="72" y="48"/>
                  </a:lnTo>
                  <a:lnTo>
                    <a:pt x="100" y="28"/>
                  </a:lnTo>
                  <a:lnTo>
                    <a:pt x="132" y="13"/>
                  </a:lnTo>
                  <a:lnTo>
                    <a:pt x="165" y="4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8" name="Freeform 1069"/>
            <p:cNvSpPr>
              <a:spLocks noEditPoints="1"/>
            </p:cNvSpPr>
            <p:nvPr/>
          </p:nvSpPr>
          <p:spPr bwMode="auto">
            <a:xfrm>
              <a:off x="9213851" y="5238751"/>
              <a:ext cx="63500" cy="63500"/>
            </a:xfrm>
            <a:custGeom>
              <a:avLst/>
              <a:gdLst>
                <a:gd name="T0" fmla="*/ 200 w 401"/>
                <a:gd name="T1" fmla="*/ 113 h 400"/>
                <a:gd name="T2" fmla="*/ 178 w 401"/>
                <a:gd name="T3" fmla="*/ 116 h 400"/>
                <a:gd name="T4" fmla="*/ 158 w 401"/>
                <a:gd name="T5" fmla="*/ 126 h 400"/>
                <a:gd name="T6" fmla="*/ 140 w 401"/>
                <a:gd name="T7" fmla="*/ 139 h 400"/>
                <a:gd name="T8" fmla="*/ 126 w 401"/>
                <a:gd name="T9" fmla="*/ 157 h 400"/>
                <a:gd name="T10" fmla="*/ 117 w 401"/>
                <a:gd name="T11" fmla="*/ 177 h 400"/>
                <a:gd name="T12" fmla="*/ 114 w 401"/>
                <a:gd name="T13" fmla="*/ 200 h 400"/>
                <a:gd name="T14" fmla="*/ 117 w 401"/>
                <a:gd name="T15" fmla="*/ 222 h 400"/>
                <a:gd name="T16" fmla="*/ 126 w 401"/>
                <a:gd name="T17" fmla="*/ 242 h 400"/>
                <a:gd name="T18" fmla="*/ 140 w 401"/>
                <a:gd name="T19" fmla="*/ 259 h 400"/>
                <a:gd name="T20" fmla="*/ 158 w 401"/>
                <a:gd name="T21" fmla="*/ 273 h 400"/>
                <a:gd name="T22" fmla="*/ 178 w 401"/>
                <a:gd name="T23" fmla="*/ 282 h 400"/>
                <a:gd name="T24" fmla="*/ 200 w 401"/>
                <a:gd name="T25" fmla="*/ 285 h 400"/>
                <a:gd name="T26" fmla="*/ 222 w 401"/>
                <a:gd name="T27" fmla="*/ 282 h 400"/>
                <a:gd name="T28" fmla="*/ 243 w 401"/>
                <a:gd name="T29" fmla="*/ 273 h 400"/>
                <a:gd name="T30" fmla="*/ 260 w 401"/>
                <a:gd name="T31" fmla="*/ 259 h 400"/>
                <a:gd name="T32" fmla="*/ 273 w 401"/>
                <a:gd name="T33" fmla="*/ 242 h 400"/>
                <a:gd name="T34" fmla="*/ 283 w 401"/>
                <a:gd name="T35" fmla="*/ 222 h 400"/>
                <a:gd name="T36" fmla="*/ 286 w 401"/>
                <a:gd name="T37" fmla="*/ 200 h 400"/>
                <a:gd name="T38" fmla="*/ 283 w 401"/>
                <a:gd name="T39" fmla="*/ 177 h 400"/>
                <a:gd name="T40" fmla="*/ 273 w 401"/>
                <a:gd name="T41" fmla="*/ 157 h 400"/>
                <a:gd name="T42" fmla="*/ 260 w 401"/>
                <a:gd name="T43" fmla="*/ 139 h 400"/>
                <a:gd name="T44" fmla="*/ 243 w 401"/>
                <a:gd name="T45" fmla="*/ 126 h 400"/>
                <a:gd name="T46" fmla="*/ 222 w 401"/>
                <a:gd name="T47" fmla="*/ 116 h 400"/>
                <a:gd name="T48" fmla="*/ 200 w 401"/>
                <a:gd name="T49" fmla="*/ 113 h 400"/>
                <a:gd name="T50" fmla="*/ 200 w 401"/>
                <a:gd name="T51" fmla="*/ 0 h 400"/>
                <a:gd name="T52" fmla="*/ 236 w 401"/>
                <a:gd name="T53" fmla="*/ 3 h 400"/>
                <a:gd name="T54" fmla="*/ 269 w 401"/>
                <a:gd name="T55" fmla="*/ 12 h 400"/>
                <a:gd name="T56" fmla="*/ 301 w 401"/>
                <a:gd name="T57" fmla="*/ 27 h 400"/>
                <a:gd name="T58" fmla="*/ 329 w 401"/>
                <a:gd name="T59" fmla="*/ 47 h 400"/>
                <a:gd name="T60" fmla="*/ 353 w 401"/>
                <a:gd name="T61" fmla="*/ 72 h 400"/>
                <a:gd name="T62" fmla="*/ 372 w 401"/>
                <a:gd name="T63" fmla="*/ 100 h 400"/>
                <a:gd name="T64" fmla="*/ 388 w 401"/>
                <a:gd name="T65" fmla="*/ 130 h 400"/>
                <a:gd name="T66" fmla="*/ 397 w 401"/>
                <a:gd name="T67" fmla="*/ 164 h 400"/>
                <a:gd name="T68" fmla="*/ 401 w 401"/>
                <a:gd name="T69" fmla="*/ 200 h 400"/>
                <a:gd name="T70" fmla="*/ 397 w 401"/>
                <a:gd name="T71" fmla="*/ 235 h 400"/>
                <a:gd name="T72" fmla="*/ 388 w 401"/>
                <a:gd name="T73" fmla="*/ 268 h 400"/>
                <a:gd name="T74" fmla="*/ 372 w 401"/>
                <a:gd name="T75" fmla="*/ 300 h 400"/>
                <a:gd name="T76" fmla="*/ 353 w 401"/>
                <a:gd name="T77" fmla="*/ 328 h 400"/>
                <a:gd name="T78" fmla="*/ 329 w 401"/>
                <a:gd name="T79" fmla="*/ 352 h 400"/>
                <a:gd name="T80" fmla="*/ 301 w 401"/>
                <a:gd name="T81" fmla="*/ 371 h 400"/>
                <a:gd name="T82" fmla="*/ 269 w 401"/>
                <a:gd name="T83" fmla="*/ 387 h 400"/>
                <a:gd name="T84" fmla="*/ 236 w 401"/>
                <a:gd name="T85" fmla="*/ 396 h 400"/>
                <a:gd name="T86" fmla="*/ 200 w 401"/>
                <a:gd name="T87" fmla="*/ 400 h 400"/>
                <a:gd name="T88" fmla="*/ 165 w 401"/>
                <a:gd name="T89" fmla="*/ 396 h 400"/>
                <a:gd name="T90" fmla="*/ 131 w 401"/>
                <a:gd name="T91" fmla="*/ 387 h 400"/>
                <a:gd name="T92" fmla="*/ 100 w 401"/>
                <a:gd name="T93" fmla="*/ 371 h 400"/>
                <a:gd name="T94" fmla="*/ 72 w 401"/>
                <a:gd name="T95" fmla="*/ 352 h 400"/>
                <a:gd name="T96" fmla="*/ 47 w 401"/>
                <a:gd name="T97" fmla="*/ 328 h 400"/>
                <a:gd name="T98" fmla="*/ 27 w 401"/>
                <a:gd name="T99" fmla="*/ 300 h 400"/>
                <a:gd name="T100" fmla="*/ 13 w 401"/>
                <a:gd name="T101" fmla="*/ 268 h 400"/>
                <a:gd name="T102" fmla="*/ 3 w 401"/>
                <a:gd name="T103" fmla="*/ 235 h 400"/>
                <a:gd name="T104" fmla="*/ 0 w 401"/>
                <a:gd name="T105" fmla="*/ 200 h 400"/>
                <a:gd name="T106" fmla="*/ 3 w 401"/>
                <a:gd name="T107" fmla="*/ 164 h 400"/>
                <a:gd name="T108" fmla="*/ 13 w 401"/>
                <a:gd name="T109" fmla="*/ 130 h 400"/>
                <a:gd name="T110" fmla="*/ 27 w 401"/>
                <a:gd name="T111" fmla="*/ 100 h 400"/>
                <a:gd name="T112" fmla="*/ 47 w 401"/>
                <a:gd name="T113" fmla="*/ 72 h 400"/>
                <a:gd name="T114" fmla="*/ 72 w 401"/>
                <a:gd name="T115" fmla="*/ 47 h 400"/>
                <a:gd name="T116" fmla="*/ 100 w 401"/>
                <a:gd name="T117" fmla="*/ 27 h 400"/>
                <a:gd name="T118" fmla="*/ 131 w 401"/>
                <a:gd name="T119" fmla="*/ 12 h 400"/>
                <a:gd name="T120" fmla="*/ 165 w 401"/>
                <a:gd name="T121" fmla="*/ 3 h 400"/>
                <a:gd name="T122" fmla="*/ 200 w 401"/>
                <a:gd name="T12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1" h="400">
                  <a:moveTo>
                    <a:pt x="200" y="113"/>
                  </a:moveTo>
                  <a:lnTo>
                    <a:pt x="178" y="116"/>
                  </a:lnTo>
                  <a:lnTo>
                    <a:pt x="158" y="126"/>
                  </a:lnTo>
                  <a:lnTo>
                    <a:pt x="140" y="139"/>
                  </a:lnTo>
                  <a:lnTo>
                    <a:pt x="126" y="157"/>
                  </a:lnTo>
                  <a:lnTo>
                    <a:pt x="117" y="177"/>
                  </a:lnTo>
                  <a:lnTo>
                    <a:pt x="114" y="200"/>
                  </a:lnTo>
                  <a:lnTo>
                    <a:pt x="117" y="222"/>
                  </a:lnTo>
                  <a:lnTo>
                    <a:pt x="126" y="242"/>
                  </a:lnTo>
                  <a:lnTo>
                    <a:pt x="140" y="259"/>
                  </a:lnTo>
                  <a:lnTo>
                    <a:pt x="158" y="273"/>
                  </a:lnTo>
                  <a:lnTo>
                    <a:pt x="178" y="282"/>
                  </a:lnTo>
                  <a:lnTo>
                    <a:pt x="200" y="285"/>
                  </a:lnTo>
                  <a:lnTo>
                    <a:pt x="222" y="282"/>
                  </a:lnTo>
                  <a:lnTo>
                    <a:pt x="243" y="273"/>
                  </a:lnTo>
                  <a:lnTo>
                    <a:pt x="260" y="259"/>
                  </a:lnTo>
                  <a:lnTo>
                    <a:pt x="273" y="242"/>
                  </a:lnTo>
                  <a:lnTo>
                    <a:pt x="283" y="222"/>
                  </a:lnTo>
                  <a:lnTo>
                    <a:pt x="286" y="200"/>
                  </a:lnTo>
                  <a:lnTo>
                    <a:pt x="283" y="177"/>
                  </a:lnTo>
                  <a:lnTo>
                    <a:pt x="273" y="157"/>
                  </a:lnTo>
                  <a:lnTo>
                    <a:pt x="260" y="139"/>
                  </a:lnTo>
                  <a:lnTo>
                    <a:pt x="243" y="126"/>
                  </a:lnTo>
                  <a:lnTo>
                    <a:pt x="222" y="116"/>
                  </a:lnTo>
                  <a:lnTo>
                    <a:pt x="200" y="113"/>
                  </a:lnTo>
                  <a:close/>
                  <a:moveTo>
                    <a:pt x="200" y="0"/>
                  </a:moveTo>
                  <a:lnTo>
                    <a:pt x="236" y="3"/>
                  </a:lnTo>
                  <a:lnTo>
                    <a:pt x="269" y="12"/>
                  </a:lnTo>
                  <a:lnTo>
                    <a:pt x="301" y="27"/>
                  </a:lnTo>
                  <a:lnTo>
                    <a:pt x="329" y="47"/>
                  </a:lnTo>
                  <a:lnTo>
                    <a:pt x="353" y="72"/>
                  </a:lnTo>
                  <a:lnTo>
                    <a:pt x="372" y="100"/>
                  </a:lnTo>
                  <a:lnTo>
                    <a:pt x="388" y="130"/>
                  </a:lnTo>
                  <a:lnTo>
                    <a:pt x="397" y="164"/>
                  </a:lnTo>
                  <a:lnTo>
                    <a:pt x="401" y="200"/>
                  </a:lnTo>
                  <a:lnTo>
                    <a:pt x="397" y="235"/>
                  </a:lnTo>
                  <a:lnTo>
                    <a:pt x="388" y="268"/>
                  </a:lnTo>
                  <a:lnTo>
                    <a:pt x="372" y="300"/>
                  </a:lnTo>
                  <a:lnTo>
                    <a:pt x="353" y="328"/>
                  </a:lnTo>
                  <a:lnTo>
                    <a:pt x="329" y="352"/>
                  </a:lnTo>
                  <a:lnTo>
                    <a:pt x="301" y="371"/>
                  </a:lnTo>
                  <a:lnTo>
                    <a:pt x="269" y="387"/>
                  </a:lnTo>
                  <a:lnTo>
                    <a:pt x="236" y="396"/>
                  </a:lnTo>
                  <a:lnTo>
                    <a:pt x="200" y="400"/>
                  </a:lnTo>
                  <a:lnTo>
                    <a:pt x="165" y="396"/>
                  </a:lnTo>
                  <a:lnTo>
                    <a:pt x="131" y="387"/>
                  </a:lnTo>
                  <a:lnTo>
                    <a:pt x="100" y="371"/>
                  </a:lnTo>
                  <a:lnTo>
                    <a:pt x="72" y="352"/>
                  </a:lnTo>
                  <a:lnTo>
                    <a:pt x="47" y="328"/>
                  </a:lnTo>
                  <a:lnTo>
                    <a:pt x="27" y="300"/>
                  </a:lnTo>
                  <a:lnTo>
                    <a:pt x="13" y="268"/>
                  </a:lnTo>
                  <a:lnTo>
                    <a:pt x="3" y="235"/>
                  </a:lnTo>
                  <a:lnTo>
                    <a:pt x="0" y="200"/>
                  </a:lnTo>
                  <a:lnTo>
                    <a:pt x="3" y="164"/>
                  </a:lnTo>
                  <a:lnTo>
                    <a:pt x="13" y="130"/>
                  </a:lnTo>
                  <a:lnTo>
                    <a:pt x="27" y="100"/>
                  </a:lnTo>
                  <a:lnTo>
                    <a:pt x="47" y="72"/>
                  </a:lnTo>
                  <a:lnTo>
                    <a:pt x="72" y="47"/>
                  </a:lnTo>
                  <a:lnTo>
                    <a:pt x="100" y="27"/>
                  </a:lnTo>
                  <a:lnTo>
                    <a:pt x="131" y="12"/>
                  </a:lnTo>
                  <a:lnTo>
                    <a:pt x="165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9" name="Freeform 1070"/>
            <p:cNvSpPr>
              <a:spLocks noEditPoints="1"/>
            </p:cNvSpPr>
            <p:nvPr/>
          </p:nvSpPr>
          <p:spPr bwMode="auto">
            <a:xfrm>
              <a:off x="9213851" y="5319713"/>
              <a:ext cx="63500" cy="63500"/>
            </a:xfrm>
            <a:custGeom>
              <a:avLst/>
              <a:gdLst>
                <a:gd name="T0" fmla="*/ 200 w 401"/>
                <a:gd name="T1" fmla="*/ 114 h 400"/>
                <a:gd name="T2" fmla="*/ 178 w 401"/>
                <a:gd name="T3" fmla="*/ 117 h 400"/>
                <a:gd name="T4" fmla="*/ 158 w 401"/>
                <a:gd name="T5" fmla="*/ 126 h 400"/>
                <a:gd name="T6" fmla="*/ 140 w 401"/>
                <a:gd name="T7" fmla="*/ 140 h 400"/>
                <a:gd name="T8" fmla="*/ 126 w 401"/>
                <a:gd name="T9" fmla="*/ 157 h 400"/>
                <a:gd name="T10" fmla="*/ 117 w 401"/>
                <a:gd name="T11" fmla="*/ 177 h 400"/>
                <a:gd name="T12" fmla="*/ 114 w 401"/>
                <a:gd name="T13" fmla="*/ 200 h 400"/>
                <a:gd name="T14" fmla="*/ 117 w 401"/>
                <a:gd name="T15" fmla="*/ 222 h 400"/>
                <a:gd name="T16" fmla="*/ 126 w 401"/>
                <a:gd name="T17" fmla="*/ 243 h 400"/>
                <a:gd name="T18" fmla="*/ 140 w 401"/>
                <a:gd name="T19" fmla="*/ 260 h 400"/>
                <a:gd name="T20" fmla="*/ 158 w 401"/>
                <a:gd name="T21" fmla="*/ 274 h 400"/>
                <a:gd name="T22" fmla="*/ 178 w 401"/>
                <a:gd name="T23" fmla="*/ 282 h 400"/>
                <a:gd name="T24" fmla="*/ 200 w 401"/>
                <a:gd name="T25" fmla="*/ 286 h 400"/>
                <a:gd name="T26" fmla="*/ 222 w 401"/>
                <a:gd name="T27" fmla="*/ 282 h 400"/>
                <a:gd name="T28" fmla="*/ 243 w 401"/>
                <a:gd name="T29" fmla="*/ 274 h 400"/>
                <a:gd name="T30" fmla="*/ 260 w 401"/>
                <a:gd name="T31" fmla="*/ 260 h 400"/>
                <a:gd name="T32" fmla="*/ 273 w 401"/>
                <a:gd name="T33" fmla="*/ 243 h 400"/>
                <a:gd name="T34" fmla="*/ 283 w 401"/>
                <a:gd name="T35" fmla="*/ 222 h 400"/>
                <a:gd name="T36" fmla="*/ 286 w 401"/>
                <a:gd name="T37" fmla="*/ 200 h 400"/>
                <a:gd name="T38" fmla="*/ 283 w 401"/>
                <a:gd name="T39" fmla="*/ 177 h 400"/>
                <a:gd name="T40" fmla="*/ 273 w 401"/>
                <a:gd name="T41" fmla="*/ 157 h 400"/>
                <a:gd name="T42" fmla="*/ 260 w 401"/>
                <a:gd name="T43" fmla="*/ 140 h 400"/>
                <a:gd name="T44" fmla="*/ 243 w 401"/>
                <a:gd name="T45" fmla="*/ 126 h 400"/>
                <a:gd name="T46" fmla="*/ 222 w 401"/>
                <a:gd name="T47" fmla="*/ 117 h 400"/>
                <a:gd name="T48" fmla="*/ 200 w 401"/>
                <a:gd name="T49" fmla="*/ 114 h 400"/>
                <a:gd name="T50" fmla="*/ 200 w 401"/>
                <a:gd name="T51" fmla="*/ 0 h 400"/>
                <a:gd name="T52" fmla="*/ 236 w 401"/>
                <a:gd name="T53" fmla="*/ 3 h 400"/>
                <a:gd name="T54" fmla="*/ 269 w 401"/>
                <a:gd name="T55" fmla="*/ 13 h 400"/>
                <a:gd name="T56" fmla="*/ 301 w 401"/>
                <a:gd name="T57" fmla="*/ 27 h 400"/>
                <a:gd name="T58" fmla="*/ 329 w 401"/>
                <a:gd name="T59" fmla="*/ 47 h 400"/>
                <a:gd name="T60" fmla="*/ 353 w 401"/>
                <a:gd name="T61" fmla="*/ 72 h 400"/>
                <a:gd name="T62" fmla="*/ 372 w 401"/>
                <a:gd name="T63" fmla="*/ 100 h 400"/>
                <a:gd name="T64" fmla="*/ 388 w 401"/>
                <a:gd name="T65" fmla="*/ 130 h 400"/>
                <a:gd name="T66" fmla="*/ 397 w 401"/>
                <a:gd name="T67" fmla="*/ 165 h 400"/>
                <a:gd name="T68" fmla="*/ 401 w 401"/>
                <a:gd name="T69" fmla="*/ 200 h 400"/>
                <a:gd name="T70" fmla="*/ 397 w 401"/>
                <a:gd name="T71" fmla="*/ 236 h 400"/>
                <a:gd name="T72" fmla="*/ 388 w 401"/>
                <a:gd name="T73" fmla="*/ 269 h 400"/>
                <a:gd name="T74" fmla="*/ 372 w 401"/>
                <a:gd name="T75" fmla="*/ 300 h 400"/>
                <a:gd name="T76" fmla="*/ 353 w 401"/>
                <a:gd name="T77" fmla="*/ 328 h 400"/>
                <a:gd name="T78" fmla="*/ 329 w 401"/>
                <a:gd name="T79" fmla="*/ 352 h 400"/>
                <a:gd name="T80" fmla="*/ 301 w 401"/>
                <a:gd name="T81" fmla="*/ 372 h 400"/>
                <a:gd name="T82" fmla="*/ 269 w 401"/>
                <a:gd name="T83" fmla="*/ 388 h 400"/>
                <a:gd name="T84" fmla="*/ 236 w 401"/>
                <a:gd name="T85" fmla="*/ 397 h 400"/>
                <a:gd name="T86" fmla="*/ 200 w 401"/>
                <a:gd name="T87" fmla="*/ 400 h 400"/>
                <a:gd name="T88" fmla="*/ 165 w 401"/>
                <a:gd name="T89" fmla="*/ 397 h 400"/>
                <a:gd name="T90" fmla="*/ 131 w 401"/>
                <a:gd name="T91" fmla="*/ 388 h 400"/>
                <a:gd name="T92" fmla="*/ 100 w 401"/>
                <a:gd name="T93" fmla="*/ 372 h 400"/>
                <a:gd name="T94" fmla="*/ 72 w 401"/>
                <a:gd name="T95" fmla="*/ 352 h 400"/>
                <a:gd name="T96" fmla="*/ 47 w 401"/>
                <a:gd name="T97" fmla="*/ 328 h 400"/>
                <a:gd name="T98" fmla="*/ 27 w 401"/>
                <a:gd name="T99" fmla="*/ 300 h 400"/>
                <a:gd name="T100" fmla="*/ 13 w 401"/>
                <a:gd name="T101" fmla="*/ 269 h 400"/>
                <a:gd name="T102" fmla="*/ 3 w 401"/>
                <a:gd name="T103" fmla="*/ 236 h 400"/>
                <a:gd name="T104" fmla="*/ 0 w 401"/>
                <a:gd name="T105" fmla="*/ 200 h 400"/>
                <a:gd name="T106" fmla="*/ 3 w 401"/>
                <a:gd name="T107" fmla="*/ 165 h 400"/>
                <a:gd name="T108" fmla="*/ 13 w 401"/>
                <a:gd name="T109" fmla="*/ 130 h 400"/>
                <a:gd name="T110" fmla="*/ 27 w 401"/>
                <a:gd name="T111" fmla="*/ 100 h 400"/>
                <a:gd name="T112" fmla="*/ 47 w 401"/>
                <a:gd name="T113" fmla="*/ 72 h 400"/>
                <a:gd name="T114" fmla="*/ 72 w 401"/>
                <a:gd name="T115" fmla="*/ 47 h 400"/>
                <a:gd name="T116" fmla="*/ 100 w 401"/>
                <a:gd name="T117" fmla="*/ 27 h 400"/>
                <a:gd name="T118" fmla="*/ 131 w 401"/>
                <a:gd name="T119" fmla="*/ 13 h 400"/>
                <a:gd name="T120" fmla="*/ 165 w 401"/>
                <a:gd name="T121" fmla="*/ 3 h 400"/>
                <a:gd name="T122" fmla="*/ 200 w 401"/>
                <a:gd name="T12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1" h="400">
                  <a:moveTo>
                    <a:pt x="200" y="114"/>
                  </a:moveTo>
                  <a:lnTo>
                    <a:pt x="178" y="117"/>
                  </a:lnTo>
                  <a:lnTo>
                    <a:pt x="158" y="126"/>
                  </a:lnTo>
                  <a:lnTo>
                    <a:pt x="140" y="140"/>
                  </a:lnTo>
                  <a:lnTo>
                    <a:pt x="126" y="157"/>
                  </a:lnTo>
                  <a:lnTo>
                    <a:pt x="117" y="177"/>
                  </a:lnTo>
                  <a:lnTo>
                    <a:pt x="114" y="200"/>
                  </a:lnTo>
                  <a:lnTo>
                    <a:pt x="117" y="222"/>
                  </a:lnTo>
                  <a:lnTo>
                    <a:pt x="126" y="243"/>
                  </a:lnTo>
                  <a:lnTo>
                    <a:pt x="140" y="260"/>
                  </a:lnTo>
                  <a:lnTo>
                    <a:pt x="158" y="274"/>
                  </a:lnTo>
                  <a:lnTo>
                    <a:pt x="178" y="282"/>
                  </a:lnTo>
                  <a:lnTo>
                    <a:pt x="200" y="286"/>
                  </a:lnTo>
                  <a:lnTo>
                    <a:pt x="222" y="282"/>
                  </a:lnTo>
                  <a:lnTo>
                    <a:pt x="243" y="274"/>
                  </a:lnTo>
                  <a:lnTo>
                    <a:pt x="260" y="260"/>
                  </a:lnTo>
                  <a:lnTo>
                    <a:pt x="273" y="243"/>
                  </a:lnTo>
                  <a:lnTo>
                    <a:pt x="283" y="222"/>
                  </a:lnTo>
                  <a:lnTo>
                    <a:pt x="286" y="200"/>
                  </a:lnTo>
                  <a:lnTo>
                    <a:pt x="283" y="177"/>
                  </a:lnTo>
                  <a:lnTo>
                    <a:pt x="273" y="157"/>
                  </a:lnTo>
                  <a:lnTo>
                    <a:pt x="260" y="140"/>
                  </a:lnTo>
                  <a:lnTo>
                    <a:pt x="243" y="126"/>
                  </a:lnTo>
                  <a:lnTo>
                    <a:pt x="222" y="117"/>
                  </a:lnTo>
                  <a:lnTo>
                    <a:pt x="200" y="114"/>
                  </a:lnTo>
                  <a:close/>
                  <a:moveTo>
                    <a:pt x="200" y="0"/>
                  </a:moveTo>
                  <a:lnTo>
                    <a:pt x="236" y="3"/>
                  </a:lnTo>
                  <a:lnTo>
                    <a:pt x="269" y="13"/>
                  </a:lnTo>
                  <a:lnTo>
                    <a:pt x="301" y="27"/>
                  </a:lnTo>
                  <a:lnTo>
                    <a:pt x="329" y="47"/>
                  </a:lnTo>
                  <a:lnTo>
                    <a:pt x="353" y="72"/>
                  </a:lnTo>
                  <a:lnTo>
                    <a:pt x="372" y="100"/>
                  </a:lnTo>
                  <a:lnTo>
                    <a:pt x="388" y="130"/>
                  </a:lnTo>
                  <a:lnTo>
                    <a:pt x="397" y="165"/>
                  </a:lnTo>
                  <a:lnTo>
                    <a:pt x="401" y="200"/>
                  </a:lnTo>
                  <a:lnTo>
                    <a:pt x="397" y="236"/>
                  </a:lnTo>
                  <a:lnTo>
                    <a:pt x="388" y="269"/>
                  </a:lnTo>
                  <a:lnTo>
                    <a:pt x="372" y="300"/>
                  </a:lnTo>
                  <a:lnTo>
                    <a:pt x="353" y="328"/>
                  </a:lnTo>
                  <a:lnTo>
                    <a:pt x="329" y="352"/>
                  </a:lnTo>
                  <a:lnTo>
                    <a:pt x="301" y="372"/>
                  </a:lnTo>
                  <a:lnTo>
                    <a:pt x="269" y="388"/>
                  </a:lnTo>
                  <a:lnTo>
                    <a:pt x="236" y="397"/>
                  </a:lnTo>
                  <a:lnTo>
                    <a:pt x="200" y="400"/>
                  </a:lnTo>
                  <a:lnTo>
                    <a:pt x="165" y="397"/>
                  </a:lnTo>
                  <a:lnTo>
                    <a:pt x="131" y="388"/>
                  </a:lnTo>
                  <a:lnTo>
                    <a:pt x="100" y="372"/>
                  </a:lnTo>
                  <a:lnTo>
                    <a:pt x="72" y="352"/>
                  </a:lnTo>
                  <a:lnTo>
                    <a:pt x="47" y="328"/>
                  </a:lnTo>
                  <a:lnTo>
                    <a:pt x="27" y="300"/>
                  </a:lnTo>
                  <a:lnTo>
                    <a:pt x="13" y="269"/>
                  </a:lnTo>
                  <a:lnTo>
                    <a:pt x="3" y="236"/>
                  </a:lnTo>
                  <a:lnTo>
                    <a:pt x="0" y="200"/>
                  </a:lnTo>
                  <a:lnTo>
                    <a:pt x="3" y="165"/>
                  </a:lnTo>
                  <a:lnTo>
                    <a:pt x="13" y="130"/>
                  </a:lnTo>
                  <a:lnTo>
                    <a:pt x="27" y="100"/>
                  </a:lnTo>
                  <a:lnTo>
                    <a:pt x="47" y="72"/>
                  </a:lnTo>
                  <a:lnTo>
                    <a:pt x="72" y="47"/>
                  </a:lnTo>
                  <a:lnTo>
                    <a:pt x="100" y="27"/>
                  </a:lnTo>
                  <a:lnTo>
                    <a:pt x="131" y="13"/>
                  </a:lnTo>
                  <a:lnTo>
                    <a:pt x="165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0" name="Freeform 1071"/>
            <p:cNvSpPr>
              <a:spLocks noEditPoints="1"/>
            </p:cNvSpPr>
            <p:nvPr/>
          </p:nvSpPr>
          <p:spPr bwMode="auto">
            <a:xfrm>
              <a:off x="9213851" y="5400676"/>
              <a:ext cx="63500" cy="63500"/>
            </a:xfrm>
            <a:custGeom>
              <a:avLst/>
              <a:gdLst>
                <a:gd name="T0" fmla="*/ 200 w 401"/>
                <a:gd name="T1" fmla="*/ 113 h 400"/>
                <a:gd name="T2" fmla="*/ 178 w 401"/>
                <a:gd name="T3" fmla="*/ 117 h 400"/>
                <a:gd name="T4" fmla="*/ 158 w 401"/>
                <a:gd name="T5" fmla="*/ 126 h 400"/>
                <a:gd name="T6" fmla="*/ 140 w 401"/>
                <a:gd name="T7" fmla="*/ 139 h 400"/>
                <a:gd name="T8" fmla="*/ 126 w 401"/>
                <a:gd name="T9" fmla="*/ 157 h 400"/>
                <a:gd name="T10" fmla="*/ 117 w 401"/>
                <a:gd name="T11" fmla="*/ 177 h 400"/>
                <a:gd name="T12" fmla="*/ 114 w 401"/>
                <a:gd name="T13" fmla="*/ 200 h 400"/>
                <a:gd name="T14" fmla="*/ 117 w 401"/>
                <a:gd name="T15" fmla="*/ 222 h 400"/>
                <a:gd name="T16" fmla="*/ 126 w 401"/>
                <a:gd name="T17" fmla="*/ 242 h 400"/>
                <a:gd name="T18" fmla="*/ 140 w 401"/>
                <a:gd name="T19" fmla="*/ 259 h 400"/>
                <a:gd name="T20" fmla="*/ 158 w 401"/>
                <a:gd name="T21" fmla="*/ 274 h 400"/>
                <a:gd name="T22" fmla="*/ 178 w 401"/>
                <a:gd name="T23" fmla="*/ 282 h 400"/>
                <a:gd name="T24" fmla="*/ 200 w 401"/>
                <a:gd name="T25" fmla="*/ 285 h 400"/>
                <a:gd name="T26" fmla="*/ 222 w 401"/>
                <a:gd name="T27" fmla="*/ 282 h 400"/>
                <a:gd name="T28" fmla="*/ 243 w 401"/>
                <a:gd name="T29" fmla="*/ 274 h 400"/>
                <a:gd name="T30" fmla="*/ 260 w 401"/>
                <a:gd name="T31" fmla="*/ 259 h 400"/>
                <a:gd name="T32" fmla="*/ 273 w 401"/>
                <a:gd name="T33" fmla="*/ 242 h 400"/>
                <a:gd name="T34" fmla="*/ 283 w 401"/>
                <a:gd name="T35" fmla="*/ 222 h 400"/>
                <a:gd name="T36" fmla="*/ 286 w 401"/>
                <a:gd name="T37" fmla="*/ 200 h 400"/>
                <a:gd name="T38" fmla="*/ 283 w 401"/>
                <a:gd name="T39" fmla="*/ 177 h 400"/>
                <a:gd name="T40" fmla="*/ 273 w 401"/>
                <a:gd name="T41" fmla="*/ 157 h 400"/>
                <a:gd name="T42" fmla="*/ 260 w 401"/>
                <a:gd name="T43" fmla="*/ 139 h 400"/>
                <a:gd name="T44" fmla="*/ 243 w 401"/>
                <a:gd name="T45" fmla="*/ 126 h 400"/>
                <a:gd name="T46" fmla="*/ 222 w 401"/>
                <a:gd name="T47" fmla="*/ 117 h 400"/>
                <a:gd name="T48" fmla="*/ 200 w 401"/>
                <a:gd name="T49" fmla="*/ 113 h 400"/>
                <a:gd name="T50" fmla="*/ 200 w 401"/>
                <a:gd name="T51" fmla="*/ 0 h 400"/>
                <a:gd name="T52" fmla="*/ 236 w 401"/>
                <a:gd name="T53" fmla="*/ 3 h 400"/>
                <a:gd name="T54" fmla="*/ 269 w 401"/>
                <a:gd name="T55" fmla="*/ 12 h 400"/>
                <a:gd name="T56" fmla="*/ 301 w 401"/>
                <a:gd name="T57" fmla="*/ 27 h 400"/>
                <a:gd name="T58" fmla="*/ 329 w 401"/>
                <a:gd name="T59" fmla="*/ 47 h 400"/>
                <a:gd name="T60" fmla="*/ 353 w 401"/>
                <a:gd name="T61" fmla="*/ 72 h 400"/>
                <a:gd name="T62" fmla="*/ 372 w 401"/>
                <a:gd name="T63" fmla="*/ 100 h 400"/>
                <a:gd name="T64" fmla="*/ 388 w 401"/>
                <a:gd name="T65" fmla="*/ 130 h 400"/>
                <a:gd name="T66" fmla="*/ 397 w 401"/>
                <a:gd name="T67" fmla="*/ 164 h 400"/>
                <a:gd name="T68" fmla="*/ 401 w 401"/>
                <a:gd name="T69" fmla="*/ 200 h 400"/>
                <a:gd name="T70" fmla="*/ 397 w 401"/>
                <a:gd name="T71" fmla="*/ 235 h 400"/>
                <a:gd name="T72" fmla="*/ 388 w 401"/>
                <a:gd name="T73" fmla="*/ 268 h 400"/>
                <a:gd name="T74" fmla="*/ 372 w 401"/>
                <a:gd name="T75" fmla="*/ 300 h 400"/>
                <a:gd name="T76" fmla="*/ 353 w 401"/>
                <a:gd name="T77" fmla="*/ 328 h 400"/>
                <a:gd name="T78" fmla="*/ 329 w 401"/>
                <a:gd name="T79" fmla="*/ 352 h 400"/>
                <a:gd name="T80" fmla="*/ 301 w 401"/>
                <a:gd name="T81" fmla="*/ 372 h 400"/>
                <a:gd name="T82" fmla="*/ 269 w 401"/>
                <a:gd name="T83" fmla="*/ 387 h 400"/>
                <a:gd name="T84" fmla="*/ 236 w 401"/>
                <a:gd name="T85" fmla="*/ 397 h 400"/>
                <a:gd name="T86" fmla="*/ 200 w 401"/>
                <a:gd name="T87" fmla="*/ 400 h 400"/>
                <a:gd name="T88" fmla="*/ 165 w 401"/>
                <a:gd name="T89" fmla="*/ 397 h 400"/>
                <a:gd name="T90" fmla="*/ 131 w 401"/>
                <a:gd name="T91" fmla="*/ 387 h 400"/>
                <a:gd name="T92" fmla="*/ 100 w 401"/>
                <a:gd name="T93" fmla="*/ 372 h 400"/>
                <a:gd name="T94" fmla="*/ 72 w 401"/>
                <a:gd name="T95" fmla="*/ 352 h 400"/>
                <a:gd name="T96" fmla="*/ 47 w 401"/>
                <a:gd name="T97" fmla="*/ 328 h 400"/>
                <a:gd name="T98" fmla="*/ 27 w 401"/>
                <a:gd name="T99" fmla="*/ 300 h 400"/>
                <a:gd name="T100" fmla="*/ 13 w 401"/>
                <a:gd name="T101" fmla="*/ 268 h 400"/>
                <a:gd name="T102" fmla="*/ 3 w 401"/>
                <a:gd name="T103" fmla="*/ 235 h 400"/>
                <a:gd name="T104" fmla="*/ 0 w 401"/>
                <a:gd name="T105" fmla="*/ 200 h 400"/>
                <a:gd name="T106" fmla="*/ 3 w 401"/>
                <a:gd name="T107" fmla="*/ 164 h 400"/>
                <a:gd name="T108" fmla="*/ 13 w 401"/>
                <a:gd name="T109" fmla="*/ 130 h 400"/>
                <a:gd name="T110" fmla="*/ 27 w 401"/>
                <a:gd name="T111" fmla="*/ 100 h 400"/>
                <a:gd name="T112" fmla="*/ 47 w 401"/>
                <a:gd name="T113" fmla="*/ 72 h 400"/>
                <a:gd name="T114" fmla="*/ 72 w 401"/>
                <a:gd name="T115" fmla="*/ 47 h 400"/>
                <a:gd name="T116" fmla="*/ 100 w 401"/>
                <a:gd name="T117" fmla="*/ 27 h 400"/>
                <a:gd name="T118" fmla="*/ 131 w 401"/>
                <a:gd name="T119" fmla="*/ 12 h 400"/>
                <a:gd name="T120" fmla="*/ 165 w 401"/>
                <a:gd name="T121" fmla="*/ 3 h 400"/>
                <a:gd name="T122" fmla="*/ 200 w 401"/>
                <a:gd name="T12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1" h="400">
                  <a:moveTo>
                    <a:pt x="200" y="113"/>
                  </a:moveTo>
                  <a:lnTo>
                    <a:pt x="178" y="117"/>
                  </a:lnTo>
                  <a:lnTo>
                    <a:pt x="158" y="126"/>
                  </a:lnTo>
                  <a:lnTo>
                    <a:pt x="140" y="139"/>
                  </a:lnTo>
                  <a:lnTo>
                    <a:pt x="126" y="157"/>
                  </a:lnTo>
                  <a:lnTo>
                    <a:pt x="117" y="177"/>
                  </a:lnTo>
                  <a:lnTo>
                    <a:pt x="114" y="200"/>
                  </a:lnTo>
                  <a:lnTo>
                    <a:pt x="117" y="222"/>
                  </a:lnTo>
                  <a:lnTo>
                    <a:pt x="126" y="242"/>
                  </a:lnTo>
                  <a:lnTo>
                    <a:pt x="140" y="259"/>
                  </a:lnTo>
                  <a:lnTo>
                    <a:pt x="158" y="274"/>
                  </a:lnTo>
                  <a:lnTo>
                    <a:pt x="178" y="282"/>
                  </a:lnTo>
                  <a:lnTo>
                    <a:pt x="200" y="285"/>
                  </a:lnTo>
                  <a:lnTo>
                    <a:pt x="222" y="282"/>
                  </a:lnTo>
                  <a:lnTo>
                    <a:pt x="243" y="274"/>
                  </a:lnTo>
                  <a:lnTo>
                    <a:pt x="260" y="259"/>
                  </a:lnTo>
                  <a:lnTo>
                    <a:pt x="273" y="242"/>
                  </a:lnTo>
                  <a:lnTo>
                    <a:pt x="283" y="222"/>
                  </a:lnTo>
                  <a:lnTo>
                    <a:pt x="286" y="200"/>
                  </a:lnTo>
                  <a:lnTo>
                    <a:pt x="283" y="177"/>
                  </a:lnTo>
                  <a:lnTo>
                    <a:pt x="273" y="157"/>
                  </a:lnTo>
                  <a:lnTo>
                    <a:pt x="260" y="139"/>
                  </a:lnTo>
                  <a:lnTo>
                    <a:pt x="243" y="126"/>
                  </a:lnTo>
                  <a:lnTo>
                    <a:pt x="222" y="117"/>
                  </a:lnTo>
                  <a:lnTo>
                    <a:pt x="200" y="113"/>
                  </a:lnTo>
                  <a:close/>
                  <a:moveTo>
                    <a:pt x="200" y="0"/>
                  </a:moveTo>
                  <a:lnTo>
                    <a:pt x="236" y="3"/>
                  </a:lnTo>
                  <a:lnTo>
                    <a:pt x="269" y="12"/>
                  </a:lnTo>
                  <a:lnTo>
                    <a:pt x="301" y="27"/>
                  </a:lnTo>
                  <a:lnTo>
                    <a:pt x="329" y="47"/>
                  </a:lnTo>
                  <a:lnTo>
                    <a:pt x="353" y="72"/>
                  </a:lnTo>
                  <a:lnTo>
                    <a:pt x="372" y="100"/>
                  </a:lnTo>
                  <a:lnTo>
                    <a:pt x="388" y="130"/>
                  </a:lnTo>
                  <a:lnTo>
                    <a:pt x="397" y="164"/>
                  </a:lnTo>
                  <a:lnTo>
                    <a:pt x="401" y="200"/>
                  </a:lnTo>
                  <a:lnTo>
                    <a:pt x="397" y="235"/>
                  </a:lnTo>
                  <a:lnTo>
                    <a:pt x="388" y="268"/>
                  </a:lnTo>
                  <a:lnTo>
                    <a:pt x="372" y="300"/>
                  </a:lnTo>
                  <a:lnTo>
                    <a:pt x="353" y="328"/>
                  </a:lnTo>
                  <a:lnTo>
                    <a:pt x="329" y="352"/>
                  </a:lnTo>
                  <a:lnTo>
                    <a:pt x="301" y="372"/>
                  </a:lnTo>
                  <a:lnTo>
                    <a:pt x="269" y="387"/>
                  </a:lnTo>
                  <a:lnTo>
                    <a:pt x="236" y="397"/>
                  </a:lnTo>
                  <a:lnTo>
                    <a:pt x="200" y="400"/>
                  </a:lnTo>
                  <a:lnTo>
                    <a:pt x="165" y="397"/>
                  </a:lnTo>
                  <a:lnTo>
                    <a:pt x="131" y="387"/>
                  </a:lnTo>
                  <a:lnTo>
                    <a:pt x="100" y="372"/>
                  </a:lnTo>
                  <a:lnTo>
                    <a:pt x="72" y="352"/>
                  </a:lnTo>
                  <a:lnTo>
                    <a:pt x="47" y="328"/>
                  </a:lnTo>
                  <a:lnTo>
                    <a:pt x="27" y="300"/>
                  </a:lnTo>
                  <a:lnTo>
                    <a:pt x="13" y="268"/>
                  </a:lnTo>
                  <a:lnTo>
                    <a:pt x="3" y="235"/>
                  </a:lnTo>
                  <a:lnTo>
                    <a:pt x="0" y="200"/>
                  </a:lnTo>
                  <a:lnTo>
                    <a:pt x="3" y="164"/>
                  </a:lnTo>
                  <a:lnTo>
                    <a:pt x="13" y="130"/>
                  </a:lnTo>
                  <a:lnTo>
                    <a:pt x="27" y="100"/>
                  </a:lnTo>
                  <a:lnTo>
                    <a:pt x="47" y="72"/>
                  </a:lnTo>
                  <a:lnTo>
                    <a:pt x="72" y="47"/>
                  </a:lnTo>
                  <a:lnTo>
                    <a:pt x="100" y="27"/>
                  </a:lnTo>
                  <a:lnTo>
                    <a:pt x="131" y="12"/>
                  </a:lnTo>
                  <a:lnTo>
                    <a:pt x="165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1" name="Freeform 1072"/>
            <p:cNvSpPr>
              <a:spLocks noEditPoints="1"/>
            </p:cNvSpPr>
            <p:nvPr/>
          </p:nvSpPr>
          <p:spPr bwMode="auto">
            <a:xfrm>
              <a:off x="9182101" y="5130801"/>
              <a:ext cx="127000" cy="90488"/>
            </a:xfrm>
            <a:custGeom>
              <a:avLst/>
              <a:gdLst>
                <a:gd name="T0" fmla="*/ 657 w 800"/>
                <a:gd name="T1" fmla="*/ 131 h 570"/>
                <a:gd name="T2" fmla="*/ 124 w 800"/>
                <a:gd name="T3" fmla="*/ 342 h 570"/>
                <a:gd name="T4" fmla="*/ 165 w 800"/>
                <a:gd name="T5" fmla="*/ 439 h 570"/>
                <a:gd name="T6" fmla="*/ 645 w 800"/>
                <a:gd name="T7" fmla="*/ 239 h 570"/>
                <a:gd name="T8" fmla="*/ 661 w 800"/>
                <a:gd name="T9" fmla="*/ 232 h 570"/>
                <a:gd name="T10" fmla="*/ 676 w 800"/>
                <a:gd name="T11" fmla="*/ 221 h 570"/>
                <a:gd name="T12" fmla="*/ 691 w 800"/>
                <a:gd name="T13" fmla="*/ 210 h 570"/>
                <a:gd name="T14" fmla="*/ 657 w 800"/>
                <a:gd name="T15" fmla="*/ 131 h 570"/>
                <a:gd name="T16" fmla="*/ 665 w 800"/>
                <a:gd name="T17" fmla="*/ 0 h 570"/>
                <a:gd name="T18" fmla="*/ 686 w 800"/>
                <a:gd name="T19" fmla="*/ 0 h 570"/>
                <a:gd name="T20" fmla="*/ 705 w 800"/>
                <a:gd name="T21" fmla="*/ 6 h 570"/>
                <a:gd name="T22" fmla="*/ 723 w 800"/>
                <a:gd name="T23" fmla="*/ 17 h 570"/>
                <a:gd name="T24" fmla="*/ 737 w 800"/>
                <a:gd name="T25" fmla="*/ 32 h 570"/>
                <a:gd name="T26" fmla="*/ 749 w 800"/>
                <a:gd name="T27" fmla="*/ 51 h 570"/>
                <a:gd name="T28" fmla="*/ 800 w 800"/>
                <a:gd name="T29" fmla="*/ 205 h 570"/>
                <a:gd name="T30" fmla="*/ 782 w 800"/>
                <a:gd name="T31" fmla="*/ 221 h 570"/>
                <a:gd name="T32" fmla="*/ 773 w 800"/>
                <a:gd name="T33" fmla="*/ 239 h 570"/>
                <a:gd name="T34" fmla="*/ 762 w 800"/>
                <a:gd name="T35" fmla="*/ 258 h 570"/>
                <a:gd name="T36" fmla="*/ 753 w 800"/>
                <a:gd name="T37" fmla="*/ 276 h 570"/>
                <a:gd name="T38" fmla="*/ 742 w 800"/>
                <a:gd name="T39" fmla="*/ 292 h 570"/>
                <a:gd name="T40" fmla="*/ 731 w 800"/>
                <a:gd name="T41" fmla="*/ 309 h 570"/>
                <a:gd name="T42" fmla="*/ 718 w 800"/>
                <a:gd name="T43" fmla="*/ 322 h 570"/>
                <a:gd name="T44" fmla="*/ 703 w 800"/>
                <a:gd name="T45" fmla="*/ 334 h 570"/>
                <a:gd name="T46" fmla="*/ 685 w 800"/>
                <a:gd name="T47" fmla="*/ 342 h 570"/>
                <a:gd name="T48" fmla="*/ 142 w 800"/>
                <a:gd name="T49" fmla="*/ 570 h 570"/>
                <a:gd name="T50" fmla="*/ 85 w 800"/>
                <a:gd name="T51" fmla="*/ 547 h 570"/>
                <a:gd name="T52" fmla="*/ 4 w 800"/>
                <a:gd name="T53" fmla="*/ 354 h 570"/>
                <a:gd name="T54" fmla="*/ 0 w 800"/>
                <a:gd name="T55" fmla="*/ 335 h 570"/>
                <a:gd name="T56" fmla="*/ 0 w 800"/>
                <a:gd name="T57" fmla="*/ 313 h 570"/>
                <a:gd name="T58" fmla="*/ 4 w 800"/>
                <a:gd name="T59" fmla="*/ 290 h 570"/>
                <a:gd name="T60" fmla="*/ 11 w 800"/>
                <a:gd name="T61" fmla="*/ 278 h 570"/>
                <a:gd name="T62" fmla="*/ 21 w 800"/>
                <a:gd name="T63" fmla="*/ 266 h 570"/>
                <a:gd name="T64" fmla="*/ 34 w 800"/>
                <a:gd name="T65" fmla="*/ 257 h 570"/>
                <a:gd name="T66" fmla="*/ 50 w 800"/>
                <a:gd name="T67" fmla="*/ 251 h 570"/>
                <a:gd name="T68" fmla="*/ 645 w 800"/>
                <a:gd name="T69" fmla="*/ 5 h 570"/>
                <a:gd name="T70" fmla="*/ 665 w 800"/>
                <a:gd name="T71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0" h="570">
                  <a:moveTo>
                    <a:pt x="657" y="131"/>
                  </a:moveTo>
                  <a:lnTo>
                    <a:pt x="124" y="342"/>
                  </a:lnTo>
                  <a:lnTo>
                    <a:pt x="165" y="439"/>
                  </a:lnTo>
                  <a:lnTo>
                    <a:pt x="645" y="239"/>
                  </a:lnTo>
                  <a:lnTo>
                    <a:pt x="661" y="232"/>
                  </a:lnTo>
                  <a:lnTo>
                    <a:pt x="676" y="221"/>
                  </a:lnTo>
                  <a:lnTo>
                    <a:pt x="691" y="210"/>
                  </a:lnTo>
                  <a:lnTo>
                    <a:pt x="657" y="131"/>
                  </a:lnTo>
                  <a:close/>
                  <a:moveTo>
                    <a:pt x="665" y="0"/>
                  </a:moveTo>
                  <a:lnTo>
                    <a:pt x="686" y="0"/>
                  </a:lnTo>
                  <a:lnTo>
                    <a:pt x="705" y="6"/>
                  </a:lnTo>
                  <a:lnTo>
                    <a:pt x="723" y="17"/>
                  </a:lnTo>
                  <a:lnTo>
                    <a:pt x="737" y="32"/>
                  </a:lnTo>
                  <a:lnTo>
                    <a:pt x="749" y="51"/>
                  </a:lnTo>
                  <a:lnTo>
                    <a:pt x="800" y="205"/>
                  </a:lnTo>
                  <a:lnTo>
                    <a:pt x="782" y="221"/>
                  </a:lnTo>
                  <a:lnTo>
                    <a:pt x="773" y="239"/>
                  </a:lnTo>
                  <a:lnTo>
                    <a:pt x="762" y="258"/>
                  </a:lnTo>
                  <a:lnTo>
                    <a:pt x="753" y="276"/>
                  </a:lnTo>
                  <a:lnTo>
                    <a:pt x="742" y="292"/>
                  </a:lnTo>
                  <a:lnTo>
                    <a:pt x="731" y="309"/>
                  </a:lnTo>
                  <a:lnTo>
                    <a:pt x="718" y="322"/>
                  </a:lnTo>
                  <a:lnTo>
                    <a:pt x="703" y="334"/>
                  </a:lnTo>
                  <a:lnTo>
                    <a:pt x="685" y="342"/>
                  </a:lnTo>
                  <a:lnTo>
                    <a:pt x="142" y="570"/>
                  </a:lnTo>
                  <a:lnTo>
                    <a:pt x="85" y="547"/>
                  </a:lnTo>
                  <a:lnTo>
                    <a:pt x="4" y="354"/>
                  </a:lnTo>
                  <a:lnTo>
                    <a:pt x="0" y="335"/>
                  </a:lnTo>
                  <a:lnTo>
                    <a:pt x="0" y="313"/>
                  </a:lnTo>
                  <a:lnTo>
                    <a:pt x="4" y="290"/>
                  </a:lnTo>
                  <a:lnTo>
                    <a:pt x="11" y="278"/>
                  </a:lnTo>
                  <a:lnTo>
                    <a:pt x="21" y="266"/>
                  </a:lnTo>
                  <a:lnTo>
                    <a:pt x="34" y="257"/>
                  </a:lnTo>
                  <a:lnTo>
                    <a:pt x="50" y="251"/>
                  </a:lnTo>
                  <a:lnTo>
                    <a:pt x="645" y="5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2" name="Freeform 1073"/>
            <p:cNvSpPr>
              <a:spLocks/>
            </p:cNvSpPr>
            <p:nvPr/>
          </p:nvSpPr>
          <p:spPr bwMode="auto">
            <a:xfrm>
              <a:off x="9331326" y="5056188"/>
              <a:ext cx="19050" cy="46038"/>
            </a:xfrm>
            <a:custGeom>
              <a:avLst/>
              <a:gdLst>
                <a:gd name="T0" fmla="*/ 57 w 114"/>
                <a:gd name="T1" fmla="*/ 0 h 285"/>
                <a:gd name="T2" fmla="*/ 76 w 114"/>
                <a:gd name="T3" fmla="*/ 2 h 285"/>
                <a:gd name="T4" fmla="*/ 92 w 114"/>
                <a:gd name="T5" fmla="*/ 10 h 285"/>
                <a:gd name="T6" fmla="*/ 104 w 114"/>
                <a:gd name="T7" fmla="*/ 22 h 285"/>
                <a:gd name="T8" fmla="*/ 111 w 114"/>
                <a:gd name="T9" fmla="*/ 38 h 285"/>
                <a:gd name="T10" fmla="*/ 114 w 114"/>
                <a:gd name="T11" fmla="*/ 57 h 285"/>
                <a:gd name="T12" fmla="*/ 114 w 114"/>
                <a:gd name="T13" fmla="*/ 228 h 285"/>
                <a:gd name="T14" fmla="*/ 111 w 114"/>
                <a:gd name="T15" fmla="*/ 248 h 285"/>
                <a:gd name="T16" fmla="*/ 104 w 114"/>
                <a:gd name="T17" fmla="*/ 264 h 285"/>
                <a:gd name="T18" fmla="*/ 92 w 114"/>
                <a:gd name="T19" fmla="*/ 275 h 285"/>
                <a:gd name="T20" fmla="*/ 76 w 114"/>
                <a:gd name="T21" fmla="*/ 283 h 285"/>
                <a:gd name="T22" fmla="*/ 57 w 114"/>
                <a:gd name="T23" fmla="*/ 285 h 285"/>
                <a:gd name="T24" fmla="*/ 38 w 114"/>
                <a:gd name="T25" fmla="*/ 283 h 285"/>
                <a:gd name="T26" fmla="*/ 23 w 114"/>
                <a:gd name="T27" fmla="*/ 275 h 285"/>
                <a:gd name="T28" fmla="*/ 10 w 114"/>
                <a:gd name="T29" fmla="*/ 264 h 285"/>
                <a:gd name="T30" fmla="*/ 3 w 114"/>
                <a:gd name="T31" fmla="*/ 248 h 285"/>
                <a:gd name="T32" fmla="*/ 0 w 114"/>
                <a:gd name="T33" fmla="*/ 228 h 285"/>
                <a:gd name="T34" fmla="*/ 0 w 114"/>
                <a:gd name="T35" fmla="*/ 57 h 285"/>
                <a:gd name="T36" fmla="*/ 3 w 114"/>
                <a:gd name="T37" fmla="*/ 38 h 285"/>
                <a:gd name="T38" fmla="*/ 10 w 114"/>
                <a:gd name="T39" fmla="*/ 22 h 285"/>
                <a:gd name="T40" fmla="*/ 23 w 114"/>
                <a:gd name="T41" fmla="*/ 10 h 285"/>
                <a:gd name="T42" fmla="*/ 38 w 114"/>
                <a:gd name="T43" fmla="*/ 2 h 285"/>
                <a:gd name="T44" fmla="*/ 57 w 114"/>
                <a:gd name="T4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5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28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2" y="275"/>
                  </a:lnTo>
                  <a:lnTo>
                    <a:pt x="76" y="283"/>
                  </a:lnTo>
                  <a:lnTo>
                    <a:pt x="57" y="285"/>
                  </a:lnTo>
                  <a:lnTo>
                    <a:pt x="38" y="283"/>
                  </a:lnTo>
                  <a:lnTo>
                    <a:pt x="23" y="275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28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3" name="Freeform 1074"/>
            <p:cNvSpPr>
              <a:spLocks/>
            </p:cNvSpPr>
            <p:nvPr/>
          </p:nvSpPr>
          <p:spPr bwMode="auto">
            <a:xfrm>
              <a:off x="9331326" y="5056188"/>
              <a:ext cx="36513" cy="19050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0 w 229"/>
                <a:gd name="T5" fmla="*/ 2 h 115"/>
                <a:gd name="T6" fmla="*/ 206 w 229"/>
                <a:gd name="T7" fmla="*/ 10 h 115"/>
                <a:gd name="T8" fmla="*/ 218 w 229"/>
                <a:gd name="T9" fmla="*/ 22 h 115"/>
                <a:gd name="T10" fmla="*/ 226 w 229"/>
                <a:gd name="T11" fmla="*/ 38 h 115"/>
                <a:gd name="T12" fmla="*/ 229 w 229"/>
                <a:gd name="T13" fmla="*/ 57 h 115"/>
                <a:gd name="T14" fmla="*/ 226 w 229"/>
                <a:gd name="T15" fmla="*/ 76 h 115"/>
                <a:gd name="T16" fmla="*/ 218 w 229"/>
                <a:gd name="T17" fmla="*/ 92 h 115"/>
                <a:gd name="T18" fmla="*/ 206 w 229"/>
                <a:gd name="T19" fmla="*/ 104 h 115"/>
                <a:gd name="T20" fmla="*/ 190 w 229"/>
                <a:gd name="T21" fmla="*/ 112 h 115"/>
                <a:gd name="T22" fmla="*/ 172 w 229"/>
                <a:gd name="T23" fmla="*/ 115 h 115"/>
                <a:gd name="T24" fmla="*/ 57 w 229"/>
                <a:gd name="T25" fmla="*/ 115 h 115"/>
                <a:gd name="T26" fmla="*/ 38 w 229"/>
                <a:gd name="T27" fmla="*/ 112 h 115"/>
                <a:gd name="T28" fmla="*/ 23 w 229"/>
                <a:gd name="T29" fmla="*/ 104 h 115"/>
                <a:gd name="T30" fmla="*/ 10 w 229"/>
                <a:gd name="T31" fmla="*/ 92 h 115"/>
                <a:gd name="T32" fmla="*/ 3 w 229"/>
                <a:gd name="T33" fmla="*/ 76 h 115"/>
                <a:gd name="T34" fmla="*/ 0 w 229"/>
                <a:gd name="T35" fmla="*/ 57 h 115"/>
                <a:gd name="T36" fmla="*/ 3 w 229"/>
                <a:gd name="T37" fmla="*/ 38 h 115"/>
                <a:gd name="T38" fmla="*/ 10 w 229"/>
                <a:gd name="T39" fmla="*/ 22 h 115"/>
                <a:gd name="T40" fmla="*/ 23 w 229"/>
                <a:gd name="T41" fmla="*/ 10 h 115"/>
                <a:gd name="T42" fmla="*/ 38 w 229"/>
                <a:gd name="T43" fmla="*/ 2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0" y="2"/>
                  </a:lnTo>
                  <a:lnTo>
                    <a:pt x="206" y="10"/>
                  </a:lnTo>
                  <a:lnTo>
                    <a:pt x="218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8" y="92"/>
                  </a:lnTo>
                  <a:lnTo>
                    <a:pt x="206" y="104"/>
                  </a:lnTo>
                  <a:lnTo>
                    <a:pt x="190" y="112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4" name="Freeform 1075"/>
            <p:cNvSpPr>
              <a:spLocks/>
            </p:cNvSpPr>
            <p:nvPr/>
          </p:nvSpPr>
          <p:spPr bwMode="auto">
            <a:xfrm>
              <a:off x="9440863" y="5056188"/>
              <a:ext cx="17463" cy="46038"/>
            </a:xfrm>
            <a:custGeom>
              <a:avLst/>
              <a:gdLst>
                <a:gd name="T0" fmla="*/ 57 w 114"/>
                <a:gd name="T1" fmla="*/ 0 h 285"/>
                <a:gd name="T2" fmla="*/ 76 w 114"/>
                <a:gd name="T3" fmla="*/ 2 h 285"/>
                <a:gd name="T4" fmla="*/ 91 w 114"/>
                <a:gd name="T5" fmla="*/ 10 h 285"/>
                <a:gd name="T6" fmla="*/ 104 w 114"/>
                <a:gd name="T7" fmla="*/ 22 h 285"/>
                <a:gd name="T8" fmla="*/ 111 w 114"/>
                <a:gd name="T9" fmla="*/ 38 h 285"/>
                <a:gd name="T10" fmla="*/ 114 w 114"/>
                <a:gd name="T11" fmla="*/ 57 h 285"/>
                <a:gd name="T12" fmla="*/ 114 w 114"/>
                <a:gd name="T13" fmla="*/ 228 h 285"/>
                <a:gd name="T14" fmla="*/ 111 w 114"/>
                <a:gd name="T15" fmla="*/ 248 h 285"/>
                <a:gd name="T16" fmla="*/ 104 w 114"/>
                <a:gd name="T17" fmla="*/ 264 h 285"/>
                <a:gd name="T18" fmla="*/ 91 w 114"/>
                <a:gd name="T19" fmla="*/ 275 h 285"/>
                <a:gd name="T20" fmla="*/ 76 w 114"/>
                <a:gd name="T21" fmla="*/ 283 h 285"/>
                <a:gd name="T22" fmla="*/ 57 w 114"/>
                <a:gd name="T23" fmla="*/ 285 h 285"/>
                <a:gd name="T24" fmla="*/ 37 w 114"/>
                <a:gd name="T25" fmla="*/ 283 h 285"/>
                <a:gd name="T26" fmla="*/ 21 w 114"/>
                <a:gd name="T27" fmla="*/ 275 h 285"/>
                <a:gd name="T28" fmla="*/ 10 w 114"/>
                <a:gd name="T29" fmla="*/ 264 h 285"/>
                <a:gd name="T30" fmla="*/ 2 w 114"/>
                <a:gd name="T31" fmla="*/ 248 h 285"/>
                <a:gd name="T32" fmla="*/ 0 w 114"/>
                <a:gd name="T33" fmla="*/ 228 h 285"/>
                <a:gd name="T34" fmla="*/ 0 w 114"/>
                <a:gd name="T35" fmla="*/ 57 h 285"/>
                <a:gd name="T36" fmla="*/ 2 w 114"/>
                <a:gd name="T37" fmla="*/ 38 h 285"/>
                <a:gd name="T38" fmla="*/ 10 w 114"/>
                <a:gd name="T39" fmla="*/ 22 h 285"/>
                <a:gd name="T40" fmla="*/ 21 w 114"/>
                <a:gd name="T41" fmla="*/ 10 h 285"/>
                <a:gd name="T42" fmla="*/ 37 w 114"/>
                <a:gd name="T43" fmla="*/ 2 h 285"/>
                <a:gd name="T44" fmla="*/ 57 w 114"/>
                <a:gd name="T4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5">
                  <a:moveTo>
                    <a:pt x="57" y="0"/>
                  </a:moveTo>
                  <a:lnTo>
                    <a:pt x="76" y="2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228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1" y="275"/>
                  </a:lnTo>
                  <a:lnTo>
                    <a:pt x="76" y="283"/>
                  </a:lnTo>
                  <a:lnTo>
                    <a:pt x="57" y="285"/>
                  </a:lnTo>
                  <a:lnTo>
                    <a:pt x="37" y="283"/>
                  </a:lnTo>
                  <a:lnTo>
                    <a:pt x="21" y="275"/>
                  </a:lnTo>
                  <a:lnTo>
                    <a:pt x="10" y="264"/>
                  </a:lnTo>
                  <a:lnTo>
                    <a:pt x="2" y="248"/>
                  </a:lnTo>
                  <a:lnTo>
                    <a:pt x="0" y="22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7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5" name="Freeform 1076"/>
            <p:cNvSpPr>
              <a:spLocks/>
            </p:cNvSpPr>
            <p:nvPr/>
          </p:nvSpPr>
          <p:spPr bwMode="auto">
            <a:xfrm>
              <a:off x="9421813" y="5056188"/>
              <a:ext cx="36513" cy="19050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1 w 229"/>
                <a:gd name="T5" fmla="*/ 2 h 115"/>
                <a:gd name="T6" fmla="*/ 206 w 229"/>
                <a:gd name="T7" fmla="*/ 10 h 115"/>
                <a:gd name="T8" fmla="*/ 219 w 229"/>
                <a:gd name="T9" fmla="*/ 22 h 115"/>
                <a:gd name="T10" fmla="*/ 226 w 229"/>
                <a:gd name="T11" fmla="*/ 38 h 115"/>
                <a:gd name="T12" fmla="*/ 229 w 229"/>
                <a:gd name="T13" fmla="*/ 57 h 115"/>
                <a:gd name="T14" fmla="*/ 226 w 229"/>
                <a:gd name="T15" fmla="*/ 76 h 115"/>
                <a:gd name="T16" fmla="*/ 219 w 229"/>
                <a:gd name="T17" fmla="*/ 92 h 115"/>
                <a:gd name="T18" fmla="*/ 206 w 229"/>
                <a:gd name="T19" fmla="*/ 104 h 115"/>
                <a:gd name="T20" fmla="*/ 191 w 229"/>
                <a:gd name="T21" fmla="*/ 112 h 115"/>
                <a:gd name="T22" fmla="*/ 172 w 229"/>
                <a:gd name="T23" fmla="*/ 115 h 115"/>
                <a:gd name="T24" fmla="*/ 57 w 229"/>
                <a:gd name="T25" fmla="*/ 115 h 115"/>
                <a:gd name="T26" fmla="*/ 38 w 229"/>
                <a:gd name="T27" fmla="*/ 112 h 115"/>
                <a:gd name="T28" fmla="*/ 22 w 229"/>
                <a:gd name="T29" fmla="*/ 104 h 115"/>
                <a:gd name="T30" fmla="*/ 10 w 229"/>
                <a:gd name="T31" fmla="*/ 92 h 115"/>
                <a:gd name="T32" fmla="*/ 3 w 229"/>
                <a:gd name="T33" fmla="*/ 76 h 115"/>
                <a:gd name="T34" fmla="*/ 0 w 229"/>
                <a:gd name="T35" fmla="*/ 57 h 115"/>
                <a:gd name="T36" fmla="*/ 3 w 229"/>
                <a:gd name="T37" fmla="*/ 38 h 115"/>
                <a:gd name="T38" fmla="*/ 10 w 229"/>
                <a:gd name="T39" fmla="*/ 22 h 115"/>
                <a:gd name="T40" fmla="*/ 22 w 229"/>
                <a:gd name="T41" fmla="*/ 10 h 115"/>
                <a:gd name="T42" fmla="*/ 38 w 229"/>
                <a:gd name="T43" fmla="*/ 2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1" y="2"/>
                  </a:lnTo>
                  <a:lnTo>
                    <a:pt x="206" y="10"/>
                  </a:lnTo>
                  <a:lnTo>
                    <a:pt x="219" y="22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6"/>
                  </a:lnTo>
                  <a:lnTo>
                    <a:pt x="219" y="92"/>
                  </a:lnTo>
                  <a:lnTo>
                    <a:pt x="206" y="104"/>
                  </a:lnTo>
                  <a:lnTo>
                    <a:pt x="191" y="112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6" name="Freeform 1077"/>
            <p:cNvSpPr>
              <a:spLocks/>
            </p:cNvSpPr>
            <p:nvPr/>
          </p:nvSpPr>
          <p:spPr bwMode="auto">
            <a:xfrm>
              <a:off x="9531351" y="5437188"/>
              <a:ext cx="36513" cy="46038"/>
            </a:xfrm>
            <a:custGeom>
              <a:avLst/>
              <a:gdLst>
                <a:gd name="T0" fmla="*/ 56 w 230"/>
                <a:gd name="T1" fmla="*/ 0 h 284"/>
                <a:gd name="T2" fmla="*/ 71 w 230"/>
                <a:gd name="T3" fmla="*/ 1 h 284"/>
                <a:gd name="T4" fmla="*/ 84 w 230"/>
                <a:gd name="T5" fmla="*/ 6 h 284"/>
                <a:gd name="T6" fmla="*/ 97 w 230"/>
                <a:gd name="T7" fmla="*/ 14 h 284"/>
                <a:gd name="T8" fmla="*/ 106 w 230"/>
                <a:gd name="T9" fmla="*/ 27 h 284"/>
                <a:gd name="T10" fmla="*/ 221 w 230"/>
                <a:gd name="T11" fmla="*/ 198 h 284"/>
                <a:gd name="T12" fmla="*/ 227 w 230"/>
                <a:gd name="T13" fmla="*/ 212 h 284"/>
                <a:gd name="T14" fmla="*/ 230 w 230"/>
                <a:gd name="T15" fmla="*/ 228 h 284"/>
                <a:gd name="T16" fmla="*/ 229 w 230"/>
                <a:gd name="T17" fmla="*/ 243 h 284"/>
                <a:gd name="T18" fmla="*/ 225 w 230"/>
                <a:gd name="T19" fmla="*/ 256 h 284"/>
                <a:gd name="T20" fmla="*/ 216 w 230"/>
                <a:gd name="T21" fmla="*/ 269 h 284"/>
                <a:gd name="T22" fmla="*/ 203 w 230"/>
                <a:gd name="T23" fmla="*/ 278 h 284"/>
                <a:gd name="T24" fmla="*/ 192 w 230"/>
                <a:gd name="T25" fmla="*/ 280 h 284"/>
                <a:gd name="T26" fmla="*/ 180 w 230"/>
                <a:gd name="T27" fmla="*/ 282 h 284"/>
                <a:gd name="T28" fmla="*/ 169 w 230"/>
                <a:gd name="T29" fmla="*/ 284 h 284"/>
                <a:gd name="T30" fmla="*/ 152 w 230"/>
                <a:gd name="T31" fmla="*/ 280 h 284"/>
                <a:gd name="T32" fmla="*/ 136 w 230"/>
                <a:gd name="T33" fmla="*/ 272 h 284"/>
                <a:gd name="T34" fmla="*/ 124 w 230"/>
                <a:gd name="T35" fmla="*/ 261 h 284"/>
                <a:gd name="T36" fmla="*/ 9 w 230"/>
                <a:gd name="T37" fmla="*/ 89 h 284"/>
                <a:gd name="T38" fmla="*/ 2 w 230"/>
                <a:gd name="T39" fmla="*/ 75 h 284"/>
                <a:gd name="T40" fmla="*/ 0 w 230"/>
                <a:gd name="T41" fmla="*/ 60 h 284"/>
                <a:gd name="T42" fmla="*/ 1 w 230"/>
                <a:gd name="T43" fmla="*/ 46 h 284"/>
                <a:gd name="T44" fmla="*/ 5 w 230"/>
                <a:gd name="T45" fmla="*/ 31 h 284"/>
                <a:gd name="T46" fmla="*/ 13 w 230"/>
                <a:gd name="T47" fmla="*/ 20 h 284"/>
                <a:gd name="T48" fmla="*/ 26 w 230"/>
                <a:gd name="T49" fmla="*/ 9 h 284"/>
                <a:gd name="T50" fmla="*/ 41 w 230"/>
                <a:gd name="T51" fmla="*/ 3 h 284"/>
                <a:gd name="T52" fmla="*/ 56 w 230"/>
                <a:gd name="T5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0" h="284">
                  <a:moveTo>
                    <a:pt x="56" y="0"/>
                  </a:moveTo>
                  <a:lnTo>
                    <a:pt x="71" y="1"/>
                  </a:lnTo>
                  <a:lnTo>
                    <a:pt x="84" y="6"/>
                  </a:lnTo>
                  <a:lnTo>
                    <a:pt x="97" y="14"/>
                  </a:lnTo>
                  <a:lnTo>
                    <a:pt x="106" y="27"/>
                  </a:lnTo>
                  <a:lnTo>
                    <a:pt x="221" y="198"/>
                  </a:lnTo>
                  <a:lnTo>
                    <a:pt x="227" y="212"/>
                  </a:lnTo>
                  <a:lnTo>
                    <a:pt x="230" y="228"/>
                  </a:lnTo>
                  <a:lnTo>
                    <a:pt x="229" y="243"/>
                  </a:lnTo>
                  <a:lnTo>
                    <a:pt x="225" y="256"/>
                  </a:lnTo>
                  <a:lnTo>
                    <a:pt x="216" y="269"/>
                  </a:lnTo>
                  <a:lnTo>
                    <a:pt x="203" y="278"/>
                  </a:lnTo>
                  <a:lnTo>
                    <a:pt x="192" y="280"/>
                  </a:lnTo>
                  <a:lnTo>
                    <a:pt x="180" y="282"/>
                  </a:lnTo>
                  <a:lnTo>
                    <a:pt x="169" y="284"/>
                  </a:lnTo>
                  <a:lnTo>
                    <a:pt x="152" y="280"/>
                  </a:lnTo>
                  <a:lnTo>
                    <a:pt x="136" y="272"/>
                  </a:lnTo>
                  <a:lnTo>
                    <a:pt x="124" y="261"/>
                  </a:lnTo>
                  <a:lnTo>
                    <a:pt x="9" y="89"/>
                  </a:lnTo>
                  <a:lnTo>
                    <a:pt x="2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5" y="31"/>
                  </a:lnTo>
                  <a:lnTo>
                    <a:pt x="13" y="20"/>
                  </a:lnTo>
                  <a:lnTo>
                    <a:pt x="26" y="9"/>
                  </a:lnTo>
                  <a:lnTo>
                    <a:pt x="41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7" name="Freeform 1078"/>
            <p:cNvSpPr>
              <a:spLocks/>
            </p:cNvSpPr>
            <p:nvPr/>
          </p:nvSpPr>
          <p:spPr bwMode="auto">
            <a:xfrm>
              <a:off x="9550401" y="5464176"/>
              <a:ext cx="34925" cy="19050"/>
            </a:xfrm>
            <a:custGeom>
              <a:avLst/>
              <a:gdLst>
                <a:gd name="T0" fmla="*/ 57 w 229"/>
                <a:gd name="T1" fmla="*/ 0 h 114"/>
                <a:gd name="T2" fmla="*/ 171 w 229"/>
                <a:gd name="T3" fmla="*/ 0 h 114"/>
                <a:gd name="T4" fmla="*/ 191 w 229"/>
                <a:gd name="T5" fmla="*/ 2 h 114"/>
                <a:gd name="T6" fmla="*/ 207 w 229"/>
                <a:gd name="T7" fmla="*/ 10 h 114"/>
                <a:gd name="T8" fmla="*/ 218 w 229"/>
                <a:gd name="T9" fmla="*/ 21 h 114"/>
                <a:gd name="T10" fmla="*/ 227 w 229"/>
                <a:gd name="T11" fmla="*/ 37 h 114"/>
                <a:gd name="T12" fmla="*/ 229 w 229"/>
                <a:gd name="T13" fmla="*/ 57 h 114"/>
                <a:gd name="T14" fmla="*/ 227 w 229"/>
                <a:gd name="T15" fmla="*/ 76 h 114"/>
                <a:gd name="T16" fmla="*/ 218 w 229"/>
                <a:gd name="T17" fmla="*/ 91 h 114"/>
                <a:gd name="T18" fmla="*/ 207 w 229"/>
                <a:gd name="T19" fmla="*/ 104 h 114"/>
                <a:gd name="T20" fmla="*/ 191 w 229"/>
                <a:gd name="T21" fmla="*/ 111 h 114"/>
                <a:gd name="T22" fmla="*/ 171 w 229"/>
                <a:gd name="T23" fmla="*/ 114 h 114"/>
                <a:gd name="T24" fmla="*/ 57 w 229"/>
                <a:gd name="T25" fmla="*/ 114 h 114"/>
                <a:gd name="T26" fmla="*/ 38 w 229"/>
                <a:gd name="T27" fmla="*/ 111 h 114"/>
                <a:gd name="T28" fmla="*/ 22 w 229"/>
                <a:gd name="T29" fmla="*/ 104 h 114"/>
                <a:gd name="T30" fmla="*/ 10 w 229"/>
                <a:gd name="T31" fmla="*/ 91 h 114"/>
                <a:gd name="T32" fmla="*/ 3 w 229"/>
                <a:gd name="T33" fmla="*/ 76 h 114"/>
                <a:gd name="T34" fmla="*/ 0 w 229"/>
                <a:gd name="T35" fmla="*/ 57 h 114"/>
                <a:gd name="T36" fmla="*/ 3 w 229"/>
                <a:gd name="T37" fmla="*/ 37 h 114"/>
                <a:gd name="T38" fmla="*/ 10 w 229"/>
                <a:gd name="T39" fmla="*/ 21 h 114"/>
                <a:gd name="T40" fmla="*/ 22 w 229"/>
                <a:gd name="T41" fmla="*/ 10 h 114"/>
                <a:gd name="T42" fmla="*/ 38 w 229"/>
                <a:gd name="T43" fmla="*/ 2 h 114"/>
                <a:gd name="T44" fmla="*/ 57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7" y="0"/>
                  </a:moveTo>
                  <a:lnTo>
                    <a:pt x="171" y="0"/>
                  </a:lnTo>
                  <a:lnTo>
                    <a:pt x="191" y="2"/>
                  </a:lnTo>
                  <a:lnTo>
                    <a:pt x="207" y="10"/>
                  </a:lnTo>
                  <a:lnTo>
                    <a:pt x="218" y="21"/>
                  </a:lnTo>
                  <a:lnTo>
                    <a:pt x="227" y="37"/>
                  </a:lnTo>
                  <a:lnTo>
                    <a:pt x="229" y="57"/>
                  </a:lnTo>
                  <a:lnTo>
                    <a:pt x="227" y="76"/>
                  </a:lnTo>
                  <a:lnTo>
                    <a:pt x="218" y="91"/>
                  </a:lnTo>
                  <a:lnTo>
                    <a:pt x="207" y="104"/>
                  </a:lnTo>
                  <a:lnTo>
                    <a:pt x="191" y="111"/>
                  </a:lnTo>
                  <a:lnTo>
                    <a:pt x="17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8" name="Freeform 1079"/>
            <p:cNvSpPr>
              <a:spLocks/>
            </p:cNvSpPr>
            <p:nvPr/>
          </p:nvSpPr>
          <p:spPr bwMode="auto">
            <a:xfrm>
              <a:off x="9294813" y="5464176"/>
              <a:ext cx="28575" cy="19050"/>
            </a:xfrm>
            <a:custGeom>
              <a:avLst/>
              <a:gdLst>
                <a:gd name="T0" fmla="*/ 58 w 171"/>
                <a:gd name="T1" fmla="*/ 0 h 114"/>
                <a:gd name="T2" fmla="*/ 114 w 171"/>
                <a:gd name="T3" fmla="*/ 0 h 114"/>
                <a:gd name="T4" fmla="*/ 134 w 171"/>
                <a:gd name="T5" fmla="*/ 2 h 114"/>
                <a:gd name="T6" fmla="*/ 149 w 171"/>
                <a:gd name="T7" fmla="*/ 10 h 114"/>
                <a:gd name="T8" fmla="*/ 161 w 171"/>
                <a:gd name="T9" fmla="*/ 21 h 114"/>
                <a:gd name="T10" fmla="*/ 169 w 171"/>
                <a:gd name="T11" fmla="*/ 37 h 114"/>
                <a:gd name="T12" fmla="*/ 171 w 171"/>
                <a:gd name="T13" fmla="*/ 57 h 114"/>
                <a:gd name="T14" fmla="*/ 169 w 171"/>
                <a:gd name="T15" fmla="*/ 76 h 114"/>
                <a:gd name="T16" fmla="*/ 161 w 171"/>
                <a:gd name="T17" fmla="*/ 91 h 114"/>
                <a:gd name="T18" fmla="*/ 149 w 171"/>
                <a:gd name="T19" fmla="*/ 104 h 114"/>
                <a:gd name="T20" fmla="*/ 134 w 171"/>
                <a:gd name="T21" fmla="*/ 111 h 114"/>
                <a:gd name="T22" fmla="*/ 114 w 171"/>
                <a:gd name="T23" fmla="*/ 114 h 114"/>
                <a:gd name="T24" fmla="*/ 58 w 171"/>
                <a:gd name="T25" fmla="*/ 114 h 114"/>
                <a:gd name="T26" fmla="*/ 38 w 171"/>
                <a:gd name="T27" fmla="*/ 111 h 114"/>
                <a:gd name="T28" fmla="*/ 22 w 171"/>
                <a:gd name="T29" fmla="*/ 104 h 114"/>
                <a:gd name="T30" fmla="*/ 10 w 171"/>
                <a:gd name="T31" fmla="*/ 91 h 114"/>
                <a:gd name="T32" fmla="*/ 2 w 171"/>
                <a:gd name="T33" fmla="*/ 76 h 114"/>
                <a:gd name="T34" fmla="*/ 0 w 171"/>
                <a:gd name="T35" fmla="*/ 57 h 114"/>
                <a:gd name="T36" fmla="*/ 2 w 171"/>
                <a:gd name="T37" fmla="*/ 37 h 114"/>
                <a:gd name="T38" fmla="*/ 10 w 171"/>
                <a:gd name="T39" fmla="*/ 21 h 114"/>
                <a:gd name="T40" fmla="*/ 22 w 171"/>
                <a:gd name="T41" fmla="*/ 10 h 114"/>
                <a:gd name="T42" fmla="*/ 38 w 171"/>
                <a:gd name="T43" fmla="*/ 2 h 114"/>
                <a:gd name="T44" fmla="*/ 58 w 17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114">
                  <a:moveTo>
                    <a:pt x="58" y="0"/>
                  </a:moveTo>
                  <a:lnTo>
                    <a:pt x="114" y="0"/>
                  </a:lnTo>
                  <a:lnTo>
                    <a:pt x="134" y="2"/>
                  </a:lnTo>
                  <a:lnTo>
                    <a:pt x="149" y="10"/>
                  </a:lnTo>
                  <a:lnTo>
                    <a:pt x="161" y="21"/>
                  </a:lnTo>
                  <a:lnTo>
                    <a:pt x="169" y="37"/>
                  </a:lnTo>
                  <a:lnTo>
                    <a:pt x="171" y="57"/>
                  </a:lnTo>
                  <a:lnTo>
                    <a:pt x="169" y="76"/>
                  </a:lnTo>
                  <a:lnTo>
                    <a:pt x="161" y="91"/>
                  </a:lnTo>
                  <a:lnTo>
                    <a:pt x="149" y="104"/>
                  </a:lnTo>
                  <a:lnTo>
                    <a:pt x="134" y="111"/>
                  </a:lnTo>
                  <a:lnTo>
                    <a:pt x="114" y="114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9" name="Freeform 1080"/>
            <p:cNvSpPr>
              <a:spLocks/>
            </p:cNvSpPr>
            <p:nvPr/>
          </p:nvSpPr>
          <p:spPr bwMode="auto">
            <a:xfrm>
              <a:off x="9650413" y="5229226"/>
              <a:ext cx="26988" cy="26988"/>
            </a:xfrm>
            <a:custGeom>
              <a:avLst/>
              <a:gdLst>
                <a:gd name="T0" fmla="*/ 105 w 170"/>
                <a:gd name="T1" fmla="*/ 0 h 171"/>
                <a:gd name="T2" fmla="*/ 122 w 170"/>
                <a:gd name="T3" fmla="*/ 0 h 171"/>
                <a:gd name="T4" fmla="*/ 139 w 170"/>
                <a:gd name="T5" fmla="*/ 7 h 171"/>
                <a:gd name="T6" fmla="*/ 154 w 170"/>
                <a:gd name="T7" fmla="*/ 17 h 171"/>
                <a:gd name="T8" fmla="*/ 165 w 170"/>
                <a:gd name="T9" fmla="*/ 32 h 171"/>
                <a:gd name="T10" fmla="*/ 170 w 170"/>
                <a:gd name="T11" fmla="*/ 48 h 171"/>
                <a:gd name="T12" fmla="*/ 170 w 170"/>
                <a:gd name="T13" fmla="*/ 66 h 171"/>
                <a:gd name="T14" fmla="*/ 165 w 170"/>
                <a:gd name="T15" fmla="*/ 83 h 171"/>
                <a:gd name="T16" fmla="*/ 154 w 170"/>
                <a:gd name="T17" fmla="*/ 97 h 171"/>
                <a:gd name="T18" fmla="*/ 97 w 170"/>
                <a:gd name="T19" fmla="*/ 155 h 171"/>
                <a:gd name="T20" fmla="*/ 86 w 170"/>
                <a:gd name="T21" fmla="*/ 164 h 171"/>
                <a:gd name="T22" fmla="*/ 72 w 170"/>
                <a:gd name="T23" fmla="*/ 170 h 171"/>
                <a:gd name="T24" fmla="*/ 56 w 170"/>
                <a:gd name="T25" fmla="*/ 171 h 171"/>
                <a:gd name="T26" fmla="*/ 41 w 170"/>
                <a:gd name="T27" fmla="*/ 170 h 171"/>
                <a:gd name="T28" fmla="*/ 28 w 170"/>
                <a:gd name="T29" fmla="*/ 164 h 171"/>
                <a:gd name="T30" fmla="*/ 17 w 170"/>
                <a:gd name="T31" fmla="*/ 155 h 171"/>
                <a:gd name="T32" fmla="*/ 5 w 170"/>
                <a:gd name="T33" fmla="*/ 140 h 171"/>
                <a:gd name="T34" fmla="*/ 0 w 170"/>
                <a:gd name="T35" fmla="*/ 123 h 171"/>
                <a:gd name="T36" fmla="*/ 0 w 170"/>
                <a:gd name="T37" fmla="*/ 106 h 171"/>
                <a:gd name="T38" fmla="*/ 5 w 170"/>
                <a:gd name="T39" fmla="*/ 89 h 171"/>
                <a:gd name="T40" fmla="*/ 17 w 170"/>
                <a:gd name="T41" fmla="*/ 74 h 171"/>
                <a:gd name="T42" fmla="*/ 74 w 170"/>
                <a:gd name="T43" fmla="*/ 17 h 171"/>
                <a:gd name="T44" fmla="*/ 89 w 170"/>
                <a:gd name="T45" fmla="*/ 7 h 171"/>
                <a:gd name="T46" fmla="*/ 105 w 170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71">
                  <a:moveTo>
                    <a:pt x="105" y="0"/>
                  </a:moveTo>
                  <a:lnTo>
                    <a:pt x="122" y="0"/>
                  </a:lnTo>
                  <a:lnTo>
                    <a:pt x="139" y="7"/>
                  </a:lnTo>
                  <a:lnTo>
                    <a:pt x="154" y="17"/>
                  </a:lnTo>
                  <a:lnTo>
                    <a:pt x="165" y="32"/>
                  </a:lnTo>
                  <a:lnTo>
                    <a:pt x="170" y="48"/>
                  </a:lnTo>
                  <a:lnTo>
                    <a:pt x="170" y="66"/>
                  </a:lnTo>
                  <a:lnTo>
                    <a:pt x="165" y="83"/>
                  </a:lnTo>
                  <a:lnTo>
                    <a:pt x="154" y="97"/>
                  </a:lnTo>
                  <a:lnTo>
                    <a:pt x="97" y="155"/>
                  </a:lnTo>
                  <a:lnTo>
                    <a:pt x="86" y="164"/>
                  </a:lnTo>
                  <a:lnTo>
                    <a:pt x="72" y="170"/>
                  </a:lnTo>
                  <a:lnTo>
                    <a:pt x="56" y="171"/>
                  </a:lnTo>
                  <a:lnTo>
                    <a:pt x="41" y="170"/>
                  </a:lnTo>
                  <a:lnTo>
                    <a:pt x="28" y="164"/>
                  </a:lnTo>
                  <a:lnTo>
                    <a:pt x="17" y="155"/>
                  </a:lnTo>
                  <a:lnTo>
                    <a:pt x="5" y="140"/>
                  </a:lnTo>
                  <a:lnTo>
                    <a:pt x="0" y="123"/>
                  </a:lnTo>
                  <a:lnTo>
                    <a:pt x="0" y="106"/>
                  </a:lnTo>
                  <a:lnTo>
                    <a:pt x="5" y="89"/>
                  </a:lnTo>
                  <a:lnTo>
                    <a:pt x="17" y="74"/>
                  </a:lnTo>
                  <a:lnTo>
                    <a:pt x="74" y="17"/>
                  </a:lnTo>
                  <a:lnTo>
                    <a:pt x="89" y="7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0" name="Freeform 1081"/>
            <p:cNvSpPr>
              <a:spLocks/>
            </p:cNvSpPr>
            <p:nvPr/>
          </p:nvSpPr>
          <p:spPr bwMode="auto">
            <a:xfrm>
              <a:off x="9667876" y="5256213"/>
              <a:ext cx="26988" cy="26988"/>
            </a:xfrm>
            <a:custGeom>
              <a:avLst/>
              <a:gdLst>
                <a:gd name="T0" fmla="*/ 105 w 170"/>
                <a:gd name="T1" fmla="*/ 0 h 171"/>
                <a:gd name="T2" fmla="*/ 122 w 170"/>
                <a:gd name="T3" fmla="*/ 0 h 171"/>
                <a:gd name="T4" fmla="*/ 138 w 170"/>
                <a:gd name="T5" fmla="*/ 5 h 171"/>
                <a:gd name="T6" fmla="*/ 153 w 170"/>
                <a:gd name="T7" fmla="*/ 17 h 171"/>
                <a:gd name="T8" fmla="*/ 164 w 170"/>
                <a:gd name="T9" fmla="*/ 31 h 171"/>
                <a:gd name="T10" fmla="*/ 170 w 170"/>
                <a:gd name="T11" fmla="*/ 48 h 171"/>
                <a:gd name="T12" fmla="*/ 170 w 170"/>
                <a:gd name="T13" fmla="*/ 65 h 171"/>
                <a:gd name="T14" fmla="*/ 164 w 170"/>
                <a:gd name="T15" fmla="*/ 81 h 171"/>
                <a:gd name="T16" fmla="*/ 153 w 170"/>
                <a:gd name="T17" fmla="*/ 97 h 171"/>
                <a:gd name="T18" fmla="*/ 97 w 170"/>
                <a:gd name="T19" fmla="*/ 154 h 171"/>
                <a:gd name="T20" fmla="*/ 84 w 170"/>
                <a:gd name="T21" fmla="*/ 164 h 171"/>
                <a:gd name="T22" fmla="*/ 72 w 170"/>
                <a:gd name="T23" fmla="*/ 169 h 171"/>
                <a:gd name="T24" fmla="*/ 56 w 170"/>
                <a:gd name="T25" fmla="*/ 171 h 171"/>
                <a:gd name="T26" fmla="*/ 40 w 170"/>
                <a:gd name="T27" fmla="*/ 169 h 171"/>
                <a:gd name="T28" fmla="*/ 28 w 170"/>
                <a:gd name="T29" fmla="*/ 164 h 171"/>
                <a:gd name="T30" fmla="*/ 16 w 170"/>
                <a:gd name="T31" fmla="*/ 154 h 171"/>
                <a:gd name="T32" fmla="*/ 5 w 170"/>
                <a:gd name="T33" fmla="*/ 139 h 171"/>
                <a:gd name="T34" fmla="*/ 0 w 170"/>
                <a:gd name="T35" fmla="*/ 122 h 171"/>
                <a:gd name="T36" fmla="*/ 0 w 170"/>
                <a:gd name="T37" fmla="*/ 105 h 171"/>
                <a:gd name="T38" fmla="*/ 5 w 170"/>
                <a:gd name="T39" fmla="*/ 89 h 171"/>
                <a:gd name="T40" fmla="*/ 16 w 170"/>
                <a:gd name="T41" fmla="*/ 74 h 171"/>
                <a:gd name="T42" fmla="*/ 74 w 170"/>
                <a:gd name="T43" fmla="*/ 17 h 171"/>
                <a:gd name="T44" fmla="*/ 88 w 170"/>
                <a:gd name="T45" fmla="*/ 5 h 171"/>
                <a:gd name="T46" fmla="*/ 105 w 170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71">
                  <a:moveTo>
                    <a:pt x="105" y="0"/>
                  </a:moveTo>
                  <a:lnTo>
                    <a:pt x="122" y="0"/>
                  </a:lnTo>
                  <a:lnTo>
                    <a:pt x="138" y="5"/>
                  </a:lnTo>
                  <a:lnTo>
                    <a:pt x="153" y="17"/>
                  </a:lnTo>
                  <a:lnTo>
                    <a:pt x="164" y="31"/>
                  </a:lnTo>
                  <a:lnTo>
                    <a:pt x="170" y="48"/>
                  </a:lnTo>
                  <a:lnTo>
                    <a:pt x="170" y="65"/>
                  </a:lnTo>
                  <a:lnTo>
                    <a:pt x="164" y="81"/>
                  </a:lnTo>
                  <a:lnTo>
                    <a:pt x="153" y="97"/>
                  </a:lnTo>
                  <a:lnTo>
                    <a:pt x="97" y="154"/>
                  </a:lnTo>
                  <a:lnTo>
                    <a:pt x="84" y="164"/>
                  </a:lnTo>
                  <a:lnTo>
                    <a:pt x="72" y="169"/>
                  </a:lnTo>
                  <a:lnTo>
                    <a:pt x="56" y="171"/>
                  </a:lnTo>
                  <a:lnTo>
                    <a:pt x="40" y="169"/>
                  </a:lnTo>
                  <a:lnTo>
                    <a:pt x="28" y="164"/>
                  </a:lnTo>
                  <a:lnTo>
                    <a:pt x="16" y="154"/>
                  </a:lnTo>
                  <a:lnTo>
                    <a:pt x="5" y="139"/>
                  </a:lnTo>
                  <a:lnTo>
                    <a:pt x="0" y="122"/>
                  </a:lnTo>
                  <a:lnTo>
                    <a:pt x="0" y="105"/>
                  </a:lnTo>
                  <a:lnTo>
                    <a:pt x="5" y="89"/>
                  </a:lnTo>
                  <a:lnTo>
                    <a:pt x="16" y="74"/>
                  </a:lnTo>
                  <a:lnTo>
                    <a:pt x="74" y="17"/>
                  </a:lnTo>
                  <a:lnTo>
                    <a:pt x="88" y="5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1" name="Freeform 1082"/>
            <p:cNvSpPr>
              <a:spLocks noEditPoints="1"/>
            </p:cNvSpPr>
            <p:nvPr/>
          </p:nvSpPr>
          <p:spPr bwMode="auto">
            <a:xfrm>
              <a:off x="9358313" y="5146676"/>
              <a:ext cx="73025" cy="46038"/>
            </a:xfrm>
            <a:custGeom>
              <a:avLst/>
              <a:gdLst>
                <a:gd name="T0" fmla="*/ 114 w 457"/>
                <a:gd name="T1" fmla="*/ 113 h 285"/>
                <a:gd name="T2" fmla="*/ 114 w 457"/>
                <a:gd name="T3" fmla="*/ 171 h 285"/>
                <a:gd name="T4" fmla="*/ 343 w 457"/>
                <a:gd name="T5" fmla="*/ 171 h 285"/>
                <a:gd name="T6" fmla="*/ 343 w 457"/>
                <a:gd name="T7" fmla="*/ 113 h 285"/>
                <a:gd name="T8" fmla="*/ 114 w 457"/>
                <a:gd name="T9" fmla="*/ 113 h 285"/>
                <a:gd name="T10" fmla="*/ 0 w 457"/>
                <a:gd name="T11" fmla="*/ 0 h 285"/>
                <a:gd name="T12" fmla="*/ 457 w 457"/>
                <a:gd name="T13" fmla="*/ 0 h 285"/>
                <a:gd name="T14" fmla="*/ 457 w 457"/>
                <a:gd name="T15" fmla="*/ 285 h 285"/>
                <a:gd name="T16" fmla="*/ 0 w 457"/>
                <a:gd name="T17" fmla="*/ 285 h 285"/>
                <a:gd name="T18" fmla="*/ 0 w 457"/>
                <a:gd name="T1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285">
                  <a:moveTo>
                    <a:pt x="114" y="113"/>
                  </a:moveTo>
                  <a:lnTo>
                    <a:pt x="114" y="171"/>
                  </a:lnTo>
                  <a:lnTo>
                    <a:pt x="343" y="171"/>
                  </a:lnTo>
                  <a:lnTo>
                    <a:pt x="343" y="113"/>
                  </a:lnTo>
                  <a:lnTo>
                    <a:pt x="114" y="113"/>
                  </a:lnTo>
                  <a:close/>
                  <a:moveTo>
                    <a:pt x="0" y="0"/>
                  </a:moveTo>
                  <a:lnTo>
                    <a:pt x="457" y="0"/>
                  </a:lnTo>
                  <a:lnTo>
                    <a:pt x="457" y="285"/>
                  </a:lnTo>
                  <a:lnTo>
                    <a:pt x="0" y="2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2" name="Freeform 1083"/>
            <p:cNvSpPr>
              <a:spLocks/>
            </p:cNvSpPr>
            <p:nvPr/>
          </p:nvSpPr>
          <p:spPr bwMode="auto">
            <a:xfrm>
              <a:off x="9477376" y="5192713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7 w 114"/>
                <a:gd name="T3" fmla="*/ 3 h 229"/>
                <a:gd name="T4" fmla="*/ 93 w 114"/>
                <a:gd name="T5" fmla="*/ 11 h 229"/>
                <a:gd name="T6" fmla="*/ 104 w 114"/>
                <a:gd name="T7" fmla="*/ 22 h 229"/>
                <a:gd name="T8" fmla="*/ 112 w 114"/>
                <a:gd name="T9" fmla="*/ 39 h 229"/>
                <a:gd name="T10" fmla="*/ 114 w 114"/>
                <a:gd name="T11" fmla="*/ 58 h 229"/>
                <a:gd name="T12" fmla="*/ 114 w 114"/>
                <a:gd name="T13" fmla="*/ 172 h 229"/>
                <a:gd name="T14" fmla="*/ 112 w 114"/>
                <a:gd name="T15" fmla="*/ 191 h 229"/>
                <a:gd name="T16" fmla="*/ 104 w 114"/>
                <a:gd name="T17" fmla="*/ 206 h 229"/>
                <a:gd name="T18" fmla="*/ 93 w 114"/>
                <a:gd name="T19" fmla="*/ 219 h 229"/>
                <a:gd name="T20" fmla="*/ 77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3 w 114"/>
                <a:gd name="T27" fmla="*/ 219 h 229"/>
                <a:gd name="T28" fmla="*/ 10 w 114"/>
                <a:gd name="T29" fmla="*/ 206 h 229"/>
                <a:gd name="T30" fmla="*/ 3 w 114"/>
                <a:gd name="T31" fmla="*/ 191 h 229"/>
                <a:gd name="T32" fmla="*/ 0 w 114"/>
                <a:gd name="T33" fmla="*/ 172 h 229"/>
                <a:gd name="T34" fmla="*/ 0 w 114"/>
                <a:gd name="T35" fmla="*/ 58 h 229"/>
                <a:gd name="T36" fmla="*/ 3 w 114"/>
                <a:gd name="T37" fmla="*/ 39 h 229"/>
                <a:gd name="T38" fmla="*/ 10 w 114"/>
                <a:gd name="T39" fmla="*/ 22 h 229"/>
                <a:gd name="T40" fmla="*/ 23 w 114"/>
                <a:gd name="T41" fmla="*/ 11 h 229"/>
                <a:gd name="T42" fmla="*/ 38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4" y="58"/>
                  </a:lnTo>
                  <a:lnTo>
                    <a:pt x="114" y="172"/>
                  </a:lnTo>
                  <a:lnTo>
                    <a:pt x="112" y="191"/>
                  </a:lnTo>
                  <a:lnTo>
                    <a:pt x="104" y="206"/>
                  </a:lnTo>
                  <a:lnTo>
                    <a:pt x="93" y="219"/>
                  </a:lnTo>
                  <a:lnTo>
                    <a:pt x="77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3" y="219"/>
                  </a:lnTo>
                  <a:lnTo>
                    <a:pt x="10" y="206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3" name="Freeform 1084"/>
            <p:cNvSpPr>
              <a:spLocks/>
            </p:cNvSpPr>
            <p:nvPr/>
          </p:nvSpPr>
          <p:spPr bwMode="auto">
            <a:xfrm>
              <a:off x="9504363" y="5202238"/>
              <a:ext cx="26988" cy="17463"/>
            </a:xfrm>
            <a:custGeom>
              <a:avLst/>
              <a:gdLst>
                <a:gd name="T0" fmla="*/ 57 w 172"/>
                <a:gd name="T1" fmla="*/ 0 h 114"/>
                <a:gd name="T2" fmla="*/ 114 w 172"/>
                <a:gd name="T3" fmla="*/ 0 h 114"/>
                <a:gd name="T4" fmla="*/ 133 w 172"/>
                <a:gd name="T5" fmla="*/ 3 h 114"/>
                <a:gd name="T6" fmla="*/ 149 w 172"/>
                <a:gd name="T7" fmla="*/ 10 h 114"/>
                <a:gd name="T8" fmla="*/ 161 w 172"/>
                <a:gd name="T9" fmla="*/ 21 h 114"/>
                <a:gd name="T10" fmla="*/ 169 w 172"/>
                <a:gd name="T11" fmla="*/ 38 h 114"/>
                <a:gd name="T12" fmla="*/ 172 w 172"/>
                <a:gd name="T13" fmla="*/ 57 h 114"/>
                <a:gd name="T14" fmla="*/ 169 w 172"/>
                <a:gd name="T15" fmla="*/ 76 h 114"/>
                <a:gd name="T16" fmla="*/ 161 w 172"/>
                <a:gd name="T17" fmla="*/ 91 h 114"/>
                <a:gd name="T18" fmla="*/ 149 w 172"/>
                <a:gd name="T19" fmla="*/ 104 h 114"/>
                <a:gd name="T20" fmla="*/ 133 w 172"/>
                <a:gd name="T21" fmla="*/ 111 h 114"/>
                <a:gd name="T22" fmla="*/ 114 w 172"/>
                <a:gd name="T23" fmla="*/ 114 h 114"/>
                <a:gd name="T24" fmla="*/ 57 w 172"/>
                <a:gd name="T25" fmla="*/ 114 h 114"/>
                <a:gd name="T26" fmla="*/ 38 w 172"/>
                <a:gd name="T27" fmla="*/ 111 h 114"/>
                <a:gd name="T28" fmla="*/ 22 w 172"/>
                <a:gd name="T29" fmla="*/ 104 h 114"/>
                <a:gd name="T30" fmla="*/ 10 w 172"/>
                <a:gd name="T31" fmla="*/ 91 h 114"/>
                <a:gd name="T32" fmla="*/ 3 w 172"/>
                <a:gd name="T33" fmla="*/ 76 h 114"/>
                <a:gd name="T34" fmla="*/ 0 w 172"/>
                <a:gd name="T35" fmla="*/ 57 h 114"/>
                <a:gd name="T36" fmla="*/ 3 w 172"/>
                <a:gd name="T37" fmla="*/ 38 h 114"/>
                <a:gd name="T38" fmla="*/ 10 w 172"/>
                <a:gd name="T39" fmla="*/ 21 h 114"/>
                <a:gd name="T40" fmla="*/ 22 w 172"/>
                <a:gd name="T41" fmla="*/ 10 h 114"/>
                <a:gd name="T42" fmla="*/ 38 w 172"/>
                <a:gd name="T43" fmla="*/ 3 h 114"/>
                <a:gd name="T44" fmla="*/ 57 w 1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4">
                  <a:moveTo>
                    <a:pt x="57" y="0"/>
                  </a:moveTo>
                  <a:lnTo>
                    <a:pt x="114" y="0"/>
                  </a:lnTo>
                  <a:lnTo>
                    <a:pt x="133" y="3"/>
                  </a:lnTo>
                  <a:lnTo>
                    <a:pt x="149" y="10"/>
                  </a:lnTo>
                  <a:lnTo>
                    <a:pt x="161" y="21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1" y="91"/>
                  </a:lnTo>
                  <a:lnTo>
                    <a:pt x="149" y="104"/>
                  </a:lnTo>
                  <a:lnTo>
                    <a:pt x="133" y="111"/>
                  </a:lnTo>
                  <a:lnTo>
                    <a:pt x="114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4" name="Freeform 1085"/>
            <p:cNvSpPr>
              <a:spLocks/>
            </p:cNvSpPr>
            <p:nvPr/>
          </p:nvSpPr>
          <p:spPr bwMode="auto">
            <a:xfrm>
              <a:off x="9331326" y="5273676"/>
              <a:ext cx="55563" cy="55563"/>
            </a:xfrm>
            <a:custGeom>
              <a:avLst/>
              <a:gdLst>
                <a:gd name="T0" fmla="*/ 276 w 342"/>
                <a:gd name="T1" fmla="*/ 0 h 342"/>
                <a:gd name="T2" fmla="*/ 294 w 342"/>
                <a:gd name="T3" fmla="*/ 0 h 342"/>
                <a:gd name="T4" fmla="*/ 310 w 342"/>
                <a:gd name="T5" fmla="*/ 5 h 342"/>
                <a:gd name="T6" fmla="*/ 325 w 342"/>
                <a:gd name="T7" fmla="*/ 16 h 342"/>
                <a:gd name="T8" fmla="*/ 336 w 342"/>
                <a:gd name="T9" fmla="*/ 31 h 342"/>
                <a:gd name="T10" fmla="*/ 342 w 342"/>
                <a:gd name="T11" fmla="*/ 48 h 342"/>
                <a:gd name="T12" fmla="*/ 342 w 342"/>
                <a:gd name="T13" fmla="*/ 64 h 342"/>
                <a:gd name="T14" fmla="*/ 336 w 342"/>
                <a:gd name="T15" fmla="*/ 81 h 342"/>
                <a:gd name="T16" fmla="*/ 325 w 342"/>
                <a:gd name="T17" fmla="*/ 96 h 342"/>
                <a:gd name="T18" fmla="*/ 96 w 342"/>
                <a:gd name="T19" fmla="*/ 325 h 342"/>
                <a:gd name="T20" fmla="*/ 84 w 342"/>
                <a:gd name="T21" fmla="*/ 334 h 342"/>
                <a:gd name="T22" fmla="*/ 72 w 342"/>
                <a:gd name="T23" fmla="*/ 340 h 342"/>
                <a:gd name="T24" fmla="*/ 56 w 342"/>
                <a:gd name="T25" fmla="*/ 342 h 342"/>
                <a:gd name="T26" fmla="*/ 40 w 342"/>
                <a:gd name="T27" fmla="*/ 340 h 342"/>
                <a:gd name="T28" fmla="*/ 28 w 342"/>
                <a:gd name="T29" fmla="*/ 334 h 342"/>
                <a:gd name="T30" fmla="*/ 16 w 342"/>
                <a:gd name="T31" fmla="*/ 325 h 342"/>
                <a:gd name="T32" fmla="*/ 5 w 342"/>
                <a:gd name="T33" fmla="*/ 310 h 342"/>
                <a:gd name="T34" fmla="*/ 0 w 342"/>
                <a:gd name="T35" fmla="*/ 294 h 342"/>
                <a:gd name="T36" fmla="*/ 0 w 342"/>
                <a:gd name="T37" fmla="*/ 276 h 342"/>
                <a:gd name="T38" fmla="*/ 5 w 342"/>
                <a:gd name="T39" fmla="*/ 260 h 342"/>
                <a:gd name="T40" fmla="*/ 16 w 342"/>
                <a:gd name="T41" fmla="*/ 245 h 342"/>
                <a:gd name="T42" fmla="*/ 245 w 342"/>
                <a:gd name="T43" fmla="*/ 16 h 342"/>
                <a:gd name="T44" fmla="*/ 260 w 342"/>
                <a:gd name="T45" fmla="*/ 5 h 342"/>
                <a:gd name="T46" fmla="*/ 276 w 342"/>
                <a:gd name="T47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2" h="342">
                  <a:moveTo>
                    <a:pt x="276" y="0"/>
                  </a:moveTo>
                  <a:lnTo>
                    <a:pt x="294" y="0"/>
                  </a:lnTo>
                  <a:lnTo>
                    <a:pt x="310" y="5"/>
                  </a:lnTo>
                  <a:lnTo>
                    <a:pt x="325" y="16"/>
                  </a:lnTo>
                  <a:lnTo>
                    <a:pt x="336" y="31"/>
                  </a:lnTo>
                  <a:lnTo>
                    <a:pt x="342" y="48"/>
                  </a:lnTo>
                  <a:lnTo>
                    <a:pt x="342" y="64"/>
                  </a:lnTo>
                  <a:lnTo>
                    <a:pt x="336" y="81"/>
                  </a:lnTo>
                  <a:lnTo>
                    <a:pt x="325" y="96"/>
                  </a:lnTo>
                  <a:lnTo>
                    <a:pt x="96" y="325"/>
                  </a:lnTo>
                  <a:lnTo>
                    <a:pt x="84" y="334"/>
                  </a:lnTo>
                  <a:lnTo>
                    <a:pt x="72" y="340"/>
                  </a:lnTo>
                  <a:lnTo>
                    <a:pt x="56" y="342"/>
                  </a:lnTo>
                  <a:lnTo>
                    <a:pt x="40" y="340"/>
                  </a:lnTo>
                  <a:lnTo>
                    <a:pt x="28" y="334"/>
                  </a:lnTo>
                  <a:lnTo>
                    <a:pt x="16" y="325"/>
                  </a:lnTo>
                  <a:lnTo>
                    <a:pt x="5" y="310"/>
                  </a:lnTo>
                  <a:lnTo>
                    <a:pt x="0" y="294"/>
                  </a:lnTo>
                  <a:lnTo>
                    <a:pt x="0" y="276"/>
                  </a:lnTo>
                  <a:lnTo>
                    <a:pt x="5" y="260"/>
                  </a:lnTo>
                  <a:lnTo>
                    <a:pt x="16" y="245"/>
                  </a:lnTo>
                  <a:lnTo>
                    <a:pt x="245" y="16"/>
                  </a:lnTo>
                  <a:lnTo>
                    <a:pt x="260" y="5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5" name="Freeform 1086"/>
            <p:cNvSpPr>
              <a:spLocks/>
            </p:cNvSpPr>
            <p:nvPr/>
          </p:nvSpPr>
          <p:spPr bwMode="auto">
            <a:xfrm>
              <a:off x="9331326" y="5337176"/>
              <a:ext cx="36513" cy="36513"/>
            </a:xfrm>
            <a:custGeom>
              <a:avLst/>
              <a:gdLst>
                <a:gd name="T0" fmla="*/ 162 w 227"/>
                <a:gd name="T1" fmla="*/ 0 h 228"/>
                <a:gd name="T2" fmla="*/ 179 w 227"/>
                <a:gd name="T3" fmla="*/ 0 h 228"/>
                <a:gd name="T4" fmla="*/ 196 w 227"/>
                <a:gd name="T5" fmla="*/ 5 h 228"/>
                <a:gd name="T6" fmla="*/ 210 w 227"/>
                <a:gd name="T7" fmla="*/ 16 h 228"/>
                <a:gd name="T8" fmla="*/ 222 w 227"/>
                <a:gd name="T9" fmla="*/ 31 h 228"/>
                <a:gd name="T10" fmla="*/ 227 w 227"/>
                <a:gd name="T11" fmla="*/ 48 h 228"/>
                <a:gd name="T12" fmla="*/ 227 w 227"/>
                <a:gd name="T13" fmla="*/ 65 h 228"/>
                <a:gd name="T14" fmla="*/ 222 w 227"/>
                <a:gd name="T15" fmla="*/ 81 h 228"/>
                <a:gd name="T16" fmla="*/ 210 w 227"/>
                <a:gd name="T17" fmla="*/ 97 h 228"/>
                <a:gd name="T18" fmla="*/ 96 w 227"/>
                <a:gd name="T19" fmla="*/ 211 h 228"/>
                <a:gd name="T20" fmla="*/ 84 w 227"/>
                <a:gd name="T21" fmla="*/ 221 h 228"/>
                <a:gd name="T22" fmla="*/ 72 w 227"/>
                <a:gd name="T23" fmla="*/ 226 h 228"/>
                <a:gd name="T24" fmla="*/ 56 w 227"/>
                <a:gd name="T25" fmla="*/ 228 h 228"/>
                <a:gd name="T26" fmla="*/ 40 w 227"/>
                <a:gd name="T27" fmla="*/ 226 h 228"/>
                <a:gd name="T28" fmla="*/ 28 w 227"/>
                <a:gd name="T29" fmla="*/ 221 h 228"/>
                <a:gd name="T30" fmla="*/ 16 w 227"/>
                <a:gd name="T31" fmla="*/ 211 h 228"/>
                <a:gd name="T32" fmla="*/ 5 w 227"/>
                <a:gd name="T33" fmla="*/ 196 h 228"/>
                <a:gd name="T34" fmla="*/ 0 w 227"/>
                <a:gd name="T35" fmla="*/ 179 h 228"/>
                <a:gd name="T36" fmla="*/ 0 w 227"/>
                <a:gd name="T37" fmla="*/ 162 h 228"/>
                <a:gd name="T38" fmla="*/ 5 w 227"/>
                <a:gd name="T39" fmla="*/ 146 h 228"/>
                <a:gd name="T40" fmla="*/ 16 w 227"/>
                <a:gd name="T41" fmla="*/ 131 h 228"/>
                <a:gd name="T42" fmla="*/ 130 w 227"/>
                <a:gd name="T43" fmla="*/ 16 h 228"/>
                <a:gd name="T44" fmla="*/ 146 w 227"/>
                <a:gd name="T45" fmla="*/ 5 h 228"/>
                <a:gd name="T46" fmla="*/ 162 w 227"/>
                <a:gd name="T4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8">
                  <a:moveTo>
                    <a:pt x="162" y="0"/>
                  </a:moveTo>
                  <a:lnTo>
                    <a:pt x="179" y="0"/>
                  </a:lnTo>
                  <a:lnTo>
                    <a:pt x="196" y="5"/>
                  </a:lnTo>
                  <a:lnTo>
                    <a:pt x="210" y="16"/>
                  </a:lnTo>
                  <a:lnTo>
                    <a:pt x="222" y="31"/>
                  </a:lnTo>
                  <a:lnTo>
                    <a:pt x="227" y="48"/>
                  </a:lnTo>
                  <a:lnTo>
                    <a:pt x="227" y="65"/>
                  </a:lnTo>
                  <a:lnTo>
                    <a:pt x="222" y="81"/>
                  </a:lnTo>
                  <a:lnTo>
                    <a:pt x="210" y="97"/>
                  </a:lnTo>
                  <a:lnTo>
                    <a:pt x="96" y="211"/>
                  </a:lnTo>
                  <a:lnTo>
                    <a:pt x="84" y="221"/>
                  </a:lnTo>
                  <a:lnTo>
                    <a:pt x="72" y="226"/>
                  </a:lnTo>
                  <a:lnTo>
                    <a:pt x="56" y="228"/>
                  </a:lnTo>
                  <a:lnTo>
                    <a:pt x="40" y="226"/>
                  </a:lnTo>
                  <a:lnTo>
                    <a:pt x="28" y="221"/>
                  </a:lnTo>
                  <a:lnTo>
                    <a:pt x="16" y="211"/>
                  </a:lnTo>
                  <a:lnTo>
                    <a:pt x="5" y="196"/>
                  </a:lnTo>
                  <a:lnTo>
                    <a:pt x="0" y="179"/>
                  </a:lnTo>
                  <a:lnTo>
                    <a:pt x="0" y="162"/>
                  </a:lnTo>
                  <a:lnTo>
                    <a:pt x="5" y="146"/>
                  </a:lnTo>
                  <a:lnTo>
                    <a:pt x="16" y="131"/>
                  </a:lnTo>
                  <a:lnTo>
                    <a:pt x="130" y="16"/>
                  </a:lnTo>
                  <a:lnTo>
                    <a:pt x="146" y="5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6" name="Freeform 1087"/>
            <p:cNvSpPr>
              <a:spLocks/>
            </p:cNvSpPr>
            <p:nvPr/>
          </p:nvSpPr>
          <p:spPr bwMode="auto">
            <a:xfrm>
              <a:off x="9386888" y="5273676"/>
              <a:ext cx="44450" cy="46038"/>
            </a:xfrm>
            <a:custGeom>
              <a:avLst/>
              <a:gdLst>
                <a:gd name="T0" fmla="*/ 220 w 284"/>
                <a:gd name="T1" fmla="*/ 0 h 285"/>
                <a:gd name="T2" fmla="*/ 236 w 284"/>
                <a:gd name="T3" fmla="*/ 0 h 285"/>
                <a:gd name="T4" fmla="*/ 253 w 284"/>
                <a:gd name="T5" fmla="*/ 5 h 285"/>
                <a:gd name="T6" fmla="*/ 269 w 284"/>
                <a:gd name="T7" fmla="*/ 16 h 285"/>
                <a:gd name="T8" fmla="*/ 279 w 284"/>
                <a:gd name="T9" fmla="*/ 31 h 285"/>
                <a:gd name="T10" fmla="*/ 284 w 284"/>
                <a:gd name="T11" fmla="*/ 48 h 285"/>
                <a:gd name="T12" fmla="*/ 284 w 284"/>
                <a:gd name="T13" fmla="*/ 64 h 285"/>
                <a:gd name="T14" fmla="*/ 279 w 284"/>
                <a:gd name="T15" fmla="*/ 81 h 285"/>
                <a:gd name="T16" fmla="*/ 269 w 284"/>
                <a:gd name="T17" fmla="*/ 96 h 285"/>
                <a:gd name="T18" fmla="*/ 97 w 284"/>
                <a:gd name="T19" fmla="*/ 267 h 285"/>
                <a:gd name="T20" fmla="*/ 85 w 284"/>
                <a:gd name="T21" fmla="*/ 277 h 285"/>
                <a:gd name="T22" fmla="*/ 72 w 284"/>
                <a:gd name="T23" fmla="*/ 283 h 285"/>
                <a:gd name="T24" fmla="*/ 56 w 284"/>
                <a:gd name="T25" fmla="*/ 285 h 285"/>
                <a:gd name="T26" fmla="*/ 41 w 284"/>
                <a:gd name="T27" fmla="*/ 283 h 285"/>
                <a:gd name="T28" fmla="*/ 28 w 284"/>
                <a:gd name="T29" fmla="*/ 277 h 285"/>
                <a:gd name="T30" fmla="*/ 16 w 284"/>
                <a:gd name="T31" fmla="*/ 267 h 285"/>
                <a:gd name="T32" fmla="*/ 5 w 284"/>
                <a:gd name="T33" fmla="*/ 253 h 285"/>
                <a:gd name="T34" fmla="*/ 0 w 284"/>
                <a:gd name="T35" fmla="*/ 236 h 285"/>
                <a:gd name="T36" fmla="*/ 0 w 284"/>
                <a:gd name="T37" fmla="*/ 220 h 285"/>
                <a:gd name="T38" fmla="*/ 5 w 284"/>
                <a:gd name="T39" fmla="*/ 203 h 285"/>
                <a:gd name="T40" fmla="*/ 16 w 284"/>
                <a:gd name="T41" fmla="*/ 187 h 285"/>
                <a:gd name="T42" fmla="*/ 188 w 284"/>
                <a:gd name="T43" fmla="*/ 16 h 285"/>
                <a:gd name="T44" fmla="*/ 203 w 284"/>
                <a:gd name="T45" fmla="*/ 5 h 285"/>
                <a:gd name="T46" fmla="*/ 220 w 284"/>
                <a:gd name="T4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4" h="285">
                  <a:moveTo>
                    <a:pt x="220" y="0"/>
                  </a:moveTo>
                  <a:lnTo>
                    <a:pt x="236" y="0"/>
                  </a:lnTo>
                  <a:lnTo>
                    <a:pt x="253" y="5"/>
                  </a:lnTo>
                  <a:lnTo>
                    <a:pt x="269" y="16"/>
                  </a:lnTo>
                  <a:lnTo>
                    <a:pt x="279" y="31"/>
                  </a:lnTo>
                  <a:lnTo>
                    <a:pt x="284" y="48"/>
                  </a:lnTo>
                  <a:lnTo>
                    <a:pt x="284" y="64"/>
                  </a:lnTo>
                  <a:lnTo>
                    <a:pt x="279" y="81"/>
                  </a:lnTo>
                  <a:lnTo>
                    <a:pt x="269" y="96"/>
                  </a:lnTo>
                  <a:lnTo>
                    <a:pt x="97" y="267"/>
                  </a:lnTo>
                  <a:lnTo>
                    <a:pt x="85" y="277"/>
                  </a:lnTo>
                  <a:lnTo>
                    <a:pt x="72" y="283"/>
                  </a:lnTo>
                  <a:lnTo>
                    <a:pt x="56" y="285"/>
                  </a:lnTo>
                  <a:lnTo>
                    <a:pt x="41" y="283"/>
                  </a:lnTo>
                  <a:lnTo>
                    <a:pt x="28" y="277"/>
                  </a:lnTo>
                  <a:lnTo>
                    <a:pt x="16" y="267"/>
                  </a:lnTo>
                  <a:lnTo>
                    <a:pt x="5" y="253"/>
                  </a:lnTo>
                  <a:lnTo>
                    <a:pt x="0" y="236"/>
                  </a:lnTo>
                  <a:lnTo>
                    <a:pt x="0" y="220"/>
                  </a:lnTo>
                  <a:lnTo>
                    <a:pt x="5" y="203"/>
                  </a:lnTo>
                  <a:lnTo>
                    <a:pt x="16" y="187"/>
                  </a:lnTo>
                  <a:lnTo>
                    <a:pt x="188" y="16"/>
                  </a:lnTo>
                  <a:lnTo>
                    <a:pt x="203" y="5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7" name="Freeform 1088"/>
            <p:cNvSpPr>
              <a:spLocks/>
            </p:cNvSpPr>
            <p:nvPr/>
          </p:nvSpPr>
          <p:spPr bwMode="auto">
            <a:xfrm>
              <a:off x="9331326" y="5319713"/>
              <a:ext cx="100013" cy="100013"/>
            </a:xfrm>
            <a:custGeom>
              <a:avLst/>
              <a:gdLst>
                <a:gd name="T0" fmla="*/ 563 w 627"/>
                <a:gd name="T1" fmla="*/ 0 h 628"/>
                <a:gd name="T2" fmla="*/ 579 w 627"/>
                <a:gd name="T3" fmla="*/ 0 h 628"/>
                <a:gd name="T4" fmla="*/ 596 w 627"/>
                <a:gd name="T5" fmla="*/ 6 h 628"/>
                <a:gd name="T6" fmla="*/ 612 w 627"/>
                <a:gd name="T7" fmla="*/ 17 h 628"/>
                <a:gd name="T8" fmla="*/ 622 w 627"/>
                <a:gd name="T9" fmla="*/ 31 h 628"/>
                <a:gd name="T10" fmla="*/ 627 w 627"/>
                <a:gd name="T11" fmla="*/ 48 h 628"/>
                <a:gd name="T12" fmla="*/ 627 w 627"/>
                <a:gd name="T13" fmla="*/ 66 h 628"/>
                <a:gd name="T14" fmla="*/ 622 w 627"/>
                <a:gd name="T15" fmla="*/ 82 h 628"/>
                <a:gd name="T16" fmla="*/ 612 w 627"/>
                <a:gd name="T17" fmla="*/ 97 h 628"/>
                <a:gd name="T18" fmla="*/ 96 w 627"/>
                <a:gd name="T19" fmla="*/ 612 h 628"/>
                <a:gd name="T20" fmla="*/ 84 w 627"/>
                <a:gd name="T21" fmla="*/ 621 h 628"/>
                <a:gd name="T22" fmla="*/ 72 w 627"/>
                <a:gd name="T23" fmla="*/ 627 h 628"/>
                <a:gd name="T24" fmla="*/ 56 w 627"/>
                <a:gd name="T25" fmla="*/ 628 h 628"/>
                <a:gd name="T26" fmla="*/ 40 w 627"/>
                <a:gd name="T27" fmla="*/ 627 h 628"/>
                <a:gd name="T28" fmla="*/ 28 w 627"/>
                <a:gd name="T29" fmla="*/ 621 h 628"/>
                <a:gd name="T30" fmla="*/ 16 w 627"/>
                <a:gd name="T31" fmla="*/ 612 h 628"/>
                <a:gd name="T32" fmla="*/ 5 w 627"/>
                <a:gd name="T33" fmla="*/ 597 h 628"/>
                <a:gd name="T34" fmla="*/ 0 w 627"/>
                <a:gd name="T35" fmla="*/ 580 h 628"/>
                <a:gd name="T36" fmla="*/ 0 w 627"/>
                <a:gd name="T37" fmla="*/ 563 h 628"/>
                <a:gd name="T38" fmla="*/ 5 w 627"/>
                <a:gd name="T39" fmla="*/ 546 h 628"/>
                <a:gd name="T40" fmla="*/ 16 w 627"/>
                <a:gd name="T41" fmla="*/ 531 h 628"/>
                <a:gd name="T42" fmla="*/ 531 w 627"/>
                <a:gd name="T43" fmla="*/ 17 h 628"/>
                <a:gd name="T44" fmla="*/ 546 w 627"/>
                <a:gd name="T45" fmla="*/ 6 h 628"/>
                <a:gd name="T46" fmla="*/ 563 w 627"/>
                <a:gd name="T47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7" h="628">
                  <a:moveTo>
                    <a:pt x="563" y="0"/>
                  </a:moveTo>
                  <a:lnTo>
                    <a:pt x="579" y="0"/>
                  </a:lnTo>
                  <a:lnTo>
                    <a:pt x="596" y="6"/>
                  </a:lnTo>
                  <a:lnTo>
                    <a:pt x="612" y="17"/>
                  </a:lnTo>
                  <a:lnTo>
                    <a:pt x="622" y="31"/>
                  </a:lnTo>
                  <a:lnTo>
                    <a:pt x="627" y="48"/>
                  </a:lnTo>
                  <a:lnTo>
                    <a:pt x="627" y="66"/>
                  </a:lnTo>
                  <a:lnTo>
                    <a:pt x="622" y="82"/>
                  </a:lnTo>
                  <a:lnTo>
                    <a:pt x="612" y="97"/>
                  </a:lnTo>
                  <a:lnTo>
                    <a:pt x="96" y="612"/>
                  </a:lnTo>
                  <a:lnTo>
                    <a:pt x="84" y="621"/>
                  </a:lnTo>
                  <a:lnTo>
                    <a:pt x="72" y="627"/>
                  </a:lnTo>
                  <a:lnTo>
                    <a:pt x="56" y="628"/>
                  </a:lnTo>
                  <a:lnTo>
                    <a:pt x="40" y="627"/>
                  </a:lnTo>
                  <a:lnTo>
                    <a:pt x="28" y="621"/>
                  </a:lnTo>
                  <a:lnTo>
                    <a:pt x="16" y="612"/>
                  </a:lnTo>
                  <a:lnTo>
                    <a:pt x="5" y="597"/>
                  </a:lnTo>
                  <a:lnTo>
                    <a:pt x="0" y="580"/>
                  </a:lnTo>
                  <a:lnTo>
                    <a:pt x="0" y="563"/>
                  </a:lnTo>
                  <a:lnTo>
                    <a:pt x="5" y="546"/>
                  </a:lnTo>
                  <a:lnTo>
                    <a:pt x="16" y="531"/>
                  </a:lnTo>
                  <a:lnTo>
                    <a:pt x="531" y="17"/>
                  </a:lnTo>
                  <a:lnTo>
                    <a:pt x="546" y="6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8" name="Freeform 1089"/>
            <p:cNvSpPr>
              <a:spLocks/>
            </p:cNvSpPr>
            <p:nvPr/>
          </p:nvSpPr>
          <p:spPr bwMode="auto">
            <a:xfrm>
              <a:off x="9450388" y="5273676"/>
              <a:ext cx="26988" cy="28575"/>
            </a:xfrm>
            <a:custGeom>
              <a:avLst/>
              <a:gdLst>
                <a:gd name="T0" fmla="*/ 105 w 171"/>
                <a:gd name="T1" fmla="*/ 0 h 171"/>
                <a:gd name="T2" fmla="*/ 123 w 171"/>
                <a:gd name="T3" fmla="*/ 0 h 171"/>
                <a:gd name="T4" fmla="*/ 140 w 171"/>
                <a:gd name="T5" fmla="*/ 5 h 171"/>
                <a:gd name="T6" fmla="*/ 154 w 171"/>
                <a:gd name="T7" fmla="*/ 16 h 171"/>
                <a:gd name="T8" fmla="*/ 166 w 171"/>
                <a:gd name="T9" fmla="*/ 31 h 171"/>
                <a:gd name="T10" fmla="*/ 171 w 171"/>
                <a:gd name="T11" fmla="*/ 48 h 171"/>
                <a:gd name="T12" fmla="*/ 171 w 171"/>
                <a:gd name="T13" fmla="*/ 64 h 171"/>
                <a:gd name="T14" fmla="*/ 166 w 171"/>
                <a:gd name="T15" fmla="*/ 81 h 171"/>
                <a:gd name="T16" fmla="*/ 154 w 171"/>
                <a:gd name="T17" fmla="*/ 96 h 171"/>
                <a:gd name="T18" fmla="*/ 97 w 171"/>
                <a:gd name="T19" fmla="*/ 153 h 171"/>
                <a:gd name="T20" fmla="*/ 85 w 171"/>
                <a:gd name="T21" fmla="*/ 163 h 171"/>
                <a:gd name="T22" fmla="*/ 73 w 171"/>
                <a:gd name="T23" fmla="*/ 169 h 171"/>
                <a:gd name="T24" fmla="*/ 57 w 171"/>
                <a:gd name="T25" fmla="*/ 171 h 171"/>
                <a:gd name="T26" fmla="*/ 42 w 171"/>
                <a:gd name="T27" fmla="*/ 169 h 171"/>
                <a:gd name="T28" fmla="*/ 28 w 171"/>
                <a:gd name="T29" fmla="*/ 163 h 171"/>
                <a:gd name="T30" fmla="*/ 17 w 171"/>
                <a:gd name="T31" fmla="*/ 153 h 171"/>
                <a:gd name="T32" fmla="*/ 6 w 171"/>
                <a:gd name="T33" fmla="*/ 138 h 171"/>
                <a:gd name="T34" fmla="*/ 0 w 171"/>
                <a:gd name="T35" fmla="*/ 122 h 171"/>
                <a:gd name="T36" fmla="*/ 0 w 171"/>
                <a:gd name="T37" fmla="*/ 105 h 171"/>
                <a:gd name="T38" fmla="*/ 6 w 171"/>
                <a:gd name="T39" fmla="*/ 88 h 171"/>
                <a:gd name="T40" fmla="*/ 17 w 171"/>
                <a:gd name="T41" fmla="*/ 74 h 171"/>
                <a:gd name="T42" fmla="*/ 74 w 171"/>
                <a:gd name="T43" fmla="*/ 16 h 171"/>
                <a:gd name="T44" fmla="*/ 88 w 171"/>
                <a:gd name="T45" fmla="*/ 5 h 171"/>
                <a:gd name="T46" fmla="*/ 105 w 171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" h="171">
                  <a:moveTo>
                    <a:pt x="105" y="0"/>
                  </a:moveTo>
                  <a:lnTo>
                    <a:pt x="123" y="0"/>
                  </a:lnTo>
                  <a:lnTo>
                    <a:pt x="140" y="5"/>
                  </a:lnTo>
                  <a:lnTo>
                    <a:pt x="154" y="16"/>
                  </a:lnTo>
                  <a:lnTo>
                    <a:pt x="166" y="31"/>
                  </a:lnTo>
                  <a:lnTo>
                    <a:pt x="171" y="48"/>
                  </a:lnTo>
                  <a:lnTo>
                    <a:pt x="171" y="64"/>
                  </a:lnTo>
                  <a:lnTo>
                    <a:pt x="166" y="81"/>
                  </a:lnTo>
                  <a:lnTo>
                    <a:pt x="154" y="96"/>
                  </a:lnTo>
                  <a:lnTo>
                    <a:pt x="97" y="153"/>
                  </a:lnTo>
                  <a:lnTo>
                    <a:pt x="85" y="163"/>
                  </a:lnTo>
                  <a:lnTo>
                    <a:pt x="73" y="169"/>
                  </a:lnTo>
                  <a:lnTo>
                    <a:pt x="57" y="171"/>
                  </a:lnTo>
                  <a:lnTo>
                    <a:pt x="42" y="169"/>
                  </a:lnTo>
                  <a:lnTo>
                    <a:pt x="28" y="163"/>
                  </a:lnTo>
                  <a:lnTo>
                    <a:pt x="17" y="153"/>
                  </a:lnTo>
                  <a:lnTo>
                    <a:pt x="6" y="138"/>
                  </a:lnTo>
                  <a:lnTo>
                    <a:pt x="0" y="122"/>
                  </a:lnTo>
                  <a:lnTo>
                    <a:pt x="0" y="105"/>
                  </a:lnTo>
                  <a:lnTo>
                    <a:pt x="6" y="88"/>
                  </a:lnTo>
                  <a:lnTo>
                    <a:pt x="17" y="74"/>
                  </a:lnTo>
                  <a:lnTo>
                    <a:pt x="74" y="16"/>
                  </a:lnTo>
                  <a:lnTo>
                    <a:pt x="88" y="5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9" name="Freeform 1090"/>
            <p:cNvSpPr>
              <a:spLocks noEditPoints="1"/>
            </p:cNvSpPr>
            <p:nvPr/>
          </p:nvSpPr>
          <p:spPr bwMode="auto">
            <a:xfrm>
              <a:off x="9577388" y="5346701"/>
              <a:ext cx="80963" cy="82550"/>
            </a:xfrm>
            <a:custGeom>
              <a:avLst/>
              <a:gdLst>
                <a:gd name="T0" fmla="*/ 229 w 515"/>
                <a:gd name="T1" fmla="*/ 118 h 514"/>
                <a:gd name="T2" fmla="*/ 178 w 515"/>
                <a:gd name="T3" fmla="*/ 139 h 514"/>
                <a:gd name="T4" fmla="*/ 139 w 515"/>
                <a:gd name="T5" fmla="*/ 177 h 514"/>
                <a:gd name="T6" fmla="*/ 118 w 515"/>
                <a:gd name="T7" fmla="*/ 228 h 514"/>
                <a:gd name="T8" fmla="*/ 118 w 515"/>
                <a:gd name="T9" fmla="*/ 286 h 514"/>
                <a:gd name="T10" fmla="*/ 139 w 515"/>
                <a:gd name="T11" fmla="*/ 338 h 514"/>
                <a:gd name="T12" fmla="*/ 178 w 515"/>
                <a:gd name="T13" fmla="*/ 376 h 514"/>
                <a:gd name="T14" fmla="*/ 229 w 515"/>
                <a:gd name="T15" fmla="*/ 398 h 514"/>
                <a:gd name="T16" fmla="*/ 287 w 515"/>
                <a:gd name="T17" fmla="*/ 398 h 514"/>
                <a:gd name="T18" fmla="*/ 338 w 515"/>
                <a:gd name="T19" fmla="*/ 376 h 514"/>
                <a:gd name="T20" fmla="*/ 377 w 515"/>
                <a:gd name="T21" fmla="*/ 338 h 514"/>
                <a:gd name="T22" fmla="*/ 399 w 515"/>
                <a:gd name="T23" fmla="*/ 286 h 514"/>
                <a:gd name="T24" fmla="*/ 399 w 515"/>
                <a:gd name="T25" fmla="*/ 228 h 514"/>
                <a:gd name="T26" fmla="*/ 377 w 515"/>
                <a:gd name="T27" fmla="*/ 177 h 514"/>
                <a:gd name="T28" fmla="*/ 338 w 515"/>
                <a:gd name="T29" fmla="*/ 139 h 514"/>
                <a:gd name="T30" fmla="*/ 287 w 515"/>
                <a:gd name="T31" fmla="*/ 118 h 514"/>
                <a:gd name="T32" fmla="*/ 258 w 515"/>
                <a:gd name="T33" fmla="*/ 0 h 514"/>
                <a:gd name="T34" fmla="*/ 333 w 515"/>
                <a:gd name="T35" fmla="*/ 11 h 514"/>
                <a:gd name="T36" fmla="*/ 399 w 515"/>
                <a:gd name="T37" fmla="*/ 42 h 514"/>
                <a:gd name="T38" fmla="*/ 453 w 515"/>
                <a:gd name="T39" fmla="*/ 89 h 514"/>
                <a:gd name="T40" fmla="*/ 491 w 515"/>
                <a:gd name="T41" fmla="*/ 149 h 514"/>
                <a:gd name="T42" fmla="*/ 513 w 515"/>
                <a:gd name="T43" fmla="*/ 220 h 514"/>
                <a:gd name="T44" fmla="*/ 513 w 515"/>
                <a:gd name="T45" fmla="*/ 296 h 514"/>
                <a:gd name="T46" fmla="*/ 491 w 515"/>
                <a:gd name="T47" fmla="*/ 367 h 514"/>
                <a:gd name="T48" fmla="*/ 453 w 515"/>
                <a:gd name="T49" fmla="*/ 427 h 514"/>
                <a:gd name="T50" fmla="*/ 399 w 515"/>
                <a:gd name="T51" fmla="*/ 474 h 514"/>
                <a:gd name="T52" fmla="*/ 333 w 515"/>
                <a:gd name="T53" fmla="*/ 504 h 514"/>
                <a:gd name="T54" fmla="*/ 258 w 515"/>
                <a:gd name="T55" fmla="*/ 514 h 514"/>
                <a:gd name="T56" fmla="*/ 184 w 515"/>
                <a:gd name="T57" fmla="*/ 504 h 514"/>
                <a:gd name="T58" fmla="*/ 117 w 515"/>
                <a:gd name="T59" fmla="*/ 474 h 514"/>
                <a:gd name="T60" fmla="*/ 64 w 515"/>
                <a:gd name="T61" fmla="*/ 427 h 514"/>
                <a:gd name="T62" fmla="*/ 24 w 515"/>
                <a:gd name="T63" fmla="*/ 367 h 514"/>
                <a:gd name="T64" fmla="*/ 4 w 515"/>
                <a:gd name="T65" fmla="*/ 296 h 514"/>
                <a:gd name="T66" fmla="*/ 4 w 515"/>
                <a:gd name="T67" fmla="*/ 220 h 514"/>
                <a:gd name="T68" fmla="*/ 24 w 515"/>
                <a:gd name="T69" fmla="*/ 149 h 514"/>
                <a:gd name="T70" fmla="*/ 64 w 515"/>
                <a:gd name="T71" fmla="*/ 89 h 514"/>
                <a:gd name="T72" fmla="*/ 117 w 515"/>
                <a:gd name="T73" fmla="*/ 42 h 514"/>
                <a:gd name="T74" fmla="*/ 184 w 515"/>
                <a:gd name="T75" fmla="*/ 11 h 514"/>
                <a:gd name="T76" fmla="*/ 258 w 515"/>
                <a:gd name="T77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5" h="514">
                  <a:moveTo>
                    <a:pt x="258" y="115"/>
                  </a:moveTo>
                  <a:lnTo>
                    <a:pt x="229" y="118"/>
                  </a:lnTo>
                  <a:lnTo>
                    <a:pt x="202" y="126"/>
                  </a:lnTo>
                  <a:lnTo>
                    <a:pt x="178" y="139"/>
                  </a:lnTo>
                  <a:lnTo>
                    <a:pt x="157" y="156"/>
                  </a:lnTo>
                  <a:lnTo>
                    <a:pt x="139" y="177"/>
                  </a:lnTo>
                  <a:lnTo>
                    <a:pt x="127" y="201"/>
                  </a:lnTo>
                  <a:lnTo>
                    <a:pt x="118" y="228"/>
                  </a:lnTo>
                  <a:lnTo>
                    <a:pt x="115" y="257"/>
                  </a:lnTo>
                  <a:lnTo>
                    <a:pt x="118" y="286"/>
                  </a:lnTo>
                  <a:lnTo>
                    <a:pt x="127" y="313"/>
                  </a:lnTo>
                  <a:lnTo>
                    <a:pt x="139" y="338"/>
                  </a:lnTo>
                  <a:lnTo>
                    <a:pt x="157" y="359"/>
                  </a:lnTo>
                  <a:lnTo>
                    <a:pt x="178" y="376"/>
                  </a:lnTo>
                  <a:lnTo>
                    <a:pt x="202" y="390"/>
                  </a:lnTo>
                  <a:lnTo>
                    <a:pt x="229" y="398"/>
                  </a:lnTo>
                  <a:lnTo>
                    <a:pt x="258" y="401"/>
                  </a:lnTo>
                  <a:lnTo>
                    <a:pt x="287" y="398"/>
                  </a:lnTo>
                  <a:lnTo>
                    <a:pt x="314" y="390"/>
                  </a:lnTo>
                  <a:lnTo>
                    <a:pt x="338" y="376"/>
                  </a:lnTo>
                  <a:lnTo>
                    <a:pt x="360" y="359"/>
                  </a:lnTo>
                  <a:lnTo>
                    <a:pt x="377" y="338"/>
                  </a:lnTo>
                  <a:lnTo>
                    <a:pt x="390" y="313"/>
                  </a:lnTo>
                  <a:lnTo>
                    <a:pt x="399" y="286"/>
                  </a:lnTo>
                  <a:lnTo>
                    <a:pt x="402" y="257"/>
                  </a:lnTo>
                  <a:lnTo>
                    <a:pt x="399" y="228"/>
                  </a:lnTo>
                  <a:lnTo>
                    <a:pt x="390" y="201"/>
                  </a:lnTo>
                  <a:lnTo>
                    <a:pt x="377" y="177"/>
                  </a:lnTo>
                  <a:lnTo>
                    <a:pt x="360" y="156"/>
                  </a:lnTo>
                  <a:lnTo>
                    <a:pt x="338" y="139"/>
                  </a:lnTo>
                  <a:lnTo>
                    <a:pt x="314" y="126"/>
                  </a:lnTo>
                  <a:lnTo>
                    <a:pt x="287" y="118"/>
                  </a:lnTo>
                  <a:lnTo>
                    <a:pt x="258" y="115"/>
                  </a:lnTo>
                  <a:close/>
                  <a:moveTo>
                    <a:pt x="258" y="0"/>
                  </a:moveTo>
                  <a:lnTo>
                    <a:pt x="297" y="3"/>
                  </a:lnTo>
                  <a:lnTo>
                    <a:pt x="333" y="11"/>
                  </a:lnTo>
                  <a:lnTo>
                    <a:pt x="367" y="24"/>
                  </a:lnTo>
                  <a:lnTo>
                    <a:pt x="399" y="42"/>
                  </a:lnTo>
                  <a:lnTo>
                    <a:pt x="428" y="64"/>
                  </a:lnTo>
                  <a:lnTo>
                    <a:pt x="453" y="89"/>
                  </a:lnTo>
                  <a:lnTo>
                    <a:pt x="475" y="117"/>
                  </a:lnTo>
                  <a:lnTo>
                    <a:pt x="491" y="149"/>
                  </a:lnTo>
                  <a:lnTo>
                    <a:pt x="505" y="183"/>
                  </a:lnTo>
                  <a:lnTo>
                    <a:pt x="513" y="220"/>
                  </a:lnTo>
                  <a:lnTo>
                    <a:pt x="515" y="257"/>
                  </a:lnTo>
                  <a:lnTo>
                    <a:pt x="513" y="296"/>
                  </a:lnTo>
                  <a:lnTo>
                    <a:pt x="505" y="332"/>
                  </a:lnTo>
                  <a:lnTo>
                    <a:pt x="491" y="367"/>
                  </a:lnTo>
                  <a:lnTo>
                    <a:pt x="475" y="398"/>
                  </a:lnTo>
                  <a:lnTo>
                    <a:pt x="453" y="427"/>
                  </a:lnTo>
                  <a:lnTo>
                    <a:pt x="428" y="452"/>
                  </a:lnTo>
                  <a:lnTo>
                    <a:pt x="399" y="474"/>
                  </a:lnTo>
                  <a:lnTo>
                    <a:pt x="367" y="492"/>
                  </a:lnTo>
                  <a:lnTo>
                    <a:pt x="333" y="504"/>
                  </a:lnTo>
                  <a:lnTo>
                    <a:pt x="297" y="512"/>
                  </a:lnTo>
                  <a:lnTo>
                    <a:pt x="258" y="514"/>
                  </a:lnTo>
                  <a:lnTo>
                    <a:pt x="220" y="512"/>
                  </a:lnTo>
                  <a:lnTo>
                    <a:pt x="184" y="504"/>
                  </a:lnTo>
                  <a:lnTo>
                    <a:pt x="150" y="492"/>
                  </a:lnTo>
                  <a:lnTo>
                    <a:pt x="117" y="474"/>
                  </a:lnTo>
                  <a:lnTo>
                    <a:pt x="89" y="452"/>
                  </a:lnTo>
                  <a:lnTo>
                    <a:pt x="64" y="427"/>
                  </a:lnTo>
                  <a:lnTo>
                    <a:pt x="42" y="398"/>
                  </a:lnTo>
                  <a:lnTo>
                    <a:pt x="24" y="367"/>
                  </a:lnTo>
                  <a:lnTo>
                    <a:pt x="12" y="332"/>
                  </a:lnTo>
                  <a:lnTo>
                    <a:pt x="4" y="296"/>
                  </a:lnTo>
                  <a:lnTo>
                    <a:pt x="0" y="257"/>
                  </a:lnTo>
                  <a:lnTo>
                    <a:pt x="4" y="220"/>
                  </a:lnTo>
                  <a:lnTo>
                    <a:pt x="12" y="183"/>
                  </a:lnTo>
                  <a:lnTo>
                    <a:pt x="24" y="149"/>
                  </a:lnTo>
                  <a:lnTo>
                    <a:pt x="42" y="117"/>
                  </a:lnTo>
                  <a:lnTo>
                    <a:pt x="64" y="89"/>
                  </a:lnTo>
                  <a:lnTo>
                    <a:pt x="89" y="64"/>
                  </a:lnTo>
                  <a:lnTo>
                    <a:pt x="117" y="42"/>
                  </a:lnTo>
                  <a:lnTo>
                    <a:pt x="150" y="24"/>
                  </a:lnTo>
                  <a:lnTo>
                    <a:pt x="184" y="11"/>
                  </a:lnTo>
                  <a:lnTo>
                    <a:pt x="220" y="3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0" name="Freeform 1091"/>
            <p:cNvSpPr>
              <a:spLocks/>
            </p:cNvSpPr>
            <p:nvPr/>
          </p:nvSpPr>
          <p:spPr bwMode="auto">
            <a:xfrm>
              <a:off x="9367838" y="5319713"/>
              <a:ext cx="19050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2 w 115"/>
                <a:gd name="T5" fmla="*/ 10 h 114"/>
                <a:gd name="T6" fmla="*/ 104 w 115"/>
                <a:gd name="T7" fmla="*/ 22 h 114"/>
                <a:gd name="T8" fmla="*/ 111 w 115"/>
                <a:gd name="T9" fmla="*/ 38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7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7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1" name="Freeform 1092"/>
            <p:cNvSpPr>
              <a:spLocks/>
            </p:cNvSpPr>
            <p:nvPr/>
          </p:nvSpPr>
          <p:spPr bwMode="auto">
            <a:xfrm>
              <a:off x="9431338" y="5302251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2 w 115"/>
                <a:gd name="T5" fmla="*/ 10 h 114"/>
                <a:gd name="T6" fmla="*/ 104 w 115"/>
                <a:gd name="T7" fmla="*/ 21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1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7" name="Group 1766"/>
          <p:cNvGrpSpPr/>
          <p:nvPr/>
        </p:nvGrpSpPr>
        <p:grpSpPr>
          <a:xfrm>
            <a:off x="8157852" y="5091654"/>
            <a:ext cx="544513" cy="382587"/>
            <a:chOff x="8172450" y="5091113"/>
            <a:chExt cx="544513" cy="382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36" name="Freeform 1097"/>
            <p:cNvSpPr>
              <a:spLocks noEditPoints="1"/>
            </p:cNvSpPr>
            <p:nvPr/>
          </p:nvSpPr>
          <p:spPr bwMode="auto">
            <a:xfrm>
              <a:off x="8335963" y="5219700"/>
              <a:ext cx="217488" cy="217487"/>
            </a:xfrm>
            <a:custGeom>
              <a:avLst/>
              <a:gdLst>
                <a:gd name="T0" fmla="*/ 572 w 1373"/>
                <a:gd name="T1" fmla="*/ 126 h 1374"/>
                <a:gd name="T2" fmla="*/ 415 w 1373"/>
                <a:gd name="T3" fmla="*/ 183 h 1374"/>
                <a:gd name="T4" fmla="*/ 282 w 1373"/>
                <a:gd name="T5" fmla="*/ 283 h 1374"/>
                <a:gd name="T6" fmla="*/ 183 w 1373"/>
                <a:gd name="T7" fmla="*/ 414 h 1374"/>
                <a:gd name="T8" fmla="*/ 126 w 1373"/>
                <a:gd name="T9" fmla="*/ 572 h 1374"/>
                <a:gd name="T10" fmla="*/ 118 w 1373"/>
                <a:gd name="T11" fmla="*/ 745 h 1374"/>
                <a:gd name="T12" fmla="*/ 159 w 1373"/>
                <a:gd name="T13" fmla="*/ 910 h 1374"/>
                <a:gd name="T14" fmla="*/ 246 w 1373"/>
                <a:gd name="T15" fmla="*/ 1051 h 1374"/>
                <a:gd name="T16" fmla="*/ 367 w 1373"/>
                <a:gd name="T17" fmla="*/ 1161 h 1374"/>
                <a:gd name="T18" fmla="*/ 517 w 1373"/>
                <a:gd name="T19" fmla="*/ 1235 h 1374"/>
                <a:gd name="T20" fmla="*/ 687 w 1373"/>
                <a:gd name="T21" fmla="*/ 1260 h 1374"/>
                <a:gd name="T22" fmla="*/ 857 w 1373"/>
                <a:gd name="T23" fmla="*/ 1235 h 1374"/>
                <a:gd name="T24" fmla="*/ 1006 w 1373"/>
                <a:gd name="T25" fmla="*/ 1161 h 1374"/>
                <a:gd name="T26" fmla="*/ 1128 w 1373"/>
                <a:gd name="T27" fmla="*/ 1051 h 1374"/>
                <a:gd name="T28" fmla="*/ 1213 w 1373"/>
                <a:gd name="T29" fmla="*/ 910 h 1374"/>
                <a:gd name="T30" fmla="*/ 1256 w 1373"/>
                <a:gd name="T31" fmla="*/ 745 h 1374"/>
                <a:gd name="T32" fmla="*/ 1248 w 1373"/>
                <a:gd name="T33" fmla="*/ 572 h 1374"/>
                <a:gd name="T34" fmla="*/ 1189 w 1373"/>
                <a:gd name="T35" fmla="*/ 414 h 1374"/>
                <a:gd name="T36" fmla="*/ 1090 w 1373"/>
                <a:gd name="T37" fmla="*/ 283 h 1374"/>
                <a:gd name="T38" fmla="*/ 959 w 1373"/>
                <a:gd name="T39" fmla="*/ 183 h 1374"/>
                <a:gd name="T40" fmla="*/ 802 w 1373"/>
                <a:gd name="T41" fmla="*/ 126 h 1374"/>
                <a:gd name="T42" fmla="*/ 687 w 1373"/>
                <a:gd name="T43" fmla="*/ 0 h 1374"/>
                <a:gd name="T44" fmla="*/ 879 w 1373"/>
                <a:gd name="T45" fmla="*/ 27 h 1374"/>
                <a:gd name="T46" fmla="*/ 1051 w 1373"/>
                <a:gd name="T47" fmla="*/ 104 h 1374"/>
                <a:gd name="T48" fmla="*/ 1193 w 1373"/>
                <a:gd name="T49" fmla="*/ 224 h 1374"/>
                <a:gd name="T50" fmla="*/ 1299 w 1373"/>
                <a:gd name="T51" fmla="*/ 378 h 1374"/>
                <a:gd name="T52" fmla="*/ 1361 w 1373"/>
                <a:gd name="T53" fmla="*/ 557 h 1374"/>
                <a:gd name="T54" fmla="*/ 1370 w 1373"/>
                <a:gd name="T55" fmla="*/ 753 h 1374"/>
                <a:gd name="T56" fmla="*/ 1325 w 1373"/>
                <a:gd name="T57" fmla="*/ 939 h 1374"/>
                <a:gd name="T58" fmla="*/ 1233 w 1373"/>
                <a:gd name="T59" fmla="*/ 1102 h 1374"/>
                <a:gd name="T60" fmla="*/ 1102 w 1373"/>
                <a:gd name="T61" fmla="*/ 1233 h 1374"/>
                <a:gd name="T62" fmla="*/ 939 w 1373"/>
                <a:gd name="T63" fmla="*/ 1326 h 1374"/>
                <a:gd name="T64" fmla="*/ 753 w 1373"/>
                <a:gd name="T65" fmla="*/ 1371 h 1374"/>
                <a:gd name="T66" fmla="*/ 557 w 1373"/>
                <a:gd name="T67" fmla="*/ 1362 h 1374"/>
                <a:gd name="T68" fmla="*/ 377 w 1373"/>
                <a:gd name="T69" fmla="*/ 1300 h 1374"/>
                <a:gd name="T70" fmla="*/ 224 w 1373"/>
                <a:gd name="T71" fmla="*/ 1194 h 1374"/>
                <a:gd name="T72" fmla="*/ 105 w 1373"/>
                <a:gd name="T73" fmla="*/ 1051 h 1374"/>
                <a:gd name="T74" fmla="*/ 27 w 1373"/>
                <a:gd name="T75" fmla="*/ 880 h 1374"/>
                <a:gd name="T76" fmla="*/ 0 w 1373"/>
                <a:gd name="T77" fmla="*/ 687 h 1374"/>
                <a:gd name="T78" fmla="*/ 27 w 1373"/>
                <a:gd name="T79" fmla="*/ 495 h 1374"/>
                <a:gd name="T80" fmla="*/ 105 w 1373"/>
                <a:gd name="T81" fmla="*/ 323 h 1374"/>
                <a:gd name="T82" fmla="*/ 224 w 1373"/>
                <a:gd name="T83" fmla="*/ 180 h 1374"/>
                <a:gd name="T84" fmla="*/ 377 w 1373"/>
                <a:gd name="T85" fmla="*/ 74 h 1374"/>
                <a:gd name="T86" fmla="*/ 557 w 1373"/>
                <a:gd name="T87" fmla="*/ 12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3" h="1374">
                  <a:moveTo>
                    <a:pt x="687" y="114"/>
                  </a:moveTo>
                  <a:lnTo>
                    <a:pt x="628" y="117"/>
                  </a:lnTo>
                  <a:lnTo>
                    <a:pt x="572" y="126"/>
                  </a:lnTo>
                  <a:lnTo>
                    <a:pt x="517" y="140"/>
                  </a:lnTo>
                  <a:lnTo>
                    <a:pt x="465" y="159"/>
                  </a:lnTo>
                  <a:lnTo>
                    <a:pt x="415" y="183"/>
                  </a:lnTo>
                  <a:lnTo>
                    <a:pt x="367" y="213"/>
                  </a:lnTo>
                  <a:lnTo>
                    <a:pt x="323" y="245"/>
                  </a:lnTo>
                  <a:lnTo>
                    <a:pt x="282" y="283"/>
                  </a:lnTo>
                  <a:lnTo>
                    <a:pt x="246" y="323"/>
                  </a:lnTo>
                  <a:lnTo>
                    <a:pt x="213" y="367"/>
                  </a:lnTo>
                  <a:lnTo>
                    <a:pt x="183" y="414"/>
                  </a:lnTo>
                  <a:lnTo>
                    <a:pt x="159" y="464"/>
                  </a:lnTo>
                  <a:lnTo>
                    <a:pt x="141" y="517"/>
                  </a:lnTo>
                  <a:lnTo>
                    <a:pt x="126" y="572"/>
                  </a:lnTo>
                  <a:lnTo>
                    <a:pt x="118" y="628"/>
                  </a:lnTo>
                  <a:lnTo>
                    <a:pt x="115" y="687"/>
                  </a:lnTo>
                  <a:lnTo>
                    <a:pt x="118" y="745"/>
                  </a:lnTo>
                  <a:lnTo>
                    <a:pt x="126" y="802"/>
                  </a:lnTo>
                  <a:lnTo>
                    <a:pt x="141" y="857"/>
                  </a:lnTo>
                  <a:lnTo>
                    <a:pt x="159" y="910"/>
                  </a:lnTo>
                  <a:lnTo>
                    <a:pt x="183" y="959"/>
                  </a:lnTo>
                  <a:lnTo>
                    <a:pt x="213" y="1007"/>
                  </a:lnTo>
                  <a:lnTo>
                    <a:pt x="246" y="1051"/>
                  </a:lnTo>
                  <a:lnTo>
                    <a:pt x="282" y="1092"/>
                  </a:lnTo>
                  <a:lnTo>
                    <a:pt x="323" y="1129"/>
                  </a:lnTo>
                  <a:lnTo>
                    <a:pt x="367" y="1161"/>
                  </a:lnTo>
                  <a:lnTo>
                    <a:pt x="415" y="1191"/>
                  </a:lnTo>
                  <a:lnTo>
                    <a:pt x="465" y="1215"/>
                  </a:lnTo>
                  <a:lnTo>
                    <a:pt x="517" y="1235"/>
                  </a:lnTo>
                  <a:lnTo>
                    <a:pt x="572" y="1248"/>
                  </a:lnTo>
                  <a:lnTo>
                    <a:pt x="628" y="1256"/>
                  </a:lnTo>
                  <a:lnTo>
                    <a:pt x="687" y="1260"/>
                  </a:lnTo>
                  <a:lnTo>
                    <a:pt x="745" y="1256"/>
                  </a:lnTo>
                  <a:lnTo>
                    <a:pt x="802" y="1248"/>
                  </a:lnTo>
                  <a:lnTo>
                    <a:pt x="857" y="1235"/>
                  </a:lnTo>
                  <a:lnTo>
                    <a:pt x="909" y="1215"/>
                  </a:lnTo>
                  <a:lnTo>
                    <a:pt x="959" y="1191"/>
                  </a:lnTo>
                  <a:lnTo>
                    <a:pt x="1006" y="1161"/>
                  </a:lnTo>
                  <a:lnTo>
                    <a:pt x="1050" y="1129"/>
                  </a:lnTo>
                  <a:lnTo>
                    <a:pt x="1090" y="1092"/>
                  </a:lnTo>
                  <a:lnTo>
                    <a:pt x="1128" y="1051"/>
                  </a:lnTo>
                  <a:lnTo>
                    <a:pt x="1161" y="1007"/>
                  </a:lnTo>
                  <a:lnTo>
                    <a:pt x="1189" y="959"/>
                  </a:lnTo>
                  <a:lnTo>
                    <a:pt x="1213" y="910"/>
                  </a:lnTo>
                  <a:lnTo>
                    <a:pt x="1233" y="857"/>
                  </a:lnTo>
                  <a:lnTo>
                    <a:pt x="1248" y="802"/>
                  </a:lnTo>
                  <a:lnTo>
                    <a:pt x="1256" y="745"/>
                  </a:lnTo>
                  <a:lnTo>
                    <a:pt x="1259" y="687"/>
                  </a:lnTo>
                  <a:lnTo>
                    <a:pt x="1256" y="628"/>
                  </a:lnTo>
                  <a:lnTo>
                    <a:pt x="1248" y="572"/>
                  </a:lnTo>
                  <a:lnTo>
                    <a:pt x="1233" y="517"/>
                  </a:lnTo>
                  <a:lnTo>
                    <a:pt x="1213" y="464"/>
                  </a:lnTo>
                  <a:lnTo>
                    <a:pt x="1189" y="414"/>
                  </a:lnTo>
                  <a:lnTo>
                    <a:pt x="1161" y="367"/>
                  </a:lnTo>
                  <a:lnTo>
                    <a:pt x="1128" y="323"/>
                  </a:lnTo>
                  <a:lnTo>
                    <a:pt x="1090" y="283"/>
                  </a:lnTo>
                  <a:lnTo>
                    <a:pt x="1050" y="245"/>
                  </a:lnTo>
                  <a:lnTo>
                    <a:pt x="1006" y="213"/>
                  </a:lnTo>
                  <a:lnTo>
                    <a:pt x="959" y="183"/>
                  </a:lnTo>
                  <a:lnTo>
                    <a:pt x="909" y="159"/>
                  </a:lnTo>
                  <a:lnTo>
                    <a:pt x="857" y="140"/>
                  </a:lnTo>
                  <a:lnTo>
                    <a:pt x="802" y="126"/>
                  </a:lnTo>
                  <a:lnTo>
                    <a:pt x="745" y="117"/>
                  </a:lnTo>
                  <a:lnTo>
                    <a:pt x="687" y="114"/>
                  </a:lnTo>
                  <a:close/>
                  <a:moveTo>
                    <a:pt x="687" y="0"/>
                  </a:moveTo>
                  <a:lnTo>
                    <a:pt x="753" y="3"/>
                  </a:lnTo>
                  <a:lnTo>
                    <a:pt x="817" y="12"/>
                  </a:lnTo>
                  <a:lnTo>
                    <a:pt x="879" y="27"/>
                  </a:lnTo>
                  <a:lnTo>
                    <a:pt x="939" y="48"/>
                  </a:lnTo>
                  <a:lnTo>
                    <a:pt x="995" y="74"/>
                  </a:lnTo>
                  <a:lnTo>
                    <a:pt x="1051" y="104"/>
                  </a:lnTo>
                  <a:lnTo>
                    <a:pt x="1102" y="140"/>
                  </a:lnTo>
                  <a:lnTo>
                    <a:pt x="1149" y="180"/>
                  </a:lnTo>
                  <a:lnTo>
                    <a:pt x="1193" y="224"/>
                  </a:lnTo>
                  <a:lnTo>
                    <a:pt x="1233" y="271"/>
                  </a:lnTo>
                  <a:lnTo>
                    <a:pt x="1269" y="323"/>
                  </a:lnTo>
                  <a:lnTo>
                    <a:pt x="1299" y="378"/>
                  </a:lnTo>
                  <a:lnTo>
                    <a:pt x="1325" y="435"/>
                  </a:lnTo>
                  <a:lnTo>
                    <a:pt x="1346" y="495"/>
                  </a:lnTo>
                  <a:lnTo>
                    <a:pt x="1361" y="557"/>
                  </a:lnTo>
                  <a:lnTo>
                    <a:pt x="1370" y="621"/>
                  </a:lnTo>
                  <a:lnTo>
                    <a:pt x="1373" y="687"/>
                  </a:lnTo>
                  <a:lnTo>
                    <a:pt x="1370" y="753"/>
                  </a:lnTo>
                  <a:lnTo>
                    <a:pt x="1361" y="817"/>
                  </a:lnTo>
                  <a:lnTo>
                    <a:pt x="1346" y="880"/>
                  </a:lnTo>
                  <a:lnTo>
                    <a:pt x="1325" y="939"/>
                  </a:lnTo>
                  <a:lnTo>
                    <a:pt x="1299" y="997"/>
                  </a:lnTo>
                  <a:lnTo>
                    <a:pt x="1269" y="1051"/>
                  </a:lnTo>
                  <a:lnTo>
                    <a:pt x="1233" y="1102"/>
                  </a:lnTo>
                  <a:lnTo>
                    <a:pt x="1193" y="1150"/>
                  </a:lnTo>
                  <a:lnTo>
                    <a:pt x="1149" y="1194"/>
                  </a:lnTo>
                  <a:lnTo>
                    <a:pt x="1102" y="1233"/>
                  </a:lnTo>
                  <a:lnTo>
                    <a:pt x="1051" y="1269"/>
                  </a:lnTo>
                  <a:lnTo>
                    <a:pt x="995" y="1300"/>
                  </a:lnTo>
                  <a:lnTo>
                    <a:pt x="939" y="1326"/>
                  </a:lnTo>
                  <a:lnTo>
                    <a:pt x="879" y="1347"/>
                  </a:lnTo>
                  <a:lnTo>
                    <a:pt x="817" y="1362"/>
                  </a:lnTo>
                  <a:lnTo>
                    <a:pt x="753" y="1371"/>
                  </a:lnTo>
                  <a:lnTo>
                    <a:pt x="687" y="1374"/>
                  </a:lnTo>
                  <a:lnTo>
                    <a:pt x="621" y="1371"/>
                  </a:lnTo>
                  <a:lnTo>
                    <a:pt x="557" y="1362"/>
                  </a:lnTo>
                  <a:lnTo>
                    <a:pt x="494" y="1347"/>
                  </a:lnTo>
                  <a:lnTo>
                    <a:pt x="435" y="1326"/>
                  </a:lnTo>
                  <a:lnTo>
                    <a:pt x="377" y="1300"/>
                  </a:lnTo>
                  <a:lnTo>
                    <a:pt x="323" y="1269"/>
                  </a:lnTo>
                  <a:lnTo>
                    <a:pt x="272" y="1233"/>
                  </a:lnTo>
                  <a:lnTo>
                    <a:pt x="224" y="1194"/>
                  </a:lnTo>
                  <a:lnTo>
                    <a:pt x="180" y="1150"/>
                  </a:lnTo>
                  <a:lnTo>
                    <a:pt x="141" y="1102"/>
                  </a:lnTo>
                  <a:lnTo>
                    <a:pt x="105" y="1051"/>
                  </a:lnTo>
                  <a:lnTo>
                    <a:pt x="74" y="997"/>
                  </a:lnTo>
                  <a:lnTo>
                    <a:pt x="48" y="939"/>
                  </a:lnTo>
                  <a:lnTo>
                    <a:pt x="27" y="880"/>
                  </a:lnTo>
                  <a:lnTo>
                    <a:pt x="12" y="817"/>
                  </a:lnTo>
                  <a:lnTo>
                    <a:pt x="3" y="753"/>
                  </a:lnTo>
                  <a:lnTo>
                    <a:pt x="0" y="687"/>
                  </a:lnTo>
                  <a:lnTo>
                    <a:pt x="3" y="621"/>
                  </a:lnTo>
                  <a:lnTo>
                    <a:pt x="12" y="557"/>
                  </a:lnTo>
                  <a:lnTo>
                    <a:pt x="27" y="495"/>
                  </a:lnTo>
                  <a:lnTo>
                    <a:pt x="48" y="435"/>
                  </a:lnTo>
                  <a:lnTo>
                    <a:pt x="74" y="378"/>
                  </a:lnTo>
                  <a:lnTo>
                    <a:pt x="105" y="323"/>
                  </a:lnTo>
                  <a:lnTo>
                    <a:pt x="141" y="271"/>
                  </a:lnTo>
                  <a:lnTo>
                    <a:pt x="180" y="224"/>
                  </a:lnTo>
                  <a:lnTo>
                    <a:pt x="224" y="180"/>
                  </a:lnTo>
                  <a:lnTo>
                    <a:pt x="272" y="140"/>
                  </a:lnTo>
                  <a:lnTo>
                    <a:pt x="323" y="104"/>
                  </a:lnTo>
                  <a:lnTo>
                    <a:pt x="377" y="74"/>
                  </a:lnTo>
                  <a:lnTo>
                    <a:pt x="435" y="48"/>
                  </a:lnTo>
                  <a:lnTo>
                    <a:pt x="494" y="27"/>
                  </a:lnTo>
                  <a:lnTo>
                    <a:pt x="557" y="12"/>
                  </a:lnTo>
                  <a:lnTo>
                    <a:pt x="621" y="3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7" name="Freeform 1098"/>
            <p:cNvSpPr>
              <a:spLocks noEditPoints="1"/>
            </p:cNvSpPr>
            <p:nvPr/>
          </p:nvSpPr>
          <p:spPr bwMode="auto">
            <a:xfrm>
              <a:off x="8385175" y="5267325"/>
              <a:ext cx="119063" cy="120650"/>
            </a:xfrm>
            <a:custGeom>
              <a:avLst/>
              <a:gdLst>
                <a:gd name="T0" fmla="*/ 340 w 756"/>
                <a:gd name="T1" fmla="*/ 118 h 756"/>
                <a:gd name="T2" fmla="*/ 268 w 756"/>
                <a:gd name="T3" fmla="*/ 140 h 756"/>
                <a:gd name="T4" fmla="*/ 207 w 756"/>
                <a:gd name="T5" fmla="*/ 180 h 756"/>
                <a:gd name="T6" fmla="*/ 159 w 756"/>
                <a:gd name="T7" fmla="*/ 236 h 756"/>
                <a:gd name="T8" fmla="*/ 127 w 756"/>
                <a:gd name="T9" fmla="*/ 302 h 756"/>
                <a:gd name="T10" fmla="*/ 115 w 756"/>
                <a:gd name="T11" fmla="*/ 378 h 756"/>
                <a:gd name="T12" fmla="*/ 127 w 756"/>
                <a:gd name="T13" fmla="*/ 454 h 756"/>
                <a:gd name="T14" fmla="*/ 159 w 756"/>
                <a:gd name="T15" fmla="*/ 521 h 756"/>
                <a:gd name="T16" fmla="*/ 207 w 756"/>
                <a:gd name="T17" fmla="*/ 576 h 756"/>
                <a:gd name="T18" fmla="*/ 268 w 756"/>
                <a:gd name="T19" fmla="*/ 617 h 756"/>
                <a:gd name="T20" fmla="*/ 340 w 756"/>
                <a:gd name="T21" fmla="*/ 638 h 756"/>
                <a:gd name="T22" fmla="*/ 417 w 756"/>
                <a:gd name="T23" fmla="*/ 638 h 756"/>
                <a:gd name="T24" fmla="*/ 488 w 756"/>
                <a:gd name="T25" fmla="*/ 617 h 756"/>
                <a:gd name="T26" fmla="*/ 551 w 756"/>
                <a:gd name="T27" fmla="*/ 576 h 756"/>
                <a:gd name="T28" fmla="*/ 599 w 756"/>
                <a:gd name="T29" fmla="*/ 521 h 756"/>
                <a:gd name="T30" fmla="*/ 630 w 756"/>
                <a:gd name="T31" fmla="*/ 454 h 756"/>
                <a:gd name="T32" fmla="*/ 642 w 756"/>
                <a:gd name="T33" fmla="*/ 378 h 756"/>
                <a:gd name="T34" fmla="*/ 630 w 756"/>
                <a:gd name="T35" fmla="*/ 302 h 756"/>
                <a:gd name="T36" fmla="*/ 599 w 756"/>
                <a:gd name="T37" fmla="*/ 236 h 756"/>
                <a:gd name="T38" fmla="*/ 551 w 756"/>
                <a:gd name="T39" fmla="*/ 180 h 756"/>
                <a:gd name="T40" fmla="*/ 488 w 756"/>
                <a:gd name="T41" fmla="*/ 140 h 756"/>
                <a:gd name="T42" fmla="*/ 417 w 756"/>
                <a:gd name="T43" fmla="*/ 118 h 756"/>
                <a:gd name="T44" fmla="*/ 379 w 756"/>
                <a:gd name="T45" fmla="*/ 0 h 756"/>
                <a:gd name="T46" fmla="*/ 471 w 756"/>
                <a:gd name="T47" fmla="*/ 11 h 756"/>
                <a:gd name="T48" fmla="*/ 555 w 756"/>
                <a:gd name="T49" fmla="*/ 45 h 756"/>
                <a:gd name="T50" fmla="*/ 628 w 756"/>
                <a:gd name="T51" fmla="*/ 96 h 756"/>
                <a:gd name="T52" fmla="*/ 687 w 756"/>
                <a:gd name="T53" fmla="*/ 163 h 756"/>
                <a:gd name="T54" fmla="*/ 730 w 756"/>
                <a:gd name="T55" fmla="*/ 242 h 756"/>
                <a:gd name="T56" fmla="*/ 753 w 756"/>
                <a:gd name="T57" fmla="*/ 331 h 756"/>
                <a:gd name="T58" fmla="*/ 753 w 756"/>
                <a:gd name="T59" fmla="*/ 425 h 756"/>
                <a:gd name="T60" fmla="*/ 730 w 756"/>
                <a:gd name="T61" fmla="*/ 513 h 756"/>
                <a:gd name="T62" fmla="*/ 687 w 756"/>
                <a:gd name="T63" fmla="*/ 593 h 756"/>
                <a:gd name="T64" fmla="*/ 628 w 756"/>
                <a:gd name="T65" fmla="*/ 659 h 756"/>
                <a:gd name="T66" fmla="*/ 555 w 756"/>
                <a:gd name="T67" fmla="*/ 712 h 756"/>
                <a:gd name="T68" fmla="*/ 471 w 756"/>
                <a:gd name="T69" fmla="*/ 744 h 756"/>
                <a:gd name="T70" fmla="*/ 379 w 756"/>
                <a:gd name="T71" fmla="*/ 756 h 756"/>
                <a:gd name="T72" fmla="*/ 286 w 756"/>
                <a:gd name="T73" fmla="*/ 744 h 756"/>
                <a:gd name="T74" fmla="*/ 203 w 756"/>
                <a:gd name="T75" fmla="*/ 712 h 756"/>
                <a:gd name="T76" fmla="*/ 129 w 756"/>
                <a:gd name="T77" fmla="*/ 659 h 756"/>
                <a:gd name="T78" fmla="*/ 69 w 756"/>
                <a:gd name="T79" fmla="*/ 593 h 756"/>
                <a:gd name="T80" fmla="*/ 27 w 756"/>
                <a:gd name="T81" fmla="*/ 513 h 756"/>
                <a:gd name="T82" fmla="*/ 4 w 756"/>
                <a:gd name="T83" fmla="*/ 425 h 756"/>
                <a:gd name="T84" fmla="*/ 4 w 756"/>
                <a:gd name="T85" fmla="*/ 331 h 756"/>
                <a:gd name="T86" fmla="*/ 27 w 756"/>
                <a:gd name="T87" fmla="*/ 242 h 756"/>
                <a:gd name="T88" fmla="*/ 69 w 756"/>
                <a:gd name="T89" fmla="*/ 163 h 756"/>
                <a:gd name="T90" fmla="*/ 129 w 756"/>
                <a:gd name="T91" fmla="*/ 96 h 756"/>
                <a:gd name="T92" fmla="*/ 203 w 756"/>
                <a:gd name="T93" fmla="*/ 45 h 756"/>
                <a:gd name="T94" fmla="*/ 286 w 756"/>
                <a:gd name="T95" fmla="*/ 11 h 756"/>
                <a:gd name="T96" fmla="*/ 379 w 756"/>
                <a:gd name="T97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6" h="756">
                  <a:moveTo>
                    <a:pt x="379" y="115"/>
                  </a:moveTo>
                  <a:lnTo>
                    <a:pt x="340" y="118"/>
                  </a:lnTo>
                  <a:lnTo>
                    <a:pt x="304" y="126"/>
                  </a:lnTo>
                  <a:lnTo>
                    <a:pt x="268" y="140"/>
                  </a:lnTo>
                  <a:lnTo>
                    <a:pt x="236" y="157"/>
                  </a:lnTo>
                  <a:lnTo>
                    <a:pt x="207" y="180"/>
                  </a:lnTo>
                  <a:lnTo>
                    <a:pt x="181" y="206"/>
                  </a:lnTo>
                  <a:lnTo>
                    <a:pt x="159" y="236"/>
                  </a:lnTo>
                  <a:lnTo>
                    <a:pt x="140" y="268"/>
                  </a:lnTo>
                  <a:lnTo>
                    <a:pt x="127" y="302"/>
                  </a:lnTo>
                  <a:lnTo>
                    <a:pt x="118" y="340"/>
                  </a:lnTo>
                  <a:lnTo>
                    <a:pt x="115" y="378"/>
                  </a:lnTo>
                  <a:lnTo>
                    <a:pt x="118" y="416"/>
                  </a:lnTo>
                  <a:lnTo>
                    <a:pt x="127" y="454"/>
                  </a:lnTo>
                  <a:lnTo>
                    <a:pt x="140" y="488"/>
                  </a:lnTo>
                  <a:lnTo>
                    <a:pt x="159" y="521"/>
                  </a:lnTo>
                  <a:lnTo>
                    <a:pt x="181" y="550"/>
                  </a:lnTo>
                  <a:lnTo>
                    <a:pt x="207" y="576"/>
                  </a:lnTo>
                  <a:lnTo>
                    <a:pt x="236" y="599"/>
                  </a:lnTo>
                  <a:lnTo>
                    <a:pt x="268" y="617"/>
                  </a:lnTo>
                  <a:lnTo>
                    <a:pt x="304" y="630"/>
                  </a:lnTo>
                  <a:lnTo>
                    <a:pt x="340" y="638"/>
                  </a:lnTo>
                  <a:lnTo>
                    <a:pt x="379" y="642"/>
                  </a:lnTo>
                  <a:lnTo>
                    <a:pt x="417" y="638"/>
                  </a:lnTo>
                  <a:lnTo>
                    <a:pt x="454" y="630"/>
                  </a:lnTo>
                  <a:lnTo>
                    <a:pt x="488" y="617"/>
                  </a:lnTo>
                  <a:lnTo>
                    <a:pt x="521" y="599"/>
                  </a:lnTo>
                  <a:lnTo>
                    <a:pt x="551" y="576"/>
                  </a:lnTo>
                  <a:lnTo>
                    <a:pt x="577" y="550"/>
                  </a:lnTo>
                  <a:lnTo>
                    <a:pt x="599" y="521"/>
                  </a:lnTo>
                  <a:lnTo>
                    <a:pt x="617" y="488"/>
                  </a:lnTo>
                  <a:lnTo>
                    <a:pt x="630" y="454"/>
                  </a:lnTo>
                  <a:lnTo>
                    <a:pt x="639" y="416"/>
                  </a:lnTo>
                  <a:lnTo>
                    <a:pt x="642" y="378"/>
                  </a:lnTo>
                  <a:lnTo>
                    <a:pt x="639" y="340"/>
                  </a:lnTo>
                  <a:lnTo>
                    <a:pt x="630" y="302"/>
                  </a:lnTo>
                  <a:lnTo>
                    <a:pt x="617" y="268"/>
                  </a:lnTo>
                  <a:lnTo>
                    <a:pt x="599" y="236"/>
                  </a:lnTo>
                  <a:lnTo>
                    <a:pt x="577" y="206"/>
                  </a:lnTo>
                  <a:lnTo>
                    <a:pt x="551" y="180"/>
                  </a:lnTo>
                  <a:lnTo>
                    <a:pt x="521" y="157"/>
                  </a:lnTo>
                  <a:lnTo>
                    <a:pt x="488" y="140"/>
                  </a:lnTo>
                  <a:lnTo>
                    <a:pt x="454" y="126"/>
                  </a:lnTo>
                  <a:lnTo>
                    <a:pt x="417" y="118"/>
                  </a:lnTo>
                  <a:lnTo>
                    <a:pt x="379" y="115"/>
                  </a:lnTo>
                  <a:close/>
                  <a:moveTo>
                    <a:pt x="379" y="0"/>
                  </a:moveTo>
                  <a:lnTo>
                    <a:pt x="426" y="3"/>
                  </a:lnTo>
                  <a:lnTo>
                    <a:pt x="471" y="11"/>
                  </a:lnTo>
                  <a:lnTo>
                    <a:pt x="514" y="26"/>
                  </a:lnTo>
                  <a:lnTo>
                    <a:pt x="555" y="45"/>
                  </a:lnTo>
                  <a:lnTo>
                    <a:pt x="594" y="69"/>
                  </a:lnTo>
                  <a:lnTo>
                    <a:pt x="628" y="96"/>
                  </a:lnTo>
                  <a:lnTo>
                    <a:pt x="660" y="128"/>
                  </a:lnTo>
                  <a:lnTo>
                    <a:pt x="687" y="163"/>
                  </a:lnTo>
                  <a:lnTo>
                    <a:pt x="711" y="201"/>
                  </a:lnTo>
                  <a:lnTo>
                    <a:pt x="730" y="242"/>
                  </a:lnTo>
                  <a:lnTo>
                    <a:pt x="745" y="286"/>
                  </a:lnTo>
                  <a:lnTo>
                    <a:pt x="753" y="331"/>
                  </a:lnTo>
                  <a:lnTo>
                    <a:pt x="756" y="378"/>
                  </a:lnTo>
                  <a:lnTo>
                    <a:pt x="753" y="425"/>
                  </a:lnTo>
                  <a:lnTo>
                    <a:pt x="745" y="470"/>
                  </a:lnTo>
                  <a:lnTo>
                    <a:pt x="730" y="513"/>
                  </a:lnTo>
                  <a:lnTo>
                    <a:pt x="711" y="555"/>
                  </a:lnTo>
                  <a:lnTo>
                    <a:pt x="687" y="593"/>
                  </a:lnTo>
                  <a:lnTo>
                    <a:pt x="660" y="628"/>
                  </a:lnTo>
                  <a:lnTo>
                    <a:pt x="628" y="659"/>
                  </a:lnTo>
                  <a:lnTo>
                    <a:pt x="594" y="688"/>
                  </a:lnTo>
                  <a:lnTo>
                    <a:pt x="555" y="712"/>
                  </a:lnTo>
                  <a:lnTo>
                    <a:pt x="514" y="730"/>
                  </a:lnTo>
                  <a:lnTo>
                    <a:pt x="471" y="744"/>
                  </a:lnTo>
                  <a:lnTo>
                    <a:pt x="426" y="753"/>
                  </a:lnTo>
                  <a:lnTo>
                    <a:pt x="379" y="756"/>
                  </a:lnTo>
                  <a:lnTo>
                    <a:pt x="332" y="753"/>
                  </a:lnTo>
                  <a:lnTo>
                    <a:pt x="286" y="744"/>
                  </a:lnTo>
                  <a:lnTo>
                    <a:pt x="243" y="730"/>
                  </a:lnTo>
                  <a:lnTo>
                    <a:pt x="203" y="712"/>
                  </a:lnTo>
                  <a:lnTo>
                    <a:pt x="164" y="688"/>
                  </a:lnTo>
                  <a:lnTo>
                    <a:pt x="129" y="659"/>
                  </a:lnTo>
                  <a:lnTo>
                    <a:pt x="97" y="628"/>
                  </a:lnTo>
                  <a:lnTo>
                    <a:pt x="69" y="593"/>
                  </a:lnTo>
                  <a:lnTo>
                    <a:pt x="45" y="555"/>
                  </a:lnTo>
                  <a:lnTo>
                    <a:pt x="27" y="513"/>
                  </a:lnTo>
                  <a:lnTo>
                    <a:pt x="13" y="470"/>
                  </a:lnTo>
                  <a:lnTo>
                    <a:pt x="4" y="425"/>
                  </a:lnTo>
                  <a:lnTo>
                    <a:pt x="0" y="378"/>
                  </a:lnTo>
                  <a:lnTo>
                    <a:pt x="4" y="331"/>
                  </a:lnTo>
                  <a:lnTo>
                    <a:pt x="13" y="286"/>
                  </a:lnTo>
                  <a:lnTo>
                    <a:pt x="27" y="242"/>
                  </a:lnTo>
                  <a:lnTo>
                    <a:pt x="45" y="201"/>
                  </a:lnTo>
                  <a:lnTo>
                    <a:pt x="69" y="163"/>
                  </a:lnTo>
                  <a:lnTo>
                    <a:pt x="97" y="128"/>
                  </a:lnTo>
                  <a:lnTo>
                    <a:pt x="129" y="96"/>
                  </a:lnTo>
                  <a:lnTo>
                    <a:pt x="164" y="69"/>
                  </a:lnTo>
                  <a:lnTo>
                    <a:pt x="203" y="45"/>
                  </a:lnTo>
                  <a:lnTo>
                    <a:pt x="243" y="26"/>
                  </a:lnTo>
                  <a:lnTo>
                    <a:pt x="286" y="11"/>
                  </a:lnTo>
                  <a:lnTo>
                    <a:pt x="332" y="3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8" name="Freeform 1099"/>
            <p:cNvSpPr>
              <a:spLocks/>
            </p:cNvSpPr>
            <p:nvPr/>
          </p:nvSpPr>
          <p:spPr bwMode="auto">
            <a:xfrm>
              <a:off x="8421688" y="5303838"/>
              <a:ext cx="31750" cy="33337"/>
            </a:xfrm>
            <a:custGeom>
              <a:avLst/>
              <a:gdLst>
                <a:gd name="T0" fmla="*/ 149 w 206"/>
                <a:gd name="T1" fmla="*/ 0 h 206"/>
                <a:gd name="T2" fmla="*/ 168 w 206"/>
                <a:gd name="T3" fmla="*/ 2 h 206"/>
                <a:gd name="T4" fmla="*/ 183 w 206"/>
                <a:gd name="T5" fmla="*/ 11 h 206"/>
                <a:gd name="T6" fmla="*/ 196 w 206"/>
                <a:gd name="T7" fmla="*/ 22 h 206"/>
                <a:gd name="T8" fmla="*/ 203 w 206"/>
                <a:gd name="T9" fmla="*/ 38 h 206"/>
                <a:gd name="T10" fmla="*/ 206 w 206"/>
                <a:gd name="T11" fmla="*/ 58 h 206"/>
                <a:gd name="T12" fmla="*/ 203 w 206"/>
                <a:gd name="T13" fmla="*/ 77 h 206"/>
                <a:gd name="T14" fmla="*/ 196 w 206"/>
                <a:gd name="T15" fmla="*/ 92 h 206"/>
                <a:gd name="T16" fmla="*/ 183 w 206"/>
                <a:gd name="T17" fmla="*/ 105 h 206"/>
                <a:gd name="T18" fmla="*/ 168 w 206"/>
                <a:gd name="T19" fmla="*/ 112 h 206"/>
                <a:gd name="T20" fmla="*/ 149 w 206"/>
                <a:gd name="T21" fmla="*/ 114 h 206"/>
                <a:gd name="T22" fmla="*/ 136 w 206"/>
                <a:gd name="T23" fmla="*/ 117 h 206"/>
                <a:gd name="T24" fmla="*/ 125 w 206"/>
                <a:gd name="T25" fmla="*/ 126 h 206"/>
                <a:gd name="T26" fmla="*/ 118 w 206"/>
                <a:gd name="T27" fmla="*/ 136 h 206"/>
                <a:gd name="T28" fmla="*/ 114 w 206"/>
                <a:gd name="T29" fmla="*/ 149 h 206"/>
                <a:gd name="T30" fmla="*/ 112 w 206"/>
                <a:gd name="T31" fmla="*/ 165 h 206"/>
                <a:gd name="T32" fmla="*/ 106 w 206"/>
                <a:gd name="T33" fmla="*/ 179 h 206"/>
                <a:gd name="T34" fmla="*/ 97 w 206"/>
                <a:gd name="T35" fmla="*/ 190 h 206"/>
                <a:gd name="T36" fmla="*/ 84 w 206"/>
                <a:gd name="T37" fmla="*/ 199 h 206"/>
                <a:gd name="T38" fmla="*/ 72 w 206"/>
                <a:gd name="T39" fmla="*/ 205 h 206"/>
                <a:gd name="T40" fmla="*/ 57 w 206"/>
                <a:gd name="T41" fmla="*/ 206 h 206"/>
                <a:gd name="T42" fmla="*/ 38 w 206"/>
                <a:gd name="T43" fmla="*/ 204 h 206"/>
                <a:gd name="T44" fmla="*/ 22 w 206"/>
                <a:gd name="T45" fmla="*/ 196 h 206"/>
                <a:gd name="T46" fmla="*/ 10 w 206"/>
                <a:gd name="T47" fmla="*/ 184 h 206"/>
                <a:gd name="T48" fmla="*/ 3 w 206"/>
                <a:gd name="T49" fmla="*/ 168 h 206"/>
                <a:gd name="T50" fmla="*/ 0 w 206"/>
                <a:gd name="T51" fmla="*/ 149 h 206"/>
                <a:gd name="T52" fmla="*/ 3 w 206"/>
                <a:gd name="T53" fmla="*/ 119 h 206"/>
                <a:gd name="T54" fmla="*/ 12 w 206"/>
                <a:gd name="T55" fmla="*/ 92 h 206"/>
                <a:gd name="T56" fmla="*/ 26 w 206"/>
                <a:gd name="T57" fmla="*/ 66 h 206"/>
                <a:gd name="T58" fmla="*/ 45 w 206"/>
                <a:gd name="T59" fmla="*/ 44 h 206"/>
                <a:gd name="T60" fmla="*/ 67 w 206"/>
                <a:gd name="T61" fmla="*/ 26 h 206"/>
                <a:gd name="T62" fmla="*/ 92 w 206"/>
                <a:gd name="T63" fmla="*/ 12 h 206"/>
                <a:gd name="T64" fmla="*/ 120 w 206"/>
                <a:gd name="T65" fmla="*/ 3 h 206"/>
                <a:gd name="T66" fmla="*/ 149 w 206"/>
                <a:gd name="T6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" h="206">
                  <a:moveTo>
                    <a:pt x="149" y="0"/>
                  </a:moveTo>
                  <a:lnTo>
                    <a:pt x="168" y="2"/>
                  </a:lnTo>
                  <a:lnTo>
                    <a:pt x="183" y="11"/>
                  </a:lnTo>
                  <a:lnTo>
                    <a:pt x="196" y="22"/>
                  </a:lnTo>
                  <a:lnTo>
                    <a:pt x="203" y="38"/>
                  </a:lnTo>
                  <a:lnTo>
                    <a:pt x="206" y="58"/>
                  </a:lnTo>
                  <a:lnTo>
                    <a:pt x="203" y="77"/>
                  </a:lnTo>
                  <a:lnTo>
                    <a:pt x="196" y="92"/>
                  </a:lnTo>
                  <a:lnTo>
                    <a:pt x="183" y="105"/>
                  </a:lnTo>
                  <a:lnTo>
                    <a:pt x="168" y="112"/>
                  </a:lnTo>
                  <a:lnTo>
                    <a:pt x="149" y="114"/>
                  </a:lnTo>
                  <a:lnTo>
                    <a:pt x="136" y="117"/>
                  </a:lnTo>
                  <a:lnTo>
                    <a:pt x="125" y="126"/>
                  </a:lnTo>
                  <a:lnTo>
                    <a:pt x="118" y="136"/>
                  </a:lnTo>
                  <a:lnTo>
                    <a:pt x="114" y="149"/>
                  </a:lnTo>
                  <a:lnTo>
                    <a:pt x="112" y="165"/>
                  </a:lnTo>
                  <a:lnTo>
                    <a:pt x="106" y="179"/>
                  </a:lnTo>
                  <a:lnTo>
                    <a:pt x="97" y="190"/>
                  </a:lnTo>
                  <a:lnTo>
                    <a:pt x="84" y="199"/>
                  </a:lnTo>
                  <a:lnTo>
                    <a:pt x="72" y="205"/>
                  </a:lnTo>
                  <a:lnTo>
                    <a:pt x="57" y="206"/>
                  </a:lnTo>
                  <a:lnTo>
                    <a:pt x="38" y="204"/>
                  </a:lnTo>
                  <a:lnTo>
                    <a:pt x="22" y="196"/>
                  </a:lnTo>
                  <a:lnTo>
                    <a:pt x="10" y="184"/>
                  </a:lnTo>
                  <a:lnTo>
                    <a:pt x="3" y="168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2" y="92"/>
                  </a:lnTo>
                  <a:lnTo>
                    <a:pt x="26" y="66"/>
                  </a:lnTo>
                  <a:lnTo>
                    <a:pt x="45" y="44"/>
                  </a:lnTo>
                  <a:lnTo>
                    <a:pt x="67" y="26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9" name="Freeform 1100"/>
            <p:cNvSpPr>
              <a:spLocks/>
            </p:cNvSpPr>
            <p:nvPr/>
          </p:nvSpPr>
          <p:spPr bwMode="auto">
            <a:xfrm>
              <a:off x="8399463" y="5119688"/>
              <a:ext cx="17463" cy="17462"/>
            </a:xfrm>
            <a:custGeom>
              <a:avLst/>
              <a:gdLst>
                <a:gd name="T0" fmla="*/ 58 w 115"/>
                <a:gd name="T1" fmla="*/ 0 h 115"/>
                <a:gd name="T2" fmla="*/ 77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3 w 115"/>
                <a:gd name="T9" fmla="*/ 38 h 115"/>
                <a:gd name="T10" fmla="*/ 115 w 115"/>
                <a:gd name="T11" fmla="*/ 58 h 115"/>
                <a:gd name="T12" fmla="*/ 113 w 115"/>
                <a:gd name="T13" fmla="*/ 77 h 115"/>
                <a:gd name="T14" fmla="*/ 104 w 115"/>
                <a:gd name="T15" fmla="*/ 92 h 115"/>
                <a:gd name="T16" fmla="*/ 93 w 115"/>
                <a:gd name="T17" fmla="*/ 105 h 115"/>
                <a:gd name="T18" fmla="*/ 77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3 w 115"/>
                <a:gd name="T25" fmla="*/ 105 h 115"/>
                <a:gd name="T26" fmla="*/ 11 w 115"/>
                <a:gd name="T27" fmla="*/ 92 h 115"/>
                <a:gd name="T28" fmla="*/ 3 w 115"/>
                <a:gd name="T29" fmla="*/ 77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3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3" y="38"/>
                  </a:lnTo>
                  <a:lnTo>
                    <a:pt x="115" y="58"/>
                  </a:lnTo>
                  <a:lnTo>
                    <a:pt x="113" y="77"/>
                  </a:lnTo>
                  <a:lnTo>
                    <a:pt x="104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0" name="Freeform 1101"/>
            <p:cNvSpPr>
              <a:spLocks/>
            </p:cNvSpPr>
            <p:nvPr/>
          </p:nvSpPr>
          <p:spPr bwMode="auto">
            <a:xfrm>
              <a:off x="8382000" y="5154613"/>
              <a:ext cx="17463" cy="19050"/>
            </a:xfrm>
            <a:custGeom>
              <a:avLst/>
              <a:gdLst>
                <a:gd name="T0" fmla="*/ 56 w 113"/>
                <a:gd name="T1" fmla="*/ 0 h 115"/>
                <a:gd name="T2" fmla="*/ 76 w 113"/>
                <a:gd name="T3" fmla="*/ 3 h 115"/>
                <a:gd name="T4" fmla="*/ 91 w 113"/>
                <a:gd name="T5" fmla="*/ 10 h 115"/>
                <a:gd name="T6" fmla="*/ 103 w 113"/>
                <a:gd name="T7" fmla="*/ 23 h 115"/>
                <a:gd name="T8" fmla="*/ 111 w 113"/>
                <a:gd name="T9" fmla="*/ 39 h 115"/>
                <a:gd name="T10" fmla="*/ 113 w 113"/>
                <a:gd name="T11" fmla="*/ 57 h 115"/>
                <a:gd name="T12" fmla="*/ 111 w 113"/>
                <a:gd name="T13" fmla="*/ 77 h 115"/>
                <a:gd name="T14" fmla="*/ 103 w 113"/>
                <a:gd name="T15" fmla="*/ 93 h 115"/>
                <a:gd name="T16" fmla="*/ 91 w 113"/>
                <a:gd name="T17" fmla="*/ 104 h 115"/>
                <a:gd name="T18" fmla="*/ 76 w 113"/>
                <a:gd name="T19" fmla="*/ 113 h 115"/>
                <a:gd name="T20" fmla="*/ 56 w 113"/>
                <a:gd name="T21" fmla="*/ 115 h 115"/>
                <a:gd name="T22" fmla="*/ 37 w 113"/>
                <a:gd name="T23" fmla="*/ 113 h 115"/>
                <a:gd name="T24" fmla="*/ 21 w 113"/>
                <a:gd name="T25" fmla="*/ 104 h 115"/>
                <a:gd name="T26" fmla="*/ 9 w 113"/>
                <a:gd name="T27" fmla="*/ 93 h 115"/>
                <a:gd name="T28" fmla="*/ 2 w 113"/>
                <a:gd name="T29" fmla="*/ 77 h 115"/>
                <a:gd name="T30" fmla="*/ 0 w 113"/>
                <a:gd name="T31" fmla="*/ 57 h 115"/>
                <a:gd name="T32" fmla="*/ 2 w 113"/>
                <a:gd name="T33" fmla="*/ 39 h 115"/>
                <a:gd name="T34" fmla="*/ 9 w 113"/>
                <a:gd name="T35" fmla="*/ 23 h 115"/>
                <a:gd name="T36" fmla="*/ 21 w 113"/>
                <a:gd name="T37" fmla="*/ 10 h 115"/>
                <a:gd name="T38" fmla="*/ 37 w 113"/>
                <a:gd name="T39" fmla="*/ 3 h 115"/>
                <a:gd name="T40" fmla="*/ 56 w 113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5">
                  <a:moveTo>
                    <a:pt x="56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7"/>
                  </a:lnTo>
                  <a:lnTo>
                    <a:pt x="103" y="93"/>
                  </a:lnTo>
                  <a:lnTo>
                    <a:pt x="91" y="104"/>
                  </a:lnTo>
                  <a:lnTo>
                    <a:pt x="76" y="113"/>
                  </a:lnTo>
                  <a:lnTo>
                    <a:pt x="56" y="115"/>
                  </a:lnTo>
                  <a:lnTo>
                    <a:pt x="37" y="113"/>
                  </a:lnTo>
                  <a:lnTo>
                    <a:pt x="21" y="104"/>
                  </a:lnTo>
                  <a:lnTo>
                    <a:pt x="9" y="93"/>
                  </a:lnTo>
                  <a:lnTo>
                    <a:pt x="2" y="77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3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1" name="Freeform 1102"/>
            <p:cNvSpPr>
              <a:spLocks/>
            </p:cNvSpPr>
            <p:nvPr/>
          </p:nvSpPr>
          <p:spPr bwMode="auto">
            <a:xfrm>
              <a:off x="8416925" y="5154613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4 w 115"/>
                <a:gd name="T7" fmla="*/ 23 h 115"/>
                <a:gd name="T8" fmla="*/ 111 w 115"/>
                <a:gd name="T9" fmla="*/ 39 h 115"/>
                <a:gd name="T10" fmla="*/ 115 w 115"/>
                <a:gd name="T11" fmla="*/ 57 h 115"/>
                <a:gd name="T12" fmla="*/ 111 w 115"/>
                <a:gd name="T13" fmla="*/ 77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3 h 115"/>
                <a:gd name="T20" fmla="*/ 57 w 115"/>
                <a:gd name="T21" fmla="*/ 115 h 115"/>
                <a:gd name="T22" fmla="*/ 38 w 115"/>
                <a:gd name="T23" fmla="*/ 113 h 115"/>
                <a:gd name="T24" fmla="*/ 22 w 115"/>
                <a:gd name="T25" fmla="*/ 104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2 w 115"/>
                <a:gd name="T37" fmla="*/ 10 h 115"/>
                <a:gd name="T38" fmla="*/ 38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5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3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2" name="Freeform 1103"/>
            <p:cNvSpPr>
              <a:spLocks/>
            </p:cNvSpPr>
            <p:nvPr/>
          </p:nvSpPr>
          <p:spPr bwMode="auto">
            <a:xfrm>
              <a:off x="8453438" y="5154613"/>
              <a:ext cx="19050" cy="19050"/>
            </a:xfrm>
            <a:custGeom>
              <a:avLst/>
              <a:gdLst>
                <a:gd name="T0" fmla="*/ 58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3 h 115"/>
                <a:gd name="T20" fmla="*/ 58 w 114"/>
                <a:gd name="T21" fmla="*/ 115 h 115"/>
                <a:gd name="T22" fmla="*/ 38 w 114"/>
                <a:gd name="T23" fmla="*/ 113 h 115"/>
                <a:gd name="T24" fmla="*/ 22 w 114"/>
                <a:gd name="T25" fmla="*/ 104 h 115"/>
                <a:gd name="T26" fmla="*/ 11 w 114"/>
                <a:gd name="T27" fmla="*/ 93 h 115"/>
                <a:gd name="T28" fmla="*/ 2 w 114"/>
                <a:gd name="T29" fmla="*/ 77 h 115"/>
                <a:gd name="T30" fmla="*/ 0 w 114"/>
                <a:gd name="T31" fmla="*/ 57 h 115"/>
                <a:gd name="T32" fmla="*/ 2 w 114"/>
                <a:gd name="T33" fmla="*/ 39 h 115"/>
                <a:gd name="T34" fmla="*/ 11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8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8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2" y="77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3" name="Freeform 1104"/>
            <p:cNvSpPr>
              <a:spLocks/>
            </p:cNvSpPr>
            <p:nvPr/>
          </p:nvSpPr>
          <p:spPr bwMode="auto">
            <a:xfrm>
              <a:off x="8489950" y="5154613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7 w 115"/>
                <a:gd name="T3" fmla="*/ 3 h 115"/>
                <a:gd name="T4" fmla="*/ 93 w 115"/>
                <a:gd name="T5" fmla="*/ 10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5 w 115"/>
                <a:gd name="T15" fmla="*/ 93 h 115"/>
                <a:gd name="T16" fmla="*/ 93 w 115"/>
                <a:gd name="T17" fmla="*/ 104 h 115"/>
                <a:gd name="T18" fmla="*/ 77 w 115"/>
                <a:gd name="T19" fmla="*/ 113 h 115"/>
                <a:gd name="T20" fmla="*/ 58 w 115"/>
                <a:gd name="T21" fmla="*/ 115 h 115"/>
                <a:gd name="T22" fmla="*/ 39 w 115"/>
                <a:gd name="T23" fmla="*/ 113 h 115"/>
                <a:gd name="T24" fmla="*/ 23 w 115"/>
                <a:gd name="T25" fmla="*/ 104 h 115"/>
                <a:gd name="T26" fmla="*/ 11 w 115"/>
                <a:gd name="T27" fmla="*/ 93 h 115"/>
                <a:gd name="T28" fmla="*/ 4 w 115"/>
                <a:gd name="T29" fmla="*/ 77 h 115"/>
                <a:gd name="T30" fmla="*/ 0 w 115"/>
                <a:gd name="T31" fmla="*/ 57 h 115"/>
                <a:gd name="T32" fmla="*/ 4 w 115"/>
                <a:gd name="T33" fmla="*/ 39 h 115"/>
                <a:gd name="T34" fmla="*/ 11 w 115"/>
                <a:gd name="T35" fmla="*/ 23 h 115"/>
                <a:gd name="T36" fmla="*/ 23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1" y="93"/>
                  </a:lnTo>
                  <a:lnTo>
                    <a:pt x="4" y="77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4" name="Freeform 1105"/>
            <p:cNvSpPr>
              <a:spLocks/>
            </p:cNvSpPr>
            <p:nvPr/>
          </p:nvSpPr>
          <p:spPr bwMode="auto">
            <a:xfrm>
              <a:off x="8435975" y="5119688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1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8 h 115"/>
                <a:gd name="T12" fmla="*/ 111 w 114"/>
                <a:gd name="T13" fmla="*/ 77 h 115"/>
                <a:gd name="T14" fmla="*/ 104 w 114"/>
                <a:gd name="T15" fmla="*/ 92 h 115"/>
                <a:gd name="T16" fmla="*/ 91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1 w 114"/>
                <a:gd name="T25" fmla="*/ 105 h 115"/>
                <a:gd name="T26" fmla="*/ 10 w 114"/>
                <a:gd name="T27" fmla="*/ 92 h 115"/>
                <a:gd name="T28" fmla="*/ 2 w 114"/>
                <a:gd name="T29" fmla="*/ 77 h 115"/>
                <a:gd name="T30" fmla="*/ 0 w 114"/>
                <a:gd name="T31" fmla="*/ 58 h 115"/>
                <a:gd name="T32" fmla="*/ 2 w 114"/>
                <a:gd name="T33" fmla="*/ 38 h 115"/>
                <a:gd name="T34" fmla="*/ 10 w 114"/>
                <a:gd name="T35" fmla="*/ 22 h 115"/>
                <a:gd name="T36" fmla="*/ 21 w 114"/>
                <a:gd name="T37" fmla="*/ 11 h 115"/>
                <a:gd name="T38" fmla="*/ 37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1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5"/>
                  </a:lnTo>
                  <a:lnTo>
                    <a:pt x="10" y="92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7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5" name="Freeform 1106"/>
            <p:cNvSpPr>
              <a:spLocks/>
            </p:cNvSpPr>
            <p:nvPr/>
          </p:nvSpPr>
          <p:spPr bwMode="auto">
            <a:xfrm>
              <a:off x="8472488" y="5119688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7 w 114"/>
                <a:gd name="T3" fmla="*/ 2 h 115"/>
                <a:gd name="T4" fmla="*/ 93 w 114"/>
                <a:gd name="T5" fmla="*/ 11 h 115"/>
                <a:gd name="T6" fmla="*/ 104 w 114"/>
                <a:gd name="T7" fmla="*/ 22 h 115"/>
                <a:gd name="T8" fmla="*/ 112 w 114"/>
                <a:gd name="T9" fmla="*/ 38 h 115"/>
                <a:gd name="T10" fmla="*/ 114 w 114"/>
                <a:gd name="T11" fmla="*/ 58 h 115"/>
                <a:gd name="T12" fmla="*/ 112 w 114"/>
                <a:gd name="T13" fmla="*/ 77 h 115"/>
                <a:gd name="T14" fmla="*/ 104 w 114"/>
                <a:gd name="T15" fmla="*/ 92 h 115"/>
                <a:gd name="T16" fmla="*/ 93 w 114"/>
                <a:gd name="T17" fmla="*/ 105 h 115"/>
                <a:gd name="T18" fmla="*/ 77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3 w 114"/>
                <a:gd name="T25" fmla="*/ 105 h 115"/>
                <a:gd name="T26" fmla="*/ 10 w 114"/>
                <a:gd name="T27" fmla="*/ 92 h 115"/>
                <a:gd name="T28" fmla="*/ 3 w 114"/>
                <a:gd name="T29" fmla="*/ 77 h 115"/>
                <a:gd name="T30" fmla="*/ 0 w 114"/>
                <a:gd name="T31" fmla="*/ 58 h 115"/>
                <a:gd name="T32" fmla="*/ 3 w 114"/>
                <a:gd name="T33" fmla="*/ 38 h 115"/>
                <a:gd name="T34" fmla="*/ 10 w 114"/>
                <a:gd name="T35" fmla="*/ 22 h 115"/>
                <a:gd name="T36" fmla="*/ 23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4" y="58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6" name="Freeform 1107"/>
            <p:cNvSpPr>
              <a:spLocks noEditPoints="1"/>
            </p:cNvSpPr>
            <p:nvPr/>
          </p:nvSpPr>
          <p:spPr bwMode="auto">
            <a:xfrm>
              <a:off x="8289925" y="5183188"/>
              <a:ext cx="309563" cy="290512"/>
            </a:xfrm>
            <a:custGeom>
              <a:avLst/>
              <a:gdLst>
                <a:gd name="T0" fmla="*/ 306 w 1945"/>
                <a:gd name="T1" fmla="*/ 118 h 1834"/>
                <a:gd name="T2" fmla="*/ 238 w 1945"/>
                <a:gd name="T3" fmla="*/ 140 h 1834"/>
                <a:gd name="T4" fmla="*/ 182 w 1945"/>
                <a:gd name="T5" fmla="*/ 182 h 1834"/>
                <a:gd name="T6" fmla="*/ 140 w 1945"/>
                <a:gd name="T7" fmla="*/ 239 h 1834"/>
                <a:gd name="T8" fmla="*/ 117 w 1945"/>
                <a:gd name="T9" fmla="*/ 307 h 1834"/>
                <a:gd name="T10" fmla="*/ 114 w 1945"/>
                <a:gd name="T11" fmla="*/ 1490 h 1834"/>
                <a:gd name="T12" fmla="*/ 126 w 1945"/>
                <a:gd name="T13" fmla="*/ 1563 h 1834"/>
                <a:gd name="T14" fmla="*/ 159 w 1945"/>
                <a:gd name="T15" fmla="*/ 1625 h 1834"/>
                <a:gd name="T16" fmla="*/ 209 w 1945"/>
                <a:gd name="T17" fmla="*/ 1674 h 1834"/>
                <a:gd name="T18" fmla="*/ 271 w 1945"/>
                <a:gd name="T19" fmla="*/ 1708 h 1834"/>
                <a:gd name="T20" fmla="*/ 343 w 1945"/>
                <a:gd name="T21" fmla="*/ 1719 h 1834"/>
                <a:gd name="T22" fmla="*/ 1639 w 1945"/>
                <a:gd name="T23" fmla="*/ 1716 h 1834"/>
                <a:gd name="T24" fmla="*/ 1707 w 1945"/>
                <a:gd name="T25" fmla="*/ 1693 h 1834"/>
                <a:gd name="T26" fmla="*/ 1764 w 1945"/>
                <a:gd name="T27" fmla="*/ 1651 h 1834"/>
                <a:gd name="T28" fmla="*/ 1806 w 1945"/>
                <a:gd name="T29" fmla="*/ 1595 h 1834"/>
                <a:gd name="T30" fmla="*/ 1828 w 1945"/>
                <a:gd name="T31" fmla="*/ 1527 h 1834"/>
                <a:gd name="T32" fmla="*/ 1831 w 1945"/>
                <a:gd name="T33" fmla="*/ 344 h 1834"/>
                <a:gd name="T34" fmla="*/ 1819 w 1945"/>
                <a:gd name="T35" fmla="*/ 272 h 1834"/>
                <a:gd name="T36" fmla="*/ 1787 w 1945"/>
                <a:gd name="T37" fmla="*/ 209 h 1834"/>
                <a:gd name="T38" fmla="*/ 1737 w 1945"/>
                <a:gd name="T39" fmla="*/ 159 h 1834"/>
                <a:gd name="T40" fmla="*/ 1674 w 1945"/>
                <a:gd name="T41" fmla="*/ 126 h 1834"/>
                <a:gd name="T42" fmla="*/ 1602 w 1945"/>
                <a:gd name="T43" fmla="*/ 115 h 1834"/>
                <a:gd name="T44" fmla="*/ 343 w 1945"/>
                <a:gd name="T45" fmla="*/ 0 h 1834"/>
                <a:gd name="T46" fmla="*/ 1648 w 1945"/>
                <a:gd name="T47" fmla="*/ 3 h 1834"/>
                <a:gd name="T48" fmla="*/ 1735 w 1945"/>
                <a:gd name="T49" fmla="*/ 27 h 1834"/>
                <a:gd name="T50" fmla="*/ 1812 w 1945"/>
                <a:gd name="T51" fmla="*/ 72 h 1834"/>
                <a:gd name="T52" fmla="*/ 1874 w 1945"/>
                <a:gd name="T53" fmla="*/ 135 h 1834"/>
                <a:gd name="T54" fmla="*/ 1918 w 1945"/>
                <a:gd name="T55" fmla="*/ 211 h 1834"/>
                <a:gd name="T56" fmla="*/ 1942 w 1945"/>
                <a:gd name="T57" fmla="*/ 298 h 1834"/>
                <a:gd name="T58" fmla="*/ 1945 w 1945"/>
                <a:gd name="T59" fmla="*/ 1490 h 1834"/>
                <a:gd name="T60" fmla="*/ 1933 w 1945"/>
                <a:gd name="T61" fmla="*/ 1581 h 1834"/>
                <a:gd name="T62" fmla="*/ 1899 w 1945"/>
                <a:gd name="T63" fmla="*/ 1663 h 1834"/>
                <a:gd name="T64" fmla="*/ 1844 w 1945"/>
                <a:gd name="T65" fmla="*/ 1733 h 1834"/>
                <a:gd name="T66" fmla="*/ 1776 w 1945"/>
                <a:gd name="T67" fmla="*/ 1787 h 1834"/>
                <a:gd name="T68" fmla="*/ 1693 w 1945"/>
                <a:gd name="T69" fmla="*/ 1821 h 1834"/>
                <a:gd name="T70" fmla="*/ 1602 w 1945"/>
                <a:gd name="T71" fmla="*/ 1834 h 1834"/>
                <a:gd name="T72" fmla="*/ 296 w 1945"/>
                <a:gd name="T73" fmla="*/ 1831 h 1834"/>
                <a:gd name="T74" fmla="*/ 210 w 1945"/>
                <a:gd name="T75" fmla="*/ 1807 h 1834"/>
                <a:gd name="T76" fmla="*/ 134 w 1945"/>
                <a:gd name="T77" fmla="*/ 1762 h 1834"/>
                <a:gd name="T78" fmla="*/ 71 w 1945"/>
                <a:gd name="T79" fmla="*/ 1699 h 1834"/>
                <a:gd name="T80" fmla="*/ 27 w 1945"/>
                <a:gd name="T81" fmla="*/ 1623 h 1834"/>
                <a:gd name="T82" fmla="*/ 3 w 1945"/>
                <a:gd name="T83" fmla="*/ 1537 h 1834"/>
                <a:gd name="T84" fmla="*/ 0 w 1945"/>
                <a:gd name="T85" fmla="*/ 344 h 1834"/>
                <a:gd name="T86" fmla="*/ 12 w 1945"/>
                <a:gd name="T87" fmla="*/ 253 h 1834"/>
                <a:gd name="T88" fmla="*/ 47 w 1945"/>
                <a:gd name="T89" fmla="*/ 171 h 1834"/>
                <a:gd name="T90" fmla="*/ 100 w 1945"/>
                <a:gd name="T91" fmla="*/ 101 h 1834"/>
                <a:gd name="T92" fmla="*/ 170 w 1945"/>
                <a:gd name="T93" fmla="*/ 47 h 1834"/>
                <a:gd name="T94" fmla="*/ 253 w 1945"/>
                <a:gd name="T95" fmla="*/ 13 h 1834"/>
                <a:gd name="T96" fmla="*/ 343 w 1945"/>
                <a:gd name="T97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45" h="1834">
                  <a:moveTo>
                    <a:pt x="343" y="115"/>
                  </a:moveTo>
                  <a:lnTo>
                    <a:pt x="306" y="118"/>
                  </a:lnTo>
                  <a:lnTo>
                    <a:pt x="271" y="126"/>
                  </a:lnTo>
                  <a:lnTo>
                    <a:pt x="238" y="140"/>
                  </a:lnTo>
                  <a:lnTo>
                    <a:pt x="209" y="159"/>
                  </a:lnTo>
                  <a:lnTo>
                    <a:pt x="182" y="182"/>
                  </a:lnTo>
                  <a:lnTo>
                    <a:pt x="159" y="209"/>
                  </a:lnTo>
                  <a:lnTo>
                    <a:pt x="140" y="239"/>
                  </a:lnTo>
                  <a:lnTo>
                    <a:pt x="126" y="272"/>
                  </a:lnTo>
                  <a:lnTo>
                    <a:pt x="117" y="307"/>
                  </a:lnTo>
                  <a:lnTo>
                    <a:pt x="114" y="344"/>
                  </a:lnTo>
                  <a:lnTo>
                    <a:pt x="114" y="1490"/>
                  </a:lnTo>
                  <a:lnTo>
                    <a:pt x="117" y="1527"/>
                  </a:lnTo>
                  <a:lnTo>
                    <a:pt x="126" y="1563"/>
                  </a:lnTo>
                  <a:lnTo>
                    <a:pt x="140" y="1595"/>
                  </a:lnTo>
                  <a:lnTo>
                    <a:pt x="159" y="1625"/>
                  </a:lnTo>
                  <a:lnTo>
                    <a:pt x="182" y="1651"/>
                  </a:lnTo>
                  <a:lnTo>
                    <a:pt x="209" y="1674"/>
                  </a:lnTo>
                  <a:lnTo>
                    <a:pt x="238" y="1693"/>
                  </a:lnTo>
                  <a:lnTo>
                    <a:pt x="271" y="1708"/>
                  </a:lnTo>
                  <a:lnTo>
                    <a:pt x="306" y="1716"/>
                  </a:lnTo>
                  <a:lnTo>
                    <a:pt x="343" y="1719"/>
                  </a:lnTo>
                  <a:lnTo>
                    <a:pt x="1602" y="1719"/>
                  </a:lnTo>
                  <a:lnTo>
                    <a:pt x="1639" y="1716"/>
                  </a:lnTo>
                  <a:lnTo>
                    <a:pt x="1674" y="1708"/>
                  </a:lnTo>
                  <a:lnTo>
                    <a:pt x="1707" y="1693"/>
                  </a:lnTo>
                  <a:lnTo>
                    <a:pt x="1737" y="1674"/>
                  </a:lnTo>
                  <a:lnTo>
                    <a:pt x="1764" y="1651"/>
                  </a:lnTo>
                  <a:lnTo>
                    <a:pt x="1787" y="1625"/>
                  </a:lnTo>
                  <a:lnTo>
                    <a:pt x="1806" y="1595"/>
                  </a:lnTo>
                  <a:lnTo>
                    <a:pt x="1819" y="1563"/>
                  </a:lnTo>
                  <a:lnTo>
                    <a:pt x="1828" y="1527"/>
                  </a:lnTo>
                  <a:lnTo>
                    <a:pt x="1831" y="1490"/>
                  </a:lnTo>
                  <a:lnTo>
                    <a:pt x="1831" y="344"/>
                  </a:lnTo>
                  <a:lnTo>
                    <a:pt x="1828" y="307"/>
                  </a:lnTo>
                  <a:lnTo>
                    <a:pt x="1819" y="272"/>
                  </a:lnTo>
                  <a:lnTo>
                    <a:pt x="1806" y="239"/>
                  </a:lnTo>
                  <a:lnTo>
                    <a:pt x="1787" y="209"/>
                  </a:lnTo>
                  <a:lnTo>
                    <a:pt x="1764" y="182"/>
                  </a:lnTo>
                  <a:lnTo>
                    <a:pt x="1737" y="159"/>
                  </a:lnTo>
                  <a:lnTo>
                    <a:pt x="1707" y="140"/>
                  </a:lnTo>
                  <a:lnTo>
                    <a:pt x="1674" y="126"/>
                  </a:lnTo>
                  <a:lnTo>
                    <a:pt x="1639" y="118"/>
                  </a:lnTo>
                  <a:lnTo>
                    <a:pt x="1602" y="115"/>
                  </a:lnTo>
                  <a:lnTo>
                    <a:pt x="343" y="115"/>
                  </a:lnTo>
                  <a:close/>
                  <a:moveTo>
                    <a:pt x="343" y="0"/>
                  </a:moveTo>
                  <a:lnTo>
                    <a:pt x="1602" y="0"/>
                  </a:lnTo>
                  <a:lnTo>
                    <a:pt x="1648" y="3"/>
                  </a:lnTo>
                  <a:lnTo>
                    <a:pt x="1693" y="13"/>
                  </a:lnTo>
                  <a:lnTo>
                    <a:pt x="1735" y="27"/>
                  </a:lnTo>
                  <a:lnTo>
                    <a:pt x="1776" y="47"/>
                  </a:lnTo>
                  <a:lnTo>
                    <a:pt x="1812" y="72"/>
                  </a:lnTo>
                  <a:lnTo>
                    <a:pt x="1844" y="101"/>
                  </a:lnTo>
                  <a:lnTo>
                    <a:pt x="1874" y="135"/>
                  </a:lnTo>
                  <a:lnTo>
                    <a:pt x="1899" y="171"/>
                  </a:lnTo>
                  <a:lnTo>
                    <a:pt x="1918" y="211"/>
                  </a:lnTo>
                  <a:lnTo>
                    <a:pt x="1933" y="253"/>
                  </a:lnTo>
                  <a:lnTo>
                    <a:pt x="1942" y="298"/>
                  </a:lnTo>
                  <a:lnTo>
                    <a:pt x="1945" y="344"/>
                  </a:lnTo>
                  <a:lnTo>
                    <a:pt x="1945" y="1490"/>
                  </a:lnTo>
                  <a:lnTo>
                    <a:pt x="1942" y="1537"/>
                  </a:lnTo>
                  <a:lnTo>
                    <a:pt x="1933" y="1581"/>
                  </a:lnTo>
                  <a:lnTo>
                    <a:pt x="1918" y="1623"/>
                  </a:lnTo>
                  <a:lnTo>
                    <a:pt x="1899" y="1663"/>
                  </a:lnTo>
                  <a:lnTo>
                    <a:pt x="1874" y="1699"/>
                  </a:lnTo>
                  <a:lnTo>
                    <a:pt x="1844" y="1733"/>
                  </a:lnTo>
                  <a:lnTo>
                    <a:pt x="1812" y="1762"/>
                  </a:lnTo>
                  <a:lnTo>
                    <a:pt x="1776" y="1787"/>
                  </a:lnTo>
                  <a:lnTo>
                    <a:pt x="1735" y="1807"/>
                  </a:lnTo>
                  <a:lnTo>
                    <a:pt x="1693" y="1821"/>
                  </a:lnTo>
                  <a:lnTo>
                    <a:pt x="1648" y="1831"/>
                  </a:lnTo>
                  <a:lnTo>
                    <a:pt x="1602" y="1834"/>
                  </a:lnTo>
                  <a:lnTo>
                    <a:pt x="343" y="1834"/>
                  </a:lnTo>
                  <a:lnTo>
                    <a:pt x="296" y="1831"/>
                  </a:lnTo>
                  <a:lnTo>
                    <a:pt x="253" y="1821"/>
                  </a:lnTo>
                  <a:lnTo>
                    <a:pt x="210" y="1807"/>
                  </a:lnTo>
                  <a:lnTo>
                    <a:pt x="170" y="1787"/>
                  </a:lnTo>
                  <a:lnTo>
                    <a:pt x="134" y="1762"/>
                  </a:lnTo>
                  <a:lnTo>
                    <a:pt x="100" y="1733"/>
                  </a:lnTo>
                  <a:lnTo>
                    <a:pt x="71" y="1699"/>
                  </a:lnTo>
                  <a:lnTo>
                    <a:pt x="47" y="1663"/>
                  </a:lnTo>
                  <a:lnTo>
                    <a:pt x="27" y="1623"/>
                  </a:lnTo>
                  <a:lnTo>
                    <a:pt x="12" y="1581"/>
                  </a:lnTo>
                  <a:lnTo>
                    <a:pt x="3" y="1537"/>
                  </a:lnTo>
                  <a:lnTo>
                    <a:pt x="0" y="1490"/>
                  </a:lnTo>
                  <a:lnTo>
                    <a:pt x="0" y="344"/>
                  </a:lnTo>
                  <a:lnTo>
                    <a:pt x="3" y="298"/>
                  </a:lnTo>
                  <a:lnTo>
                    <a:pt x="12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1" y="135"/>
                  </a:lnTo>
                  <a:lnTo>
                    <a:pt x="100" y="101"/>
                  </a:lnTo>
                  <a:lnTo>
                    <a:pt x="134" y="72"/>
                  </a:lnTo>
                  <a:lnTo>
                    <a:pt x="170" y="47"/>
                  </a:lnTo>
                  <a:lnTo>
                    <a:pt x="210" y="27"/>
                  </a:lnTo>
                  <a:lnTo>
                    <a:pt x="253" y="13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7" name="Freeform 1108"/>
            <p:cNvSpPr>
              <a:spLocks noEditPoints="1"/>
            </p:cNvSpPr>
            <p:nvPr/>
          </p:nvSpPr>
          <p:spPr bwMode="auto">
            <a:xfrm>
              <a:off x="8289925" y="5183188"/>
              <a:ext cx="309563" cy="290512"/>
            </a:xfrm>
            <a:custGeom>
              <a:avLst/>
              <a:gdLst>
                <a:gd name="T0" fmla="*/ 306 w 1945"/>
                <a:gd name="T1" fmla="*/ 118 h 1834"/>
                <a:gd name="T2" fmla="*/ 238 w 1945"/>
                <a:gd name="T3" fmla="*/ 140 h 1834"/>
                <a:gd name="T4" fmla="*/ 182 w 1945"/>
                <a:gd name="T5" fmla="*/ 182 h 1834"/>
                <a:gd name="T6" fmla="*/ 140 w 1945"/>
                <a:gd name="T7" fmla="*/ 239 h 1834"/>
                <a:gd name="T8" fmla="*/ 117 w 1945"/>
                <a:gd name="T9" fmla="*/ 307 h 1834"/>
                <a:gd name="T10" fmla="*/ 114 w 1945"/>
                <a:gd name="T11" fmla="*/ 1490 h 1834"/>
                <a:gd name="T12" fmla="*/ 126 w 1945"/>
                <a:gd name="T13" fmla="*/ 1563 h 1834"/>
                <a:gd name="T14" fmla="*/ 159 w 1945"/>
                <a:gd name="T15" fmla="*/ 1625 h 1834"/>
                <a:gd name="T16" fmla="*/ 209 w 1945"/>
                <a:gd name="T17" fmla="*/ 1674 h 1834"/>
                <a:gd name="T18" fmla="*/ 271 w 1945"/>
                <a:gd name="T19" fmla="*/ 1708 h 1834"/>
                <a:gd name="T20" fmla="*/ 343 w 1945"/>
                <a:gd name="T21" fmla="*/ 1719 h 1834"/>
                <a:gd name="T22" fmla="*/ 1639 w 1945"/>
                <a:gd name="T23" fmla="*/ 1716 h 1834"/>
                <a:gd name="T24" fmla="*/ 1707 w 1945"/>
                <a:gd name="T25" fmla="*/ 1693 h 1834"/>
                <a:gd name="T26" fmla="*/ 1764 w 1945"/>
                <a:gd name="T27" fmla="*/ 1651 h 1834"/>
                <a:gd name="T28" fmla="*/ 1806 w 1945"/>
                <a:gd name="T29" fmla="*/ 1595 h 1834"/>
                <a:gd name="T30" fmla="*/ 1828 w 1945"/>
                <a:gd name="T31" fmla="*/ 1527 h 1834"/>
                <a:gd name="T32" fmla="*/ 1831 w 1945"/>
                <a:gd name="T33" fmla="*/ 344 h 1834"/>
                <a:gd name="T34" fmla="*/ 1819 w 1945"/>
                <a:gd name="T35" fmla="*/ 272 h 1834"/>
                <a:gd name="T36" fmla="*/ 1787 w 1945"/>
                <a:gd name="T37" fmla="*/ 209 h 1834"/>
                <a:gd name="T38" fmla="*/ 1737 w 1945"/>
                <a:gd name="T39" fmla="*/ 159 h 1834"/>
                <a:gd name="T40" fmla="*/ 1674 w 1945"/>
                <a:gd name="T41" fmla="*/ 126 h 1834"/>
                <a:gd name="T42" fmla="*/ 1602 w 1945"/>
                <a:gd name="T43" fmla="*/ 115 h 1834"/>
                <a:gd name="T44" fmla="*/ 343 w 1945"/>
                <a:gd name="T45" fmla="*/ 0 h 1834"/>
                <a:gd name="T46" fmla="*/ 1648 w 1945"/>
                <a:gd name="T47" fmla="*/ 3 h 1834"/>
                <a:gd name="T48" fmla="*/ 1735 w 1945"/>
                <a:gd name="T49" fmla="*/ 27 h 1834"/>
                <a:gd name="T50" fmla="*/ 1812 w 1945"/>
                <a:gd name="T51" fmla="*/ 72 h 1834"/>
                <a:gd name="T52" fmla="*/ 1874 w 1945"/>
                <a:gd name="T53" fmla="*/ 135 h 1834"/>
                <a:gd name="T54" fmla="*/ 1918 w 1945"/>
                <a:gd name="T55" fmla="*/ 211 h 1834"/>
                <a:gd name="T56" fmla="*/ 1942 w 1945"/>
                <a:gd name="T57" fmla="*/ 298 h 1834"/>
                <a:gd name="T58" fmla="*/ 1945 w 1945"/>
                <a:gd name="T59" fmla="*/ 1490 h 1834"/>
                <a:gd name="T60" fmla="*/ 1933 w 1945"/>
                <a:gd name="T61" fmla="*/ 1581 h 1834"/>
                <a:gd name="T62" fmla="*/ 1899 w 1945"/>
                <a:gd name="T63" fmla="*/ 1663 h 1834"/>
                <a:gd name="T64" fmla="*/ 1844 w 1945"/>
                <a:gd name="T65" fmla="*/ 1733 h 1834"/>
                <a:gd name="T66" fmla="*/ 1776 w 1945"/>
                <a:gd name="T67" fmla="*/ 1787 h 1834"/>
                <a:gd name="T68" fmla="*/ 1693 w 1945"/>
                <a:gd name="T69" fmla="*/ 1821 h 1834"/>
                <a:gd name="T70" fmla="*/ 1602 w 1945"/>
                <a:gd name="T71" fmla="*/ 1834 h 1834"/>
                <a:gd name="T72" fmla="*/ 296 w 1945"/>
                <a:gd name="T73" fmla="*/ 1831 h 1834"/>
                <a:gd name="T74" fmla="*/ 210 w 1945"/>
                <a:gd name="T75" fmla="*/ 1807 h 1834"/>
                <a:gd name="T76" fmla="*/ 134 w 1945"/>
                <a:gd name="T77" fmla="*/ 1762 h 1834"/>
                <a:gd name="T78" fmla="*/ 71 w 1945"/>
                <a:gd name="T79" fmla="*/ 1699 h 1834"/>
                <a:gd name="T80" fmla="*/ 27 w 1945"/>
                <a:gd name="T81" fmla="*/ 1623 h 1834"/>
                <a:gd name="T82" fmla="*/ 3 w 1945"/>
                <a:gd name="T83" fmla="*/ 1537 h 1834"/>
                <a:gd name="T84" fmla="*/ 0 w 1945"/>
                <a:gd name="T85" fmla="*/ 344 h 1834"/>
                <a:gd name="T86" fmla="*/ 12 w 1945"/>
                <a:gd name="T87" fmla="*/ 253 h 1834"/>
                <a:gd name="T88" fmla="*/ 47 w 1945"/>
                <a:gd name="T89" fmla="*/ 171 h 1834"/>
                <a:gd name="T90" fmla="*/ 100 w 1945"/>
                <a:gd name="T91" fmla="*/ 101 h 1834"/>
                <a:gd name="T92" fmla="*/ 170 w 1945"/>
                <a:gd name="T93" fmla="*/ 47 h 1834"/>
                <a:gd name="T94" fmla="*/ 253 w 1945"/>
                <a:gd name="T95" fmla="*/ 13 h 1834"/>
                <a:gd name="T96" fmla="*/ 343 w 1945"/>
                <a:gd name="T97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45" h="1834">
                  <a:moveTo>
                    <a:pt x="343" y="115"/>
                  </a:moveTo>
                  <a:lnTo>
                    <a:pt x="306" y="118"/>
                  </a:lnTo>
                  <a:lnTo>
                    <a:pt x="271" y="126"/>
                  </a:lnTo>
                  <a:lnTo>
                    <a:pt x="238" y="140"/>
                  </a:lnTo>
                  <a:lnTo>
                    <a:pt x="209" y="159"/>
                  </a:lnTo>
                  <a:lnTo>
                    <a:pt x="182" y="182"/>
                  </a:lnTo>
                  <a:lnTo>
                    <a:pt x="159" y="209"/>
                  </a:lnTo>
                  <a:lnTo>
                    <a:pt x="140" y="239"/>
                  </a:lnTo>
                  <a:lnTo>
                    <a:pt x="126" y="272"/>
                  </a:lnTo>
                  <a:lnTo>
                    <a:pt x="117" y="307"/>
                  </a:lnTo>
                  <a:lnTo>
                    <a:pt x="114" y="344"/>
                  </a:lnTo>
                  <a:lnTo>
                    <a:pt x="114" y="1490"/>
                  </a:lnTo>
                  <a:lnTo>
                    <a:pt x="117" y="1527"/>
                  </a:lnTo>
                  <a:lnTo>
                    <a:pt x="126" y="1563"/>
                  </a:lnTo>
                  <a:lnTo>
                    <a:pt x="140" y="1595"/>
                  </a:lnTo>
                  <a:lnTo>
                    <a:pt x="159" y="1625"/>
                  </a:lnTo>
                  <a:lnTo>
                    <a:pt x="182" y="1651"/>
                  </a:lnTo>
                  <a:lnTo>
                    <a:pt x="209" y="1674"/>
                  </a:lnTo>
                  <a:lnTo>
                    <a:pt x="238" y="1693"/>
                  </a:lnTo>
                  <a:lnTo>
                    <a:pt x="271" y="1708"/>
                  </a:lnTo>
                  <a:lnTo>
                    <a:pt x="306" y="1716"/>
                  </a:lnTo>
                  <a:lnTo>
                    <a:pt x="343" y="1719"/>
                  </a:lnTo>
                  <a:lnTo>
                    <a:pt x="1602" y="1719"/>
                  </a:lnTo>
                  <a:lnTo>
                    <a:pt x="1639" y="1716"/>
                  </a:lnTo>
                  <a:lnTo>
                    <a:pt x="1674" y="1708"/>
                  </a:lnTo>
                  <a:lnTo>
                    <a:pt x="1707" y="1693"/>
                  </a:lnTo>
                  <a:lnTo>
                    <a:pt x="1737" y="1674"/>
                  </a:lnTo>
                  <a:lnTo>
                    <a:pt x="1764" y="1651"/>
                  </a:lnTo>
                  <a:lnTo>
                    <a:pt x="1787" y="1625"/>
                  </a:lnTo>
                  <a:lnTo>
                    <a:pt x="1806" y="1595"/>
                  </a:lnTo>
                  <a:lnTo>
                    <a:pt x="1819" y="1563"/>
                  </a:lnTo>
                  <a:lnTo>
                    <a:pt x="1828" y="1527"/>
                  </a:lnTo>
                  <a:lnTo>
                    <a:pt x="1831" y="1490"/>
                  </a:lnTo>
                  <a:lnTo>
                    <a:pt x="1831" y="344"/>
                  </a:lnTo>
                  <a:lnTo>
                    <a:pt x="1828" y="307"/>
                  </a:lnTo>
                  <a:lnTo>
                    <a:pt x="1819" y="272"/>
                  </a:lnTo>
                  <a:lnTo>
                    <a:pt x="1806" y="239"/>
                  </a:lnTo>
                  <a:lnTo>
                    <a:pt x="1787" y="209"/>
                  </a:lnTo>
                  <a:lnTo>
                    <a:pt x="1764" y="182"/>
                  </a:lnTo>
                  <a:lnTo>
                    <a:pt x="1737" y="159"/>
                  </a:lnTo>
                  <a:lnTo>
                    <a:pt x="1707" y="140"/>
                  </a:lnTo>
                  <a:lnTo>
                    <a:pt x="1674" y="126"/>
                  </a:lnTo>
                  <a:lnTo>
                    <a:pt x="1639" y="118"/>
                  </a:lnTo>
                  <a:lnTo>
                    <a:pt x="1602" y="115"/>
                  </a:lnTo>
                  <a:lnTo>
                    <a:pt x="343" y="115"/>
                  </a:lnTo>
                  <a:close/>
                  <a:moveTo>
                    <a:pt x="343" y="0"/>
                  </a:moveTo>
                  <a:lnTo>
                    <a:pt x="1602" y="0"/>
                  </a:lnTo>
                  <a:lnTo>
                    <a:pt x="1648" y="3"/>
                  </a:lnTo>
                  <a:lnTo>
                    <a:pt x="1693" y="13"/>
                  </a:lnTo>
                  <a:lnTo>
                    <a:pt x="1735" y="27"/>
                  </a:lnTo>
                  <a:lnTo>
                    <a:pt x="1776" y="47"/>
                  </a:lnTo>
                  <a:lnTo>
                    <a:pt x="1812" y="72"/>
                  </a:lnTo>
                  <a:lnTo>
                    <a:pt x="1844" y="101"/>
                  </a:lnTo>
                  <a:lnTo>
                    <a:pt x="1874" y="135"/>
                  </a:lnTo>
                  <a:lnTo>
                    <a:pt x="1899" y="171"/>
                  </a:lnTo>
                  <a:lnTo>
                    <a:pt x="1918" y="211"/>
                  </a:lnTo>
                  <a:lnTo>
                    <a:pt x="1933" y="253"/>
                  </a:lnTo>
                  <a:lnTo>
                    <a:pt x="1942" y="298"/>
                  </a:lnTo>
                  <a:lnTo>
                    <a:pt x="1945" y="344"/>
                  </a:lnTo>
                  <a:lnTo>
                    <a:pt x="1945" y="1490"/>
                  </a:lnTo>
                  <a:lnTo>
                    <a:pt x="1942" y="1537"/>
                  </a:lnTo>
                  <a:lnTo>
                    <a:pt x="1933" y="1581"/>
                  </a:lnTo>
                  <a:lnTo>
                    <a:pt x="1918" y="1623"/>
                  </a:lnTo>
                  <a:lnTo>
                    <a:pt x="1899" y="1663"/>
                  </a:lnTo>
                  <a:lnTo>
                    <a:pt x="1874" y="1699"/>
                  </a:lnTo>
                  <a:lnTo>
                    <a:pt x="1844" y="1733"/>
                  </a:lnTo>
                  <a:lnTo>
                    <a:pt x="1812" y="1762"/>
                  </a:lnTo>
                  <a:lnTo>
                    <a:pt x="1776" y="1787"/>
                  </a:lnTo>
                  <a:lnTo>
                    <a:pt x="1735" y="1807"/>
                  </a:lnTo>
                  <a:lnTo>
                    <a:pt x="1693" y="1821"/>
                  </a:lnTo>
                  <a:lnTo>
                    <a:pt x="1648" y="1831"/>
                  </a:lnTo>
                  <a:lnTo>
                    <a:pt x="1602" y="1834"/>
                  </a:lnTo>
                  <a:lnTo>
                    <a:pt x="343" y="1834"/>
                  </a:lnTo>
                  <a:lnTo>
                    <a:pt x="296" y="1831"/>
                  </a:lnTo>
                  <a:lnTo>
                    <a:pt x="253" y="1821"/>
                  </a:lnTo>
                  <a:lnTo>
                    <a:pt x="210" y="1807"/>
                  </a:lnTo>
                  <a:lnTo>
                    <a:pt x="170" y="1787"/>
                  </a:lnTo>
                  <a:lnTo>
                    <a:pt x="134" y="1762"/>
                  </a:lnTo>
                  <a:lnTo>
                    <a:pt x="100" y="1733"/>
                  </a:lnTo>
                  <a:lnTo>
                    <a:pt x="71" y="1699"/>
                  </a:lnTo>
                  <a:lnTo>
                    <a:pt x="47" y="1663"/>
                  </a:lnTo>
                  <a:lnTo>
                    <a:pt x="27" y="1623"/>
                  </a:lnTo>
                  <a:lnTo>
                    <a:pt x="12" y="1581"/>
                  </a:lnTo>
                  <a:lnTo>
                    <a:pt x="3" y="1537"/>
                  </a:lnTo>
                  <a:lnTo>
                    <a:pt x="0" y="1490"/>
                  </a:lnTo>
                  <a:lnTo>
                    <a:pt x="0" y="344"/>
                  </a:lnTo>
                  <a:lnTo>
                    <a:pt x="3" y="298"/>
                  </a:lnTo>
                  <a:lnTo>
                    <a:pt x="12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1" y="135"/>
                  </a:lnTo>
                  <a:lnTo>
                    <a:pt x="100" y="101"/>
                  </a:lnTo>
                  <a:lnTo>
                    <a:pt x="134" y="72"/>
                  </a:lnTo>
                  <a:lnTo>
                    <a:pt x="170" y="47"/>
                  </a:lnTo>
                  <a:lnTo>
                    <a:pt x="210" y="27"/>
                  </a:lnTo>
                  <a:lnTo>
                    <a:pt x="253" y="13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8" name="Freeform 1109"/>
            <p:cNvSpPr>
              <a:spLocks noEditPoints="1"/>
            </p:cNvSpPr>
            <p:nvPr/>
          </p:nvSpPr>
          <p:spPr bwMode="auto">
            <a:xfrm>
              <a:off x="8535988" y="5219700"/>
              <a:ext cx="180975" cy="254000"/>
            </a:xfrm>
            <a:custGeom>
              <a:avLst/>
              <a:gdLst>
                <a:gd name="T0" fmla="*/ 400 w 1145"/>
                <a:gd name="T1" fmla="*/ 1260 h 1604"/>
                <a:gd name="T2" fmla="*/ 390 w 1145"/>
                <a:gd name="T3" fmla="*/ 1343 h 1604"/>
                <a:gd name="T4" fmla="*/ 360 w 1145"/>
                <a:gd name="T5" fmla="*/ 1420 h 1604"/>
                <a:gd name="T6" fmla="*/ 315 w 1145"/>
                <a:gd name="T7" fmla="*/ 1489 h 1604"/>
                <a:gd name="T8" fmla="*/ 889 w 1145"/>
                <a:gd name="T9" fmla="*/ 1486 h 1604"/>
                <a:gd name="T10" fmla="*/ 946 w 1145"/>
                <a:gd name="T11" fmla="*/ 1466 h 1604"/>
                <a:gd name="T12" fmla="*/ 990 w 1145"/>
                <a:gd name="T13" fmla="*/ 1429 h 1604"/>
                <a:gd name="T14" fmla="*/ 1020 w 1145"/>
                <a:gd name="T15" fmla="*/ 1379 h 1604"/>
                <a:gd name="T16" fmla="*/ 1030 w 1145"/>
                <a:gd name="T17" fmla="*/ 1317 h 1604"/>
                <a:gd name="T18" fmla="*/ 1027 w 1145"/>
                <a:gd name="T19" fmla="*/ 254 h 1604"/>
                <a:gd name="T20" fmla="*/ 1007 w 1145"/>
                <a:gd name="T21" fmla="*/ 198 h 1604"/>
                <a:gd name="T22" fmla="*/ 970 w 1145"/>
                <a:gd name="T23" fmla="*/ 153 h 1604"/>
                <a:gd name="T24" fmla="*/ 920 w 1145"/>
                <a:gd name="T25" fmla="*/ 124 h 1604"/>
                <a:gd name="T26" fmla="*/ 858 w 1145"/>
                <a:gd name="T27" fmla="*/ 114 h 1604"/>
                <a:gd name="T28" fmla="*/ 338 w 1145"/>
                <a:gd name="T29" fmla="*/ 0 h 1604"/>
                <a:gd name="T30" fmla="*/ 901 w 1145"/>
                <a:gd name="T31" fmla="*/ 3 h 1604"/>
                <a:gd name="T32" fmla="*/ 980 w 1145"/>
                <a:gd name="T33" fmla="*/ 26 h 1604"/>
                <a:gd name="T34" fmla="*/ 1047 w 1145"/>
                <a:gd name="T35" fmla="*/ 69 h 1604"/>
                <a:gd name="T36" fmla="*/ 1099 w 1145"/>
                <a:gd name="T37" fmla="*/ 129 h 1604"/>
                <a:gd name="T38" fmla="*/ 1132 w 1145"/>
                <a:gd name="T39" fmla="*/ 202 h 1604"/>
                <a:gd name="T40" fmla="*/ 1145 w 1145"/>
                <a:gd name="T41" fmla="*/ 286 h 1604"/>
                <a:gd name="T42" fmla="*/ 1142 w 1145"/>
                <a:gd name="T43" fmla="*/ 1360 h 1604"/>
                <a:gd name="T44" fmla="*/ 1118 w 1145"/>
                <a:gd name="T45" fmla="*/ 1439 h 1604"/>
                <a:gd name="T46" fmla="*/ 1075 w 1145"/>
                <a:gd name="T47" fmla="*/ 1506 h 1604"/>
                <a:gd name="T48" fmla="*/ 1014 w 1145"/>
                <a:gd name="T49" fmla="*/ 1558 h 1604"/>
                <a:gd name="T50" fmla="*/ 941 w 1145"/>
                <a:gd name="T51" fmla="*/ 1591 h 1604"/>
                <a:gd name="T52" fmla="*/ 858 w 1145"/>
                <a:gd name="T53" fmla="*/ 1604 h 1604"/>
                <a:gd name="T54" fmla="*/ 38 w 1145"/>
                <a:gd name="T55" fmla="*/ 1601 h 1604"/>
                <a:gd name="T56" fmla="*/ 11 w 1145"/>
                <a:gd name="T57" fmla="*/ 1581 h 1604"/>
                <a:gd name="T58" fmla="*/ 0 w 1145"/>
                <a:gd name="T59" fmla="*/ 1547 h 1604"/>
                <a:gd name="T60" fmla="*/ 11 w 1145"/>
                <a:gd name="T61" fmla="*/ 1511 h 1604"/>
                <a:gd name="T62" fmla="*/ 38 w 1145"/>
                <a:gd name="T63" fmla="*/ 1491 h 1604"/>
                <a:gd name="T64" fmla="*/ 94 w 1145"/>
                <a:gd name="T65" fmla="*/ 1486 h 1604"/>
                <a:gd name="T66" fmla="*/ 162 w 1145"/>
                <a:gd name="T67" fmla="*/ 1463 h 1604"/>
                <a:gd name="T68" fmla="*/ 219 w 1145"/>
                <a:gd name="T69" fmla="*/ 1421 h 1604"/>
                <a:gd name="T70" fmla="*/ 261 w 1145"/>
                <a:gd name="T71" fmla="*/ 1365 h 1604"/>
                <a:gd name="T72" fmla="*/ 283 w 1145"/>
                <a:gd name="T73" fmla="*/ 1297 h 1604"/>
                <a:gd name="T74" fmla="*/ 286 w 1145"/>
                <a:gd name="T75" fmla="*/ 114 h 1604"/>
                <a:gd name="T76" fmla="*/ 285 w 1145"/>
                <a:gd name="T77" fmla="*/ 84 h 1604"/>
                <a:gd name="T78" fmla="*/ 278 w 1145"/>
                <a:gd name="T79" fmla="*/ 51 h 1604"/>
                <a:gd name="T80" fmla="*/ 292 w 1145"/>
                <a:gd name="T81" fmla="*/ 23 h 1604"/>
                <a:gd name="T82" fmla="*/ 320 w 1145"/>
                <a:gd name="T83" fmla="*/ 3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5" h="1604">
                  <a:moveTo>
                    <a:pt x="400" y="114"/>
                  </a:moveTo>
                  <a:lnTo>
                    <a:pt x="400" y="1260"/>
                  </a:lnTo>
                  <a:lnTo>
                    <a:pt x="397" y="1302"/>
                  </a:lnTo>
                  <a:lnTo>
                    <a:pt x="390" y="1343"/>
                  </a:lnTo>
                  <a:lnTo>
                    <a:pt x="376" y="1383"/>
                  </a:lnTo>
                  <a:lnTo>
                    <a:pt x="360" y="1420"/>
                  </a:lnTo>
                  <a:lnTo>
                    <a:pt x="339" y="1456"/>
                  </a:lnTo>
                  <a:lnTo>
                    <a:pt x="315" y="1489"/>
                  </a:lnTo>
                  <a:lnTo>
                    <a:pt x="858" y="1489"/>
                  </a:lnTo>
                  <a:lnTo>
                    <a:pt x="889" y="1486"/>
                  </a:lnTo>
                  <a:lnTo>
                    <a:pt x="920" y="1479"/>
                  </a:lnTo>
                  <a:lnTo>
                    <a:pt x="946" y="1466"/>
                  </a:lnTo>
                  <a:lnTo>
                    <a:pt x="970" y="1450"/>
                  </a:lnTo>
                  <a:lnTo>
                    <a:pt x="990" y="1429"/>
                  </a:lnTo>
                  <a:lnTo>
                    <a:pt x="1007" y="1405"/>
                  </a:lnTo>
                  <a:lnTo>
                    <a:pt x="1020" y="1379"/>
                  </a:lnTo>
                  <a:lnTo>
                    <a:pt x="1027" y="1348"/>
                  </a:lnTo>
                  <a:lnTo>
                    <a:pt x="1030" y="1317"/>
                  </a:lnTo>
                  <a:lnTo>
                    <a:pt x="1030" y="286"/>
                  </a:lnTo>
                  <a:lnTo>
                    <a:pt x="1027" y="254"/>
                  </a:lnTo>
                  <a:lnTo>
                    <a:pt x="1020" y="225"/>
                  </a:lnTo>
                  <a:lnTo>
                    <a:pt x="1007" y="198"/>
                  </a:lnTo>
                  <a:lnTo>
                    <a:pt x="990" y="174"/>
                  </a:lnTo>
                  <a:lnTo>
                    <a:pt x="970" y="153"/>
                  </a:lnTo>
                  <a:lnTo>
                    <a:pt x="946" y="136"/>
                  </a:lnTo>
                  <a:lnTo>
                    <a:pt x="920" y="124"/>
                  </a:lnTo>
                  <a:lnTo>
                    <a:pt x="889" y="117"/>
                  </a:lnTo>
                  <a:lnTo>
                    <a:pt x="858" y="114"/>
                  </a:lnTo>
                  <a:lnTo>
                    <a:pt x="400" y="114"/>
                  </a:lnTo>
                  <a:close/>
                  <a:moveTo>
                    <a:pt x="338" y="0"/>
                  </a:moveTo>
                  <a:lnTo>
                    <a:pt x="858" y="0"/>
                  </a:lnTo>
                  <a:lnTo>
                    <a:pt x="901" y="3"/>
                  </a:lnTo>
                  <a:lnTo>
                    <a:pt x="941" y="11"/>
                  </a:lnTo>
                  <a:lnTo>
                    <a:pt x="980" y="26"/>
                  </a:lnTo>
                  <a:lnTo>
                    <a:pt x="1014" y="45"/>
                  </a:lnTo>
                  <a:lnTo>
                    <a:pt x="1047" y="69"/>
                  </a:lnTo>
                  <a:lnTo>
                    <a:pt x="1075" y="97"/>
                  </a:lnTo>
                  <a:lnTo>
                    <a:pt x="1099" y="129"/>
                  </a:lnTo>
                  <a:lnTo>
                    <a:pt x="1118" y="165"/>
                  </a:lnTo>
                  <a:lnTo>
                    <a:pt x="1132" y="202"/>
                  </a:lnTo>
                  <a:lnTo>
                    <a:pt x="1142" y="243"/>
                  </a:lnTo>
                  <a:lnTo>
                    <a:pt x="1145" y="286"/>
                  </a:lnTo>
                  <a:lnTo>
                    <a:pt x="1145" y="1317"/>
                  </a:lnTo>
                  <a:lnTo>
                    <a:pt x="1142" y="1360"/>
                  </a:lnTo>
                  <a:lnTo>
                    <a:pt x="1132" y="1400"/>
                  </a:lnTo>
                  <a:lnTo>
                    <a:pt x="1118" y="1439"/>
                  </a:lnTo>
                  <a:lnTo>
                    <a:pt x="1099" y="1475"/>
                  </a:lnTo>
                  <a:lnTo>
                    <a:pt x="1075" y="1506"/>
                  </a:lnTo>
                  <a:lnTo>
                    <a:pt x="1047" y="1534"/>
                  </a:lnTo>
                  <a:lnTo>
                    <a:pt x="1014" y="1558"/>
                  </a:lnTo>
                  <a:lnTo>
                    <a:pt x="980" y="1578"/>
                  </a:lnTo>
                  <a:lnTo>
                    <a:pt x="941" y="1591"/>
                  </a:lnTo>
                  <a:lnTo>
                    <a:pt x="901" y="1601"/>
                  </a:lnTo>
                  <a:lnTo>
                    <a:pt x="858" y="1604"/>
                  </a:lnTo>
                  <a:lnTo>
                    <a:pt x="57" y="1604"/>
                  </a:lnTo>
                  <a:lnTo>
                    <a:pt x="38" y="1601"/>
                  </a:lnTo>
                  <a:lnTo>
                    <a:pt x="22" y="1594"/>
                  </a:lnTo>
                  <a:lnTo>
                    <a:pt x="11" y="1581"/>
                  </a:lnTo>
                  <a:lnTo>
                    <a:pt x="2" y="1565"/>
                  </a:lnTo>
                  <a:lnTo>
                    <a:pt x="0" y="1547"/>
                  </a:lnTo>
                  <a:lnTo>
                    <a:pt x="2" y="1527"/>
                  </a:lnTo>
                  <a:lnTo>
                    <a:pt x="11" y="1511"/>
                  </a:lnTo>
                  <a:lnTo>
                    <a:pt x="22" y="1500"/>
                  </a:lnTo>
                  <a:lnTo>
                    <a:pt x="38" y="1491"/>
                  </a:lnTo>
                  <a:lnTo>
                    <a:pt x="57" y="1489"/>
                  </a:lnTo>
                  <a:lnTo>
                    <a:pt x="94" y="1486"/>
                  </a:lnTo>
                  <a:lnTo>
                    <a:pt x="129" y="1478"/>
                  </a:lnTo>
                  <a:lnTo>
                    <a:pt x="162" y="1463"/>
                  </a:lnTo>
                  <a:lnTo>
                    <a:pt x="192" y="1444"/>
                  </a:lnTo>
                  <a:lnTo>
                    <a:pt x="219" y="1421"/>
                  </a:lnTo>
                  <a:lnTo>
                    <a:pt x="242" y="1395"/>
                  </a:lnTo>
                  <a:lnTo>
                    <a:pt x="261" y="1365"/>
                  </a:lnTo>
                  <a:lnTo>
                    <a:pt x="274" y="1333"/>
                  </a:lnTo>
                  <a:lnTo>
                    <a:pt x="283" y="1297"/>
                  </a:lnTo>
                  <a:lnTo>
                    <a:pt x="286" y="1260"/>
                  </a:lnTo>
                  <a:lnTo>
                    <a:pt x="286" y="114"/>
                  </a:lnTo>
                  <a:lnTo>
                    <a:pt x="286" y="98"/>
                  </a:lnTo>
                  <a:lnTo>
                    <a:pt x="285" y="84"/>
                  </a:lnTo>
                  <a:lnTo>
                    <a:pt x="281" y="69"/>
                  </a:lnTo>
                  <a:lnTo>
                    <a:pt x="278" y="51"/>
                  </a:lnTo>
                  <a:lnTo>
                    <a:pt x="283" y="35"/>
                  </a:lnTo>
                  <a:lnTo>
                    <a:pt x="292" y="23"/>
                  </a:lnTo>
                  <a:lnTo>
                    <a:pt x="305" y="11"/>
                  </a:lnTo>
                  <a:lnTo>
                    <a:pt x="32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9" name="Freeform 1110"/>
            <p:cNvSpPr>
              <a:spLocks noEditPoints="1"/>
            </p:cNvSpPr>
            <p:nvPr/>
          </p:nvSpPr>
          <p:spPr bwMode="auto">
            <a:xfrm>
              <a:off x="8172450" y="5219700"/>
              <a:ext cx="180975" cy="254000"/>
            </a:xfrm>
            <a:custGeom>
              <a:avLst/>
              <a:gdLst>
                <a:gd name="T0" fmla="*/ 254 w 1145"/>
                <a:gd name="T1" fmla="*/ 117 h 1604"/>
                <a:gd name="T2" fmla="*/ 198 w 1145"/>
                <a:gd name="T3" fmla="*/ 136 h 1604"/>
                <a:gd name="T4" fmla="*/ 154 w 1145"/>
                <a:gd name="T5" fmla="*/ 174 h 1604"/>
                <a:gd name="T6" fmla="*/ 125 w 1145"/>
                <a:gd name="T7" fmla="*/ 225 h 1604"/>
                <a:gd name="T8" fmla="*/ 115 w 1145"/>
                <a:gd name="T9" fmla="*/ 286 h 1604"/>
                <a:gd name="T10" fmla="*/ 117 w 1145"/>
                <a:gd name="T11" fmla="*/ 1348 h 1604"/>
                <a:gd name="T12" fmla="*/ 138 w 1145"/>
                <a:gd name="T13" fmla="*/ 1405 h 1604"/>
                <a:gd name="T14" fmla="*/ 174 w 1145"/>
                <a:gd name="T15" fmla="*/ 1450 h 1604"/>
                <a:gd name="T16" fmla="*/ 225 w 1145"/>
                <a:gd name="T17" fmla="*/ 1479 h 1604"/>
                <a:gd name="T18" fmla="*/ 286 w 1145"/>
                <a:gd name="T19" fmla="*/ 1489 h 1604"/>
                <a:gd name="T20" fmla="*/ 804 w 1145"/>
                <a:gd name="T21" fmla="*/ 1456 h 1604"/>
                <a:gd name="T22" fmla="*/ 765 w 1145"/>
                <a:gd name="T23" fmla="*/ 1383 h 1604"/>
                <a:gd name="T24" fmla="*/ 746 w 1145"/>
                <a:gd name="T25" fmla="*/ 1302 h 1604"/>
                <a:gd name="T26" fmla="*/ 744 w 1145"/>
                <a:gd name="T27" fmla="*/ 114 h 1604"/>
                <a:gd name="T28" fmla="*/ 286 w 1145"/>
                <a:gd name="T29" fmla="*/ 0 h 1604"/>
                <a:gd name="T30" fmla="*/ 819 w 1145"/>
                <a:gd name="T31" fmla="*/ 1 h 1604"/>
                <a:gd name="T32" fmla="*/ 843 w 1145"/>
                <a:gd name="T33" fmla="*/ 11 h 1604"/>
                <a:gd name="T34" fmla="*/ 862 w 1145"/>
                <a:gd name="T35" fmla="*/ 35 h 1604"/>
                <a:gd name="T36" fmla="*/ 864 w 1145"/>
                <a:gd name="T37" fmla="*/ 69 h 1604"/>
                <a:gd name="T38" fmla="*/ 859 w 1145"/>
                <a:gd name="T39" fmla="*/ 98 h 1604"/>
                <a:gd name="T40" fmla="*/ 858 w 1145"/>
                <a:gd name="T41" fmla="*/ 1260 h 1604"/>
                <a:gd name="T42" fmla="*/ 870 w 1145"/>
                <a:gd name="T43" fmla="*/ 1333 h 1604"/>
                <a:gd name="T44" fmla="*/ 903 w 1145"/>
                <a:gd name="T45" fmla="*/ 1395 h 1604"/>
                <a:gd name="T46" fmla="*/ 953 w 1145"/>
                <a:gd name="T47" fmla="*/ 1444 h 1604"/>
                <a:gd name="T48" fmla="*/ 1015 w 1145"/>
                <a:gd name="T49" fmla="*/ 1478 h 1604"/>
                <a:gd name="T50" fmla="*/ 1087 w 1145"/>
                <a:gd name="T51" fmla="*/ 1489 h 1604"/>
                <a:gd name="T52" fmla="*/ 1123 w 1145"/>
                <a:gd name="T53" fmla="*/ 1500 h 1604"/>
                <a:gd name="T54" fmla="*/ 1141 w 1145"/>
                <a:gd name="T55" fmla="*/ 1527 h 1604"/>
                <a:gd name="T56" fmla="*/ 1141 w 1145"/>
                <a:gd name="T57" fmla="*/ 1565 h 1604"/>
                <a:gd name="T58" fmla="*/ 1123 w 1145"/>
                <a:gd name="T59" fmla="*/ 1594 h 1604"/>
                <a:gd name="T60" fmla="*/ 1087 w 1145"/>
                <a:gd name="T61" fmla="*/ 1604 h 1604"/>
                <a:gd name="T62" fmla="*/ 243 w 1145"/>
                <a:gd name="T63" fmla="*/ 1601 h 1604"/>
                <a:gd name="T64" fmla="*/ 165 w 1145"/>
                <a:gd name="T65" fmla="*/ 1578 h 1604"/>
                <a:gd name="T66" fmla="*/ 98 w 1145"/>
                <a:gd name="T67" fmla="*/ 1534 h 1604"/>
                <a:gd name="T68" fmla="*/ 46 w 1145"/>
                <a:gd name="T69" fmla="*/ 1475 h 1604"/>
                <a:gd name="T70" fmla="*/ 11 w 1145"/>
                <a:gd name="T71" fmla="*/ 1400 h 1604"/>
                <a:gd name="T72" fmla="*/ 0 w 1145"/>
                <a:gd name="T73" fmla="*/ 1317 h 1604"/>
                <a:gd name="T74" fmla="*/ 3 w 1145"/>
                <a:gd name="T75" fmla="*/ 243 h 1604"/>
                <a:gd name="T76" fmla="*/ 26 w 1145"/>
                <a:gd name="T77" fmla="*/ 165 h 1604"/>
                <a:gd name="T78" fmla="*/ 70 w 1145"/>
                <a:gd name="T79" fmla="*/ 97 h 1604"/>
                <a:gd name="T80" fmla="*/ 129 w 1145"/>
                <a:gd name="T81" fmla="*/ 45 h 1604"/>
                <a:gd name="T82" fmla="*/ 202 w 1145"/>
                <a:gd name="T83" fmla="*/ 11 h 1604"/>
                <a:gd name="T84" fmla="*/ 286 w 1145"/>
                <a:gd name="T85" fmla="*/ 0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5" h="1604">
                  <a:moveTo>
                    <a:pt x="286" y="114"/>
                  </a:moveTo>
                  <a:lnTo>
                    <a:pt x="254" y="117"/>
                  </a:lnTo>
                  <a:lnTo>
                    <a:pt x="225" y="124"/>
                  </a:lnTo>
                  <a:lnTo>
                    <a:pt x="198" y="136"/>
                  </a:lnTo>
                  <a:lnTo>
                    <a:pt x="174" y="153"/>
                  </a:lnTo>
                  <a:lnTo>
                    <a:pt x="154" y="174"/>
                  </a:lnTo>
                  <a:lnTo>
                    <a:pt x="138" y="198"/>
                  </a:lnTo>
                  <a:lnTo>
                    <a:pt x="125" y="225"/>
                  </a:lnTo>
                  <a:lnTo>
                    <a:pt x="117" y="254"/>
                  </a:lnTo>
                  <a:lnTo>
                    <a:pt x="115" y="286"/>
                  </a:lnTo>
                  <a:lnTo>
                    <a:pt x="115" y="1317"/>
                  </a:lnTo>
                  <a:lnTo>
                    <a:pt x="117" y="1348"/>
                  </a:lnTo>
                  <a:lnTo>
                    <a:pt x="125" y="1379"/>
                  </a:lnTo>
                  <a:lnTo>
                    <a:pt x="138" y="1405"/>
                  </a:lnTo>
                  <a:lnTo>
                    <a:pt x="154" y="1429"/>
                  </a:lnTo>
                  <a:lnTo>
                    <a:pt x="174" y="1450"/>
                  </a:lnTo>
                  <a:lnTo>
                    <a:pt x="198" y="1466"/>
                  </a:lnTo>
                  <a:lnTo>
                    <a:pt x="225" y="1479"/>
                  </a:lnTo>
                  <a:lnTo>
                    <a:pt x="254" y="1486"/>
                  </a:lnTo>
                  <a:lnTo>
                    <a:pt x="286" y="1489"/>
                  </a:lnTo>
                  <a:lnTo>
                    <a:pt x="830" y="1489"/>
                  </a:lnTo>
                  <a:lnTo>
                    <a:pt x="804" y="1456"/>
                  </a:lnTo>
                  <a:lnTo>
                    <a:pt x="782" y="1420"/>
                  </a:lnTo>
                  <a:lnTo>
                    <a:pt x="765" y="1383"/>
                  </a:lnTo>
                  <a:lnTo>
                    <a:pt x="754" y="1343"/>
                  </a:lnTo>
                  <a:lnTo>
                    <a:pt x="746" y="1302"/>
                  </a:lnTo>
                  <a:lnTo>
                    <a:pt x="744" y="1260"/>
                  </a:lnTo>
                  <a:lnTo>
                    <a:pt x="744" y="114"/>
                  </a:lnTo>
                  <a:lnTo>
                    <a:pt x="286" y="114"/>
                  </a:lnTo>
                  <a:close/>
                  <a:moveTo>
                    <a:pt x="286" y="0"/>
                  </a:moveTo>
                  <a:lnTo>
                    <a:pt x="807" y="0"/>
                  </a:lnTo>
                  <a:lnTo>
                    <a:pt x="819" y="1"/>
                  </a:lnTo>
                  <a:lnTo>
                    <a:pt x="832" y="4"/>
                  </a:lnTo>
                  <a:lnTo>
                    <a:pt x="843" y="11"/>
                  </a:lnTo>
                  <a:lnTo>
                    <a:pt x="853" y="23"/>
                  </a:lnTo>
                  <a:lnTo>
                    <a:pt x="862" y="35"/>
                  </a:lnTo>
                  <a:lnTo>
                    <a:pt x="866" y="51"/>
                  </a:lnTo>
                  <a:lnTo>
                    <a:pt x="864" y="69"/>
                  </a:lnTo>
                  <a:lnTo>
                    <a:pt x="860" y="84"/>
                  </a:lnTo>
                  <a:lnTo>
                    <a:pt x="859" y="98"/>
                  </a:lnTo>
                  <a:lnTo>
                    <a:pt x="858" y="114"/>
                  </a:lnTo>
                  <a:lnTo>
                    <a:pt x="858" y="1260"/>
                  </a:lnTo>
                  <a:lnTo>
                    <a:pt x="861" y="1297"/>
                  </a:lnTo>
                  <a:lnTo>
                    <a:pt x="870" y="1333"/>
                  </a:lnTo>
                  <a:lnTo>
                    <a:pt x="884" y="1365"/>
                  </a:lnTo>
                  <a:lnTo>
                    <a:pt x="903" y="1395"/>
                  </a:lnTo>
                  <a:lnTo>
                    <a:pt x="926" y="1421"/>
                  </a:lnTo>
                  <a:lnTo>
                    <a:pt x="953" y="1444"/>
                  </a:lnTo>
                  <a:lnTo>
                    <a:pt x="982" y="1463"/>
                  </a:lnTo>
                  <a:lnTo>
                    <a:pt x="1015" y="1478"/>
                  </a:lnTo>
                  <a:lnTo>
                    <a:pt x="1050" y="1486"/>
                  </a:lnTo>
                  <a:lnTo>
                    <a:pt x="1087" y="1489"/>
                  </a:lnTo>
                  <a:lnTo>
                    <a:pt x="1106" y="1491"/>
                  </a:lnTo>
                  <a:lnTo>
                    <a:pt x="1123" y="1500"/>
                  </a:lnTo>
                  <a:lnTo>
                    <a:pt x="1134" y="1511"/>
                  </a:lnTo>
                  <a:lnTo>
                    <a:pt x="1141" y="1527"/>
                  </a:lnTo>
                  <a:lnTo>
                    <a:pt x="1145" y="1547"/>
                  </a:lnTo>
                  <a:lnTo>
                    <a:pt x="1141" y="1565"/>
                  </a:lnTo>
                  <a:lnTo>
                    <a:pt x="1134" y="1581"/>
                  </a:lnTo>
                  <a:lnTo>
                    <a:pt x="1123" y="1594"/>
                  </a:lnTo>
                  <a:lnTo>
                    <a:pt x="1106" y="1601"/>
                  </a:lnTo>
                  <a:lnTo>
                    <a:pt x="1087" y="1604"/>
                  </a:lnTo>
                  <a:lnTo>
                    <a:pt x="286" y="1604"/>
                  </a:lnTo>
                  <a:lnTo>
                    <a:pt x="243" y="1601"/>
                  </a:lnTo>
                  <a:lnTo>
                    <a:pt x="202" y="1591"/>
                  </a:lnTo>
                  <a:lnTo>
                    <a:pt x="165" y="1578"/>
                  </a:lnTo>
                  <a:lnTo>
                    <a:pt x="129" y="1558"/>
                  </a:lnTo>
                  <a:lnTo>
                    <a:pt x="98" y="1534"/>
                  </a:lnTo>
                  <a:lnTo>
                    <a:pt x="70" y="1506"/>
                  </a:lnTo>
                  <a:lnTo>
                    <a:pt x="46" y="1475"/>
                  </a:lnTo>
                  <a:lnTo>
                    <a:pt x="26" y="1439"/>
                  </a:lnTo>
                  <a:lnTo>
                    <a:pt x="11" y="1400"/>
                  </a:lnTo>
                  <a:lnTo>
                    <a:pt x="3" y="1360"/>
                  </a:lnTo>
                  <a:lnTo>
                    <a:pt x="0" y="1317"/>
                  </a:lnTo>
                  <a:lnTo>
                    <a:pt x="0" y="286"/>
                  </a:lnTo>
                  <a:lnTo>
                    <a:pt x="3" y="243"/>
                  </a:lnTo>
                  <a:lnTo>
                    <a:pt x="11" y="202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29" y="45"/>
                  </a:lnTo>
                  <a:lnTo>
                    <a:pt x="165" y="26"/>
                  </a:lnTo>
                  <a:lnTo>
                    <a:pt x="202" y="11"/>
                  </a:lnTo>
                  <a:lnTo>
                    <a:pt x="243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0" name="Freeform 1111"/>
            <p:cNvSpPr>
              <a:spLocks noEditPoints="1"/>
            </p:cNvSpPr>
            <p:nvPr/>
          </p:nvSpPr>
          <p:spPr bwMode="auto">
            <a:xfrm>
              <a:off x="8580438" y="5264150"/>
              <a:ext cx="136525" cy="163512"/>
            </a:xfrm>
            <a:custGeom>
              <a:avLst/>
              <a:gdLst>
                <a:gd name="T0" fmla="*/ 114 w 859"/>
                <a:gd name="T1" fmla="*/ 115 h 1031"/>
                <a:gd name="T2" fmla="*/ 114 w 859"/>
                <a:gd name="T3" fmla="*/ 916 h 1031"/>
                <a:gd name="T4" fmla="*/ 744 w 859"/>
                <a:gd name="T5" fmla="*/ 916 h 1031"/>
                <a:gd name="T6" fmla="*/ 744 w 859"/>
                <a:gd name="T7" fmla="*/ 115 h 1031"/>
                <a:gd name="T8" fmla="*/ 114 w 859"/>
                <a:gd name="T9" fmla="*/ 115 h 1031"/>
                <a:gd name="T10" fmla="*/ 57 w 859"/>
                <a:gd name="T11" fmla="*/ 0 h 1031"/>
                <a:gd name="T12" fmla="*/ 801 w 859"/>
                <a:gd name="T13" fmla="*/ 0 h 1031"/>
                <a:gd name="T14" fmla="*/ 820 w 859"/>
                <a:gd name="T15" fmla="*/ 3 h 1031"/>
                <a:gd name="T16" fmla="*/ 836 w 859"/>
                <a:gd name="T17" fmla="*/ 10 h 1031"/>
                <a:gd name="T18" fmla="*/ 848 w 859"/>
                <a:gd name="T19" fmla="*/ 22 h 1031"/>
                <a:gd name="T20" fmla="*/ 856 w 859"/>
                <a:gd name="T21" fmla="*/ 38 h 1031"/>
                <a:gd name="T22" fmla="*/ 859 w 859"/>
                <a:gd name="T23" fmla="*/ 57 h 1031"/>
                <a:gd name="T24" fmla="*/ 859 w 859"/>
                <a:gd name="T25" fmla="*/ 974 h 1031"/>
                <a:gd name="T26" fmla="*/ 856 w 859"/>
                <a:gd name="T27" fmla="*/ 993 h 1031"/>
                <a:gd name="T28" fmla="*/ 848 w 859"/>
                <a:gd name="T29" fmla="*/ 1009 h 1031"/>
                <a:gd name="T30" fmla="*/ 836 w 859"/>
                <a:gd name="T31" fmla="*/ 1021 h 1031"/>
                <a:gd name="T32" fmla="*/ 820 w 859"/>
                <a:gd name="T33" fmla="*/ 1029 h 1031"/>
                <a:gd name="T34" fmla="*/ 801 w 859"/>
                <a:gd name="T35" fmla="*/ 1031 h 1031"/>
                <a:gd name="T36" fmla="*/ 57 w 859"/>
                <a:gd name="T37" fmla="*/ 1031 h 1031"/>
                <a:gd name="T38" fmla="*/ 38 w 859"/>
                <a:gd name="T39" fmla="*/ 1029 h 1031"/>
                <a:gd name="T40" fmla="*/ 23 w 859"/>
                <a:gd name="T41" fmla="*/ 1021 h 1031"/>
                <a:gd name="T42" fmla="*/ 10 w 859"/>
                <a:gd name="T43" fmla="*/ 1009 h 1031"/>
                <a:gd name="T44" fmla="*/ 3 w 859"/>
                <a:gd name="T45" fmla="*/ 993 h 1031"/>
                <a:gd name="T46" fmla="*/ 0 w 859"/>
                <a:gd name="T47" fmla="*/ 974 h 1031"/>
                <a:gd name="T48" fmla="*/ 0 w 859"/>
                <a:gd name="T49" fmla="*/ 57 h 1031"/>
                <a:gd name="T50" fmla="*/ 3 w 859"/>
                <a:gd name="T51" fmla="*/ 38 h 1031"/>
                <a:gd name="T52" fmla="*/ 10 w 859"/>
                <a:gd name="T53" fmla="*/ 22 h 1031"/>
                <a:gd name="T54" fmla="*/ 23 w 859"/>
                <a:gd name="T55" fmla="*/ 10 h 1031"/>
                <a:gd name="T56" fmla="*/ 38 w 859"/>
                <a:gd name="T57" fmla="*/ 3 h 1031"/>
                <a:gd name="T58" fmla="*/ 57 w 859"/>
                <a:gd name="T59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9" h="1031">
                  <a:moveTo>
                    <a:pt x="114" y="115"/>
                  </a:moveTo>
                  <a:lnTo>
                    <a:pt x="114" y="916"/>
                  </a:lnTo>
                  <a:lnTo>
                    <a:pt x="744" y="916"/>
                  </a:lnTo>
                  <a:lnTo>
                    <a:pt x="744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801" y="0"/>
                  </a:lnTo>
                  <a:lnTo>
                    <a:pt x="820" y="3"/>
                  </a:lnTo>
                  <a:lnTo>
                    <a:pt x="836" y="10"/>
                  </a:lnTo>
                  <a:lnTo>
                    <a:pt x="848" y="22"/>
                  </a:lnTo>
                  <a:lnTo>
                    <a:pt x="856" y="38"/>
                  </a:lnTo>
                  <a:lnTo>
                    <a:pt x="859" y="57"/>
                  </a:lnTo>
                  <a:lnTo>
                    <a:pt x="859" y="974"/>
                  </a:lnTo>
                  <a:lnTo>
                    <a:pt x="856" y="993"/>
                  </a:lnTo>
                  <a:lnTo>
                    <a:pt x="848" y="1009"/>
                  </a:lnTo>
                  <a:lnTo>
                    <a:pt x="836" y="1021"/>
                  </a:lnTo>
                  <a:lnTo>
                    <a:pt x="820" y="1029"/>
                  </a:lnTo>
                  <a:lnTo>
                    <a:pt x="801" y="1031"/>
                  </a:lnTo>
                  <a:lnTo>
                    <a:pt x="57" y="1031"/>
                  </a:lnTo>
                  <a:lnTo>
                    <a:pt x="38" y="1029"/>
                  </a:lnTo>
                  <a:lnTo>
                    <a:pt x="23" y="1021"/>
                  </a:lnTo>
                  <a:lnTo>
                    <a:pt x="10" y="1009"/>
                  </a:lnTo>
                  <a:lnTo>
                    <a:pt x="3" y="993"/>
                  </a:lnTo>
                  <a:lnTo>
                    <a:pt x="0" y="9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" name="Freeform 1112"/>
            <p:cNvSpPr>
              <a:spLocks noEditPoints="1"/>
            </p:cNvSpPr>
            <p:nvPr/>
          </p:nvSpPr>
          <p:spPr bwMode="auto">
            <a:xfrm>
              <a:off x="8172450" y="5264150"/>
              <a:ext cx="136525" cy="163512"/>
            </a:xfrm>
            <a:custGeom>
              <a:avLst/>
              <a:gdLst>
                <a:gd name="T0" fmla="*/ 115 w 858"/>
                <a:gd name="T1" fmla="*/ 115 h 1031"/>
                <a:gd name="T2" fmla="*/ 115 w 858"/>
                <a:gd name="T3" fmla="*/ 916 h 1031"/>
                <a:gd name="T4" fmla="*/ 744 w 858"/>
                <a:gd name="T5" fmla="*/ 916 h 1031"/>
                <a:gd name="T6" fmla="*/ 744 w 858"/>
                <a:gd name="T7" fmla="*/ 115 h 1031"/>
                <a:gd name="T8" fmla="*/ 115 w 858"/>
                <a:gd name="T9" fmla="*/ 115 h 1031"/>
                <a:gd name="T10" fmla="*/ 57 w 858"/>
                <a:gd name="T11" fmla="*/ 0 h 1031"/>
                <a:gd name="T12" fmla="*/ 802 w 858"/>
                <a:gd name="T13" fmla="*/ 0 h 1031"/>
                <a:gd name="T14" fmla="*/ 820 w 858"/>
                <a:gd name="T15" fmla="*/ 3 h 1031"/>
                <a:gd name="T16" fmla="*/ 836 w 858"/>
                <a:gd name="T17" fmla="*/ 10 h 1031"/>
                <a:gd name="T18" fmla="*/ 849 w 858"/>
                <a:gd name="T19" fmla="*/ 22 h 1031"/>
                <a:gd name="T20" fmla="*/ 856 w 858"/>
                <a:gd name="T21" fmla="*/ 38 h 1031"/>
                <a:gd name="T22" fmla="*/ 858 w 858"/>
                <a:gd name="T23" fmla="*/ 57 h 1031"/>
                <a:gd name="T24" fmla="*/ 858 w 858"/>
                <a:gd name="T25" fmla="*/ 974 h 1031"/>
                <a:gd name="T26" fmla="*/ 856 w 858"/>
                <a:gd name="T27" fmla="*/ 993 h 1031"/>
                <a:gd name="T28" fmla="*/ 849 w 858"/>
                <a:gd name="T29" fmla="*/ 1009 h 1031"/>
                <a:gd name="T30" fmla="*/ 836 w 858"/>
                <a:gd name="T31" fmla="*/ 1021 h 1031"/>
                <a:gd name="T32" fmla="*/ 820 w 858"/>
                <a:gd name="T33" fmla="*/ 1029 h 1031"/>
                <a:gd name="T34" fmla="*/ 802 w 858"/>
                <a:gd name="T35" fmla="*/ 1031 h 1031"/>
                <a:gd name="T36" fmla="*/ 57 w 858"/>
                <a:gd name="T37" fmla="*/ 1031 h 1031"/>
                <a:gd name="T38" fmla="*/ 39 w 858"/>
                <a:gd name="T39" fmla="*/ 1029 h 1031"/>
                <a:gd name="T40" fmla="*/ 22 w 858"/>
                <a:gd name="T41" fmla="*/ 1021 h 1031"/>
                <a:gd name="T42" fmla="*/ 10 w 858"/>
                <a:gd name="T43" fmla="*/ 1009 h 1031"/>
                <a:gd name="T44" fmla="*/ 3 w 858"/>
                <a:gd name="T45" fmla="*/ 993 h 1031"/>
                <a:gd name="T46" fmla="*/ 0 w 858"/>
                <a:gd name="T47" fmla="*/ 974 h 1031"/>
                <a:gd name="T48" fmla="*/ 0 w 858"/>
                <a:gd name="T49" fmla="*/ 57 h 1031"/>
                <a:gd name="T50" fmla="*/ 3 w 858"/>
                <a:gd name="T51" fmla="*/ 38 h 1031"/>
                <a:gd name="T52" fmla="*/ 10 w 858"/>
                <a:gd name="T53" fmla="*/ 22 h 1031"/>
                <a:gd name="T54" fmla="*/ 22 w 858"/>
                <a:gd name="T55" fmla="*/ 10 h 1031"/>
                <a:gd name="T56" fmla="*/ 39 w 858"/>
                <a:gd name="T57" fmla="*/ 3 h 1031"/>
                <a:gd name="T58" fmla="*/ 57 w 858"/>
                <a:gd name="T59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8" h="1031">
                  <a:moveTo>
                    <a:pt x="115" y="115"/>
                  </a:moveTo>
                  <a:lnTo>
                    <a:pt x="115" y="916"/>
                  </a:lnTo>
                  <a:lnTo>
                    <a:pt x="744" y="916"/>
                  </a:lnTo>
                  <a:lnTo>
                    <a:pt x="744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802" y="0"/>
                  </a:lnTo>
                  <a:lnTo>
                    <a:pt x="820" y="3"/>
                  </a:lnTo>
                  <a:lnTo>
                    <a:pt x="836" y="10"/>
                  </a:lnTo>
                  <a:lnTo>
                    <a:pt x="849" y="22"/>
                  </a:lnTo>
                  <a:lnTo>
                    <a:pt x="856" y="38"/>
                  </a:lnTo>
                  <a:lnTo>
                    <a:pt x="858" y="57"/>
                  </a:lnTo>
                  <a:lnTo>
                    <a:pt x="858" y="974"/>
                  </a:lnTo>
                  <a:lnTo>
                    <a:pt x="856" y="993"/>
                  </a:lnTo>
                  <a:lnTo>
                    <a:pt x="849" y="1009"/>
                  </a:lnTo>
                  <a:lnTo>
                    <a:pt x="836" y="1021"/>
                  </a:lnTo>
                  <a:lnTo>
                    <a:pt x="820" y="1029"/>
                  </a:lnTo>
                  <a:lnTo>
                    <a:pt x="802" y="1031"/>
                  </a:lnTo>
                  <a:lnTo>
                    <a:pt x="57" y="1031"/>
                  </a:lnTo>
                  <a:lnTo>
                    <a:pt x="39" y="1029"/>
                  </a:lnTo>
                  <a:lnTo>
                    <a:pt x="22" y="1021"/>
                  </a:lnTo>
                  <a:lnTo>
                    <a:pt x="10" y="1009"/>
                  </a:lnTo>
                  <a:lnTo>
                    <a:pt x="3" y="993"/>
                  </a:lnTo>
                  <a:lnTo>
                    <a:pt x="0" y="9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2" name="Freeform 1113"/>
            <p:cNvSpPr>
              <a:spLocks/>
            </p:cNvSpPr>
            <p:nvPr/>
          </p:nvSpPr>
          <p:spPr bwMode="auto">
            <a:xfrm>
              <a:off x="8582025" y="5264150"/>
              <a:ext cx="71438" cy="73025"/>
            </a:xfrm>
            <a:custGeom>
              <a:avLst/>
              <a:gdLst>
                <a:gd name="T0" fmla="*/ 391 w 456"/>
                <a:gd name="T1" fmla="*/ 0 h 457"/>
                <a:gd name="T2" fmla="*/ 408 w 456"/>
                <a:gd name="T3" fmla="*/ 0 h 457"/>
                <a:gd name="T4" fmla="*/ 425 w 456"/>
                <a:gd name="T5" fmla="*/ 5 h 457"/>
                <a:gd name="T6" fmla="*/ 440 w 456"/>
                <a:gd name="T7" fmla="*/ 16 h 457"/>
                <a:gd name="T8" fmla="*/ 450 w 456"/>
                <a:gd name="T9" fmla="*/ 31 h 457"/>
                <a:gd name="T10" fmla="*/ 456 w 456"/>
                <a:gd name="T11" fmla="*/ 48 h 457"/>
                <a:gd name="T12" fmla="*/ 456 w 456"/>
                <a:gd name="T13" fmla="*/ 65 h 457"/>
                <a:gd name="T14" fmla="*/ 450 w 456"/>
                <a:gd name="T15" fmla="*/ 81 h 457"/>
                <a:gd name="T16" fmla="*/ 440 w 456"/>
                <a:gd name="T17" fmla="*/ 96 h 457"/>
                <a:gd name="T18" fmla="*/ 96 w 456"/>
                <a:gd name="T19" fmla="*/ 440 h 457"/>
                <a:gd name="T20" fmla="*/ 84 w 456"/>
                <a:gd name="T21" fmla="*/ 450 h 457"/>
                <a:gd name="T22" fmla="*/ 72 w 456"/>
                <a:gd name="T23" fmla="*/ 455 h 457"/>
                <a:gd name="T24" fmla="*/ 56 w 456"/>
                <a:gd name="T25" fmla="*/ 457 h 457"/>
                <a:gd name="T26" fmla="*/ 40 w 456"/>
                <a:gd name="T27" fmla="*/ 455 h 457"/>
                <a:gd name="T28" fmla="*/ 28 w 456"/>
                <a:gd name="T29" fmla="*/ 450 h 457"/>
                <a:gd name="T30" fmla="*/ 17 w 456"/>
                <a:gd name="T31" fmla="*/ 440 h 457"/>
                <a:gd name="T32" fmla="*/ 5 w 456"/>
                <a:gd name="T33" fmla="*/ 426 h 457"/>
                <a:gd name="T34" fmla="*/ 0 w 456"/>
                <a:gd name="T35" fmla="*/ 409 h 457"/>
                <a:gd name="T36" fmla="*/ 0 w 456"/>
                <a:gd name="T37" fmla="*/ 391 h 457"/>
                <a:gd name="T38" fmla="*/ 5 w 456"/>
                <a:gd name="T39" fmla="*/ 375 h 457"/>
                <a:gd name="T40" fmla="*/ 17 w 456"/>
                <a:gd name="T41" fmla="*/ 360 h 457"/>
                <a:gd name="T42" fmla="*/ 359 w 456"/>
                <a:gd name="T43" fmla="*/ 16 h 457"/>
                <a:gd name="T44" fmla="*/ 374 w 456"/>
                <a:gd name="T45" fmla="*/ 5 h 457"/>
                <a:gd name="T46" fmla="*/ 391 w 456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6" h="457">
                  <a:moveTo>
                    <a:pt x="391" y="0"/>
                  </a:moveTo>
                  <a:lnTo>
                    <a:pt x="408" y="0"/>
                  </a:lnTo>
                  <a:lnTo>
                    <a:pt x="425" y="5"/>
                  </a:lnTo>
                  <a:lnTo>
                    <a:pt x="440" y="16"/>
                  </a:lnTo>
                  <a:lnTo>
                    <a:pt x="450" y="31"/>
                  </a:lnTo>
                  <a:lnTo>
                    <a:pt x="456" y="48"/>
                  </a:lnTo>
                  <a:lnTo>
                    <a:pt x="456" y="65"/>
                  </a:lnTo>
                  <a:lnTo>
                    <a:pt x="450" y="81"/>
                  </a:lnTo>
                  <a:lnTo>
                    <a:pt x="440" y="96"/>
                  </a:lnTo>
                  <a:lnTo>
                    <a:pt x="96" y="440"/>
                  </a:lnTo>
                  <a:lnTo>
                    <a:pt x="84" y="450"/>
                  </a:lnTo>
                  <a:lnTo>
                    <a:pt x="72" y="455"/>
                  </a:lnTo>
                  <a:lnTo>
                    <a:pt x="56" y="457"/>
                  </a:lnTo>
                  <a:lnTo>
                    <a:pt x="40" y="455"/>
                  </a:lnTo>
                  <a:lnTo>
                    <a:pt x="28" y="450"/>
                  </a:lnTo>
                  <a:lnTo>
                    <a:pt x="17" y="440"/>
                  </a:lnTo>
                  <a:lnTo>
                    <a:pt x="5" y="426"/>
                  </a:lnTo>
                  <a:lnTo>
                    <a:pt x="0" y="409"/>
                  </a:lnTo>
                  <a:lnTo>
                    <a:pt x="0" y="391"/>
                  </a:lnTo>
                  <a:lnTo>
                    <a:pt x="5" y="375"/>
                  </a:lnTo>
                  <a:lnTo>
                    <a:pt x="17" y="360"/>
                  </a:lnTo>
                  <a:lnTo>
                    <a:pt x="359" y="16"/>
                  </a:lnTo>
                  <a:lnTo>
                    <a:pt x="374" y="5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3" name="Freeform 1114"/>
            <p:cNvSpPr>
              <a:spLocks/>
            </p:cNvSpPr>
            <p:nvPr/>
          </p:nvSpPr>
          <p:spPr bwMode="auto">
            <a:xfrm>
              <a:off x="8582025" y="5264150"/>
              <a:ext cx="117475" cy="119062"/>
            </a:xfrm>
            <a:custGeom>
              <a:avLst/>
              <a:gdLst>
                <a:gd name="T0" fmla="*/ 677 w 742"/>
                <a:gd name="T1" fmla="*/ 0 h 744"/>
                <a:gd name="T2" fmla="*/ 694 w 742"/>
                <a:gd name="T3" fmla="*/ 0 h 744"/>
                <a:gd name="T4" fmla="*/ 711 w 742"/>
                <a:gd name="T5" fmla="*/ 5 h 744"/>
                <a:gd name="T6" fmla="*/ 725 w 742"/>
                <a:gd name="T7" fmla="*/ 16 h 744"/>
                <a:gd name="T8" fmla="*/ 737 w 742"/>
                <a:gd name="T9" fmla="*/ 31 h 744"/>
                <a:gd name="T10" fmla="*/ 742 w 742"/>
                <a:gd name="T11" fmla="*/ 48 h 744"/>
                <a:gd name="T12" fmla="*/ 742 w 742"/>
                <a:gd name="T13" fmla="*/ 65 h 744"/>
                <a:gd name="T14" fmla="*/ 737 w 742"/>
                <a:gd name="T15" fmla="*/ 81 h 744"/>
                <a:gd name="T16" fmla="*/ 725 w 742"/>
                <a:gd name="T17" fmla="*/ 96 h 744"/>
                <a:gd name="T18" fmla="*/ 96 w 742"/>
                <a:gd name="T19" fmla="*/ 726 h 744"/>
                <a:gd name="T20" fmla="*/ 84 w 742"/>
                <a:gd name="T21" fmla="*/ 736 h 744"/>
                <a:gd name="T22" fmla="*/ 72 w 742"/>
                <a:gd name="T23" fmla="*/ 742 h 744"/>
                <a:gd name="T24" fmla="*/ 56 w 742"/>
                <a:gd name="T25" fmla="*/ 744 h 744"/>
                <a:gd name="T26" fmla="*/ 40 w 742"/>
                <a:gd name="T27" fmla="*/ 742 h 744"/>
                <a:gd name="T28" fmla="*/ 28 w 742"/>
                <a:gd name="T29" fmla="*/ 736 h 744"/>
                <a:gd name="T30" fmla="*/ 17 w 742"/>
                <a:gd name="T31" fmla="*/ 726 h 744"/>
                <a:gd name="T32" fmla="*/ 5 w 742"/>
                <a:gd name="T33" fmla="*/ 712 h 744"/>
                <a:gd name="T34" fmla="*/ 0 w 742"/>
                <a:gd name="T35" fmla="*/ 695 h 744"/>
                <a:gd name="T36" fmla="*/ 0 w 742"/>
                <a:gd name="T37" fmla="*/ 678 h 744"/>
                <a:gd name="T38" fmla="*/ 5 w 742"/>
                <a:gd name="T39" fmla="*/ 662 h 744"/>
                <a:gd name="T40" fmla="*/ 17 w 742"/>
                <a:gd name="T41" fmla="*/ 646 h 744"/>
                <a:gd name="T42" fmla="*/ 645 w 742"/>
                <a:gd name="T43" fmla="*/ 16 h 744"/>
                <a:gd name="T44" fmla="*/ 661 w 742"/>
                <a:gd name="T45" fmla="*/ 5 h 744"/>
                <a:gd name="T46" fmla="*/ 677 w 742"/>
                <a:gd name="T4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2" h="744">
                  <a:moveTo>
                    <a:pt x="677" y="0"/>
                  </a:moveTo>
                  <a:lnTo>
                    <a:pt x="694" y="0"/>
                  </a:lnTo>
                  <a:lnTo>
                    <a:pt x="711" y="5"/>
                  </a:lnTo>
                  <a:lnTo>
                    <a:pt x="725" y="16"/>
                  </a:lnTo>
                  <a:lnTo>
                    <a:pt x="737" y="31"/>
                  </a:lnTo>
                  <a:lnTo>
                    <a:pt x="742" y="48"/>
                  </a:lnTo>
                  <a:lnTo>
                    <a:pt x="742" y="65"/>
                  </a:lnTo>
                  <a:lnTo>
                    <a:pt x="737" y="81"/>
                  </a:lnTo>
                  <a:lnTo>
                    <a:pt x="725" y="96"/>
                  </a:lnTo>
                  <a:lnTo>
                    <a:pt x="96" y="726"/>
                  </a:lnTo>
                  <a:lnTo>
                    <a:pt x="84" y="736"/>
                  </a:lnTo>
                  <a:lnTo>
                    <a:pt x="72" y="742"/>
                  </a:lnTo>
                  <a:lnTo>
                    <a:pt x="56" y="744"/>
                  </a:lnTo>
                  <a:lnTo>
                    <a:pt x="40" y="742"/>
                  </a:lnTo>
                  <a:lnTo>
                    <a:pt x="28" y="736"/>
                  </a:lnTo>
                  <a:lnTo>
                    <a:pt x="17" y="726"/>
                  </a:lnTo>
                  <a:lnTo>
                    <a:pt x="5" y="712"/>
                  </a:lnTo>
                  <a:lnTo>
                    <a:pt x="0" y="695"/>
                  </a:lnTo>
                  <a:lnTo>
                    <a:pt x="0" y="678"/>
                  </a:lnTo>
                  <a:lnTo>
                    <a:pt x="5" y="662"/>
                  </a:lnTo>
                  <a:lnTo>
                    <a:pt x="17" y="646"/>
                  </a:lnTo>
                  <a:lnTo>
                    <a:pt x="645" y="16"/>
                  </a:lnTo>
                  <a:lnTo>
                    <a:pt x="661" y="5"/>
                  </a:lnTo>
                  <a:lnTo>
                    <a:pt x="6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4" name="Freeform 1115"/>
            <p:cNvSpPr>
              <a:spLocks/>
            </p:cNvSpPr>
            <p:nvPr/>
          </p:nvSpPr>
          <p:spPr bwMode="auto">
            <a:xfrm>
              <a:off x="8626475" y="5337175"/>
              <a:ext cx="90488" cy="90487"/>
            </a:xfrm>
            <a:custGeom>
              <a:avLst/>
              <a:gdLst>
                <a:gd name="T0" fmla="*/ 506 w 572"/>
                <a:gd name="T1" fmla="*/ 0 h 572"/>
                <a:gd name="T2" fmla="*/ 524 w 572"/>
                <a:gd name="T3" fmla="*/ 0 h 572"/>
                <a:gd name="T4" fmla="*/ 540 w 572"/>
                <a:gd name="T5" fmla="*/ 5 h 572"/>
                <a:gd name="T6" fmla="*/ 555 w 572"/>
                <a:gd name="T7" fmla="*/ 17 h 572"/>
                <a:gd name="T8" fmla="*/ 566 w 572"/>
                <a:gd name="T9" fmla="*/ 31 h 572"/>
                <a:gd name="T10" fmla="*/ 572 w 572"/>
                <a:gd name="T11" fmla="*/ 48 h 572"/>
                <a:gd name="T12" fmla="*/ 572 w 572"/>
                <a:gd name="T13" fmla="*/ 65 h 572"/>
                <a:gd name="T14" fmla="*/ 566 w 572"/>
                <a:gd name="T15" fmla="*/ 81 h 572"/>
                <a:gd name="T16" fmla="*/ 555 w 572"/>
                <a:gd name="T17" fmla="*/ 97 h 572"/>
                <a:gd name="T18" fmla="*/ 97 w 572"/>
                <a:gd name="T19" fmla="*/ 555 h 572"/>
                <a:gd name="T20" fmla="*/ 86 w 572"/>
                <a:gd name="T21" fmla="*/ 565 h 572"/>
                <a:gd name="T22" fmla="*/ 72 w 572"/>
                <a:gd name="T23" fmla="*/ 570 h 572"/>
                <a:gd name="T24" fmla="*/ 58 w 572"/>
                <a:gd name="T25" fmla="*/ 572 h 572"/>
                <a:gd name="T26" fmla="*/ 42 w 572"/>
                <a:gd name="T27" fmla="*/ 570 h 572"/>
                <a:gd name="T28" fmla="*/ 29 w 572"/>
                <a:gd name="T29" fmla="*/ 565 h 572"/>
                <a:gd name="T30" fmla="*/ 17 w 572"/>
                <a:gd name="T31" fmla="*/ 555 h 572"/>
                <a:gd name="T32" fmla="*/ 7 w 572"/>
                <a:gd name="T33" fmla="*/ 540 h 572"/>
                <a:gd name="T34" fmla="*/ 0 w 572"/>
                <a:gd name="T35" fmla="*/ 524 h 572"/>
                <a:gd name="T36" fmla="*/ 0 w 572"/>
                <a:gd name="T37" fmla="*/ 506 h 572"/>
                <a:gd name="T38" fmla="*/ 7 w 572"/>
                <a:gd name="T39" fmla="*/ 490 h 572"/>
                <a:gd name="T40" fmla="*/ 17 w 572"/>
                <a:gd name="T41" fmla="*/ 475 h 572"/>
                <a:gd name="T42" fmla="*/ 475 w 572"/>
                <a:gd name="T43" fmla="*/ 17 h 572"/>
                <a:gd name="T44" fmla="*/ 490 w 572"/>
                <a:gd name="T45" fmla="*/ 5 h 572"/>
                <a:gd name="T46" fmla="*/ 506 w 572"/>
                <a:gd name="T4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2" h="572">
                  <a:moveTo>
                    <a:pt x="506" y="0"/>
                  </a:moveTo>
                  <a:lnTo>
                    <a:pt x="524" y="0"/>
                  </a:lnTo>
                  <a:lnTo>
                    <a:pt x="540" y="5"/>
                  </a:lnTo>
                  <a:lnTo>
                    <a:pt x="555" y="17"/>
                  </a:lnTo>
                  <a:lnTo>
                    <a:pt x="566" y="31"/>
                  </a:lnTo>
                  <a:lnTo>
                    <a:pt x="572" y="48"/>
                  </a:lnTo>
                  <a:lnTo>
                    <a:pt x="572" y="65"/>
                  </a:lnTo>
                  <a:lnTo>
                    <a:pt x="566" y="81"/>
                  </a:lnTo>
                  <a:lnTo>
                    <a:pt x="555" y="97"/>
                  </a:lnTo>
                  <a:lnTo>
                    <a:pt x="97" y="555"/>
                  </a:lnTo>
                  <a:lnTo>
                    <a:pt x="86" y="565"/>
                  </a:lnTo>
                  <a:lnTo>
                    <a:pt x="72" y="570"/>
                  </a:lnTo>
                  <a:lnTo>
                    <a:pt x="58" y="572"/>
                  </a:lnTo>
                  <a:lnTo>
                    <a:pt x="42" y="570"/>
                  </a:lnTo>
                  <a:lnTo>
                    <a:pt x="29" y="565"/>
                  </a:lnTo>
                  <a:lnTo>
                    <a:pt x="17" y="555"/>
                  </a:lnTo>
                  <a:lnTo>
                    <a:pt x="7" y="540"/>
                  </a:lnTo>
                  <a:lnTo>
                    <a:pt x="0" y="524"/>
                  </a:lnTo>
                  <a:lnTo>
                    <a:pt x="0" y="506"/>
                  </a:lnTo>
                  <a:lnTo>
                    <a:pt x="7" y="490"/>
                  </a:lnTo>
                  <a:lnTo>
                    <a:pt x="17" y="475"/>
                  </a:lnTo>
                  <a:lnTo>
                    <a:pt x="475" y="17"/>
                  </a:lnTo>
                  <a:lnTo>
                    <a:pt x="490" y="5"/>
                  </a:lnTo>
                  <a:lnTo>
                    <a:pt x="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5" name="Freeform 1116"/>
            <p:cNvSpPr>
              <a:spLocks/>
            </p:cNvSpPr>
            <p:nvPr/>
          </p:nvSpPr>
          <p:spPr bwMode="auto">
            <a:xfrm>
              <a:off x="8582025" y="5291138"/>
              <a:ext cx="134938" cy="136525"/>
            </a:xfrm>
            <a:custGeom>
              <a:avLst/>
              <a:gdLst>
                <a:gd name="T0" fmla="*/ 791 w 857"/>
                <a:gd name="T1" fmla="*/ 0 h 859"/>
                <a:gd name="T2" fmla="*/ 809 w 857"/>
                <a:gd name="T3" fmla="*/ 0 h 859"/>
                <a:gd name="T4" fmla="*/ 825 w 857"/>
                <a:gd name="T5" fmla="*/ 6 h 859"/>
                <a:gd name="T6" fmla="*/ 840 w 857"/>
                <a:gd name="T7" fmla="*/ 17 h 859"/>
                <a:gd name="T8" fmla="*/ 851 w 857"/>
                <a:gd name="T9" fmla="*/ 32 h 859"/>
                <a:gd name="T10" fmla="*/ 857 w 857"/>
                <a:gd name="T11" fmla="*/ 49 h 859"/>
                <a:gd name="T12" fmla="*/ 857 w 857"/>
                <a:gd name="T13" fmla="*/ 66 h 859"/>
                <a:gd name="T14" fmla="*/ 851 w 857"/>
                <a:gd name="T15" fmla="*/ 82 h 859"/>
                <a:gd name="T16" fmla="*/ 840 w 857"/>
                <a:gd name="T17" fmla="*/ 97 h 859"/>
                <a:gd name="T18" fmla="*/ 96 w 857"/>
                <a:gd name="T19" fmla="*/ 842 h 859"/>
                <a:gd name="T20" fmla="*/ 84 w 857"/>
                <a:gd name="T21" fmla="*/ 852 h 859"/>
                <a:gd name="T22" fmla="*/ 72 w 857"/>
                <a:gd name="T23" fmla="*/ 857 h 859"/>
                <a:gd name="T24" fmla="*/ 56 w 857"/>
                <a:gd name="T25" fmla="*/ 859 h 859"/>
                <a:gd name="T26" fmla="*/ 40 w 857"/>
                <a:gd name="T27" fmla="*/ 857 h 859"/>
                <a:gd name="T28" fmla="*/ 28 w 857"/>
                <a:gd name="T29" fmla="*/ 852 h 859"/>
                <a:gd name="T30" fmla="*/ 17 w 857"/>
                <a:gd name="T31" fmla="*/ 842 h 859"/>
                <a:gd name="T32" fmla="*/ 5 w 857"/>
                <a:gd name="T33" fmla="*/ 827 h 859"/>
                <a:gd name="T34" fmla="*/ 0 w 857"/>
                <a:gd name="T35" fmla="*/ 811 h 859"/>
                <a:gd name="T36" fmla="*/ 0 w 857"/>
                <a:gd name="T37" fmla="*/ 793 h 859"/>
                <a:gd name="T38" fmla="*/ 5 w 857"/>
                <a:gd name="T39" fmla="*/ 777 h 859"/>
                <a:gd name="T40" fmla="*/ 17 w 857"/>
                <a:gd name="T41" fmla="*/ 762 h 859"/>
                <a:gd name="T42" fmla="*/ 760 w 857"/>
                <a:gd name="T43" fmla="*/ 17 h 859"/>
                <a:gd name="T44" fmla="*/ 775 w 857"/>
                <a:gd name="T45" fmla="*/ 6 h 859"/>
                <a:gd name="T46" fmla="*/ 791 w 857"/>
                <a:gd name="T47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7" h="859">
                  <a:moveTo>
                    <a:pt x="791" y="0"/>
                  </a:moveTo>
                  <a:lnTo>
                    <a:pt x="809" y="0"/>
                  </a:lnTo>
                  <a:lnTo>
                    <a:pt x="825" y="6"/>
                  </a:lnTo>
                  <a:lnTo>
                    <a:pt x="840" y="17"/>
                  </a:lnTo>
                  <a:lnTo>
                    <a:pt x="851" y="32"/>
                  </a:lnTo>
                  <a:lnTo>
                    <a:pt x="857" y="49"/>
                  </a:lnTo>
                  <a:lnTo>
                    <a:pt x="857" y="66"/>
                  </a:lnTo>
                  <a:lnTo>
                    <a:pt x="851" y="82"/>
                  </a:lnTo>
                  <a:lnTo>
                    <a:pt x="840" y="97"/>
                  </a:lnTo>
                  <a:lnTo>
                    <a:pt x="96" y="842"/>
                  </a:lnTo>
                  <a:lnTo>
                    <a:pt x="84" y="852"/>
                  </a:lnTo>
                  <a:lnTo>
                    <a:pt x="72" y="857"/>
                  </a:lnTo>
                  <a:lnTo>
                    <a:pt x="56" y="859"/>
                  </a:lnTo>
                  <a:lnTo>
                    <a:pt x="40" y="857"/>
                  </a:lnTo>
                  <a:lnTo>
                    <a:pt x="28" y="852"/>
                  </a:lnTo>
                  <a:lnTo>
                    <a:pt x="17" y="842"/>
                  </a:lnTo>
                  <a:lnTo>
                    <a:pt x="5" y="827"/>
                  </a:lnTo>
                  <a:lnTo>
                    <a:pt x="0" y="811"/>
                  </a:lnTo>
                  <a:lnTo>
                    <a:pt x="0" y="793"/>
                  </a:lnTo>
                  <a:lnTo>
                    <a:pt x="5" y="777"/>
                  </a:lnTo>
                  <a:lnTo>
                    <a:pt x="17" y="762"/>
                  </a:lnTo>
                  <a:lnTo>
                    <a:pt x="760" y="17"/>
                  </a:lnTo>
                  <a:lnTo>
                    <a:pt x="775" y="6"/>
                  </a:lnTo>
                  <a:lnTo>
                    <a:pt x="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6" name="Freeform 1117"/>
            <p:cNvSpPr>
              <a:spLocks/>
            </p:cNvSpPr>
            <p:nvPr/>
          </p:nvSpPr>
          <p:spPr bwMode="auto">
            <a:xfrm>
              <a:off x="8235950" y="5264150"/>
              <a:ext cx="73025" cy="73025"/>
            </a:xfrm>
            <a:custGeom>
              <a:avLst/>
              <a:gdLst>
                <a:gd name="T0" fmla="*/ 48 w 457"/>
                <a:gd name="T1" fmla="*/ 0 h 457"/>
                <a:gd name="T2" fmla="*/ 65 w 457"/>
                <a:gd name="T3" fmla="*/ 0 h 457"/>
                <a:gd name="T4" fmla="*/ 82 w 457"/>
                <a:gd name="T5" fmla="*/ 5 h 457"/>
                <a:gd name="T6" fmla="*/ 97 w 457"/>
                <a:gd name="T7" fmla="*/ 16 h 457"/>
                <a:gd name="T8" fmla="*/ 440 w 457"/>
                <a:gd name="T9" fmla="*/ 360 h 457"/>
                <a:gd name="T10" fmla="*/ 451 w 457"/>
                <a:gd name="T11" fmla="*/ 375 h 457"/>
                <a:gd name="T12" fmla="*/ 457 w 457"/>
                <a:gd name="T13" fmla="*/ 391 h 457"/>
                <a:gd name="T14" fmla="*/ 457 w 457"/>
                <a:gd name="T15" fmla="*/ 409 h 457"/>
                <a:gd name="T16" fmla="*/ 451 w 457"/>
                <a:gd name="T17" fmla="*/ 426 h 457"/>
                <a:gd name="T18" fmla="*/ 440 w 457"/>
                <a:gd name="T19" fmla="*/ 440 h 457"/>
                <a:gd name="T20" fmla="*/ 429 w 457"/>
                <a:gd name="T21" fmla="*/ 450 h 457"/>
                <a:gd name="T22" fmla="*/ 415 w 457"/>
                <a:gd name="T23" fmla="*/ 455 h 457"/>
                <a:gd name="T24" fmla="*/ 401 w 457"/>
                <a:gd name="T25" fmla="*/ 457 h 457"/>
                <a:gd name="T26" fmla="*/ 385 w 457"/>
                <a:gd name="T27" fmla="*/ 455 h 457"/>
                <a:gd name="T28" fmla="*/ 371 w 457"/>
                <a:gd name="T29" fmla="*/ 450 h 457"/>
                <a:gd name="T30" fmla="*/ 360 w 457"/>
                <a:gd name="T31" fmla="*/ 440 h 457"/>
                <a:gd name="T32" fmla="*/ 17 w 457"/>
                <a:gd name="T33" fmla="*/ 96 h 457"/>
                <a:gd name="T34" fmla="*/ 6 w 457"/>
                <a:gd name="T35" fmla="*/ 81 h 457"/>
                <a:gd name="T36" fmla="*/ 0 w 457"/>
                <a:gd name="T37" fmla="*/ 65 h 457"/>
                <a:gd name="T38" fmla="*/ 0 w 457"/>
                <a:gd name="T39" fmla="*/ 48 h 457"/>
                <a:gd name="T40" fmla="*/ 6 w 457"/>
                <a:gd name="T41" fmla="*/ 31 h 457"/>
                <a:gd name="T42" fmla="*/ 17 w 457"/>
                <a:gd name="T43" fmla="*/ 16 h 457"/>
                <a:gd name="T44" fmla="*/ 32 w 457"/>
                <a:gd name="T45" fmla="*/ 5 h 457"/>
                <a:gd name="T46" fmla="*/ 48 w 457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7" h="457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6"/>
                  </a:lnTo>
                  <a:lnTo>
                    <a:pt x="440" y="360"/>
                  </a:lnTo>
                  <a:lnTo>
                    <a:pt x="451" y="375"/>
                  </a:lnTo>
                  <a:lnTo>
                    <a:pt x="457" y="391"/>
                  </a:lnTo>
                  <a:lnTo>
                    <a:pt x="457" y="409"/>
                  </a:lnTo>
                  <a:lnTo>
                    <a:pt x="451" y="426"/>
                  </a:lnTo>
                  <a:lnTo>
                    <a:pt x="440" y="440"/>
                  </a:lnTo>
                  <a:lnTo>
                    <a:pt x="429" y="450"/>
                  </a:lnTo>
                  <a:lnTo>
                    <a:pt x="415" y="455"/>
                  </a:lnTo>
                  <a:lnTo>
                    <a:pt x="401" y="457"/>
                  </a:lnTo>
                  <a:lnTo>
                    <a:pt x="385" y="455"/>
                  </a:lnTo>
                  <a:lnTo>
                    <a:pt x="371" y="450"/>
                  </a:lnTo>
                  <a:lnTo>
                    <a:pt x="360" y="440"/>
                  </a:lnTo>
                  <a:lnTo>
                    <a:pt x="17" y="96"/>
                  </a:lnTo>
                  <a:lnTo>
                    <a:pt x="6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6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7" name="Freeform 1118"/>
            <p:cNvSpPr>
              <a:spLocks/>
            </p:cNvSpPr>
            <p:nvPr/>
          </p:nvSpPr>
          <p:spPr bwMode="auto">
            <a:xfrm>
              <a:off x="8189913" y="5264150"/>
              <a:ext cx="119063" cy="119062"/>
            </a:xfrm>
            <a:custGeom>
              <a:avLst/>
              <a:gdLst>
                <a:gd name="T0" fmla="*/ 48 w 743"/>
                <a:gd name="T1" fmla="*/ 0 h 744"/>
                <a:gd name="T2" fmla="*/ 65 w 743"/>
                <a:gd name="T3" fmla="*/ 0 h 744"/>
                <a:gd name="T4" fmla="*/ 82 w 743"/>
                <a:gd name="T5" fmla="*/ 5 h 744"/>
                <a:gd name="T6" fmla="*/ 97 w 743"/>
                <a:gd name="T7" fmla="*/ 16 h 744"/>
                <a:gd name="T8" fmla="*/ 726 w 743"/>
                <a:gd name="T9" fmla="*/ 646 h 744"/>
                <a:gd name="T10" fmla="*/ 737 w 743"/>
                <a:gd name="T11" fmla="*/ 662 h 744"/>
                <a:gd name="T12" fmla="*/ 743 w 743"/>
                <a:gd name="T13" fmla="*/ 678 h 744"/>
                <a:gd name="T14" fmla="*/ 743 w 743"/>
                <a:gd name="T15" fmla="*/ 695 h 744"/>
                <a:gd name="T16" fmla="*/ 737 w 743"/>
                <a:gd name="T17" fmla="*/ 712 h 744"/>
                <a:gd name="T18" fmla="*/ 726 w 743"/>
                <a:gd name="T19" fmla="*/ 726 h 744"/>
                <a:gd name="T20" fmla="*/ 715 w 743"/>
                <a:gd name="T21" fmla="*/ 736 h 744"/>
                <a:gd name="T22" fmla="*/ 701 w 743"/>
                <a:gd name="T23" fmla="*/ 742 h 744"/>
                <a:gd name="T24" fmla="*/ 687 w 743"/>
                <a:gd name="T25" fmla="*/ 744 h 744"/>
                <a:gd name="T26" fmla="*/ 671 w 743"/>
                <a:gd name="T27" fmla="*/ 742 h 744"/>
                <a:gd name="T28" fmla="*/ 657 w 743"/>
                <a:gd name="T29" fmla="*/ 736 h 744"/>
                <a:gd name="T30" fmla="*/ 646 w 743"/>
                <a:gd name="T31" fmla="*/ 726 h 744"/>
                <a:gd name="T32" fmla="*/ 16 w 743"/>
                <a:gd name="T33" fmla="*/ 96 h 744"/>
                <a:gd name="T34" fmla="*/ 6 w 743"/>
                <a:gd name="T35" fmla="*/ 81 h 744"/>
                <a:gd name="T36" fmla="*/ 0 w 743"/>
                <a:gd name="T37" fmla="*/ 65 h 744"/>
                <a:gd name="T38" fmla="*/ 0 w 743"/>
                <a:gd name="T39" fmla="*/ 48 h 744"/>
                <a:gd name="T40" fmla="*/ 6 w 743"/>
                <a:gd name="T41" fmla="*/ 31 h 744"/>
                <a:gd name="T42" fmla="*/ 16 w 743"/>
                <a:gd name="T43" fmla="*/ 16 h 744"/>
                <a:gd name="T44" fmla="*/ 32 w 743"/>
                <a:gd name="T45" fmla="*/ 5 h 744"/>
                <a:gd name="T46" fmla="*/ 48 w 743"/>
                <a:gd name="T4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3" h="744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6"/>
                  </a:lnTo>
                  <a:lnTo>
                    <a:pt x="726" y="646"/>
                  </a:lnTo>
                  <a:lnTo>
                    <a:pt x="737" y="662"/>
                  </a:lnTo>
                  <a:lnTo>
                    <a:pt x="743" y="678"/>
                  </a:lnTo>
                  <a:lnTo>
                    <a:pt x="743" y="695"/>
                  </a:lnTo>
                  <a:lnTo>
                    <a:pt x="737" y="712"/>
                  </a:lnTo>
                  <a:lnTo>
                    <a:pt x="726" y="726"/>
                  </a:lnTo>
                  <a:lnTo>
                    <a:pt x="715" y="736"/>
                  </a:lnTo>
                  <a:lnTo>
                    <a:pt x="701" y="742"/>
                  </a:lnTo>
                  <a:lnTo>
                    <a:pt x="687" y="744"/>
                  </a:lnTo>
                  <a:lnTo>
                    <a:pt x="671" y="742"/>
                  </a:lnTo>
                  <a:lnTo>
                    <a:pt x="657" y="736"/>
                  </a:lnTo>
                  <a:lnTo>
                    <a:pt x="646" y="726"/>
                  </a:lnTo>
                  <a:lnTo>
                    <a:pt x="16" y="96"/>
                  </a:lnTo>
                  <a:lnTo>
                    <a:pt x="6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6" y="16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8" name="Freeform 1119"/>
            <p:cNvSpPr>
              <a:spLocks/>
            </p:cNvSpPr>
            <p:nvPr/>
          </p:nvSpPr>
          <p:spPr bwMode="auto">
            <a:xfrm>
              <a:off x="8172450" y="5337175"/>
              <a:ext cx="90488" cy="90487"/>
            </a:xfrm>
            <a:custGeom>
              <a:avLst/>
              <a:gdLst>
                <a:gd name="T0" fmla="*/ 48 w 570"/>
                <a:gd name="T1" fmla="*/ 0 h 572"/>
                <a:gd name="T2" fmla="*/ 65 w 570"/>
                <a:gd name="T3" fmla="*/ 0 h 572"/>
                <a:gd name="T4" fmla="*/ 81 w 570"/>
                <a:gd name="T5" fmla="*/ 5 h 572"/>
                <a:gd name="T6" fmla="*/ 96 w 570"/>
                <a:gd name="T7" fmla="*/ 17 h 572"/>
                <a:gd name="T8" fmla="*/ 554 w 570"/>
                <a:gd name="T9" fmla="*/ 475 h 572"/>
                <a:gd name="T10" fmla="*/ 565 w 570"/>
                <a:gd name="T11" fmla="*/ 490 h 572"/>
                <a:gd name="T12" fmla="*/ 570 w 570"/>
                <a:gd name="T13" fmla="*/ 506 h 572"/>
                <a:gd name="T14" fmla="*/ 570 w 570"/>
                <a:gd name="T15" fmla="*/ 524 h 572"/>
                <a:gd name="T16" fmla="*/ 565 w 570"/>
                <a:gd name="T17" fmla="*/ 540 h 572"/>
                <a:gd name="T18" fmla="*/ 554 w 570"/>
                <a:gd name="T19" fmla="*/ 555 h 572"/>
                <a:gd name="T20" fmla="*/ 542 w 570"/>
                <a:gd name="T21" fmla="*/ 565 h 572"/>
                <a:gd name="T22" fmla="*/ 530 w 570"/>
                <a:gd name="T23" fmla="*/ 570 h 572"/>
                <a:gd name="T24" fmla="*/ 514 w 570"/>
                <a:gd name="T25" fmla="*/ 572 h 572"/>
                <a:gd name="T26" fmla="*/ 498 w 570"/>
                <a:gd name="T27" fmla="*/ 570 h 572"/>
                <a:gd name="T28" fmla="*/ 486 w 570"/>
                <a:gd name="T29" fmla="*/ 565 h 572"/>
                <a:gd name="T30" fmla="*/ 474 w 570"/>
                <a:gd name="T31" fmla="*/ 555 h 572"/>
                <a:gd name="T32" fmla="*/ 16 w 570"/>
                <a:gd name="T33" fmla="*/ 97 h 572"/>
                <a:gd name="T34" fmla="*/ 5 w 570"/>
                <a:gd name="T35" fmla="*/ 81 h 572"/>
                <a:gd name="T36" fmla="*/ 0 w 570"/>
                <a:gd name="T37" fmla="*/ 65 h 572"/>
                <a:gd name="T38" fmla="*/ 0 w 570"/>
                <a:gd name="T39" fmla="*/ 48 h 572"/>
                <a:gd name="T40" fmla="*/ 5 w 570"/>
                <a:gd name="T41" fmla="*/ 31 h 572"/>
                <a:gd name="T42" fmla="*/ 16 w 570"/>
                <a:gd name="T43" fmla="*/ 17 h 572"/>
                <a:gd name="T44" fmla="*/ 31 w 570"/>
                <a:gd name="T45" fmla="*/ 5 h 572"/>
                <a:gd name="T46" fmla="*/ 48 w 570"/>
                <a:gd name="T4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572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6" y="17"/>
                  </a:lnTo>
                  <a:lnTo>
                    <a:pt x="554" y="475"/>
                  </a:lnTo>
                  <a:lnTo>
                    <a:pt x="565" y="490"/>
                  </a:lnTo>
                  <a:lnTo>
                    <a:pt x="570" y="506"/>
                  </a:lnTo>
                  <a:lnTo>
                    <a:pt x="570" y="524"/>
                  </a:lnTo>
                  <a:lnTo>
                    <a:pt x="565" y="540"/>
                  </a:lnTo>
                  <a:lnTo>
                    <a:pt x="554" y="555"/>
                  </a:lnTo>
                  <a:lnTo>
                    <a:pt x="542" y="565"/>
                  </a:lnTo>
                  <a:lnTo>
                    <a:pt x="530" y="570"/>
                  </a:lnTo>
                  <a:lnTo>
                    <a:pt x="514" y="572"/>
                  </a:lnTo>
                  <a:lnTo>
                    <a:pt x="498" y="570"/>
                  </a:lnTo>
                  <a:lnTo>
                    <a:pt x="486" y="565"/>
                  </a:lnTo>
                  <a:lnTo>
                    <a:pt x="474" y="555"/>
                  </a:lnTo>
                  <a:lnTo>
                    <a:pt x="16" y="97"/>
                  </a:lnTo>
                  <a:lnTo>
                    <a:pt x="5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7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9" name="Freeform 1120"/>
            <p:cNvSpPr>
              <a:spLocks/>
            </p:cNvSpPr>
            <p:nvPr/>
          </p:nvSpPr>
          <p:spPr bwMode="auto">
            <a:xfrm>
              <a:off x="8172450" y="5291138"/>
              <a:ext cx="136525" cy="136525"/>
            </a:xfrm>
            <a:custGeom>
              <a:avLst/>
              <a:gdLst>
                <a:gd name="T0" fmla="*/ 48 w 857"/>
                <a:gd name="T1" fmla="*/ 0 h 859"/>
                <a:gd name="T2" fmla="*/ 65 w 857"/>
                <a:gd name="T3" fmla="*/ 0 h 859"/>
                <a:gd name="T4" fmla="*/ 81 w 857"/>
                <a:gd name="T5" fmla="*/ 6 h 859"/>
                <a:gd name="T6" fmla="*/ 96 w 857"/>
                <a:gd name="T7" fmla="*/ 17 h 859"/>
                <a:gd name="T8" fmla="*/ 840 w 857"/>
                <a:gd name="T9" fmla="*/ 762 h 859"/>
                <a:gd name="T10" fmla="*/ 851 w 857"/>
                <a:gd name="T11" fmla="*/ 777 h 859"/>
                <a:gd name="T12" fmla="*/ 857 w 857"/>
                <a:gd name="T13" fmla="*/ 793 h 859"/>
                <a:gd name="T14" fmla="*/ 857 w 857"/>
                <a:gd name="T15" fmla="*/ 811 h 859"/>
                <a:gd name="T16" fmla="*/ 851 w 857"/>
                <a:gd name="T17" fmla="*/ 827 h 859"/>
                <a:gd name="T18" fmla="*/ 840 w 857"/>
                <a:gd name="T19" fmla="*/ 842 h 859"/>
                <a:gd name="T20" fmla="*/ 829 w 857"/>
                <a:gd name="T21" fmla="*/ 852 h 859"/>
                <a:gd name="T22" fmla="*/ 815 w 857"/>
                <a:gd name="T23" fmla="*/ 857 h 859"/>
                <a:gd name="T24" fmla="*/ 801 w 857"/>
                <a:gd name="T25" fmla="*/ 859 h 859"/>
                <a:gd name="T26" fmla="*/ 785 w 857"/>
                <a:gd name="T27" fmla="*/ 857 h 859"/>
                <a:gd name="T28" fmla="*/ 771 w 857"/>
                <a:gd name="T29" fmla="*/ 852 h 859"/>
                <a:gd name="T30" fmla="*/ 760 w 857"/>
                <a:gd name="T31" fmla="*/ 842 h 859"/>
                <a:gd name="T32" fmla="*/ 16 w 857"/>
                <a:gd name="T33" fmla="*/ 97 h 859"/>
                <a:gd name="T34" fmla="*/ 5 w 857"/>
                <a:gd name="T35" fmla="*/ 82 h 859"/>
                <a:gd name="T36" fmla="*/ 0 w 857"/>
                <a:gd name="T37" fmla="*/ 66 h 859"/>
                <a:gd name="T38" fmla="*/ 0 w 857"/>
                <a:gd name="T39" fmla="*/ 49 h 859"/>
                <a:gd name="T40" fmla="*/ 5 w 857"/>
                <a:gd name="T41" fmla="*/ 32 h 859"/>
                <a:gd name="T42" fmla="*/ 16 w 857"/>
                <a:gd name="T43" fmla="*/ 17 h 859"/>
                <a:gd name="T44" fmla="*/ 31 w 857"/>
                <a:gd name="T45" fmla="*/ 6 h 859"/>
                <a:gd name="T46" fmla="*/ 48 w 857"/>
                <a:gd name="T47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7" h="859">
                  <a:moveTo>
                    <a:pt x="48" y="0"/>
                  </a:moveTo>
                  <a:lnTo>
                    <a:pt x="65" y="0"/>
                  </a:lnTo>
                  <a:lnTo>
                    <a:pt x="81" y="6"/>
                  </a:lnTo>
                  <a:lnTo>
                    <a:pt x="96" y="17"/>
                  </a:lnTo>
                  <a:lnTo>
                    <a:pt x="840" y="762"/>
                  </a:lnTo>
                  <a:lnTo>
                    <a:pt x="851" y="777"/>
                  </a:lnTo>
                  <a:lnTo>
                    <a:pt x="857" y="793"/>
                  </a:lnTo>
                  <a:lnTo>
                    <a:pt x="857" y="811"/>
                  </a:lnTo>
                  <a:lnTo>
                    <a:pt x="851" y="827"/>
                  </a:lnTo>
                  <a:lnTo>
                    <a:pt x="840" y="842"/>
                  </a:lnTo>
                  <a:lnTo>
                    <a:pt x="829" y="852"/>
                  </a:lnTo>
                  <a:lnTo>
                    <a:pt x="815" y="857"/>
                  </a:lnTo>
                  <a:lnTo>
                    <a:pt x="801" y="859"/>
                  </a:lnTo>
                  <a:lnTo>
                    <a:pt x="785" y="857"/>
                  </a:lnTo>
                  <a:lnTo>
                    <a:pt x="771" y="852"/>
                  </a:lnTo>
                  <a:lnTo>
                    <a:pt x="760" y="842"/>
                  </a:lnTo>
                  <a:lnTo>
                    <a:pt x="16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6" y="17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0" name="Freeform 1121"/>
            <p:cNvSpPr>
              <a:spLocks noEditPoints="1"/>
            </p:cNvSpPr>
            <p:nvPr/>
          </p:nvSpPr>
          <p:spPr bwMode="auto">
            <a:xfrm>
              <a:off x="8208963" y="5183188"/>
              <a:ext cx="73025" cy="53975"/>
            </a:xfrm>
            <a:custGeom>
              <a:avLst/>
              <a:gdLst>
                <a:gd name="T0" fmla="*/ 114 w 458"/>
                <a:gd name="T1" fmla="*/ 115 h 344"/>
                <a:gd name="T2" fmla="*/ 114 w 458"/>
                <a:gd name="T3" fmla="*/ 230 h 344"/>
                <a:gd name="T4" fmla="*/ 343 w 458"/>
                <a:gd name="T5" fmla="*/ 230 h 344"/>
                <a:gd name="T6" fmla="*/ 343 w 458"/>
                <a:gd name="T7" fmla="*/ 115 h 344"/>
                <a:gd name="T8" fmla="*/ 114 w 458"/>
                <a:gd name="T9" fmla="*/ 115 h 344"/>
                <a:gd name="T10" fmla="*/ 114 w 458"/>
                <a:gd name="T11" fmla="*/ 0 h 344"/>
                <a:gd name="T12" fmla="*/ 343 w 458"/>
                <a:gd name="T13" fmla="*/ 0 h 344"/>
                <a:gd name="T14" fmla="*/ 369 w 458"/>
                <a:gd name="T15" fmla="*/ 3 h 344"/>
                <a:gd name="T16" fmla="*/ 393 w 458"/>
                <a:gd name="T17" fmla="*/ 12 h 344"/>
                <a:gd name="T18" fmla="*/ 414 w 458"/>
                <a:gd name="T19" fmla="*/ 25 h 344"/>
                <a:gd name="T20" fmla="*/ 433 w 458"/>
                <a:gd name="T21" fmla="*/ 43 h 344"/>
                <a:gd name="T22" fmla="*/ 446 w 458"/>
                <a:gd name="T23" fmla="*/ 65 h 344"/>
                <a:gd name="T24" fmla="*/ 455 w 458"/>
                <a:gd name="T25" fmla="*/ 89 h 344"/>
                <a:gd name="T26" fmla="*/ 458 w 458"/>
                <a:gd name="T27" fmla="*/ 115 h 344"/>
                <a:gd name="T28" fmla="*/ 458 w 458"/>
                <a:gd name="T29" fmla="*/ 230 h 344"/>
                <a:gd name="T30" fmla="*/ 455 w 458"/>
                <a:gd name="T31" fmla="*/ 256 h 344"/>
                <a:gd name="T32" fmla="*/ 446 w 458"/>
                <a:gd name="T33" fmla="*/ 280 h 344"/>
                <a:gd name="T34" fmla="*/ 433 w 458"/>
                <a:gd name="T35" fmla="*/ 301 h 344"/>
                <a:gd name="T36" fmla="*/ 414 w 458"/>
                <a:gd name="T37" fmla="*/ 318 h 344"/>
                <a:gd name="T38" fmla="*/ 393 w 458"/>
                <a:gd name="T39" fmla="*/ 332 h 344"/>
                <a:gd name="T40" fmla="*/ 369 w 458"/>
                <a:gd name="T41" fmla="*/ 341 h 344"/>
                <a:gd name="T42" fmla="*/ 343 w 458"/>
                <a:gd name="T43" fmla="*/ 344 h 344"/>
                <a:gd name="T44" fmla="*/ 114 w 458"/>
                <a:gd name="T45" fmla="*/ 344 h 344"/>
                <a:gd name="T46" fmla="*/ 88 w 458"/>
                <a:gd name="T47" fmla="*/ 341 h 344"/>
                <a:gd name="T48" fmla="*/ 64 w 458"/>
                <a:gd name="T49" fmla="*/ 332 h 344"/>
                <a:gd name="T50" fmla="*/ 43 w 458"/>
                <a:gd name="T51" fmla="*/ 318 h 344"/>
                <a:gd name="T52" fmla="*/ 25 w 458"/>
                <a:gd name="T53" fmla="*/ 301 h 344"/>
                <a:gd name="T54" fmla="*/ 12 w 458"/>
                <a:gd name="T55" fmla="*/ 280 h 344"/>
                <a:gd name="T56" fmla="*/ 2 w 458"/>
                <a:gd name="T57" fmla="*/ 256 h 344"/>
                <a:gd name="T58" fmla="*/ 0 w 458"/>
                <a:gd name="T59" fmla="*/ 230 h 344"/>
                <a:gd name="T60" fmla="*/ 0 w 458"/>
                <a:gd name="T61" fmla="*/ 115 h 344"/>
                <a:gd name="T62" fmla="*/ 2 w 458"/>
                <a:gd name="T63" fmla="*/ 89 h 344"/>
                <a:gd name="T64" fmla="*/ 12 w 458"/>
                <a:gd name="T65" fmla="*/ 65 h 344"/>
                <a:gd name="T66" fmla="*/ 25 w 458"/>
                <a:gd name="T67" fmla="*/ 43 h 344"/>
                <a:gd name="T68" fmla="*/ 43 w 458"/>
                <a:gd name="T69" fmla="*/ 25 h 344"/>
                <a:gd name="T70" fmla="*/ 64 w 458"/>
                <a:gd name="T71" fmla="*/ 12 h 344"/>
                <a:gd name="T72" fmla="*/ 88 w 458"/>
                <a:gd name="T73" fmla="*/ 3 h 344"/>
                <a:gd name="T74" fmla="*/ 114 w 458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8" h="344">
                  <a:moveTo>
                    <a:pt x="114" y="115"/>
                  </a:moveTo>
                  <a:lnTo>
                    <a:pt x="114" y="230"/>
                  </a:lnTo>
                  <a:lnTo>
                    <a:pt x="343" y="230"/>
                  </a:lnTo>
                  <a:lnTo>
                    <a:pt x="343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343" y="0"/>
                  </a:lnTo>
                  <a:lnTo>
                    <a:pt x="369" y="3"/>
                  </a:lnTo>
                  <a:lnTo>
                    <a:pt x="393" y="12"/>
                  </a:lnTo>
                  <a:lnTo>
                    <a:pt x="414" y="25"/>
                  </a:lnTo>
                  <a:lnTo>
                    <a:pt x="433" y="43"/>
                  </a:lnTo>
                  <a:lnTo>
                    <a:pt x="446" y="65"/>
                  </a:lnTo>
                  <a:lnTo>
                    <a:pt x="455" y="89"/>
                  </a:lnTo>
                  <a:lnTo>
                    <a:pt x="458" y="115"/>
                  </a:lnTo>
                  <a:lnTo>
                    <a:pt x="458" y="230"/>
                  </a:lnTo>
                  <a:lnTo>
                    <a:pt x="455" y="256"/>
                  </a:lnTo>
                  <a:lnTo>
                    <a:pt x="446" y="280"/>
                  </a:lnTo>
                  <a:lnTo>
                    <a:pt x="433" y="301"/>
                  </a:lnTo>
                  <a:lnTo>
                    <a:pt x="414" y="318"/>
                  </a:lnTo>
                  <a:lnTo>
                    <a:pt x="393" y="332"/>
                  </a:lnTo>
                  <a:lnTo>
                    <a:pt x="369" y="341"/>
                  </a:lnTo>
                  <a:lnTo>
                    <a:pt x="343" y="344"/>
                  </a:lnTo>
                  <a:lnTo>
                    <a:pt x="114" y="344"/>
                  </a:lnTo>
                  <a:lnTo>
                    <a:pt x="88" y="341"/>
                  </a:lnTo>
                  <a:lnTo>
                    <a:pt x="64" y="332"/>
                  </a:lnTo>
                  <a:lnTo>
                    <a:pt x="43" y="318"/>
                  </a:lnTo>
                  <a:lnTo>
                    <a:pt x="25" y="301"/>
                  </a:lnTo>
                  <a:lnTo>
                    <a:pt x="12" y="280"/>
                  </a:lnTo>
                  <a:lnTo>
                    <a:pt x="2" y="256"/>
                  </a:lnTo>
                  <a:lnTo>
                    <a:pt x="0" y="230"/>
                  </a:lnTo>
                  <a:lnTo>
                    <a:pt x="0" y="115"/>
                  </a:lnTo>
                  <a:lnTo>
                    <a:pt x="2" y="89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1" name="Freeform 1122"/>
            <p:cNvSpPr>
              <a:spLocks noEditPoints="1"/>
            </p:cNvSpPr>
            <p:nvPr/>
          </p:nvSpPr>
          <p:spPr bwMode="auto">
            <a:xfrm>
              <a:off x="8609013" y="5183188"/>
              <a:ext cx="71438" cy="53975"/>
            </a:xfrm>
            <a:custGeom>
              <a:avLst/>
              <a:gdLst>
                <a:gd name="T0" fmla="*/ 114 w 457"/>
                <a:gd name="T1" fmla="*/ 115 h 344"/>
                <a:gd name="T2" fmla="*/ 114 w 457"/>
                <a:gd name="T3" fmla="*/ 230 h 344"/>
                <a:gd name="T4" fmla="*/ 343 w 457"/>
                <a:gd name="T5" fmla="*/ 230 h 344"/>
                <a:gd name="T6" fmla="*/ 343 w 457"/>
                <a:gd name="T7" fmla="*/ 115 h 344"/>
                <a:gd name="T8" fmla="*/ 114 w 457"/>
                <a:gd name="T9" fmla="*/ 115 h 344"/>
                <a:gd name="T10" fmla="*/ 114 w 457"/>
                <a:gd name="T11" fmla="*/ 0 h 344"/>
                <a:gd name="T12" fmla="*/ 343 w 457"/>
                <a:gd name="T13" fmla="*/ 0 h 344"/>
                <a:gd name="T14" fmla="*/ 369 w 457"/>
                <a:gd name="T15" fmla="*/ 3 h 344"/>
                <a:gd name="T16" fmla="*/ 393 w 457"/>
                <a:gd name="T17" fmla="*/ 12 h 344"/>
                <a:gd name="T18" fmla="*/ 415 w 457"/>
                <a:gd name="T19" fmla="*/ 25 h 344"/>
                <a:gd name="T20" fmla="*/ 432 w 457"/>
                <a:gd name="T21" fmla="*/ 43 h 344"/>
                <a:gd name="T22" fmla="*/ 446 w 457"/>
                <a:gd name="T23" fmla="*/ 65 h 344"/>
                <a:gd name="T24" fmla="*/ 454 w 457"/>
                <a:gd name="T25" fmla="*/ 89 h 344"/>
                <a:gd name="T26" fmla="*/ 457 w 457"/>
                <a:gd name="T27" fmla="*/ 115 h 344"/>
                <a:gd name="T28" fmla="*/ 457 w 457"/>
                <a:gd name="T29" fmla="*/ 230 h 344"/>
                <a:gd name="T30" fmla="*/ 454 w 457"/>
                <a:gd name="T31" fmla="*/ 256 h 344"/>
                <a:gd name="T32" fmla="*/ 446 w 457"/>
                <a:gd name="T33" fmla="*/ 280 h 344"/>
                <a:gd name="T34" fmla="*/ 432 w 457"/>
                <a:gd name="T35" fmla="*/ 301 h 344"/>
                <a:gd name="T36" fmla="*/ 415 w 457"/>
                <a:gd name="T37" fmla="*/ 318 h 344"/>
                <a:gd name="T38" fmla="*/ 393 w 457"/>
                <a:gd name="T39" fmla="*/ 332 h 344"/>
                <a:gd name="T40" fmla="*/ 369 w 457"/>
                <a:gd name="T41" fmla="*/ 341 h 344"/>
                <a:gd name="T42" fmla="*/ 343 w 457"/>
                <a:gd name="T43" fmla="*/ 344 h 344"/>
                <a:gd name="T44" fmla="*/ 114 w 457"/>
                <a:gd name="T45" fmla="*/ 344 h 344"/>
                <a:gd name="T46" fmla="*/ 88 w 457"/>
                <a:gd name="T47" fmla="*/ 341 h 344"/>
                <a:gd name="T48" fmla="*/ 63 w 457"/>
                <a:gd name="T49" fmla="*/ 332 h 344"/>
                <a:gd name="T50" fmla="*/ 43 w 457"/>
                <a:gd name="T51" fmla="*/ 318 h 344"/>
                <a:gd name="T52" fmla="*/ 25 w 457"/>
                <a:gd name="T53" fmla="*/ 301 h 344"/>
                <a:gd name="T54" fmla="*/ 11 w 457"/>
                <a:gd name="T55" fmla="*/ 280 h 344"/>
                <a:gd name="T56" fmla="*/ 3 w 457"/>
                <a:gd name="T57" fmla="*/ 256 h 344"/>
                <a:gd name="T58" fmla="*/ 0 w 457"/>
                <a:gd name="T59" fmla="*/ 230 h 344"/>
                <a:gd name="T60" fmla="*/ 0 w 457"/>
                <a:gd name="T61" fmla="*/ 115 h 344"/>
                <a:gd name="T62" fmla="*/ 3 w 457"/>
                <a:gd name="T63" fmla="*/ 89 h 344"/>
                <a:gd name="T64" fmla="*/ 11 w 457"/>
                <a:gd name="T65" fmla="*/ 65 h 344"/>
                <a:gd name="T66" fmla="*/ 25 w 457"/>
                <a:gd name="T67" fmla="*/ 43 h 344"/>
                <a:gd name="T68" fmla="*/ 43 w 457"/>
                <a:gd name="T69" fmla="*/ 25 h 344"/>
                <a:gd name="T70" fmla="*/ 63 w 457"/>
                <a:gd name="T71" fmla="*/ 12 h 344"/>
                <a:gd name="T72" fmla="*/ 88 w 457"/>
                <a:gd name="T73" fmla="*/ 3 h 344"/>
                <a:gd name="T74" fmla="*/ 114 w 457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7" h="344">
                  <a:moveTo>
                    <a:pt x="114" y="115"/>
                  </a:moveTo>
                  <a:lnTo>
                    <a:pt x="114" y="230"/>
                  </a:lnTo>
                  <a:lnTo>
                    <a:pt x="343" y="230"/>
                  </a:lnTo>
                  <a:lnTo>
                    <a:pt x="343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343" y="0"/>
                  </a:lnTo>
                  <a:lnTo>
                    <a:pt x="369" y="3"/>
                  </a:lnTo>
                  <a:lnTo>
                    <a:pt x="393" y="12"/>
                  </a:lnTo>
                  <a:lnTo>
                    <a:pt x="415" y="25"/>
                  </a:lnTo>
                  <a:lnTo>
                    <a:pt x="432" y="43"/>
                  </a:lnTo>
                  <a:lnTo>
                    <a:pt x="446" y="65"/>
                  </a:lnTo>
                  <a:lnTo>
                    <a:pt x="454" y="89"/>
                  </a:lnTo>
                  <a:lnTo>
                    <a:pt x="457" y="115"/>
                  </a:lnTo>
                  <a:lnTo>
                    <a:pt x="457" y="230"/>
                  </a:lnTo>
                  <a:lnTo>
                    <a:pt x="454" y="256"/>
                  </a:lnTo>
                  <a:lnTo>
                    <a:pt x="446" y="280"/>
                  </a:lnTo>
                  <a:lnTo>
                    <a:pt x="432" y="301"/>
                  </a:lnTo>
                  <a:lnTo>
                    <a:pt x="415" y="318"/>
                  </a:lnTo>
                  <a:lnTo>
                    <a:pt x="393" y="332"/>
                  </a:lnTo>
                  <a:lnTo>
                    <a:pt x="369" y="341"/>
                  </a:lnTo>
                  <a:lnTo>
                    <a:pt x="343" y="344"/>
                  </a:lnTo>
                  <a:lnTo>
                    <a:pt x="114" y="344"/>
                  </a:lnTo>
                  <a:lnTo>
                    <a:pt x="88" y="341"/>
                  </a:lnTo>
                  <a:lnTo>
                    <a:pt x="63" y="332"/>
                  </a:lnTo>
                  <a:lnTo>
                    <a:pt x="43" y="318"/>
                  </a:lnTo>
                  <a:lnTo>
                    <a:pt x="25" y="301"/>
                  </a:lnTo>
                  <a:lnTo>
                    <a:pt x="11" y="280"/>
                  </a:lnTo>
                  <a:lnTo>
                    <a:pt x="3" y="256"/>
                  </a:lnTo>
                  <a:lnTo>
                    <a:pt x="0" y="230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3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2" name="Freeform 1123"/>
            <p:cNvSpPr>
              <a:spLocks noEditPoints="1"/>
            </p:cNvSpPr>
            <p:nvPr/>
          </p:nvSpPr>
          <p:spPr bwMode="auto">
            <a:xfrm>
              <a:off x="8326438" y="5091113"/>
              <a:ext cx="236538" cy="109537"/>
            </a:xfrm>
            <a:custGeom>
              <a:avLst/>
              <a:gdLst>
                <a:gd name="T0" fmla="*/ 344 w 1489"/>
                <a:gd name="T1" fmla="*/ 115 h 688"/>
                <a:gd name="T2" fmla="*/ 323 w 1489"/>
                <a:gd name="T3" fmla="*/ 117 h 688"/>
                <a:gd name="T4" fmla="*/ 304 w 1489"/>
                <a:gd name="T5" fmla="*/ 124 h 688"/>
                <a:gd name="T6" fmla="*/ 286 w 1489"/>
                <a:gd name="T7" fmla="*/ 134 h 688"/>
                <a:gd name="T8" fmla="*/ 272 w 1489"/>
                <a:gd name="T9" fmla="*/ 148 h 688"/>
                <a:gd name="T10" fmla="*/ 259 w 1489"/>
                <a:gd name="T11" fmla="*/ 165 h 688"/>
                <a:gd name="T12" fmla="*/ 252 w 1489"/>
                <a:gd name="T13" fmla="*/ 184 h 688"/>
                <a:gd name="T14" fmla="*/ 131 w 1489"/>
                <a:gd name="T15" fmla="*/ 573 h 688"/>
                <a:gd name="T16" fmla="*/ 1351 w 1489"/>
                <a:gd name="T17" fmla="*/ 573 h 688"/>
                <a:gd name="T18" fmla="*/ 1236 w 1489"/>
                <a:gd name="T19" fmla="*/ 184 h 688"/>
                <a:gd name="T20" fmla="*/ 1228 w 1489"/>
                <a:gd name="T21" fmla="*/ 165 h 688"/>
                <a:gd name="T22" fmla="*/ 1216 w 1489"/>
                <a:gd name="T23" fmla="*/ 148 h 688"/>
                <a:gd name="T24" fmla="*/ 1200 w 1489"/>
                <a:gd name="T25" fmla="*/ 134 h 688"/>
                <a:gd name="T26" fmla="*/ 1183 w 1489"/>
                <a:gd name="T27" fmla="*/ 124 h 688"/>
                <a:gd name="T28" fmla="*/ 1164 w 1489"/>
                <a:gd name="T29" fmla="*/ 117 h 688"/>
                <a:gd name="T30" fmla="*/ 1144 w 1489"/>
                <a:gd name="T31" fmla="*/ 115 h 688"/>
                <a:gd name="T32" fmla="*/ 344 w 1489"/>
                <a:gd name="T33" fmla="*/ 115 h 688"/>
                <a:gd name="T34" fmla="*/ 344 w 1489"/>
                <a:gd name="T35" fmla="*/ 0 h 688"/>
                <a:gd name="T36" fmla="*/ 1144 w 1489"/>
                <a:gd name="T37" fmla="*/ 0 h 688"/>
                <a:gd name="T38" fmla="*/ 1179 w 1489"/>
                <a:gd name="T39" fmla="*/ 3 h 688"/>
                <a:gd name="T40" fmla="*/ 1211 w 1489"/>
                <a:gd name="T41" fmla="*/ 12 h 688"/>
                <a:gd name="T42" fmla="*/ 1242 w 1489"/>
                <a:gd name="T43" fmla="*/ 25 h 688"/>
                <a:gd name="T44" fmla="*/ 1270 w 1489"/>
                <a:gd name="T45" fmla="*/ 43 h 688"/>
                <a:gd name="T46" fmla="*/ 1295 w 1489"/>
                <a:gd name="T47" fmla="*/ 65 h 688"/>
                <a:gd name="T48" fmla="*/ 1316 w 1489"/>
                <a:gd name="T49" fmla="*/ 90 h 688"/>
                <a:gd name="T50" fmla="*/ 1333 w 1489"/>
                <a:gd name="T51" fmla="*/ 118 h 688"/>
                <a:gd name="T52" fmla="*/ 1344 w 1489"/>
                <a:gd name="T53" fmla="*/ 149 h 688"/>
                <a:gd name="T54" fmla="*/ 1487 w 1489"/>
                <a:gd name="T55" fmla="*/ 614 h 688"/>
                <a:gd name="T56" fmla="*/ 1489 w 1489"/>
                <a:gd name="T57" fmla="*/ 631 h 688"/>
                <a:gd name="T58" fmla="*/ 1485 w 1489"/>
                <a:gd name="T59" fmla="*/ 647 h 688"/>
                <a:gd name="T60" fmla="*/ 1476 w 1489"/>
                <a:gd name="T61" fmla="*/ 665 h 688"/>
                <a:gd name="T62" fmla="*/ 1466 w 1489"/>
                <a:gd name="T63" fmla="*/ 675 h 688"/>
                <a:gd name="T64" fmla="*/ 1456 w 1489"/>
                <a:gd name="T65" fmla="*/ 683 h 688"/>
                <a:gd name="T66" fmla="*/ 1443 w 1489"/>
                <a:gd name="T67" fmla="*/ 687 h 688"/>
                <a:gd name="T68" fmla="*/ 1430 w 1489"/>
                <a:gd name="T69" fmla="*/ 688 h 688"/>
                <a:gd name="T70" fmla="*/ 57 w 1489"/>
                <a:gd name="T71" fmla="*/ 688 h 688"/>
                <a:gd name="T72" fmla="*/ 44 w 1489"/>
                <a:gd name="T73" fmla="*/ 687 h 688"/>
                <a:gd name="T74" fmla="*/ 32 w 1489"/>
                <a:gd name="T75" fmla="*/ 683 h 688"/>
                <a:gd name="T76" fmla="*/ 20 w 1489"/>
                <a:gd name="T77" fmla="*/ 675 h 688"/>
                <a:gd name="T78" fmla="*/ 11 w 1489"/>
                <a:gd name="T79" fmla="*/ 665 h 688"/>
                <a:gd name="T80" fmla="*/ 3 w 1489"/>
                <a:gd name="T81" fmla="*/ 647 h 688"/>
                <a:gd name="T82" fmla="*/ 1 w 1489"/>
                <a:gd name="T83" fmla="*/ 631 h 688"/>
                <a:gd name="T84" fmla="*/ 0 w 1489"/>
                <a:gd name="T85" fmla="*/ 614 h 688"/>
                <a:gd name="T86" fmla="*/ 137 w 1489"/>
                <a:gd name="T87" fmla="*/ 149 h 688"/>
                <a:gd name="T88" fmla="*/ 151 w 1489"/>
                <a:gd name="T89" fmla="*/ 118 h 688"/>
                <a:gd name="T90" fmla="*/ 168 w 1489"/>
                <a:gd name="T91" fmla="*/ 90 h 688"/>
                <a:gd name="T92" fmla="*/ 190 w 1489"/>
                <a:gd name="T93" fmla="*/ 65 h 688"/>
                <a:gd name="T94" fmla="*/ 216 w 1489"/>
                <a:gd name="T95" fmla="*/ 43 h 688"/>
                <a:gd name="T96" fmla="*/ 246 w 1489"/>
                <a:gd name="T97" fmla="*/ 25 h 688"/>
                <a:gd name="T98" fmla="*/ 276 w 1489"/>
                <a:gd name="T99" fmla="*/ 12 h 688"/>
                <a:gd name="T100" fmla="*/ 309 w 1489"/>
                <a:gd name="T101" fmla="*/ 3 h 688"/>
                <a:gd name="T102" fmla="*/ 344 w 1489"/>
                <a:gd name="T103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9" h="688">
                  <a:moveTo>
                    <a:pt x="344" y="115"/>
                  </a:moveTo>
                  <a:lnTo>
                    <a:pt x="323" y="117"/>
                  </a:lnTo>
                  <a:lnTo>
                    <a:pt x="304" y="124"/>
                  </a:lnTo>
                  <a:lnTo>
                    <a:pt x="286" y="134"/>
                  </a:lnTo>
                  <a:lnTo>
                    <a:pt x="272" y="148"/>
                  </a:lnTo>
                  <a:lnTo>
                    <a:pt x="259" y="165"/>
                  </a:lnTo>
                  <a:lnTo>
                    <a:pt x="252" y="184"/>
                  </a:lnTo>
                  <a:lnTo>
                    <a:pt x="131" y="573"/>
                  </a:lnTo>
                  <a:lnTo>
                    <a:pt x="1351" y="573"/>
                  </a:lnTo>
                  <a:lnTo>
                    <a:pt x="1236" y="184"/>
                  </a:lnTo>
                  <a:lnTo>
                    <a:pt x="1228" y="165"/>
                  </a:lnTo>
                  <a:lnTo>
                    <a:pt x="1216" y="148"/>
                  </a:lnTo>
                  <a:lnTo>
                    <a:pt x="1200" y="134"/>
                  </a:lnTo>
                  <a:lnTo>
                    <a:pt x="1183" y="124"/>
                  </a:lnTo>
                  <a:lnTo>
                    <a:pt x="1164" y="117"/>
                  </a:lnTo>
                  <a:lnTo>
                    <a:pt x="1144" y="115"/>
                  </a:lnTo>
                  <a:lnTo>
                    <a:pt x="344" y="115"/>
                  </a:lnTo>
                  <a:close/>
                  <a:moveTo>
                    <a:pt x="344" y="0"/>
                  </a:moveTo>
                  <a:lnTo>
                    <a:pt x="1144" y="0"/>
                  </a:lnTo>
                  <a:lnTo>
                    <a:pt x="1179" y="3"/>
                  </a:lnTo>
                  <a:lnTo>
                    <a:pt x="1211" y="12"/>
                  </a:lnTo>
                  <a:lnTo>
                    <a:pt x="1242" y="25"/>
                  </a:lnTo>
                  <a:lnTo>
                    <a:pt x="1270" y="43"/>
                  </a:lnTo>
                  <a:lnTo>
                    <a:pt x="1295" y="65"/>
                  </a:lnTo>
                  <a:lnTo>
                    <a:pt x="1316" y="90"/>
                  </a:lnTo>
                  <a:lnTo>
                    <a:pt x="1333" y="118"/>
                  </a:lnTo>
                  <a:lnTo>
                    <a:pt x="1344" y="149"/>
                  </a:lnTo>
                  <a:lnTo>
                    <a:pt x="1487" y="614"/>
                  </a:lnTo>
                  <a:lnTo>
                    <a:pt x="1489" y="631"/>
                  </a:lnTo>
                  <a:lnTo>
                    <a:pt x="1485" y="647"/>
                  </a:lnTo>
                  <a:lnTo>
                    <a:pt x="1476" y="665"/>
                  </a:lnTo>
                  <a:lnTo>
                    <a:pt x="1466" y="675"/>
                  </a:lnTo>
                  <a:lnTo>
                    <a:pt x="1456" y="683"/>
                  </a:lnTo>
                  <a:lnTo>
                    <a:pt x="1443" y="687"/>
                  </a:lnTo>
                  <a:lnTo>
                    <a:pt x="1430" y="688"/>
                  </a:lnTo>
                  <a:lnTo>
                    <a:pt x="57" y="688"/>
                  </a:lnTo>
                  <a:lnTo>
                    <a:pt x="44" y="687"/>
                  </a:lnTo>
                  <a:lnTo>
                    <a:pt x="32" y="683"/>
                  </a:lnTo>
                  <a:lnTo>
                    <a:pt x="20" y="675"/>
                  </a:lnTo>
                  <a:lnTo>
                    <a:pt x="11" y="665"/>
                  </a:lnTo>
                  <a:lnTo>
                    <a:pt x="3" y="647"/>
                  </a:lnTo>
                  <a:lnTo>
                    <a:pt x="1" y="631"/>
                  </a:lnTo>
                  <a:lnTo>
                    <a:pt x="0" y="614"/>
                  </a:lnTo>
                  <a:lnTo>
                    <a:pt x="137" y="149"/>
                  </a:lnTo>
                  <a:lnTo>
                    <a:pt x="151" y="118"/>
                  </a:lnTo>
                  <a:lnTo>
                    <a:pt x="168" y="90"/>
                  </a:lnTo>
                  <a:lnTo>
                    <a:pt x="190" y="65"/>
                  </a:lnTo>
                  <a:lnTo>
                    <a:pt x="216" y="43"/>
                  </a:lnTo>
                  <a:lnTo>
                    <a:pt x="246" y="25"/>
                  </a:lnTo>
                  <a:lnTo>
                    <a:pt x="276" y="12"/>
                  </a:lnTo>
                  <a:lnTo>
                    <a:pt x="309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3" name="Freeform 1124"/>
            <p:cNvSpPr>
              <a:spLocks/>
            </p:cNvSpPr>
            <p:nvPr/>
          </p:nvSpPr>
          <p:spPr bwMode="auto">
            <a:xfrm>
              <a:off x="8509000" y="5219700"/>
              <a:ext cx="17463" cy="49212"/>
            </a:xfrm>
            <a:custGeom>
              <a:avLst/>
              <a:gdLst>
                <a:gd name="T0" fmla="*/ 57 w 115"/>
                <a:gd name="T1" fmla="*/ 0 h 315"/>
                <a:gd name="T2" fmla="*/ 76 w 115"/>
                <a:gd name="T3" fmla="*/ 2 h 315"/>
                <a:gd name="T4" fmla="*/ 92 w 115"/>
                <a:gd name="T5" fmla="*/ 10 h 315"/>
                <a:gd name="T6" fmla="*/ 104 w 115"/>
                <a:gd name="T7" fmla="*/ 22 h 315"/>
                <a:gd name="T8" fmla="*/ 112 w 115"/>
                <a:gd name="T9" fmla="*/ 37 h 315"/>
                <a:gd name="T10" fmla="*/ 115 w 115"/>
                <a:gd name="T11" fmla="*/ 57 h 315"/>
                <a:gd name="T12" fmla="*/ 115 w 115"/>
                <a:gd name="T13" fmla="*/ 258 h 315"/>
                <a:gd name="T14" fmla="*/ 113 w 115"/>
                <a:gd name="T15" fmla="*/ 271 h 315"/>
                <a:gd name="T16" fmla="*/ 108 w 115"/>
                <a:gd name="T17" fmla="*/ 285 h 315"/>
                <a:gd name="T18" fmla="*/ 99 w 115"/>
                <a:gd name="T19" fmla="*/ 296 h 315"/>
                <a:gd name="T20" fmla="*/ 88 w 115"/>
                <a:gd name="T21" fmla="*/ 306 h 315"/>
                <a:gd name="T22" fmla="*/ 73 w 115"/>
                <a:gd name="T23" fmla="*/ 312 h 315"/>
                <a:gd name="T24" fmla="*/ 57 w 115"/>
                <a:gd name="T25" fmla="*/ 315 h 315"/>
                <a:gd name="T26" fmla="*/ 39 w 115"/>
                <a:gd name="T27" fmla="*/ 312 h 315"/>
                <a:gd name="T28" fmla="*/ 22 w 115"/>
                <a:gd name="T29" fmla="*/ 305 h 315"/>
                <a:gd name="T30" fmla="*/ 11 w 115"/>
                <a:gd name="T31" fmla="*/ 292 h 315"/>
                <a:gd name="T32" fmla="*/ 3 w 115"/>
                <a:gd name="T33" fmla="*/ 276 h 315"/>
                <a:gd name="T34" fmla="*/ 0 w 115"/>
                <a:gd name="T35" fmla="*/ 258 h 315"/>
                <a:gd name="T36" fmla="*/ 0 w 115"/>
                <a:gd name="T37" fmla="*/ 57 h 315"/>
                <a:gd name="T38" fmla="*/ 3 w 115"/>
                <a:gd name="T39" fmla="*/ 37 h 315"/>
                <a:gd name="T40" fmla="*/ 11 w 115"/>
                <a:gd name="T41" fmla="*/ 22 h 315"/>
                <a:gd name="T42" fmla="*/ 22 w 115"/>
                <a:gd name="T43" fmla="*/ 10 h 315"/>
                <a:gd name="T44" fmla="*/ 39 w 115"/>
                <a:gd name="T45" fmla="*/ 2 h 315"/>
                <a:gd name="T46" fmla="*/ 57 w 115"/>
                <a:gd name="T47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5" h="315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5" y="258"/>
                  </a:lnTo>
                  <a:lnTo>
                    <a:pt x="113" y="271"/>
                  </a:lnTo>
                  <a:lnTo>
                    <a:pt x="108" y="285"/>
                  </a:lnTo>
                  <a:lnTo>
                    <a:pt x="99" y="296"/>
                  </a:lnTo>
                  <a:lnTo>
                    <a:pt x="88" y="306"/>
                  </a:lnTo>
                  <a:lnTo>
                    <a:pt x="73" y="312"/>
                  </a:lnTo>
                  <a:lnTo>
                    <a:pt x="57" y="315"/>
                  </a:lnTo>
                  <a:lnTo>
                    <a:pt x="39" y="312"/>
                  </a:lnTo>
                  <a:lnTo>
                    <a:pt x="22" y="305"/>
                  </a:lnTo>
                  <a:lnTo>
                    <a:pt x="11" y="292"/>
                  </a:lnTo>
                  <a:lnTo>
                    <a:pt x="3" y="276"/>
                  </a:lnTo>
                  <a:lnTo>
                    <a:pt x="0" y="258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4" name="Freeform 1125"/>
            <p:cNvSpPr>
              <a:spLocks/>
            </p:cNvSpPr>
            <p:nvPr/>
          </p:nvSpPr>
          <p:spPr bwMode="auto">
            <a:xfrm>
              <a:off x="8509000" y="5219700"/>
              <a:ext cx="44450" cy="17462"/>
            </a:xfrm>
            <a:custGeom>
              <a:avLst/>
              <a:gdLst>
                <a:gd name="T0" fmla="*/ 57 w 286"/>
                <a:gd name="T1" fmla="*/ 0 h 114"/>
                <a:gd name="T2" fmla="*/ 229 w 286"/>
                <a:gd name="T3" fmla="*/ 0 h 114"/>
                <a:gd name="T4" fmla="*/ 248 w 286"/>
                <a:gd name="T5" fmla="*/ 2 h 114"/>
                <a:gd name="T6" fmla="*/ 264 w 286"/>
                <a:gd name="T7" fmla="*/ 10 h 114"/>
                <a:gd name="T8" fmla="*/ 276 w 286"/>
                <a:gd name="T9" fmla="*/ 22 h 114"/>
                <a:gd name="T10" fmla="*/ 284 w 286"/>
                <a:gd name="T11" fmla="*/ 37 h 114"/>
                <a:gd name="T12" fmla="*/ 286 w 286"/>
                <a:gd name="T13" fmla="*/ 57 h 114"/>
                <a:gd name="T14" fmla="*/ 284 w 286"/>
                <a:gd name="T15" fmla="*/ 76 h 114"/>
                <a:gd name="T16" fmla="*/ 276 w 286"/>
                <a:gd name="T17" fmla="*/ 92 h 114"/>
                <a:gd name="T18" fmla="*/ 264 w 286"/>
                <a:gd name="T19" fmla="*/ 104 h 114"/>
                <a:gd name="T20" fmla="*/ 248 w 286"/>
                <a:gd name="T21" fmla="*/ 111 h 114"/>
                <a:gd name="T22" fmla="*/ 229 w 286"/>
                <a:gd name="T23" fmla="*/ 114 h 114"/>
                <a:gd name="T24" fmla="*/ 57 w 286"/>
                <a:gd name="T25" fmla="*/ 114 h 114"/>
                <a:gd name="T26" fmla="*/ 39 w 286"/>
                <a:gd name="T27" fmla="*/ 111 h 114"/>
                <a:gd name="T28" fmla="*/ 22 w 286"/>
                <a:gd name="T29" fmla="*/ 104 h 114"/>
                <a:gd name="T30" fmla="*/ 11 w 286"/>
                <a:gd name="T31" fmla="*/ 92 h 114"/>
                <a:gd name="T32" fmla="*/ 3 w 286"/>
                <a:gd name="T33" fmla="*/ 76 h 114"/>
                <a:gd name="T34" fmla="*/ 0 w 286"/>
                <a:gd name="T35" fmla="*/ 57 h 114"/>
                <a:gd name="T36" fmla="*/ 3 w 286"/>
                <a:gd name="T37" fmla="*/ 37 h 114"/>
                <a:gd name="T38" fmla="*/ 11 w 286"/>
                <a:gd name="T39" fmla="*/ 22 h 114"/>
                <a:gd name="T40" fmla="*/ 22 w 286"/>
                <a:gd name="T41" fmla="*/ 10 h 114"/>
                <a:gd name="T42" fmla="*/ 39 w 286"/>
                <a:gd name="T43" fmla="*/ 2 h 114"/>
                <a:gd name="T44" fmla="*/ 57 w 28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6" h="114">
                  <a:moveTo>
                    <a:pt x="57" y="0"/>
                  </a:moveTo>
                  <a:lnTo>
                    <a:pt x="229" y="0"/>
                  </a:lnTo>
                  <a:lnTo>
                    <a:pt x="248" y="2"/>
                  </a:lnTo>
                  <a:lnTo>
                    <a:pt x="264" y="10"/>
                  </a:lnTo>
                  <a:lnTo>
                    <a:pt x="276" y="22"/>
                  </a:lnTo>
                  <a:lnTo>
                    <a:pt x="284" y="37"/>
                  </a:lnTo>
                  <a:lnTo>
                    <a:pt x="286" y="57"/>
                  </a:lnTo>
                  <a:lnTo>
                    <a:pt x="284" y="76"/>
                  </a:lnTo>
                  <a:lnTo>
                    <a:pt x="276" y="92"/>
                  </a:lnTo>
                  <a:lnTo>
                    <a:pt x="264" y="104"/>
                  </a:lnTo>
                  <a:lnTo>
                    <a:pt x="248" y="111"/>
                  </a:lnTo>
                  <a:lnTo>
                    <a:pt x="229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5" name="Freeform 1126"/>
            <p:cNvSpPr>
              <a:spLocks/>
            </p:cNvSpPr>
            <p:nvPr/>
          </p:nvSpPr>
          <p:spPr bwMode="auto">
            <a:xfrm>
              <a:off x="8362950" y="5387975"/>
              <a:ext cx="19050" cy="49212"/>
            </a:xfrm>
            <a:custGeom>
              <a:avLst/>
              <a:gdLst>
                <a:gd name="T0" fmla="*/ 57 w 115"/>
                <a:gd name="T1" fmla="*/ 0 h 315"/>
                <a:gd name="T2" fmla="*/ 76 w 115"/>
                <a:gd name="T3" fmla="*/ 3 h 315"/>
                <a:gd name="T4" fmla="*/ 92 w 115"/>
                <a:gd name="T5" fmla="*/ 11 h 315"/>
                <a:gd name="T6" fmla="*/ 104 w 115"/>
                <a:gd name="T7" fmla="*/ 23 h 315"/>
                <a:gd name="T8" fmla="*/ 111 w 115"/>
                <a:gd name="T9" fmla="*/ 39 h 315"/>
                <a:gd name="T10" fmla="*/ 115 w 115"/>
                <a:gd name="T11" fmla="*/ 58 h 315"/>
                <a:gd name="T12" fmla="*/ 115 w 115"/>
                <a:gd name="T13" fmla="*/ 258 h 315"/>
                <a:gd name="T14" fmla="*/ 111 w 115"/>
                <a:gd name="T15" fmla="*/ 278 h 315"/>
                <a:gd name="T16" fmla="*/ 104 w 115"/>
                <a:gd name="T17" fmla="*/ 293 h 315"/>
                <a:gd name="T18" fmla="*/ 92 w 115"/>
                <a:gd name="T19" fmla="*/ 305 h 315"/>
                <a:gd name="T20" fmla="*/ 76 w 115"/>
                <a:gd name="T21" fmla="*/ 313 h 315"/>
                <a:gd name="T22" fmla="*/ 57 w 115"/>
                <a:gd name="T23" fmla="*/ 315 h 315"/>
                <a:gd name="T24" fmla="*/ 37 w 115"/>
                <a:gd name="T25" fmla="*/ 313 h 315"/>
                <a:gd name="T26" fmla="*/ 22 w 115"/>
                <a:gd name="T27" fmla="*/ 305 h 315"/>
                <a:gd name="T28" fmla="*/ 10 w 115"/>
                <a:gd name="T29" fmla="*/ 293 h 315"/>
                <a:gd name="T30" fmla="*/ 2 w 115"/>
                <a:gd name="T31" fmla="*/ 278 h 315"/>
                <a:gd name="T32" fmla="*/ 0 w 115"/>
                <a:gd name="T33" fmla="*/ 258 h 315"/>
                <a:gd name="T34" fmla="*/ 0 w 115"/>
                <a:gd name="T35" fmla="*/ 58 h 315"/>
                <a:gd name="T36" fmla="*/ 2 w 115"/>
                <a:gd name="T37" fmla="*/ 39 h 315"/>
                <a:gd name="T38" fmla="*/ 10 w 115"/>
                <a:gd name="T39" fmla="*/ 23 h 315"/>
                <a:gd name="T40" fmla="*/ 22 w 115"/>
                <a:gd name="T41" fmla="*/ 11 h 315"/>
                <a:gd name="T42" fmla="*/ 37 w 115"/>
                <a:gd name="T43" fmla="*/ 3 h 315"/>
                <a:gd name="T44" fmla="*/ 57 w 115"/>
                <a:gd name="T4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3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5" y="58"/>
                  </a:lnTo>
                  <a:lnTo>
                    <a:pt x="115" y="258"/>
                  </a:lnTo>
                  <a:lnTo>
                    <a:pt x="111" y="278"/>
                  </a:lnTo>
                  <a:lnTo>
                    <a:pt x="104" y="293"/>
                  </a:lnTo>
                  <a:lnTo>
                    <a:pt x="92" y="305"/>
                  </a:lnTo>
                  <a:lnTo>
                    <a:pt x="76" y="313"/>
                  </a:lnTo>
                  <a:lnTo>
                    <a:pt x="57" y="315"/>
                  </a:lnTo>
                  <a:lnTo>
                    <a:pt x="37" y="313"/>
                  </a:lnTo>
                  <a:lnTo>
                    <a:pt x="22" y="305"/>
                  </a:lnTo>
                  <a:lnTo>
                    <a:pt x="10" y="293"/>
                  </a:lnTo>
                  <a:lnTo>
                    <a:pt x="2" y="278"/>
                  </a:lnTo>
                  <a:lnTo>
                    <a:pt x="0" y="258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6" name="Freeform 1127"/>
            <p:cNvSpPr>
              <a:spLocks/>
            </p:cNvSpPr>
            <p:nvPr/>
          </p:nvSpPr>
          <p:spPr bwMode="auto">
            <a:xfrm>
              <a:off x="8335963" y="5419725"/>
              <a:ext cx="46038" cy="17462"/>
            </a:xfrm>
            <a:custGeom>
              <a:avLst/>
              <a:gdLst>
                <a:gd name="T0" fmla="*/ 57 w 287"/>
                <a:gd name="T1" fmla="*/ 0 h 114"/>
                <a:gd name="T2" fmla="*/ 229 w 287"/>
                <a:gd name="T3" fmla="*/ 0 h 114"/>
                <a:gd name="T4" fmla="*/ 248 w 287"/>
                <a:gd name="T5" fmla="*/ 3 h 114"/>
                <a:gd name="T6" fmla="*/ 264 w 287"/>
                <a:gd name="T7" fmla="*/ 10 h 114"/>
                <a:gd name="T8" fmla="*/ 276 w 287"/>
                <a:gd name="T9" fmla="*/ 23 h 114"/>
                <a:gd name="T10" fmla="*/ 283 w 287"/>
                <a:gd name="T11" fmla="*/ 38 h 114"/>
                <a:gd name="T12" fmla="*/ 287 w 287"/>
                <a:gd name="T13" fmla="*/ 57 h 114"/>
                <a:gd name="T14" fmla="*/ 283 w 287"/>
                <a:gd name="T15" fmla="*/ 77 h 114"/>
                <a:gd name="T16" fmla="*/ 276 w 287"/>
                <a:gd name="T17" fmla="*/ 92 h 114"/>
                <a:gd name="T18" fmla="*/ 264 w 287"/>
                <a:gd name="T19" fmla="*/ 104 h 114"/>
                <a:gd name="T20" fmla="*/ 248 w 287"/>
                <a:gd name="T21" fmla="*/ 112 h 114"/>
                <a:gd name="T22" fmla="*/ 229 w 287"/>
                <a:gd name="T23" fmla="*/ 114 h 114"/>
                <a:gd name="T24" fmla="*/ 57 w 287"/>
                <a:gd name="T25" fmla="*/ 114 h 114"/>
                <a:gd name="T26" fmla="*/ 38 w 287"/>
                <a:gd name="T27" fmla="*/ 112 h 114"/>
                <a:gd name="T28" fmla="*/ 22 w 287"/>
                <a:gd name="T29" fmla="*/ 104 h 114"/>
                <a:gd name="T30" fmla="*/ 10 w 287"/>
                <a:gd name="T31" fmla="*/ 92 h 114"/>
                <a:gd name="T32" fmla="*/ 3 w 287"/>
                <a:gd name="T33" fmla="*/ 77 h 114"/>
                <a:gd name="T34" fmla="*/ 0 w 287"/>
                <a:gd name="T35" fmla="*/ 57 h 114"/>
                <a:gd name="T36" fmla="*/ 3 w 287"/>
                <a:gd name="T37" fmla="*/ 38 h 114"/>
                <a:gd name="T38" fmla="*/ 10 w 287"/>
                <a:gd name="T39" fmla="*/ 23 h 114"/>
                <a:gd name="T40" fmla="*/ 22 w 287"/>
                <a:gd name="T41" fmla="*/ 10 h 114"/>
                <a:gd name="T42" fmla="*/ 38 w 287"/>
                <a:gd name="T43" fmla="*/ 3 h 114"/>
                <a:gd name="T44" fmla="*/ 57 w 28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14">
                  <a:moveTo>
                    <a:pt x="57" y="0"/>
                  </a:moveTo>
                  <a:lnTo>
                    <a:pt x="229" y="0"/>
                  </a:lnTo>
                  <a:lnTo>
                    <a:pt x="248" y="3"/>
                  </a:lnTo>
                  <a:lnTo>
                    <a:pt x="264" y="10"/>
                  </a:lnTo>
                  <a:lnTo>
                    <a:pt x="276" y="23"/>
                  </a:lnTo>
                  <a:lnTo>
                    <a:pt x="283" y="38"/>
                  </a:lnTo>
                  <a:lnTo>
                    <a:pt x="287" y="57"/>
                  </a:lnTo>
                  <a:lnTo>
                    <a:pt x="283" y="77"/>
                  </a:lnTo>
                  <a:lnTo>
                    <a:pt x="276" y="92"/>
                  </a:lnTo>
                  <a:lnTo>
                    <a:pt x="264" y="104"/>
                  </a:lnTo>
                  <a:lnTo>
                    <a:pt x="248" y="112"/>
                  </a:lnTo>
                  <a:lnTo>
                    <a:pt x="229" y="114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1" name="Group 1790"/>
          <p:cNvGrpSpPr/>
          <p:nvPr/>
        </p:nvGrpSpPr>
        <p:grpSpPr>
          <a:xfrm>
            <a:off x="7221564" y="5078953"/>
            <a:ext cx="546100" cy="407988"/>
            <a:chOff x="7232650" y="5080001"/>
            <a:chExt cx="546100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1" name="Freeform 1132"/>
            <p:cNvSpPr>
              <a:spLocks/>
            </p:cNvSpPr>
            <p:nvPr/>
          </p:nvSpPr>
          <p:spPr bwMode="auto">
            <a:xfrm>
              <a:off x="7459663" y="5297488"/>
              <a:ext cx="46038" cy="44450"/>
            </a:xfrm>
            <a:custGeom>
              <a:avLst/>
              <a:gdLst>
                <a:gd name="T0" fmla="*/ 230 w 287"/>
                <a:gd name="T1" fmla="*/ 0 h 286"/>
                <a:gd name="T2" fmla="*/ 248 w 287"/>
                <a:gd name="T3" fmla="*/ 2 h 286"/>
                <a:gd name="T4" fmla="*/ 265 w 287"/>
                <a:gd name="T5" fmla="*/ 10 h 286"/>
                <a:gd name="T6" fmla="*/ 277 w 287"/>
                <a:gd name="T7" fmla="*/ 22 h 286"/>
                <a:gd name="T8" fmla="*/ 284 w 287"/>
                <a:gd name="T9" fmla="*/ 37 h 286"/>
                <a:gd name="T10" fmla="*/ 287 w 287"/>
                <a:gd name="T11" fmla="*/ 57 h 286"/>
                <a:gd name="T12" fmla="*/ 284 w 287"/>
                <a:gd name="T13" fmla="*/ 76 h 286"/>
                <a:gd name="T14" fmla="*/ 277 w 287"/>
                <a:gd name="T15" fmla="*/ 91 h 286"/>
                <a:gd name="T16" fmla="*/ 265 w 287"/>
                <a:gd name="T17" fmla="*/ 104 h 286"/>
                <a:gd name="T18" fmla="*/ 248 w 287"/>
                <a:gd name="T19" fmla="*/ 111 h 286"/>
                <a:gd name="T20" fmla="*/ 230 w 287"/>
                <a:gd name="T21" fmla="*/ 114 h 286"/>
                <a:gd name="T22" fmla="*/ 204 w 287"/>
                <a:gd name="T23" fmla="*/ 117 h 286"/>
                <a:gd name="T24" fmla="*/ 180 w 287"/>
                <a:gd name="T25" fmla="*/ 126 h 286"/>
                <a:gd name="T26" fmla="*/ 158 w 287"/>
                <a:gd name="T27" fmla="*/ 139 h 286"/>
                <a:gd name="T28" fmla="*/ 140 w 287"/>
                <a:gd name="T29" fmla="*/ 157 h 286"/>
                <a:gd name="T30" fmla="*/ 126 w 287"/>
                <a:gd name="T31" fmla="*/ 178 h 286"/>
                <a:gd name="T32" fmla="*/ 118 w 287"/>
                <a:gd name="T33" fmla="*/ 203 h 286"/>
                <a:gd name="T34" fmla="*/ 115 w 287"/>
                <a:gd name="T35" fmla="*/ 229 h 286"/>
                <a:gd name="T36" fmla="*/ 112 w 287"/>
                <a:gd name="T37" fmla="*/ 247 h 286"/>
                <a:gd name="T38" fmla="*/ 105 w 287"/>
                <a:gd name="T39" fmla="*/ 263 h 286"/>
                <a:gd name="T40" fmla="*/ 93 w 287"/>
                <a:gd name="T41" fmla="*/ 275 h 286"/>
                <a:gd name="T42" fmla="*/ 76 w 287"/>
                <a:gd name="T43" fmla="*/ 283 h 286"/>
                <a:gd name="T44" fmla="*/ 58 w 287"/>
                <a:gd name="T45" fmla="*/ 286 h 286"/>
                <a:gd name="T46" fmla="*/ 39 w 287"/>
                <a:gd name="T47" fmla="*/ 283 h 286"/>
                <a:gd name="T48" fmla="*/ 22 w 287"/>
                <a:gd name="T49" fmla="*/ 275 h 286"/>
                <a:gd name="T50" fmla="*/ 11 w 287"/>
                <a:gd name="T51" fmla="*/ 263 h 286"/>
                <a:gd name="T52" fmla="*/ 3 w 287"/>
                <a:gd name="T53" fmla="*/ 247 h 286"/>
                <a:gd name="T54" fmla="*/ 0 w 287"/>
                <a:gd name="T55" fmla="*/ 229 h 286"/>
                <a:gd name="T56" fmla="*/ 3 w 287"/>
                <a:gd name="T57" fmla="*/ 191 h 286"/>
                <a:gd name="T58" fmla="*/ 12 w 287"/>
                <a:gd name="T59" fmla="*/ 156 h 286"/>
                <a:gd name="T60" fmla="*/ 26 w 287"/>
                <a:gd name="T61" fmla="*/ 124 h 286"/>
                <a:gd name="T62" fmla="*/ 45 w 287"/>
                <a:gd name="T63" fmla="*/ 94 h 286"/>
                <a:gd name="T64" fmla="*/ 68 w 287"/>
                <a:gd name="T65" fmla="*/ 66 h 286"/>
                <a:gd name="T66" fmla="*/ 94 w 287"/>
                <a:gd name="T67" fmla="*/ 44 h 286"/>
                <a:gd name="T68" fmla="*/ 124 w 287"/>
                <a:gd name="T69" fmla="*/ 25 h 286"/>
                <a:gd name="T70" fmla="*/ 158 w 287"/>
                <a:gd name="T71" fmla="*/ 11 h 286"/>
                <a:gd name="T72" fmla="*/ 192 w 287"/>
                <a:gd name="T73" fmla="*/ 3 h 286"/>
                <a:gd name="T74" fmla="*/ 230 w 287"/>
                <a:gd name="T7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286">
                  <a:moveTo>
                    <a:pt x="230" y="0"/>
                  </a:moveTo>
                  <a:lnTo>
                    <a:pt x="248" y="2"/>
                  </a:lnTo>
                  <a:lnTo>
                    <a:pt x="265" y="10"/>
                  </a:lnTo>
                  <a:lnTo>
                    <a:pt x="277" y="22"/>
                  </a:lnTo>
                  <a:lnTo>
                    <a:pt x="284" y="37"/>
                  </a:lnTo>
                  <a:lnTo>
                    <a:pt x="287" y="57"/>
                  </a:lnTo>
                  <a:lnTo>
                    <a:pt x="284" y="76"/>
                  </a:lnTo>
                  <a:lnTo>
                    <a:pt x="277" y="91"/>
                  </a:lnTo>
                  <a:lnTo>
                    <a:pt x="265" y="104"/>
                  </a:lnTo>
                  <a:lnTo>
                    <a:pt x="248" y="111"/>
                  </a:lnTo>
                  <a:lnTo>
                    <a:pt x="230" y="114"/>
                  </a:lnTo>
                  <a:lnTo>
                    <a:pt x="204" y="117"/>
                  </a:lnTo>
                  <a:lnTo>
                    <a:pt x="180" y="126"/>
                  </a:lnTo>
                  <a:lnTo>
                    <a:pt x="158" y="139"/>
                  </a:lnTo>
                  <a:lnTo>
                    <a:pt x="140" y="157"/>
                  </a:lnTo>
                  <a:lnTo>
                    <a:pt x="126" y="178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2" y="247"/>
                  </a:lnTo>
                  <a:lnTo>
                    <a:pt x="105" y="263"/>
                  </a:lnTo>
                  <a:lnTo>
                    <a:pt x="93" y="275"/>
                  </a:lnTo>
                  <a:lnTo>
                    <a:pt x="76" y="283"/>
                  </a:lnTo>
                  <a:lnTo>
                    <a:pt x="58" y="286"/>
                  </a:lnTo>
                  <a:lnTo>
                    <a:pt x="39" y="283"/>
                  </a:lnTo>
                  <a:lnTo>
                    <a:pt x="22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2" y="156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6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8" y="11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2" name="Freeform 1133"/>
            <p:cNvSpPr>
              <a:spLocks noEditPoints="1"/>
            </p:cNvSpPr>
            <p:nvPr/>
          </p:nvSpPr>
          <p:spPr bwMode="auto">
            <a:xfrm>
              <a:off x="7359650" y="5197476"/>
              <a:ext cx="292100" cy="290513"/>
            </a:xfrm>
            <a:custGeom>
              <a:avLst/>
              <a:gdLst>
                <a:gd name="T0" fmla="*/ 773 w 1834"/>
                <a:gd name="T1" fmla="*/ 127 h 1830"/>
                <a:gd name="T2" fmla="*/ 574 w 1834"/>
                <a:gd name="T3" fmla="*/ 191 h 1830"/>
                <a:gd name="T4" fmla="*/ 401 w 1834"/>
                <a:gd name="T5" fmla="*/ 302 h 1830"/>
                <a:gd name="T6" fmla="*/ 261 w 1834"/>
                <a:gd name="T7" fmla="*/ 453 h 1830"/>
                <a:gd name="T8" fmla="*/ 164 w 1834"/>
                <a:gd name="T9" fmla="*/ 636 h 1830"/>
                <a:gd name="T10" fmla="*/ 117 w 1834"/>
                <a:gd name="T11" fmla="*/ 842 h 1830"/>
                <a:gd name="T12" fmla="*/ 127 w 1834"/>
                <a:gd name="T13" fmla="*/ 1058 h 1830"/>
                <a:gd name="T14" fmla="*/ 191 w 1834"/>
                <a:gd name="T15" fmla="*/ 1257 h 1830"/>
                <a:gd name="T16" fmla="*/ 304 w 1834"/>
                <a:gd name="T17" fmla="*/ 1430 h 1830"/>
                <a:gd name="T18" fmla="*/ 455 w 1834"/>
                <a:gd name="T19" fmla="*/ 1568 h 1830"/>
                <a:gd name="T20" fmla="*/ 638 w 1834"/>
                <a:gd name="T21" fmla="*/ 1665 h 1830"/>
                <a:gd name="T22" fmla="*/ 844 w 1834"/>
                <a:gd name="T23" fmla="*/ 1712 h 1830"/>
                <a:gd name="T24" fmla="*/ 1061 w 1834"/>
                <a:gd name="T25" fmla="*/ 1702 h 1830"/>
                <a:gd name="T26" fmla="*/ 1260 w 1834"/>
                <a:gd name="T27" fmla="*/ 1638 h 1830"/>
                <a:gd name="T28" fmla="*/ 1433 w 1834"/>
                <a:gd name="T29" fmla="*/ 1526 h 1830"/>
                <a:gd name="T30" fmla="*/ 1573 w 1834"/>
                <a:gd name="T31" fmla="*/ 1376 h 1830"/>
                <a:gd name="T32" fmla="*/ 1670 w 1834"/>
                <a:gd name="T33" fmla="*/ 1194 h 1830"/>
                <a:gd name="T34" fmla="*/ 1717 w 1834"/>
                <a:gd name="T35" fmla="*/ 988 h 1830"/>
                <a:gd name="T36" fmla="*/ 1707 w 1834"/>
                <a:gd name="T37" fmla="*/ 771 h 1830"/>
                <a:gd name="T38" fmla="*/ 1643 w 1834"/>
                <a:gd name="T39" fmla="*/ 572 h 1830"/>
                <a:gd name="T40" fmla="*/ 1530 w 1834"/>
                <a:gd name="T41" fmla="*/ 399 h 1830"/>
                <a:gd name="T42" fmla="*/ 1379 w 1834"/>
                <a:gd name="T43" fmla="*/ 261 h 1830"/>
                <a:gd name="T44" fmla="*/ 1196 w 1834"/>
                <a:gd name="T45" fmla="*/ 164 h 1830"/>
                <a:gd name="T46" fmla="*/ 990 w 1834"/>
                <a:gd name="T47" fmla="*/ 117 h 1830"/>
                <a:gd name="T48" fmla="*/ 992 w 1834"/>
                <a:gd name="T49" fmla="*/ 3 h 1830"/>
                <a:gd name="T50" fmla="*/ 1206 w 1834"/>
                <a:gd name="T51" fmla="*/ 47 h 1830"/>
                <a:gd name="T52" fmla="*/ 1400 w 1834"/>
                <a:gd name="T53" fmla="*/ 137 h 1830"/>
                <a:gd name="T54" fmla="*/ 1564 w 1834"/>
                <a:gd name="T55" fmla="*/ 268 h 1830"/>
                <a:gd name="T56" fmla="*/ 1697 w 1834"/>
                <a:gd name="T57" fmla="*/ 433 h 1830"/>
                <a:gd name="T58" fmla="*/ 1787 w 1834"/>
                <a:gd name="T59" fmla="*/ 626 h 1830"/>
                <a:gd name="T60" fmla="*/ 1831 w 1834"/>
                <a:gd name="T61" fmla="*/ 840 h 1830"/>
                <a:gd name="T62" fmla="*/ 1822 w 1834"/>
                <a:gd name="T63" fmla="*/ 1063 h 1830"/>
                <a:gd name="T64" fmla="*/ 1762 w 1834"/>
                <a:gd name="T65" fmla="*/ 1269 h 1830"/>
                <a:gd name="T66" fmla="*/ 1657 w 1834"/>
                <a:gd name="T67" fmla="*/ 1455 h 1830"/>
                <a:gd name="T68" fmla="*/ 1513 w 1834"/>
                <a:gd name="T69" fmla="*/ 1609 h 1830"/>
                <a:gd name="T70" fmla="*/ 1338 w 1834"/>
                <a:gd name="T71" fmla="*/ 1727 h 1830"/>
                <a:gd name="T72" fmla="*/ 1137 w 1834"/>
                <a:gd name="T73" fmla="*/ 1803 h 1830"/>
                <a:gd name="T74" fmla="*/ 917 w 1834"/>
                <a:gd name="T75" fmla="*/ 1830 h 1830"/>
                <a:gd name="T76" fmla="*/ 697 w 1834"/>
                <a:gd name="T77" fmla="*/ 1803 h 1830"/>
                <a:gd name="T78" fmla="*/ 496 w 1834"/>
                <a:gd name="T79" fmla="*/ 1727 h 1830"/>
                <a:gd name="T80" fmla="*/ 321 w 1834"/>
                <a:gd name="T81" fmla="*/ 1609 h 1830"/>
                <a:gd name="T82" fmla="*/ 177 w 1834"/>
                <a:gd name="T83" fmla="*/ 1455 h 1830"/>
                <a:gd name="T84" fmla="*/ 72 w 1834"/>
                <a:gd name="T85" fmla="*/ 1269 h 1830"/>
                <a:gd name="T86" fmla="*/ 12 w 1834"/>
                <a:gd name="T87" fmla="*/ 1063 h 1830"/>
                <a:gd name="T88" fmla="*/ 3 w 1834"/>
                <a:gd name="T89" fmla="*/ 840 h 1830"/>
                <a:gd name="T90" fmla="*/ 47 w 1834"/>
                <a:gd name="T91" fmla="*/ 626 h 1830"/>
                <a:gd name="T92" fmla="*/ 137 w 1834"/>
                <a:gd name="T93" fmla="*/ 433 h 1830"/>
                <a:gd name="T94" fmla="*/ 270 w 1834"/>
                <a:gd name="T95" fmla="*/ 268 h 1830"/>
                <a:gd name="T96" fmla="*/ 434 w 1834"/>
                <a:gd name="T97" fmla="*/ 137 h 1830"/>
                <a:gd name="T98" fmla="*/ 628 w 1834"/>
                <a:gd name="T99" fmla="*/ 47 h 1830"/>
                <a:gd name="T100" fmla="*/ 842 w 1834"/>
                <a:gd name="T101" fmla="*/ 3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30">
                  <a:moveTo>
                    <a:pt x="917" y="114"/>
                  </a:moveTo>
                  <a:lnTo>
                    <a:pt x="844" y="117"/>
                  </a:lnTo>
                  <a:lnTo>
                    <a:pt x="773" y="127"/>
                  </a:lnTo>
                  <a:lnTo>
                    <a:pt x="704" y="142"/>
                  </a:lnTo>
                  <a:lnTo>
                    <a:pt x="638" y="164"/>
                  </a:lnTo>
                  <a:lnTo>
                    <a:pt x="574" y="191"/>
                  </a:lnTo>
                  <a:lnTo>
                    <a:pt x="513" y="223"/>
                  </a:lnTo>
                  <a:lnTo>
                    <a:pt x="455" y="261"/>
                  </a:lnTo>
                  <a:lnTo>
                    <a:pt x="401" y="302"/>
                  </a:lnTo>
                  <a:lnTo>
                    <a:pt x="350" y="349"/>
                  </a:lnTo>
                  <a:lnTo>
                    <a:pt x="304" y="399"/>
                  </a:lnTo>
                  <a:lnTo>
                    <a:pt x="261" y="453"/>
                  </a:lnTo>
                  <a:lnTo>
                    <a:pt x="225" y="511"/>
                  </a:lnTo>
                  <a:lnTo>
                    <a:pt x="191" y="572"/>
                  </a:lnTo>
                  <a:lnTo>
                    <a:pt x="164" y="636"/>
                  </a:lnTo>
                  <a:lnTo>
                    <a:pt x="144" y="703"/>
                  </a:lnTo>
                  <a:lnTo>
                    <a:pt x="127" y="771"/>
                  </a:lnTo>
                  <a:lnTo>
                    <a:pt x="117" y="842"/>
                  </a:lnTo>
                  <a:lnTo>
                    <a:pt x="114" y="915"/>
                  </a:lnTo>
                  <a:lnTo>
                    <a:pt x="117" y="988"/>
                  </a:lnTo>
                  <a:lnTo>
                    <a:pt x="127" y="1058"/>
                  </a:lnTo>
                  <a:lnTo>
                    <a:pt x="144" y="1127"/>
                  </a:lnTo>
                  <a:lnTo>
                    <a:pt x="164" y="1194"/>
                  </a:lnTo>
                  <a:lnTo>
                    <a:pt x="191" y="1257"/>
                  </a:lnTo>
                  <a:lnTo>
                    <a:pt x="225" y="1318"/>
                  </a:lnTo>
                  <a:lnTo>
                    <a:pt x="261" y="1376"/>
                  </a:lnTo>
                  <a:lnTo>
                    <a:pt x="304" y="1430"/>
                  </a:lnTo>
                  <a:lnTo>
                    <a:pt x="350" y="1481"/>
                  </a:lnTo>
                  <a:lnTo>
                    <a:pt x="401" y="1526"/>
                  </a:lnTo>
                  <a:lnTo>
                    <a:pt x="455" y="1568"/>
                  </a:lnTo>
                  <a:lnTo>
                    <a:pt x="513" y="1605"/>
                  </a:lnTo>
                  <a:lnTo>
                    <a:pt x="574" y="1638"/>
                  </a:lnTo>
                  <a:lnTo>
                    <a:pt x="638" y="1665"/>
                  </a:lnTo>
                  <a:lnTo>
                    <a:pt x="704" y="1686"/>
                  </a:lnTo>
                  <a:lnTo>
                    <a:pt x="773" y="1702"/>
                  </a:lnTo>
                  <a:lnTo>
                    <a:pt x="844" y="1712"/>
                  </a:lnTo>
                  <a:lnTo>
                    <a:pt x="917" y="1716"/>
                  </a:lnTo>
                  <a:lnTo>
                    <a:pt x="990" y="1712"/>
                  </a:lnTo>
                  <a:lnTo>
                    <a:pt x="1061" y="1702"/>
                  </a:lnTo>
                  <a:lnTo>
                    <a:pt x="1130" y="1686"/>
                  </a:lnTo>
                  <a:lnTo>
                    <a:pt x="1196" y="1665"/>
                  </a:lnTo>
                  <a:lnTo>
                    <a:pt x="1260" y="1638"/>
                  </a:lnTo>
                  <a:lnTo>
                    <a:pt x="1321" y="1605"/>
                  </a:lnTo>
                  <a:lnTo>
                    <a:pt x="1379" y="1568"/>
                  </a:lnTo>
                  <a:lnTo>
                    <a:pt x="1433" y="1526"/>
                  </a:lnTo>
                  <a:lnTo>
                    <a:pt x="1484" y="1481"/>
                  </a:lnTo>
                  <a:lnTo>
                    <a:pt x="1530" y="1430"/>
                  </a:lnTo>
                  <a:lnTo>
                    <a:pt x="1573" y="1376"/>
                  </a:lnTo>
                  <a:lnTo>
                    <a:pt x="1609" y="1318"/>
                  </a:lnTo>
                  <a:lnTo>
                    <a:pt x="1643" y="1257"/>
                  </a:lnTo>
                  <a:lnTo>
                    <a:pt x="1670" y="1194"/>
                  </a:lnTo>
                  <a:lnTo>
                    <a:pt x="1690" y="1127"/>
                  </a:lnTo>
                  <a:lnTo>
                    <a:pt x="1707" y="1058"/>
                  </a:lnTo>
                  <a:lnTo>
                    <a:pt x="1717" y="988"/>
                  </a:lnTo>
                  <a:lnTo>
                    <a:pt x="1720" y="915"/>
                  </a:lnTo>
                  <a:lnTo>
                    <a:pt x="1717" y="842"/>
                  </a:lnTo>
                  <a:lnTo>
                    <a:pt x="1707" y="771"/>
                  </a:lnTo>
                  <a:lnTo>
                    <a:pt x="1690" y="703"/>
                  </a:lnTo>
                  <a:lnTo>
                    <a:pt x="1670" y="636"/>
                  </a:lnTo>
                  <a:lnTo>
                    <a:pt x="1643" y="572"/>
                  </a:lnTo>
                  <a:lnTo>
                    <a:pt x="1609" y="511"/>
                  </a:lnTo>
                  <a:lnTo>
                    <a:pt x="1573" y="453"/>
                  </a:lnTo>
                  <a:lnTo>
                    <a:pt x="1530" y="399"/>
                  </a:lnTo>
                  <a:lnTo>
                    <a:pt x="1484" y="349"/>
                  </a:lnTo>
                  <a:lnTo>
                    <a:pt x="1433" y="302"/>
                  </a:lnTo>
                  <a:lnTo>
                    <a:pt x="1379" y="261"/>
                  </a:lnTo>
                  <a:lnTo>
                    <a:pt x="1321" y="223"/>
                  </a:lnTo>
                  <a:lnTo>
                    <a:pt x="1260" y="191"/>
                  </a:lnTo>
                  <a:lnTo>
                    <a:pt x="1196" y="164"/>
                  </a:lnTo>
                  <a:lnTo>
                    <a:pt x="1130" y="142"/>
                  </a:lnTo>
                  <a:lnTo>
                    <a:pt x="1061" y="127"/>
                  </a:lnTo>
                  <a:lnTo>
                    <a:pt x="990" y="117"/>
                  </a:lnTo>
                  <a:lnTo>
                    <a:pt x="917" y="114"/>
                  </a:lnTo>
                  <a:close/>
                  <a:moveTo>
                    <a:pt x="917" y="0"/>
                  </a:moveTo>
                  <a:lnTo>
                    <a:pt x="992" y="3"/>
                  </a:lnTo>
                  <a:lnTo>
                    <a:pt x="1065" y="11"/>
                  </a:lnTo>
                  <a:lnTo>
                    <a:pt x="1137" y="26"/>
                  </a:lnTo>
                  <a:lnTo>
                    <a:pt x="1206" y="47"/>
                  </a:lnTo>
                  <a:lnTo>
                    <a:pt x="1274" y="72"/>
                  </a:lnTo>
                  <a:lnTo>
                    <a:pt x="1338" y="102"/>
                  </a:lnTo>
                  <a:lnTo>
                    <a:pt x="1400" y="137"/>
                  </a:lnTo>
                  <a:lnTo>
                    <a:pt x="1458" y="177"/>
                  </a:lnTo>
                  <a:lnTo>
                    <a:pt x="1513" y="220"/>
                  </a:lnTo>
                  <a:lnTo>
                    <a:pt x="1564" y="268"/>
                  </a:lnTo>
                  <a:lnTo>
                    <a:pt x="1612" y="320"/>
                  </a:lnTo>
                  <a:lnTo>
                    <a:pt x="1657" y="375"/>
                  </a:lnTo>
                  <a:lnTo>
                    <a:pt x="1697" y="433"/>
                  </a:lnTo>
                  <a:lnTo>
                    <a:pt x="1731" y="495"/>
                  </a:lnTo>
                  <a:lnTo>
                    <a:pt x="1762" y="559"/>
                  </a:lnTo>
                  <a:lnTo>
                    <a:pt x="1787" y="626"/>
                  </a:lnTo>
                  <a:lnTo>
                    <a:pt x="1807" y="695"/>
                  </a:lnTo>
                  <a:lnTo>
                    <a:pt x="1822" y="766"/>
                  </a:lnTo>
                  <a:lnTo>
                    <a:pt x="1831" y="840"/>
                  </a:lnTo>
                  <a:lnTo>
                    <a:pt x="1834" y="915"/>
                  </a:lnTo>
                  <a:lnTo>
                    <a:pt x="1831" y="990"/>
                  </a:lnTo>
                  <a:lnTo>
                    <a:pt x="1822" y="1063"/>
                  </a:lnTo>
                  <a:lnTo>
                    <a:pt x="1807" y="1134"/>
                  </a:lnTo>
                  <a:lnTo>
                    <a:pt x="1787" y="1203"/>
                  </a:lnTo>
                  <a:lnTo>
                    <a:pt x="1762" y="1269"/>
                  </a:lnTo>
                  <a:lnTo>
                    <a:pt x="1731" y="1334"/>
                  </a:lnTo>
                  <a:lnTo>
                    <a:pt x="1697" y="1395"/>
                  </a:lnTo>
                  <a:lnTo>
                    <a:pt x="1657" y="1455"/>
                  </a:lnTo>
                  <a:lnTo>
                    <a:pt x="1612" y="1510"/>
                  </a:lnTo>
                  <a:lnTo>
                    <a:pt x="1564" y="1561"/>
                  </a:lnTo>
                  <a:lnTo>
                    <a:pt x="1513" y="1609"/>
                  </a:lnTo>
                  <a:lnTo>
                    <a:pt x="1458" y="1652"/>
                  </a:lnTo>
                  <a:lnTo>
                    <a:pt x="1400" y="1692"/>
                  </a:lnTo>
                  <a:lnTo>
                    <a:pt x="1338" y="1727"/>
                  </a:lnTo>
                  <a:lnTo>
                    <a:pt x="1274" y="1757"/>
                  </a:lnTo>
                  <a:lnTo>
                    <a:pt x="1206" y="1783"/>
                  </a:lnTo>
                  <a:lnTo>
                    <a:pt x="1137" y="1803"/>
                  </a:lnTo>
                  <a:lnTo>
                    <a:pt x="1065" y="1818"/>
                  </a:lnTo>
                  <a:lnTo>
                    <a:pt x="992" y="1827"/>
                  </a:lnTo>
                  <a:lnTo>
                    <a:pt x="917" y="1830"/>
                  </a:lnTo>
                  <a:lnTo>
                    <a:pt x="842" y="1827"/>
                  </a:lnTo>
                  <a:lnTo>
                    <a:pt x="769" y="1818"/>
                  </a:lnTo>
                  <a:lnTo>
                    <a:pt x="697" y="1803"/>
                  </a:lnTo>
                  <a:lnTo>
                    <a:pt x="628" y="1783"/>
                  </a:lnTo>
                  <a:lnTo>
                    <a:pt x="560" y="1757"/>
                  </a:lnTo>
                  <a:lnTo>
                    <a:pt x="496" y="1727"/>
                  </a:lnTo>
                  <a:lnTo>
                    <a:pt x="434" y="1692"/>
                  </a:lnTo>
                  <a:lnTo>
                    <a:pt x="376" y="1652"/>
                  </a:lnTo>
                  <a:lnTo>
                    <a:pt x="321" y="1609"/>
                  </a:lnTo>
                  <a:lnTo>
                    <a:pt x="270" y="1561"/>
                  </a:lnTo>
                  <a:lnTo>
                    <a:pt x="222" y="1510"/>
                  </a:lnTo>
                  <a:lnTo>
                    <a:pt x="177" y="1455"/>
                  </a:lnTo>
                  <a:lnTo>
                    <a:pt x="137" y="1395"/>
                  </a:lnTo>
                  <a:lnTo>
                    <a:pt x="103" y="1334"/>
                  </a:lnTo>
                  <a:lnTo>
                    <a:pt x="72" y="1269"/>
                  </a:lnTo>
                  <a:lnTo>
                    <a:pt x="47" y="1203"/>
                  </a:lnTo>
                  <a:lnTo>
                    <a:pt x="27" y="1134"/>
                  </a:lnTo>
                  <a:lnTo>
                    <a:pt x="12" y="1063"/>
                  </a:lnTo>
                  <a:lnTo>
                    <a:pt x="3" y="990"/>
                  </a:lnTo>
                  <a:lnTo>
                    <a:pt x="0" y="915"/>
                  </a:lnTo>
                  <a:lnTo>
                    <a:pt x="3" y="840"/>
                  </a:lnTo>
                  <a:lnTo>
                    <a:pt x="12" y="766"/>
                  </a:lnTo>
                  <a:lnTo>
                    <a:pt x="27" y="695"/>
                  </a:lnTo>
                  <a:lnTo>
                    <a:pt x="47" y="626"/>
                  </a:lnTo>
                  <a:lnTo>
                    <a:pt x="72" y="559"/>
                  </a:lnTo>
                  <a:lnTo>
                    <a:pt x="103" y="495"/>
                  </a:lnTo>
                  <a:lnTo>
                    <a:pt x="137" y="433"/>
                  </a:lnTo>
                  <a:lnTo>
                    <a:pt x="177" y="375"/>
                  </a:lnTo>
                  <a:lnTo>
                    <a:pt x="222" y="320"/>
                  </a:lnTo>
                  <a:lnTo>
                    <a:pt x="270" y="268"/>
                  </a:lnTo>
                  <a:lnTo>
                    <a:pt x="321" y="220"/>
                  </a:lnTo>
                  <a:lnTo>
                    <a:pt x="376" y="177"/>
                  </a:lnTo>
                  <a:lnTo>
                    <a:pt x="434" y="137"/>
                  </a:lnTo>
                  <a:lnTo>
                    <a:pt x="496" y="102"/>
                  </a:lnTo>
                  <a:lnTo>
                    <a:pt x="560" y="72"/>
                  </a:lnTo>
                  <a:lnTo>
                    <a:pt x="628" y="47"/>
                  </a:lnTo>
                  <a:lnTo>
                    <a:pt x="697" y="26"/>
                  </a:lnTo>
                  <a:lnTo>
                    <a:pt x="769" y="11"/>
                  </a:lnTo>
                  <a:lnTo>
                    <a:pt x="842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3" name="Freeform 1134"/>
            <p:cNvSpPr>
              <a:spLocks noEditPoints="1"/>
            </p:cNvSpPr>
            <p:nvPr/>
          </p:nvSpPr>
          <p:spPr bwMode="auto">
            <a:xfrm>
              <a:off x="7415213" y="5251451"/>
              <a:ext cx="180975" cy="182563"/>
            </a:xfrm>
            <a:custGeom>
              <a:avLst/>
              <a:gdLst>
                <a:gd name="T0" fmla="*/ 520 w 1146"/>
                <a:gd name="T1" fmla="*/ 117 h 1144"/>
                <a:gd name="T2" fmla="*/ 419 w 1146"/>
                <a:gd name="T3" fmla="*/ 140 h 1144"/>
                <a:gd name="T4" fmla="*/ 328 w 1146"/>
                <a:gd name="T5" fmla="*/ 185 h 1144"/>
                <a:gd name="T6" fmla="*/ 249 w 1146"/>
                <a:gd name="T7" fmla="*/ 248 h 1144"/>
                <a:gd name="T8" fmla="*/ 186 w 1146"/>
                <a:gd name="T9" fmla="*/ 326 h 1144"/>
                <a:gd name="T10" fmla="*/ 141 w 1146"/>
                <a:gd name="T11" fmla="*/ 418 h 1144"/>
                <a:gd name="T12" fmla="*/ 117 w 1146"/>
                <a:gd name="T13" fmla="*/ 519 h 1144"/>
                <a:gd name="T14" fmla="*/ 117 w 1146"/>
                <a:gd name="T15" fmla="*/ 625 h 1144"/>
                <a:gd name="T16" fmla="*/ 141 w 1146"/>
                <a:gd name="T17" fmla="*/ 726 h 1144"/>
                <a:gd name="T18" fmla="*/ 186 w 1146"/>
                <a:gd name="T19" fmla="*/ 816 h 1144"/>
                <a:gd name="T20" fmla="*/ 249 w 1146"/>
                <a:gd name="T21" fmla="*/ 894 h 1144"/>
                <a:gd name="T22" fmla="*/ 328 w 1146"/>
                <a:gd name="T23" fmla="*/ 958 h 1144"/>
                <a:gd name="T24" fmla="*/ 419 w 1146"/>
                <a:gd name="T25" fmla="*/ 1002 h 1144"/>
                <a:gd name="T26" fmla="*/ 520 w 1146"/>
                <a:gd name="T27" fmla="*/ 1026 h 1144"/>
                <a:gd name="T28" fmla="*/ 626 w 1146"/>
                <a:gd name="T29" fmla="*/ 1026 h 1144"/>
                <a:gd name="T30" fmla="*/ 727 w 1146"/>
                <a:gd name="T31" fmla="*/ 1002 h 1144"/>
                <a:gd name="T32" fmla="*/ 818 w 1146"/>
                <a:gd name="T33" fmla="*/ 958 h 1144"/>
                <a:gd name="T34" fmla="*/ 897 w 1146"/>
                <a:gd name="T35" fmla="*/ 894 h 1144"/>
                <a:gd name="T36" fmla="*/ 960 w 1146"/>
                <a:gd name="T37" fmla="*/ 816 h 1144"/>
                <a:gd name="T38" fmla="*/ 1005 w 1146"/>
                <a:gd name="T39" fmla="*/ 726 h 1144"/>
                <a:gd name="T40" fmla="*/ 1029 w 1146"/>
                <a:gd name="T41" fmla="*/ 625 h 1144"/>
                <a:gd name="T42" fmla="*/ 1029 w 1146"/>
                <a:gd name="T43" fmla="*/ 519 h 1144"/>
                <a:gd name="T44" fmla="*/ 1005 w 1146"/>
                <a:gd name="T45" fmla="*/ 418 h 1144"/>
                <a:gd name="T46" fmla="*/ 960 w 1146"/>
                <a:gd name="T47" fmla="*/ 326 h 1144"/>
                <a:gd name="T48" fmla="*/ 897 w 1146"/>
                <a:gd name="T49" fmla="*/ 248 h 1144"/>
                <a:gd name="T50" fmla="*/ 818 w 1146"/>
                <a:gd name="T51" fmla="*/ 185 h 1144"/>
                <a:gd name="T52" fmla="*/ 727 w 1146"/>
                <a:gd name="T53" fmla="*/ 140 h 1144"/>
                <a:gd name="T54" fmla="*/ 626 w 1146"/>
                <a:gd name="T55" fmla="*/ 117 h 1144"/>
                <a:gd name="T56" fmla="*/ 573 w 1146"/>
                <a:gd name="T57" fmla="*/ 0 h 1144"/>
                <a:gd name="T58" fmla="*/ 688 w 1146"/>
                <a:gd name="T59" fmla="*/ 11 h 1144"/>
                <a:gd name="T60" fmla="*/ 796 w 1146"/>
                <a:gd name="T61" fmla="*/ 45 h 1144"/>
                <a:gd name="T62" fmla="*/ 893 w 1146"/>
                <a:gd name="T63" fmla="*/ 98 h 1144"/>
                <a:gd name="T64" fmla="*/ 977 w 1146"/>
                <a:gd name="T65" fmla="*/ 167 h 1144"/>
                <a:gd name="T66" fmla="*/ 1048 w 1146"/>
                <a:gd name="T67" fmla="*/ 253 h 1144"/>
                <a:gd name="T68" fmla="*/ 1102 w 1146"/>
                <a:gd name="T69" fmla="*/ 349 h 1144"/>
                <a:gd name="T70" fmla="*/ 1135 w 1146"/>
                <a:gd name="T71" fmla="*/ 456 h 1144"/>
                <a:gd name="T72" fmla="*/ 1146 w 1146"/>
                <a:gd name="T73" fmla="*/ 572 h 1144"/>
                <a:gd name="T74" fmla="*/ 1135 w 1146"/>
                <a:gd name="T75" fmla="*/ 686 h 1144"/>
                <a:gd name="T76" fmla="*/ 1102 w 1146"/>
                <a:gd name="T77" fmla="*/ 793 h 1144"/>
                <a:gd name="T78" fmla="*/ 1048 w 1146"/>
                <a:gd name="T79" fmla="*/ 891 h 1144"/>
                <a:gd name="T80" fmla="*/ 977 w 1146"/>
                <a:gd name="T81" fmla="*/ 975 h 1144"/>
                <a:gd name="T82" fmla="*/ 893 w 1146"/>
                <a:gd name="T83" fmla="*/ 1045 h 1144"/>
                <a:gd name="T84" fmla="*/ 796 w 1146"/>
                <a:gd name="T85" fmla="*/ 1098 h 1144"/>
                <a:gd name="T86" fmla="*/ 688 w 1146"/>
                <a:gd name="T87" fmla="*/ 1131 h 1144"/>
                <a:gd name="T88" fmla="*/ 573 w 1146"/>
                <a:gd name="T89" fmla="*/ 1144 h 1144"/>
                <a:gd name="T90" fmla="*/ 458 w 1146"/>
                <a:gd name="T91" fmla="*/ 1131 h 1144"/>
                <a:gd name="T92" fmla="*/ 350 w 1146"/>
                <a:gd name="T93" fmla="*/ 1098 h 1144"/>
                <a:gd name="T94" fmla="*/ 253 w 1146"/>
                <a:gd name="T95" fmla="*/ 1045 h 1144"/>
                <a:gd name="T96" fmla="*/ 169 w 1146"/>
                <a:gd name="T97" fmla="*/ 975 h 1144"/>
                <a:gd name="T98" fmla="*/ 98 w 1146"/>
                <a:gd name="T99" fmla="*/ 891 h 1144"/>
                <a:gd name="T100" fmla="*/ 44 w 1146"/>
                <a:gd name="T101" fmla="*/ 793 h 1144"/>
                <a:gd name="T102" fmla="*/ 11 w 1146"/>
                <a:gd name="T103" fmla="*/ 686 h 1144"/>
                <a:gd name="T104" fmla="*/ 0 w 1146"/>
                <a:gd name="T105" fmla="*/ 572 h 1144"/>
                <a:gd name="T106" fmla="*/ 11 w 1146"/>
                <a:gd name="T107" fmla="*/ 456 h 1144"/>
                <a:gd name="T108" fmla="*/ 44 w 1146"/>
                <a:gd name="T109" fmla="*/ 349 h 1144"/>
                <a:gd name="T110" fmla="*/ 98 w 1146"/>
                <a:gd name="T111" fmla="*/ 253 h 1144"/>
                <a:gd name="T112" fmla="*/ 169 w 1146"/>
                <a:gd name="T113" fmla="*/ 167 h 1144"/>
                <a:gd name="T114" fmla="*/ 253 w 1146"/>
                <a:gd name="T115" fmla="*/ 98 h 1144"/>
                <a:gd name="T116" fmla="*/ 350 w 1146"/>
                <a:gd name="T117" fmla="*/ 45 h 1144"/>
                <a:gd name="T118" fmla="*/ 458 w 1146"/>
                <a:gd name="T119" fmla="*/ 11 h 1144"/>
                <a:gd name="T120" fmla="*/ 573 w 1146"/>
                <a:gd name="T12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6" h="1144">
                  <a:moveTo>
                    <a:pt x="573" y="114"/>
                  </a:moveTo>
                  <a:lnTo>
                    <a:pt x="520" y="117"/>
                  </a:lnTo>
                  <a:lnTo>
                    <a:pt x="468" y="126"/>
                  </a:lnTo>
                  <a:lnTo>
                    <a:pt x="419" y="140"/>
                  </a:lnTo>
                  <a:lnTo>
                    <a:pt x="372" y="161"/>
                  </a:lnTo>
                  <a:lnTo>
                    <a:pt x="328" y="185"/>
                  </a:lnTo>
                  <a:lnTo>
                    <a:pt x="286" y="215"/>
                  </a:lnTo>
                  <a:lnTo>
                    <a:pt x="249" y="248"/>
                  </a:lnTo>
                  <a:lnTo>
                    <a:pt x="215" y="286"/>
                  </a:lnTo>
                  <a:lnTo>
                    <a:pt x="186" y="326"/>
                  </a:lnTo>
                  <a:lnTo>
                    <a:pt x="161" y="371"/>
                  </a:lnTo>
                  <a:lnTo>
                    <a:pt x="141" y="418"/>
                  </a:lnTo>
                  <a:lnTo>
                    <a:pt x="127" y="467"/>
                  </a:lnTo>
                  <a:lnTo>
                    <a:pt x="117" y="519"/>
                  </a:lnTo>
                  <a:lnTo>
                    <a:pt x="114" y="572"/>
                  </a:lnTo>
                  <a:lnTo>
                    <a:pt x="117" y="625"/>
                  </a:lnTo>
                  <a:lnTo>
                    <a:pt x="127" y="676"/>
                  </a:lnTo>
                  <a:lnTo>
                    <a:pt x="141" y="726"/>
                  </a:lnTo>
                  <a:lnTo>
                    <a:pt x="161" y="773"/>
                  </a:lnTo>
                  <a:lnTo>
                    <a:pt x="186" y="816"/>
                  </a:lnTo>
                  <a:lnTo>
                    <a:pt x="215" y="857"/>
                  </a:lnTo>
                  <a:lnTo>
                    <a:pt x="249" y="894"/>
                  </a:lnTo>
                  <a:lnTo>
                    <a:pt x="286" y="929"/>
                  </a:lnTo>
                  <a:lnTo>
                    <a:pt x="328" y="958"/>
                  </a:lnTo>
                  <a:lnTo>
                    <a:pt x="372" y="983"/>
                  </a:lnTo>
                  <a:lnTo>
                    <a:pt x="419" y="1002"/>
                  </a:lnTo>
                  <a:lnTo>
                    <a:pt x="468" y="1017"/>
                  </a:lnTo>
                  <a:lnTo>
                    <a:pt x="520" y="1026"/>
                  </a:lnTo>
                  <a:lnTo>
                    <a:pt x="573" y="1029"/>
                  </a:lnTo>
                  <a:lnTo>
                    <a:pt x="626" y="1026"/>
                  </a:lnTo>
                  <a:lnTo>
                    <a:pt x="678" y="1017"/>
                  </a:lnTo>
                  <a:lnTo>
                    <a:pt x="727" y="1002"/>
                  </a:lnTo>
                  <a:lnTo>
                    <a:pt x="774" y="983"/>
                  </a:lnTo>
                  <a:lnTo>
                    <a:pt x="818" y="958"/>
                  </a:lnTo>
                  <a:lnTo>
                    <a:pt x="860" y="929"/>
                  </a:lnTo>
                  <a:lnTo>
                    <a:pt x="897" y="894"/>
                  </a:lnTo>
                  <a:lnTo>
                    <a:pt x="931" y="857"/>
                  </a:lnTo>
                  <a:lnTo>
                    <a:pt x="960" y="816"/>
                  </a:lnTo>
                  <a:lnTo>
                    <a:pt x="985" y="773"/>
                  </a:lnTo>
                  <a:lnTo>
                    <a:pt x="1005" y="726"/>
                  </a:lnTo>
                  <a:lnTo>
                    <a:pt x="1019" y="676"/>
                  </a:lnTo>
                  <a:lnTo>
                    <a:pt x="1029" y="625"/>
                  </a:lnTo>
                  <a:lnTo>
                    <a:pt x="1032" y="572"/>
                  </a:lnTo>
                  <a:lnTo>
                    <a:pt x="1029" y="519"/>
                  </a:lnTo>
                  <a:lnTo>
                    <a:pt x="1019" y="467"/>
                  </a:lnTo>
                  <a:lnTo>
                    <a:pt x="1005" y="418"/>
                  </a:lnTo>
                  <a:lnTo>
                    <a:pt x="985" y="371"/>
                  </a:lnTo>
                  <a:lnTo>
                    <a:pt x="960" y="326"/>
                  </a:lnTo>
                  <a:lnTo>
                    <a:pt x="931" y="286"/>
                  </a:lnTo>
                  <a:lnTo>
                    <a:pt x="897" y="248"/>
                  </a:lnTo>
                  <a:lnTo>
                    <a:pt x="860" y="215"/>
                  </a:lnTo>
                  <a:lnTo>
                    <a:pt x="818" y="185"/>
                  </a:lnTo>
                  <a:lnTo>
                    <a:pt x="774" y="161"/>
                  </a:lnTo>
                  <a:lnTo>
                    <a:pt x="727" y="140"/>
                  </a:lnTo>
                  <a:lnTo>
                    <a:pt x="678" y="126"/>
                  </a:lnTo>
                  <a:lnTo>
                    <a:pt x="626" y="117"/>
                  </a:lnTo>
                  <a:lnTo>
                    <a:pt x="573" y="114"/>
                  </a:lnTo>
                  <a:close/>
                  <a:moveTo>
                    <a:pt x="573" y="0"/>
                  </a:moveTo>
                  <a:lnTo>
                    <a:pt x="631" y="3"/>
                  </a:lnTo>
                  <a:lnTo>
                    <a:pt x="688" y="11"/>
                  </a:lnTo>
                  <a:lnTo>
                    <a:pt x="743" y="26"/>
                  </a:lnTo>
                  <a:lnTo>
                    <a:pt x="796" y="45"/>
                  </a:lnTo>
                  <a:lnTo>
                    <a:pt x="846" y="69"/>
                  </a:lnTo>
                  <a:lnTo>
                    <a:pt x="893" y="98"/>
                  </a:lnTo>
                  <a:lnTo>
                    <a:pt x="937" y="131"/>
                  </a:lnTo>
                  <a:lnTo>
                    <a:pt x="977" y="167"/>
                  </a:lnTo>
                  <a:lnTo>
                    <a:pt x="1015" y="208"/>
                  </a:lnTo>
                  <a:lnTo>
                    <a:pt x="1048" y="253"/>
                  </a:lnTo>
                  <a:lnTo>
                    <a:pt x="1076" y="299"/>
                  </a:lnTo>
                  <a:lnTo>
                    <a:pt x="1102" y="349"/>
                  </a:lnTo>
                  <a:lnTo>
                    <a:pt x="1120" y="402"/>
                  </a:lnTo>
                  <a:lnTo>
                    <a:pt x="1135" y="456"/>
                  </a:lnTo>
                  <a:lnTo>
                    <a:pt x="1143" y="514"/>
                  </a:lnTo>
                  <a:lnTo>
                    <a:pt x="1146" y="572"/>
                  </a:lnTo>
                  <a:lnTo>
                    <a:pt x="1143" y="630"/>
                  </a:lnTo>
                  <a:lnTo>
                    <a:pt x="1135" y="686"/>
                  </a:lnTo>
                  <a:lnTo>
                    <a:pt x="1120" y="741"/>
                  </a:lnTo>
                  <a:lnTo>
                    <a:pt x="1102" y="793"/>
                  </a:lnTo>
                  <a:lnTo>
                    <a:pt x="1076" y="843"/>
                  </a:lnTo>
                  <a:lnTo>
                    <a:pt x="1048" y="891"/>
                  </a:lnTo>
                  <a:lnTo>
                    <a:pt x="1015" y="935"/>
                  </a:lnTo>
                  <a:lnTo>
                    <a:pt x="977" y="975"/>
                  </a:lnTo>
                  <a:lnTo>
                    <a:pt x="937" y="1013"/>
                  </a:lnTo>
                  <a:lnTo>
                    <a:pt x="893" y="1045"/>
                  </a:lnTo>
                  <a:lnTo>
                    <a:pt x="846" y="1074"/>
                  </a:lnTo>
                  <a:lnTo>
                    <a:pt x="796" y="1098"/>
                  </a:lnTo>
                  <a:lnTo>
                    <a:pt x="743" y="1118"/>
                  </a:lnTo>
                  <a:lnTo>
                    <a:pt x="688" y="1131"/>
                  </a:lnTo>
                  <a:lnTo>
                    <a:pt x="631" y="1141"/>
                  </a:lnTo>
                  <a:lnTo>
                    <a:pt x="573" y="1144"/>
                  </a:lnTo>
                  <a:lnTo>
                    <a:pt x="515" y="1141"/>
                  </a:lnTo>
                  <a:lnTo>
                    <a:pt x="458" y="1131"/>
                  </a:lnTo>
                  <a:lnTo>
                    <a:pt x="403" y="1118"/>
                  </a:lnTo>
                  <a:lnTo>
                    <a:pt x="350" y="1098"/>
                  </a:lnTo>
                  <a:lnTo>
                    <a:pt x="300" y="1074"/>
                  </a:lnTo>
                  <a:lnTo>
                    <a:pt x="253" y="1045"/>
                  </a:lnTo>
                  <a:lnTo>
                    <a:pt x="209" y="1013"/>
                  </a:lnTo>
                  <a:lnTo>
                    <a:pt x="169" y="975"/>
                  </a:lnTo>
                  <a:lnTo>
                    <a:pt x="131" y="935"/>
                  </a:lnTo>
                  <a:lnTo>
                    <a:pt x="98" y="891"/>
                  </a:lnTo>
                  <a:lnTo>
                    <a:pt x="70" y="843"/>
                  </a:lnTo>
                  <a:lnTo>
                    <a:pt x="44" y="793"/>
                  </a:lnTo>
                  <a:lnTo>
                    <a:pt x="26" y="741"/>
                  </a:lnTo>
                  <a:lnTo>
                    <a:pt x="11" y="686"/>
                  </a:lnTo>
                  <a:lnTo>
                    <a:pt x="3" y="630"/>
                  </a:lnTo>
                  <a:lnTo>
                    <a:pt x="0" y="572"/>
                  </a:lnTo>
                  <a:lnTo>
                    <a:pt x="3" y="514"/>
                  </a:lnTo>
                  <a:lnTo>
                    <a:pt x="11" y="456"/>
                  </a:lnTo>
                  <a:lnTo>
                    <a:pt x="26" y="402"/>
                  </a:lnTo>
                  <a:lnTo>
                    <a:pt x="44" y="349"/>
                  </a:lnTo>
                  <a:lnTo>
                    <a:pt x="70" y="299"/>
                  </a:lnTo>
                  <a:lnTo>
                    <a:pt x="98" y="253"/>
                  </a:lnTo>
                  <a:lnTo>
                    <a:pt x="131" y="208"/>
                  </a:lnTo>
                  <a:lnTo>
                    <a:pt x="169" y="167"/>
                  </a:lnTo>
                  <a:lnTo>
                    <a:pt x="209" y="131"/>
                  </a:lnTo>
                  <a:lnTo>
                    <a:pt x="253" y="98"/>
                  </a:lnTo>
                  <a:lnTo>
                    <a:pt x="300" y="69"/>
                  </a:lnTo>
                  <a:lnTo>
                    <a:pt x="350" y="45"/>
                  </a:lnTo>
                  <a:lnTo>
                    <a:pt x="403" y="26"/>
                  </a:lnTo>
                  <a:lnTo>
                    <a:pt x="458" y="11"/>
                  </a:lnTo>
                  <a:lnTo>
                    <a:pt x="515" y="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4" name="Freeform 1135"/>
            <p:cNvSpPr>
              <a:spLocks noEditPoints="1"/>
            </p:cNvSpPr>
            <p:nvPr/>
          </p:nvSpPr>
          <p:spPr bwMode="auto">
            <a:xfrm>
              <a:off x="7232650" y="5197476"/>
              <a:ext cx="546100" cy="290513"/>
            </a:xfrm>
            <a:custGeom>
              <a:avLst/>
              <a:gdLst>
                <a:gd name="T0" fmla="*/ 359 w 3440"/>
                <a:gd name="T1" fmla="*/ 117 h 1830"/>
                <a:gd name="T2" fmla="*/ 279 w 3440"/>
                <a:gd name="T3" fmla="*/ 140 h 1830"/>
                <a:gd name="T4" fmla="*/ 213 w 3440"/>
                <a:gd name="T5" fmla="*/ 183 h 1830"/>
                <a:gd name="T6" fmla="*/ 161 w 3440"/>
                <a:gd name="T7" fmla="*/ 243 h 1830"/>
                <a:gd name="T8" fmla="*/ 126 w 3440"/>
                <a:gd name="T9" fmla="*/ 317 h 1830"/>
                <a:gd name="T10" fmla="*/ 115 w 3440"/>
                <a:gd name="T11" fmla="*/ 400 h 1830"/>
                <a:gd name="T12" fmla="*/ 118 w 3440"/>
                <a:gd name="T13" fmla="*/ 1472 h 1830"/>
                <a:gd name="T14" fmla="*/ 141 w 3440"/>
                <a:gd name="T15" fmla="*/ 1551 h 1830"/>
                <a:gd name="T16" fmla="*/ 185 w 3440"/>
                <a:gd name="T17" fmla="*/ 1618 h 1830"/>
                <a:gd name="T18" fmla="*/ 244 w 3440"/>
                <a:gd name="T19" fmla="*/ 1670 h 1830"/>
                <a:gd name="T20" fmla="*/ 318 w 3440"/>
                <a:gd name="T21" fmla="*/ 1703 h 1830"/>
                <a:gd name="T22" fmla="*/ 401 w 3440"/>
                <a:gd name="T23" fmla="*/ 1716 h 1830"/>
                <a:gd name="T24" fmla="*/ 3081 w 3440"/>
                <a:gd name="T25" fmla="*/ 1712 h 1830"/>
                <a:gd name="T26" fmla="*/ 3161 w 3440"/>
                <a:gd name="T27" fmla="*/ 1690 h 1830"/>
                <a:gd name="T28" fmla="*/ 3227 w 3440"/>
                <a:gd name="T29" fmla="*/ 1646 h 1830"/>
                <a:gd name="T30" fmla="*/ 3279 w 3440"/>
                <a:gd name="T31" fmla="*/ 1586 h 1830"/>
                <a:gd name="T32" fmla="*/ 3314 w 3440"/>
                <a:gd name="T33" fmla="*/ 1513 h 1830"/>
                <a:gd name="T34" fmla="*/ 3325 w 3440"/>
                <a:gd name="T35" fmla="*/ 1430 h 1830"/>
                <a:gd name="T36" fmla="*/ 3322 w 3440"/>
                <a:gd name="T37" fmla="*/ 357 h 1830"/>
                <a:gd name="T38" fmla="*/ 3299 w 3440"/>
                <a:gd name="T39" fmla="*/ 278 h 1830"/>
                <a:gd name="T40" fmla="*/ 3255 w 3440"/>
                <a:gd name="T41" fmla="*/ 211 h 1830"/>
                <a:gd name="T42" fmla="*/ 3196 w 3440"/>
                <a:gd name="T43" fmla="*/ 159 h 1830"/>
                <a:gd name="T44" fmla="*/ 3122 w 3440"/>
                <a:gd name="T45" fmla="*/ 126 h 1830"/>
                <a:gd name="T46" fmla="*/ 3039 w 3440"/>
                <a:gd name="T47" fmla="*/ 114 h 1830"/>
                <a:gd name="T48" fmla="*/ 401 w 3440"/>
                <a:gd name="T49" fmla="*/ 0 h 1830"/>
                <a:gd name="T50" fmla="*/ 3090 w 3440"/>
                <a:gd name="T51" fmla="*/ 3 h 1830"/>
                <a:gd name="T52" fmla="*/ 3185 w 3440"/>
                <a:gd name="T53" fmla="*/ 26 h 1830"/>
                <a:gd name="T54" fmla="*/ 3269 w 3440"/>
                <a:gd name="T55" fmla="*/ 70 h 1830"/>
                <a:gd name="T56" fmla="*/ 3339 w 3440"/>
                <a:gd name="T57" fmla="*/ 133 h 1830"/>
                <a:gd name="T58" fmla="*/ 3393 w 3440"/>
                <a:gd name="T59" fmla="*/ 211 h 1830"/>
                <a:gd name="T60" fmla="*/ 3427 w 3440"/>
                <a:gd name="T61" fmla="*/ 300 h 1830"/>
                <a:gd name="T62" fmla="*/ 3440 w 3440"/>
                <a:gd name="T63" fmla="*/ 400 h 1830"/>
                <a:gd name="T64" fmla="*/ 3437 w 3440"/>
                <a:gd name="T65" fmla="*/ 1480 h 1830"/>
                <a:gd name="T66" fmla="*/ 3413 w 3440"/>
                <a:gd name="T67" fmla="*/ 1575 h 1830"/>
                <a:gd name="T68" fmla="*/ 3369 w 3440"/>
                <a:gd name="T69" fmla="*/ 1659 h 1830"/>
                <a:gd name="T70" fmla="*/ 3306 w 3440"/>
                <a:gd name="T71" fmla="*/ 1729 h 1830"/>
                <a:gd name="T72" fmla="*/ 3228 w 3440"/>
                <a:gd name="T73" fmla="*/ 1783 h 1830"/>
                <a:gd name="T74" fmla="*/ 3138 w 3440"/>
                <a:gd name="T75" fmla="*/ 1818 h 1830"/>
                <a:gd name="T76" fmla="*/ 3039 w 3440"/>
                <a:gd name="T77" fmla="*/ 1830 h 1830"/>
                <a:gd name="T78" fmla="*/ 350 w 3440"/>
                <a:gd name="T79" fmla="*/ 1827 h 1830"/>
                <a:gd name="T80" fmla="*/ 255 w 3440"/>
                <a:gd name="T81" fmla="*/ 1803 h 1830"/>
                <a:gd name="T82" fmla="*/ 171 w 3440"/>
                <a:gd name="T83" fmla="*/ 1758 h 1830"/>
                <a:gd name="T84" fmla="*/ 101 w 3440"/>
                <a:gd name="T85" fmla="*/ 1696 h 1830"/>
                <a:gd name="T86" fmla="*/ 47 w 3440"/>
                <a:gd name="T87" fmla="*/ 1619 h 1830"/>
                <a:gd name="T88" fmla="*/ 13 w 3440"/>
                <a:gd name="T89" fmla="*/ 1528 h 1830"/>
                <a:gd name="T90" fmla="*/ 0 w 3440"/>
                <a:gd name="T91" fmla="*/ 1430 h 1830"/>
                <a:gd name="T92" fmla="*/ 3 w 3440"/>
                <a:gd name="T93" fmla="*/ 349 h 1830"/>
                <a:gd name="T94" fmla="*/ 27 w 3440"/>
                <a:gd name="T95" fmla="*/ 255 h 1830"/>
                <a:gd name="T96" fmla="*/ 71 w 3440"/>
                <a:gd name="T97" fmla="*/ 170 h 1830"/>
                <a:gd name="T98" fmla="*/ 134 w 3440"/>
                <a:gd name="T99" fmla="*/ 100 h 1830"/>
                <a:gd name="T100" fmla="*/ 212 w 3440"/>
                <a:gd name="T101" fmla="*/ 46 h 1830"/>
                <a:gd name="T102" fmla="*/ 302 w 3440"/>
                <a:gd name="T103" fmla="*/ 11 h 1830"/>
                <a:gd name="T104" fmla="*/ 401 w 3440"/>
                <a:gd name="T105" fmla="*/ 0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1830">
                  <a:moveTo>
                    <a:pt x="401" y="114"/>
                  </a:moveTo>
                  <a:lnTo>
                    <a:pt x="359" y="117"/>
                  </a:lnTo>
                  <a:lnTo>
                    <a:pt x="318" y="126"/>
                  </a:lnTo>
                  <a:lnTo>
                    <a:pt x="279" y="140"/>
                  </a:lnTo>
                  <a:lnTo>
                    <a:pt x="244" y="159"/>
                  </a:lnTo>
                  <a:lnTo>
                    <a:pt x="213" y="183"/>
                  </a:lnTo>
                  <a:lnTo>
                    <a:pt x="185" y="211"/>
                  </a:lnTo>
                  <a:lnTo>
                    <a:pt x="161" y="243"/>
                  </a:lnTo>
                  <a:lnTo>
                    <a:pt x="141" y="278"/>
                  </a:lnTo>
                  <a:lnTo>
                    <a:pt x="126" y="317"/>
                  </a:lnTo>
                  <a:lnTo>
                    <a:pt x="118" y="357"/>
                  </a:lnTo>
                  <a:lnTo>
                    <a:pt x="115" y="400"/>
                  </a:lnTo>
                  <a:lnTo>
                    <a:pt x="115" y="1430"/>
                  </a:lnTo>
                  <a:lnTo>
                    <a:pt x="118" y="1472"/>
                  </a:lnTo>
                  <a:lnTo>
                    <a:pt x="126" y="1513"/>
                  </a:lnTo>
                  <a:lnTo>
                    <a:pt x="141" y="1551"/>
                  </a:lnTo>
                  <a:lnTo>
                    <a:pt x="161" y="1586"/>
                  </a:lnTo>
                  <a:lnTo>
                    <a:pt x="185" y="1618"/>
                  </a:lnTo>
                  <a:lnTo>
                    <a:pt x="213" y="1646"/>
                  </a:lnTo>
                  <a:lnTo>
                    <a:pt x="244" y="1670"/>
                  </a:lnTo>
                  <a:lnTo>
                    <a:pt x="279" y="1690"/>
                  </a:lnTo>
                  <a:lnTo>
                    <a:pt x="318" y="1703"/>
                  </a:lnTo>
                  <a:lnTo>
                    <a:pt x="359" y="1712"/>
                  </a:lnTo>
                  <a:lnTo>
                    <a:pt x="401" y="1716"/>
                  </a:lnTo>
                  <a:lnTo>
                    <a:pt x="3039" y="1716"/>
                  </a:lnTo>
                  <a:lnTo>
                    <a:pt x="3081" y="1712"/>
                  </a:lnTo>
                  <a:lnTo>
                    <a:pt x="3122" y="1703"/>
                  </a:lnTo>
                  <a:lnTo>
                    <a:pt x="3161" y="1690"/>
                  </a:lnTo>
                  <a:lnTo>
                    <a:pt x="3196" y="1670"/>
                  </a:lnTo>
                  <a:lnTo>
                    <a:pt x="3227" y="1646"/>
                  </a:lnTo>
                  <a:lnTo>
                    <a:pt x="3255" y="1618"/>
                  </a:lnTo>
                  <a:lnTo>
                    <a:pt x="3279" y="1586"/>
                  </a:lnTo>
                  <a:lnTo>
                    <a:pt x="3299" y="1551"/>
                  </a:lnTo>
                  <a:lnTo>
                    <a:pt x="3314" y="1513"/>
                  </a:lnTo>
                  <a:lnTo>
                    <a:pt x="3322" y="1472"/>
                  </a:lnTo>
                  <a:lnTo>
                    <a:pt x="3325" y="1430"/>
                  </a:lnTo>
                  <a:lnTo>
                    <a:pt x="3325" y="400"/>
                  </a:lnTo>
                  <a:lnTo>
                    <a:pt x="3322" y="357"/>
                  </a:lnTo>
                  <a:lnTo>
                    <a:pt x="3314" y="317"/>
                  </a:lnTo>
                  <a:lnTo>
                    <a:pt x="3299" y="278"/>
                  </a:lnTo>
                  <a:lnTo>
                    <a:pt x="3279" y="243"/>
                  </a:lnTo>
                  <a:lnTo>
                    <a:pt x="3255" y="211"/>
                  </a:lnTo>
                  <a:lnTo>
                    <a:pt x="3227" y="183"/>
                  </a:lnTo>
                  <a:lnTo>
                    <a:pt x="3196" y="159"/>
                  </a:lnTo>
                  <a:lnTo>
                    <a:pt x="3161" y="140"/>
                  </a:lnTo>
                  <a:lnTo>
                    <a:pt x="3122" y="126"/>
                  </a:lnTo>
                  <a:lnTo>
                    <a:pt x="3081" y="117"/>
                  </a:lnTo>
                  <a:lnTo>
                    <a:pt x="3039" y="114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3039" y="0"/>
                  </a:lnTo>
                  <a:lnTo>
                    <a:pt x="3090" y="3"/>
                  </a:lnTo>
                  <a:lnTo>
                    <a:pt x="3138" y="11"/>
                  </a:lnTo>
                  <a:lnTo>
                    <a:pt x="3185" y="26"/>
                  </a:lnTo>
                  <a:lnTo>
                    <a:pt x="3228" y="46"/>
                  </a:lnTo>
                  <a:lnTo>
                    <a:pt x="3269" y="70"/>
                  </a:lnTo>
                  <a:lnTo>
                    <a:pt x="3306" y="100"/>
                  </a:lnTo>
                  <a:lnTo>
                    <a:pt x="3339" y="133"/>
                  </a:lnTo>
                  <a:lnTo>
                    <a:pt x="3369" y="170"/>
                  </a:lnTo>
                  <a:lnTo>
                    <a:pt x="3393" y="211"/>
                  </a:lnTo>
                  <a:lnTo>
                    <a:pt x="3413" y="255"/>
                  </a:lnTo>
                  <a:lnTo>
                    <a:pt x="3427" y="300"/>
                  </a:lnTo>
                  <a:lnTo>
                    <a:pt x="3437" y="349"/>
                  </a:lnTo>
                  <a:lnTo>
                    <a:pt x="3440" y="400"/>
                  </a:lnTo>
                  <a:lnTo>
                    <a:pt x="3440" y="1430"/>
                  </a:lnTo>
                  <a:lnTo>
                    <a:pt x="3437" y="1480"/>
                  </a:lnTo>
                  <a:lnTo>
                    <a:pt x="3427" y="1528"/>
                  </a:lnTo>
                  <a:lnTo>
                    <a:pt x="3413" y="1575"/>
                  </a:lnTo>
                  <a:lnTo>
                    <a:pt x="3393" y="1619"/>
                  </a:lnTo>
                  <a:lnTo>
                    <a:pt x="3369" y="1659"/>
                  </a:lnTo>
                  <a:lnTo>
                    <a:pt x="3339" y="1696"/>
                  </a:lnTo>
                  <a:lnTo>
                    <a:pt x="3306" y="1729"/>
                  </a:lnTo>
                  <a:lnTo>
                    <a:pt x="3269" y="1758"/>
                  </a:lnTo>
                  <a:lnTo>
                    <a:pt x="3228" y="1783"/>
                  </a:lnTo>
                  <a:lnTo>
                    <a:pt x="3185" y="1803"/>
                  </a:lnTo>
                  <a:lnTo>
                    <a:pt x="3138" y="1818"/>
                  </a:lnTo>
                  <a:lnTo>
                    <a:pt x="3090" y="1827"/>
                  </a:lnTo>
                  <a:lnTo>
                    <a:pt x="3039" y="1830"/>
                  </a:lnTo>
                  <a:lnTo>
                    <a:pt x="401" y="1830"/>
                  </a:lnTo>
                  <a:lnTo>
                    <a:pt x="350" y="1827"/>
                  </a:lnTo>
                  <a:lnTo>
                    <a:pt x="302" y="1818"/>
                  </a:lnTo>
                  <a:lnTo>
                    <a:pt x="255" y="1803"/>
                  </a:lnTo>
                  <a:lnTo>
                    <a:pt x="212" y="1783"/>
                  </a:lnTo>
                  <a:lnTo>
                    <a:pt x="171" y="1758"/>
                  </a:lnTo>
                  <a:lnTo>
                    <a:pt x="134" y="1729"/>
                  </a:lnTo>
                  <a:lnTo>
                    <a:pt x="101" y="1696"/>
                  </a:lnTo>
                  <a:lnTo>
                    <a:pt x="71" y="1659"/>
                  </a:lnTo>
                  <a:lnTo>
                    <a:pt x="47" y="1619"/>
                  </a:lnTo>
                  <a:lnTo>
                    <a:pt x="27" y="1575"/>
                  </a:lnTo>
                  <a:lnTo>
                    <a:pt x="13" y="1528"/>
                  </a:lnTo>
                  <a:lnTo>
                    <a:pt x="3" y="1480"/>
                  </a:lnTo>
                  <a:lnTo>
                    <a:pt x="0" y="143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3" y="300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3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6"/>
                  </a:lnTo>
                  <a:lnTo>
                    <a:pt x="255" y="26"/>
                  </a:lnTo>
                  <a:lnTo>
                    <a:pt x="302" y="11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5" name="Freeform 1136"/>
            <p:cNvSpPr>
              <a:spLocks noEditPoints="1"/>
            </p:cNvSpPr>
            <p:nvPr/>
          </p:nvSpPr>
          <p:spPr bwMode="auto">
            <a:xfrm>
              <a:off x="7305675" y="5087938"/>
              <a:ext cx="400050" cy="127000"/>
            </a:xfrm>
            <a:custGeom>
              <a:avLst/>
              <a:gdLst>
                <a:gd name="T0" fmla="*/ 814 w 2522"/>
                <a:gd name="T1" fmla="*/ 118 h 801"/>
                <a:gd name="T2" fmla="*/ 785 w 2522"/>
                <a:gd name="T3" fmla="*/ 139 h 801"/>
                <a:gd name="T4" fmla="*/ 711 w 2522"/>
                <a:gd name="T5" fmla="*/ 355 h 801"/>
                <a:gd name="T6" fmla="*/ 680 w 2522"/>
                <a:gd name="T7" fmla="*/ 403 h 801"/>
                <a:gd name="T8" fmla="*/ 640 w 2522"/>
                <a:gd name="T9" fmla="*/ 437 h 801"/>
                <a:gd name="T10" fmla="*/ 590 w 2522"/>
                <a:gd name="T11" fmla="*/ 455 h 801"/>
                <a:gd name="T12" fmla="*/ 286 w 2522"/>
                <a:gd name="T13" fmla="*/ 458 h 801"/>
                <a:gd name="T14" fmla="*/ 225 w 2522"/>
                <a:gd name="T15" fmla="*/ 468 h 801"/>
                <a:gd name="T16" fmla="*/ 175 w 2522"/>
                <a:gd name="T17" fmla="*/ 498 h 801"/>
                <a:gd name="T18" fmla="*/ 137 w 2522"/>
                <a:gd name="T19" fmla="*/ 541 h 801"/>
                <a:gd name="T20" fmla="*/ 117 w 2522"/>
                <a:gd name="T21" fmla="*/ 597 h 801"/>
                <a:gd name="T22" fmla="*/ 114 w 2522"/>
                <a:gd name="T23" fmla="*/ 687 h 801"/>
                <a:gd name="T24" fmla="*/ 2408 w 2522"/>
                <a:gd name="T25" fmla="*/ 630 h 801"/>
                <a:gd name="T26" fmla="*/ 2397 w 2522"/>
                <a:gd name="T27" fmla="*/ 568 h 801"/>
                <a:gd name="T28" fmla="*/ 2368 w 2522"/>
                <a:gd name="T29" fmla="*/ 517 h 801"/>
                <a:gd name="T30" fmla="*/ 2323 w 2522"/>
                <a:gd name="T31" fmla="*/ 481 h 801"/>
                <a:gd name="T32" fmla="*/ 2267 w 2522"/>
                <a:gd name="T33" fmla="*/ 460 h 801"/>
                <a:gd name="T34" fmla="*/ 1960 w 2522"/>
                <a:gd name="T35" fmla="*/ 458 h 801"/>
                <a:gd name="T36" fmla="*/ 1908 w 2522"/>
                <a:gd name="T37" fmla="*/ 449 h 801"/>
                <a:gd name="T38" fmla="*/ 1864 w 2522"/>
                <a:gd name="T39" fmla="*/ 423 h 801"/>
                <a:gd name="T40" fmla="*/ 1829 w 2522"/>
                <a:gd name="T41" fmla="*/ 384 h 801"/>
                <a:gd name="T42" fmla="*/ 1748 w 2522"/>
                <a:gd name="T43" fmla="*/ 154 h 801"/>
                <a:gd name="T44" fmla="*/ 1734 w 2522"/>
                <a:gd name="T45" fmla="*/ 130 h 801"/>
                <a:gd name="T46" fmla="*/ 1707 w 2522"/>
                <a:gd name="T47" fmla="*/ 117 h 801"/>
                <a:gd name="T48" fmla="*/ 832 w 2522"/>
                <a:gd name="T49" fmla="*/ 115 h 801"/>
                <a:gd name="T50" fmla="*/ 1697 w 2522"/>
                <a:gd name="T51" fmla="*/ 0 h 801"/>
                <a:gd name="T52" fmla="*/ 1751 w 2522"/>
                <a:gd name="T53" fmla="*/ 9 h 801"/>
                <a:gd name="T54" fmla="*/ 1799 w 2522"/>
                <a:gd name="T55" fmla="*/ 33 h 801"/>
                <a:gd name="T56" fmla="*/ 1837 w 2522"/>
                <a:gd name="T57" fmla="*/ 70 h 801"/>
                <a:gd name="T58" fmla="*/ 1864 w 2522"/>
                <a:gd name="T59" fmla="*/ 120 h 801"/>
                <a:gd name="T60" fmla="*/ 1929 w 2522"/>
                <a:gd name="T61" fmla="*/ 329 h 801"/>
                <a:gd name="T62" fmla="*/ 1948 w 2522"/>
                <a:gd name="T63" fmla="*/ 342 h 801"/>
                <a:gd name="T64" fmla="*/ 2236 w 2522"/>
                <a:gd name="T65" fmla="*/ 344 h 801"/>
                <a:gd name="T66" fmla="*/ 2319 w 2522"/>
                <a:gd name="T67" fmla="*/ 355 h 801"/>
                <a:gd name="T68" fmla="*/ 2393 w 2522"/>
                <a:gd name="T69" fmla="*/ 388 h 801"/>
                <a:gd name="T70" fmla="*/ 2452 w 2522"/>
                <a:gd name="T71" fmla="*/ 440 h 801"/>
                <a:gd name="T72" fmla="*/ 2496 w 2522"/>
                <a:gd name="T73" fmla="*/ 508 h 801"/>
                <a:gd name="T74" fmla="*/ 2519 w 2522"/>
                <a:gd name="T75" fmla="*/ 587 h 801"/>
                <a:gd name="T76" fmla="*/ 2522 w 2522"/>
                <a:gd name="T77" fmla="*/ 744 h 801"/>
                <a:gd name="T78" fmla="*/ 2512 w 2522"/>
                <a:gd name="T79" fmla="*/ 778 h 801"/>
                <a:gd name="T80" fmla="*/ 2484 w 2522"/>
                <a:gd name="T81" fmla="*/ 798 h 801"/>
                <a:gd name="T82" fmla="*/ 57 w 2522"/>
                <a:gd name="T83" fmla="*/ 801 h 801"/>
                <a:gd name="T84" fmla="*/ 22 w 2522"/>
                <a:gd name="T85" fmla="*/ 791 h 801"/>
                <a:gd name="T86" fmla="*/ 3 w 2522"/>
                <a:gd name="T87" fmla="*/ 763 h 801"/>
                <a:gd name="T88" fmla="*/ 0 w 2522"/>
                <a:gd name="T89" fmla="*/ 630 h 801"/>
                <a:gd name="T90" fmla="*/ 11 w 2522"/>
                <a:gd name="T91" fmla="*/ 546 h 801"/>
                <a:gd name="T92" fmla="*/ 46 w 2522"/>
                <a:gd name="T93" fmla="*/ 473 h 801"/>
                <a:gd name="T94" fmla="*/ 98 w 2522"/>
                <a:gd name="T95" fmla="*/ 412 h 801"/>
                <a:gd name="T96" fmla="*/ 164 w 2522"/>
                <a:gd name="T97" fmla="*/ 370 h 801"/>
                <a:gd name="T98" fmla="*/ 244 w 2522"/>
                <a:gd name="T99" fmla="*/ 347 h 801"/>
                <a:gd name="T100" fmla="*/ 562 w 2522"/>
                <a:gd name="T101" fmla="*/ 344 h 801"/>
                <a:gd name="T102" fmla="*/ 583 w 2522"/>
                <a:gd name="T103" fmla="*/ 336 h 801"/>
                <a:gd name="T104" fmla="*/ 602 w 2522"/>
                <a:gd name="T105" fmla="*/ 321 h 801"/>
                <a:gd name="T106" fmla="*/ 675 w 2522"/>
                <a:gd name="T107" fmla="*/ 94 h 801"/>
                <a:gd name="T108" fmla="*/ 706 w 2522"/>
                <a:gd name="T109" fmla="*/ 49 h 801"/>
                <a:gd name="T110" fmla="*/ 749 w 2522"/>
                <a:gd name="T111" fmla="*/ 18 h 801"/>
                <a:gd name="T112" fmla="*/ 801 w 2522"/>
                <a:gd name="T113" fmla="*/ 3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22" h="801">
                  <a:moveTo>
                    <a:pt x="832" y="115"/>
                  </a:moveTo>
                  <a:lnTo>
                    <a:pt x="814" y="118"/>
                  </a:lnTo>
                  <a:lnTo>
                    <a:pt x="798" y="126"/>
                  </a:lnTo>
                  <a:lnTo>
                    <a:pt x="785" y="139"/>
                  </a:lnTo>
                  <a:lnTo>
                    <a:pt x="774" y="154"/>
                  </a:lnTo>
                  <a:lnTo>
                    <a:pt x="711" y="355"/>
                  </a:lnTo>
                  <a:lnTo>
                    <a:pt x="697" y="380"/>
                  </a:lnTo>
                  <a:lnTo>
                    <a:pt x="680" y="403"/>
                  </a:lnTo>
                  <a:lnTo>
                    <a:pt x="662" y="422"/>
                  </a:lnTo>
                  <a:lnTo>
                    <a:pt x="640" y="437"/>
                  </a:lnTo>
                  <a:lnTo>
                    <a:pt x="616" y="449"/>
                  </a:lnTo>
                  <a:lnTo>
                    <a:pt x="590" y="455"/>
                  </a:lnTo>
                  <a:lnTo>
                    <a:pt x="562" y="458"/>
                  </a:lnTo>
                  <a:lnTo>
                    <a:pt x="286" y="458"/>
                  </a:lnTo>
                  <a:lnTo>
                    <a:pt x="255" y="460"/>
                  </a:lnTo>
                  <a:lnTo>
                    <a:pt x="225" y="468"/>
                  </a:lnTo>
                  <a:lnTo>
                    <a:pt x="199" y="481"/>
                  </a:lnTo>
                  <a:lnTo>
                    <a:pt x="175" y="498"/>
                  </a:lnTo>
                  <a:lnTo>
                    <a:pt x="154" y="517"/>
                  </a:lnTo>
                  <a:lnTo>
                    <a:pt x="137" y="541"/>
                  </a:lnTo>
                  <a:lnTo>
                    <a:pt x="125" y="568"/>
                  </a:lnTo>
                  <a:lnTo>
                    <a:pt x="117" y="597"/>
                  </a:lnTo>
                  <a:lnTo>
                    <a:pt x="114" y="630"/>
                  </a:lnTo>
                  <a:lnTo>
                    <a:pt x="114" y="687"/>
                  </a:lnTo>
                  <a:lnTo>
                    <a:pt x="2408" y="687"/>
                  </a:lnTo>
                  <a:lnTo>
                    <a:pt x="2408" y="630"/>
                  </a:lnTo>
                  <a:lnTo>
                    <a:pt x="2405" y="597"/>
                  </a:lnTo>
                  <a:lnTo>
                    <a:pt x="2397" y="568"/>
                  </a:lnTo>
                  <a:lnTo>
                    <a:pt x="2385" y="541"/>
                  </a:lnTo>
                  <a:lnTo>
                    <a:pt x="2368" y="517"/>
                  </a:lnTo>
                  <a:lnTo>
                    <a:pt x="2347" y="498"/>
                  </a:lnTo>
                  <a:lnTo>
                    <a:pt x="2323" y="481"/>
                  </a:lnTo>
                  <a:lnTo>
                    <a:pt x="2297" y="468"/>
                  </a:lnTo>
                  <a:lnTo>
                    <a:pt x="2267" y="460"/>
                  </a:lnTo>
                  <a:lnTo>
                    <a:pt x="2236" y="458"/>
                  </a:lnTo>
                  <a:lnTo>
                    <a:pt x="1960" y="458"/>
                  </a:lnTo>
                  <a:lnTo>
                    <a:pt x="1933" y="455"/>
                  </a:lnTo>
                  <a:lnTo>
                    <a:pt x="1908" y="449"/>
                  </a:lnTo>
                  <a:lnTo>
                    <a:pt x="1884" y="437"/>
                  </a:lnTo>
                  <a:lnTo>
                    <a:pt x="1864" y="423"/>
                  </a:lnTo>
                  <a:lnTo>
                    <a:pt x="1845" y="405"/>
                  </a:lnTo>
                  <a:lnTo>
                    <a:pt x="1829" y="384"/>
                  </a:lnTo>
                  <a:lnTo>
                    <a:pt x="1817" y="360"/>
                  </a:lnTo>
                  <a:lnTo>
                    <a:pt x="1748" y="154"/>
                  </a:lnTo>
                  <a:lnTo>
                    <a:pt x="1743" y="142"/>
                  </a:lnTo>
                  <a:lnTo>
                    <a:pt x="1734" y="130"/>
                  </a:lnTo>
                  <a:lnTo>
                    <a:pt x="1722" y="122"/>
                  </a:lnTo>
                  <a:lnTo>
                    <a:pt x="1707" y="117"/>
                  </a:lnTo>
                  <a:lnTo>
                    <a:pt x="1692" y="115"/>
                  </a:lnTo>
                  <a:lnTo>
                    <a:pt x="832" y="115"/>
                  </a:lnTo>
                  <a:close/>
                  <a:moveTo>
                    <a:pt x="832" y="0"/>
                  </a:moveTo>
                  <a:lnTo>
                    <a:pt x="1697" y="0"/>
                  </a:lnTo>
                  <a:lnTo>
                    <a:pt x="1724" y="3"/>
                  </a:lnTo>
                  <a:lnTo>
                    <a:pt x="1751" y="9"/>
                  </a:lnTo>
                  <a:lnTo>
                    <a:pt x="1776" y="18"/>
                  </a:lnTo>
                  <a:lnTo>
                    <a:pt x="1799" y="33"/>
                  </a:lnTo>
                  <a:lnTo>
                    <a:pt x="1820" y="49"/>
                  </a:lnTo>
                  <a:lnTo>
                    <a:pt x="1837" y="70"/>
                  </a:lnTo>
                  <a:lnTo>
                    <a:pt x="1852" y="94"/>
                  </a:lnTo>
                  <a:lnTo>
                    <a:pt x="1864" y="120"/>
                  </a:lnTo>
                  <a:lnTo>
                    <a:pt x="1926" y="321"/>
                  </a:lnTo>
                  <a:lnTo>
                    <a:pt x="1929" y="329"/>
                  </a:lnTo>
                  <a:lnTo>
                    <a:pt x="1936" y="336"/>
                  </a:lnTo>
                  <a:lnTo>
                    <a:pt x="1948" y="342"/>
                  </a:lnTo>
                  <a:lnTo>
                    <a:pt x="1960" y="344"/>
                  </a:lnTo>
                  <a:lnTo>
                    <a:pt x="2236" y="344"/>
                  </a:lnTo>
                  <a:lnTo>
                    <a:pt x="2278" y="347"/>
                  </a:lnTo>
                  <a:lnTo>
                    <a:pt x="2319" y="355"/>
                  </a:lnTo>
                  <a:lnTo>
                    <a:pt x="2358" y="370"/>
                  </a:lnTo>
                  <a:lnTo>
                    <a:pt x="2393" y="388"/>
                  </a:lnTo>
                  <a:lnTo>
                    <a:pt x="2424" y="412"/>
                  </a:lnTo>
                  <a:lnTo>
                    <a:pt x="2452" y="440"/>
                  </a:lnTo>
                  <a:lnTo>
                    <a:pt x="2476" y="473"/>
                  </a:lnTo>
                  <a:lnTo>
                    <a:pt x="2496" y="508"/>
                  </a:lnTo>
                  <a:lnTo>
                    <a:pt x="2511" y="546"/>
                  </a:lnTo>
                  <a:lnTo>
                    <a:pt x="2519" y="587"/>
                  </a:lnTo>
                  <a:lnTo>
                    <a:pt x="2522" y="630"/>
                  </a:lnTo>
                  <a:lnTo>
                    <a:pt x="2522" y="744"/>
                  </a:lnTo>
                  <a:lnTo>
                    <a:pt x="2519" y="763"/>
                  </a:lnTo>
                  <a:lnTo>
                    <a:pt x="2512" y="778"/>
                  </a:lnTo>
                  <a:lnTo>
                    <a:pt x="2500" y="791"/>
                  </a:lnTo>
                  <a:lnTo>
                    <a:pt x="2484" y="798"/>
                  </a:lnTo>
                  <a:lnTo>
                    <a:pt x="2465" y="801"/>
                  </a:lnTo>
                  <a:lnTo>
                    <a:pt x="57" y="801"/>
                  </a:lnTo>
                  <a:lnTo>
                    <a:pt x="38" y="798"/>
                  </a:lnTo>
                  <a:lnTo>
                    <a:pt x="22" y="791"/>
                  </a:lnTo>
                  <a:lnTo>
                    <a:pt x="10" y="778"/>
                  </a:lnTo>
                  <a:lnTo>
                    <a:pt x="3" y="763"/>
                  </a:lnTo>
                  <a:lnTo>
                    <a:pt x="0" y="744"/>
                  </a:lnTo>
                  <a:lnTo>
                    <a:pt x="0" y="630"/>
                  </a:lnTo>
                  <a:lnTo>
                    <a:pt x="3" y="587"/>
                  </a:lnTo>
                  <a:lnTo>
                    <a:pt x="11" y="546"/>
                  </a:lnTo>
                  <a:lnTo>
                    <a:pt x="26" y="508"/>
                  </a:lnTo>
                  <a:lnTo>
                    <a:pt x="46" y="473"/>
                  </a:lnTo>
                  <a:lnTo>
                    <a:pt x="70" y="440"/>
                  </a:lnTo>
                  <a:lnTo>
                    <a:pt x="98" y="412"/>
                  </a:lnTo>
                  <a:lnTo>
                    <a:pt x="129" y="388"/>
                  </a:lnTo>
                  <a:lnTo>
                    <a:pt x="164" y="370"/>
                  </a:lnTo>
                  <a:lnTo>
                    <a:pt x="203" y="355"/>
                  </a:lnTo>
                  <a:lnTo>
                    <a:pt x="244" y="347"/>
                  </a:lnTo>
                  <a:lnTo>
                    <a:pt x="286" y="344"/>
                  </a:lnTo>
                  <a:lnTo>
                    <a:pt x="562" y="344"/>
                  </a:lnTo>
                  <a:lnTo>
                    <a:pt x="573" y="342"/>
                  </a:lnTo>
                  <a:lnTo>
                    <a:pt x="583" y="336"/>
                  </a:lnTo>
                  <a:lnTo>
                    <a:pt x="593" y="329"/>
                  </a:lnTo>
                  <a:lnTo>
                    <a:pt x="602" y="321"/>
                  </a:lnTo>
                  <a:lnTo>
                    <a:pt x="665" y="120"/>
                  </a:lnTo>
                  <a:lnTo>
                    <a:pt x="675" y="94"/>
                  </a:lnTo>
                  <a:lnTo>
                    <a:pt x="689" y="70"/>
                  </a:lnTo>
                  <a:lnTo>
                    <a:pt x="706" y="49"/>
                  </a:lnTo>
                  <a:lnTo>
                    <a:pt x="726" y="33"/>
                  </a:lnTo>
                  <a:lnTo>
                    <a:pt x="749" y="18"/>
                  </a:lnTo>
                  <a:lnTo>
                    <a:pt x="774" y="9"/>
                  </a:lnTo>
                  <a:lnTo>
                    <a:pt x="801" y="3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6" name="Freeform 1137"/>
            <p:cNvSpPr>
              <a:spLocks noEditPoints="1"/>
            </p:cNvSpPr>
            <p:nvPr/>
          </p:nvSpPr>
          <p:spPr bwMode="auto">
            <a:xfrm>
              <a:off x="7469188" y="5124451"/>
              <a:ext cx="73025" cy="55563"/>
            </a:xfrm>
            <a:custGeom>
              <a:avLst/>
              <a:gdLst>
                <a:gd name="T0" fmla="*/ 114 w 458"/>
                <a:gd name="T1" fmla="*/ 115 h 343"/>
                <a:gd name="T2" fmla="*/ 114 w 458"/>
                <a:gd name="T3" fmla="*/ 229 h 343"/>
                <a:gd name="T4" fmla="*/ 344 w 458"/>
                <a:gd name="T5" fmla="*/ 229 h 343"/>
                <a:gd name="T6" fmla="*/ 344 w 458"/>
                <a:gd name="T7" fmla="*/ 115 h 343"/>
                <a:gd name="T8" fmla="*/ 114 w 458"/>
                <a:gd name="T9" fmla="*/ 115 h 343"/>
                <a:gd name="T10" fmla="*/ 57 w 458"/>
                <a:gd name="T11" fmla="*/ 0 h 343"/>
                <a:gd name="T12" fmla="*/ 401 w 458"/>
                <a:gd name="T13" fmla="*/ 0 h 343"/>
                <a:gd name="T14" fmla="*/ 420 w 458"/>
                <a:gd name="T15" fmla="*/ 2 h 343"/>
                <a:gd name="T16" fmla="*/ 436 w 458"/>
                <a:gd name="T17" fmla="*/ 11 h 343"/>
                <a:gd name="T18" fmla="*/ 448 w 458"/>
                <a:gd name="T19" fmla="*/ 22 h 343"/>
                <a:gd name="T20" fmla="*/ 455 w 458"/>
                <a:gd name="T21" fmla="*/ 38 h 343"/>
                <a:gd name="T22" fmla="*/ 458 w 458"/>
                <a:gd name="T23" fmla="*/ 57 h 343"/>
                <a:gd name="T24" fmla="*/ 458 w 458"/>
                <a:gd name="T25" fmla="*/ 286 h 343"/>
                <a:gd name="T26" fmla="*/ 455 w 458"/>
                <a:gd name="T27" fmla="*/ 305 h 343"/>
                <a:gd name="T28" fmla="*/ 448 w 458"/>
                <a:gd name="T29" fmla="*/ 321 h 343"/>
                <a:gd name="T30" fmla="*/ 436 w 458"/>
                <a:gd name="T31" fmla="*/ 333 h 343"/>
                <a:gd name="T32" fmla="*/ 420 w 458"/>
                <a:gd name="T33" fmla="*/ 340 h 343"/>
                <a:gd name="T34" fmla="*/ 401 w 458"/>
                <a:gd name="T35" fmla="*/ 343 h 343"/>
                <a:gd name="T36" fmla="*/ 57 w 458"/>
                <a:gd name="T37" fmla="*/ 343 h 343"/>
                <a:gd name="T38" fmla="*/ 38 w 458"/>
                <a:gd name="T39" fmla="*/ 340 h 343"/>
                <a:gd name="T40" fmla="*/ 22 w 458"/>
                <a:gd name="T41" fmla="*/ 333 h 343"/>
                <a:gd name="T42" fmla="*/ 10 w 458"/>
                <a:gd name="T43" fmla="*/ 321 h 343"/>
                <a:gd name="T44" fmla="*/ 3 w 458"/>
                <a:gd name="T45" fmla="*/ 305 h 343"/>
                <a:gd name="T46" fmla="*/ 0 w 458"/>
                <a:gd name="T47" fmla="*/ 286 h 343"/>
                <a:gd name="T48" fmla="*/ 0 w 458"/>
                <a:gd name="T49" fmla="*/ 57 h 343"/>
                <a:gd name="T50" fmla="*/ 3 w 458"/>
                <a:gd name="T51" fmla="*/ 38 h 343"/>
                <a:gd name="T52" fmla="*/ 10 w 458"/>
                <a:gd name="T53" fmla="*/ 22 h 343"/>
                <a:gd name="T54" fmla="*/ 22 w 458"/>
                <a:gd name="T55" fmla="*/ 11 h 343"/>
                <a:gd name="T56" fmla="*/ 38 w 458"/>
                <a:gd name="T57" fmla="*/ 2 h 343"/>
                <a:gd name="T58" fmla="*/ 57 w 458"/>
                <a:gd name="T5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343">
                  <a:moveTo>
                    <a:pt x="114" y="115"/>
                  </a:moveTo>
                  <a:lnTo>
                    <a:pt x="114" y="229"/>
                  </a:lnTo>
                  <a:lnTo>
                    <a:pt x="344" y="229"/>
                  </a:lnTo>
                  <a:lnTo>
                    <a:pt x="344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11"/>
                  </a:lnTo>
                  <a:lnTo>
                    <a:pt x="448" y="22"/>
                  </a:lnTo>
                  <a:lnTo>
                    <a:pt x="455" y="38"/>
                  </a:lnTo>
                  <a:lnTo>
                    <a:pt x="458" y="57"/>
                  </a:lnTo>
                  <a:lnTo>
                    <a:pt x="458" y="286"/>
                  </a:lnTo>
                  <a:lnTo>
                    <a:pt x="455" y="305"/>
                  </a:lnTo>
                  <a:lnTo>
                    <a:pt x="448" y="321"/>
                  </a:lnTo>
                  <a:lnTo>
                    <a:pt x="436" y="333"/>
                  </a:lnTo>
                  <a:lnTo>
                    <a:pt x="420" y="340"/>
                  </a:lnTo>
                  <a:lnTo>
                    <a:pt x="401" y="343"/>
                  </a:lnTo>
                  <a:lnTo>
                    <a:pt x="57" y="343"/>
                  </a:lnTo>
                  <a:lnTo>
                    <a:pt x="38" y="340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7" name="Freeform 1138"/>
            <p:cNvSpPr>
              <a:spLocks noEditPoints="1"/>
            </p:cNvSpPr>
            <p:nvPr/>
          </p:nvSpPr>
          <p:spPr bwMode="auto">
            <a:xfrm>
              <a:off x="7278688" y="5287963"/>
              <a:ext cx="53975" cy="53975"/>
            </a:xfrm>
            <a:custGeom>
              <a:avLst/>
              <a:gdLst>
                <a:gd name="T0" fmla="*/ 114 w 344"/>
                <a:gd name="T1" fmla="*/ 114 h 343"/>
                <a:gd name="T2" fmla="*/ 114 w 344"/>
                <a:gd name="T3" fmla="*/ 228 h 343"/>
                <a:gd name="T4" fmla="*/ 229 w 344"/>
                <a:gd name="T5" fmla="*/ 228 h 343"/>
                <a:gd name="T6" fmla="*/ 229 w 344"/>
                <a:gd name="T7" fmla="*/ 114 h 343"/>
                <a:gd name="T8" fmla="*/ 114 w 344"/>
                <a:gd name="T9" fmla="*/ 114 h 343"/>
                <a:gd name="T10" fmla="*/ 114 w 344"/>
                <a:gd name="T11" fmla="*/ 0 h 343"/>
                <a:gd name="T12" fmla="*/ 229 w 344"/>
                <a:gd name="T13" fmla="*/ 0 h 343"/>
                <a:gd name="T14" fmla="*/ 255 w 344"/>
                <a:gd name="T15" fmla="*/ 3 h 343"/>
                <a:gd name="T16" fmla="*/ 279 w 344"/>
                <a:gd name="T17" fmla="*/ 11 h 343"/>
                <a:gd name="T18" fmla="*/ 301 w 344"/>
                <a:gd name="T19" fmla="*/ 25 h 343"/>
                <a:gd name="T20" fmla="*/ 319 w 344"/>
                <a:gd name="T21" fmla="*/ 42 h 343"/>
                <a:gd name="T22" fmla="*/ 332 w 344"/>
                <a:gd name="T23" fmla="*/ 63 h 343"/>
                <a:gd name="T24" fmla="*/ 341 w 344"/>
                <a:gd name="T25" fmla="*/ 88 h 343"/>
                <a:gd name="T26" fmla="*/ 344 w 344"/>
                <a:gd name="T27" fmla="*/ 114 h 343"/>
                <a:gd name="T28" fmla="*/ 344 w 344"/>
                <a:gd name="T29" fmla="*/ 228 h 343"/>
                <a:gd name="T30" fmla="*/ 341 w 344"/>
                <a:gd name="T31" fmla="*/ 254 h 343"/>
                <a:gd name="T32" fmla="*/ 332 w 344"/>
                <a:gd name="T33" fmla="*/ 278 h 343"/>
                <a:gd name="T34" fmla="*/ 319 w 344"/>
                <a:gd name="T35" fmla="*/ 299 h 343"/>
                <a:gd name="T36" fmla="*/ 301 w 344"/>
                <a:gd name="T37" fmla="*/ 317 h 343"/>
                <a:gd name="T38" fmla="*/ 279 w 344"/>
                <a:gd name="T39" fmla="*/ 331 h 343"/>
                <a:gd name="T40" fmla="*/ 255 w 344"/>
                <a:gd name="T41" fmla="*/ 340 h 343"/>
                <a:gd name="T42" fmla="*/ 229 w 344"/>
                <a:gd name="T43" fmla="*/ 343 h 343"/>
                <a:gd name="T44" fmla="*/ 114 w 344"/>
                <a:gd name="T45" fmla="*/ 343 h 343"/>
                <a:gd name="T46" fmla="*/ 88 w 344"/>
                <a:gd name="T47" fmla="*/ 340 h 343"/>
                <a:gd name="T48" fmla="*/ 64 w 344"/>
                <a:gd name="T49" fmla="*/ 331 h 343"/>
                <a:gd name="T50" fmla="*/ 42 w 344"/>
                <a:gd name="T51" fmla="*/ 317 h 343"/>
                <a:gd name="T52" fmla="*/ 25 w 344"/>
                <a:gd name="T53" fmla="*/ 299 h 343"/>
                <a:gd name="T54" fmla="*/ 11 w 344"/>
                <a:gd name="T55" fmla="*/ 278 h 343"/>
                <a:gd name="T56" fmla="*/ 3 w 344"/>
                <a:gd name="T57" fmla="*/ 254 h 343"/>
                <a:gd name="T58" fmla="*/ 0 w 344"/>
                <a:gd name="T59" fmla="*/ 228 h 343"/>
                <a:gd name="T60" fmla="*/ 0 w 344"/>
                <a:gd name="T61" fmla="*/ 114 h 343"/>
                <a:gd name="T62" fmla="*/ 3 w 344"/>
                <a:gd name="T63" fmla="*/ 88 h 343"/>
                <a:gd name="T64" fmla="*/ 11 w 344"/>
                <a:gd name="T65" fmla="*/ 63 h 343"/>
                <a:gd name="T66" fmla="*/ 25 w 344"/>
                <a:gd name="T67" fmla="*/ 42 h 343"/>
                <a:gd name="T68" fmla="*/ 42 w 344"/>
                <a:gd name="T69" fmla="*/ 25 h 343"/>
                <a:gd name="T70" fmla="*/ 64 w 344"/>
                <a:gd name="T71" fmla="*/ 11 h 343"/>
                <a:gd name="T72" fmla="*/ 88 w 344"/>
                <a:gd name="T73" fmla="*/ 3 h 343"/>
                <a:gd name="T74" fmla="*/ 114 w 344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3">
                  <a:moveTo>
                    <a:pt x="114" y="114"/>
                  </a:moveTo>
                  <a:lnTo>
                    <a:pt x="114" y="228"/>
                  </a:lnTo>
                  <a:lnTo>
                    <a:pt x="229" y="228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114" y="0"/>
                  </a:moveTo>
                  <a:lnTo>
                    <a:pt x="229" y="0"/>
                  </a:lnTo>
                  <a:lnTo>
                    <a:pt x="255" y="3"/>
                  </a:lnTo>
                  <a:lnTo>
                    <a:pt x="279" y="11"/>
                  </a:lnTo>
                  <a:lnTo>
                    <a:pt x="301" y="25"/>
                  </a:lnTo>
                  <a:lnTo>
                    <a:pt x="319" y="42"/>
                  </a:lnTo>
                  <a:lnTo>
                    <a:pt x="332" y="63"/>
                  </a:lnTo>
                  <a:lnTo>
                    <a:pt x="341" y="88"/>
                  </a:lnTo>
                  <a:lnTo>
                    <a:pt x="344" y="114"/>
                  </a:lnTo>
                  <a:lnTo>
                    <a:pt x="344" y="228"/>
                  </a:lnTo>
                  <a:lnTo>
                    <a:pt x="341" y="254"/>
                  </a:lnTo>
                  <a:lnTo>
                    <a:pt x="332" y="278"/>
                  </a:lnTo>
                  <a:lnTo>
                    <a:pt x="319" y="299"/>
                  </a:lnTo>
                  <a:lnTo>
                    <a:pt x="301" y="317"/>
                  </a:lnTo>
                  <a:lnTo>
                    <a:pt x="279" y="331"/>
                  </a:lnTo>
                  <a:lnTo>
                    <a:pt x="255" y="340"/>
                  </a:lnTo>
                  <a:lnTo>
                    <a:pt x="229" y="343"/>
                  </a:lnTo>
                  <a:lnTo>
                    <a:pt x="114" y="343"/>
                  </a:lnTo>
                  <a:lnTo>
                    <a:pt x="88" y="340"/>
                  </a:lnTo>
                  <a:lnTo>
                    <a:pt x="64" y="331"/>
                  </a:lnTo>
                  <a:lnTo>
                    <a:pt x="42" y="317"/>
                  </a:lnTo>
                  <a:lnTo>
                    <a:pt x="25" y="299"/>
                  </a:lnTo>
                  <a:lnTo>
                    <a:pt x="11" y="278"/>
                  </a:lnTo>
                  <a:lnTo>
                    <a:pt x="3" y="254"/>
                  </a:lnTo>
                  <a:lnTo>
                    <a:pt x="0" y="228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1" y="63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8" name="Freeform 1139"/>
            <p:cNvSpPr>
              <a:spLocks noEditPoints="1"/>
            </p:cNvSpPr>
            <p:nvPr/>
          </p:nvSpPr>
          <p:spPr bwMode="auto">
            <a:xfrm>
              <a:off x="7678738" y="5287963"/>
              <a:ext cx="53975" cy="53975"/>
            </a:xfrm>
            <a:custGeom>
              <a:avLst/>
              <a:gdLst>
                <a:gd name="T0" fmla="*/ 115 w 344"/>
                <a:gd name="T1" fmla="*/ 114 h 343"/>
                <a:gd name="T2" fmla="*/ 115 w 344"/>
                <a:gd name="T3" fmla="*/ 228 h 343"/>
                <a:gd name="T4" fmla="*/ 230 w 344"/>
                <a:gd name="T5" fmla="*/ 228 h 343"/>
                <a:gd name="T6" fmla="*/ 230 w 344"/>
                <a:gd name="T7" fmla="*/ 114 h 343"/>
                <a:gd name="T8" fmla="*/ 115 w 344"/>
                <a:gd name="T9" fmla="*/ 114 h 343"/>
                <a:gd name="T10" fmla="*/ 115 w 344"/>
                <a:gd name="T11" fmla="*/ 0 h 343"/>
                <a:gd name="T12" fmla="*/ 230 w 344"/>
                <a:gd name="T13" fmla="*/ 0 h 343"/>
                <a:gd name="T14" fmla="*/ 256 w 344"/>
                <a:gd name="T15" fmla="*/ 3 h 343"/>
                <a:gd name="T16" fmla="*/ 280 w 344"/>
                <a:gd name="T17" fmla="*/ 11 h 343"/>
                <a:gd name="T18" fmla="*/ 302 w 344"/>
                <a:gd name="T19" fmla="*/ 25 h 343"/>
                <a:gd name="T20" fmla="*/ 319 w 344"/>
                <a:gd name="T21" fmla="*/ 42 h 343"/>
                <a:gd name="T22" fmla="*/ 333 w 344"/>
                <a:gd name="T23" fmla="*/ 63 h 343"/>
                <a:gd name="T24" fmla="*/ 341 w 344"/>
                <a:gd name="T25" fmla="*/ 88 h 343"/>
                <a:gd name="T26" fmla="*/ 344 w 344"/>
                <a:gd name="T27" fmla="*/ 114 h 343"/>
                <a:gd name="T28" fmla="*/ 344 w 344"/>
                <a:gd name="T29" fmla="*/ 228 h 343"/>
                <a:gd name="T30" fmla="*/ 341 w 344"/>
                <a:gd name="T31" fmla="*/ 254 h 343"/>
                <a:gd name="T32" fmla="*/ 333 w 344"/>
                <a:gd name="T33" fmla="*/ 278 h 343"/>
                <a:gd name="T34" fmla="*/ 319 w 344"/>
                <a:gd name="T35" fmla="*/ 299 h 343"/>
                <a:gd name="T36" fmla="*/ 302 w 344"/>
                <a:gd name="T37" fmla="*/ 317 h 343"/>
                <a:gd name="T38" fmla="*/ 280 w 344"/>
                <a:gd name="T39" fmla="*/ 331 h 343"/>
                <a:gd name="T40" fmla="*/ 256 w 344"/>
                <a:gd name="T41" fmla="*/ 340 h 343"/>
                <a:gd name="T42" fmla="*/ 230 w 344"/>
                <a:gd name="T43" fmla="*/ 343 h 343"/>
                <a:gd name="T44" fmla="*/ 115 w 344"/>
                <a:gd name="T45" fmla="*/ 343 h 343"/>
                <a:gd name="T46" fmla="*/ 89 w 344"/>
                <a:gd name="T47" fmla="*/ 340 h 343"/>
                <a:gd name="T48" fmla="*/ 65 w 344"/>
                <a:gd name="T49" fmla="*/ 331 h 343"/>
                <a:gd name="T50" fmla="*/ 43 w 344"/>
                <a:gd name="T51" fmla="*/ 317 h 343"/>
                <a:gd name="T52" fmla="*/ 25 w 344"/>
                <a:gd name="T53" fmla="*/ 299 h 343"/>
                <a:gd name="T54" fmla="*/ 12 w 344"/>
                <a:gd name="T55" fmla="*/ 278 h 343"/>
                <a:gd name="T56" fmla="*/ 3 w 344"/>
                <a:gd name="T57" fmla="*/ 254 h 343"/>
                <a:gd name="T58" fmla="*/ 0 w 344"/>
                <a:gd name="T59" fmla="*/ 228 h 343"/>
                <a:gd name="T60" fmla="*/ 0 w 344"/>
                <a:gd name="T61" fmla="*/ 114 h 343"/>
                <a:gd name="T62" fmla="*/ 3 w 344"/>
                <a:gd name="T63" fmla="*/ 88 h 343"/>
                <a:gd name="T64" fmla="*/ 12 w 344"/>
                <a:gd name="T65" fmla="*/ 63 h 343"/>
                <a:gd name="T66" fmla="*/ 25 w 344"/>
                <a:gd name="T67" fmla="*/ 42 h 343"/>
                <a:gd name="T68" fmla="*/ 43 w 344"/>
                <a:gd name="T69" fmla="*/ 25 h 343"/>
                <a:gd name="T70" fmla="*/ 65 w 344"/>
                <a:gd name="T71" fmla="*/ 11 h 343"/>
                <a:gd name="T72" fmla="*/ 89 w 344"/>
                <a:gd name="T73" fmla="*/ 3 h 343"/>
                <a:gd name="T74" fmla="*/ 115 w 344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3">
                  <a:moveTo>
                    <a:pt x="115" y="114"/>
                  </a:moveTo>
                  <a:lnTo>
                    <a:pt x="115" y="228"/>
                  </a:lnTo>
                  <a:lnTo>
                    <a:pt x="230" y="228"/>
                  </a:lnTo>
                  <a:lnTo>
                    <a:pt x="230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30" y="0"/>
                  </a:lnTo>
                  <a:lnTo>
                    <a:pt x="256" y="3"/>
                  </a:lnTo>
                  <a:lnTo>
                    <a:pt x="280" y="11"/>
                  </a:lnTo>
                  <a:lnTo>
                    <a:pt x="302" y="25"/>
                  </a:lnTo>
                  <a:lnTo>
                    <a:pt x="319" y="42"/>
                  </a:lnTo>
                  <a:lnTo>
                    <a:pt x="333" y="63"/>
                  </a:lnTo>
                  <a:lnTo>
                    <a:pt x="341" y="88"/>
                  </a:lnTo>
                  <a:lnTo>
                    <a:pt x="344" y="114"/>
                  </a:lnTo>
                  <a:lnTo>
                    <a:pt x="344" y="228"/>
                  </a:lnTo>
                  <a:lnTo>
                    <a:pt x="341" y="254"/>
                  </a:lnTo>
                  <a:lnTo>
                    <a:pt x="333" y="278"/>
                  </a:lnTo>
                  <a:lnTo>
                    <a:pt x="319" y="299"/>
                  </a:lnTo>
                  <a:lnTo>
                    <a:pt x="302" y="317"/>
                  </a:lnTo>
                  <a:lnTo>
                    <a:pt x="280" y="331"/>
                  </a:lnTo>
                  <a:lnTo>
                    <a:pt x="256" y="340"/>
                  </a:lnTo>
                  <a:lnTo>
                    <a:pt x="230" y="343"/>
                  </a:lnTo>
                  <a:lnTo>
                    <a:pt x="115" y="343"/>
                  </a:lnTo>
                  <a:lnTo>
                    <a:pt x="89" y="340"/>
                  </a:lnTo>
                  <a:lnTo>
                    <a:pt x="65" y="331"/>
                  </a:lnTo>
                  <a:lnTo>
                    <a:pt x="43" y="317"/>
                  </a:lnTo>
                  <a:lnTo>
                    <a:pt x="25" y="299"/>
                  </a:lnTo>
                  <a:lnTo>
                    <a:pt x="12" y="278"/>
                  </a:lnTo>
                  <a:lnTo>
                    <a:pt x="3" y="254"/>
                  </a:lnTo>
                  <a:lnTo>
                    <a:pt x="0" y="228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9" name="Freeform 1140"/>
            <p:cNvSpPr>
              <a:spLocks/>
            </p:cNvSpPr>
            <p:nvPr/>
          </p:nvSpPr>
          <p:spPr bwMode="auto">
            <a:xfrm>
              <a:off x="7615238" y="5197476"/>
              <a:ext cx="73025" cy="73025"/>
            </a:xfrm>
            <a:custGeom>
              <a:avLst/>
              <a:gdLst>
                <a:gd name="T0" fmla="*/ 48 w 457"/>
                <a:gd name="T1" fmla="*/ 0 h 457"/>
                <a:gd name="T2" fmla="*/ 65 w 457"/>
                <a:gd name="T3" fmla="*/ 0 h 457"/>
                <a:gd name="T4" fmla="*/ 81 w 457"/>
                <a:gd name="T5" fmla="*/ 6 h 457"/>
                <a:gd name="T6" fmla="*/ 97 w 457"/>
                <a:gd name="T7" fmla="*/ 16 h 457"/>
                <a:gd name="T8" fmla="*/ 441 w 457"/>
                <a:gd name="T9" fmla="*/ 360 h 457"/>
                <a:gd name="T10" fmla="*/ 451 w 457"/>
                <a:gd name="T11" fmla="*/ 375 h 457"/>
                <a:gd name="T12" fmla="*/ 457 w 457"/>
                <a:gd name="T13" fmla="*/ 391 h 457"/>
                <a:gd name="T14" fmla="*/ 457 w 457"/>
                <a:gd name="T15" fmla="*/ 408 h 457"/>
                <a:gd name="T16" fmla="*/ 451 w 457"/>
                <a:gd name="T17" fmla="*/ 425 h 457"/>
                <a:gd name="T18" fmla="*/ 441 w 457"/>
                <a:gd name="T19" fmla="*/ 440 h 457"/>
                <a:gd name="T20" fmla="*/ 428 w 457"/>
                <a:gd name="T21" fmla="*/ 449 h 457"/>
                <a:gd name="T22" fmla="*/ 416 w 457"/>
                <a:gd name="T23" fmla="*/ 455 h 457"/>
                <a:gd name="T24" fmla="*/ 400 w 457"/>
                <a:gd name="T25" fmla="*/ 457 h 457"/>
                <a:gd name="T26" fmla="*/ 385 w 457"/>
                <a:gd name="T27" fmla="*/ 455 h 457"/>
                <a:gd name="T28" fmla="*/ 372 w 457"/>
                <a:gd name="T29" fmla="*/ 449 h 457"/>
                <a:gd name="T30" fmla="*/ 361 w 457"/>
                <a:gd name="T31" fmla="*/ 440 h 457"/>
                <a:gd name="T32" fmla="*/ 17 w 457"/>
                <a:gd name="T33" fmla="*/ 96 h 457"/>
                <a:gd name="T34" fmla="*/ 5 w 457"/>
                <a:gd name="T35" fmla="*/ 82 h 457"/>
                <a:gd name="T36" fmla="*/ 0 w 457"/>
                <a:gd name="T37" fmla="*/ 65 h 457"/>
                <a:gd name="T38" fmla="*/ 0 w 457"/>
                <a:gd name="T39" fmla="*/ 48 h 457"/>
                <a:gd name="T40" fmla="*/ 5 w 457"/>
                <a:gd name="T41" fmla="*/ 32 h 457"/>
                <a:gd name="T42" fmla="*/ 17 w 457"/>
                <a:gd name="T43" fmla="*/ 16 h 457"/>
                <a:gd name="T44" fmla="*/ 31 w 457"/>
                <a:gd name="T45" fmla="*/ 6 h 457"/>
                <a:gd name="T46" fmla="*/ 48 w 457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7" h="457">
                  <a:moveTo>
                    <a:pt x="48" y="0"/>
                  </a:moveTo>
                  <a:lnTo>
                    <a:pt x="65" y="0"/>
                  </a:lnTo>
                  <a:lnTo>
                    <a:pt x="81" y="6"/>
                  </a:lnTo>
                  <a:lnTo>
                    <a:pt x="97" y="16"/>
                  </a:lnTo>
                  <a:lnTo>
                    <a:pt x="441" y="360"/>
                  </a:lnTo>
                  <a:lnTo>
                    <a:pt x="451" y="375"/>
                  </a:lnTo>
                  <a:lnTo>
                    <a:pt x="457" y="391"/>
                  </a:lnTo>
                  <a:lnTo>
                    <a:pt x="457" y="408"/>
                  </a:lnTo>
                  <a:lnTo>
                    <a:pt x="451" y="425"/>
                  </a:lnTo>
                  <a:lnTo>
                    <a:pt x="441" y="440"/>
                  </a:lnTo>
                  <a:lnTo>
                    <a:pt x="428" y="449"/>
                  </a:lnTo>
                  <a:lnTo>
                    <a:pt x="416" y="455"/>
                  </a:lnTo>
                  <a:lnTo>
                    <a:pt x="400" y="457"/>
                  </a:lnTo>
                  <a:lnTo>
                    <a:pt x="385" y="455"/>
                  </a:lnTo>
                  <a:lnTo>
                    <a:pt x="372" y="449"/>
                  </a:lnTo>
                  <a:lnTo>
                    <a:pt x="361" y="440"/>
                  </a:lnTo>
                  <a:lnTo>
                    <a:pt x="17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2"/>
                  </a:lnTo>
                  <a:lnTo>
                    <a:pt x="17" y="16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0" name="Freeform 1141"/>
            <p:cNvSpPr>
              <a:spLocks/>
            </p:cNvSpPr>
            <p:nvPr/>
          </p:nvSpPr>
          <p:spPr bwMode="auto">
            <a:xfrm>
              <a:off x="7661275" y="5197476"/>
              <a:ext cx="71438" cy="73025"/>
            </a:xfrm>
            <a:custGeom>
              <a:avLst/>
              <a:gdLst>
                <a:gd name="T0" fmla="*/ 48 w 456"/>
                <a:gd name="T1" fmla="*/ 0 h 457"/>
                <a:gd name="T2" fmla="*/ 64 w 456"/>
                <a:gd name="T3" fmla="*/ 0 h 457"/>
                <a:gd name="T4" fmla="*/ 81 w 456"/>
                <a:gd name="T5" fmla="*/ 6 h 457"/>
                <a:gd name="T6" fmla="*/ 96 w 456"/>
                <a:gd name="T7" fmla="*/ 16 h 457"/>
                <a:gd name="T8" fmla="*/ 440 w 456"/>
                <a:gd name="T9" fmla="*/ 360 h 457"/>
                <a:gd name="T10" fmla="*/ 451 w 456"/>
                <a:gd name="T11" fmla="*/ 375 h 457"/>
                <a:gd name="T12" fmla="*/ 456 w 456"/>
                <a:gd name="T13" fmla="*/ 391 h 457"/>
                <a:gd name="T14" fmla="*/ 456 w 456"/>
                <a:gd name="T15" fmla="*/ 408 h 457"/>
                <a:gd name="T16" fmla="*/ 451 w 456"/>
                <a:gd name="T17" fmla="*/ 425 h 457"/>
                <a:gd name="T18" fmla="*/ 440 w 456"/>
                <a:gd name="T19" fmla="*/ 440 h 457"/>
                <a:gd name="T20" fmla="*/ 428 w 456"/>
                <a:gd name="T21" fmla="*/ 449 h 457"/>
                <a:gd name="T22" fmla="*/ 416 w 456"/>
                <a:gd name="T23" fmla="*/ 455 h 457"/>
                <a:gd name="T24" fmla="*/ 400 w 456"/>
                <a:gd name="T25" fmla="*/ 457 h 457"/>
                <a:gd name="T26" fmla="*/ 384 w 456"/>
                <a:gd name="T27" fmla="*/ 455 h 457"/>
                <a:gd name="T28" fmla="*/ 372 w 456"/>
                <a:gd name="T29" fmla="*/ 449 h 457"/>
                <a:gd name="T30" fmla="*/ 360 w 456"/>
                <a:gd name="T31" fmla="*/ 440 h 457"/>
                <a:gd name="T32" fmla="*/ 16 w 456"/>
                <a:gd name="T33" fmla="*/ 96 h 457"/>
                <a:gd name="T34" fmla="*/ 5 w 456"/>
                <a:gd name="T35" fmla="*/ 82 h 457"/>
                <a:gd name="T36" fmla="*/ 0 w 456"/>
                <a:gd name="T37" fmla="*/ 65 h 457"/>
                <a:gd name="T38" fmla="*/ 0 w 456"/>
                <a:gd name="T39" fmla="*/ 48 h 457"/>
                <a:gd name="T40" fmla="*/ 5 w 456"/>
                <a:gd name="T41" fmla="*/ 32 h 457"/>
                <a:gd name="T42" fmla="*/ 16 w 456"/>
                <a:gd name="T43" fmla="*/ 16 h 457"/>
                <a:gd name="T44" fmla="*/ 31 w 456"/>
                <a:gd name="T45" fmla="*/ 6 h 457"/>
                <a:gd name="T46" fmla="*/ 48 w 456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6" h="457">
                  <a:moveTo>
                    <a:pt x="48" y="0"/>
                  </a:moveTo>
                  <a:lnTo>
                    <a:pt x="64" y="0"/>
                  </a:lnTo>
                  <a:lnTo>
                    <a:pt x="81" y="6"/>
                  </a:lnTo>
                  <a:lnTo>
                    <a:pt x="96" y="16"/>
                  </a:lnTo>
                  <a:lnTo>
                    <a:pt x="440" y="360"/>
                  </a:lnTo>
                  <a:lnTo>
                    <a:pt x="451" y="375"/>
                  </a:lnTo>
                  <a:lnTo>
                    <a:pt x="456" y="391"/>
                  </a:lnTo>
                  <a:lnTo>
                    <a:pt x="456" y="408"/>
                  </a:lnTo>
                  <a:lnTo>
                    <a:pt x="451" y="425"/>
                  </a:lnTo>
                  <a:lnTo>
                    <a:pt x="440" y="440"/>
                  </a:lnTo>
                  <a:lnTo>
                    <a:pt x="428" y="449"/>
                  </a:lnTo>
                  <a:lnTo>
                    <a:pt x="416" y="455"/>
                  </a:lnTo>
                  <a:lnTo>
                    <a:pt x="400" y="457"/>
                  </a:lnTo>
                  <a:lnTo>
                    <a:pt x="384" y="455"/>
                  </a:lnTo>
                  <a:lnTo>
                    <a:pt x="372" y="449"/>
                  </a:lnTo>
                  <a:lnTo>
                    <a:pt x="360" y="440"/>
                  </a:lnTo>
                  <a:lnTo>
                    <a:pt x="16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2"/>
                  </a:lnTo>
                  <a:lnTo>
                    <a:pt x="16" y="16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1" name="Freeform 1142"/>
            <p:cNvSpPr>
              <a:spLocks/>
            </p:cNvSpPr>
            <p:nvPr/>
          </p:nvSpPr>
          <p:spPr bwMode="auto">
            <a:xfrm>
              <a:off x="7269163" y="5360988"/>
              <a:ext cx="73025" cy="17463"/>
            </a:xfrm>
            <a:custGeom>
              <a:avLst/>
              <a:gdLst>
                <a:gd name="T0" fmla="*/ 58 w 459"/>
                <a:gd name="T1" fmla="*/ 0 h 115"/>
                <a:gd name="T2" fmla="*/ 402 w 459"/>
                <a:gd name="T3" fmla="*/ 0 h 115"/>
                <a:gd name="T4" fmla="*/ 420 w 459"/>
                <a:gd name="T5" fmla="*/ 2 h 115"/>
                <a:gd name="T6" fmla="*/ 437 w 459"/>
                <a:gd name="T7" fmla="*/ 11 h 115"/>
                <a:gd name="T8" fmla="*/ 449 w 459"/>
                <a:gd name="T9" fmla="*/ 22 h 115"/>
                <a:gd name="T10" fmla="*/ 456 w 459"/>
                <a:gd name="T11" fmla="*/ 38 h 115"/>
                <a:gd name="T12" fmla="*/ 459 w 459"/>
                <a:gd name="T13" fmla="*/ 57 h 115"/>
                <a:gd name="T14" fmla="*/ 456 w 459"/>
                <a:gd name="T15" fmla="*/ 76 h 115"/>
                <a:gd name="T16" fmla="*/ 449 w 459"/>
                <a:gd name="T17" fmla="*/ 92 h 115"/>
                <a:gd name="T18" fmla="*/ 437 w 459"/>
                <a:gd name="T19" fmla="*/ 104 h 115"/>
                <a:gd name="T20" fmla="*/ 420 w 459"/>
                <a:gd name="T21" fmla="*/ 112 h 115"/>
                <a:gd name="T22" fmla="*/ 402 w 459"/>
                <a:gd name="T23" fmla="*/ 115 h 115"/>
                <a:gd name="T24" fmla="*/ 58 w 459"/>
                <a:gd name="T25" fmla="*/ 115 h 115"/>
                <a:gd name="T26" fmla="*/ 39 w 459"/>
                <a:gd name="T27" fmla="*/ 112 h 115"/>
                <a:gd name="T28" fmla="*/ 22 w 459"/>
                <a:gd name="T29" fmla="*/ 104 h 115"/>
                <a:gd name="T30" fmla="*/ 11 w 459"/>
                <a:gd name="T31" fmla="*/ 92 h 115"/>
                <a:gd name="T32" fmla="*/ 3 w 459"/>
                <a:gd name="T33" fmla="*/ 76 h 115"/>
                <a:gd name="T34" fmla="*/ 0 w 459"/>
                <a:gd name="T35" fmla="*/ 57 h 115"/>
                <a:gd name="T36" fmla="*/ 3 w 459"/>
                <a:gd name="T37" fmla="*/ 38 h 115"/>
                <a:gd name="T38" fmla="*/ 11 w 459"/>
                <a:gd name="T39" fmla="*/ 22 h 115"/>
                <a:gd name="T40" fmla="*/ 22 w 459"/>
                <a:gd name="T41" fmla="*/ 11 h 115"/>
                <a:gd name="T42" fmla="*/ 39 w 459"/>
                <a:gd name="T43" fmla="*/ 2 h 115"/>
                <a:gd name="T44" fmla="*/ 58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8" y="0"/>
                  </a:moveTo>
                  <a:lnTo>
                    <a:pt x="402" y="0"/>
                  </a:lnTo>
                  <a:lnTo>
                    <a:pt x="420" y="2"/>
                  </a:lnTo>
                  <a:lnTo>
                    <a:pt x="437" y="11"/>
                  </a:lnTo>
                  <a:lnTo>
                    <a:pt x="449" y="22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9" y="92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2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2" name="Freeform 1143"/>
            <p:cNvSpPr>
              <a:spLocks/>
            </p:cNvSpPr>
            <p:nvPr/>
          </p:nvSpPr>
          <p:spPr bwMode="auto">
            <a:xfrm>
              <a:off x="7378700" y="5451476"/>
              <a:ext cx="17463" cy="36513"/>
            </a:xfrm>
            <a:custGeom>
              <a:avLst/>
              <a:gdLst>
                <a:gd name="T0" fmla="*/ 58 w 115"/>
                <a:gd name="T1" fmla="*/ 0 h 229"/>
                <a:gd name="T2" fmla="*/ 76 w 115"/>
                <a:gd name="T3" fmla="*/ 2 h 229"/>
                <a:gd name="T4" fmla="*/ 93 w 115"/>
                <a:gd name="T5" fmla="*/ 11 h 229"/>
                <a:gd name="T6" fmla="*/ 105 w 115"/>
                <a:gd name="T7" fmla="*/ 22 h 229"/>
                <a:gd name="T8" fmla="*/ 112 w 115"/>
                <a:gd name="T9" fmla="*/ 38 h 229"/>
                <a:gd name="T10" fmla="*/ 115 w 115"/>
                <a:gd name="T11" fmla="*/ 57 h 229"/>
                <a:gd name="T12" fmla="*/ 115 w 115"/>
                <a:gd name="T13" fmla="*/ 172 h 229"/>
                <a:gd name="T14" fmla="*/ 112 w 115"/>
                <a:gd name="T15" fmla="*/ 191 h 229"/>
                <a:gd name="T16" fmla="*/ 105 w 115"/>
                <a:gd name="T17" fmla="*/ 206 h 229"/>
                <a:gd name="T18" fmla="*/ 93 w 115"/>
                <a:gd name="T19" fmla="*/ 219 h 229"/>
                <a:gd name="T20" fmla="*/ 76 w 115"/>
                <a:gd name="T21" fmla="*/ 226 h 229"/>
                <a:gd name="T22" fmla="*/ 58 w 115"/>
                <a:gd name="T23" fmla="*/ 229 h 229"/>
                <a:gd name="T24" fmla="*/ 39 w 115"/>
                <a:gd name="T25" fmla="*/ 226 h 229"/>
                <a:gd name="T26" fmla="*/ 22 w 115"/>
                <a:gd name="T27" fmla="*/ 219 h 229"/>
                <a:gd name="T28" fmla="*/ 11 w 115"/>
                <a:gd name="T29" fmla="*/ 206 h 229"/>
                <a:gd name="T30" fmla="*/ 3 w 115"/>
                <a:gd name="T31" fmla="*/ 191 h 229"/>
                <a:gd name="T32" fmla="*/ 0 w 115"/>
                <a:gd name="T33" fmla="*/ 172 h 229"/>
                <a:gd name="T34" fmla="*/ 0 w 115"/>
                <a:gd name="T35" fmla="*/ 57 h 229"/>
                <a:gd name="T36" fmla="*/ 3 w 115"/>
                <a:gd name="T37" fmla="*/ 38 h 229"/>
                <a:gd name="T38" fmla="*/ 11 w 115"/>
                <a:gd name="T39" fmla="*/ 22 h 229"/>
                <a:gd name="T40" fmla="*/ 22 w 115"/>
                <a:gd name="T41" fmla="*/ 11 h 229"/>
                <a:gd name="T42" fmla="*/ 39 w 115"/>
                <a:gd name="T43" fmla="*/ 2 h 229"/>
                <a:gd name="T44" fmla="*/ 58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72"/>
                  </a:lnTo>
                  <a:lnTo>
                    <a:pt x="112" y="191"/>
                  </a:lnTo>
                  <a:lnTo>
                    <a:pt x="105" y="206"/>
                  </a:lnTo>
                  <a:lnTo>
                    <a:pt x="93" y="219"/>
                  </a:lnTo>
                  <a:lnTo>
                    <a:pt x="76" y="226"/>
                  </a:lnTo>
                  <a:lnTo>
                    <a:pt x="58" y="229"/>
                  </a:lnTo>
                  <a:lnTo>
                    <a:pt x="39" y="226"/>
                  </a:lnTo>
                  <a:lnTo>
                    <a:pt x="22" y="219"/>
                  </a:lnTo>
                  <a:lnTo>
                    <a:pt x="11" y="206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3" name="Freeform 1144"/>
            <p:cNvSpPr>
              <a:spLocks/>
            </p:cNvSpPr>
            <p:nvPr/>
          </p:nvSpPr>
          <p:spPr bwMode="auto">
            <a:xfrm>
              <a:off x="7342188" y="5451476"/>
              <a:ext cx="17463" cy="36513"/>
            </a:xfrm>
            <a:custGeom>
              <a:avLst/>
              <a:gdLst>
                <a:gd name="T0" fmla="*/ 57 w 115"/>
                <a:gd name="T1" fmla="*/ 0 h 229"/>
                <a:gd name="T2" fmla="*/ 76 w 115"/>
                <a:gd name="T3" fmla="*/ 2 h 229"/>
                <a:gd name="T4" fmla="*/ 93 w 115"/>
                <a:gd name="T5" fmla="*/ 11 h 229"/>
                <a:gd name="T6" fmla="*/ 104 w 115"/>
                <a:gd name="T7" fmla="*/ 22 h 229"/>
                <a:gd name="T8" fmla="*/ 112 w 115"/>
                <a:gd name="T9" fmla="*/ 38 h 229"/>
                <a:gd name="T10" fmla="*/ 115 w 115"/>
                <a:gd name="T11" fmla="*/ 57 h 229"/>
                <a:gd name="T12" fmla="*/ 115 w 115"/>
                <a:gd name="T13" fmla="*/ 172 h 229"/>
                <a:gd name="T14" fmla="*/ 112 w 115"/>
                <a:gd name="T15" fmla="*/ 191 h 229"/>
                <a:gd name="T16" fmla="*/ 104 w 115"/>
                <a:gd name="T17" fmla="*/ 206 h 229"/>
                <a:gd name="T18" fmla="*/ 93 w 115"/>
                <a:gd name="T19" fmla="*/ 219 h 229"/>
                <a:gd name="T20" fmla="*/ 76 w 115"/>
                <a:gd name="T21" fmla="*/ 226 h 229"/>
                <a:gd name="T22" fmla="*/ 57 w 115"/>
                <a:gd name="T23" fmla="*/ 229 h 229"/>
                <a:gd name="T24" fmla="*/ 39 w 115"/>
                <a:gd name="T25" fmla="*/ 226 h 229"/>
                <a:gd name="T26" fmla="*/ 22 w 115"/>
                <a:gd name="T27" fmla="*/ 219 h 229"/>
                <a:gd name="T28" fmla="*/ 10 w 115"/>
                <a:gd name="T29" fmla="*/ 206 h 229"/>
                <a:gd name="T30" fmla="*/ 3 w 115"/>
                <a:gd name="T31" fmla="*/ 191 h 229"/>
                <a:gd name="T32" fmla="*/ 0 w 115"/>
                <a:gd name="T33" fmla="*/ 172 h 229"/>
                <a:gd name="T34" fmla="*/ 0 w 115"/>
                <a:gd name="T35" fmla="*/ 57 h 229"/>
                <a:gd name="T36" fmla="*/ 3 w 115"/>
                <a:gd name="T37" fmla="*/ 38 h 229"/>
                <a:gd name="T38" fmla="*/ 10 w 115"/>
                <a:gd name="T39" fmla="*/ 22 h 229"/>
                <a:gd name="T40" fmla="*/ 22 w 115"/>
                <a:gd name="T41" fmla="*/ 11 h 229"/>
                <a:gd name="T42" fmla="*/ 39 w 115"/>
                <a:gd name="T43" fmla="*/ 2 h 229"/>
                <a:gd name="T44" fmla="*/ 57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72"/>
                  </a:lnTo>
                  <a:lnTo>
                    <a:pt x="112" y="191"/>
                  </a:lnTo>
                  <a:lnTo>
                    <a:pt x="104" y="206"/>
                  </a:lnTo>
                  <a:lnTo>
                    <a:pt x="93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9" y="226"/>
                  </a:lnTo>
                  <a:lnTo>
                    <a:pt x="22" y="219"/>
                  </a:lnTo>
                  <a:lnTo>
                    <a:pt x="10" y="206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4" name="Freeform 1145"/>
            <p:cNvSpPr>
              <a:spLocks/>
            </p:cNvSpPr>
            <p:nvPr/>
          </p:nvSpPr>
          <p:spPr bwMode="auto">
            <a:xfrm>
              <a:off x="7305675" y="5451476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2 h 229"/>
                <a:gd name="T4" fmla="*/ 92 w 114"/>
                <a:gd name="T5" fmla="*/ 11 h 229"/>
                <a:gd name="T6" fmla="*/ 104 w 114"/>
                <a:gd name="T7" fmla="*/ 22 h 229"/>
                <a:gd name="T8" fmla="*/ 111 w 114"/>
                <a:gd name="T9" fmla="*/ 38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6 h 229"/>
                <a:gd name="T18" fmla="*/ 92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8 w 114"/>
                <a:gd name="T25" fmla="*/ 226 h 229"/>
                <a:gd name="T26" fmla="*/ 22 w 114"/>
                <a:gd name="T27" fmla="*/ 219 h 229"/>
                <a:gd name="T28" fmla="*/ 10 w 114"/>
                <a:gd name="T29" fmla="*/ 206 h 229"/>
                <a:gd name="T30" fmla="*/ 3 w 114"/>
                <a:gd name="T31" fmla="*/ 191 h 229"/>
                <a:gd name="T32" fmla="*/ 0 w 114"/>
                <a:gd name="T33" fmla="*/ 172 h 229"/>
                <a:gd name="T34" fmla="*/ 0 w 114"/>
                <a:gd name="T35" fmla="*/ 57 h 229"/>
                <a:gd name="T36" fmla="*/ 3 w 114"/>
                <a:gd name="T37" fmla="*/ 38 h 229"/>
                <a:gd name="T38" fmla="*/ 10 w 114"/>
                <a:gd name="T39" fmla="*/ 22 h 229"/>
                <a:gd name="T40" fmla="*/ 22 w 114"/>
                <a:gd name="T41" fmla="*/ 11 h 229"/>
                <a:gd name="T42" fmla="*/ 38 w 114"/>
                <a:gd name="T43" fmla="*/ 2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6"/>
                  </a:lnTo>
                  <a:lnTo>
                    <a:pt x="92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8" y="226"/>
                  </a:lnTo>
                  <a:lnTo>
                    <a:pt x="22" y="219"/>
                  </a:lnTo>
                  <a:lnTo>
                    <a:pt x="10" y="206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5" name="Freeform 1146"/>
            <p:cNvSpPr>
              <a:spLocks/>
            </p:cNvSpPr>
            <p:nvPr/>
          </p:nvSpPr>
          <p:spPr bwMode="auto">
            <a:xfrm>
              <a:off x="7342188" y="5116513"/>
              <a:ext cx="17463" cy="44450"/>
            </a:xfrm>
            <a:custGeom>
              <a:avLst/>
              <a:gdLst>
                <a:gd name="T0" fmla="*/ 57 w 115"/>
                <a:gd name="T1" fmla="*/ 0 h 286"/>
                <a:gd name="T2" fmla="*/ 76 w 115"/>
                <a:gd name="T3" fmla="*/ 2 h 286"/>
                <a:gd name="T4" fmla="*/ 93 w 115"/>
                <a:gd name="T5" fmla="*/ 10 h 286"/>
                <a:gd name="T6" fmla="*/ 104 w 115"/>
                <a:gd name="T7" fmla="*/ 22 h 286"/>
                <a:gd name="T8" fmla="*/ 112 w 115"/>
                <a:gd name="T9" fmla="*/ 37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8 h 286"/>
                <a:gd name="T16" fmla="*/ 104 w 115"/>
                <a:gd name="T17" fmla="*/ 263 h 286"/>
                <a:gd name="T18" fmla="*/ 93 w 115"/>
                <a:gd name="T19" fmla="*/ 276 h 286"/>
                <a:gd name="T20" fmla="*/ 76 w 115"/>
                <a:gd name="T21" fmla="*/ 283 h 286"/>
                <a:gd name="T22" fmla="*/ 57 w 115"/>
                <a:gd name="T23" fmla="*/ 286 h 286"/>
                <a:gd name="T24" fmla="*/ 39 w 115"/>
                <a:gd name="T25" fmla="*/ 283 h 286"/>
                <a:gd name="T26" fmla="*/ 22 w 115"/>
                <a:gd name="T27" fmla="*/ 276 h 286"/>
                <a:gd name="T28" fmla="*/ 10 w 115"/>
                <a:gd name="T29" fmla="*/ 263 h 286"/>
                <a:gd name="T30" fmla="*/ 3 w 115"/>
                <a:gd name="T31" fmla="*/ 248 h 286"/>
                <a:gd name="T32" fmla="*/ 0 w 115"/>
                <a:gd name="T33" fmla="*/ 229 h 286"/>
                <a:gd name="T34" fmla="*/ 0 w 115"/>
                <a:gd name="T35" fmla="*/ 57 h 286"/>
                <a:gd name="T36" fmla="*/ 3 w 115"/>
                <a:gd name="T37" fmla="*/ 37 h 286"/>
                <a:gd name="T38" fmla="*/ 10 w 115"/>
                <a:gd name="T39" fmla="*/ 22 h 286"/>
                <a:gd name="T40" fmla="*/ 22 w 115"/>
                <a:gd name="T41" fmla="*/ 10 h 286"/>
                <a:gd name="T42" fmla="*/ 39 w 115"/>
                <a:gd name="T43" fmla="*/ 2 h 286"/>
                <a:gd name="T44" fmla="*/ 57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8"/>
                  </a:lnTo>
                  <a:lnTo>
                    <a:pt x="104" y="263"/>
                  </a:lnTo>
                  <a:lnTo>
                    <a:pt x="93" y="276"/>
                  </a:lnTo>
                  <a:lnTo>
                    <a:pt x="76" y="283"/>
                  </a:lnTo>
                  <a:lnTo>
                    <a:pt x="57" y="286"/>
                  </a:lnTo>
                  <a:lnTo>
                    <a:pt x="39" y="283"/>
                  </a:lnTo>
                  <a:lnTo>
                    <a:pt x="22" y="276"/>
                  </a:lnTo>
                  <a:lnTo>
                    <a:pt x="10" y="263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6" name="Freeform 1147"/>
            <p:cNvSpPr>
              <a:spLocks noEditPoints="1"/>
            </p:cNvSpPr>
            <p:nvPr/>
          </p:nvSpPr>
          <p:spPr bwMode="auto">
            <a:xfrm>
              <a:off x="7315200" y="5080001"/>
              <a:ext cx="71438" cy="53975"/>
            </a:xfrm>
            <a:custGeom>
              <a:avLst/>
              <a:gdLst>
                <a:gd name="T0" fmla="*/ 143 w 459"/>
                <a:gd name="T1" fmla="*/ 115 h 343"/>
                <a:gd name="T2" fmla="*/ 131 w 459"/>
                <a:gd name="T3" fmla="*/ 117 h 343"/>
                <a:gd name="T4" fmla="*/ 123 w 459"/>
                <a:gd name="T5" fmla="*/ 122 h 343"/>
                <a:gd name="T6" fmla="*/ 117 w 459"/>
                <a:gd name="T7" fmla="*/ 131 h 343"/>
                <a:gd name="T8" fmla="*/ 115 w 459"/>
                <a:gd name="T9" fmla="*/ 143 h 343"/>
                <a:gd name="T10" fmla="*/ 115 w 459"/>
                <a:gd name="T11" fmla="*/ 200 h 343"/>
                <a:gd name="T12" fmla="*/ 117 w 459"/>
                <a:gd name="T13" fmla="*/ 211 h 343"/>
                <a:gd name="T14" fmla="*/ 123 w 459"/>
                <a:gd name="T15" fmla="*/ 221 h 343"/>
                <a:gd name="T16" fmla="*/ 131 w 459"/>
                <a:gd name="T17" fmla="*/ 227 h 343"/>
                <a:gd name="T18" fmla="*/ 143 w 459"/>
                <a:gd name="T19" fmla="*/ 229 h 343"/>
                <a:gd name="T20" fmla="*/ 315 w 459"/>
                <a:gd name="T21" fmla="*/ 229 h 343"/>
                <a:gd name="T22" fmla="*/ 327 w 459"/>
                <a:gd name="T23" fmla="*/ 227 h 343"/>
                <a:gd name="T24" fmla="*/ 336 w 459"/>
                <a:gd name="T25" fmla="*/ 221 h 343"/>
                <a:gd name="T26" fmla="*/ 342 w 459"/>
                <a:gd name="T27" fmla="*/ 211 h 343"/>
                <a:gd name="T28" fmla="*/ 344 w 459"/>
                <a:gd name="T29" fmla="*/ 200 h 343"/>
                <a:gd name="T30" fmla="*/ 344 w 459"/>
                <a:gd name="T31" fmla="*/ 143 h 343"/>
                <a:gd name="T32" fmla="*/ 342 w 459"/>
                <a:gd name="T33" fmla="*/ 131 h 343"/>
                <a:gd name="T34" fmla="*/ 336 w 459"/>
                <a:gd name="T35" fmla="*/ 122 h 343"/>
                <a:gd name="T36" fmla="*/ 327 w 459"/>
                <a:gd name="T37" fmla="*/ 117 h 343"/>
                <a:gd name="T38" fmla="*/ 315 w 459"/>
                <a:gd name="T39" fmla="*/ 115 h 343"/>
                <a:gd name="T40" fmla="*/ 143 w 459"/>
                <a:gd name="T41" fmla="*/ 115 h 343"/>
                <a:gd name="T42" fmla="*/ 143 w 459"/>
                <a:gd name="T43" fmla="*/ 0 h 343"/>
                <a:gd name="T44" fmla="*/ 315 w 459"/>
                <a:gd name="T45" fmla="*/ 0 h 343"/>
                <a:gd name="T46" fmla="*/ 345 w 459"/>
                <a:gd name="T47" fmla="*/ 2 h 343"/>
                <a:gd name="T48" fmla="*/ 371 w 459"/>
                <a:gd name="T49" fmla="*/ 11 h 343"/>
                <a:gd name="T50" fmla="*/ 396 w 459"/>
                <a:gd name="T51" fmla="*/ 24 h 343"/>
                <a:gd name="T52" fmla="*/ 417 w 459"/>
                <a:gd name="T53" fmla="*/ 42 h 343"/>
                <a:gd name="T54" fmla="*/ 435 w 459"/>
                <a:gd name="T55" fmla="*/ 63 h 343"/>
                <a:gd name="T56" fmla="*/ 447 w 459"/>
                <a:gd name="T57" fmla="*/ 87 h 343"/>
                <a:gd name="T58" fmla="*/ 456 w 459"/>
                <a:gd name="T59" fmla="*/ 114 h 343"/>
                <a:gd name="T60" fmla="*/ 459 w 459"/>
                <a:gd name="T61" fmla="*/ 143 h 343"/>
                <a:gd name="T62" fmla="*/ 459 w 459"/>
                <a:gd name="T63" fmla="*/ 200 h 343"/>
                <a:gd name="T64" fmla="*/ 456 w 459"/>
                <a:gd name="T65" fmla="*/ 229 h 343"/>
                <a:gd name="T66" fmla="*/ 447 w 459"/>
                <a:gd name="T67" fmla="*/ 256 h 343"/>
                <a:gd name="T68" fmla="*/ 435 w 459"/>
                <a:gd name="T69" fmla="*/ 281 h 343"/>
                <a:gd name="T70" fmla="*/ 417 w 459"/>
                <a:gd name="T71" fmla="*/ 302 h 343"/>
                <a:gd name="T72" fmla="*/ 396 w 459"/>
                <a:gd name="T73" fmla="*/ 319 h 343"/>
                <a:gd name="T74" fmla="*/ 371 w 459"/>
                <a:gd name="T75" fmla="*/ 332 h 343"/>
                <a:gd name="T76" fmla="*/ 345 w 459"/>
                <a:gd name="T77" fmla="*/ 340 h 343"/>
                <a:gd name="T78" fmla="*/ 315 w 459"/>
                <a:gd name="T79" fmla="*/ 343 h 343"/>
                <a:gd name="T80" fmla="*/ 143 w 459"/>
                <a:gd name="T81" fmla="*/ 343 h 343"/>
                <a:gd name="T82" fmla="*/ 114 w 459"/>
                <a:gd name="T83" fmla="*/ 340 h 343"/>
                <a:gd name="T84" fmla="*/ 88 w 459"/>
                <a:gd name="T85" fmla="*/ 332 h 343"/>
                <a:gd name="T86" fmla="*/ 63 w 459"/>
                <a:gd name="T87" fmla="*/ 319 h 343"/>
                <a:gd name="T88" fmla="*/ 42 w 459"/>
                <a:gd name="T89" fmla="*/ 302 h 343"/>
                <a:gd name="T90" fmla="*/ 24 w 459"/>
                <a:gd name="T91" fmla="*/ 281 h 343"/>
                <a:gd name="T92" fmla="*/ 11 w 459"/>
                <a:gd name="T93" fmla="*/ 256 h 343"/>
                <a:gd name="T94" fmla="*/ 3 w 459"/>
                <a:gd name="T95" fmla="*/ 229 h 343"/>
                <a:gd name="T96" fmla="*/ 0 w 459"/>
                <a:gd name="T97" fmla="*/ 200 h 343"/>
                <a:gd name="T98" fmla="*/ 0 w 459"/>
                <a:gd name="T99" fmla="*/ 143 h 343"/>
                <a:gd name="T100" fmla="*/ 3 w 459"/>
                <a:gd name="T101" fmla="*/ 114 h 343"/>
                <a:gd name="T102" fmla="*/ 11 w 459"/>
                <a:gd name="T103" fmla="*/ 87 h 343"/>
                <a:gd name="T104" fmla="*/ 24 w 459"/>
                <a:gd name="T105" fmla="*/ 63 h 343"/>
                <a:gd name="T106" fmla="*/ 42 w 459"/>
                <a:gd name="T107" fmla="*/ 42 h 343"/>
                <a:gd name="T108" fmla="*/ 63 w 459"/>
                <a:gd name="T109" fmla="*/ 24 h 343"/>
                <a:gd name="T110" fmla="*/ 88 w 459"/>
                <a:gd name="T111" fmla="*/ 11 h 343"/>
                <a:gd name="T112" fmla="*/ 114 w 459"/>
                <a:gd name="T113" fmla="*/ 2 h 343"/>
                <a:gd name="T114" fmla="*/ 143 w 459"/>
                <a:gd name="T11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9" h="343">
                  <a:moveTo>
                    <a:pt x="143" y="115"/>
                  </a:moveTo>
                  <a:lnTo>
                    <a:pt x="131" y="117"/>
                  </a:lnTo>
                  <a:lnTo>
                    <a:pt x="123" y="122"/>
                  </a:lnTo>
                  <a:lnTo>
                    <a:pt x="117" y="131"/>
                  </a:lnTo>
                  <a:lnTo>
                    <a:pt x="115" y="143"/>
                  </a:lnTo>
                  <a:lnTo>
                    <a:pt x="115" y="200"/>
                  </a:lnTo>
                  <a:lnTo>
                    <a:pt x="117" y="211"/>
                  </a:lnTo>
                  <a:lnTo>
                    <a:pt x="123" y="221"/>
                  </a:lnTo>
                  <a:lnTo>
                    <a:pt x="131" y="227"/>
                  </a:lnTo>
                  <a:lnTo>
                    <a:pt x="143" y="229"/>
                  </a:lnTo>
                  <a:lnTo>
                    <a:pt x="315" y="229"/>
                  </a:lnTo>
                  <a:lnTo>
                    <a:pt x="327" y="227"/>
                  </a:lnTo>
                  <a:lnTo>
                    <a:pt x="336" y="221"/>
                  </a:lnTo>
                  <a:lnTo>
                    <a:pt x="342" y="211"/>
                  </a:lnTo>
                  <a:lnTo>
                    <a:pt x="344" y="200"/>
                  </a:lnTo>
                  <a:lnTo>
                    <a:pt x="344" y="143"/>
                  </a:lnTo>
                  <a:lnTo>
                    <a:pt x="342" y="131"/>
                  </a:lnTo>
                  <a:lnTo>
                    <a:pt x="336" y="122"/>
                  </a:lnTo>
                  <a:lnTo>
                    <a:pt x="327" y="117"/>
                  </a:lnTo>
                  <a:lnTo>
                    <a:pt x="315" y="115"/>
                  </a:lnTo>
                  <a:lnTo>
                    <a:pt x="143" y="115"/>
                  </a:lnTo>
                  <a:close/>
                  <a:moveTo>
                    <a:pt x="143" y="0"/>
                  </a:moveTo>
                  <a:lnTo>
                    <a:pt x="315" y="0"/>
                  </a:lnTo>
                  <a:lnTo>
                    <a:pt x="345" y="2"/>
                  </a:lnTo>
                  <a:lnTo>
                    <a:pt x="371" y="11"/>
                  </a:lnTo>
                  <a:lnTo>
                    <a:pt x="396" y="24"/>
                  </a:lnTo>
                  <a:lnTo>
                    <a:pt x="417" y="42"/>
                  </a:lnTo>
                  <a:lnTo>
                    <a:pt x="435" y="63"/>
                  </a:lnTo>
                  <a:lnTo>
                    <a:pt x="447" y="87"/>
                  </a:lnTo>
                  <a:lnTo>
                    <a:pt x="456" y="114"/>
                  </a:lnTo>
                  <a:lnTo>
                    <a:pt x="459" y="143"/>
                  </a:lnTo>
                  <a:lnTo>
                    <a:pt x="459" y="200"/>
                  </a:lnTo>
                  <a:lnTo>
                    <a:pt x="456" y="229"/>
                  </a:lnTo>
                  <a:lnTo>
                    <a:pt x="447" y="256"/>
                  </a:lnTo>
                  <a:lnTo>
                    <a:pt x="435" y="281"/>
                  </a:lnTo>
                  <a:lnTo>
                    <a:pt x="417" y="302"/>
                  </a:lnTo>
                  <a:lnTo>
                    <a:pt x="396" y="319"/>
                  </a:lnTo>
                  <a:lnTo>
                    <a:pt x="371" y="332"/>
                  </a:lnTo>
                  <a:lnTo>
                    <a:pt x="345" y="340"/>
                  </a:lnTo>
                  <a:lnTo>
                    <a:pt x="315" y="343"/>
                  </a:lnTo>
                  <a:lnTo>
                    <a:pt x="143" y="343"/>
                  </a:lnTo>
                  <a:lnTo>
                    <a:pt x="114" y="340"/>
                  </a:lnTo>
                  <a:lnTo>
                    <a:pt x="88" y="332"/>
                  </a:lnTo>
                  <a:lnTo>
                    <a:pt x="63" y="319"/>
                  </a:lnTo>
                  <a:lnTo>
                    <a:pt x="42" y="302"/>
                  </a:lnTo>
                  <a:lnTo>
                    <a:pt x="24" y="281"/>
                  </a:lnTo>
                  <a:lnTo>
                    <a:pt x="11" y="256"/>
                  </a:lnTo>
                  <a:lnTo>
                    <a:pt x="3" y="229"/>
                  </a:lnTo>
                  <a:lnTo>
                    <a:pt x="0" y="200"/>
                  </a:lnTo>
                  <a:lnTo>
                    <a:pt x="0" y="143"/>
                  </a:lnTo>
                  <a:lnTo>
                    <a:pt x="3" y="114"/>
                  </a:lnTo>
                  <a:lnTo>
                    <a:pt x="11" y="87"/>
                  </a:lnTo>
                  <a:lnTo>
                    <a:pt x="24" y="63"/>
                  </a:lnTo>
                  <a:lnTo>
                    <a:pt x="42" y="42"/>
                  </a:lnTo>
                  <a:lnTo>
                    <a:pt x="63" y="24"/>
                  </a:lnTo>
                  <a:lnTo>
                    <a:pt x="88" y="11"/>
                  </a:lnTo>
                  <a:lnTo>
                    <a:pt x="114" y="2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7" name="Freeform 1148"/>
            <p:cNvSpPr>
              <a:spLocks noEditPoints="1"/>
            </p:cNvSpPr>
            <p:nvPr/>
          </p:nvSpPr>
          <p:spPr bwMode="auto">
            <a:xfrm>
              <a:off x="7232650" y="5414963"/>
              <a:ext cx="273050" cy="73025"/>
            </a:xfrm>
            <a:custGeom>
              <a:avLst/>
              <a:gdLst>
                <a:gd name="T0" fmla="*/ 120 w 1720"/>
                <a:gd name="T1" fmla="*/ 115 h 458"/>
                <a:gd name="T2" fmla="*/ 131 w 1720"/>
                <a:gd name="T3" fmla="*/ 153 h 458"/>
                <a:gd name="T4" fmla="*/ 147 w 1720"/>
                <a:gd name="T5" fmla="*/ 189 h 458"/>
                <a:gd name="T6" fmla="*/ 168 w 1720"/>
                <a:gd name="T7" fmla="*/ 222 h 458"/>
                <a:gd name="T8" fmla="*/ 192 w 1720"/>
                <a:gd name="T9" fmla="*/ 252 h 458"/>
                <a:gd name="T10" fmla="*/ 220 w 1720"/>
                <a:gd name="T11" fmla="*/ 278 h 458"/>
                <a:gd name="T12" fmla="*/ 251 w 1720"/>
                <a:gd name="T13" fmla="*/ 301 h 458"/>
                <a:gd name="T14" fmla="*/ 286 w 1720"/>
                <a:gd name="T15" fmla="*/ 319 h 458"/>
                <a:gd name="T16" fmla="*/ 322 w 1720"/>
                <a:gd name="T17" fmla="*/ 332 h 458"/>
                <a:gd name="T18" fmla="*/ 361 w 1720"/>
                <a:gd name="T19" fmla="*/ 340 h 458"/>
                <a:gd name="T20" fmla="*/ 401 w 1720"/>
                <a:gd name="T21" fmla="*/ 344 h 458"/>
                <a:gd name="T22" fmla="*/ 1273 w 1720"/>
                <a:gd name="T23" fmla="*/ 344 h 458"/>
                <a:gd name="T24" fmla="*/ 1222 w 1720"/>
                <a:gd name="T25" fmla="*/ 313 h 458"/>
                <a:gd name="T26" fmla="*/ 1174 w 1720"/>
                <a:gd name="T27" fmla="*/ 280 h 458"/>
                <a:gd name="T28" fmla="*/ 1127 w 1720"/>
                <a:gd name="T29" fmla="*/ 244 h 458"/>
                <a:gd name="T30" fmla="*/ 1083 w 1720"/>
                <a:gd name="T31" fmla="*/ 204 h 458"/>
                <a:gd name="T32" fmla="*/ 1042 w 1720"/>
                <a:gd name="T33" fmla="*/ 162 h 458"/>
                <a:gd name="T34" fmla="*/ 1003 w 1720"/>
                <a:gd name="T35" fmla="*/ 115 h 458"/>
                <a:gd name="T36" fmla="*/ 120 w 1720"/>
                <a:gd name="T37" fmla="*/ 115 h 458"/>
                <a:gd name="T38" fmla="*/ 0 w 1720"/>
                <a:gd name="T39" fmla="*/ 0 h 458"/>
                <a:gd name="T40" fmla="*/ 1061 w 1720"/>
                <a:gd name="T41" fmla="*/ 0 h 458"/>
                <a:gd name="T42" fmla="*/ 1078 w 1720"/>
                <a:gd name="T43" fmla="*/ 23 h 458"/>
                <a:gd name="T44" fmla="*/ 1119 w 1720"/>
                <a:gd name="T45" fmla="*/ 72 h 458"/>
                <a:gd name="T46" fmla="*/ 1161 w 1720"/>
                <a:gd name="T47" fmla="*/ 118 h 458"/>
                <a:gd name="T48" fmla="*/ 1208 w 1720"/>
                <a:gd name="T49" fmla="*/ 160 h 458"/>
                <a:gd name="T50" fmla="*/ 1257 w 1720"/>
                <a:gd name="T51" fmla="*/ 198 h 458"/>
                <a:gd name="T52" fmla="*/ 1308 w 1720"/>
                <a:gd name="T53" fmla="*/ 231 h 458"/>
                <a:gd name="T54" fmla="*/ 1362 w 1720"/>
                <a:gd name="T55" fmla="*/ 260 h 458"/>
                <a:gd name="T56" fmla="*/ 1418 w 1720"/>
                <a:gd name="T57" fmla="*/ 285 h 458"/>
                <a:gd name="T58" fmla="*/ 1476 w 1720"/>
                <a:gd name="T59" fmla="*/ 306 h 458"/>
                <a:gd name="T60" fmla="*/ 1535 w 1720"/>
                <a:gd name="T61" fmla="*/ 322 h 458"/>
                <a:gd name="T62" fmla="*/ 1596 w 1720"/>
                <a:gd name="T63" fmla="*/ 334 h 458"/>
                <a:gd name="T64" fmla="*/ 1657 w 1720"/>
                <a:gd name="T65" fmla="*/ 340 h 458"/>
                <a:gd name="T66" fmla="*/ 1720 w 1720"/>
                <a:gd name="T67" fmla="*/ 344 h 458"/>
                <a:gd name="T68" fmla="*/ 1720 w 1720"/>
                <a:gd name="T69" fmla="*/ 458 h 458"/>
                <a:gd name="T70" fmla="*/ 401 w 1720"/>
                <a:gd name="T71" fmla="*/ 458 h 458"/>
                <a:gd name="T72" fmla="*/ 350 w 1720"/>
                <a:gd name="T73" fmla="*/ 455 h 458"/>
                <a:gd name="T74" fmla="*/ 302 w 1720"/>
                <a:gd name="T75" fmla="*/ 446 h 458"/>
                <a:gd name="T76" fmla="*/ 255 w 1720"/>
                <a:gd name="T77" fmla="*/ 431 h 458"/>
                <a:gd name="T78" fmla="*/ 212 w 1720"/>
                <a:gd name="T79" fmla="*/ 411 h 458"/>
                <a:gd name="T80" fmla="*/ 171 w 1720"/>
                <a:gd name="T81" fmla="*/ 386 h 458"/>
                <a:gd name="T82" fmla="*/ 134 w 1720"/>
                <a:gd name="T83" fmla="*/ 357 h 458"/>
                <a:gd name="T84" fmla="*/ 101 w 1720"/>
                <a:gd name="T85" fmla="*/ 324 h 458"/>
                <a:gd name="T86" fmla="*/ 71 w 1720"/>
                <a:gd name="T87" fmla="*/ 287 h 458"/>
                <a:gd name="T88" fmla="*/ 47 w 1720"/>
                <a:gd name="T89" fmla="*/ 247 h 458"/>
                <a:gd name="T90" fmla="*/ 27 w 1720"/>
                <a:gd name="T91" fmla="*/ 203 h 458"/>
                <a:gd name="T92" fmla="*/ 13 w 1720"/>
                <a:gd name="T93" fmla="*/ 156 h 458"/>
                <a:gd name="T94" fmla="*/ 3 w 1720"/>
                <a:gd name="T95" fmla="*/ 108 h 458"/>
                <a:gd name="T96" fmla="*/ 0 w 1720"/>
                <a:gd name="T97" fmla="*/ 58 h 458"/>
                <a:gd name="T98" fmla="*/ 0 w 1720"/>
                <a:gd name="T9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20" h="458">
                  <a:moveTo>
                    <a:pt x="120" y="115"/>
                  </a:moveTo>
                  <a:lnTo>
                    <a:pt x="131" y="153"/>
                  </a:lnTo>
                  <a:lnTo>
                    <a:pt x="147" y="189"/>
                  </a:lnTo>
                  <a:lnTo>
                    <a:pt x="168" y="222"/>
                  </a:lnTo>
                  <a:lnTo>
                    <a:pt x="192" y="252"/>
                  </a:lnTo>
                  <a:lnTo>
                    <a:pt x="220" y="278"/>
                  </a:lnTo>
                  <a:lnTo>
                    <a:pt x="251" y="301"/>
                  </a:lnTo>
                  <a:lnTo>
                    <a:pt x="286" y="319"/>
                  </a:lnTo>
                  <a:lnTo>
                    <a:pt x="322" y="332"/>
                  </a:lnTo>
                  <a:lnTo>
                    <a:pt x="361" y="340"/>
                  </a:lnTo>
                  <a:lnTo>
                    <a:pt x="401" y="344"/>
                  </a:lnTo>
                  <a:lnTo>
                    <a:pt x="1273" y="344"/>
                  </a:lnTo>
                  <a:lnTo>
                    <a:pt x="1222" y="313"/>
                  </a:lnTo>
                  <a:lnTo>
                    <a:pt x="1174" y="280"/>
                  </a:lnTo>
                  <a:lnTo>
                    <a:pt x="1127" y="244"/>
                  </a:lnTo>
                  <a:lnTo>
                    <a:pt x="1083" y="204"/>
                  </a:lnTo>
                  <a:lnTo>
                    <a:pt x="1042" y="162"/>
                  </a:lnTo>
                  <a:lnTo>
                    <a:pt x="1003" y="115"/>
                  </a:lnTo>
                  <a:lnTo>
                    <a:pt x="120" y="115"/>
                  </a:lnTo>
                  <a:close/>
                  <a:moveTo>
                    <a:pt x="0" y="0"/>
                  </a:moveTo>
                  <a:lnTo>
                    <a:pt x="1061" y="0"/>
                  </a:lnTo>
                  <a:lnTo>
                    <a:pt x="1078" y="23"/>
                  </a:lnTo>
                  <a:lnTo>
                    <a:pt x="1119" y="72"/>
                  </a:lnTo>
                  <a:lnTo>
                    <a:pt x="1161" y="118"/>
                  </a:lnTo>
                  <a:lnTo>
                    <a:pt x="1208" y="160"/>
                  </a:lnTo>
                  <a:lnTo>
                    <a:pt x="1257" y="198"/>
                  </a:lnTo>
                  <a:lnTo>
                    <a:pt x="1308" y="231"/>
                  </a:lnTo>
                  <a:lnTo>
                    <a:pt x="1362" y="260"/>
                  </a:lnTo>
                  <a:lnTo>
                    <a:pt x="1418" y="285"/>
                  </a:lnTo>
                  <a:lnTo>
                    <a:pt x="1476" y="306"/>
                  </a:lnTo>
                  <a:lnTo>
                    <a:pt x="1535" y="322"/>
                  </a:lnTo>
                  <a:lnTo>
                    <a:pt x="1596" y="334"/>
                  </a:lnTo>
                  <a:lnTo>
                    <a:pt x="1657" y="340"/>
                  </a:lnTo>
                  <a:lnTo>
                    <a:pt x="1720" y="344"/>
                  </a:lnTo>
                  <a:lnTo>
                    <a:pt x="1720" y="458"/>
                  </a:lnTo>
                  <a:lnTo>
                    <a:pt x="401" y="458"/>
                  </a:lnTo>
                  <a:lnTo>
                    <a:pt x="350" y="455"/>
                  </a:lnTo>
                  <a:lnTo>
                    <a:pt x="302" y="446"/>
                  </a:lnTo>
                  <a:lnTo>
                    <a:pt x="255" y="431"/>
                  </a:lnTo>
                  <a:lnTo>
                    <a:pt x="212" y="411"/>
                  </a:lnTo>
                  <a:lnTo>
                    <a:pt x="171" y="386"/>
                  </a:lnTo>
                  <a:lnTo>
                    <a:pt x="134" y="357"/>
                  </a:lnTo>
                  <a:lnTo>
                    <a:pt x="101" y="324"/>
                  </a:lnTo>
                  <a:lnTo>
                    <a:pt x="71" y="287"/>
                  </a:lnTo>
                  <a:lnTo>
                    <a:pt x="47" y="247"/>
                  </a:lnTo>
                  <a:lnTo>
                    <a:pt x="27" y="203"/>
                  </a:lnTo>
                  <a:lnTo>
                    <a:pt x="13" y="156"/>
                  </a:lnTo>
                  <a:lnTo>
                    <a:pt x="3" y="10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8" name="Freeform 1149"/>
            <p:cNvSpPr>
              <a:spLocks noEditPoints="1"/>
            </p:cNvSpPr>
            <p:nvPr/>
          </p:nvSpPr>
          <p:spPr bwMode="auto">
            <a:xfrm>
              <a:off x="7505700" y="5414963"/>
              <a:ext cx="273050" cy="73025"/>
            </a:xfrm>
            <a:custGeom>
              <a:avLst/>
              <a:gdLst>
                <a:gd name="T0" fmla="*/ 717 w 1720"/>
                <a:gd name="T1" fmla="*/ 115 h 458"/>
                <a:gd name="T2" fmla="*/ 667 w 1720"/>
                <a:gd name="T3" fmla="*/ 170 h 458"/>
                <a:gd name="T4" fmla="*/ 615 w 1720"/>
                <a:gd name="T5" fmla="*/ 221 h 458"/>
                <a:gd name="T6" fmla="*/ 561 w 1720"/>
                <a:gd name="T7" fmla="*/ 266 h 458"/>
                <a:gd name="T8" fmla="*/ 505 w 1720"/>
                <a:gd name="T9" fmla="*/ 307 h 458"/>
                <a:gd name="T10" fmla="*/ 447 w 1720"/>
                <a:gd name="T11" fmla="*/ 344 h 458"/>
                <a:gd name="T12" fmla="*/ 1319 w 1720"/>
                <a:gd name="T13" fmla="*/ 344 h 458"/>
                <a:gd name="T14" fmla="*/ 1359 w 1720"/>
                <a:gd name="T15" fmla="*/ 340 h 458"/>
                <a:gd name="T16" fmla="*/ 1398 w 1720"/>
                <a:gd name="T17" fmla="*/ 332 h 458"/>
                <a:gd name="T18" fmla="*/ 1434 w 1720"/>
                <a:gd name="T19" fmla="*/ 319 h 458"/>
                <a:gd name="T20" fmla="*/ 1469 w 1720"/>
                <a:gd name="T21" fmla="*/ 301 h 458"/>
                <a:gd name="T22" fmla="*/ 1500 w 1720"/>
                <a:gd name="T23" fmla="*/ 278 h 458"/>
                <a:gd name="T24" fmla="*/ 1528 w 1720"/>
                <a:gd name="T25" fmla="*/ 252 h 458"/>
                <a:gd name="T26" fmla="*/ 1552 w 1720"/>
                <a:gd name="T27" fmla="*/ 222 h 458"/>
                <a:gd name="T28" fmla="*/ 1573 w 1720"/>
                <a:gd name="T29" fmla="*/ 189 h 458"/>
                <a:gd name="T30" fmla="*/ 1589 w 1720"/>
                <a:gd name="T31" fmla="*/ 153 h 458"/>
                <a:gd name="T32" fmla="*/ 1600 w 1720"/>
                <a:gd name="T33" fmla="*/ 115 h 458"/>
                <a:gd name="T34" fmla="*/ 717 w 1720"/>
                <a:gd name="T35" fmla="*/ 115 h 458"/>
                <a:gd name="T36" fmla="*/ 659 w 1720"/>
                <a:gd name="T37" fmla="*/ 0 h 458"/>
                <a:gd name="T38" fmla="*/ 1720 w 1720"/>
                <a:gd name="T39" fmla="*/ 0 h 458"/>
                <a:gd name="T40" fmla="*/ 1720 w 1720"/>
                <a:gd name="T41" fmla="*/ 58 h 458"/>
                <a:gd name="T42" fmla="*/ 1717 w 1720"/>
                <a:gd name="T43" fmla="*/ 108 h 458"/>
                <a:gd name="T44" fmla="*/ 1707 w 1720"/>
                <a:gd name="T45" fmla="*/ 156 h 458"/>
                <a:gd name="T46" fmla="*/ 1693 w 1720"/>
                <a:gd name="T47" fmla="*/ 203 h 458"/>
                <a:gd name="T48" fmla="*/ 1673 w 1720"/>
                <a:gd name="T49" fmla="*/ 247 h 458"/>
                <a:gd name="T50" fmla="*/ 1649 w 1720"/>
                <a:gd name="T51" fmla="*/ 287 h 458"/>
                <a:gd name="T52" fmla="*/ 1619 w 1720"/>
                <a:gd name="T53" fmla="*/ 324 h 458"/>
                <a:gd name="T54" fmla="*/ 1586 w 1720"/>
                <a:gd name="T55" fmla="*/ 357 h 458"/>
                <a:gd name="T56" fmla="*/ 1549 w 1720"/>
                <a:gd name="T57" fmla="*/ 386 h 458"/>
                <a:gd name="T58" fmla="*/ 1508 w 1720"/>
                <a:gd name="T59" fmla="*/ 411 h 458"/>
                <a:gd name="T60" fmla="*/ 1465 w 1720"/>
                <a:gd name="T61" fmla="*/ 431 h 458"/>
                <a:gd name="T62" fmla="*/ 1418 w 1720"/>
                <a:gd name="T63" fmla="*/ 446 h 458"/>
                <a:gd name="T64" fmla="*/ 1370 w 1720"/>
                <a:gd name="T65" fmla="*/ 455 h 458"/>
                <a:gd name="T66" fmla="*/ 1319 w 1720"/>
                <a:gd name="T67" fmla="*/ 458 h 458"/>
                <a:gd name="T68" fmla="*/ 0 w 1720"/>
                <a:gd name="T69" fmla="*/ 458 h 458"/>
                <a:gd name="T70" fmla="*/ 0 w 1720"/>
                <a:gd name="T71" fmla="*/ 344 h 458"/>
                <a:gd name="T72" fmla="*/ 63 w 1720"/>
                <a:gd name="T73" fmla="*/ 340 h 458"/>
                <a:gd name="T74" fmla="*/ 124 w 1720"/>
                <a:gd name="T75" fmla="*/ 334 h 458"/>
                <a:gd name="T76" fmla="*/ 185 w 1720"/>
                <a:gd name="T77" fmla="*/ 322 h 458"/>
                <a:gd name="T78" fmla="*/ 244 w 1720"/>
                <a:gd name="T79" fmla="*/ 306 h 458"/>
                <a:gd name="T80" fmla="*/ 302 w 1720"/>
                <a:gd name="T81" fmla="*/ 285 h 458"/>
                <a:gd name="T82" fmla="*/ 358 w 1720"/>
                <a:gd name="T83" fmla="*/ 260 h 458"/>
                <a:gd name="T84" fmla="*/ 412 w 1720"/>
                <a:gd name="T85" fmla="*/ 231 h 458"/>
                <a:gd name="T86" fmla="*/ 463 w 1720"/>
                <a:gd name="T87" fmla="*/ 198 h 458"/>
                <a:gd name="T88" fmla="*/ 512 w 1720"/>
                <a:gd name="T89" fmla="*/ 160 h 458"/>
                <a:gd name="T90" fmla="*/ 559 w 1720"/>
                <a:gd name="T91" fmla="*/ 118 h 458"/>
                <a:gd name="T92" fmla="*/ 601 w 1720"/>
                <a:gd name="T93" fmla="*/ 72 h 458"/>
                <a:gd name="T94" fmla="*/ 642 w 1720"/>
                <a:gd name="T95" fmla="*/ 23 h 458"/>
                <a:gd name="T96" fmla="*/ 659 w 1720"/>
                <a:gd name="T9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0" h="458">
                  <a:moveTo>
                    <a:pt x="717" y="115"/>
                  </a:moveTo>
                  <a:lnTo>
                    <a:pt x="667" y="170"/>
                  </a:lnTo>
                  <a:lnTo>
                    <a:pt x="615" y="221"/>
                  </a:lnTo>
                  <a:lnTo>
                    <a:pt x="561" y="266"/>
                  </a:lnTo>
                  <a:lnTo>
                    <a:pt x="505" y="307"/>
                  </a:lnTo>
                  <a:lnTo>
                    <a:pt x="447" y="344"/>
                  </a:lnTo>
                  <a:lnTo>
                    <a:pt x="1319" y="344"/>
                  </a:lnTo>
                  <a:lnTo>
                    <a:pt x="1359" y="340"/>
                  </a:lnTo>
                  <a:lnTo>
                    <a:pt x="1398" y="332"/>
                  </a:lnTo>
                  <a:lnTo>
                    <a:pt x="1434" y="319"/>
                  </a:lnTo>
                  <a:lnTo>
                    <a:pt x="1469" y="301"/>
                  </a:lnTo>
                  <a:lnTo>
                    <a:pt x="1500" y="278"/>
                  </a:lnTo>
                  <a:lnTo>
                    <a:pt x="1528" y="252"/>
                  </a:lnTo>
                  <a:lnTo>
                    <a:pt x="1552" y="222"/>
                  </a:lnTo>
                  <a:lnTo>
                    <a:pt x="1573" y="189"/>
                  </a:lnTo>
                  <a:lnTo>
                    <a:pt x="1589" y="153"/>
                  </a:lnTo>
                  <a:lnTo>
                    <a:pt x="1600" y="115"/>
                  </a:lnTo>
                  <a:lnTo>
                    <a:pt x="717" y="115"/>
                  </a:lnTo>
                  <a:close/>
                  <a:moveTo>
                    <a:pt x="659" y="0"/>
                  </a:moveTo>
                  <a:lnTo>
                    <a:pt x="1720" y="0"/>
                  </a:lnTo>
                  <a:lnTo>
                    <a:pt x="1720" y="58"/>
                  </a:lnTo>
                  <a:lnTo>
                    <a:pt x="1717" y="108"/>
                  </a:lnTo>
                  <a:lnTo>
                    <a:pt x="1707" y="156"/>
                  </a:lnTo>
                  <a:lnTo>
                    <a:pt x="1693" y="203"/>
                  </a:lnTo>
                  <a:lnTo>
                    <a:pt x="1673" y="247"/>
                  </a:lnTo>
                  <a:lnTo>
                    <a:pt x="1649" y="287"/>
                  </a:lnTo>
                  <a:lnTo>
                    <a:pt x="1619" y="324"/>
                  </a:lnTo>
                  <a:lnTo>
                    <a:pt x="1586" y="357"/>
                  </a:lnTo>
                  <a:lnTo>
                    <a:pt x="1549" y="386"/>
                  </a:lnTo>
                  <a:lnTo>
                    <a:pt x="1508" y="411"/>
                  </a:lnTo>
                  <a:lnTo>
                    <a:pt x="1465" y="431"/>
                  </a:lnTo>
                  <a:lnTo>
                    <a:pt x="1418" y="446"/>
                  </a:lnTo>
                  <a:lnTo>
                    <a:pt x="1370" y="455"/>
                  </a:lnTo>
                  <a:lnTo>
                    <a:pt x="1319" y="458"/>
                  </a:lnTo>
                  <a:lnTo>
                    <a:pt x="0" y="458"/>
                  </a:lnTo>
                  <a:lnTo>
                    <a:pt x="0" y="344"/>
                  </a:lnTo>
                  <a:lnTo>
                    <a:pt x="63" y="340"/>
                  </a:lnTo>
                  <a:lnTo>
                    <a:pt x="124" y="334"/>
                  </a:lnTo>
                  <a:lnTo>
                    <a:pt x="185" y="322"/>
                  </a:lnTo>
                  <a:lnTo>
                    <a:pt x="244" y="306"/>
                  </a:lnTo>
                  <a:lnTo>
                    <a:pt x="302" y="285"/>
                  </a:lnTo>
                  <a:lnTo>
                    <a:pt x="358" y="260"/>
                  </a:lnTo>
                  <a:lnTo>
                    <a:pt x="412" y="231"/>
                  </a:lnTo>
                  <a:lnTo>
                    <a:pt x="463" y="198"/>
                  </a:lnTo>
                  <a:lnTo>
                    <a:pt x="512" y="160"/>
                  </a:lnTo>
                  <a:lnTo>
                    <a:pt x="559" y="118"/>
                  </a:lnTo>
                  <a:lnTo>
                    <a:pt x="601" y="72"/>
                  </a:lnTo>
                  <a:lnTo>
                    <a:pt x="642" y="23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9" name="Freeform 1150"/>
            <p:cNvSpPr>
              <a:spLocks noEditPoints="1"/>
            </p:cNvSpPr>
            <p:nvPr/>
          </p:nvSpPr>
          <p:spPr bwMode="auto">
            <a:xfrm>
              <a:off x="7232650" y="5197476"/>
              <a:ext cx="273050" cy="73025"/>
            </a:xfrm>
            <a:custGeom>
              <a:avLst/>
              <a:gdLst>
                <a:gd name="T0" fmla="*/ 401 w 1720"/>
                <a:gd name="T1" fmla="*/ 114 h 457"/>
                <a:gd name="T2" fmla="*/ 361 w 1720"/>
                <a:gd name="T3" fmla="*/ 116 h 457"/>
                <a:gd name="T4" fmla="*/ 322 w 1720"/>
                <a:gd name="T5" fmla="*/ 125 h 457"/>
                <a:gd name="T6" fmla="*/ 286 w 1720"/>
                <a:gd name="T7" fmla="*/ 138 h 457"/>
                <a:gd name="T8" fmla="*/ 251 w 1720"/>
                <a:gd name="T9" fmla="*/ 157 h 457"/>
                <a:gd name="T10" fmla="*/ 220 w 1720"/>
                <a:gd name="T11" fmla="*/ 179 h 457"/>
                <a:gd name="T12" fmla="*/ 192 w 1720"/>
                <a:gd name="T13" fmla="*/ 206 h 457"/>
                <a:gd name="T14" fmla="*/ 168 w 1720"/>
                <a:gd name="T15" fmla="*/ 235 h 457"/>
                <a:gd name="T16" fmla="*/ 147 w 1720"/>
                <a:gd name="T17" fmla="*/ 268 h 457"/>
                <a:gd name="T18" fmla="*/ 131 w 1720"/>
                <a:gd name="T19" fmla="*/ 304 h 457"/>
                <a:gd name="T20" fmla="*/ 120 w 1720"/>
                <a:gd name="T21" fmla="*/ 343 h 457"/>
                <a:gd name="T22" fmla="*/ 1003 w 1720"/>
                <a:gd name="T23" fmla="*/ 343 h 457"/>
                <a:gd name="T24" fmla="*/ 1042 w 1720"/>
                <a:gd name="T25" fmla="*/ 296 h 457"/>
                <a:gd name="T26" fmla="*/ 1083 w 1720"/>
                <a:gd name="T27" fmla="*/ 252 h 457"/>
                <a:gd name="T28" fmla="*/ 1127 w 1720"/>
                <a:gd name="T29" fmla="*/ 213 h 457"/>
                <a:gd name="T30" fmla="*/ 1174 w 1720"/>
                <a:gd name="T31" fmla="*/ 177 h 457"/>
                <a:gd name="T32" fmla="*/ 1222 w 1720"/>
                <a:gd name="T33" fmla="*/ 144 h 457"/>
                <a:gd name="T34" fmla="*/ 1273 w 1720"/>
                <a:gd name="T35" fmla="*/ 114 h 457"/>
                <a:gd name="T36" fmla="*/ 401 w 1720"/>
                <a:gd name="T37" fmla="*/ 114 h 457"/>
                <a:gd name="T38" fmla="*/ 401 w 1720"/>
                <a:gd name="T39" fmla="*/ 0 h 457"/>
                <a:gd name="T40" fmla="*/ 1720 w 1720"/>
                <a:gd name="T41" fmla="*/ 0 h 457"/>
                <a:gd name="T42" fmla="*/ 1720 w 1720"/>
                <a:gd name="T43" fmla="*/ 114 h 457"/>
                <a:gd name="T44" fmla="*/ 1657 w 1720"/>
                <a:gd name="T45" fmla="*/ 116 h 457"/>
                <a:gd name="T46" fmla="*/ 1596 w 1720"/>
                <a:gd name="T47" fmla="*/ 124 h 457"/>
                <a:gd name="T48" fmla="*/ 1535 w 1720"/>
                <a:gd name="T49" fmla="*/ 135 h 457"/>
                <a:gd name="T50" fmla="*/ 1476 w 1720"/>
                <a:gd name="T51" fmla="*/ 152 h 457"/>
                <a:gd name="T52" fmla="*/ 1418 w 1720"/>
                <a:gd name="T53" fmla="*/ 171 h 457"/>
                <a:gd name="T54" fmla="*/ 1362 w 1720"/>
                <a:gd name="T55" fmla="*/ 196 h 457"/>
                <a:gd name="T56" fmla="*/ 1308 w 1720"/>
                <a:gd name="T57" fmla="*/ 226 h 457"/>
                <a:gd name="T58" fmla="*/ 1257 w 1720"/>
                <a:gd name="T59" fmla="*/ 260 h 457"/>
                <a:gd name="T60" fmla="*/ 1208 w 1720"/>
                <a:gd name="T61" fmla="*/ 297 h 457"/>
                <a:gd name="T62" fmla="*/ 1161 w 1720"/>
                <a:gd name="T63" fmla="*/ 339 h 457"/>
                <a:gd name="T64" fmla="*/ 1119 w 1720"/>
                <a:gd name="T65" fmla="*/ 385 h 457"/>
                <a:gd name="T66" fmla="*/ 1078 w 1720"/>
                <a:gd name="T67" fmla="*/ 434 h 457"/>
                <a:gd name="T68" fmla="*/ 1061 w 1720"/>
                <a:gd name="T69" fmla="*/ 457 h 457"/>
                <a:gd name="T70" fmla="*/ 0 w 1720"/>
                <a:gd name="T71" fmla="*/ 457 h 457"/>
                <a:gd name="T72" fmla="*/ 0 w 1720"/>
                <a:gd name="T73" fmla="*/ 400 h 457"/>
                <a:gd name="T74" fmla="*/ 3 w 1720"/>
                <a:gd name="T75" fmla="*/ 349 h 457"/>
                <a:gd name="T76" fmla="*/ 13 w 1720"/>
                <a:gd name="T77" fmla="*/ 300 h 457"/>
                <a:gd name="T78" fmla="*/ 27 w 1720"/>
                <a:gd name="T79" fmla="*/ 255 h 457"/>
                <a:gd name="T80" fmla="*/ 47 w 1720"/>
                <a:gd name="T81" fmla="*/ 211 h 457"/>
                <a:gd name="T82" fmla="*/ 71 w 1720"/>
                <a:gd name="T83" fmla="*/ 170 h 457"/>
                <a:gd name="T84" fmla="*/ 101 w 1720"/>
                <a:gd name="T85" fmla="*/ 133 h 457"/>
                <a:gd name="T86" fmla="*/ 134 w 1720"/>
                <a:gd name="T87" fmla="*/ 100 h 457"/>
                <a:gd name="T88" fmla="*/ 171 w 1720"/>
                <a:gd name="T89" fmla="*/ 70 h 457"/>
                <a:gd name="T90" fmla="*/ 212 w 1720"/>
                <a:gd name="T91" fmla="*/ 46 h 457"/>
                <a:gd name="T92" fmla="*/ 255 w 1720"/>
                <a:gd name="T93" fmla="*/ 26 h 457"/>
                <a:gd name="T94" fmla="*/ 302 w 1720"/>
                <a:gd name="T95" fmla="*/ 11 h 457"/>
                <a:gd name="T96" fmla="*/ 350 w 1720"/>
                <a:gd name="T97" fmla="*/ 3 h 457"/>
                <a:gd name="T98" fmla="*/ 401 w 1720"/>
                <a:gd name="T9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20" h="457">
                  <a:moveTo>
                    <a:pt x="401" y="114"/>
                  </a:moveTo>
                  <a:lnTo>
                    <a:pt x="361" y="116"/>
                  </a:lnTo>
                  <a:lnTo>
                    <a:pt x="322" y="125"/>
                  </a:lnTo>
                  <a:lnTo>
                    <a:pt x="286" y="138"/>
                  </a:lnTo>
                  <a:lnTo>
                    <a:pt x="251" y="157"/>
                  </a:lnTo>
                  <a:lnTo>
                    <a:pt x="220" y="179"/>
                  </a:lnTo>
                  <a:lnTo>
                    <a:pt x="192" y="206"/>
                  </a:lnTo>
                  <a:lnTo>
                    <a:pt x="168" y="235"/>
                  </a:lnTo>
                  <a:lnTo>
                    <a:pt x="147" y="268"/>
                  </a:lnTo>
                  <a:lnTo>
                    <a:pt x="131" y="304"/>
                  </a:lnTo>
                  <a:lnTo>
                    <a:pt x="120" y="343"/>
                  </a:lnTo>
                  <a:lnTo>
                    <a:pt x="1003" y="343"/>
                  </a:lnTo>
                  <a:lnTo>
                    <a:pt x="1042" y="296"/>
                  </a:lnTo>
                  <a:lnTo>
                    <a:pt x="1083" y="252"/>
                  </a:lnTo>
                  <a:lnTo>
                    <a:pt x="1127" y="213"/>
                  </a:lnTo>
                  <a:lnTo>
                    <a:pt x="1174" y="177"/>
                  </a:lnTo>
                  <a:lnTo>
                    <a:pt x="1222" y="144"/>
                  </a:lnTo>
                  <a:lnTo>
                    <a:pt x="1273" y="114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1720" y="0"/>
                  </a:lnTo>
                  <a:lnTo>
                    <a:pt x="1720" y="114"/>
                  </a:lnTo>
                  <a:lnTo>
                    <a:pt x="1657" y="116"/>
                  </a:lnTo>
                  <a:lnTo>
                    <a:pt x="1596" y="124"/>
                  </a:lnTo>
                  <a:lnTo>
                    <a:pt x="1535" y="135"/>
                  </a:lnTo>
                  <a:lnTo>
                    <a:pt x="1476" y="152"/>
                  </a:lnTo>
                  <a:lnTo>
                    <a:pt x="1418" y="171"/>
                  </a:lnTo>
                  <a:lnTo>
                    <a:pt x="1362" y="196"/>
                  </a:lnTo>
                  <a:lnTo>
                    <a:pt x="1308" y="226"/>
                  </a:lnTo>
                  <a:lnTo>
                    <a:pt x="1257" y="260"/>
                  </a:lnTo>
                  <a:lnTo>
                    <a:pt x="1208" y="297"/>
                  </a:lnTo>
                  <a:lnTo>
                    <a:pt x="1161" y="339"/>
                  </a:lnTo>
                  <a:lnTo>
                    <a:pt x="1119" y="385"/>
                  </a:lnTo>
                  <a:lnTo>
                    <a:pt x="1078" y="434"/>
                  </a:lnTo>
                  <a:lnTo>
                    <a:pt x="1061" y="457"/>
                  </a:lnTo>
                  <a:lnTo>
                    <a:pt x="0" y="457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3" y="300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3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6"/>
                  </a:lnTo>
                  <a:lnTo>
                    <a:pt x="255" y="26"/>
                  </a:lnTo>
                  <a:lnTo>
                    <a:pt x="302" y="11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0" name="Freeform 1151"/>
            <p:cNvSpPr>
              <a:spLocks noEditPoints="1"/>
            </p:cNvSpPr>
            <p:nvPr/>
          </p:nvSpPr>
          <p:spPr bwMode="auto">
            <a:xfrm>
              <a:off x="7505700" y="5197476"/>
              <a:ext cx="273050" cy="73025"/>
            </a:xfrm>
            <a:custGeom>
              <a:avLst/>
              <a:gdLst>
                <a:gd name="T0" fmla="*/ 447 w 1720"/>
                <a:gd name="T1" fmla="*/ 114 h 457"/>
                <a:gd name="T2" fmla="*/ 505 w 1720"/>
                <a:gd name="T3" fmla="*/ 151 h 457"/>
                <a:gd name="T4" fmla="*/ 561 w 1720"/>
                <a:gd name="T5" fmla="*/ 191 h 457"/>
                <a:gd name="T6" fmla="*/ 615 w 1720"/>
                <a:gd name="T7" fmla="*/ 237 h 457"/>
                <a:gd name="T8" fmla="*/ 667 w 1720"/>
                <a:gd name="T9" fmla="*/ 287 h 457"/>
                <a:gd name="T10" fmla="*/ 717 w 1720"/>
                <a:gd name="T11" fmla="*/ 343 h 457"/>
                <a:gd name="T12" fmla="*/ 1600 w 1720"/>
                <a:gd name="T13" fmla="*/ 343 h 457"/>
                <a:gd name="T14" fmla="*/ 1589 w 1720"/>
                <a:gd name="T15" fmla="*/ 304 h 457"/>
                <a:gd name="T16" fmla="*/ 1573 w 1720"/>
                <a:gd name="T17" fmla="*/ 268 h 457"/>
                <a:gd name="T18" fmla="*/ 1552 w 1720"/>
                <a:gd name="T19" fmla="*/ 235 h 457"/>
                <a:gd name="T20" fmla="*/ 1528 w 1720"/>
                <a:gd name="T21" fmla="*/ 206 h 457"/>
                <a:gd name="T22" fmla="*/ 1500 w 1720"/>
                <a:gd name="T23" fmla="*/ 179 h 457"/>
                <a:gd name="T24" fmla="*/ 1469 w 1720"/>
                <a:gd name="T25" fmla="*/ 157 h 457"/>
                <a:gd name="T26" fmla="*/ 1434 w 1720"/>
                <a:gd name="T27" fmla="*/ 138 h 457"/>
                <a:gd name="T28" fmla="*/ 1398 w 1720"/>
                <a:gd name="T29" fmla="*/ 125 h 457"/>
                <a:gd name="T30" fmla="*/ 1359 w 1720"/>
                <a:gd name="T31" fmla="*/ 116 h 457"/>
                <a:gd name="T32" fmla="*/ 1319 w 1720"/>
                <a:gd name="T33" fmla="*/ 114 h 457"/>
                <a:gd name="T34" fmla="*/ 447 w 1720"/>
                <a:gd name="T35" fmla="*/ 114 h 457"/>
                <a:gd name="T36" fmla="*/ 0 w 1720"/>
                <a:gd name="T37" fmla="*/ 0 h 457"/>
                <a:gd name="T38" fmla="*/ 1319 w 1720"/>
                <a:gd name="T39" fmla="*/ 0 h 457"/>
                <a:gd name="T40" fmla="*/ 1370 w 1720"/>
                <a:gd name="T41" fmla="*/ 3 h 457"/>
                <a:gd name="T42" fmla="*/ 1418 w 1720"/>
                <a:gd name="T43" fmla="*/ 11 h 457"/>
                <a:gd name="T44" fmla="*/ 1465 w 1720"/>
                <a:gd name="T45" fmla="*/ 26 h 457"/>
                <a:gd name="T46" fmla="*/ 1508 w 1720"/>
                <a:gd name="T47" fmla="*/ 46 h 457"/>
                <a:gd name="T48" fmla="*/ 1549 w 1720"/>
                <a:gd name="T49" fmla="*/ 70 h 457"/>
                <a:gd name="T50" fmla="*/ 1586 w 1720"/>
                <a:gd name="T51" fmla="*/ 100 h 457"/>
                <a:gd name="T52" fmla="*/ 1619 w 1720"/>
                <a:gd name="T53" fmla="*/ 133 h 457"/>
                <a:gd name="T54" fmla="*/ 1649 w 1720"/>
                <a:gd name="T55" fmla="*/ 170 h 457"/>
                <a:gd name="T56" fmla="*/ 1673 w 1720"/>
                <a:gd name="T57" fmla="*/ 211 h 457"/>
                <a:gd name="T58" fmla="*/ 1693 w 1720"/>
                <a:gd name="T59" fmla="*/ 255 h 457"/>
                <a:gd name="T60" fmla="*/ 1707 w 1720"/>
                <a:gd name="T61" fmla="*/ 300 h 457"/>
                <a:gd name="T62" fmla="*/ 1717 w 1720"/>
                <a:gd name="T63" fmla="*/ 349 h 457"/>
                <a:gd name="T64" fmla="*/ 1720 w 1720"/>
                <a:gd name="T65" fmla="*/ 400 h 457"/>
                <a:gd name="T66" fmla="*/ 1720 w 1720"/>
                <a:gd name="T67" fmla="*/ 457 h 457"/>
                <a:gd name="T68" fmla="*/ 659 w 1720"/>
                <a:gd name="T69" fmla="*/ 457 h 457"/>
                <a:gd name="T70" fmla="*/ 642 w 1720"/>
                <a:gd name="T71" fmla="*/ 434 h 457"/>
                <a:gd name="T72" fmla="*/ 601 w 1720"/>
                <a:gd name="T73" fmla="*/ 385 h 457"/>
                <a:gd name="T74" fmla="*/ 559 w 1720"/>
                <a:gd name="T75" fmla="*/ 339 h 457"/>
                <a:gd name="T76" fmla="*/ 512 w 1720"/>
                <a:gd name="T77" fmla="*/ 297 h 457"/>
                <a:gd name="T78" fmla="*/ 463 w 1720"/>
                <a:gd name="T79" fmla="*/ 260 h 457"/>
                <a:gd name="T80" fmla="*/ 412 w 1720"/>
                <a:gd name="T81" fmla="*/ 226 h 457"/>
                <a:gd name="T82" fmla="*/ 358 w 1720"/>
                <a:gd name="T83" fmla="*/ 196 h 457"/>
                <a:gd name="T84" fmla="*/ 302 w 1720"/>
                <a:gd name="T85" fmla="*/ 171 h 457"/>
                <a:gd name="T86" fmla="*/ 244 w 1720"/>
                <a:gd name="T87" fmla="*/ 152 h 457"/>
                <a:gd name="T88" fmla="*/ 185 w 1720"/>
                <a:gd name="T89" fmla="*/ 135 h 457"/>
                <a:gd name="T90" fmla="*/ 124 w 1720"/>
                <a:gd name="T91" fmla="*/ 124 h 457"/>
                <a:gd name="T92" fmla="*/ 63 w 1720"/>
                <a:gd name="T93" fmla="*/ 116 h 457"/>
                <a:gd name="T94" fmla="*/ 0 w 1720"/>
                <a:gd name="T95" fmla="*/ 114 h 457"/>
                <a:gd name="T96" fmla="*/ 0 w 1720"/>
                <a:gd name="T9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0" h="457">
                  <a:moveTo>
                    <a:pt x="447" y="114"/>
                  </a:moveTo>
                  <a:lnTo>
                    <a:pt x="505" y="151"/>
                  </a:lnTo>
                  <a:lnTo>
                    <a:pt x="561" y="191"/>
                  </a:lnTo>
                  <a:lnTo>
                    <a:pt x="615" y="237"/>
                  </a:lnTo>
                  <a:lnTo>
                    <a:pt x="667" y="287"/>
                  </a:lnTo>
                  <a:lnTo>
                    <a:pt x="717" y="343"/>
                  </a:lnTo>
                  <a:lnTo>
                    <a:pt x="1600" y="343"/>
                  </a:lnTo>
                  <a:lnTo>
                    <a:pt x="1589" y="304"/>
                  </a:lnTo>
                  <a:lnTo>
                    <a:pt x="1573" y="268"/>
                  </a:lnTo>
                  <a:lnTo>
                    <a:pt x="1552" y="235"/>
                  </a:lnTo>
                  <a:lnTo>
                    <a:pt x="1528" y="206"/>
                  </a:lnTo>
                  <a:lnTo>
                    <a:pt x="1500" y="179"/>
                  </a:lnTo>
                  <a:lnTo>
                    <a:pt x="1469" y="157"/>
                  </a:lnTo>
                  <a:lnTo>
                    <a:pt x="1434" y="138"/>
                  </a:lnTo>
                  <a:lnTo>
                    <a:pt x="1398" y="125"/>
                  </a:lnTo>
                  <a:lnTo>
                    <a:pt x="1359" y="116"/>
                  </a:lnTo>
                  <a:lnTo>
                    <a:pt x="1319" y="114"/>
                  </a:lnTo>
                  <a:lnTo>
                    <a:pt x="447" y="114"/>
                  </a:lnTo>
                  <a:close/>
                  <a:moveTo>
                    <a:pt x="0" y="0"/>
                  </a:moveTo>
                  <a:lnTo>
                    <a:pt x="1319" y="0"/>
                  </a:lnTo>
                  <a:lnTo>
                    <a:pt x="1370" y="3"/>
                  </a:lnTo>
                  <a:lnTo>
                    <a:pt x="1418" y="11"/>
                  </a:lnTo>
                  <a:lnTo>
                    <a:pt x="1465" y="26"/>
                  </a:lnTo>
                  <a:lnTo>
                    <a:pt x="1508" y="46"/>
                  </a:lnTo>
                  <a:lnTo>
                    <a:pt x="1549" y="70"/>
                  </a:lnTo>
                  <a:lnTo>
                    <a:pt x="1586" y="100"/>
                  </a:lnTo>
                  <a:lnTo>
                    <a:pt x="1619" y="133"/>
                  </a:lnTo>
                  <a:lnTo>
                    <a:pt x="1649" y="170"/>
                  </a:lnTo>
                  <a:lnTo>
                    <a:pt x="1673" y="211"/>
                  </a:lnTo>
                  <a:lnTo>
                    <a:pt x="1693" y="255"/>
                  </a:lnTo>
                  <a:lnTo>
                    <a:pt x="1707" y="300"/>
                  </a:lnTo>
                  <a:lnTo>
                    <a:pt x="1717" y="349"/>
                  </a:lnTo>
                  <a:lnTo>
                    <a:pt x="1720" y="400"/>
                  </a:lnTo>
                  <a:lnTo>
                    <a:pt x="1720" y="457"/>
                  </a:lnTo>
                  <a:lnTo>
                    <a:pt x="659" y="457"/>
                  </a:lnTo>
                  <a:lnTo>
                    <a:pt x="642" y="434"/>
                  </a:lnTo>
                  <a:lnTo>
                    <a:pt x="601" y="385"/>
                  </a:lnTo>
                  <a:lnTo>
                    <a:pt x="559" y="339"/>
                  </a:lnTo>
                  <a:lnTo>
                    <a:pt x="512" y="297"/>
                  </a:lnTo>
                  <a:lnTo>
                    <a:pt x="463" y="260"/>
                  </a:lnTo>
                  <a:lnTo>
                    <a:pt x="412" y="226"/>
                  </a:lnTo>
                  <a:lnTo>
                    <a:pt x="358" y="196"/>
                  </a:lnTo>
                  <a:lnTo>
                    <a:pt x="302" y="171"/>
                  </a:lnTo>
                  <a:lnTo>
                    <a:pt x="244" y="152"/>
                  </a:lnTo>
                  <a:lnTo>
                    <a:pt x="185" y="135"/>
                  </a:lnTo>
                  <a:lnTo>
                    <a:pt x="124" y="124"/>
                  </a:lnTo>
                  <a:lnTo>
                    <a:pt x="63" y="116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5" name="Group 1814"/>
          <p:cNvGrpSpPr/>
          <p:nvPr/>
        </p:nvGrpSpPr>
        <p:grpSpPr>
          <a:xfrm>
            <a:off x="6286864" y="5096416"/>
            <a:ext cx="544513" cy="373063"/>
            <a:chOff x="6292850" y="5095875"/>
            <a:chExt cx="544513" cy="373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95" name="Freeform 1156"/>
            <p:cNvSpPr>
              <a:spLocks/>
            </p:cNvSpPr>
            <p:nvPr/>
          </p:nvSpPr>
          <p:spPr bwMode="auto">
            <a:xfrm>
              <a:off x="6519863" y="5332413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1 w 115"/>
                <a:gd name="T9" fmla="*/ 39 h 115"/>
                <a:gd name="T10" fmla="*/ 115 w 115"/>
                <a:gd name="T11" fmla="*/ 58 h 115"/>
                <a:gd name="T12" fmla="*/ 111 w 115"/>
                <a:gd name="T13" fmla="*/ 76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5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6" name="Freeform 1157"/>
            <p:cNvSpPr>
              <a:spLocks/>
            </p:cNvSpPr>
            <p:nvPr/>
          </p:nvSpPr>
          <p:spPr bwMode="auto">
            <a:xfrm>
              <a:off x="6392863" y="5095875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2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2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7" name="Freeform 1158"/>
            <p:cNvSpPr>
              <a:spLocks/>
            </p:cNvSpPr>
            <p:nvPr/>
          </p:nvSpPr>
          <p:spPr bwMode="auto">
            <a:xfrm>
              <a:off x="6419850" y="5132388"/>
              <a:ext cx="26988" cy="17463"/>
            </a:xfrm>
            <a:custGeom>
              <a:avLst/>
              <a:gdLst>
                <a:gd name="T0" fmla="*/ 58 w 172"/>
                <a:gd name="T1" fmla="*/ 0 h 115"/>
                <a:gd name="T2" fmla="*/ 115 w 172"/>
                <a:gd name="T3" fmla="*/ 0 h 115"/>
                <a:gd name="T4" fmla="*/ 133 w 172"/>
                <a:gd name="T5" fmla="*/ 2 h 115"/>
                <a:gd name="T6" fmla="*/ 150 w 172"/>
                <a:gd name="T7" fmla="*/ 11 h 115"/>
                <a:gd name="T8" fmla="*/ 161 w 172"/>
                <a:gd name="T9" fmla="*/ 22 h 115"/>
                <a:gd name="T10" fmla="*/ 169 w 172"/>
                <a:gd name="T11" fmla="*/ 39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3 h 115"/>
                <a:gd name="T18" fmla="*/ 150 w 172"/>
                <a:gd name="T19" fmla="*/ 104 h 115"/>
                <a:gd name="T20" fmla="*/ 133 w 172"/>
                <a:gd name="T21" fmla="*/ 112 h 115"/>
                <a:gd name="T22" fmla="*/ 115 w 172"/>
                <a:gd name="T23" fmla="*/ 115 h 115"/>
                <a:gd name="T24" fmla="*/ 58 w 172"/>
                <a:gd name="T25" fmla="*/ 115 h 115"/>
                <a:gd name="T26" fmla="*/ 39 w 172"/>
                <a:gd name="T27" fmla="*/ 112 h 115"/>
                <a:gd name="T28" fmla="*/ 22 w 172"/>
                <a:gd name="T29" fmla="*/ 104 h 115"/>
                <a:gd name="T30" fmla="*/ 11 w 172"/>
                <a:gd name="T31" fmla="*/ 93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39 h 115"/>
                <a:gd name="T38" fmla="*/ 11 w 172"/>
                <a:gd name="T39" fmla="*/ 22 h 115"/>
                <a:gd name="T40" fmla="*/ 22 w 172"/>
                <a:gd name="T41" fmla="*/ 11 h 115"/>
                <a:gd name="T42" fmla="*/ 39 w 172"/>
                <a:gd name="T43" fmla="*/ 2 h 115"/>
                <a:gd name="T44" fmla="*/ 58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8" y="0"/>
                  </a:moveTo>
                  <a:lnTo>
                    <a:pt x="115" y="0"/>
                  </a:lnTo>
                  <a:lnTo>
                    <a:pt x="133" y="2"/>
                  </a:lnTo>
                  <a:lnTo>
                    <a:pt x="150" y="11"/>
                  </a:lnTo>
                  <a:lnTo>
                    <a:pt x="161" y="22"/>
                  </a:lnTo>
                  <a:lnTo>
                    <a:pt x="169" y="39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3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8" name="Freeform 1159"/>
            <p:cNvSpPr>
              <a:spLocks/>
            </p:cNvSpPr>
            <p:nvPr/>
          </p:nvSpPr>
          <p:spPr bwMode="auto">
            <a:xfrm>
              <a:off x="6356350" y="5132388"/>
              <a:ext cx="26988" cy="17463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2 h 115"/>
                <a:gd name="T6" fmla="*/ 150 w 172"/>
                <a:gd name="T7" fmla="*/ 11 h 115"/>
                <a:gd name="T8" fmla="*/ 161 w 172"/>
                <a:gd name="T9" fmla="*/ 22 h 115"/>
                <a:gd name="T10" fmla="*/ 169 w 172"/>
                <a:gd name="T11" fmla="*/ 39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3 h 115"/>
                <a:gd name="T18" fmla="*/ 150 w 172"/>
                <a:gd name="T19" fmla="*/ 104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2 w 172"/>
                <a:gd name="T29" fmla="*/ 104 h 115"/>
                <a:gd name="T30" fmla="*/ 11 w 172"/>
                <a:gd name="T31" fmla="*/ 93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39 h 115"/>
                <a:gd name="T38" fmla="*/ 11 w 172"/>
                <a:gd name="T39" fmla="*/ 22 h 115"/>
                <a:gd name="T40" fmla="*/ 22 w 172"/>
                <a:gd name="T41" fmla="*/ 11 h 115"/>
                <a:gd name="T42" fmla="*/ 39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2"/>
                  </a:lnTo>
                  <a:lnTo>
                    <a:pt x="150" y="11"/>
                  </a:lnTo>
                  <a:lnTo>
                    <a:pt x="161" y="22"/>
                  </a:lnTo>
                  <a:lnTo>
                    <a:pt x="169" y="39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3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9" name="Freeform 1160"/>
            <p:cNvSpPr>
              <a:spLocks/>
            </p:cNvSpPr>
            <p:nvPr/>
          </p:nvSpPr>
          <p:spPr bwMode="auto">
            <a:xfrm>
              <a:off x="6411913" y="5106988"/>
              <a:ext cx="23813" cy="23813"/>
            </a:xfrm>
            <a:custGeom>
              <a:avLst/>
              <a:gdLst>
                <a:gd name="T0" fmla="*/ 89 w 153"/>
                <a:gd name="T1" fmla="*/ 0 h 153"/>
                <a:gd name="T2" fmla="*/ 105 w 153"/>
                <a:gd name="T3" fmla="*/ 0 h 153"/>
                <a:gd name="T4" fmla="*/ 122 w 153"/>
                <a:gd name="T5" fmla="*/ 5 h 153"/>
                <a:gd name="T6" fmla="*/ 138 w 153"/>
                <a:gd name="T7" fmla="*/ 15 h 153"/>
                <a:gd name="T8" fmla="*/ 148 w 153"/>
                <a:gd name="T9" fmla="*/ 31 h 153"/>
                <a:gd name="T10" fmla="*/ 153 w 153"/>
                <a:gd name="T11" fmla="*/ 48 h 153"/>
                <a:gd name="T12" fmla="*/ 153 w 153"/>
                <a:gd name="T13" fmla="*/ 64 h 153"/>
                <a:gd name="T14" fmla="*/ 148 w 153"/>
                <a:gd name="T15" fmla="*/ 81 h 153"/>
                <a:gd name="T16" fmla="*/ 138 w 153"/>
                <a:gd name="T17" fmla="*/ 96 h 153"/>
                <a:gd name="T18" fmla="*/ 97 w 153"/>
                <a:gd name="T19" fmla="*/ 136 h 153"/>
                <a:gd name="T20" fmla="*/ 86 w 153"/>
                <a:gd name="T21" fmla="*/ 146 h 153"/>
                <a:gd name="T22" fmla="*/ 72 w 153"/>
                <a:gd name="T23" fmla="*/ 152 h 153"/>
                <a:gd name="T24" fmla="*/ 58 w 153"/>
                <a:gd name="T25" fmla="*/ 153 h 153"/>
                <a:gd name="T26" fmla="*/ 42 w 153"/>
                <a:gd name="T27" fmla="*/ 152 h 153"/>
                <a:gd name="T28" fmla="*/ 28 w 153"/>
                <a:gd name="T29" fmla="*/ 146 h 153"/>
                <a:gd name="T30" fmla="*/ 17 w 153"/>
                <a:gd name="T31" fmla="*/ 136 h 153"/>
                <a:gd name="T32" fmla="*/ 6 w 153"/>
                <a:gd name="T33" fmla="*/ 122 h 153"/>
                <a:gd name="T34" fmla="*/ 0 w 153"/>
                <a:gd name="T35" fmla="*/ 105 h 153"/>
                <a:gd name="T36" fmla="*/ 0 w 153"/>
                <a:gd name="T37" fmla="*/ 87 h 153"/>
                <a:gd name="T38" fmla="*/ 6 w 153"/>
                <a:gd name="T39" fmla="*/ 71 h 153"/>
                <a:gd name="T40" fmla="*/ 17 w 153"/>
                <a:gd name="T41" fmla="*/ 56 h 153"/>
                <a:gd name="T42" fmla="*/ 58 w 153"/>
                <a:gd name="T43" fmla="*/ 15 h 153"/>
                <a:gd name="T44" fmla="*/ 72 w 153"/>
                <a:gd name="T45" fmla="*/ 5 h 153"/>
                <a:gd name="T46" fmla="*/ 89 w 153"/>
                <a:gd name="T4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3">
                  <a:moveTo>
                    <a:pt x="89" y="0"/>
                  </a:moveTo>
                  <a:lnTo>
                    <a:pt x="105" y="0"/>
                  </a:lnTo>
                  <a:lnTo>
                    <a:pt x="122" y="5"/>
                  </a:lnTo>
                  <a:lnTo>
                    <a:pt x="138" y="15"/>
                  </a:lnTo>
                  <a:lnTo>
                    <a:pt x="148" y="31"/>
                  </a:lnTo>
                  <a:lnTo>
                    <a:pt x="153" y="48"/>
                  </a:lnTo>
                  <a:lnTo>
                    <a:pt x="153" y="64"/>
                  </a:lnTo>
                  <a:lnTo>
                    <a:pt x="148" y="81"/>
                  </a:lnTo>
                  <a:lnTo>
                    <a:pt x="138" y="96"/>
                  </a:lnTo>
                  <a:lnTo>
                    <a:pt x="97" y="136"/>
                  </a:lnTo>
                  <a:lnTo>
                    <a:pt x="86" y="146"/>
                  </a:lnTo>
                  <a:lnTo>
                    <a:pt x="72" y="152"/>
                  </a:lnTo>
                  <a:lnTo>
                    <a:pt x="58" y="153"/>
                  </a:lnTo>
                  <a:lnTo>
                    <a:pt x="42" y="152"/>
                  </a:lnTo>
                  <a:lnTo>
                    <a:pt x="28" y="146"/>
                  </a:lnTo>
                  <a:lnTo>
                    <a:pt x="17" y="136"/>
                  </a:lnTo>
                  <a:lnTo>
                    <a:pt x="6" y="122"/>
                  </a:lnTo>
                  <a:lnTo>
                    <a:pt x="0" y="105"/>
                  </a:lnTo>
                  <a:lnTo>
                    <a:pt x="0" y="87"/>
                  </a:lnTo>
                  <a:lnTo>
                    <a:pt x="6" y="71"/>
                  </a:lnTo>
                  <a:lnTo>
                    <a:pt x="17" y="56"/>
                  </a:lnTo>
                  <a:lnTo>
                    <a:pt x="58" y="15"/>
                  </a:lnTo>
                  <a:lnTo>
                    <a:pt x="72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0" name="Freeform 1161"/>
            <p:cNvSpPr>
              <a:spLocks/>
            </p:cNvSpPr>
            <p:nvPr/>
          </p:nvSpPr>
          <p:spPr bwMode="auto">
            <a:xfrm>
              <a:off x="6367463" y="5106988"/>
              <a:ext cx="23813" cy="23813"/>
            </a:xfrm>
            <a:custGeom>
              <a:avLst/>
              <a:gdLst>
                <a:gd name="T0" fmla="*/ 48 w 153"/>
                <a:gd name="T1" fmla="*/ 0 h 153"/>
                <a:gd name="T2" fmla="*/ 64 w 153"/>
                <a:gd name="T3" fmla="*/ 0 h 153"/>
                <a:gd name="T4" fmla="*/ 81 w 153"/>
                <a:gd name="T5" fmla="*/ 5 h 153"/>
                <a:gd name="T6" fmla="*/ 96 w 153"/>
                <a:gd name="T7" fmla="*/ 15 h 153"/>
                <a:gd name="T8" fmla="*/ 136 w 153"/>
                <a:gd name="T9" fmla="*/ 56 h 153"/>
                <a:gd name="T10" fmla="*/ 147 w 153"/>
                <a:gd name="T11" fmla="*/ 71 h 153"/>
                <a:gd name="T12" fmla="*/ 153 w 153"/>
                <a:gd name="T13" fmla="*/ 87 h 153"/>
                <a:gd name="T14" fmla="*/ 153 w 153"/>
                <a:gd name="T15" fmla="*/ 105 h 153"/>
                <a:gd name="T16" fmla="*/ 147 w 153"/>
                <a:gd name="T17" fmla="*/ 122 h 153"/>
                <a:gd name="T18" fmla="*/ 136 w 153"/>
                <a:gd name="T19" fmla="*/ 136 h 153"/>
                <a:gd name="T20" fmla="*/ 123 w 153"/>
                <a:gd name="T21" fmla="*/ 146 h 153"/>
                <a:gd name="T22" fmla="*/ 109 w 153"/>
                <a:gd name="T23" fmla="*/ 152 h 153"/>
                <a:gd name="T24" fmla="*/ 96 w 153"/>
                <a:gd name="T25" fmla="*/ 153 h 153"/>
                <a:gd name="T26" fmla="*/ 81 w 153"/>
                <a:gd name="T27" fmla="*/ 152 h 153"/>
                <a:gd name="T28" fmla="*/ 67 w 153"/>
                <a:gd name="T29" fmla="*/ 146 h 153"/>
                <a:gd name="T30" fmla="*/ 56 w 153"/>
                <a:gd name="T31" fmla="*/ 136 h 153"/>
                <a:gd name="T32" fmla="*/ 15 w 153"/>
                <a:gd name="T33" fmla="*/ 96 h 153"/>
                <a:gd name="T34" fmla="*/ 5 w 153"/>
                <a:gd name="T35" fmla="*/ 81 h 153"/>
                <a:gd name="T36" fmla="*/ 0 w 153"/>
                <a:gd name="T37" fmla="*/ 64 h 153"/>
                <a:gd name="T38" fmla="*/ 0 w 153"/>
                <a:gd name="T39" fmla="*/ 48 h 153"/>
                <a:gd name="T40" fmla="*/ 5 w 153"/>
                <a:gd name="T41" fmla="*/ 31 h 153"/>
                <a:gd name="T42" fmla="*/ 15 w 153"/>
                <a:gd name="T43" fmla="*/ 15 h 153"/>
                <a:gd name="T44" fmla="*/ 31 w 153"/>
                <a:gd name="T45" fmla="*/ 5 h 153"/>
                <a:gd name="T46" fmla="*/ 48 w 153"/>
                <a:gd name="T4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3">
                  <a:moveTo>
                    <a:pt x="48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6" y="15"/>
                  </a:lnTo>
                  <a:lnTo>
                    <a:pt x="136" y="56"/>
                  </a:lnTo>
                  <a:lnTo>
                    <a:pt x="147" y="71"/>
                  </a:lnTo>
                  <a:lnTo>
                    <a:pt x="153" y="87"/>
                  </a:lnTo>
                  <a:lnTo>
                    <a:pt x="153" y="105"/>
                  </a:lnTo>
                  <a:lnTo>
                    <a:pt x="147" y="122"/>
                  </a:lnTo>
                  <a:lnTo>
                    <a:pt x="136" y="136"/>
                  </a:lnTo>
                  <a:lnTo>
                    <a:pt x="123" y="146"/>
                  </a:lnTo>
                  <a:lnTo>
                    <a:pt x="109" y="152"/>
                  </a:lnTo>
                  <a:lnTo>
                    <a:pt x="96" y="153"/>
                  </a:lnTo>
                  <a:lnTo>
                    <a:pt x="81" y="152"/>
                  </a:lnTo>
                  <a:lnTo>
                    <a:pt x="67" y="146"/>
                  </a:lnTo>
                  <a:lnTo>
                    <a:pt x="56" y="136"/>
                  </a:lnTo>
                  <a:lnTo>
                    <a:pt x="15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5" y="15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1" name="Freeform 1162"/>
            <p:cNvSpPr>
              <a:spLocks noEditPoints="1"/>
            </p:cNvSpPr>
            <p:nvPr/>
          </p:nvSpPr>
          <p:spPr bwMode="auto">
            <a:xfrm>
              <a:off x="6365875" y="5105400"/>
              <a:ext cx="71438" cy="53975"/>
            </a:xfrm>
            <a:custGeom>
              <a:avLst/>
              <a:gdLst>
                <a:gd name="T0" fmla="*/ 229 w 458"/>
                <a:gd name="T1" fmla="*/ 115 h 344"/>
                <a:gd name="T2" fmla="*/ 203 w 458"/>
                <a:gd name="T3" fmla="*/ 118 h 344"/>
                <a:gd name="T4" fmla="*/ 179 w 458"/>
                <a:gd name="T5" fmla="*/ 126 h 344"/>
                <a:gd name="T6" fmla="*/ 157 w 458"/>
                <a:gd name="T7" fmla="*/ 140 h 344"/>
                <a:gd name="T8" fmla="*/ 140 w 458"/>
                <a:gd name="T9" fmla="*/ 158 h 344"/>
                <a:gd name="T10" fmla="*/ 126 w 458"/>
                <a:gd name="T11" fmla="*/ 180 h 344"/>
                <a:gd name="T12" fmla="*/ 118 w 458"/>
                <a:gd name="T13" fmla="*/ 204 h 344"/>
                <a:gd name="T14" fmla="*/ 115 w 458"/>
                <a:gd name="T15" fmla="*/ 230 h 344"/>
                <a:gd name="T16" fmla="*/ 343 w 458"/>
                <a:gd name="T17" fmla="*/ 230 h 344"/>
                <a:gd name="T18" fmla="*/ 340 w 458"/>
                <a:gd name="T19" fmla="*/ 204 h 344"/>
                <a:gd name="T20" fmla="*/ 332 w 458"/>
                <a:gd name="T21" fmla="*/ 180 h 344"/>
                <a:gd name="T22" fmla="*/ 318 w 458"/>
                <a:gd name="T23" fmla="*/ 158 h 344"/>
                <a:gd name="T24" fmla="*/ 301 w 458"/>
                <a:gd name="T25" fmla="*/ 140 h 344"/>
                <a:gd name="T26" fmla="*/ 279 w 458"/>
                <a:gd name="T27" fmla="*/ 126 h 344"/>
                <a:gd name="T28" fmla="*/ 255 w 458"/>
                <a:gd name="T29" fmla="*/ 118 h 344"/>
                <a:gd name="T30" fmla="*/ 229 w 458"/>
                <a:gd name="T31" fmla="*/ 115 h 344"/>
                <a:gd name="T32" fmla="*/ 229 w 458"/>
                <a:gd name="T33" fmla="*/ 0 h 344"/>
                <a:gd name="T34" fmla="*/ 266 w 458"/>
                <a:gd name="T35" fmla="*/ 3 h 344"/>
                <a:gd name="T36" fmla="*/ 301 w 458"/>
                <a:gd name="T37" fmla="*/ 12 h 344"/>
                <a:gd name="T38" fmla="*/ 334 w 458"/>
                <a:gd name="T39" fmla="*/ 26 h 344"/>
                <a:gd name="T40" fmla="*/ 364 w 458"/>
                <a:gd name="T41" fmla="*/ 45 h 344"/>
                <a:gd name="T42" fmla="*/ 390 w 458"/>
                <a:gd name="T43" fmla="*/ 68 h 344"/>
                <a:gd name="T44" fmla="*/ 413 w 458"/>
                <a:gd name="T45" fmla="*/ 94 h 344"/>
                <a:gd name="T46" fmla="*/ 432 w 458"/>
                <a:gd name="T47" fmla="*/ 124 h 344"/>
                <a:gd name="T48" fmla="*/ 446 w 458"/>
                <a:gd name="T49" fmla="*/ 158 h 344"/>
                <a:gd name="T50" fmla="*/ 455 w 458"/>
                <a:gd name="T51" fmla="*/ 192 h 344"/>
                <a:gd name="T52" fmla="*/ 458 w 458"/>
                <a:gd name="T53" fmla="*/ 230 h 344"/>
                <a:gd name="T54" fmla="*/ 456 w 458"/>
                <a:gd name="T55" fmla="*/ 254 h 344"/>
                <a:gd name="T56" fmla="*/ 451 w 458"/>
                <a:gd name="T57" fmla="*/ 280 h 344"/>
                <a:gd name="T58" fmla="*/ 446 w 458"/>
                <a:gd name="T59" fmla="*/ 304 h 344"/>
                <a:gd name="T60" fmla="*/ 436 w 458"/>
                <a:gd name="T61" fmla="*/ 320 h 344"/>
                <a:gd name="T62" fmla="*/ 422 w 458"/>
                <a:gd name="T63" fmla="*/ 333 h 344"/>
                <a:gd name="T64" fmla="*/ 406 w 458"/>
                <a:gd name="T65" fmla="*/ 341 h 344"/>
                <a:gd name="T66" fmla="*/ 389 w 458"/>
                <a:gd name="T67" fmla="*/ 344 h 344"/>
                <a:gd name="T68" fmla="*/ 69 w 458"/>
                <a:gd name="T69" fmla="*/ 344 h 344"/>
                <a:gd name="T70" fmla="*/ 52 w 458"/>
                <a:gd name="T71" fmla="*/ 341 h 344"/>
                <a:gd name="T72" fmla="*/ 36 w 458"/>
                <a:gd name="T73" fmla="*/ 333 h 344"/>
                <a:gd name="T74" fmla="*/ 22 w 458"/>
                <a:gd name="T75" fmla="*/ 320 h 344"/>
                <a:gd name="T76" fmla="*/ 12 w 458"/>
                <a:gd name="T77" fmla="*/ 304 h 344"/>
                <a:gd name="T78" fmla="*/ 7 w 458"/>
                <a:gd name="T79" fmla="*/ 280 h 344"/>
                <a:gd name="T80" fmla="*/ 2 w 458"/>
                <a:gd name="T81" fmla="*/ 254 h 344"/>
                <a:gd name="T82" fmla="*/ 0 w 458"/>
                <a:gd name="T83" fmla="*/ 230 h 344"/>
                <a:gd name="T84" fmla="*/ 3 w 458"/>
                <a:gd name="T85" fmla="*/ 192 h 344"/>
                <a:gd name="T86" fmla="*/ 12 w 458"/>
                <a:gd name="T87" fmla="*/ 158 h 344"/>
                <a:gd name="T88" fmla="*/ 26 w 458"/>
                <a:gd name="T89" fmla="*/ 124 h 344"/>
                <a:gd name="T90" fmla="*/ 45 w 458"/>
                <a:gd name="T91" fmla="*/ 94 h 344"/>
                <a:gd name="T92" fmla="*/ 68 w 458"/>
                <a:gd name="T93" fmla="*/ 68 h 344"/>
                <a:gd name="T94" fmla="*/ 94 w 458"/>
                <a:gd name="T95" fmla="*/ 45 h 344"/>
                <a:gd name="T96" fmla="*/ 124 w 458"/>
                <a:gd name="T97" fmla="*/ 26 h 344"/>
                <a:gd name="T98" fmla="*/ 157 w 458"/>
                <a:gd name="T99" fmla="*/ 12 h 344"/>
                <a:gd name="T100" fmla="*/ 192 w 458"/>
                <a:gd name="T101" fmla="*/ 3 h 344"/>
                <a:gd name="T102" fmla="*/ 229 w 458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8" h="344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40" y="158"/>
                  </a:lnTo>
                  <a:lnTo>
                    <a:pt x="126" y="180"/>
                  </a:lnTo>
                  <a:lnTo>
                    <a:pt x="118" y="204"/>
                  </a:lnTo>
                  <a:lnTo>
                    <a:pt x="115" y="230"/>
                  </a:lnTo>
                  <a:lnTo>
                    <a:pt x="343" y="230"/>
                  </a:lnTo>
                  <a:lnTo>
                    <a:pt x="340" y="204"/>
                  </a:lnTo>
                  <a:lnTo>
                    <a:pt x="332" y="180"/>
                  </a:lnTo>
                  <a:lnTo>
                    <a:pt x="318" y="158"/>
                  </a:lnTo>
                  <a:lnTo>
                    <a:pt x="301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6" y="3"/>
                  </a:lnTo>
                  <a:lnTo>
                    <a:pt x="301" y="12"/>
                  </a:lnTo>
                  <a:lnTo>
                    <a:pt x="334" y="26"/>
                  </a:lnTo>
                  <a:lnTo>
                    <a:pt x="364" y="45"/>
                  </a:lnTo>
                  <a:lnTo>
                    <a:pt x="390" y="68"/>
                  </a:lnTo>
                  <a:lnTo>
                    <a:pt x="413" y="94"/>
                  </a:lnTo>
                  <a:lnTo>
                    <a:pt x="432" y="124"/>
                  </a:lnTo>
                  <a:lnTo>
                    <a:pt x="446" y="158"/>
                  </a:lnTo>
                  <a:lnTo>
                    <a:pt x="455" y="192"/>
                  </a:lnTo>
                  <a:lnTo>
                    <a:pt x="458" y="230"/>
                  </a:lnTo>
                  <a:lnTo>
                    <a:pt x="456" y="254"/>
                  </a:lnTo>
                  <a:lnTo>
                    <a:pt x="451" y="280"/>
                  </a:lnTo>
                  <a:lnTo>
                    <a:pt x="446" y="304"/>
                  </a:lnTo>
                  <a:lnTo>
                    <a:pt x="436" y="320"/>
                  </a:lnTo>
                  <a:lnTo>
                    <a:pt x="422" y="333"/>
                  </a:lnTo>
                  <a:lnTo>
                    <a:pt x="406" y="341"/>
                  </a:lnTo>
                  <a:lnTo>
                    <a:pt x="389" y="344"/>
                  </a:lnTo>
                  <a:lnTo>
                    <a:pt x="69" y="344"/>
                  </a:lnTo>
                  <a:lnTo>
                    <a:pt x="52" y="341"/>
                  </a:lnTo>
                  <a:lnTo>
                    <a:pt x="36" y="333"/>
                  </a:lnTo>
                  <a:lnTo>
                    <a:pt x="22" y="320"/>
                  </a:lnTo>
                  <a:lnTo>
                    <a:pt x="12" y="304"/>
                  </a:lnTo>
                  <a:lnTo>
                    <a:pt x="7" y="280"/>
                  </a:lnTo>
                  <a:lnTo>
                    <a:pt x="2" y="254"/>
                  </a:lnTo>
                  <a:lnTo>
                    <a:pt x="0" y="230"/>
                  </a:lnTo>
                  <a:lnTo>
                    <a:pt x="3" y="192"/>
                  </a:lnTo>
                  <a:lnTo>
                    <a:pt x="12" y="158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2" name="Freeform 1163"/>
            <p:cNvSpPr>
              <a:spLocks noEditPoints="1"/>
            </p:cNvSpPr>
            <p:nvPr/>
          </p:nvSpPr>
          <p:spPr bwMode="auto">
            <a:xfrm>
              <a:off x="6483350" y="5232400"/>
              <a:ext cx="163513" cy="163513"/>
            </a:xfrm>
            <a:custGeom>
              <a:avLst/>
              <a:gdLst>
                <a:gd name="T0" fmla="*/ 463 w 1029"/>
                <a:gd name="T1" fmla="*/ 118 h 1031"/>
                <a:gd name="T2" fmla="*/ 368 w 1029"/>
                <a:gd name="T3" fmla="*/ 141 h 1031"/>
                <a:gd name="T4" fmla="*/ 284 w 1029"/>
                <a:gd name="T5" fmla="*/ 185 h 1031"/>
                <a:gd name="T6" fmla="*/ 215 w 1029"/>
                <a:gd name="T7" fmla="*/ 248 h 1031"/>
                <a:gd name="T8" fmla="*/ 161 w 1029"/>
                <a:gd name="T9" fmla="*/ 326 h 1031"/>
                <a:gd name="T10" fmla="*/ 126 w 1029"/>
                <a:gd name="T11" fmla="*/ 417 h 1031"/>
                <a:gd name="T12" fmla="*/ 114 w 1029"/>
                <a:gd name="T13" fmla="*/ 516 h 1031"/>
                <a:gd name="T14" fmla="*/ 126 w 1029"/>
                <a:gd name="T15" fmla="*/ 615 h 1031"/>
                <a:gd name="T16" fmla="*/ 161 w 1029"/>
                <a:gd name="T17" fmla="*/ 705 h 1031"/>
                <a:gd name="T18" fmla="*/ 215 w 1029"/>
                <a:gd name="T19" fmla="*/ 782 h 1031"/>
                <a:gd name="T20" fmla="*/ 284 w 1029"/>
                <a:gd name="T21" fmla="*/ 845 h 1031"/>
                <a:gd name="T22" fmla="*/ 368 w 1029"/>
                <a:gd name="T23" fmla="*/ 890 h 1031"/>
                <a:gd name="T24" fmla="*/ 463 w 1029"/>
                <a:gd name="T25" fmla="*/ 914 h 1031"/>
                <a:gd name="T26" fmla="*/ 565 w 1029"/>
                <a:gd name="T27" fmla="*/ 914 h 1031"/>
                <a:gd name="T28" fmla="*/ 660 w 1029"/>
                <a:gd name="T29" fmla="*/ 890 h 1031"/>
                <a:gd name="T30" fmla="*/ 744 w 1029"/>
                <a:gd name="T31" fmla="*/ 845 h 1031"/>
                <a:gd name="T32" fmla="*/ 813 w 1029"/>
                <a:gd name="T33" fmla="*/ 782 h 1031"/>
                <a:gd name="T34" fmla="*/ 867 w 1029"/>
                <a:gd name="T35" fmla="*/ 705 h 1031"/>
                <a:gd name="T36" fmla="*/ 902 w 1029"/>
                <a:gd name="T37" fmla="*/ 615 h 1031"/>
                <a:gd name="T38" fmla="*/ 914 w 1029"/>
                <a:gd name="T39" fmla="*/ 516 h 1031"/>
                <a:gd name="T40" fmla="*/ 902 w 1029"/>
                <a:gd name="T41" fmla="*/ 417 h 1031"/>
                <a:gd name="T42" fmla="*/ 867 w 1029"/>
                <a:gd name="T43" fmla="*/ 326 h 1031"/>
                <a:gd name="T44" fmla="*/ 813 w 1029"/>
                <a:gd name="T45" fmla="*/ 248 h 1031"/>
                <a:gd name="T46" fmla="*/ 744 w 1029"/>
                <a:gd name="T47" fmla="*/ 185 h 1031"/>
                <a:gd name="T48" fmla="*/ 660 w 1029"/>
                <a:gd name="T49" fmla="*/ 141 h 1031"/>
                <a:gd name="T50" fmla="*/ 565 w 1029"/>
                <a:gd name="T51" fmla="*/ 118 h 1031"/>
                <a:gd name="T52" fmla="*/ 514 w 1029"/>
                <a:gd name="T53" fmla="*/ 0 h 1031"/>
                <a:gd name="T54" fmla="*/ 625 w 1029"/>
                <a:gd name="T55" fmla="*/ 11 h 1031"/>
                <a:gd name="T56" fmla="*/ 727 w 1029"/>
                <a:gd name="T57" fmla="*/ 46 h 1031"/>
                <a:gd name="T58" fmla="*/ 819 w 1029"/>
                <a:gd name="T59" fmla="*/ 99 h 1031"/>
                <a:gd name="T60" fmla="*/ 896 w 1029"/>
                <a:gd name="T61" fmla="*/ 170 h 1031"/>
                <a:gd name="T62" fmla="*/ 959 w 1029"/>
                <a:gd name="T63" fmla="*/ 254 h 1031"/>
                <a:gd name="T64" fmla="*/ 1003 w 1029"/>
                <a:gd name="T65" fmla="*/ 352 h 1031"/>
                <a:gd name="T66" fmla="*/ 1025 w 1029"/>
                <a:gd name="T67" fmla="*/ 459 h 1031"/>
                <a:gd name="T68" fmla="*/ 1025 w 1029"/>
                <a:gd name="T69" fmla="*/ 572 h 1031"/>
                <a:gd name="T70" fmla="*/ 1003 w 1029"/>
                <a:gd name="T71" fmla="*/ 679 h 1031"/>
                <a:gd name="T72" fmla="*/ 959 w 1029"/>
                <a:gd name="T73" fmla="*/ 776 h 1031"/>
                <a:gd name="T74" fmla="*/ 896 w 1029"/>
                <a:gd name="T75" fmla="*/ 862 h 1031"/>
                <a:gd name="T76" fmla="*/ 819 w 1029"/>
                <a:gd name="T77" fmla="*/ 932 h 1031"/>
                <a:gd name="T78" fmla="*/ 727 w 1029"/>
                <a:gd name="T79" fmla="*/ 986 h 1031"/>
                <a:gd name="T80" fmla="*/ 625 w 1029"/>
                <a:gd name="T81" fmla="*/ 1020 h 1031"/>
                <a:gd name="T82" fmla="*/ 514 w 1029"/>
                <a:gd name="T83" fmla="*/ 1031 h 1031"/>
                <a:gd name="T84" fmla="*/ 403 w 1029"/>
                <a:gd name="T85" fmla="*/ 1020 h 1031"/>
                <a:gd name="T86" fmla="*/ 301 w 1029"/>
                <a:gd name="T87" fmla="*/ 986 h 1031"/>
                <a:gd name="T88" fmla="*/ 209 w 1029"/>
                <a:gd name="T89" fmla="*/ 932 h 1031"/>
                <a:gd name="T90" fmla="*/ 132 w 1029"/>
                <a:gd name="T91" fmla="*/ 862 h 1031"/>
                <a:gd name="T92" fmla="*/ 69 w 1029"/>
                <a:gd name="T93" fmla="*/ 776 h 1031"/>
                <a:gd name="T94" fmla="*/ 25 w 1029"/>
                <a:gd name="T95" fmla="*/ 679 h 1031"/>
                <a:gd name="T96" fmla="*/ 3 w 1029"/>
                <a:gd name="T97" fmla="*/ 572 h 1031"/>
                <a:gd name="T98" fmla="*/ 3 w 1029"/>
                <a:gd name="T99" fmla="*/ 459 h 1031"/>
                <a:gd name="T100" fmla="*/ 25 w 1029"/>
                <a:gd name="T101" fmla="*/ 352 h 1031"/>
                <a:gd name="T102" fmla="*/ 69 w 1029"/>
                <a:gd name="T103" fmla="*/ 254 h 1031"/>
                <a:gd name="T104" fmla="*/ 132 w 1029"/>
                <a:gd name="T105" fmla="*/ 170 h 1031"/>
                <a:gd name="T106" fmla="*/ 209 w 1029"/>
                <a:gd name="T107" fmla="*/ 99 h 1031"/>
                <a:gd name="T108" fmla="*/ 301 w 1029"/>
                <a:gd name="T109" fmla="*/ 46 h 1031"/>
                <a:gd name="T110" fmla="*/ 403 w 1029"/>
                <a:gd name="T111" fmla="*/ 11 h 1031"/>
                <a:gd name="T112" fmla="*/ 514 w 1029"/>
                <a:gd name="T113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9" h="1031">
                  <a:moveTo>
                    <a:pt x="514" y="114"/>
                  </a:moveTo>
                  <a:lnTo>
                    <a:pt x="463" y="118"/>
                  </a:lnTo>
                  <a:lnTo>
                    <a:pt x="415" y="127"/>
                  </a:lnTo>
                  <a:lnTo>
                    <a:pt x="368" y="141"/>
                  </a:lnTo>
                  <a:lnTo>
                    <a:pt x="325" y="161"/>
                  </a:lnTo>
                  <a:lnTo>
                    <a:pt x="284" y="185"/>
                  </a:lnTo>
                  <a:lnTo>
                    <a:pt x="248" y="214"/>
                  </a:lnTo>
                  <a:lnTo>
                    <a:pt x="215" y="248"/>
                  </a:lnTo>
                  <a:lnTo>
                    <a:pt x="185" y="285"/>
                  </a:lnTo>
                  <a:lnTo>
                    <a:pt x="161" y="326"/>
                  </a:lnTo>
                  <a:lnTo>
                    <a:pt x="141" y="370"/>
                  </a:lnTo>
                  <a:lnTo>
                    <a:pt x="126" y="417"/>
                  </a:lnTo>
                  <a:lnTo>
                    <a:pt x="117" y="465"/>
                  </a:lnTo>
                  <a:lnTo>
                    <a:pt x="114" y="516"/>
                  </a:lnTo>
                  <a:lnTo>
                    <a:pt x="117" y="567"/>
                  </a:lnTo>
                  <a:lnTo>
                    <a:pt x="126" y="615"/>
                  </a:lnTo>
                  <a:lnTo>
                    <a:pt x="141" y="662"/>
                  </a:lnTo>
                  <a:lnTo>
                    <a:pt x="161" y="705"/>
                  </a:lnTo>
                  <a:lnTo>
                    <a:pt x="185" y="746"/>
                  </a:lnTo>
                  <a:lnTo>
                    <a:pt x="215" y="782"/>
                  </a:lnTo>
                  <a:lnTo>
                    <a:pt x="248" y="816"/>
                  </a:lnTo>
                  <a:lnTo>
                    <a:pt x="284" y="845"/>
                  </a:lnTo>
                  <a:lnTo>
                    <a:pt x="325" y="870"/>
                  </a:lnTo>
                  <a:lnTo>
                    <a:pt x="368" y="890"/>
                  </a:lnTo>
                  <a:lnTo>
                    <a:pt x="415" y="904"/>
                  </a:lnTo>
                  <a:lnTo>
                    <a:pt x="463" y="914"/>
                  </a:lnTo>
                  <a:lnTo>
                    <a:pt x="514" y="917"/>
                  </a:lnTo>
                  <a:lnTo>
                    <a:pt x="565" y="914"/>
                  </a:lnTo>
                  <a:lnTo>
                    <a:pt x="613" y="904"/>
                  </a:lnTo>
                  <a:lnTo>
                    <a:pt x="660" y="890"/>
                  </a:lnTo>
                  <a:lnTo>
                    <a:pt x="703" y="870"/>
                  </a:lnTo>
                  <a:lnTo>
                    <a:pt x="744" y="845"/>
                  </a:lnTo>
                  <a:lnTo>
                    <a:pt x="780" y="816"/>
                  </a:lnTo>
                  <a:lnTo>
                    <a:pt x="813" y="782"/>
                  </a:lnTo>
                  <a:lnTo>
                    <a:pt x="843" y="746"/>
                  </a:lnTo>
                  <a:lnTo>
                    <a:pt x="867" y="705"/>
                  </a:lnTo>
                  <a:lnTo>
                    <a:pt x="887" y="662"/>
                  </a:lnTo>
                  <a:lnTo>
                    <a:pt x="902" y="615"/>
                  </a:lnTo>
                  <a:lnTo>
                    <a:pt x="911" y="567"/>
                  </a:lnTo>
                  <a:lnTo>
                    <a:pt x="914" y="516"/>
                  </a:lnTo>
                  <a:lnTo>
                    <a:pt x="911" y="465"/>
                  </a:lnTo>
                  <a:lnTo>
                    <a:pt x="902" y="417"/>
                  </a:lnTo>
                  <a:lnTo>
                    <a:pt x="887" y="370"/>
                  </a:lnTo>
                  <a:lnTo>
                    <a:pt x="867" y="326"/>
                  </a:lnTo>
                  <a:lnTo>
                    <a:pt x="843" y="285"/>
                  </a:lnTo>
                  <a:lnTo>
                    <a:pt x="813" y="248"/>
                  </a:lnTo>
                  <a:lnTo>
                    <a:pt x="780" y="214"/>
                  </a:lnTo>
                  <a:lnTo>
                    <a:pt x="744" y="185"/>
                  </a:lnTo>
                  <a:lnTo>
                    <a:pt x="703" y="161"/>
                  </a:lnTo>
                  <a:lnTo>
                    <a:pt x="660" y="141"/>
                  </a:lnTo>
                  <a:lnTo>
                    <a:pt x="613" y="127"/>
                  </a:lnTo>
                  <a:lnTo>
                    <a:pt x="565" y="118"/>
                  </a:lnTo>
                  <a:lnTo>
                    <a:pt x="514" y="114"/>
                  </a:lnTo>
                  <a:close/>
                  <a:moveTo>
                    <a:pt x="514" y="0"/>
                  </a:moveTo>
                  <a:lnTo>
                    <a:pt x="570" y="3"/>
                  </a:lnTo>
                  <a:lnTo>
                    <a:pt x="625" y="11"/>
                  </a:lnTo>
                  <a:lnTo>
                    <a:pt x="677" y="26"/>
                  </a:lnTo>
                  <a:lnTo>
                    <a:pt x="727" y="46"/>
                  </a:lnTo>
                  <a:lnTo>
                    <a:pt x="775" y="70"/>
                  </a:lnTo>
                  <a:lnTo>
                    <a:pt x="819" y="99"/>
                  </a:lnTo>
                  <a:lnTo>
                    <a:pt x="859" y="132"/>
                  </a:lnTo>
                  <a:lnTo>
                    <a:pt x="896" y="170"/>
                  </a:lnTo>
                  <a:lnTo>
                    <a:pt x="930" y="210"/>
                  </a:lnTo>
                  <a:lnTo>
                    <a:pt x="959" y="254"/>
                  </a:lnTo>
                  <a:lnTo>
                    <a:pt x="983" y="302"/>
                  </a:lnTo>
                  <a:lnTo>
                    <a:pt x="1003" y="352"/>
                  </a:lnTo>
                  <a:lnTo>
                    <a:pt x="1017" y="404"/>
                  </a:lnTo>
                  <a:lnTo>
                    <a:pt x="1025" y="459"/>
                  </a:lnTo>
                  <a:lnTo>
                    <a:pt x="1029" y="516"/>
                  </a:lnTo>
                  <a:lnTo>
                    <a:pt x="1025" y="572"/>
                  </a:lnTo>
                  <a:lnTo>
                    <a:pt x="1017" y="627"/>
                  </a:lnTo>
                  <a:lnTo>
                    <a:pt x="1003" y="679"/>
                  </a:lnTo>
                  <a:lnTo>
                    <a:pt x="983" y="729"/>
                  </a:lnTo>
                  <a:lnTo>
                    <a:pt x="959" y="776"/>
                  </a:lnTo>
                  <a:lnTo>
                    <a:pt x="930" y="821"/>
                  </a:lnTo>
                  <a:lnTo>
                    <a:pt x="896" y="862"/>
                  </a:lnTo>
                  <a:lnTo>
                    <a:pt x="859" y="899"/>
                  </a:lnTo>
                  <a:lnTo>
                    <a:pt x="819" y="932"/>
                  </a:lnTo>
                  <a:lnTo>
                    <a:pt x="775" y="962"/>
                  </a:lnTo>
                  <a:lnTo>
                    <a:pt x="727" y="986"/>
                  </a:lnTo>
                  <a:lnTo>
                    <a:pt x="677" y="1005"/>
                  </a:lnTo>
                  <a:lnTo>
                    <a:pt x="625" y="1020"/>
                  </a:lnTo>
                  <a:lnTo>
                    <a:pt x="570" y="1028"/>
                  </a:lnTo>
                  <a:lnTo>
                    <a:pt x="514" y="1031"/>
                  </a:lnTo>
                  <a:lnTo>
                    <a:pt x="458" y="1028"/>
                  </a:lnTo>
                  <a:lnTo>
                    <a:pt x="403" y="1020"/>
                  </a:lnTo>
                  <a:lnTo>
                    <a:pt x="351" y="1005"/>
                  </a:lnTo>
                  <a:lnTo>
                    <a:pt x="301" y="986"/>
                  </a:lnTo>
                  <a:lnTo>
                    <a:pt x="253" y="962"/>
                  </a:lnTo>
                  <a:lnTo>
                    <a:pt x="209" y="932"/>
                  </a:lnTo>
                  <a:lnTo>
                    <a:pt x="169" y="899"/>
                  </a:lnTo>
                  <a:lnTo>
                    <a:pt x="132" y="862"/>
                  </a:lnTo>
                  <a:lnTo>
                    <a:pt x="98" y="821"/>
                  </a:lnTo>
                  <a:lnTo>
                    <a:pt x="69" y="776"/>
                  </a:lnTo>
                  <a:lnTo>
                    <a:pt x="45" y="729"/>
                  </a:lnTo>
                  <a:lnTo>
                    <a:pt x="25" y="679"/>
                  </a:lnTo>
                  <a:lnTo>
                    <a:pt x="11" y="627"/>
                  </a:lnTo>
                  <a:lnTo>
                    <a:pt x="3" y="572"/>
                  </a:lnTo>
                  <a:lnTo>
                    <a:pt x="0" y="516"/>
                  </a:lnTo>
                  <a:lnTo>
                    <a:pt x="3" y="459"/>
                  </a:lnTo>
                  <a:lnTo>
                    <a:pt x="11" y="404"/>
                  </a:lnTo>
                  <a:lnTo>
                    <a:pt x="25" y="352"/>
                  </a:lnTo>
                  <a:lnTo>
                    <a:pt x="45" y="302"/>
                  </a:lnTo>
                  <a:lnTo>
                    <a:pt x="69" y="254"/>
                  </a:lnTo>
                  <a:lnTo>
                    <a:pt x="98" y="210"/>
                  </a:lnTo>
                  <a:lnTo>
                    <a:pt x="132" y="170"/>
                  </a:lnTo>
                  <a:lnTo>
                    <a:pt x="169" y="132"/>
                  </a:lnTo>
                  <a:lnTo>
                    <a:pt x="209" y="99"/>
                  </a:lnTo>
                  <a:lnTo>
                    <a:pt x="253" y="70"/>
                  </a:lnTo>
                  <a:lnTo>
                    <a:pt x="301" y="46"/>
                  </a:lnTo>
                  <a:lnTo>
                    <a:pt x="351" y="26"/>
                  </a:lnTo>
                  <a:lnTo>
                    <a:pt x="403" y="11"/>
                  </a:lnTo>
                  <a:lnTo>
                    <a:pt x="458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3" name="Freeform 1164"/>
            <p:cNvSpPr>
              <a:spLocks noEditPoints="1"/>
            </p:cNvSpPr>
            <p:nvPr/>
          </p:nvSpPr>
          <p:spPr bwMode="auto">
            <a:xfrm>
              <a:off x="6446838" y="5195888"/>
              <a:ext cx="236538" cy="236538"/>
            </a:xfrm>
            <a:custGeom>
              <a:avLst/>
              <a:gdLst>
                <a:gd name="T0" fmla="*/ 616 w 1486"/>
                <a:gd name="T1" fmla="*/ 128 h 1491"/>
                <a:gd name="T2" fmla="*/ 443 w 1486"/>
                <a:gd name="T3" fmla="*/ 191 h 1491"/>
                <a:gd name="T4" fmla="*/ 298 w 1486"/>
                <a:gd name="T5" fmla="*/ 300 h 1491"/>
                <a:gd name="T6" fmla="*/ 190 w 1486"/>
                <a:gd name="T7" fmla="*/ 444 h 1491"/>
                <a:gd name="T8" fmla="*/ 127 w 1486"/>
                <a:gd name="T9" fmla="*/ 618 h 1491"/>
                <a:gd name="T10" fmla="*/ 117 w 1486"/>
                <a:gd name="T11" fmla="*/ 810 h 1491"/>
                <a:gd name="T12" fmla="*/ 163 w 1486"/>
                <a:gd name="T13" fmla="*/ 992 h 1491"/>
                <a:gd name="T14" fmla="*/ 258 w 1486"/>
                <a:gd name="T15" fmla="*/ 1147 h 1491"/>
                <a:gd name="T16" fmla="*/ 391 w 1486"/>
                <a:gd name="T17" fmla="*/ 1269 h 1491"/>
                <a:gd name="T18" fmla="*/ 556 w 1486"/>
                <a:gd name="T19" fmla="*/ 1348 h 1491"/>
                <a:gd name="T20" fmla="*/ 743 w 1486"/>
                <a:gd name="T21" fmla="*/ 1376 h 1491"/>
                <a:gd name="T22" fmla="*/ 930 w 1486"/>
                <a:gd name="T23" fmla="*/ 1348 h 1491"/>
                <a:gd name="T24" fmla="*/ 1095 w 1486"/>
                <a:gd name="T25" fmla="*/ 1269 h 1491"/>
                <a:gd name="T26" fmla="*/ 1228 w 1486"/>
                <a:gd name="T27" fmla="*/ 1147 h 1491"/>
                <a:gd name="T28" fmla="*/ 1323 w 1486"/>
                <a:gd name="T29" fmla="*/ 992 h 1491"/>
                <a:gd name="T30" fmla="*/ 1369 w 1486"/>
                <a:gd name="T31" fmla="*/ 810 h 1491"/>
                <a:gd name="T32" fmla="*/ 1359 w 1486"/>
                <a:gd name="T33" fmla="*/ 618 h 1491"/>
                <a:gd name="T34" fmla="*/ 1296 w 1486"/>
                <a:gd name="T35" fmla="*/ 444 h 1491"/>
                <a:gd name="T36" fmla="*/ 1188 w 1486"/>
                <a:gd name="T37" fmla="*/ 300 h 1491"/>
                <a:gd name="T38" fmla="*/ 1043 w 1486"/>
                <a:gd name="T39" fmla="*/ 191 h 1491"/>
                <a:gd name="T40" fmla="*/ 870 w 1486"/>
                <a:gd name="T41" fmla="*/ 128 h 1491"/>
                <a:gd name="T42" fmla="*/ 743 w 1486"/>
                <a:gd name="T43" fmla="*/ 0 h 1491"/>
                <a:gd name="T44" fmla="*/ 940 w 1486"/>
                <a:gd name="T45" fmla="*/ 27 h 1491"/>
                <a:gd name="T46" fmla="*/ 1118 w 1486"/>
                <a:gd name="T47" fmla="*/ 102 h 1491"/>
                <a:gd name="T48" fmla="*/ 1269 w 1486"/>
                <a:gd name="T49" fmla="*/ 218 h 1491"/>
                <a:gd name="T50" fmla="*/ 1385 w 1486"/>
                <a:gd name="T51" fmla="*/ 369 h 1491"/>
                <a:gd name="T52" fmla="*/ 1460 w 1486"/>
                <a:gd name="T53" fmla="*/ 547 h 1491"/>
                <a:gd name="T54" fmla="*/ 1486 w 1486"/>
                <a:gd name="T55" fmla="*/ 746 h 1491"/>
                <a:gd name="T56" fmla="*/ 1460 w 1486"/>
                <a:gd name="T57" fmla="*/ 944 h 1491"/>
                <a:gd name="T58" fmla="*/ 1385 w 1486"/>
                <a:gd name="T59" fmla="*/ 1122 h 1491"/>
                <a:gd name="T60" fmla="*/ 1269 w 1486"/>
                <a:gd name="T61" fmla="*/ 1273 h 1491"/>
                <a:gd name="T62" fmla="*/ 1118 w 1486"/>
                <a:gd name="T63" fmla="*/ 1390 h 1491"/>
                <a:gd name="T64" fmla="*/ 940 w 1486"/>
                <a:gd name="T65" fmla="*/ 1464 h 1491"/>
                <a:gd name="T66" fmla="*/ 743 w 1486"/>
                <a:gd name="T67" fmla="*/ 1491 h 1491"/>
                <a:gd name="T68" fmla="*/ 546 w 1486"/>
                <a:gd name="T69" fmla="*/ 1464 h 1491"/>
                <a:gd name="T70" fmla="*/ 368 w 1486"/>
                <a:gd name="T71" fmla="*/ 1390 h 1491"/>
                <a:gd name="T72" fmla="*/ 217 w 1486"/>
                <a:gd name="T73" fmla="*/ 1273 h 1491"/>
                <a:gd name="T74" fmla="*/ 101 w 1486"/>
                <a:gd name="T75" fmla="*/ 1122 h 1491"/>
                <a:gd name="T76" fmla="*/ 26 w 1486"/>
                <a:gd name="T77" fmla="*/ 944 h 1491"/>
                <a:gd name="T78" fmla="*/ 0 w 1486"/>
                <a:gd name="T79" fmla="*/ 746 h 1491"/>
                <a:gd name="T80" fmla="*/ 26 w 1486"/>
                <a:gd name="T81" fmla="*/ 547 h 1491"/>
                <a:gd name="T82" fmla="*/ 101 w 1486"/>
                <a:gd name="T83" fmla="*/ 369 h 1491"/>
                <a:gd name="T84" fmla="*/ 217 w 1486"/>
                <a:gd name="T85" fmla="*/ 218 h 1491"/>
                <a:gd name="T86" fmla="*/ 368 w 1486"/>
                <a:gd name="T87" fmla="*/ 102 h 1491"/>
                <a:gd name="T88" fmla="*/ 546 w 1486"/>
                <a:gd name="T89" fmla="*/ 27 h 1491"/>
                <a:gd name="T90" fmla="*/ 743 w 1486"/>
                <a:gd name="T91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6" h="1491">
                  <a:moveTo>
                    <a:pt x="743" y="115"/>
                  </a:moveTo>
                  <a:lnTo>
                    <a:pt x="679" y="118"/>
                  </a:lnTo>
                  <a:lnTo>
                    <a:pt x="616" y="128"/>
                  </a:lnTo>
                  <a:lnTo>
                    <a:pt x="556" y="143"/>
                  </a:lnTo>
                  <a:lnTo>
                    <a:pt x="498" y="164"/>
                  </a:lnTo>
                  <a:lnTo>
                    <a:pt x="443" y="191"/>
                  </a:lnTo>
                  <a:lnTo>
                    <a:pt x="391" y="222"/>
                  </a:lnTo>
                  <a:lnTo>
                    <a:pt x="343" y="259"/>
                  </a:lnTo>
                  <a:lnTo>
                    <a:pt x="298" y="300"/>
                  </a:lnTo>
                  <a:lnTo>
                    <a:pt x="258" y="344"/>
                  </a:lnTo>
                  <a:lnTo>
                    <a:pt x="221" y="392"/>
                  </a:lnTo>
                  <a:lnTo>
                    <a:pt x="190" y="444"/>
                  </a:lnTo>
                  <a:lnTo>
                    <a:pt x="163" y="500"/>
                  </a:lnTo>
                  <a:lnTo>
                    <a:pt x="142" y="558"/>
                  </a:lnTo>
                  <a:lnTo>
                    <a:pt x="127" y="618"/>
                  </a:lnTo>
                  <a:lnTo>
                    <a:pt x="117" y="681"/>
                  </a:lnTo>
                  <a:lnTo>
                    <a:pt x="114" y="746"/>
                  </a:lnTo>
                  <a:lnTo>
                    <a:pt x="117" y="810"/>
                  </a:lnTo>
                  <a:lnTo>
                    <a:pt x="127" y="873"/>
                  </a:lnTo>
                  <a:lnTo>
                    <a:pt x="142" y="933"/>
                  </a:lnTo>
                  <a:lnTo>
                    <a:pt x="163" y="992"/>
                  </a:lnTo>
                  <a:lnTo>
                    <a:pt x="190" y="1047"/>
                  </a:lnTo>
                  <a:lnTo>
                    <a:pt x="221" y="1099"/>
                  </a:lnTo>
                  <a:lnTo>
                    <a:pt x="258" y="1147"/>
                  </a:lnTo>
                  <a:lnTo>
                    <a:pt x="298" y="1192"/>
                  </a:lnTo>
                  <a:lnTo>
                    <a:pt x="343" y="1232"/>
                  </a:lnTo>
                  <a:lnTo>
                    <a:pt x="391" y="1269"/>
                  </a:lnTo>
                  <a:lnTo>
                    <a:pt x="443" y="1300"/>
                  </a:lnTo>
                  <a:lnTo>
                    <a:pt x="498" y="1327"/>
                  </a:lnTo>
                  <a:lnTo>
                    <a:pt x="556" y="1348"/>
                  </a:lnTo>
                  <a:lnTo>
                    <a:pt x="616" y="1364"/>
                  </a:lnTo>
                  <a:lnTo>
                    <a:pt x="679" y="1373"/>
                  </a:lnTo>
                  <a:lnTo>
                    <a:pt x="743" y="1376"/>
                  </a:lnTo>
                  <a:lnTo>
                    <a:pt x="807" y="1373"/>
                  </a:lnTo>
                  <a:lnTo>
                    <a:pt x="870" y="1364"/>
                  </a:lnTo>
                  <a:lnTo>
                    <a:pt x="930" y="1348"/>
                  </a:lnTo>
                  <a:lnTo>
                    <a:pt x="988" y="1327"/>
                  </a:lnTo>
                  <a:lnTo>
                    <a:pt x="1043" y="1300"/>
                  </a:lnTo>
                  <a:lnTo>
                    <a:pt x="1095" y="1269"/>
                  </a:lnTo>
                  <a:lnTo>
                    <a:pt x="1143" y="1232"/>
                  </a:lnTo>
                  <a:lnTo>
                    <a:pt x="1188" y="1192"/>
                  </a:lnTo>
                  <a:lnTo>
                    <a:pt x="1228" y="1147"/>
                  </a:lnTo>
                  <a:lnTo>
                    <a:pt x="1265" y="1099"/>
                  </a:lnTo>
                  <a:lnTo>
                    <a:pt x="1296" y="1047"/>
                  </a:lnTo>
                  <a:lnTo>
                    <a:pt x="1323" y="992"/>
                  </a:lnTo>
                  <a:lnTo>
                    <a:pt x="1344" y="933"/>
                  </a:lnTo>
                  <a:lnTo>
                    <a:pt x="1359" y="873"/>
                  </a:lnTo>
                  <a:lnTo>
                    <a:pt x="1369" y="810"/>
                  </a:lnTo>
                  <a:lnTo>
                    <a:pt x="1372" y="746"/>
                  </a:lnTo>
                  <a:lnTo>
                    <a:pt x="1369" y="681"/>
                  </a:lnTo>
                  <a:lnTo>
                    <a:pt x="1359" y="618"/>
                  </a:lnTo>
                  <a:lnTo>
                    <a:pt x="1344" y="558"/>
                  </a:lnTo>
                  <a:lnTo>
                    <a:pt x="1323" y="500"/>
                  </a:lnTo>
                  <a:lnTo>
                    <a:pt x="1296" y="444"/>
                  </a:lnTo>
                  <a:lnTo>
                    <a:pt x="1265" y="392"/>
                  </a:lnTo>
                  <a:lnTo>
                    <a:pt x="1228" y="344"/>
                  </a:lnTo>
                  <a:lnTo>
                    <a:pt x="1188" y="300"/>
                  </a:lnTo>
                  <a:lnTo>
                    <a:pt x="1143" y="259"/>
                  </a:lnTo>
                  <a:lnTo>
                    <a:pt x="1095" y="222"/>
                  </a:lnTo>
                  <a:lnTo>
                    <a:pt x="1043" y="191"/>
                  </a:lnTo>
                  <a:lnTo>
                    <a:pt x="988" y="164"/>
                  </a:lnTo>
                  <a:lnTo>
                    <a:pt x="930" y="143"/>
                  </a:lnTo>
                  <a:lnTo>
                    <a:pt x="870" y="128"/>
                  </a:lnTo>
                  <a:lnTo>
                    <a:pt x="807" y="118"/>
                  </a:lnTo>
                  <a:lnTo>
                    <a:pt x="743" y="115"/>
                  </a:lnTo>
                  <a:close/>
                  <a:moveTo>
                    <a:pt x="743" y="0"/>
                  </a:moveTo>
                  <a:lnTo>
                    <a:pt x="811" y="4"/>
                  </a:lnTo>
                  <a:lnTo>
                    <a:pt x="877" y="12"/>
                  </a:lnTo>
                  <a:lnTo>
                    <a:pt x="940" y="27"/>
                  </a:lnTo>
                  <a:lnTo>
                    <a:pt x="1003" y="47"/>
                  </a:lnTo>
                  <a:lnTo>
                    <a:pt x="1062" y="72"/>
                  </a:lnTo>
                  <a:lnTo>
                    <a:pt x="1118" y="102"/>
                  </a:lnTo>
                  <a:lnTo>
                    <a:pt x="1172" y="136"/>
                  </a:lnTo>
                  <a:lnTo>
                    <a:pt x="1222" y="176"/>
                  </a:lnTo>
                  <a:lnTo>
                    <a:pt x="1269" y="218"/>
                  </a:lnTo>
                  <a:lnTo>
                    <a:pt x="1312" y="265"/>
                  </a:lnTo>
                  <a:lnTo>
                    <a:pt x="1351" y="315"/>
                  </a:lnTo>
                  <a:lnTo>
                    <a:pt x="1385" y="369"/>
                  </a:lnTo>
                  <a:lnTo>
                    <a:pt x="1414" y="426"/>
                  </a:lnTo>
                  <a:lnTo>
                    <a:pt x="1439" y="485"/>
                  </a:lnTo>
                  <a:lnTo>
                    <a:pt x="1460" y="547"/>
                  </a:lnTo>
                  <a:lnTo>
                    <a:pt x="1475" y="611"/>
                  </a:lnTo>
                  <a:lnTo>
                    <a:pt x="1483" y="678"/>
                  </a:lnTo>
                  <a:lnTo>
                    <a:pt x="1486" y="746"/>
                  </a:lnTo>
                  <a:lnTo>
                    <a:pt x="1483" y="813"/>
                  </a:lnTo>
                  <a:lnTo>
                    <a:pt x="1475" y="880"/>
                  </a:lnTo>
                  <a:lnTo>
                    <a:pt x="1460" y="944"/>
                  </a:lnTo>
                  <a:lnTo>
                    <a:pt x="1439" y="1006"/>
                  </a:lnTo>
                  <a:lnTo>
                    <a:pt x="1414" y="1066"/>
                  </a:lnTo>
                  <a:lnTo>
                    <a:pt x="1385" y="1122"/>
                  </a:lnTo>
                  <a:lnTo>
                    <a:pt x="1351" y="1176"/>
                  </a:lnTo>
                  <a:lnTo>
                    <a:pt x="1312" y="1226"/>
                  </a:lnTo>
                  <a:lnTo>
                    <a:pt x="1269" y="1273"/>
                  </a:lnTo>
                  <a:lnTo>
                    <a:pt x="1222" y="1316"/>
                  </a:lnTo>
                  <a:lnTo>
                    <a:pt x="1172" y="1354"/>
                  </a:lnTo>
                  <a:lnTo>
                    <a:pt x="1118" y="1390"/>
                  </a:lnTo>
                  <a:lnTo>
                    <a:pt x="1062" y="1419"/>
                  </a:lnTo>
                  <a:lnTo>
                    <a:pt x="1003" y="1444"/>
                  </a:lnTo>
                  <a:lnTo>
                    <a:pt x="940" y="1464"/>
                  </a:lnTo>
                  <a:lnTo>
                    <a:pt x="877" y="1478"/>
                  </a:lnTo>
                  <a:lnTo>
                    <a:pt x="811" y="1488"/>
                  </a:lnTo>
                  <a:lnTo>
                    <a:pt x="743" y="1491"/>
                  </a:lnTo>
                  <a:lnTo>
                    <a:pt x="675" y="1488"/>
                  </a:lnTo>
                  <a:lnTo>
                    <a:pt x="609" y="1478"/>
                  </a:lnTo>
                  <a:lnTo>
                    <a:pt x="546" y="1464"/>
                  </a:lnTo>
                  <a:lnTo>
                    <a:pt x="483" y="1444"/>
                  </a:lnTo>
                  <a:lnTo>
                    <a:pt x="424" y="1419"/>
                  </a:lnTo>
                  <a:lnTo>
                    <a:pt x="368" y="1390"/>
                  </a:lnTo>
                  <a:lnTo>
                    <a:pt x="314" y="1354"/>
                  </a:lnTo>
                  <a:lnTo>
                    <a:pt x="264" y="1316"/>
                  </a:lnTo>
                  <a:lnTo>
                    <a:pt x="217" y="1273"/>
                  </a:lnTo>
                  <a:lnTo>
                    <a:pt x="174" y="1226"/>
                  </a:lnTo>
                  <a:lnTo>
                    <a:pt x="136" y="1176"/>
                  </a:lnTo>
                  <a:lnTo>
                    <a:pt x="101" y="1122"/>
                  </a:lnTo>
                  <a:lnTo>
                    <a:pt x="72" y="1066"/>
                  </a:lnTo>
                  <a:lnTo>
                    <a:pt x="47" y="1006"/>
                  </a:lnTo>
                  <a:lnTo>
                    <a:pt x="26" y="944"/>
                  </a:lnTo>
                  <a:lnTo>
                    <a:pt x="11" y="880"/>
                  </a:lnTo>
                  <a:lnTo>
                    <a:pt x="3" y="813"/>
                  </a:lnTo>
                  <a:lnTo>
                    <a:pt x="0" y="746"/>
                  </a:lnTo>
                  <a:lnTo>
                    <a:pt x="3" y="678"/>
                  </a:lnTo>
                  <a:lnTo>
                    <a:pt x="11" y="611"/>
                  </a:lnTo>
                  <a:lnTo>
                    <a:pt x="26" y="547"/>
                  </a:lnTo>
                  <a:lnTo>
                    <a:pt x="47" y="485"/>
                  </a:lnTo>
                  <a:lnTo>
                    <a:pt x="72" y="426"/>
                  </a:lnTo>
                  <a:lnTo>
                    <a:pt x="101" y="369"/>
                  </a:lnTo>
                  <a:lnTo>
                    <a:pt x="136" y="315"/>
                  </a:lnTo>
                  <a:lnTo>
                    <a:pt x="174" y="265"/>
                  </a:lnTo>
                  <a:lnTo>
                    <a:pt x="217" y="218"/>
                  </a:lnTo>
                  <a:lnTo>
                    <a:pt x="264" y="176"/>
                  </a:lnTo>
                  <a:lnTo>
                    <a:pt x="314" y="136"/>
                  </a:lnTo>
                  <a:lnTo>
                    <a:pt x="368" y="102"/>
                  </a:lnTo>
                  <a:lnTo>
                    <a:pt x="424" y="72"/>
                  </a:lnTo>
                  <a:lnTo>
                    <a:pt x="483" y="47"/>
                  </a:lnTo>
                  <a:lnTo>
                    <a:pt x="546" y="27"/>
                  </a:lnTo>
                  <a:lnTo>
                    <a:pt x="609" y="12"/>
                  </a:lnTo>
                  <a:lnTo>
                    <a:pt x="675" y="4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4" name="Freeform 1165"/>
            <p:cNvSpPr>
              <a:spLocks noEditPoints="1"/>
            </p:cNvSpPr>
            <p:nvPr/>
          </p:nvSpPr>
          <p:spPr bwMode="auto">
            <a:xfrm>
              <a:off x="6292850" y="5395913"/>
              <a:ext cx="544513" cy="73025"/>
            </a:xfrm>
            <a:custGeom>
              <a:avLst/>
              <a:gdLst>
                <a:gd name="T0" fmla="*/ 131 w 3430"/>
                <a:gd name="T1" fmla="*/ 154 h 459"/>
                <a:gd name="T2" fmla="*/ 167 w 3430"/>
                <a:gd name="T3" fmla="*/ 222 h 459"/>
                <a:gd name="T4" fmla="*/ 219 w 3430"/>
                <a:gd name="T5" fmla="*/ 279 h 459"/>
                <a:gd name="T6" fmla="*/ 285 w 3430"/>
                <a:gd name="T7" fmla="*/ 319 h 459"/>
                <a:gd name="T8" fmla="*/ 360 w 3430"/>
                <a:gd name="T9" fmla="*/ 341 h 459"/>
                <a:gd name="T10" fmla="*/ 3030 w 3430"/>
                <a:gd name="T11" fmla="*/ 344 h 459"/>
                <a:gd name="T12" fmla="*/ 3109 w 3430"/>
                <a:gd name="T13" fmla="*/ 333 h 459"/>
                <a:gd name="T14" fmla="*/ 3180 w 3430"/>
                <a:gd name="T15" fmla="*/ 302 h 459"/>
                <a:gd name="T16" fmla="*/ 3239 w 3430"/>
                <a:gd name="T17" fmla="*/ 253 h 459"/>
                <a:gd name="T18" fmla="*/ 3283 w 3430"/>
                <a:gd name="T19" fmla="*/ 189 h 459"/>
                <a:gd name="T20" fmla="*/ 3310 w 3430"/>
                <a:gd name="T21" fmla="*/ 115 h 459"/>
                <a:gd name="T22" fmla="*/ 2057 w 3430"/>
                <a:gd name="T23" fmla="*/ 145 h 459"/>
                <a:gd name="T24" fmla="*/ 1947 w 3430"/>
                <a:gd name="T25" fmla="*/ 191 h 459"/>
                <a:gd name="T26" fmla="*/ 1832 w 3430"/>
                <a:gd name="T27" fmla="*/ 220 h 459"/>
                <a:gd name="T28" fmla="*/ 1715 w 3430"/>
                <a:gd name="T29" fmla="*/ 230 h 459"/>
                <a:gd name="T30" fmla="*/ 1595 w 3430"/>
                <a:gd name="T31" fmla="*/ 220 h 459"/>
                <a:gd name="T32" fmla="*/ 1481 w 3430"/>
                <a:gd name="T33" fmla="*/ 191 h 459"/>
                <a:gd name="T34" fmla="*/ 1373 w 3430"/>
                <a:gd name="T35" fmla="*/ 145 h 459"/>
                <a:gd name="T36" fmla="*/ 120 w 3430"/>
                <a:gd name="T37" fmla="*/ 115 h 459"/>
                <a:gd name="T38" fmla="*/ 1355 w 3430"/>
                <a:gd name="T39" fmla="*/ 0 h 459"/>
                <a:gd name="T40" fmla="*/ 1421 w 3430"/>
                <a:gd name="T41" fmla="*/ 41 h 459"/>
                <a:gd name="T42" fmla="*/ 1525 w 3430"/>
                <a:gd name="T43" fmla="*/ 85 h 459"/>
                <a:gd name="T44" fmla="*/ 1634 w 3430"/>
                <a:gd name="T45" fmla="*/ 110 h 459"/>
                <a:gd name="T46" fmla="*/ 1746 w 3430"/>
                <a:gd name="T47" fmla="*/ 114 h 459"/>
                <a:gd name="T48" fmla="*/ 1857 w 3430"/>
                <a:gd name="T49" fmla="*/ 99 h 459"/>
                <a:gd name="T50" fmla="*/ 1964 w 3430"/>
                <a:gd name="T51" fmla="*/ 65 h 459"/>
                <a:gd name="T52" fmla="*/ 2063 w 3430"/>
                <a:gd name="T53" fmla="*/ 12 h 459"/>
                <a:gd name="T54" fmla="*/ 3430 w 3430"/>
                <a:gd name="T55" fmla="*/ 0 h 459"/>
                <a:gd name="T56" fmla="*/ 3427 w 3430"/>
                <a:gd name="T57" fmla="*/ 109 h 459"/>
                <a:gd name="T58" fmla="*/ 3403 w 3430"/>
                <a:gd name="T59" fmla="*/ 204 h 459"/>
                <a:gd name="T60" fmla="*/ 3359 w 3430"/>
                <a:gd name="T61" fmla="*/ 288 h 459"/>
                <a:gd name="T62" fmla="*/ 3296 w 3430"/>
                <a:gd name="T63" fmla="*/ 358 h 459"/>
                <a:gd name="T64" fmla="*/ 3219 w 3430"/>
                <a:gd name="T65" fmla="*/ 412 h 459"/>
                <a:gd name="T66" fmla="*/ 3129 w 3430"/>
                <a:gd name="T67" fmla="*/ 446 h 459"/>
                <a:gd name="T68" fmla="*/ 3030 w 3430"/>
                <a:gd name="T69" fmla="*/ 459 h 459"/>
                <a:gd name="T70" fmla="*/ 349 w 3430"/>
                <a:gd name="T71" fmla="*/ 456 h 459"/>
                <a:gd name="T72" fmla="*/ 255 w 3430"/>
                <a:gd name="T73" fmla="*/ 432 h 459"/>
                <a:gd name="T74" fmla="*/ 170 w 3430"/>
                <a:gd name="T75" fmla="*/ 387 h 459"/>
                <a:gd name="T76" fmla="*/ 101 w 3430"/>
                <a:gd name="T77" fmla="*/ 325 h 459"/>
                <a:gd name="T78" fmla="*/ 47 w 3430"/>
                <a:gd name="T79" fmla="*/ 247 h 459"/>
                <a:gd name="T80" fmla="*/ 12 w 3430"/>
                <a:gd name="T81" fmla="*/ 157 h 459"/>
                <a:gd name="T82" fmla="*/ 0 w 3430"/>
                <a:gd name="T83" fmla="*/ 5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30" h="459">
                  <a:moveTo>
                    <a:pt x="120" y="115"/>
                  </a:moveTo>
                  <a:lnTo>
                    <a:pt x="131" y="154"/>
                  </a:lnTo>
                  <a:lnTo>
                    <a:pt x="147" y="189"/>
                  </a:lnTo>
                  <a:lnTo>
                    <a:pt x="167" y="222"/>
                  </a:lnTo>
                  <a:lnTo>
                    <a:pt x="191" y="253"/>
                  </a:lnTo>
                  <a:lnTo>
                    <a:pt x="219" y="279"/>
                  </a:lnTo>
                  <a:lnTo>
                    <a:pt x="250" y="302"/>
                  </a:lnTo>
                  <a:lnTo>
                    <a:pt x="285" y="319"/>
                  </a:lnTo>
                  <a:lnTo>
                    <a:pt x="321" y="333"/>
                  </a:lnTo>
                  <a:lnTo>
                    <a:pt x="360" y="341"/>
                  </a:lnTo>
                  <a:lnTo>
                    <a:pt x="400" y="344"/>
                  </a:lnTo>
                  <a:lnTo>
                    <a:pt x="3030" y="344"/>
                  </a:lnTo>
                  <a:lnTo>
                    <a:pt x="3070" y="341"/>
                  </a:lnTo>
                  <a:lnTo>
                    <a:pt x="3109" y="333"/>
                  </a:lnTo>
                  <a:lnTo>
                    <a:pt x="3145" y="319"/>
                  </a:lnTo>
                  <a:lnTo>
                    <a:pt x="3180" y="302"/>
                  </a:lnTo>
                  <a:lnTo>
                    <a:pt x="3211" y="279"/>
                  </a:lnTo>
                  <a:lnTo>
                    <a:pt x="3239" y="253"/>
                  </a:lnTo>
                  <a:lnTo>
                    <a:pt x="3263" y="222"/>
                  </a:lnTo>
                  <a:lnTo>
                    <a:pt x="3283" y="189"/>
                  </a:lnTo>
                  <a:lnTo>
                    <a:pt x="3299" y="154"/>
                  </a:lnTo>
                  <a:lnTo>
                    <a:pt x="3310" y="115"/>
                  </a:lnTo>
                  <a:lnTo>
                    <a:pt x="2109" y="115"/>
                  </a:lnTo>
                  <a:lnTo>
                    <a:pt x="2057" y="145"/>
                  </a:lnTo>
                  <a:lnTo>
                    <a:pt x="2003" y="170"/>
                  </a:lnTo>
                  <a:lnTo>
                    <a:pt x="1947" y="191"/>
                  </a:lnTo>
                  <a:lnTo>
                    <a:pt x="1890" y="208"/>
                  </a:lnTo>
                  <a:lnTo>
                    <a:pt x="1832" y="220"/>
                  </a:lnTo>
                  <a:lnTo>
                    <a:pt x="1774" y="228"/>
                  </a:lnTo>
                  <a:lnTo>
                    <a:pt x="1715" y="230"/>
                  </a:lnTo>
                  <a:lnTo>
                    <a:pt x="1655" y="228"/>
                  </a:lnTo>
                  <a:lnTo>
                    <a:pt x="1595" y="220"/>
                  </a:lnTo>
                  <a:lnTo>
                    <a:pt x="1537" y="208"/>
                  </a:lnTo>
                  <a:lnTo>
                    <a:pt x="1481" y="191"/>
                  </a:lnTo>
                  <a:lnTo>
                    <a:pt x="1426" y="170"/>
                  </a:lnTo>
                  <a:lnTo>
                    <a:pt x="1373" y="145"/>
                  </a:lnTo>
                  <a:lnTo>
                    <a:pt x="1321" y="115"/>
                  </a:lnTo>
                  <a:lnTo>
                    <a:pt x="120" y="115"/>
                  </a:lnTo>
                  <a:close/>
                  <a:moveTo>
                    <a:pt x="0" y="0"/>
                  </a:moveTo>
                  <a:lnTo>
                    <a:pt x="1355" y="0"/>
                  </a:lnTo>
                  <a:lnTo>
                    <a:pt x="1372" y="12"/>
                  </a:lnTo>
                  <a:lnTo>
                    <a:pt x="1421" y="41"/>
                  </a:lnTo>
                  <a:lnTo>
                    <a:pt x="1472" y="65"/>
                  </a:lnTo>
                  <a:lnTo>
                    <a:pt x="1525" y="85"/>
                  </a:lnTo>
                  <a:lnTo>
                    <a:pt x="1579" y="99"/>
                  </a:lnTo>
                  <a:lnTo>
                    <a:pt x="1634" y="110"/>
                  </a:lnTo>
                  <a:lnTo>
                    <a:pt x="1690" y="114"/>
                  </a:lnTo>
                  <a:lnTo>
                    <a:pt x="1746" y="114"/>
                  </a:lnTo>
                  <a:lnTo>
                    <a:pt x="1801" y="110"/>
                  </a:lnTo>
                  <a:lnTo>
                    <a:pt x="1857" y="99"/>
                  </a:lnTo>
                  <a:lnTo>
                    <a:pt x="1911" y="85"/>
                  </a:lnTo>
                  <a:lnTo>
                    <a:pt x="1964" y="65"/>
                  </a:lnTo>
                  <a:lnTo>
                    <a:pt x="2015" y="41"/>
                  </a:lnTo>
                  <a:lnTo>
                    <a:pt x="2063" y="12"/>
                  </a:lnTo>
                  <a:lnTo>
                    <a:pt x="2081" y="0"/>
                  </a:lnTo>
                  <a:lnTo>
                    <a:pt x="3430" y="0"/>
                  </a:lnTo>
                  <a:lnTo>
                    <a:pt x="3430" y="58"/>
                  </a:lnTo>
                  <a:lnTo>
                    <a:pt x="3427" y="109"/>
                  </a:lnTo>
                  <a:lnTo>
                    <a:pt x="3418" y="157"/>
                  </a:lnTo>
                  <a:lnTo>
                    <a:pt x="3403" y="204"/>
                  </a:lnTo>
                  <a:lnTo>
                    <a:pt x="3383" y="247"/>
                  </a:lnTo>
                  <a:lnTo>
                    <a:pt x="3359" y="288"/>
                  </a:lnTo>
                  <a:lnTo>
                    <a:pt x="3329" y="325"/>
                  </a:lnTo>
                  <a:lnTo>
                    <a:pt x="3296" y="358"/>
                  </a:lnTo>
                  <a:lnTo>
                    <a:pt x="3260" y="387"/>
                  </a:lnTo>
                  <a:lnTo>
                    <a:pt x="3219" y="412"/>
                  </a:lnTo>
                  <a:lnTo>
                    <a:pt x="3175" y="432"/>
                  </a:lnTo>
                  <a:lnTo>
                    <a:pt x="3129" y="446"/>
                  </a:lnTo>
                  <a:lnTo>
                    <a:pt x="3081" y="456"/>
                  </a:lnTo>
                  <a:lnTo>
                    <a:pt x="3030" y="459"/>
                  </a:lnTo>
                  <a:lnTo>
                    <a:pt x="400" y="459"/>
                  </a:lnTo>
                  <a:lnTo>
                    <a:pt x="349" y="456"/>
                  </a:lnTo>
                  <a:lnTo>
                    <a:pt x="301" y="446"/>
                  </a:lnTo>
                  <a:lnTo>
                    <a:pt x="255" y="432"/>
                  </a:lnTo>
                  <a:lnTo>
                    <a:pt x="211" y="412"/>
                  </a:lnTo>
                  <a:lnTo>
                    <a:pt x="170" y="387"/>
                  </a:lnTo>
                  <a:lnTo>
                    <a:pt x="134" y="358"/>
                  </a:lnTo>
                  <a:lnTo>
                    <a:pt x="101" y="325"/>
                  </a:lnTo>
                  <a:lnTo>
                    <a:pt x="71" y="288"/>
                  </a:lnTo>
                  <a:lnTo>
                    <a:pt x="47" y="247"/>
                  </a:lnTo>
                  <a:lnTo>
                    <a:pt x="27" y="204"/>
                  </a:lnTo>
                  <a:lnTo>
                    <a:pt x="12" y="157"/>
                  </a:lnTo>
                  <a:lnTo>
                    <a:pt x="3" y="10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5" name="Freeform 1166"/>
            <p:cNvSpPr>
              <a:spLocks/>
            </p:cNvSpPr>
            <p:nvPr/>
          </p:nvSpPr>
          <p:spPr bwMode="auto">
            <a:xfrm>
              <a:off x="6519863" y="5268913"/>
              <a:ext cx="53975" cy="53975"/>
            </a:xfrm>
            <a:custGeom>
              <a:avLst/>
              <a:gdLst>
                <a:gd name="T0" fmla="*/ 286 w 343"/>
                <a:gd name="T1" fmla="*/ 0 h 344"/>
                <a:gd name="T2" fmla="*/ 305 w 343"/>
                <a:gd name="T3" fmla="*/ 2 h 344"/>
                <a:gd name="T4" fmla="*/ 321 w 343"/>
                <a:gd name="T5" fmla="*/ 10 h 344"/>
                <a:gd name="T6" fmla="*/ 333 w 343"/>
                <a:gd name="T7" fmla="*/ 22 h 344"/>
                <a:gd name="T8" fmla="*/ 340 w 343"/>
                <a:gd name="T9" fmla="*/ 39 h 344"/>
                <a:gd name="T10" fmla="*/ 343 w 343"/>
                <a:gd name="T11" fmla="*/ 57 h 344"/>
                <a:gd name="T12" fmla="*/ 340 w 343"/>
                <a:gd name="T13" fmla="*/ 76 h 344"/>
                <a:gd name="T14" fmla="*/ 333 w 343"/>
                <a:gd name="T15" fmla="*/ 93 h 344"/>
                <a:gd name="T16" fmla="*/ 321 w 343"/>
                <a:gd name="T17" fmla="*/ 104 h 344"/>
                <a:gd name="T18" fmla="*/ 305 w 343"/>
                <a:gd name="T19" fmla="*/ 112 h 344"/>
                <a:gd name="T20" fmla="*/ 286 w 343"/>
                <a:gd name="T21" fmla="*/ 115 h 344"/>
                <a:gd name="T22" fmla="*/ 255 w 343"/>
                <a:gd name="T23" fmla="*/ 118 h 344"/>
                <a:gd name="T24" fmla="*/ 225 w 343"/>
                <a:gd name="T25" fmla="*/ 125 h 344"/>
                <a:gd name="T26" fmla="*/ 199 w 343"/>
                <a:gd name="T27" fmla="*/ 138 h 344"/>
                <a:gd name="T28" fmla="*/ 175 w 343"/>
                <a:gd name="T29" fmla="*/ 154 h 344"/>
                <a:gd name="T30" fmla="*/ 154 w 343"/>
                <a:gd name="T31" fmla="*/ 175 h 344"/>
                <a:gd name="T32" fmla="*/ 137 w 343"/>
                <a:gd name="T33" fmla="*/ 199 h 344"/>
                <a:gd name="T34" fmla="*/ 125 w 343"/>
                <a:gd name="T35" fmla="*/ 225 h 344"/>
                <a:gd name="T36" fmla="*/ 118 w 343"/>
                <a:gd name="T37" fmla="*/ 255 h 344"/>
                <a:gd name="T38" fmla="*/ 115 w 343"/>
                <a:gd name="T39" fmla="*/ 287 h 344"/>
                <a:gd name="T40" fmla="*/ 111 w 343"/>
                <a:gd name="T41" fmla="*/ 305 h 344"/>
                <a:gd name="T42" fmla="*/ 104 w 343"/>
                <a:gd name="T43" fmla="*/ 322 h 344"/>
                <a:gd name="T44" fmla="*/ 93 w 343"/>
                <a:gd name="T45" fmla="*/ 334 h 344"/>
                <a:gd name="T46" fmla="*/ 76 w 343"/>
                <a:gd name="T47" fmla="*/ 341 h 344"/>
                <a:gd name="T48" fmla="*/ 57 w 343"/>
                <a:gd name="T49" fmla="*/ 344 h 344"/>
                <a:gd name="T50" fmla="*/ 39 w 343"/>
                <a:gd name="T51" fmla="*/ 341 h 344"/>
                <a:gd name="T52" fmla="*/ 22 w 343"/>
                <a:gd name="T53" fmla="*/ 334 h 344"/>
                <a:gd name="T54" fmla="*/ 11 w 343"/>
                <a:gd name="T55" fmla="*/ 322 h 344"/>
                <a:gd name="T56" fmla="*/ 3 w 343"/>
                <a:gd name="T57" fmla="*/ 305 h 344"/>
                <a:gd name="T58" fmla="*/ 0 w 343"/>
                <a:gd name="T59" fmla="*/ 287 h 344"/>
                <a:gd name="T60" fmla="*/ 3 w 343"/>
                <a:gd name="T61" fmla="*/ 244 h 344"/>
                <a:gd name="T62" fmla="*/ 12 w 343"/>
                <a:gd name="T63" fmla="*/ 203 h 344"/>
                <a:gd name="T64" fmla="*/ 26 w 343"/>
                <a:gd name="T65" fmla="*/ 165 h 344"/>
                <a:gd name="T66" fmla="*/ 46 w 343"/>
                <a:gd name="T67" fmla="*/ 129 h 344"/>
                <a:gd name="T68" fmla="*/ 70 w 343"/>
                <a:gd name="T69" fmla="*/ 98 h 344"/>
                <a:gd name="T70" fmla="*/ 98 w 343"/>
                <a:gd name="T71" fmla="*/ 70 h 344"/>
                <a:gd name="T72" fmla="*/ 129 w 343"/>
                <a:gd name="T73" fmla="*/ 46 h 344"/>
                <a:gd name="T74" fmla="*/ 164 w 343"/>
                <a:gd name="T75" fmla="*/ 26 h 344"/>
                <a:gd name="T76" fmla="*/ 203 w 343"/>
                <a:gd name="T77" fmla="*/ 11 h 344"/>
                <a:gd name="T78" fmla="*/ 243 w 343"/>
                <a:gd name="T79" fmla="*/ 3 h 344"/>
                <a:gd name="T80" fmla="*/ 286 w 343"/>
                <a:gd name="T8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3" h="344">
                  <a:moveTo>
                    <a:pt x="286" y="0"/>
                  </a:moveTo>
                  <a:lnTo>
                    <a:pt x="305" y="2"/>
                  </a:lnTo>
                  <a:lnTo>
                    <a:pt x="321" y="10"/>
                  </a:lnTo>
                  <a:lnTo>
                    <a:pt x="333" y="22"/>
                  </a:lnTo>
                  <a:lnTo>
                    <a:pt x="340" y="39"/>
                  </a:lnTo>
                  <a:lnTo>
                    <a:pt x="343" y="57"/>
                  </a:lnTo>
                  <a:lnTo>
                    <a:pt x="340" y="76"/>
                  </a:lnTo>
                  <a:lnTo>
                    <a:pt x="333" y="93"/>
                  </a:lnTo>
                  <a:lnTo>
                    <a:pt x="321" y="104"/>
                  </a:lnTo>
                  <a:lnTo>
                    <a:pt x="305" y="112"/>
                  </a:lnTo>
                  <a:lnTo>
                    <a:pt x="286" y="115"/>
                  </a:lnTo>
                  <a:lnTo>
                    <a:pt x="255" y="118"/>
                  </a:lnTo>
                  <a:lnTo>
                    <a:pt x="225" y="125"/>
                  </a:lnTo>
                  <a:lnTo>
                    <a:pt x="199" y="138"/>
                  </a:lnTo>
                  <a:lnTo>
                    <a:pt x="175" y="154"/>
                  </a:lnTo>
                  <a:lnTo>
                    <a:pt x="154" y="175"/>
                  </a:lnTo>
                  <a:lnTo>
                    <a:pt x="137" y="199"/>
                  </a:lnTo>
                  <a:lnTo>
                    <a:pt x="125" y="225"/>
                  </a:lnTo>
                  <a:lnTo>
                    <a:pt x="118" y="255"/>
                  </a:lnTo>
                  <a:lnTo>
                    <a:pt x="115" y="287"/>
                  </a:lnTo>
                  <a:lnTo>
                    <a:pt x="111" y="305"/>
                  </a:lnTo>
                  <a:lnTo>
                    <a:pt x="104" y="322"/>
                  </a:lnTo>
                  <a:lnTo>
                    <a:pt x="93" y="334"/>
                  </a:lnTo>
                  <a:lnTo>
                    <a:pt x="76" y="341"/>
                  </a:lnTo>
                  <a:lnTo>
                    <a:pt x="57" y="344"/>
                  </a:lnTo>
                  <a:lnTo>
                    <a:pt x="39" y="341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3" y="305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4" y="26"/>
                  </a:lnTo>
                  <a:lnTo>
                    <a:pt x="203" y="11"/>
                  </a:lnTo>
                  <a:lnTo>
                    <a:pt x="243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6" name="Freeform 1167"/>
            <p:cNvSpPr>
              <a:spLocks noEditPoints="1"/>
            </p:cNvSpPr>
            <p:nvPr/>
          </p:nvSpPr>
          <p:spPr bwMode="auto">
            <a:xfrm>
              <a:off x="6683375" y="5105400"/>
              <a:ext cx="73025" cy="53975"/>
            </a:xfrm>
            <a:custGeom>
              <a:avLst/>
              <a:gdLst>
                <a:gd name="T0" fmla="*/ 115 w 458"/>
                <a:gd name="T1" fmla="*/ 115 h 344"/>
                <a:gd name="T2" fmla="*/ 115 w 458"/>
                <a:gd name="T3" fmla="*/ 230 h 344"/>
                <a:gd name="T4" fmla="*/ 343 w 458"/>
                <a:gd name="T5" fmla="*/ 230 h 344"/>
                <a:gd name="T6" fmla="*/ 343 w 458"/>
                <a:gd name="T7" fmla="*/ 115 h 344"/>
                <a:gd name="T8" fmla="*/ 115 w 458"/>
                <a:gd name="T9" fmla="*/ 115 h 344"/>
                <a:gd name="T10" fmla="*/ 115 w 458"/>
                <a:gd name="T11" fmla="*/ 0 h 344"/>
                <a:gd name="T12" fmla="*/ 343 w 458"/>
                <a:gd name="T13" fmla="*/ 0 h 344"/>
                <a:gd name="T14" fmla="*/ 369 w 458"/>
                <a:gd name="T15" fmla="*/ 3 h 344"/>
                <a:gd name="T16" fmla="*/ 393 w 458"/>
                <a:gd name="T17" fmla="*/ 12 h 344"/>
                <a:gd name="T18" fmla="*/ 415 w 458"/>
                <a:gd name="T19" fmla="*/ 25 h 344"/>
                <a:gd name="T20" fmla="*/ 433 w 458"/>
                <a:gd name="T21" fmla="*/ 43 h 344"/>
                <a:gd name="T22" fmla="*/ 446 w 458"/>
                <a:gd name="T23" fmla="*/ 65 h 344"/>
                <a:gd name="T24" fmla="*/ 454 w 458"/>
                <a:gd name="T25" fmla="*/ 89 h 344"/>
                <a:gd name="T26" fmla="*/ 458 w 458"/>
                <a:gd name="T27" fmla="*/ 115 h 344"/>
                <a:gd name="T28" fmla="*/ 458 w 458"/>
                <a:gd name="T29" fmla="*/ 287 h 344"/>
                <a:gd name="T30" fmla="*/ 454 w 458"/>
                <a:gd name="T31" fmla="*/ 306 h 344"/>
                <a:gd name="T32" fmla="*/ 447 w 458"/>
                <a:gd name="T33" fmla="*/ 322 h 344"/>
                <a:gd name="T34" fmla="*/ 436 w 458"/>
                <a:gd name="T35" fmla="*/ 334 h 344"/>
                <a:gd name="T36" fmla="*/ 419 w 458"/>
                <a:gd name="T37" fmla="*/ 341 h 344"/>
                <a:gd name="T38" fmla="*/ 400 w 458"/>
                <a:gd name="T39" fmla="*/ 344 h 344"/>
                <a:gd name="T40" fmla="*/ 57 w 458"/>
                <a:gd name="T41" fmla="*/ 344 h 344"/>
                <a:gd name="T42" fmla="*/ 39 w 458"/>
                <a:gd name="T43" fmla="*/ 341 h 344"/>
                <a:gd name="T44" fmla="*/ 22 w 458"/>
                <a:gd name="T45" fmla="*/ 334 h 344"/>
                <a:gd name="T46" fmla="*/ 11 w 458"/>
                <a:gd name="T47" fmla="*/ 322 h 344"/>
                <a:gd name="T48" fmla="*/ 3 w 458"/>
                <a:gd name="T49" fmla="*/ 306 h 344"/>
                <a:gd name="T50" fmla="*/ 0 w 458"/>
                <a:gd name="T51" fmla="*/ 287 h 344"/>
                <a:gd name="T52" fmla="*/ 0 w 458"/>
                <a:gd name="T53" fmla="*/ 115 h 344"/>
                <a:gd name="T54" fmla="*/ 3 w 458"/>
                <a:gd name="T55" fmla="*/ 89 h 344"/>
                <a:gd name="T56" fmla="*/ 12 w 458"/>
                <a:gd name="T57" fmla="*/ 65 h 344"/>
                <a:gd name="T58" fmla="*/ 25 w 458"/>
                <a:gd name="T59" fmla="*/ 43 h 344"/>
                <a:gd name="T60" fmla="*/ 43 w 458"/>
                <a:gd name="T61" fmla="*/ 25 h 344"/>
                <a:gd name="T62" fmla="*/ 65 w 458"/>
                <a:gd name="T63" fmla="*/ 12 h 344"/>
                <a:gd name="T64" fmla="*/ 89 w 458"/>
                <a:gd name="T65" fmla="*/ 3 h 344"/>
                <a:gd name="T66" fmla="*/ 115 w 458"/>
                <a:gd name="T6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8" h="344">
                  <a:moveTo>
                    <a:pt x="115" y="115"/>
                  </a:moveTo>
                  <a:lnTo>
                    <a:pt x="115" y="230"/>
                  </a:lnTo>
                  <a:lnTo>
                    <a:pt x="343" y="230"/>
                  </a:lnTo>
                  <a:lnTo>
                    <a:pt x="343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343" y="0"/>
                  </a:lnTo>
                  <a:lnTo>
                    <a:pt x="369" y="3"/>
                  </a:lnTo>
                  <a:lnTo>
                    <a:pt x="393" y="12"/>
                  </a:lnTo>
                  <a:lnTo>
                    <a:pt x="415" y="25"/>
                  </a:lnTo>
                  <a:lnTo>
                    <a:pt x="433" y="43"/>
                  </a:lnTo>
                  <a:lnTo>
                    <a:pt x="446" y="65"/>
                  </a:lnTo>
                  <a:lnTo>
                    <a:pt x="454" y="89"/>
                  </a:lnTo>
                  <a:lnTo>
                    <a:pt x="458" y="115"/>
                  </a:lnTo>
                  <a:lnTo>
                    <a:pt x="458" y="287"/>
                  </a:lnTo>
                  <a:lnTo>
                    <a:pt x="454" y="306"/>
                  </a:lnTo>
                  <a:lnTo>
                    <a:pt x="447" y="322"/>
                  </a:lnTo>
                  <a:lnTo>
                    <a:pt x="436" y="334"/>
                  </a:lnTo>
                  <a:lnTo>
                    <a:pt x="419" y="341"/>
                  </a:lnTo>
                  <a:lnTo>
                    <a:pt x="400" y="344"/>
                  </a:lnTo>
                  <a:lnTo>
                    <a:pt x="57" y="344"/>
                  </a:lnTo>
                  <a:lnTo>
                    <a:pt x="39" y="341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7" name="Freeform 1168"/>
            <p:cNvSpPr>
              <a:spLocks noEditPoints="1"/>
            </p:cNvSpPr>
            <p:nvPr/>
          </p:nvSpPr>
          <p:spPr bwMode="auto">
            <a:xfrm>
              <a:off x="6683375" y="5195888"/>
              <a:ext cx="90488" cy="53975"/>
            </a:xfrm>
            <a:custGeom>
              <a:avLst/>
              <a:gdLst>
                <a:gd name="T0" fmla="*/ 115 w 572"/>
                <a:gd name="T1" fmla="*/ 115 h 344"/>
                <a:gd name="T2" fmla="*/ 115 w 572"/>
                <a:gd name="T3" fmla="*/ 230 h 344"/>
                <a:gd name="T4" fmla="*/ 458 w 572"/>
                <a:gd name="T5" fmla="*/ 230 h 344"/>
                <a:gd name="T6" fmla="*/ 458 w 572"/>
                <a:gd name="T7" fmla="*/ 115 h 344"/>
                <a:gd name="T8" fmla="*/ 115 w 572"/>
                <a:gd name="T9" fmla="*/ 115 h 344"/>
                <a:gd name="T10" fmla="*/ 115 w 572"/>
                <a:gd name="T11" fmla="*/ 0 h 344"/>
                <a:gd name="T12" fmla="*/ 458 w 572"/>
                <a:gd name="T13" fmla="*/ 0 h 344"/>
                <a:gd name="T14" fmla="*/ 483 w 572"/>
                <a:gd name="T15" fmla="*/ 4 h 344"/>
                <a:gd name="T16" fmla="*/ 507 w 572"/>
                <a:gd name="T17" fmla="*/ 12 h 344"/>
                <a:gd name="T18" fmla="*/ 529 w 572"/>
                <a:gd name="T19" fmla="*/ 25 h 344"/>
                <a:gd name="T20" fmla="*/ 547 w 572"/>
                <a:gd name="T21" fmla="*/ 43 h 344"/>
                <a:gd name="T22" fmla="*/ 560 w 572"/>
                <a:gd name="T23" fmla="*/ 65 h 344"/>
                <a:gd name="T24" fmla="*/ 569 w 572"/>
                <a:gd name="T25" fmla="*/ 89 h 344"/>
                <a:gd name="T26" fmla="*/ 572 w 572"/>
                <a:gd name="T27" fmla="*/ 115 h 344"/>
                <a:gd name="T28" fmla="*/ 572 w 572"/>
                <a:gd name="T29" fmla="*/ 230 h 344"/>
                <a:gd name="T30" fmla="*/ 569 w 572"/>
                <a:gd name="T31" fmla="*/ 256 h 344"/>
                <a:gd name="T32" fmla="*/ 560 w 572"/>
                <a:gd name="T33" fmla="*/ 280 h 344"/>
                <a:gd name="T34" fmla="*/ 547 w 572"/>
                <a:gd name="T35" fmla="*/ 302 h 344"/>
                <a:gd name="T36" fmla="*/ 529 w 572"/>
                <a:gd name="T37" fmla="*/ 319 h 344"/>
                <a:gd name="T38" fmla="*/ 507 w 572"/>
                <a:gd name="T39" fmla="*/ 333 h 344"/>
                <a:gd name="T40" fmla="*/ 483 w 572"/>
                <a:gd name="T41" fmla="*/ 341 h 344"/>
                <a:gd name="T42" fmla="*/ 458 w 572"/>
                <a:gd name="T43" fmla="*/ 344 h 344"/>
                <a:gd name="T44" fmla="*/ 115 w 572"/>
                <a:gd name="T45" fmla="*/ 344 h 344"/>
                <a:gd name="T46" fmla="*/ 89 w 572"/>
                <a:gd name="T47" fmla="*/ 341 h 344"/>
                <a:gd name="T48" fmla="*/ 65 w 572"/>
                <a:gd name="T49" fmla="*/ 333 h 344"/>
                <a:gd name="T50" fmla="*/ 43 w 572"/>
                <a:gd name="T51" fmla="*/ 319 h 344"/>
                <a:gd name="T52" fmla="*/ 25 w 572"/>
                <a:gd name="T53" fmla="*/ 302 h 344"/>
                <a:gd name="T54" fmla="*/ 12 w 572"/>
                <a:gd name="T55" fmla="*/ 280 h 344"/>
                <a:gd name="T56" fmla="*/ 3 w 572"/>
                <a:gd name="T57" fmla="*/ 256 h 344"/>
                <a:gd name="T58" fmla="*/ 0 w 572"/>
                <a:gd name="T59" fmla="*/ 230 h 344"/>
                <a:gd name="T60" fmla="*/ 0 w 572"/>
                <a:gd name="T61" fmla="*/ 115 h 344"/>
                <a:gd name="T62" fmla="*/ 3 w 572"/>
                <a:gd name="T63" fmla="*/ 89 h 344"/>
                <a:gd name="T64" fmla="*/ 12 w 572"/>
                <a:gd name="T65" fmla="*/ 65 h 344"/>
                <a:gd name="T66" fmla="*/ 25 w 572"/>
                <a:gd name="T67" fmla="*/ 43 h 344"/>
                <a:gd name="T68" fmla="*/ 43 w 572"/>
                <a:gd name="T69" fmla="*/ 25 h 344"/>
                <a:gd name="T70" fmla="*/ 65 w 572"/>
                <a:gd name="T71" fmla="*/ 12 h 344"/>
                <a:gd name="T72" fmla="*/ 89 w 572"/>
                <a:gd name="T73" fmla="*/ 4 h 344"/>
                <a:gd name="T74" fmla="*/ 115 w 572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2" h="344">
                  <a:moveTo>
                    <a:pt x="115" y="115"/>
                  </a:moveTo>
                  <a:lnTo>
                    <a:pt x="115" y="230"/>
                  </a:lnTo>
                  <a:lnTo>
                    <a:pt x="458" y="230"/>
                  </a:lnTo>
                  <a:lnTo>
                    <a:pt x="458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458" y="0"/>
                  </a:lnTo>
                  <a:lnTo>
                    <a:pt x="483" y="4"/>
                  </a:lnTo>
                  <a:lnTo>
                    <a:pt x="507" y="12"/>
                  </a:lnTo>
                  <a:lnTo>
                    <a:pt x="529" y="25"/>
                  </a:lnTo>
                  <a:lnTo>
                    <a:pt x="547" y="43"/>
                  </a:lnTo>
                  <a:lnTo>
                    <a:pt x="560" y="65"/>
                  </a:lnTo>
                  <a:lnTo>
                    <a:pt x="569" y="89"/>
                  </a:lnTo>
                  <a:lnTo>
                    <a:pt x="572" y="115"/>
                  </a:lnTo>
                  <a:lnTo>
                    <a:pt x="572" y="230"/>
                  </a:lnTo>
                  <a:lnTo>
                    <a:pt x="569" y="256"/>
                  </a:lnTo>
                  <a:lnTo>
                    <a:pt x="560" y="280"/>
                  </a:lnTo>
                  <a:lnTo>
                    <a:pt x="547" y="302"/>
                  </a:lnTo>
                  <a:lnTo>
                    <a:pt x="529" y="319"/>
                  </a:lnTo>
                  <a:lnTo>
                    <a:pt x="507" y="333"/>
                  </a:lnTo>
                  <a:lnTo>
                    <a:pt x="483" y="341"/>
                  </a:lnTo>
                  <a:lnTo>
                    <a:pt x="458" y="344"/>
                  </a:lnTo>
                  <a:lnTo>
                    <a:pt x="115" y="344"/>
                  </a:lnTo>
                  <a:lnTo>
                    <a:pt x="89" y="341"/>
                  </a:lnTo>
                  <a:lnTo>
                    <a:pt x="65" y="333"/>
                  </a:lnTo>
                  <a:lnTo>
                    <a:pt x="43" y="319"/>
                  </a:lnTo>
                  <a:lnTo>
                    <a:pt x="25" y="302"/>
                  </a:lnTo>
                  <a:lnTo>
                    <a:pt x="12" y="280"/>
                  </a:lnTo>
                  <a:lnTo>
                    <a:pt x="3" y="256"/>
                  </a:lnTo>
                  <a:lnTo>
                    <a:pt x="0" y="230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4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8" name="Freeform 1169"/>
            <p:cNvSpPr>
              <a:spLocks noEditPoints="1"/>
            </p:cNvSpPr>
            <p:nvPr/>
          </p:nvSpPr>
          <p:spPr bwMode="auto">
            <a:xfrm>
              <a:off x="6329363" y="5186363"/>
              <a:ext cx="73025" cy="73025"/>
            </a:xfrm>
            <a:custGeom>
              <a:avLst/>
              <a:gdLst>
                <a:gd name="T0" fmla="*/ 202 w 457"/>
                <a:gd name="T1" fmla="*/ 118 h 459"/>
                <a:gd name="T2" fmla="*/ 157 w 457"/>
                <a:gd name="T3" fmla="*/ 140 h 459"/>
                <a:gd name="T4" fmla="*/ 125 w 457"/>
                <a:gd name="T5" fmla="*/ 179 h 459"/>
                <a:gd name="T6" fmla="*/ 114 w 457"/>
                <a:gd name="T7" fmla="*/ 229 h 459"/>
                <a:gd name="T8" fmla="*/ 125 w 457"/>
                <a:gd name="T9" fmla="*/ 279 h 459"/>
                <a:gd name="T10" fmla="*/ 157 w 457"/>
                <a:gd name="T11" fmla="*/ 319 h 459"/>
                <a:gd name="T12" fmla="*/ 202 w 457"/>
                <a:gd name="T13" fmla="*/ 341 h 459"/>
                <a:gd name="T14" fmla="*/ 254 w 457"/>
                <a:gd name="T15" fmla="*/ 341 h 459"/>
                <a:gd name="T16" fmla="*/ 300 w 457"/>
                <a:gd name="T17" fmla="*/ 319 h 459"/>
                <a:gd name="T18" fmla="*/ 331 w 457"/>
                <a:gd name="T19" fmla="*/ 279 h 459"/>
                <a:gd name="T20" fmla="*/ 343 w 457"/>
                <a:gd name="T21" fmla="*/ 229 h 459"/>
                <a:gd name="T22" fmla="*/ 331 w 457"/>
                <a:gd name="T23" fmla="*/ 179 h 459"/>
                <a:gd name="T24" fmla="*/ 300 w 457"/>
                <a:gd name="T25" fmla="*/ 140 h 459"/>
                <a:gd name="T26" fmla="*/ 254 w 457"/>
                <a:gd name="T27" fmla="*/ 118 h 459"/>
                <a:gd name="T28" fmla="*/ 228 w 457"/>
                <a:gd name="T29" fmla="*/ 0 h 459"/>
                <a:gd name="T30" fmla="*/ 300 w 457"/>
                <a:gd name="T31" fmla="*/ 12 h 459"/>
                <a:gd name="T32" fmla="*/ 363 w 457"/>
                <a:gd name="T33" fmla="*/ 45 h 459"/>
                <a:gd name="T34" fmla="*/ 412 w 457"/>
                <a:gd name="T35" fmla="*/ 94 h 459"/>
                <a:gd name="T36" fmla="*/ 446 w 457"/>
                <a:gd name="T37" fmla="*/ 158 h 459"/>
                <a:gd name="T38" fmla="*/ 457 w 457"/>
                <a:gd name="T39" fmla="*/ 229 h 459"/>
                <a:gd name="T40" fmla="*/ 446 w 457"/>
                <a:gd name="T41" fmla="*/ 301 h 459"/>
                <a:gd name="T42" fmla="*/ 412 w 457"/>
                <a:gd name="T43" fmla="*/ 365 h 459"/>
                <a:gd name="T44" fmla="*/ 363 w 457"/>
                <a:gd name="T45" fmla="*/ 414 h 459"/>
                <a:gd name="T46" fmla="*/ 300 w 457"/>
                <a:gd name="T47" fmla="*/ 447 h 459"/>
                <a:gd name="T48" fmla="*/ 228 w 457"/>
                <a:gd name="T49" fmla="*/ 459 h 459"/>
                <a:gd name="T50" fmla="*/ 157 w 457"/>
                <a:gd name="T51" fmla="*/ 447 h 459"/>
                <a:gd name="T52" fmla="*/ 93 w 457"/>
                <a:gd name="T53" fmla="*/ 414 h 459"/>
                <a:gd name="T54" fmla="*/ 44 w 457"/>
                <a:gd name="T55" fmla="*/ 365 h 459"/>
                <a:gd name="T56" fmla="*/ 11 w 457"/>
                <a:gd name="T57" fmla="*/ 301 h 459"/>
                <a:gd name="T58" fmla="*/ 0 w 457"/>
                <a:gd name="T59" fmla="*/ 229 h 459"/>
                <a:gd name="T60" fmla="*/ 11 w 457"/>
                <a:gd name="T61" fmla="*/ 158 h 459"/>
                <a:gd name="T62" fmla="*/ 44 w 457"/>
                <a:gd name="T63" fmla="*/ 94 h 459"/>
                <a:gd name="T64" fmla="*/ 93 w 457"/>
                <a:gd name="T65" fmla="*/ 45 h 459"/>
                <a:gd name="T66" fmla="*/ 157 w 457"/>
                <a:gd name="T67" fmla="*/ 12 h 459"/>
                <a:gd name="T68" fmla="*/ 228 w 457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7" h="459">
                  <a:moveTo>
                    <a:pt x="228" y="115"/>
                  </a:moveTo>
                  <a:lnTo>
                    <a:pt x="202" y="118"/>
                  </a:lnTo>
                  <a:lnTo>
                    <a:pt x="178" y="126"/>
                  </a:lnTo>
                  <a:lnTo>
                    <a:pt x="157" y="140"/>
                  </a:lnTo>
                  <a:lnTo>
                    <a:pt x="139" y="158"/>
                  </a:lnTo>
                  <a:lnTo>
                    <a:pt x="125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7" y="255"/>
                  </a:lnTo>
                  <a:lnTo>
                    <a:pt x="125" y="279"/>
                  </a:lnTo>
                  <a:lnTo>
                    <a:pt x="139" y="301"/>
                  </a:lnTo>
                  <a:lnTo>
                    <a:pt x="157" y="319"/>
                  </a:lnTo>
                  <a:lnTo>
                    <a:pt x="178" y="333"/>
                  </a:lnTo>
                  <a:lnTo>
                    <a:pt x="202" y="341"/>
                  </a:lnTo>
                  <a:lnTo>
                    <a:pt x="228" y="344"/>
                  </a:lnTo>
                  <a:lnTo>
                    <a:pt x="254" y="341"/>
                  </a:lnTo>
                  <a:lnTo>
                    <a:pt x="278" y="333"/>
                  </a:lnTo>
                  <a:lnTo>
                    <a:pt x="300" y="319"/>
                  </a:lnTo>
                  <a:lnTo>
                    <a:pt x="318" y="301"/>
                  </a:lnTo>
                  <a:lnTo>
                    <a:pt x="331" y="279"/>
                  </a:lnTo>
                  <a:lnTo>
                    <a:pt x="340" y="255"/>
                  </a:lnTo>
                  <a:lnTo>
                    <a:pt x="343" y="229"/>
                  </a:lnTo>
                  <a:lnTo>
                    <a:pt x="340" y="203"/>
                  </a:lnTo>
                  <a:lnTo>
                    <a:pt x="331" y="179"/>
                  </a:lnTo>
                  <a:lnTo>
                    <a:pt x="318" y="158"/>
                  </a:lnTo>
                  <a:lnTo>
                    <a:pt x="300" y="140"/>
                  </a:lnTo>
                  <a:lnTo>
                    <a:pt x="278" y="126"/>
                  </a:lnTo>
                  <a:lnTo>
                    <a:pt x="254" y="118"/>
                  </a:lnTo>
                  <a:lnTo>
                    <a:pt x="228" y="115"/>
                  </a:lnTo>
                  <a:close/>
                  <a:moveTo>
                    <a:pt x="228" y="0"/>
                  </a:moveTo>
                  <a:lnTo>
                    <a:pt x="266" y="3"/>
                  </a:lnTo>
                  <a:lnTo>
                    <a:pt x="300" y="12"/>
                  </a:lnTo>
                  <a:lnTo>
                    <a:pt x="333" y="26"/>
                  </a:lnTo>
                  <a:lnTo>
                    <a:pt x="363" y="45"/>
                  </a:lnTo>
                  <a:lnTo>
                    <a:pt x="389" y="68"/>
                  </a:lnTo>
                  <a:lnTo>
                    <a:pt x="412" y="94"/>
                  </a:lnTo>
                  <a:lnTo>
                    <a:pt x="431" y="124"/>
                  </a:lnTo>
                  <a:lnTo>
                    <a:pt x="446" y="158"/>
                  </a:lnTo>
                  <a:lnTo>
                    <a:pt x="454" y="192"/>
                  </a:lnTo>
                  <a:lnTo>
                    <a:pt x="457" y="229"/>
                  </a:lnTo>
                  <a:lnTo>
                    <a:pt x="454" y="266"/>
                  </a:lnTo>
                  <a:lnTo>
                    <a:pt x="446" y="301"/>
                  </a:lnTo>
                  <a:lnTo>
                    <a:pt x="431" y="335"/>
                  </a:lnTo>
                  <a:lnTo>
                    <a:pt x="412" y="365"/>
                  </a:lnTo>
                  <a:lnTo>
                    <a:pt x="389" y="391"/>
                  </a:lnTo>
                  <a:lnTo>
                    <a:pt x="363" y="414"/>
                  </a:lnTo>
                  <a:lnTo>
                    <a:pt x="333" y="433"/>
                  </a:lnTo>
                  <a:lnTo>
                    <a:pt x="300" y="447"/>
                  </a:lnTo>
                  <a:lnTo>
                    <a:pt x="266" y="456"/>
                  </a:lnTo>
                  <a:lnTo>
                    <a:pt x="228" y="459"/>
                  </a:lnTo>
                  <a:lnTo>
                    <a:pt x="191" y="456"/>
                  </a:lnTo>
                  <a:lnTo>
                    <a:pt x="157" y="447"/>
                  </a:lnTo>
                  <a:lnTo>
                    <a:pt x="123" y="433"/>
                  </a:lnTo>
                  <a:lnTo>
                    <a:pt x="93" y="414"/>
                  </a:lnTo>
                  <a:lnTo>
                    <a:pt x="67" y="391"/>
                  </a:lnTo>
                  <a:lnTo>
                    <a:pt x="44" y="365"/>
                  </a:lnTo>
                  <a:lnTo>
                    <a:pt x="26" y="335"/>
                  </a:lnTo>
                  <a:lnTo>
                    <a:pt x="11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1" y="158"/>
                  </a:lnTo>
                  <a:lnTo>
                    <a:pt x="26" y="124"/>
                  </a:lnTo>
                  <a:lnTo>
                    <a:pt x="44" y="94"/>
                  </a:lnTo>
                  <a:lnTo>
                    <a:pt x="67" y="68"/>
                  </a:lnTo>
                  <a:lnTo>
                    <a:pt x="93" y="45"/>
                  </a:lnTo>
                  <a:lnTo>
                    <a:pt x="123" y="26"/>
                  </a:lnTo>
                  <a:lnTo>
                    <a:pt x="157" y="12"/>
                  </a:lnTo>
                  <a:lnTo>
                    <a:pt x="191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9" name="Freeform 1170"/>
            <p:cNvSpPr>
              <a:spLocks noEditPoints="1"/>
            </p:cNvSpPr>
            <p:nvPr/>
          </p:nvSpPr>
          <p:spPr bwMode="auto">
            <a:xfrm>
              <a:off x="6419850" y="5186363"/>
              <a:ext cx="73025" cy="73025"/>
            </a:xfrm>
            <a:custGeom>
              <a:avLst/>
              <a:gdLst>
                <a:gd name="T0" fmla="*/ 203 w 458"/>
                <a:gd name="T1" fmla="*/ 118 h 459"/>
                <a:gd name="T2" fmla="*/ 157 w 458"/>
                <a:gd name="T3" fmla="*/ 140 h 459"/>
                <a:gd name="T4" fmla="*/ 126 w 458"/>
                <a:gd name="T5" fmla="*/ 179 h 459"/>
                <a:gd name="T6" fmla="*/ 115 w 458"/>
                <a:gd name="T7" fmla="*/ 229 h 459"/>
                <a:gd name="T8" fmla="*/ 126 w 458"/>
                <a:gd name="T9" fmla="*/ 279 h 459"/>
                <a:gd name="T10" fmla="*/ 157 w 458"/>
                <a:gd name="T11" fmla="*/ 319 h 459"/>
                <a:gd name="T12" fmla="*/ 203 w 458"/>
                <a:gd name="T13" fmla="*/ 341 h 459"/>
                <a:gd name="T14" fmla="*/ 255 w 458"/>
                <a:gd name="T15" fmla="*/ 341 h 459"/>
                <a:gd name="T16" fmla="*/ 301 w 458"/>
                <a:gd name="T17" fmla="*/ 319 h 459"/>
                <a:gd name="T18" fmla="*/ 332 w 458"/>
                <a:gd name="T19" fmla="*/ 279 h 459"/>
                <a:gd name="T20" fmla="*/ 343 w 458"/>
                <a:gd name="T21" fmla="*/ 229 h 459"/>
                <a:gd name="T22" fmla="*/ 332 w 458"/>
                <a:gd name="T23" fmla="*/ 179 h 459"/>
                <a:gd name="T24" fmla="*/ 301 w 458"/>
                <a:gd name="T25" fmla="*/ 140 h 459"/>
                <a:gd name="T26" fmla="*/ 255 w 458"/>
                <a:gd name="T27" fmla="*/ 118 h 459"/>
                <a:gd name="T28" fmla="*/ 229 w 458"/>
                <a:gd name="T29" fmla="*/ 0 h 459"/>
                <a:gd name="T30" fmla="*/ 301 w 458"/>
                <a:gd name="T31" fmla="*/ 12 h 459"/>
                <a:gd name="T32" fmla="*/ 364 w 458"/>
                <a:gd name="T33" fmla="*/ 45 h 459"/>
                <a:gd name="T34" fmla="*/ 413 w 458"/>
                <a:gd name="T35" fmla="*/ 94 h 459"/>
                <a:gd name="T36" fmla="*/ 446 w 458"/>
                <a:gd name="T37" fmla="*/ 158 h 459"/>
                <a:gd name="T38" fmla="*/ 458 w 458"/>
                <a:gd name="T39" fmla="*/ 229 h 459"/>
                <a:gd name="T40" fmla="*/ 446 w 458"/>
                <a:gd name="T41" fmla="*/ 301 h 459"/>
                <a:gd name="T42" fmla="*/ 413 w 458"/>
                <a:gd name="T43" fmla="*/ 365 h 459"/>
                <a:gd name="T44" fmla="*/ 364 w 458"/>
                <a:gd name="T45" fmla="*/ 414 h 459"/>
                <a:gd name="T46" fmla="*/ 301 w 458"/>
                <a:gd name="T47" fmla="*/ 447 h 459"/>
                <a:gd name="T48" fmla="*/ 229 w 458"/>
                <a:gd name="T49" fmla="*/ 459 h 459"/>
                <a:gd name="T50" fmla="*/ 157 w 458"/>
                <a:gd name="T51" fmla="*/ 447 h 459"/>
                <a:gd name="T52" fmla="*/ 94 w 458"/>
                <a:gd name="T53" fmla="*/ 414 h 459"/>
                <a:gd name="T54" fmla="*/ 45 w 458"/>
                <a:gd name="T55" fmla="*/ 365 h 459"/>
                <a:gd name="T56" fmla="*/ 12 w 458"/>
                <a:gd name="T57" fmla="*/ 301 h 459"/>
                <a:gd name="T58" fmla="*/ 0 w 458"/>
                <a:gd name="T59" fmla="*/ 229 h 459"/>
                <a:gd name="T60" fmla="*/ 12 w 458"/>
                <a:gd name="T61" fmla="*/ 158 h 459"/>
                <a:gd name="T62" fmla="*/ 45 w 458"/>
                <a:gd name="T63" fmla="*/ 94 h 459"/>
                <a:gd name="T64" fmla="*/ 94 w 458"/>
                <a:gd name="T65" fmla="*/ 45 h 459"/>
                <a:gd name="T66" fmla="*/ 157 w 458"/>
                <a:gd name="T67" fmla="*/ 12 h 459"/>
                <a:gd name="T68" fmla="*/ 229 w 458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9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7" y="140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79"/>
                  </a:lnTo>
                  <a:lnTo>
                    <a:pt x="140" y="301"/>
                  </a:lnTo>
                  <a:lnTo>
                    <a:pt x="157" y="319"/>
                  </a:lnTo>
                  <a:lnTo>
                    <a:pt x="179" y="333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255" y="341"/>
                  </a:lnTo>
                  <a:lnTo>
                    <a:pt x="279" y="333"/>
                  </a:lnTo>
                  <a:lnTo>
                    <a:pt x="301" y="319"/>
                  </a:lnTo>
                  <a:lnTo>
                    <a:pt x="318" y="301"/>
                  </a:lnTo>
                  <a:lnTo>
                    <a:pt x="332" y="279"/>
                  </a:lnTo>
                  <a:lnTo>
                    <a:pt x="340" y="255"/>
                  </a:lnTo>
                  <a:lnTo>
                    <a:pt x="343" y="229"/>
                  </a:lnTo>
                  <a:lnTo>
                    <a:pt x="340" y="203"/>
                  </a:lnTo>
                  <a:lnTo>
                    <a:pt x="332" y="179"/>
                  </a:lnTo>
                  <a:lnTo>
                    <a:pt x="318" y="158"/>
                  </a:lnTo>
                  <a:lnTo>
                    <a:pt x="301" y="140"/>
                  </a:lnTo>
                  <a:lnTo>
                    <a:pt x="279" y="126"/>
                  </a:lnTo>
                  <a:lnTo>
                    <a:pt x="255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6" y="3"/>
                  </a:lnTo>
                  <a:lnTo>
                    <a:pt x="301" y="12"/>
                  </a:lnTo>
                  <a:lnTo>
                    <a:pt x="334" y="26"/>
                  </a:lnTo>
                  <a:lnTo>
                    <a:pt x="364" y="45"/>
                  </a:lnTo>
                  <a:lnTo>
                    <a:pt x="390" y="68"/>
                  </a:lnTo>
                  <a:lnTo>
                    <a:pt x="413" y="94"/>
                  </a:lnTo>
                  <a:lnTo>
                    <a:pt x="432" y="124"/>
                  </a:lnTo>
                  <a:lnTo>
                    <a:pt x="446" y="158"/>
                  </a:lnTo>
                  <a:lnTo>
                    <a:pt x="455" y="192"/>
                  </a:lnTo>
                  <a:lnTo>
                    <a:pt x="458" y="229"/>
                  </a:lnTo>
                  <a:lnTo>
                    <a:pt x="455" y="266"/>
                  </a:lnTo>
                  <a:lnTo>
                    <a:pt x="446" y="301"/>
                  </a:lnTo>
                  <a:lnTo>
                    <a:pt x="432" y="335"/>
                  </a:lnTo>
                  <a:lnTo>
                    <a:pt x="413" y="365"/>
                  </a:lnTo>
                  <a:lnTo>
                    <a:pt x="390" y="391"/>
                  </a:lnTo>
                  <a:lnTo>
                    <a:pt x="364" y="414"/>
                  </a:lnTo>
                  <a:lnTo>
                    <a:pt x="334" y="433"/>
                  </a:lnTo>
                  <a:lnTo>
                    <a:pt x="301" y="447"/>
                  </a:lnTo>
                  <a:lnTo>
                    <a:pt x="266" y="456"/>
                  </a:lnTo>
                  <a:lnTo>
                    <a:pt x="229" y="459"/>
                  </a:lnTo>
                  <a:lnTo>
                    <a:pt x="192" y="456"/>
                  </a:lnTo>
                  <a:lnTo>
                    <a:pt x="157" y="447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8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0" name="Freeform 1171"/>
            <p:cNvSpPr>
              <a:spLocks noEditPoints="1"/>
            </p:cNvSpPr>
            <p:nvPr/>
          </p:nvSpPr>
          <p:spPr bwMode="auto">
            <a:xfrm>
              <a:off x="6292850" y="5105400"/>
              <a:ext cx="544513" cy="127000"/>
            </a:xfrm>
            <a:custGeom>
              <a:avLst/>
              <a:gdLst>
                <a:gd name="T0" fmla="*/ 1226 w 3430"/>
                <a:gd name="T1" fmla="*/ 154 h 803"/>
                <a:gd name="T2" fmla="*/ 1126 w 3430"/>
                <a:gd name="T3" fmla="*/ 283 h 803"/>
                <a:gd name="T4" fmla="*/ 960 w 3430"/>
                <a:gd name="T5" fmla="*/ 344 h 803"/>
                <a:gd name="T6" fmla="*/ 329 w 3430"/>
                <a:gd name="T7" fmla="*/ 390 h 803"/>
                <a:gd name="T8" fmla="*/ 165 w 3430"/>
                <a:gd name="T9" fmla="*/ 552 h 803"/>
                <a:gd name="T10" fmla="*/ 250 w 3430"/>
                <a:gd name="T11" fmla="*/ 657 h 803"/>
                <a:gd name="T12" fmla="*/ 362 w 3430"/>
                <a:gd name="T13" fmla="*/ 539 h 803"/>
                <a:gd name="T14" fmla="*/ 532 w 3430"/>
                <a:gd name="T15" fmla="*/ 527 h 803"/>
                <a:gd name="T16" fmla="*/ 659 w 3430"/>
                <a:gd name="T17" fmla="*/ 627 h 803"/>
                <a:gd name="T18" fmla="*/ 842 w 3430"/>
                <a:gd name="T19" fmla="*/ 627 h 803"/>
                <a:gd name="T20" fmla="*/ 971 w 3430"/>
                <a:gd name="T21" fmla="*/ 527 h 803"/>
                <a:gd name="T22" fmla="*/ 1140 w 3430"/>
                <a:gd name="T23" fmla="*/ 539 h 803"/>
                <a:gd name="T24" fmla="*/ 1251 w 3430"/>
                <a:gd name="T25" fmla="*/ 657 h 803"/>
                <a:gd name="T26" fmla="*/ 1495 w 3430"/>
                <a:gd name="T27" fmla="*/ 612 h 803"/>
                <a:gd name="T28" fmla="*/ 1787 w 3430"/>
                <a:gd name="T29" fmla="*/ 576 h 803"/>
                <a:gd name="T30" fmla="*/ 2068 w 3430"/>
                <a:gd name="T31" fmla="*/ 658 h 803"/>
                <a:gd name="T32" fmla="*/ 2483 w 3430"/>
                <a:gd name="T33" fmla="*/ 616 h 803"/>
                <a:gd name="T34" fmla="*/ 2916 w 3430"/>
                <a:gd name="T35" fmla="*/ 573 h 803"/>
                <a:gd name="T36" fmla="*/ 3018 w 3430"/>
                <a:gd name="T37" fmla="*/ 638 h 803"/>
                <a:gd name="T38" fmla="*/ 3284 w 3430"/>
                <a:gd name="T39" fmla="*/ 595 h 803"/>
                <a:gd name="T40" fmla="*/ 3140 w 3430"/>
                <a:gd name="T41" fmla="*/ 414 h 803"/>
                <a:gd name="T42" fmla="*/ 2916 w 3430"/>
                <a:gd name="T43" fmla="*/ 344 h 803"/>
                <a:gd name="T44" fmla="*/ 2331 w 3430"/>
                <a:gd name="T45" fmla="*/ 304 h 803"/>
                <a:gd name="T46" fmla="*/ 2221 w 3430"/>
                <a:gd name="T47" fmla="*/ 173 h 803"/>
                <a:gd name="T48" fmla="*/ 2104 w 3430"/>
                <a:gd name="T49" fmla="*/ 115 h 803"/>
                <a:gd name="T50" fmla="*/ 2171 w 3430"/>
                <a:gd name="T51" fmla="*/ 11 h 803"/>
                <a:gd name="T52" fmla="*/ 2314 w 3430"/>
                <a:gd name="T53" fmla="*/ 117 h 803"/>
                <a:gd name="T54" fmla="*/ 2415 w 3430"/>
                <a:gd name="T55" fmla="*/ 219 h 803"/>
                <a:gd name="T56" fmla="*/ 3027 w 3430"/>
                <a:gd name="T57" fmla="*/ 241 h 803"/>
                <a:gd name="T58" fmla="*/ 3261 w 3430"/>
                <a:gd name="T59" fmla="*/ 362 h 803"/>
                <a:gd name="T60" fmla="*/ 3404 w 3430"/>
                <a:gd name="T61" fmla="*/ 582 h 803"/>
                <a:gd name="T62" fmla="*/ 3420 w 3430"/>
                <a:gd name="T63" fmla="*/ 781 h 803"/>
                <a:gd name="T64" fmla="*/ 2954 w 3430"/>
                <a:gd name="T65" fmla="*/ 800 h 803"/>
                <a:gd name="T66" fmla="*/ 2916 w 3430"/>
                <a:gd name="T67" fmla="*/ 688 h 803"/>
                <a:gd name="T68" fmla="*/ 2551 w 3430"/>
                <a:gd name="T69" fmla="*/ 792 h 803"/>
                <a:gd name="T70" fmla="*/ 2069 w 3430"/>
                <a:gd name="T71" fmla="*/ 797 h 803"/>
                <a:gd name="T72" fmla="*/ 1851 w 3430"/>
                <a:gd name="T73" fmla="*/ 704 h 803"/>
                <a:gd name="T74" fmla="*/ 1573 w 3430"/>
                <a:gd name="T75" fmla="*/ 704 h 803"/>
                <a:gd name="T76" fmla="*/ 1355 w 3430"/>
                <a:gd name="T77" fmla="*/ 797 h 803"/>
                <a:gd name="T78" fmla="*/ 1165 w 3430"/>
                <a:gd name="T79" fmla="*/ 792 h 803"/>
                <a:gd name="T80" fmla="*/ 1132 w 3430"/>
                <a:gd name="T81" fmla="*/ 695 h 803"/>
                <a:gd name="T82" fmla="*/ 1029 w 3430"/>
                <a:gd name="T83" fmla="*/ 631 h 803"/>
                <a:gd name="T84" fmla="*/ 926 w 3430"/>
                <a:gd name="T85" fmla="*/ 695 h 803"/>
                <a:gd name="T86" fmla="*/ 893 w 3430"/>
                <a:gd name="T87" fmla="*/ 792 h 803"/>
                <a:gd name="T88" fmla="*/ 593 w 3430"/>
                <a:gd name="T89" fmla="*/ 792 h 803"/>
                <a:gd name="T90" fmla="*/ 560 w 3430"/>
                <a:gd name="T91" fmla="*/ 695 h 803"/>
                <a:gd name="T92" fmla="*/ 457 w 3430"/>
                <a:gd name="T93" fmla="*/ 631 h 803"/>
                <a:gd name="T94" fmla="*/ 354 w 3430"/>
                <a:gd name="T95" fmla="*/ 695 h 803"/>
                <a:gd name="T96" fmla="*/ 321 w 3430"/>
                <a:gd name="T97" fmla="*/ 792 h 803"/>
                <a:gd name="T98" fmla="*/ 22 w 3430"/>
                <a:gd name="T99" fmla="*/ 792 h 803"/>
                <a:gd name="T100" fmla="*/ 11 w 3430"/>
                <a:gd name="T101" fmla="*/ 634 h 803"/>
                <a:gd name="T102" fmla="*/ 132 w 3430"/>
                <a:gd name="T103" fmla="*/ 399 h 803"/>
                <a:gd name="T104" fmla="*/ 351 w 3430"/>
                <a:gd name="T105" fmla="*/ 256 h 803"/>
                <a:gd name="T106" fmla="*/ 988 w 3430"/>
                <a:gd name="T107" fmla="*/ 226 h 803"/>
                <a:gd name="T108" fmla="*/ 1092 w 3430"/>
                <a:gd name="T109" fmla="*/ 149 h 803"/>
                <a:gd name="T110" fmla="*/ 1221 w 3430"/>
                <a:gd name="T111" fmla="*/ 23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30" h="803">
                  <a:moveTo>
                    <a:pt x="1326" y="115"/>
                  </a:moveTo>
                  <a:lnTo>
                    <a:pt x="1298" y="118"/>
                  </a:lnTo>
                  <a:lnTo>
                    <a:pt x="1272" y="125"/>
                  </a:lnTo>
                  <a:lnTo>
                    <a:pt x="1247" y="138"/>
                  </a:lnTo>
                  <a:lnTo>
                    <a:pt x="1226" y="154"/>
                  </a:lnTo>
                  <a:lnTo>
                    <a:pt x="1209" y="173"/>
                  </a:lnTo>
                  <a:lnTo>
                    <a:pt x="1195" y="195"/>
                  </a:lnTo>
                  <a:lnTo>
                    <a:pt x="1176" y="228"/>
                  </a:lnTo>
                  <a:lnTo>
                    <a:pt x="1153" y="257"/>
                  </a:lnTo>
                  <a:lnTo>
                    <a:pt x="1126" y="283"/>
                  </a:lnTo>
                  <a:lnTo>
                    <a:pt x="1097" y="304"/>
                  </a:lnTo>
                  <a:lnTo>
                    <a:pt x="1065" y="321"/>
                  </a:lnTo>
                  <a:lnTo>
                    <a:pt x="1031" y="334"/>
                  </a:lnTo>
                  <a:lnTo>
                    <a:pt x="997" y="341"/>
                  </a:lnTo>
                  <a:lnTo>
                    <a:pt x="960" y="344"/>
                  </a:lnTo>
                  <a:lnTo>
                    <a:pt x="515" y="344"/>
                  </a:lnTo>
                  <a:lnTo>
                    <a:pt x="466" y="347"/>
                  </a:lnTo>
                  <a:lnTo>
                    <a:pt x="418" y="356"/>
                  </a:lnTo>
                  <a:lnTo>
                    <a:pt x="372" y="370"/>
                  </a:lnTo>
                  <a:lnTo>
                    <a:pt x="329" y="390"/>
                  </a:lnTo>
                  <a:lnTo>
                    <a:pt x="290" y="414"/>
                  </a:lnTo>
                  <a:lnTo>
                    <a:pt x="253" y="443"/>
                  </a:lnTo>
                  <a:lnTo>
                    <a:pt x="219" y="476"/>
                  </a:lnTo>
                  <a:lnTo>
                    <a:pt x="190" y="512"/>
                  </a:lnTo>
                  <a:lnTo>
                    <a:pt x="165" y="552"/>
                  </a:lnTo>
                  <a:lnTo>
                    <a:pt x="146" y="595"/>
                  </a:lnTo>
                  <a:lnTo>
                    <a:pt x="130" y="640"/>
                  </a:lnTo>
                  <a:lnTo>
                    <a:pt x="120" y="688"/>
                  </a:lnTo>
                  <a:lnTo>
                    <a:pt x="240" y="688"/>
                  </a:lnTo>
                  <a:lnTo>
                    <a:pt x="250" y="657"/>
                  </a:lnTo>
                  <a:lnTo>
                    <a:pt x="265" y="627"/>
                  </a:lnTo>
                  <a:lnTo>
                    <a:pt x="284" y="601"/>
                  </a:lnTo>
                  <a:lnTo>
                    <a:pt x="307" y="577"/>
                  </a:lnTo>
                  <a:lnTo>
                    <a:pt x="333" y="556"/>
                  </a:lnTo>
                  <a:lnTo>
                    <a:pt x="362" y="539"/>
                  </a:lnTo>
                  <a:lnTo>
                    <a:pt x="394" y="527"/>
                  </a:lnTo>
                  <a:lnTo>
                    <a:pt x="427" y="519"/>
                  </a:lnTo>
                  <a:lnTo>
                    <a:pt x="464" y="516"/>
                  </a:lnTo>
                  <a:lnTo>
                    <a:pt x="498" y="519"/>
                  </a:lnTo>
                  <a:lnTo>
                    <a:pt x="532" y="527"/>
                  </a:lnTo>
                  <a:lnTo>
                    <a:pt x="562" y="539"/>
                  </a:lnTo>
                  <a:lnTo>
                    <a:pt x="591" y="556"/>
                  </a:lnTo>
                  <a:lnTo>
                    <a:pt x="617" y="577"/>
                  </a:lnTo>
                  <a:lnTo>
                    <a:pt x="639" y="601"/>
                  </a:lnTo>
                  <a:lnTo>
                    <a:pt x="659" y="627"/>
                  </a:lnTo>
                  <a:lnTo>
                    <a:pt x="675" y="657"/>
                  </a:lnTo>
                  <a:lnTo>
                    <a:pt x="686" y="688"/>
                  </a:lnTo>
                  <a:lnTo>
                    <a:pt x="818" y="688"/>
                  </a:lnTo>
                  <a:lnTo>
                    <a:pt x="827" y="657"/>
                  </a:lnTo>
                  <a:lnTo>
                    <a:pt x="842" y="627"/>
                  </a:lnTo>
                  <a:lnTo>
                    <a:pt x="862" y="601"/>
                  </a:lnTo>
                  <a:lnTo>
                    <a:pt x="885" y="577"/>
                  </a:lnTo>
                  <a:lnTo>
                    <a:pt x="911" y="556"/>
                  </a:lnTo>
                  <a:lnTo>
                    <a:pt x="940" y="539"/>
                  </a:lnTo>
                  <a:lnTo>
                    <a:pt x="971" y="527"/>
                  </a:lnTo>
                  <a:lnTo>
                    <a:pt x="1005" y="519"/>
                  </a:lnTo>
                  <a:lnTo>
                    <a:pt x="1040" y="516"/>
                  </a:lnTo>
                  <a:lnTo>
                    <a:pt x="1076" y="519"/>
                  </a:lnTo>
                  <a:lnTo>
                    <a:pt x="1109" y="527"/>
                  </a:lnTo>
                  <a:lnTo>
                    <a:pt x="1140" y="539"/>
                  </a:lnTo>
                  <a:lnTo>
                    <a:pt x="1168" y="556"/>
                  </a:lnTo>
                  <a:lnTo>
                    <a:pt x="1194" y="577"/>
                  </a:lnTo>
                  <a:lnTo>
                    <a:pt x="1217" y="601"/>
                  </a:lnTo>
                  <a:lnTo>
                    <a:pt x="1236" y="627"/>
                  </a:lnTo>
                  <a:lnTo>
                    <a:pt x="1251" y="657"/>
                  </a:lnTo>
                  <a:lnTo>
                    <a:pt x="1264" y="688"/>
                  </a:lnTo>
                  <a:lnTo>
                    <a:pt x="1333" y="688"/>
                  </a:lnTo>
                  <a:lnTo>
                    <a:pt x="1384" y="658"/>
                  </a:lnTo>
                  <a:lnTo>
                    <a:pt x="1439" y="633"/>
                  </a:lnTo>
                  <a:lnTo>
                    <a:pt x="1495" y="612"/>
                  </a:lnTo>
                  <a:lnTo>
                    <a:pt x="1552" y="595"/>
                  </a:lnTo>
                  <a:lnTo>
                    <a:pt x="1609" y="583"/>
                  </a:lnTo>
                  <a:lnTo>
                    <a:pt x="1667" y="576"/>
                  </a:lnTo>
                  <a:lnTo>
                    <a:pt x="1726" y="573"/>
                  </a:lnTo>
                  <a:lnTo>
                    <a:pt x="1787" y="576"/>
                  </a:lnTo>
                  <a:lnTo>
                    <a:pt x="1846" y="583"/>
                  </a:lnTo>
                  <a:lnTo>
                    <a:pt x="1904" y="595"/>
                  </a:lnTo>
                  <a:lnTo>
                    <a:pt x="1960" y="612"/>
                  </a:lnTo>
                  <a:lnTo>
                    <a:pt x="2015" y="633"/>
                  </a:lnTo>
                  <a:lnTo>
                    <a:pt x="2068" y="658"/>
                  </a:lnTo>
                  <a:lnTo>
                    <a:pt x="2121" y="688"/>
                  </a:lnTo>
                  <a:lnTo>
                    <a:pt x="2458" y="688"/>
                  </a:lnTo>
                  <a:lnTo>
                    <a:pt x="2461" y="662"/>
                  </a:lnTo>
                  <a:lnTo>
                    <a:pt x="2470" y="638"/>
                  </a:lnTo>
                  <a:lnTo>
                    <a:pt x="2483" y="616"/>
                  </a:lnTo>
                  <a:lnTo>
                    <a:pt x="2501" y="598"/>
                  </a:lnTo>
                  <a:lnTo>
                    <a:pt x="2523" y="585"/>
                  </a:lnTo>
                  <a:lnTo>
                    <a:pt x="2547" y="577"/>
                  </a:lnTo>
                  <a:lnTo>
                    <a:pt x="2573" y="573"/>
                  </a:lnTo>
                  <a:lnTo>
                    <a:pt x="2916" y="573"/>
                  </a:lnTo>
                  <a:lnTo>
                    <a:pt x="2941" y="577"/>
                  </a:lnTo>
                  <a:lnTo>
                    <a:pt x="2965" y="585"/>
                  </a:lnTo>
                  <a:lnTo>
                    <a:pt x="2987" y="598"/>
                  </a:lnTo>
                  <a:lnTo>
                    <a:pt x="3005" y="616"/>
                  </a:lnTo>
                  <a:lnTo>
                    <a:pt x="3018" y="638"/>
                  </a:lnTo>
                  <a:lnTo>
                    <a:pt x="3027" y="662"/>
                  </a:lnTo>
                  <a:lnTo>
                    <a:pt x="3030" y="688"/>
                  </a:lnTo>
                  <a:lnTo>
                    <a:pt x="3310" y="688"/>
                  </a:lnTo>
                  <a:lnTo>
                    <a:pt x="3300" y="640"/>
                  </a:lnTo>
                  <a:lnTo>
                    <a:pt x="3284" y="595"/>
                  </a:lnTo>
                  <a:lnTo>
                    <a:pt x="3265" y="552"/>
                  </a:lnTo>
                  <a:lnTo>
                    <a:pt x="3240" y="512"/>
                  </a:lnTo>
                  <a:lnTo>
                    <a:pt x="3211" y="476"/>
                  </a:lnTo>
                  <a:lnTo>
                    <a:pt x="3177" y="443"/>
                  </a:lnTo>
                  <a:lnTo>
                    <a:pt x="3140" y="414"/>
                  </a:lnTo>
                  <a:lnTo>
                    <a:pt x="3101" y="390"/>
                  </a:lnTo>
                  <a:lnTo>
                    <a:pt x="3058" y="370"/>
                  </a:lnTo>
                  <a:lnTo>
                    <a:pt x="3012" y="356"/>
                  </a:lnTo>
                  <a:lnTo>
                    <a:pt x="2964" y="347"/>
                  </a:lnTo>
                  <a:lnTo>
                    <a:pt x="2916" y="344"/>
                  </a:lnTo>
                  <a:lnTo>
                    <a:pt x="2470" y="344"/>
                  </a:lnTo>
                  <a:lnTo>
                    <a:pt x="2432" y="341"/>
                  </a:lnTo>
                  <a:lnTo>
                    <a:pt x="2396" y="334"/>
                  </a:lnTo>
                  <a:lnTo>
                    <a:pt x="2363" y="321"/>
                  </a:lnTo>
                  <a:lnTo>
                    <a:pt x="2331" y="304"/>
                  </a:lnTo>
                  <a:lnTo>
                    <a:pt x="2302" y="283"/>
                  </a:lnTo>
                  <a:lnTo>
                    <a:pt x="2276" y="257"/>
                  </a:lnTo>
                  <a:lnTo>
                    <a:pt x="2254" y="228"/>
                  </a:lnTo>
                  <a:lnTo>
                    <a:pt x="2235" y="195"/>
                  </a:lnTo>
                  <a:lnTo>
                    <a:pt x="2221" y="173"/>
                  </a:lnTo>
                  <a:lnTo>
                    <a:pt x="2204" y="154"/>
                  </a:lnTo>
                  <a:lnTo>
                    <a:pt x="2183" y="138"/>
                  </a:lnTo>
                  <a:lnTo>
                    <a:pt x="2158" y="125"/>
                  </a:lnTo>
                  <a:lnTo>
                    <a:pt x="2132" y="118"/>
                  </a:lnTo>
                  <a:lnTo>
                    <a:pt x="2104" y="115"/>
                  </a:lnTo>
                  <a:lnTo>
                    <a:pt x="1326" y="115"/>
                  </a:lnTo>
                  <a:close/>
                  <a:moveTo>
                    <a:pt x="1326" y="0"/>
                  </a:moveTo>
                  <a:lnTo>
                    <a:pt x="2097" y="0"/>
                  </a:lnTo>
                  <a:lnTo>
                    <a:pt x="2136" y="2"/>
                  </a:lnTo>
                  <a:lnTo>
                    <a:pt x="2171" y="11"/>
                  </a:lnTo>
                  <a:lnTo>
                    <a:pt x="2206" y="23"/>
                  </a:lnTo>
                  <a:lnTo>
                    <a:pt x="2237" y="40"/>
                  </a:lnTo>
                  <a:lnTo>
                    <a:pt x="2265" y="62"/>
                  </a:lnTo>
                  <a:lnTo>
                    <a:pt x="2291" y="87"/>
                  </a:lnTo>
                  <a:lnTo>
                    <a:pt x="2314" y="117"/>
                  </a:lnTo>
                  <a:lnTo>
                    <a:pt x="2332" y="149"/>
                  </a:lnTo>
                  <a:lnTo>
                    <a:pt x="2349" y="171"/>
                  </a:lnTo>
                  <a:lnTo>
                    <a:pt x="2368" y="190"/>
                  </a:lnTo>
                  <a:lnTo>
                    <a:pt x="2391" y="207"/>
                  </a:lnTo>
                  <a:lnTo>
                    <a:pt x="2415" y="219"/>
                  </a:lnTo>
                  <a:lnTo>
                    <a:pt x="2442" y="226"/>
                  </a:lnTo>
                  <a:lnTo>
                    <a:pt x="2470" y="230"/>
                  </a:lnTo>
                  <a:lnTo>
                    <a:pt x="2916" y="230"/>
                  </a:lnTo>
                  <a:lnTo>
                    <a:pt x="2972" y="233"/>
                  </a:lnTo>
                  <a:lnTo>
                    <a:pt x="3027" y="241"/>
                  </a:lnTo>
                  <a:lnTo>
                    <a:pt x="3079" y="256"/>
                  </a:lnTo>
                  <a:lnTo>
                    <a:pt x="3129" y="275"/>
                  </a:lnTo>
                  <a:lnTo>
                    <a:pt x="3176" y="299"/>
                  </a:lnTo>
                  <a:lnTo>
                    <a:pt x="3220" y="329"/>
                  </a:lnTo>
                  <a:lnTo>
                    <a:pt x="3261" y="362"/>
                  </a:lnTo>
                  <a:lnTo>
                    <a:pt x="3298" y="399"/>
                  </a:lnTo>
                  <a:lnTo>
                    <a:pt x="3331" y="440"/>
                  </a:lnTo>
                  <a:lnTo>
                    <a:pt x="3360" y="484"/>
                  </a:lnTo>
                  <a:lnTo>
                    <a:pt x="3384" y="532"/>
                  </a:lnTo>
                  <a:lnTo>
                    <a:pt x="3404" y="582"/>
                  </a:lnTo>
                  <a:lnTo>
                    <a:pt x="3419" y="634"/>
                  </a:lnTo>
                  <a:lnTo>
                    <a:pt x="3427" y="689"/>
                  </a:lnTo>
                  <a:lnTo>
                    <a:pt x="3430" y="745"/>
                  </a:lnTo>
                  <a:lnTo>
                    <a:pt x="3427" y="764"/>
                  </a:lnTo>
                  <a:lnTo>
                    <a:pt x="3420" y="781"/>
                  </a:lnTo>
                  <a:lnTo>
                    <a:pt x="3408" y="792"/>
                  </a:lnTo>
                  <a:lnTo>
                    <a:pt x="3392" y="800"/>
                  </a:lnTo>
                  <a:lnTo>
                    <a:pt x="3373" y="803"/>
                  </a:lnTo>
                  <a:lnTo>
                    <a:pt x="2973" y="803"/>
                  </a:lnTo>
                  <a:lnTo>
                    <a:pt x="2954" y="800"/>
                  </a:lnTo>
                  <a:lnTo>
                    <a:pt x="2937" y="792"/>
                  </a:lnTo>
                  <a:lnTo>
                    <a:pt x="2926" y="781"/>
                  </a:lnTo>
                  <a:lnTo>
                    <a:pt x="2919" y="764"/>
                  </a:lnTo>
                  <a:lnTo>
                    <a:pt x="2916" y="745"/>
                  </a:lnTo>
                  <a:lnTo>
                    <a:pt x="2916" y="688"/>
                  </a:lnTo>
                  <a:lnTo>
                    <a:pt x="2573" y="688"/>
                  </a:lnTo>
                  <a:lnTo>
                    <a:pt x="2573" y="745"/>
                  </a:lnTo>
                  <a:lnTo>
                    <a:pt x="2569" y="764"/>
                  </a:lnTo>
                  <a:lnTo>
                    <a:pt x="2562" y="781"/>
                  </a:lnTo>
                  <a:lnTo>
                    <a:pt x="2551" y="792"/>
                  </a:lnTo>
                  <a:lnTo>
                    <a:pt x="2534" y="800"/>
                  </a:lnTo>
                  <a:lnTo>
                    <a:pt x="2515" y="803"/>
                  </a:lnTo>
                  <a:lnTo>
                    <a:pt x="2092" y="803"/>
                  </a:lnTo>
                  <a:lnTo>
                    <a:pt x="2081" y="801"/>
                  </a:lnTo>
                  <a:lnTo>
                    <a:pt x="2069" y="797"/>
                  </a:lnTo>
                  <a:lnTo>
                    <a:pt x="2058" y="791"/>
                  </a:lnTo>
                  <a:lnTo>
                    <a:pt x="2009" y="762"/>
                  </a:lnTo>
                  <a:lnTo>
                    <a:pt x="1958" y="737"/>
                  </a:lnTo>
                  <a:lnTo>
                    <a:pt x="1905" y="718"/>
                  </a:lnTo>
                  <a:lnTo>
                    <a:pt x="1851" y="704"/>
                  </a:lnTo>
                  <a:lnTo>
                    <a:pt x="1796" y="693"/>
                  </a:lnTo>
                  <a:lnTo>
                    <a:pt x="1740" y="689"/>
                  </a:lnTo>
                  <a:lnTo>
                    <a:pt x="1684" y="689"/>
                  </a:lnTo>
                  <a:lnTo>
                    <a:pt x="1629" y="693"/>
                  </a:lnTo>
                  <a:lnTo>
                    <a:pt x="1573" y="704"/>
                  </a:lnTo>
                  <a:lnTo>
                    <a:pt x="1519" y="718"/>
                  </a:lnTo>
                  <a:lnTo>
                    <a:pt x="1466" y="737"/>
                  </a:lnTo>
                  <a:lnTo>
                    <a:pt x="1415" y="762"/>
                  </a:lnTo>
                  <a:lnTo>
                    <a:pt x="1367" y="791"/>
                  </a:lnTo>
                  <a:lnTo>
                    <a:pt x="1355" y="797"/>
                  </a:lnTo>
                  <a:lnTo>
                    <a:pt x="1343" y="801"/>
                  </a:lnTo>
                  <a:lnTo>
                    <a:pt x="1333" y="803"/>
                  </a:lnTo>
                  <a:lnTo>
                    <a:pt x="1201" y="803"/>
                  </a:lnTo>
                  <a:lnTo>
                    <a:pt x="1182" y="800"/>
                  </a:lnTo>
                  <a:lnTo>
                    <a:pt x="1165" y="792"/>
                  </a:lnTo>
                  <a:lnTo>
                    <a:pt x="1154" y="781"/>
                  </a:lnTo>
                  <a:lnTo>
                    <a:pt x="1146" y="764"/>
                  </a:lnTo>
                  <a:lnTo>
                    <a:pt x="1143" y="745"/>
                  </a:lnTo>
                  <a:lnTo>
                    <a:pt x="1140" y="719"/>
                  </a:lnTo>
                  <a:lnTo>
                    <a:pt x="1132" y="695"/>
                  </a:lnTo>
                  <a:lnTo>
                    <a:pt x="1118" y="674"/>
                  </a:lnTo>
                  <a:lnTo>
                    <a:pt x="1101" y="656"/>
                  </a:lnTo>
                  <a:lnTo>
                    <a:pt x="1079" y="642"/>
                  </a:lnTo>
                  <a:lnTo>
                    <a:pt x="1055" y="634"/>
                  </a:lnTo>
                  <a:lnTo>
                    <a:pt x="1029" y="631"/>
                  </a:lnTo>
                  <a:lnTo>
                    <a:pt x="1003" y="634"/>
                  </a:lnTo>
                  <a:lnTo>
                    <a:pt x="979" y="642"/>
                  </a:lnTo>
                  <a:lnTo>
                    <a:pt x="957" y="656"/>
                  </a:lnTo>
                  <a:lnTo>
                    <a:pt x="940" y="674"/>
                  </a:lnTo>
                  <a:lnTo>
                    <a:pt x="926" y="695"/>
                  </a:lnTo>
                  <a:lnTo>
                    <a:pt x="918" y="719"/>
                  </a:lnTo>
                  <a:lnTo>
                    <a:pt x="915" y="745"/>
                  </a:lnTo>
                  <a:lnTo>
                    <a:pt x="912" y="764"/>
                  </a:lnTo>
                  <a:lnTo>
                    <a:pt x="904" y="781"/>
                  </a:lnTo>
                  <a:lnTo>
                    <a:pt x="893" y="792"/>
                  </a:lnTo>
                  <a:lnTo>
                    <a:pt x="876" y="800"/>
                  </a:lnTo>
                  <a:lnTo>
                    <a:pt x="858" y="803"/>
                  </a:lnTo>
                  <a:lnTo>
                    <a:pt x="629" y="803"/>
                  </a:lnTo>
                  <a:lnTo>
                    <a:pt x="610" y="800"/>
                  </a:lnTo>
                  <a:lnTo>
                    <a:pt x="593" y="792"/>
                  </a:lnTo>
                  <a:lnTo>
                    <a:pt x="582" y="781"/>
                  </a:lnTo>
                  <a:lnTo>
                    <a:pt x="575" y="764"/>
                  </a:lnTo>
                  <a:lnTo>
                    <a:pt x="572" y="745"/>
                  </a:lnTo>
                  <a:lnTo>
                    <a:pt x="569" y="719"/>
                  </a:lnTo>
                  <a:lnTo>
                    <a:pt x="560" y="695"/>
                  </a:lnTo>
                  <a:lnTo>
                    <a:pt x="547" y="674"/>
                  </a:lnTo>
                  <a:lnTo>
                    <a:pt x="529" y="656"/>
                  </a:lnTo>
                  <a:lnTo>
                    <a:pt x="507" y="642"/>
                  </a:lnTo>
                  <a:lnTo>
                    <a:pt x="483" y="634"/>
                  </a:lnTo>
                  <a:lnTo>
                    <a:pt x="457" y="631"/>
                  </a:lnTo>
                  <a:lnTo>
                    <a:pt x="431" y="634"/>
                  </a:lnTo>
                  <a:lnTo>
                    <a:pt x="407" y="642"/>
                  </a:lnTo>
                  <a:lnTo>
                    <a:pt x="386" y="656"/>
                  </a:lnTo>
                  <a:lnTo>
                    <a:pt x="368" y="674"/>
                  </a:lnTo>
                  <a:lnTo>
                    <a:pt x="354" y="695"/>
                  </a:lnTo>
                  <a:lnTo>
                    <a:pt x="346" y="719"/>
                  </a:lnTo>
                  <a:lnTo>
                    <a:pt x="343" y="745"/>
                  </a:lnTo>
                  <a:lnTo>
                    <a:pt x="340" y="764"/>
                  </a:lnTo>
                  <a:lnTo>
                    <a:pt x="333" y="781"/>
                  </a:lnTo>
                  <a:lnTo>
                    <a:pt x="321" y="792"/>
                  </a:lnTo>
                  <a:lnTo>
                    <a:pt x="305" y="800"/>
                  </a:lnTo>
                  <a:lnTo>
                    <a:pt x="286" y="803"/>
                  </a:lnTo>
                  <a:lnTo>
                    <a:pt x="57" y="803"/>
                  </a:lnTo>
                  <a:lnTo>
                    <a:pt x="38" y="800"/>
                  </a:lnTo>
                  <a:lnTo>
                    <a:pt x="22" y="792"/>
                  </a:lnTo>
                  <a:lnTo>
                    <a:pt x="10" y="781"/>
                  </a:lnTo>
                  <a:lnTo>
                    <a:pt x="3" y="764"/>
                  </a:lnTo>
                  <a:lnTo>
                    <a:pt x="0" y="745"/>
                  </a:lnTo>
                  <a:lnTo>
                    <a:pt x="3" y="689"/>
                  </a:lnTo>
                  <a:lnTo>
                    <a:pt x="11" y="634"/>
                  </a:lnTo>
                  <a:lnTo>
                    <a:pt x="26" y="582"/>
                  </a:lnTo>
                  <a:lnTo>
                    <a:pt x="46" y="532"/>
                  </a:lnTo>
                  <a:lnTo>
                    <a:pt x="70" y="484"/>
                  </a:lnTo>
                  <a:lnTo>
                    <a:pt x="99" y="440"/>
                  </a:lnTo>
                  <a:lnTo>
                    <a:pt x="132" y="399"/>
                  </a:lnTo>
                  <a:lnTo>
                    <a:pt x="169" y="362"/>
                  </a:lnTo>
                  <a:lnTo>
                    <a:pt x="210" y="329"/>
                  </a:lnTo>
                  <a:lnTo>
                    <a:pt x="254" y="299"/>
                  </a:lnTo>
                  <a:lnTo>
                    <a:pt x="301" y="275"/>
                  </a:lnTo>
                  <a:lnTo>
                    <a:pt x="351" y="256"/>
                  </a:lnTo>
                  <a:lnTo>
                    <a:pt x="403" y="241"/>
                  </a:lnTo>
                  <a:lnTo>
                    <a:pt x="458" y="233"/>
                  </a:lnTo>
                  <a:lnTo>
                    <a:pt x="515" y="230"/>
                  </a:lnTo>
                  <a:lnTo>
                    <a:pt x="960" y="230"/>
                  </a:lnTo>
                  <a:lnTo>
                    <a:pt x="988" y="226"/>
                  </a:lnTo>
                  <a:lnTo>
                    <a:pt x="1014" y="219"/>
                  </a:lnTo>
                  <a:lnTo>
                    <a:pt x="1039" y="207"/>
                  </a:lnTo>
                  <a:lnTo>
                    <a:pt x="1060" y="190"/>
                  </a:lnTo>
                  <a:lnTo>
                    <a:pt x="1078" y="171"/>
                  </a:lnTo>
                  <a:lnTo>
                    <a:pt x="1092" y="149"/>
                  </a:lnTo>
                  <a:lnTo>
                    <a:pt x="1111" y="117"/>
                  </a:lnTo>
                  <a:lnTo>
                    <a:pt x="1134" y="87"/>
                  </a:lnTo>
                  <a:lnTo>
                    <a:pt x="1161" y="62"/>
                  </a:lnTo>
                  <a:lnTo>
                    <a:pt x="1190" y="40"/>
                  </a:lnTo>
                  <a:lnTo>
                    <a:pt x="1221" y="23"/>
                  </a:lnTo>
                  <a:lnTo>
                    <a:pt x="1256" y="11"/>
                  </a:lnTo>
                  <a:lnTo>
                    <a:pt x="1290" y="2"/>
                  </a:lnTo>
                  <a:lnTo>
                    <a:pt x="1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1" name="Freeform 1172"/>
            <p:cNvSpPr>
              <a:spLocks noEditPoints="1"/>
            </p:cNvSpPr>
            <p:nvPr/>
          </p:nvSpPr>
          <p:spPr bwMode="auto">
            <a:xfrm>
              <a:off x="6292850" y="5195888"/>
              <a:ext cx="544513" cy="273050"/>
            </a:xfrm>
            <a:custGeom>
              <a:avLst/>
              <a:gdLst>
                <a:gd name="T0" fmla="*/ 1573 w 3430"/>
                <a:gd name="T1" fmla="*/ 131 h 1720"/>
                <a:gd name="T2" fmla="*/ 1415 w 3430"/>
                <a:gd name="T3" fmla="*/ 189 h 1720"/>
                <a:gd name="T4" fmla="*/ 1252 w 3430"/>
                <a:gd name="T5" fmla="*/ 230 h 1720"/>
                <a:gd name="T6" fmla="*/ 1208 w 3430"/>
                <a:gd name="T7" fmla="*/ 317 h 1720"/>
                <a:gd name="T8" fmla="*/ 1130 w 3430"/>
                <a:gd name="T9" fmla="*/ 379 h 1720"/>
                <a:gd name="T10" fmla="*/ 1029 w 3430"/>
                <a:gd name="T11" fmla="*/ 402 h 1720"/>
                <a:gd name="T12" fmla="*/ 929 w 3430"/>
                <a:gd name="T13" fmla="*/ 379 h 1720"/>
                <a:gd name="T14" fmla="*/ 852 w 3430"/>
                <a:gd name="T15" fmla="*/ 317 h 1720"/>
                <a:gd name="T16" fmla="*/ 807 w 3430"/>
                <a:gd name="T17" fmla="*/ 230 h 1720"/>
                <a:gd name="T18" fmla="*/ 650 w 3430"/>
                <a:gd name="T19" fmla="*/ 290 h 1720"/>
                <a:gd name="T20" fmla="*/ 582 w 3430"/>
                <a:gd name="T21" fmla="*/ 362 h 1720"/>
                <a:gd name="T22" fmla="*/ 487 w 3430"/>
                <a:gd name="T23" fmla="*/ 399 h 1720"/>
                <a:gd name="T24" fmla="*/ 382 w 3430"/>
                <a:gd name="T25" fmla="*/ 391 h 1720"/>
                <a:gd name="T26" fmla="*/ 297 w 3430"/>
                <a:gd name="T27" fmla="*/ 341 h 1720"/>
                <a:gd name="T28" fmla="*/ 240 w 3430"/>
                <a:gd name="T29" fmla="*/ 261 h 1720"/>
                <a:gd name="T30" fmla="*/ 114 w 3430"/>
                <a:gd name="T31" fmla="*/ 1319 h 1720"/>
                <a:gd name="T32" fmla="*/ 140 w 3430"/>
                <a:gd name="T33" fmla="*/ 1441 h 1720"/>
                <a:gd name="T34" fmla="*/ 212 w 3430"/>
                <a:gd name="T35" fmla="*/ 1536 h 1720"/>
                <a:gd name="T36" fmla="*/ 317 w 3430"/>
                <a:gd name="T37" fmla="*/ 1593 h 1720"/>
                <a:gd name="T38" fmla="*/ 3030 w 3430"/>
                <a:gd name="T39" fmla="*/ 1605 h 1720"/>
                <a:gd name="T40" fmla="*/ 3151 w 3430"/>
                <a:gd name="T41" fmla="*/ 1579 h 1720"/>
                <a:gd name="T42" fmla="*/ 3246 w 3430"/>
                <a:gd name="T43" fmla="*/ 1507 h 1720"/>
                <a:gd name="T44" fmla="*/ 3304 w 3430"/>
                <a:gd name="T45" fmla="*/ 1402 h 1720"/>
                <a:gd name="T46" fmla="*/ 3316 w 3430"/>
                <a:gd name="T47" fmla="*/ 230 h 1720"/>
                <a:gd name="T48" fmla="*/ 3018 w 3430"/>
                <a:gd name="T49" fmla="*/ 280 h 1720"/>
                <a:gd name="T50" fmla="*/ 2965 w 3430"/>
                <a:gd name="T51" fmla="*/ 333 h 1720"/>
                <a:gd name="T52" fmla="*/ 2573 w 3430"/>
                <a:gd name="T53" fmla="*/ 344 h 1720"/>
                <a:gd name="T54" fmla="*/ 2501 w 3430"/>
                <a:gd name="T55" fmla="*/ 319 h 1720"/>
                <a:gd name="T56" fmla="*/ 2461 w 3430"/>
                <a:gd name="T57" fmla="*/ 256 h 1720"/>
                <a:gd name="T58" fmla="*/ 2058 w 3430"/>
                <a:gd name="T59" fmla="*/ 218 h 1720"/>
                <a:gd name="T60" fmla="*/ 1905 w 3430"/>
                <a:gd name="T61" fmla="*/ 145 h 1720"/>
                <a:gd name="T62" fmla="*/ 1740 w 3430"/>
                <a:gd name="T63" fmla="*/ 116 h 1720"/>
                <a:gd name="T64" fmla="*/ 1775 w 3430"/>
                <a:gd name="T65" fmla="*/ 3 h 1720"/>
                <a:gd name="T66" fmla="*/ 1949 w 3430"/>
                <a:gd name="T67" fmla="*/ 39 h 1720"/>
                <a:gd name="T68" fmla="*/ 2109 w 3430"/>
                <a:gd name="T69" fmla="*/ 115 h 1720"/>
                <a:gd name="T70" fmla="*/ 2916 w 3430"/>
                <a:gd name="T71" fmla="*/ 230 h 1720"/>
                <a:gd name="T72" fmla="*/ 3430 w 3430"/>
                <a:gd name="T73" fmla="*/ 1319 h 1720"/>
                <a:gd name="T74" fmla="*/ 3403 w 3430"/>
                <a:gd name="T75" fmla="*/ 1465 h 1720"/>
                <a:gd name="T76" fmla="*/ 3329 w 3430"/>
                <a:gd name="T77" fmla="*/ 1586 h 1720"/>
                <a:gd name="T78" fmla="*/ 3219 w 3430"/>
                <a:gd name="T79" fmla="*/ 1673 h 1720"/>
                <a:gd name="T80" fmla="*/ 3081 w 3430"/>
                <a:gd name="T81" fmla="*/ 1717 h 1720"/>
                <a:gd name="T82" fmla="*/ 349 w 3430"/>
                <a:gd name="T83" fmla="*/ 1717 h 1720"/>
                <a:gd name="T84" fmla="*/ 211 w 3430"/>
                <a:gd name="T85" fmla="*/ 1673 h 1720"/>
                <a:gd name="T86" fmla="*/ 101 w 3430"/>
                <a:gd name="T87" fmla="*/ 1586 h 1720"/>
                <a:gd name="T88" fmla="*/ 27 w 3430"/>
                <a:gd name="T89" fmla="*/ 1465 h 1720"/>
                <a:gd name="T90" fmla="*/ 0 w 3430"/>
                <a:gd name="T91" fmla="*/ 1319 h 1720"/>
                <a:gd name="T92" fmla="*/ 343 w 3430"/>
                <a:gd name="T93" fmla="*/ 172 h 1720"/>
                <a:gd name="T94" fmla="*/ 368 w 3430"/>
                <a:gd name="T95" fmla="*/ 244 h 1720"/>
                <a:gd name="T96" fmla="*/ 431 w 3430"/>
                <a:gd name="T97" fmla="*/ 284 h 1720"/>
                <a:gd name="T98" fmla="*/ 507 w 3430"/>
                <a:gd name="T99" fmla="*/ 276 h 1720"/>
                <a:gd name="T100" fmla="*/ 560 w 3430"/>
                <a:gd name="T101" fmla="*/ 222 h 1720"/>
                <a:gd name="T102" fmla="*/ 572 w 3430"/>
                <a:gd name="T103" fmla="*/ 115 h 1720"/>
                <a:gd name="T104" fmla="*/ 918 w 3430"/>
                <a:gd name="T105" fmla="*/ 198 h 1720"/>
                <a:gd name="T106" fmla="*/ 957 w 3430"/>
                <a:gd name="T107" fmla="*/ 262 h 1720"/>
                <a:gd name="T108" fmla="*/ 1029 w 3430"/>
                <a:gd name="T109" fmla="*/ 287 h 1720"/>
                <a:gd name="T110" fmla="*/ 1101 w 3430"/>
                <a:gd name="T111" fmla="*/ 262 h 1720"/>
                <a:gd name="T112" fmla="*/ 1140 w 3430"/>
                <a:gd name="T113" fmla="*/ 198 h 1720"/>
                <a:gd name="T114" fmla="*/ 1321 w 3430"/>
                <a:gd name="T115" fmla="*/ 115 h 1720"/>
                <a:gd name="T116" fmla="*/ 1483 w 3430"/>
                <a:gd name="T117" fmla="*/ 39 h 1720"/>
                <a:gd name="T118" fmla="*/ 1656 w 3430"/>
                <a:gd name="T119" fmla="*/ 3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30" h="1720">
                  <a:moveTo>
                    <a:pt x="1684" y="116"/>
                  </a:moveTo>
                  <a:lnTo>
                    <a:pt x="1629" y="120"/>
                  </a:lnTo>
                  <a:lnTo>
                    <a:pt x="1573" y="131"/>
                  </a:lnTo>
                  <a:lnTo>
                    <a:pt x="1519" y="145"/>
                  </a:lnTo>
                  <a:lnTo>
                    <a:pt x="1466" y="164"/>
                  </a:lnTo>
                  <a:lnTo>
                    <a:pt x="1415" y="189"/>
                  </a:lnTo>
                  <a:lnTo>
                    <a:pt x="1367" y="218"/>
                  </a:lnTo>
                  <a:lnTo>
                    <a:pt x="1355" y="230"/>
                  </a:lnTo>
                  <a:lnTo>
                    <a:pt x="1252" y="230"/>
                  </a:lnTo>
                  <a:lnTo>
                    <a:pt x="1242" y="261"/>
                  </a:lnTo>
                  <a:lnTo>
                    <a:pt x="1228" y="290"/>
                  </a:lnTo>
                  <a:lnTo>
                    <a:pt x="1208" y="317"/>
                  </a:lnTo>
                  <a:lnTo>
                    <a:pt x="1185" y="341"/>
                  </a:lnTo>
                  <a:lnTo>
                    <a:pt x="1159" y="362"/>
                  </a:lnTo>
                  <a:lnTo>
                    <a:pt x="1130" y="379"/>
                  </a:lnTo>
                  <a:lnTo>
                    <a:pt x="1099" y="391"/>
                  </a:lnTo>
                  <a:lnTo>
                    <a:pt x="1064" y="399"/>
                  </a:lnTo>
                  <a:lnTo>
                    <a:pt x="1029" y="402"/>
                  </a:lnTo>
                  <a:lnTo>
                    <a:pt x="994" y="399"/>
                  </a:lnTo>
                  <a:lnTo>
                    <a:pt x="960" y="391"/>
                  </a:lnTo>
                  <a:lnTo>
                    <a:pt x="929" y="379"/>
                  </a:lnTo>
                  <a:lnTo>
                    <a:pt x="901" y="362"/>
                  </a:lnTo>
                  <a:lnTo>
                    <a:pt x="875" y="341"/>
                  </a:lnTo>
                  <a:lnTo>
                    <a:pt x="852" y="317"/>
                  </a:lnTo>
                  <a:lnTo>
                    <a:pt x="834" y="290"/>
                  </a:lnTo>
                  <a:lnTo>
                    <a:pt x="818" y="261"/>
                  </a:lnTo>
                  <a:lnTo>
                    <a:pt x="807" y="230"/>
                  </a:lnTo>
                  <a:lnTo>
                    <a:pt x="675" y="230"/>
                  </a:lnTo>
                  <a:lnTo>
                    <a:pt x="664" y="261"/>
                  </a:lnTo>
                  <a:lnTo>
                    <a:pt x="650" y="290"/>
                  </a:lnTo>
                  <a:lnTo>
                    <a:pt x="631" y="317"/>
                  </a:lnTo>
                  <a:lnTo>
                    <a:pt x="608" y="341"/>
                  </a:lnTo>
                  <a:lnTo>
                    <a:pt x="582" y="362"/>
                  </a:lnTo>
                  <a:lnTo>
                    <a:pt x="553" y="379"/>
                  </a:lnTo>
                  <a:lnTo>
                    <a:pt x="521" y="391"/>
                  </a:lnTo>
                  <a:lnTo>
                    <a:pt x="487" y="399"/>
                  </a:lnTo>
                  <a:lnTo>
                    <a:pt x="452" y="402"/>
                  </a:lnTo>
                  <a:lnTo>
                    <a:pt x="417" y="399"/>
                  </a:lnTo>
                  <a:lnTo>
                    <a:pt x="382" y="391"/>
                  </a:lnTo>
                  <a:lnTo>
                    <a:pt x="352" y="379"/>
                  </a:lnTo>
                  <a:lnTo>
                    <a:pt x="323" y="362"/>
                  </a:lnTo>
                  <a:lnTo>
                    <a:pt x="297" y="341"/>
                  </a:lnTo>
                  <a:lnTo>
                    <a:pt x="275" y="317"/>
                  </a:lnTo>
                  <a:lnTo>
                    <a:pt x="256" y="290"/>
                  </a:lnTo>
                  <a:lnTo>
                    <a:pt x="240" y="261"/>
                  </a:lnTo>
                  <a:lnTo>
                    <a:pt x="229" y="230"/>
                  </a:lnTo>
                  <a:lnTo>
                    <a:pt x="114" y="230"/>
                  </a:lnTo>
                  <a:lnTo>
                    <a:pt x="114" y="1319"/>
                  </a:lnTo>
                  <a:lnTo>
                    <a:pt x="117" y="1362"/>
                  </a:lnTo>
                  <a:lnTo>
                    <a:pt x="126" y="1402"/>
                  </a:lnTo>
                  <a:lnTo>
                    <a:pt x="140" y="1441"/>
                  </a:lnTo>
                  <a:lnTo>
                    <a:pt x="160" y="1476"/>
                  </a:lnTo>
                  <a:lnTo>
                    <a:pt x="184" y="1507"/>
                  </a:lnTo>
                  <a:lnTo>
                    <a:pt x="212" y="1536"/>
                  </a:lnTo>
                  <a:lnTo>
                    <a:pt x="243" y="1560"/>
                  </a:lnTo>
                  <a:lnTo>
                    <a:pt x="279" y="1579"/>
                  </a:lnTo>
                  <a:lnTo>
                    <a:pt x="317" y="1593"/>
                  </a:lnTo>
                  <a:lnTo>
                    <a:pt x="358" y="1602"/>
                  </a:lnTo>
                  <a:lnTo>
                    <a:pt x="400" y="1605"/>
                  </a:lnTo>
                  <a:lnTo>
                    <a:pt x="3030" y="1605"/>
                  </a:lnTo>
                  <a:lnTo>
                    <a:pt x="3072" y="1602"/>
                  </a:lnTo>
                  <a:lnTo>
                    <a:pt x="3113" y="1593"/>
                  </a:lnTo>
                  <a:lnTo>
                    <a:pt x="3151" y="1579"/>
                  </a:lnTo>
                  <a:lnTo>
                    <a:pt x="3187" y="1560"/>
                  </a:lnTo>
                  <a:lnTo>
                    <a:pt x="3218" y="1536"/>
                  </a:lnTo>
                  <a:lnTo>
                    <a:pt x="3246" y="1507"/>
                  </a:lnTo>
                  <a:lnTo>
                    <a:pt x="3270" y="1476"/>
                  </a:lnTo>
                  <a:lnTo>
                    <a:pt x="3290" y="1441"/>
                  </a:lnTo>
                  <a:lnTo>
                    <a:pt x="3304" y="1402"/>
                  </a:lnTo>
                  <a:lnTo>
                    <a:pt x="3313" y="1362"/>
                  </a:lnTo>
                  <a:lnTo>
                    <a:pt x="3316" y="1319"/>
                  </a:lnTo>
                  <a:lnTo>
                    <a:pt x="3316" y="230"/>
                  </a:lnTo>
                  <a:lnTo>
                    <a:pt x="3030" y="230"/>
                  </a:lnTo>
                  <a:lnTo>
                    <a:pt x="3027" y="256"/>
                  </a:lnTo>
                  <a:lnTo>
                    <a:pt x="3018" y="280"/>
                  </a:lnTo>
                  <a:lnTo>
                    <a:pt x="3005" y="302"/>
                  </a:lnTo>
                  <a:lnTo>
                    <a:pt x="2987" y="319"/>
                  </a:lnTo>
                  <a:lnTo>
                    <a:pt x="2965" y="333"/>
                  </a:lnTo>
                  <a:lnTo>
                    <a:pt x="2941" y="341"/>
                  </a:lnTo>
                  <a:lnTo>
                    <a:pt x="2916" y="344"/>
                  </a:lnTo>
                  <a:lnTo>
                    <a:pt x="2573" y="344"/>
                  </a:lnTo>
                  <a:lnTo>
                    <a:pt x="2547" y="341"/>
                  </a:lnTo>
                  <a:lnTo>
                    <a:pt x="2523" y="333"/>
                  </a:lnTo>
                  <a:lnTo>
                    <a:pt x="2501" y="319"/>
                  </a:lnTo>
                  <a:lnTo>
                    <a:pt x="2483" y="302"/>
                  </a:lnTo>
                  <a:lnTo>
                    <a:pt x="2470" y="280"/>
                  </a:lnTo>
                  <a:lnTo>
                    <a:pt x="2461" y="256"/>
                  </a:lnTo>
                  <a:lnTo>
                    <a:pt x="2458" y="230"/>
                  </a:lnTo>
                  <a:lnTo>
                    <a:pt x="2076" y="230"/>
                  </a:lnTo>
                  <a:lnTo>
                    <a:pt x="2058" y="218"/>
                  </a:lnTo>
                  <a:lnTo>
                    <a:pt x="2009" y="189"/>
                  </a:lnTo>
                  <a:lnTo>
                    <a:pt x="1958" y="164"/>
                  </a:lnTo>
                  <a:lnTo>
                    <a:pt x="1905" y="145"/>
                  </a:lnTo>
                  <a:lnTo>
                    <a:pt x="1851" y="131"/>
                  </a:lnTo>
                  <a:lnTo>
                    <a:pt x="1796" y="120"/>
                  </a:lnTo>
                  <a:lnTo>
                    <a:pt x="1740" y="116"/>
                  </a:lnTo>
                  <a:lnTo>
                    <a:pt x="1684" y="116"/>
                  </a:lnTo>
                  <a:close/>
                  <a:moveTo>
                    <a:pt x="1715" y="0"/>
                  </a:moveTo>
                  <a:lnTo>
                    <a:pt x="1775" y="3"/>
                  </a:lnTo>
                  <a:lnTo>
                    <a:pt x="1835" y="10"/>
                  </a:lnTo>
                  <a:lnTo>
                    <a:pt x="1893" y="22"/>
                  </a:lnTo>
                  <a:lnTo>
                    <a:pt x="1949" y="39"/>
                  </a:lnTo>
                  <a:lnTo>
                    <a:pt x="2004" y="60"/>
                  </a:lnTo>
                  <a:lnTo>
                    <a:pt x="2057" y="85"/>
                  </a:lnTo>
                  <a:lnTo>
                    <a:pt x="2109" y="115"/>
                  </a:lnTo>
                  <a:lnTo>
                    <a:pt x="2573" y="115"/>
                  </a:lnTo>
                  <a:lnTo>
                    <a:pt x="2573" y="230"/>
                  </a:lnTo>
                  <a:lnTo>
                    <a:pt x="2916" y="230"/>
                  </a:lnTo>
                  <a:lnTo>
                    <a:pt x="2916" y="115"/>
                  </a:lnTo>
                  <a:lnTo>
                    <a:pt x="3430" y="115"/>
                  </a:lnTo>
                  <a:lnTo>
                    <a:pt x="3430" y="1319"/>
                  </a:lnTo>
                  <a:lnTo>
                    <a:pt x="3427" y="1370"/>
                  </a:lnTo>
                  <a:lnTo>
                    <a:pt x="3418" y="1418"/>
                  </a:lnTo>
                  <a:lnTo>
                    <a:pt x="3403" y="1465"/>
                  </a:lnTo>
                  <a:lnTo>
                    <a:pt x="3383" y="1508"/>
                  </a:lnTo>
                  <a:lnTo>
                    <a:pt x="3359" y="1549"/>
                  </a:lnTo>
                  <a:lnTo>
                    <a:pt x="3329" y="1586"/>
                  </a:lnTo>
                  <a:lnTo>
                    <a:pt x="3296" y="1619"/>
                  </a:lnTo>
                  <a:lnTo>
                    <a:pt x="3260" y="1648"/>
                  </a:lnTo>
                  <a:lnTo>
                    <a:pt x="3219" y="1673"/>
                  </a:lnTo>
                  <a:lnTo>
                    <a:pt x="3175" y="1693"/>
                  </a:lnTo>
                  <a:lnTo>
                    <a:pt x="3129" y="1707"/>
                  </a:lnTo>
                  <a:lnTo>
                    <a:pt x="3081" y="1717"/>
                  </a:lnTo>
                  <a:lnTo>
                    <a:pt x="3030" y="1720"/>
                  </a:lnTo>
                  <a:lnTo>
                    <a:pt x="400" y="1720"/>
                  </a:lnTo>
                  <a:lnTo>
                    <a:pt x="349" y="1717"/>
                  </a:lnTo>
                  <a:lnTo>
                    <a:pt x="301" y="1707"/>
                  </a:lnTo>
                  <a:lnTo>
                    <a:pt x="255" y="1693"/>
                  </a:lnTo>
                  <a:lnTo>
                    <a:pt x="211" y="1673"/>
                  </a:lnTo>
                  <a:lnTo>
                    <a:pt x="170" y="1648"/>
                  </a:lnTo>
                  <a:lnTo>
                    <a:pt x="134" y="1619"/>
                  </a:lnTo>
                  <a:lnTo>
                    <a:pt x="101" y="1586"/>
                  </a:lnTo>
                  <a:lnTo>
                    <a:pt x="71" y="1549"/>
                  </a:lnTo>
                  <a:lnTo>
                    <a:pt x="47" y="1508"/>
                  </a:lnTo>
                  <a:lnTo>
                    <a:pt x="27" y="1465"/>
                  </a:lnTo>
                  <a:lnTo>
                    <a:pt x="12" y="1418"/>
                  </a:lnTo>
                  <a:lnTo>
                    <a:pt x="3" y="1370"/>
                  </a:lnTo>
                  <a:lnTo>
                    <a:pt x="0" y="1319"/>
                  </a:lnTo>
                  <a:lnTo>
                    <a:pt x="0" y="115"/>
                  </a:lnTo>
                  <a:lnTo>
                    <a:pt x="343" y="115"/>
                  </a:lnTo>
                  <a:lnTo>
                    <a:pt x="343" y="172"/>
                  </a:lnTo>
                  <a:lnTo>
                    <a:pt x="346" y="198"/>
                  </a:lnTo>
                  <a:lnTo>
                    <a:pt x="354" y="222"/>
                  </a:lnTo>
                  <a:lnTo>
                    <a:pt x="368" y="244"/>
                  </a:lnTo>
                  <a:lnTo>
                    <a:pt x="386" y="262"/>
                  </a:lnTo>
                  <a:lnTo>
                    <a:pt x="407" y="276"/>
                  </a:lnTo>
                  <a:lnTo>
                    <a:pt x="431" y="284"/>
                  </a:lnTo>
                  <a:lnTo>
                    <a:pt x="457" y="287"/>
                  </a:lnTo>
                  <a:lnTo>
                    <a:pt x="483" y="284"/>
                  </a:lnTo>
                  <a:lnTo>
                    <a:pt x="507" y="276"/>
                  </a:lnTo>
                  <a:lnTo>
                    <a:pt x="529" y="262"/>
                  </a:lnTo>
                  <a:lnTo>
                    <a:pt x="547" y="244"/>
                  </a:lnTo>
                  <a:lnTo>
                    <a:pt x="560" y="222"/>
                  </a:lnTo>
                  <a:lnTo>
                    <a:pt x="569" y="198"/>
                  </a:lnTo>
                  <a:lnTo>
                    <a:pt x="572" y="172"/>
                  </a:lnTo>
                  <a:lnTo>
                    <a:pt x="572" y="115"/>
                  </a:lnTo>
                  <a:lnTo>
                    <a:pt x="915" y="115"/>
                  </a:lnTo>
                  <a:lnTo>
                    <a:pt x="915" y="172"/>
                  </a:lnTo>
                  <a:lnTo>
                    <a:pt x="918" y="198"/>
                  </a:lnTo>
                  <a:lnTo>
                    <a:pt x="926" y="222"/>
                  </a:lnTo>
                  <a:lnTo>
                    <a:pt x="940" y="244"/>
                  </a:lnTo>
                  <a:lnTo>
                    <a:pt x="957" y="262"/>
                  </a:lnTo>
                  <a:lnTo>
                    <a:pt x="979" y="276"/>
                  </a:lnTo>
                  <a:lnTo>
                    <a:pt x="1003" y="284"/>
                  </a:lnTo>
                  <a:lnTo>
                    <a:pt x="1029" y="287"/>
                  </a:lnTo>
                  <a:lnTo>
                    <a:pt x="1055" y="284"/>
                  </a:lnTo>
                  <a:lnTo>
                    <a:pt x="1079" y="276"/>
                  </a:lnTo>
                  <a:lnTo>
                    <a:pt x="1101" y="262"/>
                  </a:lnTo>
                  <a:lnTo>
                    <a:pt x="1118" y="244"/>
                  </a:lnTo>
                  <a:lnTo>
                    <a:pt x="1132" y="222"/>
                  </a:lnTo>
                  <a:lnTo>
                    <a:pt x="1140" y="198"/>
                  </a:lnTo>
                  <a:lnTo>
                    <a:pt x="1143" y="172"/>
                  </a:lnTo>
                  <a:lnTo>
                    <a:pt x="1143" y="115"/>
                  </a:lnTo>
                  <a:lnTo>
                    <a:pt x="1321" y="115"/>
                  </a:lnTo>
                  <a:lnTo>
                    <a:pt x="1373" y="85"/>
                  </a:lnTo>
                  <a:lnTo>
                    <a:pt x="1427" y="60"/>
                  </a:lnTo>
                  <a:lnTo>
                    <a:pt x="1483" y="39"/>
                  </a:lnTo>
                  <a:lnTo>
                    <a:pt x="1540" y="22"/>
                  </a:lnTo>
                  <a:lnTo>
                    <a:pt x="1598" y="10"/>
                  </a:lnTo>
                  <a:lnTo>
                    <a:pt x="1656" y="3"/>
                  </a:lnTo>
                  <a:lnTo>
                    <a:pt x="1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2" name="Freeform 1173"/>
            <p:cNvSpPr>
              <a:spLocks noEditPoints="1"/>
            </p:cNvSpPr>
            <p:nvPr/>
          </p:nvSpPr>
          <p:spPr bwMode="auto">
            <a:xfrm>
              <a:off x="6510338" y="5105400"/>
              <a:ext cx="109538" cy="73025"/>
            </a:xfrm>
            <a:custGeom>
              <a:avLst/>
              <a:gdLst>
                <a:gd name="T0" fmla="*/ 114 w 686"/>
                <a:gd name="T1" fmla="*/ 115 h 459"/>
                <a:gd name="T2" fmla="*/ 114 w 686"/>
                <a:gd name="T3" fmla="*/ 344 h 459"/>
                <a:gd name="T4" fmla="*/ 572 w 686"/>
                <a:gd name="T5" fmla="*/ 344 h 459"/>
                <a:gd name="T6" fmla="*/ 572 w 686"/>
                <a:gd name="T7" fmla="*/ 115 h 459"/>
                <a:gd name="T8" fmla="*/ 114 w 686"/>
                <a:gd name="T9" fmla="*/ 115 h 459"/>
                <a:gd name="T10" fmla="*/ 57 w 686"/>
                <a:gd name="T11" fmla="*/ 0 h 459"/>
                <a:gd name="T12" fmla="*/ 629 w 686"/>
                <a:gd name="T13" fmla="*/ 0 h 459"/>
                <a:gd name="T14" fmla="*/ 648 w 686"/>
                <a:gd name="T15" fmla="*/ 2 h 459"/>
                <a:gd name="T16" fmla="*/ 664 w 686"/>
                <a:gd name="T17" fmla="*/ 11 h 459"/>
                <a:gd name="T18" fmla="*/ 676 w 686"/>
                <a:gd name="T19" fmla="*/ 22 h 459"/>
                <a:gd name="T20" fmla="*/ 683 w 686"/>
                <a:gd name="T21" fmla="*/ 39 h 459"/>
                <a:gd name="T22" fmla="*/ 686 w 686"/>
                <a:gd name="T23" fmla="*/ 58 h 459"/>
                <a:gd name="T24" fmla="*/ 686 w 686"/>
                <a:gd name="T25" fmla="*/ 402 h 459"/>
                <a:gd name="T26" fmla="*/ 683 w 686"/>
                <a:gd name="T27" fmla="*/ 420 h 459"/>
                <a:gd name="T28" fmla="*/ 676 w 686"/>
                <a:gd name="T29" fmla="*/ 437 h 459"/>
                <a:gd name="T30" fmla="*/ 664 w 686"/>
                <a:gd name="T31" fmla="*/ 448 h 459"/>
                <a:gd name="T32" fmla="*/ 648 w 686"/>
                <a:gd name="T33" fmla="*/ 456 h 459"/>
                <a:gd name="T34" fmla="*/ 629 w 686"/>
                <a:gd name="T35" fmla="*/ 459 h 459"/>
                <a:gd name="T36" fmla="*/ 57 w 686"/>
                <a:gd name="T37" fmla="*/ 459 h 459"/>
                <a:gd name="T38" fmla="*/ 38 w 686"/>
                <a:gd name="T39" fmla="*/ 456 h 459"/>
                <a:gd name="T40" fmla="*/ 22 w 686"/>
                <a:gd name="T41" fmla="*/ 448 h 459"/>
                <a:gd name="T42" fmla="*/ 10 w 686"/>
                <a:gd name="T43" fmla="*/ 437 h 459"/>
                <a:gd name="T44" fmla="*/ 3 w 686"/>
                <a:gd name="T45" fmla="*/ 420 h 459"/>
                <a:gd name="T46" fmla="*/ 0 w 686"/>
                <a:gd name="T47" fmla="*/ 402 h 459"/>
                <a:gd name="T48" fmla="*/ 0 w 686"/>
                <a:gd name="T49" fmla="*/ 58 h 459"/>
                <a:gd name="T50" fmla="*/ 3 w 686"/>
                <a:gd name="T51" fmla="*/ 39 h 459"/>
                <a:gd name="T52" fmla="*/ 10 w 686"/>
                <a:gd name="T53" fmla="*/ 22 h 459"/>
                <a:gd name="T54" fmla="*/ 22 w 686"/>
                <a:gd name="T55" fmla="*/ 11 h 459"/>
                <a:gd name="T56" fmla="*/ 38 w 686"/>
                <a:gd name="T57" fmla="*/ 2 h 459"/>
                <a:gd name="T58" fmla="*/ 57 w 686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6" h="459">
                  <a:moveTo>
                    <a:pt x="114" y="115"/>
                  </a:moveTo>
                  <a:lnTo>
                    <a:pt x="114" y="344"/>
                  </a:lnTo>
                  <a:lnTo>
                    <a:pt x="572" y="344"/>
                  </a:lnTo>
                  <a:lnTo>
                    <a:pt x="572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629" y="0"/>
                  </a:lnTo>
                  <a:lnTo>
                    <a:pt x="648" y="2"/>
                  </a:lnTo>
                  <a:lnTo>
                    <a:pt x="664" y="11"/>
                  </a:lnTo>
                  <a:lnTo>
                    <a:pt x="676" y="22"/>
                  </a:lnTo>
                  <a:lnTo>
                    <a:pt x="683" y="39"/>
                  </a:lnTo>
                  <a:lnTo>
                    <a:pt x="686" y="58"/>
                  </a:lnTo>
                  <a:lnTo>
                    <a:pt x="686" y="402"/>
                  </a:lnTo>
                  <a:lnTo>
                    <a:pt x="683" y="420"/>
                  </a:lnTo>
                  <a:lnTo>
                    <a:pt x="676" y="437"/>
                  </a:lnTo>
                  <a:lnTo>
                    <a:pt x="664" y="448"/>
                  </a:lnTo>
                  <a:lnTo>
                    <a:pt x="648" y="456"/>
                  </a:lnTo>
                  <a:lnTo>
                    <a:pt x="629" y="459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2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3" name="Freeform 1174"/>
            <p:cNvSpPr>
              <a:spLocks/>
            </p:cNvSpPr>
            <p:nvPr/>
          </p:nvSpPr>
          <p:spPr bwMode="auto">
            <a:xfrm>
              <a:off x="6410325" y="5305425"/>
              <a:ext cx="63500" cy="63500"/>
            </a:xfrm>
            <a:custGeom>
              <a:avLst/>
              <a:gdLst>
                <a:gd name="T0" fmla="*/ 57 w 400"/>
                <a:gd name="T1" fmla="*/ 0 h 402"/>
                <a:gd name="T2" fmla="*/ 76 w 400"/>
                <a:gd name="T3" fmla="*/ 2 h 402"/>
                <a:gd name="T4" fmla="*/ 93 w 400"/>
                <a:gd name="T5" fmla="*/ 11 h 402"/>
                <a:gd name="T6" fmla="*/ 104 w 400"/>
                <a:gd name="T7" fmla="*/ 22 h 402"/>
                <a:gd name="T8" fmla="*/ 111 w 400"/>
                <a:gd name="T9" fmla="*/ 39 h 402"/>
                <a:gd name="T10" fmla="*/ 115 w 400"/>
                <a:gd name="T11" fmla="*/ 58 h 402"/>
                <a:gd name="T12" fmla="*/ 118 w 400"/>
                <a:gd name="T13" fmla="*/ 94 h 402"/>
                <a:gd name="T14" fmla="*/ 126 w 400"/>
                <a:gd name="T15" fmla="*/ 130 h 402"/>
                <a:gd name="T16" fmla="*/ 140 w 400"/>
                <a:gd name="T17" fmla="*/ 163 h 402"/>
                <a:gd name="T18" fmla="*/ 159 w 400"/>
                <a:gd name="T19" fmla="*/ 193 h 402"/>
                <a:gd name="T20" fmla="*/ 182 w 400"/>
                <a:gd name="T21" fmla="*/ 219 h 402"/>
                <a:gd name="T22" fmla="*/ 208 w 400"/>
                <a:gd name="T23" fmla="*/ 242 h 402"/>
                <a:gd name="T24" fmla="*/ 238 w 400"/>
                <a:gd name="T25" fmla="*/ 261 h 402"/>
                <a:gd name="T26" fmla="*/ 271 w 400"/>
                <a:gd name="T27" fmla="*/ 275 h 402"/>
                <a:gd name="T28" fmla="*/ 306 w 400"/>
                <a:gd name="T29" fmla="*/ 284 h 402"/>
                <a:gd name="T30" fmla="*/ 343 w 400"/>
                <a:gd name="T31" fmla="*/ 287 h 402"/>
                <a:gd name="T32" fmla="*/ 362 w 400"/>
                <a:gd name="T33" fmla="*/ 289 h 402"/>
                <a:gd name="T34" fmla="*/ 379 w 400"/>
                <a:gd name="T35" fmla="*/ 297 h 402"/>
                <a:gd name="T36" fmla="*/ 390 w 400"/>
                <a:gd name="T37" fmla="*/ 309 h 402"/>
                <a:gd name="T38" fmla="*/ 397 w 400"/>
                <a:gd name="T39" fmla="*/ 325 h 402"/>
                <a:gd name="T40" fmla="*/ 400 w 400"/>
                <a:gd name="T41" fmla="*/ 344 h 402"/>
                <a:gd name="T42" fmla="*/ 397 w 400"/>
                <a:gd name="T43" fmla="*/ 363 h 402"/>
                <a:gd name="T44" fmla="*/ 390 w 400"/>
                <a:gd name="T45" fmla="*/ 380 h 402"/>
                <a:gd name="T46" fmla="*/ 379 w 400"/>
                <a:gd name="T47" fmla="*/ 391 h 402"/>
                <a:gd name="T48" fmla="*/ 362 w 400"/>
                <a:gd name="T49" fmla="*/ 398 h 402"/>
                <a:gd name="T50" fmla="*/ 343 w 400"/>
                <a:gd name="T51" fmla="*/ 402 h 402"/>
                <a:gd name="T52" fmla="*/ 296 w 400"/>
                <a:gd name="T53" fmla="*/ 398 h 402"/>
                <a:gd name="T54" fmla="*/ 253 w 400"/>
                <a:gd name="T55" fmla="*/ 389 h 402"/>
                <a:gd name="T56" fmla="*/ 210 w 400"/>
                <a:gd name="T57" fmla="*/ 374 h 402"/>
                <a:gd name="T58" fmla="*/ 171 w 400"/>
                <a:gd name="T59" fmla="*/ 355 h 402"/>
                <a:gd name="T60" fmla="*/ 134 w 400"/>
                <a:gd name="T61" fmla="*/ 330 h 402"/>
                <a:gd name="T62" fmla="*/ 101 w 400"/>
                <a:gd name="T63" fmla="*/ 300 h 402"/>
                <a:gd name="T64" fmla="*/ 72 w 400"/>
                <a:gd name="T65" fmla="*/ 267 h 402"/>
                <a:gd name="T66" fmla="*/ 47 w 400"/>
                <a:gd name="T67" fmla="*/ 231 h 402"/>
                <a:gd name="T68" fmla="*/ 27 w 400"/>
                <a:gd name="T69" fmla="*/ 191 h 402"/>
                <a:gd name="T70" fmla="*/ 13 w 400"/>
                <a:gd name="T71" fmla="*/ 148 h 402"/>
                <a:gd name="T72" fmla="*/ 3 w 400"/>
                <a:gd name="T73" fmla="*/ 105 h 402"/>
                <a:gd name="T74" fmla="*/ 0 w 400"/>
                <a:gd name="T75" fmla="*/ 58 h 402"/>
                <a:gd name="T76" fmla="*/ 3 w 400"/>
                <a:gd name="T77" fmla="*/ 39 h 402"/>
                <a:gd name="T78" fmla="*/ 11 w 400"/>
                <a:gd name="T79" fmla="*/ 22 h 402"/>
                <a:gd name="T80" fmla="*/ 22 w 400"/>
                <a:gd name="T81" fmla="*/ 11 h 402"/>
                <a:gd name="T82" fmla="*/ 39 w 400"/>
                <a:gd name="T83" fmla="*/ 2 h 402"/>
                <a:gd name="T84" fmla="*/ 57 w 400"/>
                <a:gd name="T8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0" h="402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5" y="58"/>
                  </a:lnTo>
                  <a:lnTo>
                    <a:pt x="118" y="94"/>
                  </a:lnTo>
                  <a:lnTo>
                    <a:pt x="126" y="130"/>
                  </a:lnTo>
                  <a:lnTo>
                    <a:pt x="140" y="163"/>
                  </a:lnTo>
                  <a:lnTo>
                    <a:pt x="159" y="193"/>
                  </a:lnTo>
                  <a:lnTo>
                    <a:pt x="182" y="219"/>
                  </a:lnTo>
                  <a:lnTo>
                    <a:pt x="208" y="242"/>
                  </a:lnTo>
                  <a:lnTo>
                    <a:pt x="238" y="261"/>
                  </a:lnTo>
                  <a:lnTo>
                    <a:pt x="271" y="275"/>
                  </a:lnTo>
                  <a:lnTo>
                    <a:pt x="306" y="284"/>
                  </a:lnTo>
                  <a:lnTo>
                    <a:pt x="343" y="287"/>
                  </a:lnTo>
                  <a:lnTo>
                    <a:pt x="362" y="289"/>
                  </a:lnTo>
                  <a:lnTo>
                    <a:pt x="379" y="297"/>
                  </a:lnTo>
                  <a:lnTo>
                    <a:pt x="390" y="309"/>
                  </a:lnTo>
                  <a:lnTo>
                    <a:pt x="397" y="325"/>
                  </a:lnTo>
                  <a:lnTo>
                    <a:pt x="400" y="344"/>
                  </a:lnTo>
                  <a:lnTo>
                    <a:pt x="397" y="363"/>
                  </a:lnTo>
                  <a:lnTo>
                    <a:pt x="390" y="380"/>
                  </a:lnTo>
                  <a:lnTo>
                    <a:pt x="379" y="391"/>
                  </a:lnTo>
                  <a:lnTo>
                    <a:pt x="362" y="398"/>
                  </a:lnTo>
                  <a:lnTo>
                    <a:pt x="343" y="402"/>
                  </a:lnTo>
                  <a:lnTo>
                    <a:pt x="296" y="398"/>
                  </a:lnTo>
                  <a:lnTo>
                    <a:pt x="253" y="389"/>
                  </a:lnTo>
                  <a:lnTo>
                    <a:pt x="210" y="374"/>
                  </a:lnTo>
                  <a:lnTo>
                    <a:pt x="171" y="355"/>
                  </a:lnTo>
                  <a:lnTo>
                    <a:pt x="134" y="330"/>
                  </a:lnTo>
                  <a:lnTo>
                    <a:pt x="101" y="300"/>
                  </a:lnTo>
                  <a:lnTo>
                    <a:pt x="72" y="267"/>
                  </a:lnTo>
                  <a:lnTo>
                    <a:pt x="47" y="231"/>
                  </a:lnTo>
                  <a:lnTo>
                    <a:pt x="27" y="191"/>
                  </a:lnTo>
                  <a:lnTo>
                    <a:pt x="13" y="148"/>
                  </a:lnTo>
                  <a:lnTo>
                    <a:pt x="3" y="10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4" name="Freeform 1175"/>
            <p:cNvSpPr>
              <a:spLocks noEditPoints="1"/>
            </p:cNvSpPr>
            <p:nvPr/>
          </p:nvSpPr>
          <p:spPr bwMode="auto">
            <a:xfrm>
              <a:off x="6662738" y="5280025"/>
              <a:ext cx="65088" cy="69850"/>
            </a:xfrm>
            <a:custGeom>
              <a:avLst/>
              <a:gdLst>
                <a:gd name="T0" fmla="*/ 298 w 412"/>
                <a:gd name="T1" fmla="*/ 116 h 449"/>
                <a:gd name="T2" fmla="*/ 121 w 412"/>
                <a:gd name="T3" fmla="*/ 151 h 449"/>
                <a:gd name="T4" fmla="*/ 122 w 412"/>
                <a:gd name="T5" fmla="*/ 174 h 449"/>
                <a:gd name="T6" fmla="*/ 125 w 412"/>
                <a:gd name="T7" fmla="*/ 197 h 449"/>
                <a:gd name="T8" fmla="*/ 126 w 412"/>
                <a:gd name="T9" fmla="*/ 220 h 449"/>
                <a:gd name="T10" fmla="*/ 126 w 412"/>
                <a:gd name="T11" fmla="*/ 243 h 449"/>
                <a:gd name="T12" fmla="*/ 124 w 412"/>
                <a:gd name="T13" fmla="*/ 265 h 449"/>
                <a:gd name="T14" fmla="*/ 121 w 412"/>
                <a:gd name="T15" fmla="*/ 288 h 449"/>
                <a:gd name="T16" fmla="*/ 298 w 412"/>
                <a:gd name="T17" fmla="*/ 323 h 449"/>
                <a:gd name="T18" fmla="*/ 298 w 412"/>
                <a:gd name="T19" fmla="*/ 116 h 449"/>
                <a:gd name="T20" fmla="*/ 360 w 412"/>
                <a:gd name="T21" fmla="*/ 0 h 449"/>
                <a:gd name="T22" fmla="*/ 376 w 412"/>
                <a:gd name="T23" fmla="*/ 4 h 449"/>
                <a:gd name="T24" fmla="*/ 389 w 412"/>
                <a:gd name="T25" fmla="*/ 13 h 449"/>
                <a:gd name="T26" fmla="*/ 401 w 412"/>
                <a:gd name="T27" fmla="*/ 27 h 449"/>
                <a:gd name="T28" fmla="*/ 409 w 412"/>
                <a:gd name="T29" fmla="*/ 42 h 449"/>
                <a:gd name="T30" fmla="*/ 412 w 412"/>
                <a:gd name="T31" fmla="*/ 59 h 449"/>
                <a:gd name="T32" fmla="*/ 412 w 412"/>
                <a:gd name="T33" fmla="*/ 403 h 449"/>
                <a:gd name="T34" fmla="*/ 411 w 412"/>
                <a:gd name="T35" fmla="*/ 416 h 449"/>
                <a:gd name="T36" fmla="*/ 407 w 412"/>
                <a:gd name="T37" fmla="*/ 428 h 449"/>
                <a:gd name="T38" fmla="*/ 400 w 412"/>
                <a:gd name="T39" fmla="*/ 439 h 449"/>
                <a:gd name="T40" fmla="*/ 389 w 412"/>
                <a:gd name="T41" fmla="*/ 449 h 449"/>
                <a:gd name="T42" fmla="*/ 385 w 412"/>
                <a:gd name="T43" fmla="*/ 447 h 449"/>
                <a:gd name="T44" fmla="*/ 378 w 412"/>
                <a:gd name="T45" fmla="*/ 447 h 449"/>
                <a:gd name="T46" fmla="*/ 370 w 412"/>
                <a:gd name="T47" fmla="*/ 447 h 449"/>
                <a:gd name="T48" fmla="*/ 362 w 412"/>
                <a:gd name="T49" fmla="*/ 448 h 449"/>
                <a:gd name="T50" fmla="*/ 355 w 412"/>
                <a:gd name="T51" fmla="*/ 449 h 449"/>
                <a:gd name="T52" fmla="*/ 352 w 412"/>
                <a:gd name="T53" fmla="*/ 449 h 449"/>
                <a:gd name="T54" fmla="*/ 350 w 412"/>
                <a:gd name="T55" fmla="*/ 449 h 449"/>
                <a:gd name="T56" fmla="*/ 349 w 412"/>
                <a:gd name="T57" fmla="*/ 449 h 449"/>
                <a:gd name="T58" fmla="*/ 347 w 412"/>
                <a:gd name="T59" fmla="*/ 449 h 449"/>
                <a:gd name="T60" fmla="*/ 343 w 412"/>
                <a:gd name="T61" fmla="*/ 449 h 449"/>
                <a:gd name="T62" fmla="*/ 46 w 412"/>
                <a:gd name="T63" fmla="*/ 392 h 449"/>
                <a:gd name="T64" fmla="*/ 30 w 412"/>
                <a:gd name="T65" fmla="*/ 385 h 449"/>
                <a:gd name="T66" fmla="*/ 16 w 412"/>
                <a:gd name="T67" fmla="*/ 375 h 449"/>
                <a:gd name="T68" fmla="*/ 6 w 412"/>
                <a:gd name="T69" fmla="*/ 361 h 449"/>
                <a:gd name="T70" fmla="*/ 0 w 412"/>
                <a:gd name="T71" fmla="*/ 346 h 449"/>
                <a:gd name="T72" fmla="*/ 0 w 412"/>
                <a:gd name="T73" fmla="*/ 328 h 449"/>
                <a:gd name="T74" fmla="*/ 6 w 412"/>
                <a:gd name="T75" fmla="*/ 292 h 449"/>
                <a:gd name="T76" fmla="*/ 10 w 412"/>
                <a:gd name="T77" fmla="*/ 258 h 449"/>
                <a:gd name="T78" fmla="*/ 12 w 412"/>
                <a:gd name="T79" fmla="*/ 225 h 449"/>
                <a:gd name="T80" fmla="*/ 10 w 412"/>
                <a:gd name="T81" fmla="*/ 193 h 449"/>
                <a:gd name="T82" fmla="*/ 6 w 412"/>
                <a:gd name="T83" fmla="*/ 159 h 449"/>
                <a:gd name="T84" fmla="*/ 0 w 412"/>
                <a:gd name="T85" fmla="*/ 122 h 449"/>
                <a:gd name="T86" fmla="*/ 0 w 412"/>
                <a:gd name="T87" fmla="*/ 105 h 449"/>
                <a:gd name="T88" fmla="*/ 6 w 412"/>
                <a:gd name="T89" fmla="*/ 89 h 449"/>
                <a:gd name="T90" fmla="*/ 16 w 412"/>
                <a:gd name="T91" fmla="*/ 76 h 449"/>
                <a:gd name="T92" fmla="*/ 30 w 412"/>
                <a:gd name="T93" fmla="*/ 65 h 449"/>
                <a:gd name="T94" fmla="*/ 46 w 412"/>
                <a:gd name="T95" fmla="*/ 59 h 449"/>
                <a:gd name="T96" fmla="*/ 58 w 412"/>
                <a:gd name="T97" fmla="*/ 59 h 449"/>
                <a:gd name="T98" fmla="*/ 343 w 412"/>
                <a:gd name="T99" fmla="*/ 2 h 449"/>
                <a:gd name="T100" fmla="*/ 360 w 412"/>
                <a:gd name="T101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49">
                  <a:moveTo>
                    <a:pt x="298" y="116"/>
                  </a:moveTo>
                  <a:lnTo>
                    <a:pt x="121" y="151"/>
                  </a:lnTo>
                  <a:lnTo>
                    <a:pt x="122" y="174"/>
                  </a:lnTo>
                  <a:lnTo>
                    <a:pt x="125" y="197"/>
                  </a:lnTo>
                  <a:lnTo>
                    <a:pt x="126" y="220"/>
                  </a:lnTo>
                  <a:lnTo>
                    <a:pt x="126" y="243"/>
                  </a:lnTo>
                  <a:lnTo>
                    <a:pt x="124" y="265"/>
                  </a:lnTo>
                  <a:lnTo>
                    <a:pt x="121" y="288"/>
                  </a:lnTo>
                  <a:lnTo>
                    <a:pt x="298" y="323"/>
                  </a:lnTo>
                  <a:lnTo>
                    <a:pt x="298" y="116"/>
                  </a:lnTo>
                  <a:close/>
                  <a:moveTo>
                    <a:pt x="360" y="0"/>
                  </a:moveTo>
                  <a:lnTo>
                    <a:pt x="376" y="4"/>
                  </a:lnTo>
                  <a:lnTo>
                    <a:pt x="389" y="13"/>
                  </a:lnTo>
                  <a:lnTo>
                    <a:pt x="401" y="27"/>
                  </a:lnTo>
                  <a:lnTo>
                    <a:pt x="409" y="42"/>
                  </a:lnTo>
                  <a:lnTo>
                    <a:pt x="412" y="59"/>
                  </a:lnTo>
                  <a:lnTo>
                    <a:pt x="412" y="403"/>
                  </a:lnTo>
                  <a:lnTo>
                    <a:pt x="411" y="416"/>
                  </a:lnTo>
                  <a:lnTo>
                    <a:pt x="407" y="428"/>
                  </a:lnTo>
                  <a:lnTo>
                    <a:pt x="400" y="439"/>
                  </a:lnTo>
                  <a:lnTo>
                    <a:pt x="389" y="449"/>
                  </a:lnTo>
                  <a:lnTo>
                    <a:pt x="385" y="447"/>
                  </a:lnTo>
                  <a:lnTo>
                    <a:pt x="378" y="447"/>
                  </a:lnTo>
                  <a:lnTo>
                    <a:pt x="370" y="447"/>
                  </a:lnTo>
                  <a:lnTo>
                    <a:pt x="362" y="448"/>
                  </a:lnTo>
                  <a:lnTo>
                    <a:pt x="355" y="449"/>
                  </a:lnTo>
                  <a:lnTo>
                    <a:pt x="352" y="449"/>
                  </a:lnTo>
                  <a:lnTo>
                    <a:pt x="350" y="449"/>
                  </a:lnTo>
                  <a:lnTo>
                    <a:pt x="349" y="449"/>
                  </a:lnTo>
                  <a:lnTo>
                    <a:pt x="347" y="449"/>
                  </a:lnTo>
                  <a:lnTo>
                    <a:pt x="343" y="449"/>
                  </a:lnTo>
                  <a:lnTo>
                    <a:pt x="46" y="392"/>
                  </a:lnTo>
                  <a:lnTo>
                    <a:pt x="30" y="385"/>
                  </a:lnTo>
                  <a:lnTo>
                    <a:pt x="16" y="375"/>
                  </a:lnTo>
                  <a:lnTo>
                    <a:pt x="6" y="361"/>
                  </a:lnTo>
                  <a:lnTo>
                    <a:pt x="0" y="346"/>
                  </a:lnTo>
                  <a:lnTo>
                    <a:pt x="0" y="328"/>
                  </a:lnTo>
                  <a:lnTo>
                    <a:pt x="6" y="292"/>
                  </a:lnTo>
                  <a:lnTo>
                    <a:pt x="10" y="258"/>
                  </a:lnTo>
                  <a:lnTo>
                    <a:pt x="12" y="225"/>
                  </a:lnTo>
                  <a:lnTo>
                    <a:pt x="10" y="193"/>
                  </a:lnTo>
                  <a:lnTo>
                    <a:pt x="6" y="159"/>
                  </a:lnTo>
                  <a:lnTo>
                    <a:pt x="0" y="122"/>
                  </a:lnTo>
                  <a:lnTo>
                    <a:pt x="0" y="105"/>
                  </a:lnTo>
                  <a:lnTo>
                    <a:pt x="6" y="89"/>
                  </a:lnTo>
                  <a:lnTo>
                    <a:pt x="16" y="76"/>
                  </a:lnTo>
                  <a:lnTo>
                    <a:pt x="30" y="65"/>
                  </a:lnTo>
                  <a:lnTo>
                    <a:pt x="46" y="59"/>
                  </a:lnTo>
                  <a:lnTo>
                    <a:pt x="58" y="59"/>
                  </a:lnTo>
                  <a:lnTo>
                    <a:pt x="343" y="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0" name="Group 1829"/>
          <p:cNvGrpSpPr/>
          <p:nvPr/>
        </p:nvGrpSpPr>
        <p:grpSpPr>
          <a:xfrm>
            <a:off x="5350576" y="5059903"/>
            <a:ext cx="546100" cy="446088"/>
            <a:chOff x="5338763" y="5060951"/>
            <a:chExt cx="546100" cy="446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9" name="Freeform 1180"/>
            <p:cNvSpPr>
              <a:spLocks noEditPoints="1"/>
            </p:cNvSpPr>
            <p:nvPr/>
          </p:nvSpPr>
          <p:spPr bwMode="auto">
            <a:xfrm>
              <a:off x="5749926" y="5106988"/>
              <a:ext cx="130175" cy="90488"/>
            </a:xfrm>
            <a:custGeom>
              <a:avLst/>
              <a:gdLst>
                <a:gd name="T0" fmla="*/ 172 w 819"/>
                <a:gd name="T1" fmla="*/ 124 h 572"/>
                <a:gd name="T2" fmla="*/ 132 w 819"/>
                <a:gd name="T3" fmla="*/ 210 h 572"/>
                <a:gd name="T4" fmla="*/ 145 w 819"/>
                <a:gd name="T5" fmla="*/ 221 h 572"/>
                <a:gd name="T6" fmla="*/ 161 w 819"/>
                <a:gd name="T7" fmla="*/ 232 h 572"/>
                <a:gd name="T8" fmla="*/ 179 w 819"/>
                <a:gd name="T9" fmla="*/ 239 h 572"/>
                <a:gd name="T10" fmla="*/ 660 w 819"/>
                <a:gd name="T11" fmla="*/ 440 h 572"/>
                <a:gd name="T12" fmla="*/ 700 w 819"/>
                <a:gd name="T13" fmla="*/ 342 h 572"/>
                <a:gd name="T14" fmla="*/ 172 w 819"/>
                <a:gd name="T15" fmla="*/ 124 h 572"/>
                <a:gd name="T16" fmla="*/ 155 w 819"/>
                <a:gd name="T17" fmla="*/ 0 h 572"/>
                <a:gd name="T18" fmla="*/ 172 w 819"/>
                <a:gd name="T19" fmla="*/ 3 h 572"/>
                <a:gd name="T20" fmla="*/ 769 w 819"/>
                <a:gd name="T21" fmla="*/ 250 h 572"/>
                <a:gd name="T22" fmla="*/ 785 w 819"/>
                <a:gd name="T23" fmla="*/ 260 h 572"/>
                <a:gd name="T24" fmla="*/ 801 w 819"/>
                <a:gd name="T25" fmla="*/ 273 h 572"/>
                <a:gd name="T26" fmla="*/ 815 w 819"/>
                <a:gd name="T27" fmla="*/ 290 h 572"/>
                <a:gd name="T28" fmla="*/ 819 w 819"/>
                <a:gd name="T29" fmla="*/ 309 h 572"/>
                <a:gd name="T30" fmla="*/ 819 w 819"/>
                <a:gd name="T31" fmla="*/ 331 h 572"/>
                <a:gd name="T32" fmla="*/ 815 w 819"/>
                <a:gd name="T33" fmla="*/ 354 h 572"/>
                <a:gd name="T34" fmla="*/ 734 w 819"/>
                <a:gd name="T35" fmla="*/ 549 h 572"/>
                <a:gd name="T36" fmla="*/ 677 w 819"/>
                <a:gd name="T37" fmla="*/ 572 h 572"/>
                <a:gd name="T38" fmla="*/ 132 w 819"/>
                <a:gd name="T39" fmla="*/ 342 h 572"/>
                <a:gd name="T40" fmla="*/ 106 w 819"/>
                <a:gd name="T41" fmla="*/ 330 h 572"/>
                <a:gd name="T42" fmla="*/ 82 w 819"/>
                <a:gd name="T43" fmla="*/ 314 h 572"/>
                <a:gd name="T44" fmla="*/ 60 w 819"/>
                <a:gd name="T45" fmla="*/ 295 h 572"/>
                <a:gd name="T46" fmla="*/ 38 w 819"/>
                <a:gd name="T47" fmla="*/ 273 h 572"/>
                <a:gd name="T48" fmla="*/ 18 w 819"/>
                <a:gd name="T49" fmla="*/ 250 h 572"/>
                <a:gd name="T50" fmla="*/ 0 w 819"/>
                <a:gd name="T51" fmla="*/ 221 h 572"/>
                <a:gd name="T52" fmla="*/ 69 w 819"/>
                <a:gd name="T53" fmla="*/ 49 h 572"/>
                <a:gd name="T54" fmla="*/ 79 w 819"/>
                <a:gd name="T55" fmla="*/ 33 h 572"/>
                <a:gd name="T56" fmla="*/ 90 w 819"/>
                <a:gd name="T57" fmla="*/ 21 h 572"/>
                <a:gd name="T58" fmla="*/ 105 w 819"/>
                <a:gd name="T59" fmla="*/ 10 h 572"/>
                <a:gd name="T60" fmla="*/ 120 w 819"/>
                <a:gd name="T61" fmla="*/ 4 h 572"/>
                <a:gd name="T62" fmla="*/ 137 w 819"/>
                <a:gd name="T63" fmla="*/ 0 h 572"/>
                <a:gd name="T64" fmla="*/ 155 w 819"/>
                <a:gd name="T6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9" h="572">
                  <a:moveTo>
                    <a:pt x="172" y="124"/>
                  </a:moveTo>
                  <a:lnTo>
                    <a:pt x="132" y="210"/>
                  </a:lnTo>
                  <a:lnTo>
                    <a:pt x="145" y="221"/>
                  </a:lnTo>
                  <a:lnTo>
                    <a:pt x="161" y="232"/>
                  </a:lnTo>
                  <a:lnTo>
                    <a:pt x="179" y="239"/>
                  </a:lnTo>
                  <a:lnTo>
                    <a:pt x="660" y="440"/>
                  </a:lnTo>
                  <a:lnTo>
                    <a:pt x="700" y="342"/>
                  </a:lnTo>
                  <a:lnTo>
                    <a:pt x="172" y="124"/>
                  </a:lnTo>
                  <a:close/>
                  <a:moveTo>
                    <a:pt x="155" y="0"/>
                  </a:moveTo>
                  <a:lnTo>
                    <a:pt x="172" y="3"/>
                  </a:lnTo>
                  <a:lnTo>
                    <a:pt x="769" y="250"/>
                  </a:lnTo>
                  <a:lnTo>
                    <a:pt x="785" y="260"/>
                  </a:lnTo>
                  <a:lnTo>
                    <a:pt x="801" y="273"/>
                  </a:lnTo>
                  <a:lnTo>
                    <a:pt x="815" y="290"/>
                  </a:lnTo>
                  <a:lnTo>
                    <a:pt x="819" y="309"/>
                  </a:lnTo>
                  <a:lnTo>
                    <a:pt x="819" y="331"/>
                  </a:lnTo>
                  <a:lnTo>
                    <a:pt x="815" y="354"/>
                  </a:lnTo>
                  <a:lnTo>
                    <a:pt x="734" y="549"/>
                  </a:lnTo>
                  <a:lnTo>
                    <a:pt x="677" y="572"/>
                  </a:lnTo>
                  <a:lnTo>
                    <a:pt x="132" y="342"/>
                  </a:lnTo>
                  <a:lnTo>
                    <a:pt x="106" y="330"/>
                  </a:lnTo>
                  <a:lnTo>
                    <a:pt x="82" y="314"/>
                  </a:lnTo>
                  <a:lnTo>
                    <a:pt x="60" y="295"/>
                  </a:lnTo>
                  <a:lnTo>
                    <a:pt x="38" y="273"/>
                  </a:lnTo>
                  <a:lnTo>
                    <a:pt x="18" y="250"/>
                  </a:lnTo>
                  <a:lnTo>
                    <a:pt x="0" y="221"/>
                  </a:lnTo>
                  <a:lnTo>
                    <a:pt x="69" y="49"/>
                  </a:lnTo>
                  <a:lnTo>
                    <a:pt x="79" y="33"/>
                  </a:lnTo>
                  <a:lnTo>
                    <a:pt x="90" y="21"/>
                  </a:lnTo>
                  <a:lnTo>
                    <a:pt x="105" y="10"/>
                  </a:lnTo>
                  <a:lnTo>
                    <a:pt x="120" y="4"/>
                  </a:lnTo>
                  <a:lnTo>
                    <a:pt x="137" y="0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0" name="Freeform 1181"/>
            <p:cNvSpPr>
              <a:spLocks noEditPoints="1"/>
            </p:cNvSpPr>
            <p:nvPr/>
          </p:nvSpPr>
          <p:spPr bwMode="auto">
            <a:xfrm>
              <a:off x="5384801" y="5197476"/>
              <a:ext cx="80963" cy="63500"/>
            </a:xfrm>
            <a:custGeom>
              <a:avLst/>
              <a:gdLst>
                <a:gd name="T0" fmla="*/ 227 w 516"/>
                <a:gd name="T1" fmla="*/ 117 h 402"/>
                <a:gd name="T2" fmla="*/ 175 w 516"/>
                <a:gd name="T3" fmla="*/ 131 h 402"/>
                <a:gd name="T4" fmla="*/ 137 w 516"/>
                <a:gd name="T5" fmla="*/ 157 h 402"/>
                <a:gd name="T6" fmla="*/ 117 w 516"/>
                <a:gd name="T7" fmla="*/ 186 h 402"/>
                <a:gd name="T8" fmla="*/ 117 w 516"/>
                <a:gd name="T9" fmla="*/ 216 h 402"/>
                <a:gd name="T10" fmla="*/ 137 w 516"/>
                <a:gd name="T11" fmla="*/ 246 h 402"/>
                <a:gd name="T12" fmla="*/ 175 w 516"/>
                <a:gd name="T13" fmla="*/ 270 h 402"/>
                <a:gd name="T14" fmla="*/ 227 w 516"/>
                <a:gd name="T15" fmla="*/ 285 h 402"/>
                <a:gd name="T16" fmla="*/ 288 w 516"/>
                <a:gd name="T17" fmla="*/ 285 h 402"/>
                <a:gd name="T18" fmla="*/ 341 w 516"/>
                <a:gd name="T19" fmla="*/ 270 h 402"/>
                <a:gd name="T20" fmla="*/ 378 w 516"/>
                <a:gd name="T21" fmla="*/ 246 h 402"/>
                <a:gd name="T22" fmla="*/ 398 w 516"/>
                <a:gd name="T23" fmla="*/ 216 h 402"/>
                <a:gd name="T24" fmla="*/ 398 w 516"/>
                <a:gd name="T25" fmla="*/ 186 h 402"/>
                <a:gd name="T26" fmla="*/ 378 w 516"/>
                <a:gd name="T27" fmla="*/ 157 h 402"/>
                <a:gd name="T28" fmla="*/ 341 w 516"/>
                <a:gd name="T29" fmla="*/ 131 h 402"/>
                <a:gd name="T30" fmla="*/ 288 w 516"/>
                <a:gd name="T31" fmla="*/ 117 h 402"/>
                <a:gd name="T32" fmla="*/ 258 w 516"/>
                <a:gd name="T33" fmla="*/ 0 h 402"/>
                <a:gd name="T34" fmla="*/ 332 w 516"/>
                <a:gd name="T35" fmla="*/ 8 h 402"/>
                <a:gd name="T36" fmla="*/ 399 w 516"/>
                <a:gd name="T37" fmla="*/ 31 h 402"/>
                <a:gd name="T38" fmla="*/ 453 w 516"/>
                <a:gd name="T39" fmla="*/ 68 h 402"/>
                <a:gd name="T40" fmla="*/ 492 w 516"/>
                <a:gd name="T41" fmla="*/ 115 h 402"/>
                <a:gd name="T42" fmla="*/ 513 w 516"/>
                <a:gd name="T43" fmla="*/ 171 h 402"/>
                <a:gd name="T44" fmla="*/ 513 w 516"/>
                <a:gd name="T45" fmla="*/ 232 h 402"/>
                <a:gd name="T46" fmla="*/ 492 w 516"/>
                <a:gd name="T47" fmla="*/ 288 h 402"/>
                <a:gd name="T48" fmla="*/ 453 w 516"/>
                <a:gd name="T49" fmla="*/ 335 h 402"/>
                <a:gd name="T50" fmla="*/ 399 w 516"/>
                <a:gd name="T51" fmla="*/ 371 h 402"/>
                <a:gd name="T52" fmla="*/ 332 w 516"/>
                <a:gd name="T53" fmla="*/ 394 h 402"/>
                <a:gd name="T54" fmla="*/ 258 w 516"/>
                <a:gd name="T55" fmla="*/ 402 h 402"/>
                <a:gd name="T56" fmla="*/ 183 w 516"/>
                <a:gd name="T57" fmla="*/ 394 h 402"/>
                <a:gd name="T58" fmla="*/ 116 w 516"/>
                <a:gd name="T59" fmla="*/ 371 h 402"/>
                <a:gd name="T60" fmla="*/ 62 w 516"/>
                <a:gd name="T61" fmla="*/ 335 h 402"/>
                <a:gd name="T62" fmla="*/ 24 w 516"/>
                <a:gd name="T63" fmla="*/ 288 h 402"/>
                <a:gd name="T64" fmla="*/ 3 w 516"/>
                <a:gd name="T65" fmla="*/ 232 h 402"/>
                <a:gd name="T66" fmla="*/ 3 w 516"/>
                <a:gd name="T67" fmla="*/ 171 h 402"/>
                <a:gd name="T68" fmla="*/ 24 w 516"/>
                <a:gd name="T69" fmla="*/ 115 h 402"/>
                <a:gd name="T70" fmla="*/ 62 w 516"/>
                <a:gd name="T71" fmla="*/ 68 h 402"/>
                <a:gd name="T72" fmla="*/ 116 w 516"/>
                <a:gd name="T73" fmla="*/ 31 h 402"/>
                <a:gd name="T74" fmla="*/ 183 w 516"/>
                <a:gd name="T75" fmla="*/ 8 h 402"/>
                <a:gd name="T76" fmla="*/ 258 w 516"/>
                <a:gd name="T7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6" h="402">
                  <a:moveTo>
                    <a:pt x="258" y="115"/>
                  </a:moveTo>
                  <a:lnTo>
                    <a:pt x="227" y="117"/>
                  </a:lnTo>
                  <a:lnTo>
                    <a:pt x="199" y="123"/>
                  </a:lnTo>
                  <a:lnTo>
                    <a:pt x="175" y="131"/>
                  </a:lnTo>
                  <a:lnTo>
                    <a:pt x="154" y="143"/>
                  </a:lnTo>
                  <a:lnTo>
                    <a:pt x="137" y="157"/>
                  </a:lnTo>
                  <a:lnTo>
                    <a:pt x="125" y="171"/>
                  </a:lnTo>
                  <a:lnTo>
                    <a:pt x="117" y="186"/>
                  </a:lnTo>
                  <a:lnTo>
                    <a:pt x="114" y="201"/>
                  </a:lnTo>
                  <a:lnTo>
                    <a:pt x="117" y="216"/>
                  </a:lnTo>
                  <a:lnTo>
                    <a:pt x="125" y="232"/>
                  </a:lnTo>
                  <a:lnTo>
                    <a:pt x="137" y="246"/>
                  </a:lnTo>
                  <a:lnTo>
                    <a:pt x="154" y="259"/>
                  </a:lnTo>
                  <a:lnTo>
                    <a:pt x="175" y="270"/>
                  </a:lnTo>
                  <a:lnTo>
                    <a:pt x="199" y="280"/>
                  </a:lnTo>
                  <a:lnTo>
                    <a:pt x="227" y="285"/>
                  </a:lnTo>
                  <a:lnTo>
                    <a:pt x="258" y="287"/>
                  </a:lnTo>
                  <a:lnTo>
                    <a:pt x="288" y="285"/>
                  </a:lnTo>
                  <a:lnTo>
                    <a:pt x="317" y="280"/>
                  </a:lnTo>
                  <a:lnTo>
                    <a:pt x="341" y="270"/>
                  </a:lnTo>
                  <a:lnTo>
                    <a:pt x="361" y="259"/>
                  </a:lnTo>
                  <a:lnTo>
                    <a:pt x="378" y="246"/>
                  </a:lnTo>
                  <a:lnTo>
                    <a:pt x="391" y="232"/>
                  </a:lnTo>
                  <a:lnTo>
                    <a:pt x="398" y="216"/>
                  </a:lnTo>
                  <a:lnTo>
                    <a:pt x="401" y="201"/>
                  </a:lnTo>
                  <a:lnTo>
                    <a:pt x="398" y="186"/>
                  </a:lnTo>
                  <a:lnTo>
                    <a:pt x="391" y="171"/>
                  </a:lnTo>
                  <a:lnTo>
                    <a:pt x="378" y="157"/>
                  </a:lnTo>
                  <a:lnTo>
                    <a:pt x="361" y="143"/>
                  </a:lnTo>
                  <a:lnTo>
                    <a:pt x="341" y="131"/>
                  </a:lnTo>
                  <a:lnTo>
                    <a:pt x="317" y="123"/>
                  </a:lnTo>
                  <a:lnTo>
                    <a:pt x="288" y="117"/>
                  </a:lnTo>
                  <a:lnTo>
                    <a:pt x="258" y="115"/>
                  </a:lnTo>
                  <a:close/>
                  <a:moveTo>
                    <a:pt x="258" y="0"/>
                  </a:moveTo>
                  <a:lnTo>
                    <a:pt x="296" y="2"/>
                  </a:lnTo>
                  <a:lnTo>
                    <a:pt x="332" y="8"/>
                  </a:lnTo>
                  <a:lnTo>
                    <a:pt x="367" y="19"/>
                  </a:lnTo>
                  <a:lnTo>
                    <a:pt x="399" y="31"/>
                  </a:lnTo>
                  <a:lnTo>
                    <a:pt x="427" y="48"/>
                  </a:lnTo>
                  <a:lnTo>
                    <a:pt x="453" y="68"/>
                  </a:lnTo>
                  <a:lnTo>
                    <a:pt x="474" y="90"/>
                  </a:lnTo>
                  <a:lnTo>
                    <a:pt x="492" y="115"/>
                  </a:lnTo>
                  <a:lnTo>
                    <a:pt x="505" y="142"/>
                  </a:lnTo>
                  <a:lnTo>
                    <a:pt x="513" y="171"/>
                  </a:lnTo>
                  <a:lnTo>
                    <a:pt x="516" y="201"/>
                  </a:lnTo>
                  <a:lnTo>
                    <a:pt x="513" y="232"/>
                  </a:lnTo>
                  <a:lnTo>
                    <a:pt x="505" y="261"/>
                  </a:lnTo>
                  <a:lnTo>
                    <a:pt x="492" y="288"/>
                  </a:lnTo>
                  <a:lnTo>
                    <a:pt x="474" y="312"/>
                  </a:lnTo>
                  <a:lnTo>
                    <a:pt x="453" y="335"/>
                  </a:lnTo>
                  <a:lnTo>
                    <a:pt x="427" y="354"/>
                  </a:lnTo>
                  <a:lnTo>
                    <a:pt x="399" y="371"/>
                  </a:lnTo>
                  <a:lnTo>
                    <a:pt x="367" y="384"/>
                  </a:lnTo>
                  <a:lnTo>
                    <a:pt x="332" y="394"/>
                  </a:lnTo>
                  <a:lnTo>
                    <a:pt x="296" y="400"/>
                  </a:lnTo>
                  <a:lnTo>
                    <a:pt x="258" y="402"/>
                  </a:lnTo>
                  <a:lnTo>
                    <a:pt x="220" y="400"/>
                  </a:lnTo>
                  <a:lnTo>
                    <a:pt x="183" y="394"/>
                  </a:lnTo>
                  <a:lnTo>
                    <a:pt x="149" y="384"/>
                  </a:lnTo>
                  <a:lnTo>
                    <a:pt x="116" y="371"/>
                  </a:lnTo>
                  <a:lnTo>
                    <a:pt x="88" y="354"/>
                  </a:lnTo>
                  <a:lnTo>
                    <a:pt x="62" y="335"/>
                  </a:lnTo>
                  <a:lnTo>
                    <a:pt x="41" y="312"/>
                  </a:lnTo>
                  <a:lnTo>
                    <a:pt x="24" y="288"/>
                  </a:lnTo>
                  <a:lnTo>
                    <a:pt x="10" y="261"/>
                  </a:lnTo>
                  <a:lnTo>
                    <a:pt x="3" y="232"/>
                  </a:lnTo>
                  <a:lnTo>
                    <a:pt x="0" y="201"/>
                  </a:lnTo>
                  <a:lnTo>
                    <a:pt x="3" y="171"/>
                  </a:lnTo>
                  <a:lnTo>
                    <a:pt x="10" y="142"/>
                  </a:lnTo>
                  <a:lnTo>
                    <a:pt x="24" y="115"/>
                  </a:lnTo>
                  <a:lnTo>
                    <a:pt x="41" y="90"/>
                  </a:lnTo>
                  <a:lnTo>
                    <a:pt x="62" y="68"/>
                  </a:lnTo>
                  <a:lnTo>
                    <a:pt x="88" y="48"/>
                  </a:lnTo>
                  <a:lnTo>
                    <a:pt x="116" y="31"/>
                  </a:lnTo>
                  <a:lnTo>
                    <a:pt x="149" y="19"/>
                  </a:lnTo>
                  <a:lnTo>
                    <a:pt x="183" y="8"/>
                  </a:lnTo>
                  <a:lnTo>
                    <a:pt x="220" y="2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1" name="Freeform 1182"/>
            <p:cNvSpPr>
              <a:spLocks noEditPoints="1"/>
            </p:cNvSpPr>
            <p:nvPr/>
          </p:nvSpPr>
          <p:spPr bwMode="auto">
            <a:xfrm>
              <a:off x="5338763" y="5160963"/>
              <a:ext cx="157163" cy="328613"/>
            </a:xfrm>
            <a:custGeom>
              <a:avLst/>
              <a:gdLst>
                <a:gd name="T0" fmla="*/ 516 w 989"/>
                <a:gd name="T1" fmla="*/ 126 h 2068"/>
                <a:gd name="T2" fmla="*/ 415 w 989"/>
                <a:gd name="T3" fmla="*/ 164 h 2068"/>
                <a:gd name="T4" fmla="*/ 324 w 989"/>
                <a:gd name="T5" fmla="*/ 220 h 2068"/>
                <a:gd name="T6" fmla="*/ 246 w 989"/>
                <a:gd name="T7" fmla="*/ 293 h 2068"/>
                <a:gd name="T8" fmla="*/ 185 w 989"/>
                <a:gd name="T9" fmla="*/ 379 h 2068"/>
                <a:gd name="T10" fmla="*/ 141 w 989"/>
                <a:gd name="T11" fmla="*/ 477 h 2068"/>
                <a:gd name="T12" fmla="*/ 118 w 989"/>
                <a:gd name="T13" fmla="*/ 583 h 2068"/>
                <a:gd name="T14" fmla="*/ 115 w 989"/>
                <a:gd name="T15" fmla="*/ 1873 h 2068"/>
                <a:gd name="T16" fmla="*/ 125 w 989"/>
                <a:gd name="T17" fmla="*/ 1915 h 2068"/>
                <a:gd name="T18" fmla="*/ 153 w 989"/>
                <a:gd name="T19" fmla="*/ 1943 h 2068"/>
                <a:gd name="T20" fmla="*/ 195 w 989"/>
                <a:gd name="T21" fmla="*/ 1953 h 2068"/>
                <a:gd name="T22" fmla="*/ 803 w 989"/>
                <a:gd name="T23" fmla="*/ 770 h 2068"/>
                <a:gd name="T24" fmla="*/ 814 w 989"/>
                <a:gd name="T25" fmla="*/ 676 h 2068"/>
                <a:gd name="T26" fmla="*/ 843 w 989"/>
                <a:gd name="T27" fmla="*/ 586 h 2068"/>
                <a:gd name="T28" fmla="*/ 867 w 989"/>
                <a:gd name="T29" fmla="*/ 514 h 2068"/>
                <a:gd name="T30" fmla="*/ 873 w 989"/>
                <a:gd name="T31" fmla="*/ 438 h 2068"/>
                <a:gd name="T32" fmla="*/ 858 w 989"/>
                <a:gd name="T33" fmla="*/ 364 h 2068"/>
                <a:gd name="T34" fmla="*/ 740 w 989"/>
                <a:gd name="T35" fmla="*/ 115 h 2068"/>
                <a:gd name="T36" fmla="*/ 590 w 989"/>
                <a:gd name="T37" fmla="*/ 0 h 2068"/>
                <a:gd name="T38" fmla="*/ 947 w 989"/>
                <a:gd name="T39" fmla="*/ 276 h 2068"/>
                <a:gd name="T40" fmla="*/ 978 w 989"/>
                <a:gd name="T41" fmla="*/ 365 h 2068"/>
                <a:gd name="T42" fmla="*/ 989 w 989"/>
                <a:gd name="T43" fmla="*/ 458 h 2068"/>
                <a:gd name="T44" fmla="*/ 978 w 989"/>
                <a:gd name="T45" fmla="*/ 549 h 2068"/>
                <a:gd name="T46" fmla="*/ 947 w 989"/>
                <a:gd name="T47" fmla="*/ 638 h 2068"/>
                <a:gd name="T48" fmla="*/ 926 w 989"/>
                <a:gd name="T49" fmla="*/ 688 h 2068"/>
                <a:gd name="T50" fmla="*/ 918 w 989"/>
                <a:gd name="T51" fmla="*/ 743 h 2068"/>
                <a:gd name="T52" fmla="*/ 917 w 989"/>
                <a:gd name="T53" fmla="*/ 2068 h 2068"/>
                <a:gd name="T54" fmla="*/ 159 w 989"/>
                <a:gd name="T55" fmla="*/ 2065 h 2068"/>
                <a:gd name="T56" fmla="*/ 96 w 989"/>
                <a:gd name="T57" fmla="*/ 2042 h 2068"/>
                <a:gd name="T58" fmla="*/ 46 w 989"/>
                <a:gd name="T59" fmla="*/ 1999 h 2068"/>
                <a:gd name="T60" fmla="*/ 13 w 989"/>
                <a:gd name="T61" fmla="*/ 1942 h 2068"/>
                <a:gd name="T62" fmla="*/ 0 w 989"/>
                <a:gd name="T63" fmla="*/ 1873 h 2068"/>
                <a:gd name="T64" fmla="*/ 3 w 989"/>
                <a:gd name="T65" fmla="*/ 580 h 2068"/>
                <a:gd name="T66" fmla="*/ 24 w 989"/>
                <a:gd name="T67" fmla="*/ 467 h 2068"/>
                <a:gd name="T68" fmla="*/ 65 w 989"/>
                <a:gd name="T69" fmla="*/ 361 h 2068"/>
                <a:gd name="T70" fmla="*/ 123 w 989"/>
                <a:gd name="T71" fmla="*/ 264 h 2068"/>
                <a:gd name="T72" fmla="*/ 197 w 989"/>
                <a:gd name="T73" fmla="*/ 179 h 2068"/>
                <a:gd name="T74" fmla="*/ 286 w 989"/>
                <a:gd name="T75" fmla="*/ 108 h 2068"/>
                <a:gd name="T76" fmla="*/ 387 w 989"/>
                <a:gd name="T77" fmla="*/ 53 h 2068"/>
                <a:gd name="T78" fmla="*/ 498 w 989"/>
                <a:gd name="T79" fmla="*/ 18 h 2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9" h="2068">
                  <a:moveTo>
                    <a:pt x="596" y="115"/>
                  </a:moveTo>
                  <a:lnTo>
                    <a:pt x="516" y="126"/>
                  </a:lnTo>
                  <a:lnTo>
                    <a:pt x="464" y="143"/>
                  </a:lnTo>
                  <a:lnTo>
                    <a:pt x="415" y="164"/>
                  </a:lnTo>
                  <a:lnTo>
                    <a:pt x="368" y="190"/>
                  </a:lnTo>
                  <a:lnTo>
                    <a:pt x="324" y="220"/>
                  </a:lnTo>
                  <a:lnTo>
                    <a:pt x="284" y="255"/>
                  </a:lnTo>
                  <a:lnTo>
                    <a:pt x="246" y="293"/>
                  </a:lnTo>
                  <a:lnTo>
                    <a:pt x="214" y="334"/>
                  </a:lnTo>
                  <a:lnTo>
                    <a:pt x="185" y="379"/>
                  </a:lnTo>
                  <a:lnTo>
                    <a:pt x="161" y="427"/>
                  </a:lnTo>
                  <a:lnTo>
                    <a:pt x="141" y="477"/>
                  </a:lnTo>
                  <a:lnTo>
                    <a:pt x="126" y="530"/>
                  </a:lnTo>
                  <a:lnTo>
                    <a:pt x="118" y="583"/>
                  </a:lnTo>
                  <a:lnTo>
                    <a:pt x="115" y="638"/>
                  </a:lnTo>
                  <a:lnTo>
                    <a:pt x="115" y="1873"/>
                  </a:lnTo>
                  <a:lnTo>
                    <a:pt x="118" y="1895"/>
                  </a:lnTo>
                  <a:lnTo>
                    <a:pt x="125" y="1915"/>
                  </a:lnTo>
                  <a:lnTo>
                    <a:pt x="138" y="1930"/>
                  </a:lnTo>
                  <a:lnTo>
                    <a:pt x="153" y="1943"/>
                  </a:lnTo>
                  <a:lnTo>
                    <a:pt x="173" y="1951"/>
                  </a:lnTo>
                  <a:lnTo>
                    <a:pt x="195" y="1953"/>
                  </a:lnTo>
                  <a:lnTo>
                    <a:pt x="803" y="1953"/>
                  </a:lnTo>
                  <a:lnTo>
                    <a:pt x="803" y="770"/>
                  </a:lnTo>
                  <a:lnTo>
                    <a:pt x="806" y="723"/>
                  </a:lnTo>
                  <a:lnTo>
                    <a:pt x="814" y="676"/>
                  </a:lnTo>
                  <a:lnTo>
                    <a:pt x="827" y="630"/>
                  </a:lnTo>
                  <a:lnTo>
                    <a:pt x="843" y="586"/>
                  </a:lnTo>
                  <a:lnTo>
                    <a:pt x="858" y="551"/>
                  </a:lnTo>
                  <a:lnTo>
                    <a:pt x="867" y="514"/>
                  </a:lnTo>
                  <a:lnTo>
                    <a:pt x="873" y="476"/>
                  </a:lnTo>
                  <a:lnTo>
                    <a:pt x="873" y="438"/>
                  </a:lnTo>
                  <a:lnTo>
                    <a:pt x="867" y="400"/>
                  </a:lnTo>
                  <a:lnTo>
                    <a:pt x="858" y="364"/>
                  </a:lnTo>
                  <a:lnTo>
                    <a:pt x="843" y="328"/>
                  </a:lnTo>
                  <a:lnTo>
                    <a:pt x="740" y="115"/>
                  </a:lnTo>
                  <a:lnTo>
                    <a:pt x="596" y="115"/>
                  </a:lnTo>
                  <a:close/>
                  <a:moveTo>
                    <a:pt x="590" y="0"/>
                  </a:moveTo>
                  <a:lnTo>
                    <a:pt x="809" y="0"/>
                  </a:lnTo>
                  <a:lnTo>
                    <a:pt x="947" y="276"/>
                  </a:lnTo>
                  <a:lnTo>
                    <a:pt x="965" y="320"/>
                  </a:lnTo>
                  <a:lnTo>
                    <a:pt x="978" y="365"/>
                  </a:lnTo>
                  <a:lnTo>
                    <a:pt x="986" y="411"/>
                  </a:lnTo>
                  <a:lnTo>
                    <a:pt x="989" y="458"/>
                  </a:lnTo>
                  <a:lnTo>
                    <a:pt x="986" y="504"/>
                  </a:lnTo>
                  <a:lnTo>
                    <a:pt x="978" y="549"/>
                  </a:lnTo>
                  <a:lnTo>
                    <a:pt x="965" y="594"/>
                  </a:lnTo>
                  <a:lnTo>
                    <a:pt x="947" y="638"/>
                  </a:lnTo>
                  <a:lnTo>
                    <a:pt x="934" y="663"/>
                  </a:lnTo>
                  <a:lnTo>
                    <a:pt x="926" y="688"/>
                  </a:lnTo>
                  <a:lnTo>
                    <a:pt x="920" y="716"/>
                  </a:lnTo>
                  <a:lnTo>
                    <a:pt x="918" y="743"/>
                  </a:lnTo>
                  <a:lnTo>
                    <a:pt x="917" y="770"/>
                  </a:lnTo>
                  <a:lnTo>
                    <a:pt x="917" y="2068"/>
                  </a:lnTo>
                  <a:lnTo>
                    <a:pt x="195" y="2068"/>
                  </a:lnTo>
                  <a:lnTo>
                    <a:pt x="159" y="2065"/>
                  </a:lnTo>
                  <a:lnTo>
                    <a:pt x="126" y="2057"/>
                  </a:lnTo>
                  <a:lnTo>
                    <a:pt x="96" y="2042"/>
                  </a:lnTo>
                  <a:lnTo>
                    <a:pt x="69" y="2023"/>
                  </a:lnTo>
                  <a:lnTo>
                    <a:pt x="46" y="1999"/>
                  </a:lnTo>
                  <a:lnTo>
                    <a:pt x="26" y="1972"/>
                  </a:lnTo>
                  <a:lnTo>
                    <a:pt x="13" y="1942"/>
                  </a:lnTo>
                  <a:lnTo>
                    <a:pt x="3" y="1908"/>
                  </a:lnTo>
                  <a:lnTo>
                    <a:pt x="0" y="1873"/>
                  </a:lnTo>
                  <a:lnTo>
                    <a:pt x="0" y="638"/>
                  </a:lnTo>
                  <a:lnTo>
                    <a:pt x="3" y="580"/>
                  </a:lnTo>
                  <a:lnTo>
                    <a:pt x="10" y="522"/>
                  </a:lnTo>
                  <a:lnTo>
                    <a:pt x="24" y="467"/>
                  </a:lnTo>
                  <a:lnTo>
                    <a:pt x="42" y="413"/>
                  </a:lnTo>
                  <a:lnTo>
                    <a:pt x="65" y="361"/>
                  </a:lnTo>
                  <a:lnTo>
                    <a:pt x="92" y="311"/>
                  </a:lnTo>
                  <a:lnTo>
                    <a:pt x="123" y="264"/>
                  </a:lnTo>
                  <a:lnTo>
                    <a:pt x="157" y="219"/>
                  </a:lnTo>
                  <a:lnTo>
                    <a:pt x="197" y="179"/>
                  </a:lnTo>
                  <a:lnTo>
                    <a:pt x="240" y="141"/>
                  </a:lnTo>
                  <a:lnTo>
                    <a:pt x="286" y="108"/>
                  </a:lnTo>
                  <a:lnTo>
                    <a:pt x="335" y="78"/>
                  </a:lnTo>
                  <a:lnTo>
                    <a:pt x="387" y="53"/>
                  </a:lnTo>
                  <a:lnTo>
                    <a:pt x="442" y="32"/>
                  </a:lnTo>
                  <a:lnTo>
                    <a:pt x="498" y="18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2" name="Freeform 1183"/>
            <p:cNvSpPr>
              <a:spLocks noEditPoints="1"/>
            </p:cNvSpPr>
            <p:nvPr/>
          </p:nvSpPr>
          <p:spPr bwMode="auto">
            <a:xfrm>
              <a:off x="5338763" y="5060951"/>
              <a:ext cx="546100" cy="446088"/>
            </a:xfrm>
            <a:custGeom>
              <a:avLst/>
              <a:gdLst>
                <a:gd name="T0" fmla="*/ 1628 w 3440"/>
                <a:gd name="T1" fmla="*/ 154 h 2815"/>
                <a:gd name="T2" fmla="*/ 1602 w 3440"/>
                <a:gd name="T3" fmla="*/ 296 h 2815"/>
                <a:gd name="T4" fmla="*/ 1527 w 3440"/>
                <a:gd name="T5" fmla="*/ 515 h 2815"/>
                <a:gd name="T6" fmla="*/ 1381 w 3440"/>
                <a:gd name="T7" fmla="*/ 609 h 2815"/>
                <a:gd name="T8" fmla="*/ 326 w 3440"/>
                <a:gd name="T9" fmla="*/ 855 h 2815"/>
                <a:gd name="T10" fmla="*/ 161 w 3440"/>
                <a:gd name="T11" fmla="*/ 1059 h 2815"/>
                <a:gd name="T12" fmla="*/ 115 w 3440"/>
                <a:gd name="T13" fmla="*/ 2505 h 2815"/>
                <a:gd name="T14" fmla="*/ 173 w 3440"/>
                <a:gd name="T15" fmla="*/ 2583 h 2815"/>
                <a:gd name="T16" fmla="*/ 1738 w 3440"/>
                <a:gd name="T17" fmla="*/ 2646 h 2815"/>
                <a:gd name="T18" fmla="*/ 2064 w 3440"/>
                <a:gd name="T19" fmla="*/ 2700 h 2815"/>
                <a:gd name="T20" fmla="*/ 2388 w 3440"/>
                <a:gd name="T21" fmla="*/ 2646 h 2815"/>
                <a:gd name="T22" fmla="*/ 3260 w 3440"/>
                <a:gd name="T23" fmla="*/ 2565 h 2815"/>
                <a:gd name="T24" fmla="*/ 3298 w 3440"/>
                <a:gd name="T25" fmla="*/ 2375 h 2815"/>
                <a:gd name="T26" fmla="*/ 3320 w 3440"/>
                <a:gd name="T27" fmla="*/ 2073 h 2815"/>
                <a:gd name="T28" fmla="*/ 3328 w 3440"/>
                <a:gd name="T29" fmla="*/ 1716 h 2815"/>
                <a:gd name="T30" fmla="*/ 3320 w 3440"/>
                <a:gd name="T31" fmla="*/ 1360 h 2815"/>
                <a:gd name="T32" fmla="*/ 3298 w 3440"/>
                <a:gd name="T33" fmla="*/ 1061 h 2815"/>
                <a:gd name="T34" fmla="*/ 3260 w 3440"/>
                <a:gd name="T35" fmla="*/ 875 h 2815"/>
                <a:gd name="T36" fmla="*/ 2645 w 3440"/>
                <a:gd name="T37" fmla="*/ 587 h 2815"/>
                <a:gd name="T38" fmla="*/ 2569 w 3440"/>
                <a:gd name="T39" fmla="*/ 471 h 2815"/>
                <a:gd name="T40" fmla="*/ 2523 w 3440"/>
                <a:gd name="T41" fmla="*/ 236 h 2815"/>
                <a:gd name="T42" fmla="*/ 2471 w 3440"/>
                <a:gd name="T43" fmla="*/ 135 h 2815"/>
                <a:gd name="T44" fmla="*/ 1709 w 3440"/>
                <a:gd name="T45" fmla="*/ 0 h 2815"/>
                <a:gd name="T46" fmla="*/ 2542 w 3440"/>
                <a:gd name="T47" fmla="*/ 45 h 2815"/>
                <a:gd name="T48" fmla="*/ 2634 w 3440"/>
                <a:gd name="T49" fmla="*/ 198 h 2815"/>
                <a:gd name="T50" fmla="*/ 2672 w 3440"/>
                <a:gd name="T51" fmla="*/ 425 h 2815"/>
                <a:gd name="T52" fmla="*/ 2745 w 3440"/>
                <a:gd name="T53" fmla="*/ 519 h 2815"/>
                <a:gd name="T54" fmla="*/ 3298 w 3440"/>
                <a:gd name="T55" fmla="*/ 747 h 2815"/>
                <a:gd name="T56" fmla="*/ 3336 w 3440"/>
                <a:gd name="T57" fmla="*/ 784 h 2815"/>
                <a:gd name="T58" fmla="*/ 3375 w 3440"/>
                <a:gd name="T59" fmla="*/ 880 h 2815"/>
                <a:gd name="T60" fmla="*/ 3410 w 3440"/>
                <a:gd name="T61" fmla="*/ 1066 h 2815"/>
                <a:gd name="T62" fmla="*/ 3434 w 3440"/>
                <a:gd name="T63" fmla="*/ 1369 h 2815"/>
                <a:gd name="T64" fmla="*/ 3440 w 3440"/>
                <a:gd name="T65" fmla="*/ 1815 h 2815"/>
                <a:gd name="T66" fmla="*/ 3425 w 3440"/>
                <a:gd name="T67" fmla="*/ 2207 h 2815"/>
                <a:gd name="T68" fmla="*/ 3397 w 3440"/>
                <a:gd name="T69" fmla="*/ 2461 h 2815"/>
                <a:gd name="T70" fmla="*/ 3360 w 3440"/>
                <a:gd name="T71" fmla="*/ 2607 h 2815"/>
                <a:gd name="T72" fmla="*/ 3320 w 3440"/>
                <a:gd name="T73" fmla="*/ 2674 h 2815"/>
                <a:gd name="T74" fmla="*/ 3285 w 3440"/>
                <a:gd name="T75" fmla="*/ 2694 h 2815"/>
                <a:gd name="T76" fmla="*/ 2485 w 3440"/>
                <a:gd name="T77" fmla="*/ 2726 h 2815"/>
                <a:gd name="T78" fmla="*/ 2137 w 3440"/>
                <a:gd name="T79" fmla="*/ 2813 h 2815"/>
                <a:gd name="T80" fmla="*/ 1779 w 3440"/>
                <a:gd name="T81" fmla="*/ 2777 h 2815"/>
                <a:gd name="T82" fmla="*/ 159 w 3440"/>
                <a:gd name="T83" fmla="*/ 2697 h 2815"/>
                <a:gd name="T84" fmla="*/ 26 w 3440"/>
                <a:gd name="T85" fmla="*/ 2604 h 2815"/>
                <a:gd name="T86" fmla="*/ 3 w 3440"/>
                <a:gd name="T87" fmla="*/ 1212 h 2815"/>
                <a:gd name="T88" fmla="*/ 92 w 3440"/>
                <a:gd name="T89" fmla="*/ 943 h 2815"/>
                <a:gd name="T90" fmla="*/ 286 w 3440"/>
                <a:gd name="T91" fmla="*/ 740 h 2815"/>
                <a:gd name="T92" fmla="*/ 1359 w 3440"/>
                <a:gd name="T93" fmla="*/ 494 h 2815"/>
                <a:gd name="T94" fmla="*/ 1450 w 3440"/>
                <a:gd name="T95" fmla="*/ 425 h 2815"/>
                <a:gd name="T96" fmla="*/ 1497 w 3440"/>
                <a:gd name="T97" fmla="*/ 241 h 2815"/>
                <a:gd name="T98" fmla="*/ 1533 w 3440"/>
                <a:gd name="T99" fmla="*/ 90 h 2815"/>
                <a:gd name="T100" fmla="*/ 1673 w 3440"/>
                <a:gd name="T101" fmla="*/ 3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0" h="2815">
                  <a:moveTo>
                    <a:pt x="1709" y="115"/>
                  </a:moveTo>
                  <a:lnTo>
                    <a:pt x="1685" y="118"/>
                  </a:lnTo>
                  <a:lnTo>
                    <a:pt x="1663" y="126"/>
                  </a:lnTo>
                  <a:lnTo>
                    <a:pt x="1644" y="138"/>
                  </a:lnTo>
                  <a:lnTo>
                    <a:pt x="1628" y="154"/>
                  </a:lnTo>
                  <a:lnTo>
                    <a:pt x="1616" y="174"/>
                  </a:lnTo>
                  <a:lnTo>
                    <a:pt x="1608" y="194"/>
                  </a:lnTo>
                  <a:lnTo>
                    <a:pt x="1605" y="219"/>
                  </a:lnTo>
                  <a:lnTo>
                    <a:pt x="1605" y="241"/>
                  </a:lnTo>
                  <a:lnTo>
                    <a:pt x="1602" y="296"/>
                  </a:lnTo>
                  <a:lnTo>
                    <a:pt x="1595" y="347"/>
                  </a:lnTo>
                  <a:lnTo>
                    <a:pt x="1583" y="395"/>
                  </a:lnTo>
                  <a:lnTo>
                    <a:pt x="1567" y="440"/>
                  </a:lnTo>
                  <a:lnTo>
                    <a:pt x="1548" y="483"/>
                  </a:lnTo>
                  <a:lnTo>
                    <a:pt x="1527" y="515"/>
                  </a:lnTo>
                  <a:lnTo>
                    <a:pt x="1503" y="542"/>
                  </a:lnTo>
                  <a:lnTo>
                    <a:pt x="1478" y="565"/>
                  </a:lnTo>
                  <a:lnTo>
                    <a:pt x="1449" y="584"/>
                  </a:lnTo>
                  <a:lnTo>
                    <a:pt x="1417" y="599"/>
                  </a:lnTo>
                  <a:lnTo>
                    <a:pt x="1381" y="609"/>
                  </a:lnTo>
                  <a:lnTo>
                    <a:pt x="521" y="765"/>
                  </a:lnTo>
                  <a:lnTo>
                    <a:pt x="469" y="779"/>
                  </a:lnTo>
                  <a:lnTo>
                    <a:pt x="418" y="799"/>
                  </a:lnTo>
                  <a:lnTo>
                    <a:pt x="370" y="824"/>
                  </a:lnTo>
                  <a:lnTo>
                    <a:pt x="326" y="855"/>
                  </a:lnTo>
                  <a:lnTo>
                    <a:pt x="285" y="888"/>
                  </a:lnTo>
                  <a:lnTo>
                    <a:pt x="247" y="926"/>
                  </a:lnTo>
                  <a:lnTo>
                    <a:pt x="214" y="967"/>
                  </a:lnTo>
                  <a:lnTo>
                    <a:pt x="185" y="1012"/>
                  </a:lnTo>
                  <a:lnTo>
                    <a:pt x="161" y="1059"/>
                  </a:lnTo>
                  <a:lnTo>
                    <a:pt x="141" y="1109"/>
                  </a:lnTo>
                  <a:lnTo>
                    <a:pt x="126" y="1162"/>
                  </a:lnTo>
                  <a:lnTo>
                    <a:pt x="118" y="1215"/>
                  </a:lnTo>
                  <a:lnTo>
                    <a:pt x="115" y="1270"/>
                  </a:lnTo>
                  <a:lnTo>
                    <a:pt x="115" y="2505"/>
                  </a:lnTo>
                  <a:lnTo>
                    <a:pt x="118" y="2527"/>
                  </a:lnTo>
                  <a:lnTo>
                    <a:pt x="125" y="2547"/>
                  </a:lnTo>
                  <a:lnTo>
                    <a:pt x="138" y="2562"/>
                  </a:lnTo>
                  <a:lnTo>
                    <a:pt x="153" y="2575"/>
                  </a:lnTo>
                  <a:lnTo>
                    <a:pt x="173" y="2583"/>
                  </a:lnTo>
                  <a:lnTo>
                    <a:pt x="195" y="2585"/>
                  </a:lnTo>
                  <a:lnTo>
                    <a:pt x="1605" y="2585"/>
                  </a:lnTo>
                  <a:lnTo>
                    <a:pt x="1617" y="2591"/>
                  </a:lnTo>
                  <a:lnTo>
                    <a:pt x="1676" y="2621"/>
                  </a:lnTo>
                  <a:lnTo>
                    <a:pt x="1738" y="2646"/>
                  </a:lnTo>
                  <a:lnTo>
                    <a:pt x="1800" y="2666"/>
                  </a:lnTo>
                  <a:lnTo>
                    <a:pt x="1864" y="2681"/>
                  </a:lnTo>
                  <a:lnTo>
                    <a:pt x="1930" y="2692"/>
                  </a:lnTo>
                  <a:lnTo>
                    <a:pt x="1996" y="2698"/>
                  </a:lnTo>
                  <a:lnTo>
                    <a:pt x="2064" y="2700"/>
                  </a:lnTo>
                  <a:lnTo>
                    <a:pt x="2132" y="2698"/>
                  </a:lnTo>
                  <a:lnTo>
                    <a:pt x="2197" y="2692"/>
                  </a:lnTo>
                  <a:lnTo>
                    <a:pt x="2262" y="2681"/>
                  </a:lnTo>
                  <a:lnTo>
                    <a:pt x="2326" y="2666"/>
                  </a:lnTo>
                  <a:lnTo>
                    <a:pt x="2388" y="2646"/>
                  </a:lnTo>
                  <a:lnTo>
                    <a:pt x="2450" y="2621"/>
                  </a:lnTo>
                  <a:lnTo>
                    <a:pt x="2511" y="2591"/>
                  </a:lnTo>
                  <a:lnTo>
                    <a:pt x="2523" y="2585"/>
                  </a:lnTo>
                  <a:lnTo>
                    <a:pt x="3251" y="2585"/>
                  </a:lnTo>
                  <a:lnTo>
                    <a:pt x="3260" y="2565"/>
                  </a:lnTo>
                  <a:lnTo>
                    <a:pt x="3269" y="2539"/>
                  </a:lnTo>
                  <a:lnTo>
                    <a:pt x="3277" y="2507"/>
                  </a:lnTo>
                  <a:lnTo>
                    <a:pt x="3285" y="2468"/>
                  </a:lnTo>
                  <a:lnTo>
                    <a:pt x="3292" y="2424"/>
                  </a:lnTo>
                  <a:lnTo>
                    <a:pt x="3298" y="2375"/>
                  </a:lnTo>
                  <a:lnTo>
                    <a:pt x="3303" y="2322"/>
                  </a:lnTo>
                  <a:lnTo>
                    <a:pt x="3309" y="2266"/>
                  </a:lnTo>
                  <a:lnTo>
                    <a:pt x="3314" y="2204"/>
                  </a:lnTo>
                  <a:lnTo>
                    <a:pt x="3317" y="2140"/>
                  </a:lnTo>
                  <a:lnTo>
                    <a:pt x="3320" y="2073"/>
                  </a:lnTo>
                  <a:lnTo>
                    <a:pt x="3323" y="2006"/>
                  </a:lnTo>
                  <a:lnTo>
                    <a:pt x="3325" y="1935"/>
                  </a:lnTo>
                  <a:lnTo>
                    <a:pt x="3327" y="1862"/>
                  </a:lnTo>
                  <a:lnTo>
                    <a:pt x="3327" y="1789"/>
                  </a:lnTo>
                  <a:lnTo>
                    <a:pt x="3328" y="1716"/>
                  </a:lnTo>
                  <a:lnTo>
                    <a:pt x="3327" y="1643"/>
                  </a:lnTo>
                  <a:lnTo>
                    <a:pt x="3327" y="1571"/>
                  </a:lnTo>
                  <a:lnTo>
                    <a:pt x="3325" y="1499"/>
                  </a:lnTo>
                  <a:lnTo>
                    <a:pt x="3323" y="1429"/>
                  </a:lnTo>
                  <a:lnTo>
                    <a:pt x="3320" y="1360"/>
                  </a:lnTo>
                  <a:lnTo>
                    <a:pt x="3317" y="1294"/>
                  </a:lnTo>
                  <a:lnTo>
                    <a:pt x="3314" y="1231"/>
                  </a:lnTo>
                  <a:lnTo>
                    <a:pt x="3309" y="1170"/>
                  </a:lnTo>
                  <a:lnTo>
                    <a:pt x="3303" y="1114"/>
                  </a:lnTo>
                  <a:lnTo>
                    <a:pt x="3298" y="1061"/>
                  </a:lnTo>
                  <a:lnTo>
                    <a:pt x="3292" y="1013"/>
                  </a:lnTo>
                  <a:lnTo>
                    <a:pt x="3285" y="969"/>
                  </a:lnTo>
                  <a:lnTo>
                    <a:pt x="3277" y="932"/>
                  </a:lnTo>
                  <a:lnTo>
                    <a:pt x="3269" y="901"/>
                  </a:lnTo>
                  <a:lnTo>
                    <a:pt x="3260" y="875"/>
                  </a:lnTo>
                  <a:lnTo>
                    <a:pt x="3251" y="857"/>
                  </a:lnTo>
                  <a:lnTo>
                    <a:pt x="2723" y="638"/>
                  </a:lnTo>
                  <a:lnTo>
                    <a:pt x="2694" y="624"/>
                  </a:lnTo>
                  <a:lnTo>
                    <a:pt x="2667" y="606"/>
                  </a:lnTo>
                  <a:lnTo>
                    <a:pt x="2645" y="587"/>
                  </a:lnTo>
                  <a:lnTo>
                    <a:pt x="2625" y="565"/>
                  </a:lnTo>
                  <a:lnTo>
                    <a:pt x="2607" y="543"/>
                  </a:lnTo>
                  <a:lnTo>
                    <a:pt x="2593" y="519"/>
                  </a:lnTo>
                  <a:lnTo>
                    <a:pt x="2580" y="495"/>
                  </a:lnTo>
                  <a:lnTo>
                    <a:pt x="2569" y="471"/>
                  </a:lnTo>
                  <a:lnTo>
                    <a:pt x="2553" y="426"/>
                  </a:lnTo>
                  <a:lnTo>
                    <a:pt x="2540" y="381"/>
                  </a:lnTo>
                  <a:lnTo>
                    <a:pt x="2531" y="334"/>
                  </a:lnTo>
                  <a:lnTo>
                    <a:pt x="2525" y="286"/>
                  </a:lnTo>
                  <a:lnTo>
                    <a:pt x="2523" y="236"/>
                  </a:lnTo>
                  <a:lnTo>
                    <a:pt x="2521" y="211"/>
                  </a:lnTo>
                  <a:lnTo>
                    <a:pt x="2513" y="188"/>
                  </a:lnTo>
                  <a:lnTo>
                    <a:pt x="2503" y="167"/>
                  </a:lnTo>
                  <a:lnTo>
                    <a:pt x="2488" y="150"/>
                  </a:lnTo>
                  <a:lnTo>
                    <a:pt x="2471" y="135"/>
                  </a:lnTo>
                  <a:lnTo>
                    <a:pt x="2450" y="125"/>
                  </a:lnTo>
                  <a:lnTo>
                    <a:pt x="2427" y="118"/>
                  </a:lnTo>
                  <a:lnTo>
                    <a:pt x="2403" y="115"/>
                  </a:lnTo>
                  <a:lnTo>
                    <a:pt x="1709" y="115"/>
                  </a:lnTo>
                  <a:close/>
                  <a:moveTo>
                    <a:pt x="1709" y="0"/>
                  </a:moveTo>
                  <a:lnTo>
                    <a:pt x="2403" y="0"/>
                  </a:lnTo>
                  <a:lnTo>
                    <a:pt x="2441" y="3"/>
                  </a:lnTo>
                  <a:lnTo>
                    <a:pt x="2478" y="13"/>
                  </a:lnTo>
                  <a:lnTo>
                    <a:pt x="2511" y="26"/>
                  </a:lnTo>
                  <a:lnTo>
                    <a:pt x="2542" y="45"/>
                  </a:lnTo>
                  <a:lnTo>
                    <a:pt x="2570" y="69"/>
                  </a:lnTo>
                  <a:lnTo>
                    <a:pt x="2593" y="96"/>
                  </a:lnTo>
                  <a:lnTo>
                    <a:pt x="2611" y="127"/>
                  </a:lnTo>
                  <a:lnTo>
                    <a:pt x="2626" y="161"/>
                  </a:lnTo>
                  <a:lnTo>
                    <a:pt x="2634" y="198"/>
                  </a:lnTo>
                  <a:lnTo>
                    <a:pt x="2637" y="236"/>
                  </a:lnTo>
                  <a:lnTo>
                    <a:pt x="2639" y="286"/>
                  </a:lnTo>
                  <a:lnTo>
                    <a:pt x="2646" y="335"/>
                  </a:lnTo>
                  <a:lnTo>
                    <a:pt x="2657" y="381"/>
                  </a:lnTo>
                  <a:lnTo>
                    <a:pt x="2672" y="425"/>
                  </a:lnTo>
                  <a:lnTo>
                    <a:pt x="2683" y="454"/>
                  </a:lnTo>
                  <a:lnTo>
                    <a:pt x="2697" y="476"/>
                  </a:lnTo>
                  <a:lnTo>
                    <a:pt x="2711" y="494"/>
                  </a:lnTo>
                  <a:lnTo>
                    <a:pt x="2727" y="509"/>
                  </a:lnTo>
                  <a:lnTo>
                    <a:pt x="2745" y="519"/>
                  </a:lnTo>
                  <a:lnTo>
                    <a:pt x="2763" y="529"/>
                  </a:lnTo>
                  <a:lnTo>
                    <a:pt x="3279" y="742"/>
                  </a:lnTo>
                  <a:lnTo>
                    <a:pt x="3286" y="743"/>
                  </a:lnTo>
                  <a:lnTo>
                    <a:pt x="3292" y="744"/>
                  </a:lnTo>
                  <a:lnTo>
                    <a:pt x="3298" y="747"/>
                  </a:lnTo>
                  <a:lnTo>
                    <a:pt x="3306" y="751"/>
                  </a:lnTo>
                  <a:lnTo>
                    <a:pt x="3313" y="756"/>
                  </a:lnTo>
                  <a:lnTo>
                    <a:pt x="3320" y="764"/>
                  </a:lnTo>
                  <a:lnTo>
                    <a:pt x="3328" y="772"/>
                  </a:lnTo>
                  <a:lnTo>
                    <a:pt x="3336" y="784"/>
                  </a:lnTo>
                  <a:lnTo>
                    <a:pt x="3344" y="797"/>
                  </a:lnTo>
                  <a:lnTo>
                    <a:pt x="3352" y="813"/>
                  </a:lnTo>
                  <a:lnTo>
                    <a:pt x="3360" y="832"/>
                  </a:lnTo>
                  <a:lnTo>
                    <a:pt x="3368" y="855"/>
                  </a:lnTo>
                  <a:lnTo>
                    <a:pt x="3375" y="880"/>
                  </a:lnTo>
                  <a:lnTo>
                    <a:pt x="3383" y="909"/>
                  </a:lnTo>
                  <a:lnTo>
                    <a:pt x="3390" y="941"/>
                  </a:lnTo>
                  <a:lnTo>
                    <a:pt x="3397" y="979"/>
                  </a:lnTo>
                  <a:lnTo>
                    <a:pt x="3404" y="1020"/>
                  </a:lnTo>
                  <a:lnTo>
                    <a:pt x="3410" y="1066"/>
                  </a:lnTo>
                  <a:lnTo>
                    <a:pt x="3416" y="1116"/>
                  </a:lnTo>
                  <a:lnTo>
                    <a:pt x="3421" y="1171"/>
                  </a:lnTo>
                  <a:lnTo>
                    <a:pt x="3425" y="1232"/>
                  </a:lnTo>
                  <a:lnTo>
                    <a:pt x="3430" y="1297"/>
                  </a:lnTo>
                  <a:lnTo>
                    <a:pt x="3434" y="1369"/>
                  </a:lnTo>
                  <a:lnTo>
                    <a:pt x="3436" y="1447"/>
                  </a:lnTo>
                  <a:lnTo>
                    <a:pt x="3438" y="1531"/>
                  </a:lnTo>
                  <a:lnTo>
                    <a:pt x="3440" y="1621"/>
                  </a:lnTo>
                  <a:lnTo>
                    <a:pt x="3440" y="1718"/>
                  </a:lnTo>
                  <a:lnTo>
                    <a:pt x="3440" y="1815"/>
                  </a:lnTo>
                  <a:lnTo>
                    <a:pt x="3438" y="1906"/>
                  </a:lnTo>
                  <a:lnTo>
                    <a:pt x="3436" y="1991"/>
                  </a:lnTo>
                  <a:lnTo>
                    <a:pt x="3434" y="2069"/>
                  </a:lnTo>
                  <a:lnTo>
                    <a:pt x="3430" y="2141"/>
                  </a:lnTo>
                  <a:lnTo>
                    <a:pt x="3425" y="2207"/>
                  </a:lnTo>
                  <a:lnTo>
                    <a:pt x="3421" y="2269"/>
                  </a:lnTo>
                  <a:lnTo>
                    <a:pt x="3416" y="2324"/>
                  </a:lnTo>
                  <a:lnTo>
                    <a:pt x="3410" y="2374"/>
                  </a:lnTo>
                  <a:lnTo>
                    <a:pt x="3404" y="2420"/>
                  </a:lnTo>
                  <a:lnTo>
                    <a:pt x="3397" y="2461"/>
                  </a:lnTo>
                  <a:lnTo>
                    <a:pt x="3390" y="2497"/>
                  </a:lnTo>
                  <a:lnTo>
                    <a:pt x="3383" y="2531"/>
                  </a:lnTo>
                  <a:lnTo>
                    <a:pt x="3375" y="2559"/>
                  </a:lnTo>
                  <a:lnTo>
                    <a:pt x="3367" y="2585"/>
                  </a:lnTo>
                  <a:lnTo>
                    <a:pt x="3360" y="2607"/>
                  </a:lnTo>
                  <a:lnTo>
                    <a:pt x="3351" y="2626"/>
                  </a:lnTo>
                  <a:lnTo>
                    <a:pt x="3343" y="2642"/>
                  </a:lnTo>
                  <a:lnTo>
                    <a:pt x="3336" y="2654"/>
                  </a:lnTo>
                  <a:lnTo>
                    <a:pt x="3327" y="2666"/>
                  </a:lnTo>
                  <a:lnTo>
                    <a:pt x="3320" y="2674"/>
                  </a:lnTo>
                  <a:lnTo>
                    <a:pt x="3313" y="2681"/>
                  </a:lnTo>
                  <a:lnTo>
                    <a:pt x="3304" y="2687"/>
                  </a:lnTo>
                  <a:lnTo>
                    <a:pt x="3298" y="2690"/>
                  </a:lnTo>
                  <a:lnTo>
                    <a:pt x="3291" y="2692"/>
                  </a:lnTo>
                  <a:lnTo>
                    <a:pt x="3285" y="2694"/>
                  </a:lnTo>
                  <a:lnTo>
                    <a:pt x="3278" y="2694"/>
                  </a:lnTo>
                  <a:lnTo>
                    <a:pt x="3273" y="2695"/>
                  </a:lnTo>
                  <a:lnTo>
                    <a:pt x="3268" y="2695"/>
                  </a:lnTo>
                  <a:lnTo>
                    <a:pt x="2551" y="2695"/>
                  </a:lnTo>
                  <a:lnTo>
                    <a:pt x="2485" y="2726"/>
                  </a:lnTo>
                  <a:lnTo>
                    <a:pt x="2417" y="2753"/>
                  </a:lnTo>
                  <a:lnTo>
                    <a:pt x="2349" y="2776"/>
                  </a:lnTo>
                  <a:lnTo>
                    <a:pt x="2280" y="2793"/>
                  </a:lnTo>
                  <a:lnTo>
                    <a:pt x="2209" y="2806"/>
                  </a:lnTo>
                  <a:lnTo>
                    <a:pt x="2137" y="2813"/>
                  </a:lnTo>
                  <a:lnTo>
                    <a:pt x="2064" y="2815"/>
                  </a:lnTo>
                  <a:lnTo>
                    <a:pt x="1991" y="2813"/>
                  </a:lnTo>
                  <a:lnTo>
                    <a:pt x="1919" y="2806"/>
                  </a:lnTo>
                  <a:lnTo>
                    <a:pt x="1848" y="2794"/>
                  </a:lnTo>
                  <a:lnTo>
                    <a:pt x="1779" y="2777"/>
                  </a:lnTo>
                  <a:lnTo>
                    <a:pt x="1711" y="2755"/>
                  </a:lnTo>
                  <a:lnTo>
                    <a:pt x="1643" y="2730"/>
                  </a:lnTo>
                  <a:lnTo>
                    <a:pt x="1577" y="2700"/>
                  </a:lnTo>
                  <a:lnTo>
                    <a:pt x="195" y="2700"/>
                  </a:lnTo>
                  <a:lnTo>
                    <a:pt x="159" y="2697"/>
                  </a:lnTo>
                  <a:lnTo>
                    <a:pt x="126" y="2689"/>
                  </a:lnTo>
                  <a:lnTo>
                    <a:pt x="96" y="2674"/>
                  </a:lnTo>
                  <a:lnTo>
                    <a:pt x="69" y="2655"/>
                  </a:lnTo>
                  <a:lnTo>
                    <a:pt x="46" y="2631"/>
                  </a:lnTo>
                  <a:lnTo>
                    <a:pt x="26" y="2604"/>
                  </a:lnTo>
                  <a:lnTo>
                    <a:pt x="13" y="2574"/>
                  </a:lnTo>
                  <a:lnTo>
                    <a:pt x="3" y="2540"/>
                  </a:lnTo>
                  <a:lnTo>
                    <a:pt x="0" y="2505"/>
                  </a:lnTo>
                  <a:lnTo>
                    <a:pt x="0" y="1270"/>
                  </a:lnTo>
                  <a:lnTo>
                    <a:pt x="3" y="1212"/>
                  </a:lnTo>
                  <a:lnTo>
                    <a:pt x="10" y="1154"/>
                  </a:lnTo>
                  <a:lnTo>
                    <a:pt x="24" y="1099"/>
                  </a:lnTo>
                  <a:lnTo>
                    <a:pt x="42" y="1045"/>
                  </a:lnTo>
                  <a:lnTo>
                    <a:pt x="65" y="993"/>
                  </a:lnTo>
                  <a:lnTo>
                    <a:pt x="92" y="943"/>
                  </a:lnTo>
                  <a:lnTo>
                    <a:pt x="123" y="896"/>
                  </a:lnTo>
                  <a:lnTo>
                    <a:pt x="157" y="851"/>
                  </a:lnTo>
                  <a:lnTo>
                    <a:pt x="197" y="811"/>
                  </a:lnTo>
                  <a:lnTo>
                    <a:pt x="240" y="773"/>
                  </a:lnTo>
                  <a:lnTo>
                    <a:pt x="286" y="740"/>
                  </a:lnTo>
                  <a:lnTo>
                    <a:pt x="335" y="710"/>
                  </a:lnTo>
                  <a:lnTo>
                    <a:pt x="387" y="685"/>
                  </a:lnTo>
                  <a:lnTo>
                    <a:pt x="442" y="664"/>
                  </a:lnTo>
                  <a:lnTo>
                    <a:pt x="498" y="650"/>
                  </a:lnTo>
                  <a:lnTo>
                    <a:pt x="1359" y="494"/>
                  </a:lnTo>
                  <a:lnTo>
                    <a:pt x="1381" y="489"/>
                  </a:lnTo>
                  <a:lnTo>
                    <a:pt x="1400" y="480"/>
                  </a:lnTo>
                  <a:lnTo>
                    <a:pt x="1418" y="466"/>
                  </a:lnTo>
                  <a:lnTo>
                    <a:pt x="1433" y="447"/>
                  </a:lnTo>
                  <a:lnTo>
                    <a:pt x="1450" y="425"/>
                  </a:lnTo>
                  <a:lnTo>
                    <a:pt x="1467" y="393"/>
                  </a:lnTo>
                  <a:lnTo>
                    <a:pt x="1479" y="358"/>
                  </a:lnTo>
                  <a:lnTo>
                    <a:pt x="1489" y="322"/>
                  </a:lnTo>
                  <a:lnTo>
                    <a:pt x="1495" y="282"/>
                  </a:lnTo>
                  <a:lnTo>
                    <a:pt x="1497" y="241"/>
                  </a:lnTo>
                  <a:lnTo>
                    <a:pt x="1497" y="219"/>
                  </a:lnTo>
                  <a:lnTo>
                    <a:pt x="1498" y="183"/>
                  </a:lnTo>
                  <a:lnTo>
                    <a:pt x="1504" y="150"/>
                  </a:lnTo>
                  <a:lnTo>
                    <a:pt x="1517" y="118"/>
                  </a:lnTo>
                  <a:lnTo>
                    <a:pt x="1533" y="90"/>
                  </a:lnTo>
                  <a:lnTo>
                    <a:pt x="1555" y="64"/>
                  </a:lnTo>
                  <a:lnTo>
                    <a:pt x="1580" y="43"/>
                  </a:lnTo>
                  <a:lnTo>
                    <a:pt x="1608" y="25"/>
                  </a:lnTo>
                  <a:lnTo>
                    <a:pt x="1640" y="12"/>
                  </a:lnTo>
                  <a:lnTo>
                    <a:pt x="1673" y="3"/>
                  </a:lnTo>
                  <a:lnTo>
                    <a:pt x="17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3" name="Freeform 1184"/>
            <p:cNvSpPr>
              <a:spLocks noEditPoints="1"/>
            </p:cNvSpPr>
            <p:nvPr/>
          </p:nvSpPr>
          <p:spPr bwMode="auto">
            <a:xfrm>
              <a:off x="5784851" y="5205413"/>
              <a:ext cx="65088" cy="65088"/>
            </a:xfrm>
            <a:custGeom>
              <a:avLst/>
              <a:gdLst>
                <a:gd name="T0" fmla="*/ 144 w 408"/>
                <a:gd name="T1" fmla="*/ 110 h 402"/>
                <a:gd name="T2" fmla="*/ 132 w 408"/>
                <a:gd name="T3" fmla="*/ 112 h 402"/>
                <a:gd name="T4" fmla="*/ 123 w 408"/>
                <a:gd name="T5" fmla="*/ 117 h 402"/>
                <a:gd name="T6" fmla="*/ 117 w 408"/>
                <a:gd name="T7" fmla="*/ 125 h 402"/>
                <a:gd name="T8" fmla="*/ 115 w 408"/>
                <a:gd name="T9" fmla="*/ 133 h 402"/>
                <a:gd name="T10" fmla="*/ 149 w 408"/>
                <a:gd name="T11" fmla="*/ 184 h 402"/>
                <a:gd name="T12" fmla="*/ 182 w 408"/>
                <a:gd name="T13" fmla="*/ 236 h 402"/>
                <a:gd name="T14" fmla="*/ 213 w 408"/>
                <a:gd name="T15" fmla="*/ 288 h 402"/>
                <a:gd name="T16" fmla="*/ 253 w 408"/>
                <a:gd name="T17" fmla="*/ 288 h 402"/>
                <a:gd name="T18" fmla="*/ 265 w 408"/>
                <a:gd name="T19" fmla="*/ 284 h 402"/>
                <a:gd name="T20" fmla="*/ 277 w 408"/>
                <a:gd name="T21" fmla="*/ 277 h 402"/>
                <a:gd name="T22" fmla="*/ 284 w 408"/>
                <a:gd name="T23" fmla="*/ 266 h 402"/>
                <a:gd name="T24" fmla="*/ 287 w 408"/>
                <a:gd name="T25" fmla="*/ 253 h 402"/>
                <a:gd name="T26" fmla="*/ 287 w 408"/>
                <a:gd name="T27" fmla="*/ 144 h 402"/>
                <a:gd name="T28" fmla="*/ 284 w 408"/>
                <a:gd name="T29" fmla="*/ 132 h 402"/>
                <a:gd name="T30" fmla="*/ 277 w 408"/>
                <a:gd name="T31" fmla="*/ 120 h 402"/>
                <a:gd name="T32" fmla="*/ 265 w 408"/>
                <a:gd name="T33" fmla="*/ 113 h 402"/>
                <a:gd name="T34" fmla="*/ 253 w 408"/>
                <a:gd name="T35" fmla="*/ 110 h 402"/>
                <a:gd name="T36" fmla="*/ 144 w 408"/>
                <a:gd name="T37" fmla="*/ 110 h 402"/>
                <a:gd name="T38" fmla="*/ 149 w 408"/>
                <a:gd name="T39" fmla="*/ 0 h 402"/>
                <a:gd name="T40" fmla="*/ 258 w 408"/>
                <a:gd name="T41" fmla="*/ 0 h 402"/>
                <a:gd name="T42" fmla="*/ 288 w 408"/>
                <a:gd name="T43" fmla="*/ 3 h 402"/>
                <a:gd name="T44" fmla="*/ 315 w 408"/>
                <a:gd name="T45" fmla="*/ 13 h 402"/>
                <a:gd name="T46" fmla="*/ 341 w 408"/>
                <a:gd name="T47" fmla="*/ 26 h 402"/>
                <a:gd name="T48" fmla="*/ 363 w 408"/>
                <a:gd name="T49" fmla="*/ 45 h 402"/>
                <a:gd name="T50" fmla="*/ 382 w 408"/>
                <a:gd name="T51" fmla="*/ 67 h 402"/>
                <a:gd name="T52" fmla="*/ 395 w 408"/>
                <a:gd name="T53" fmla="*/ 92 h 402"/>
                <a:gd name="T54" fmla="*/ 405 w 408"/>
                <a:gd name="T55" fmla="*/ 120 h 402"/>
                <a:gd name="T56" fmla="*/ 408 w 408"/>
                <a:gd name="T57" fmla="*/ 150 h 402"/>
                <a:gd name="T58" fmla="*/ 408 w 408"/>
                <a:gd name="T59" fmla="*/ 259 h 402"/>
                <a:gd name="T60" fmla="*/ 403 w 408"/>
                <a:gd name="T61" fmla="*/ 287 h 402"/>
                <a:gd name="T62" fmla="*/ 392 w 408"/>
                <a:gd name="T63" fmla="*/ 313 h 402"/>
                <a:gd name="T64" fmla="*/ 377 w 408"/>
                <a:gd name="T65" fmla="*/ 338 h 402"/>
                <a:gd name="T66" fmla="*/ 358 w 408"/>
                <a:gd name="T67" fmla="*/ 359 h 402"/>
                <a:gd name="T68" fmla="*/ 335 w 408"/>
                <a:gd name="T69" fmla="*/ 377 h 402"/>
                <a:gd name="T70" fmla="*/ 310 w 408"/>
                <a:gd name="T71" fmla="*/ 391 h 402"/>
                <a:gd name="T72" fmla="*/ 282 w 408"/>
                <a:gd name="T73" fmla="*/ 399 h 402"/>
                <a:gd name="T74" fmla="*/ 253 w 408"/>
                <a:gd name="T75" fmla="*/ 402 h 402"/>
                <a:gd name="T76" fmla="*/ 144 w 408"/>
                <a:gd name="T77" fmla="*/ 402 h 402"/>
                <a:gd name="T78" fmla="*/ 126 w 408"/>
                <a:gd name="T79" fmla="*/ 368 h 402"/>
                <a:gd name="T80" fmla="*/ 106 w 408"/>
                <a:gd name="T81" fmla="*/ 330 h 402"/>
                <a:gd name="T82" fmla="*/ 85 w 408"/>
                <a:gd name="T83" fmla="*/ 293 h 402"/>
                <a:gd name="T84" fmla="*/ 62 w 408"/>
                <a:gd name="T85" fmla="*/ 257 h 402"/>
                <a:gd name="T86" fmla="*/ 38 w 408"/>
                <a:gd name="T87" fmla="*/ 223 h 402"/>
                <a:gd name="T88" fmla="*/ 12 w 408"/>
                <a:gd name="T89" fmla="*/ 190 h 402"/>
                <a:gd name="T90" fmla="*/ 0 w 408"/>
                <a:gd name="T91" fmla="*/ 179 h 402"/>
                <a:gd name="T92" fmla="*/ 0 w 408"/>
                <a:gd name="T93" fmla="*/ 150 h 402"/>
                <a:gd name="T94" fmla="*/ 3 w 408"/>
                <a:gd name="T95" fmla="*/ 120 h 402"/>
                <a:gd name="T96" fmla="*/ 13 w 408"/>
                <a:gd name="T97" fmla="*/ 92 h 402"/>
                <a:gd name="T98" fmla="*/ 26 w 408"/>
                <a:gd name="T99" fmla="*/ 67 h 402"/>
                <a:gd name="T100" fmla="*/ 45 w 408"/>
                <a:gd name="T101" fmla="*/ 45 h 402"/>
                <a:gd name="T102" fmla="*/ 67 w 408"/>
                <a:gd name="T103" fmla="*/ 26 h 402"/>
                <a:gd name="T104" fmla="*/ 92 w 408"/>
                <a:gd name="T105" fmla="*/ 13 h 402"/>
                <a:gd name="T106" fmla="*/ 120 w 408"/>
                <a:gd name="T107" fmla="*/ 3 h 402"/>
                <a:gd name="T108" fmla="*/ 149 w 408"/>
                <a:gd name="T10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02">
                  <a:moveTo>
                    <a:pt x="144" y="110"/>
                  </a:moveTo>
                  <a:lnTo>
                    <a:pt x="132" y="112"/>
                  </a:lnTo>
                  <a:lnTo>
                    <a:pt x="123" y="117"/>
                  </a:lnTo>
                  <a:lnTo>
                    <a:pt x="117" y="125"/>
                  </a:lnTo>
                  <a:lnTo>
                    <a:pt x="115" y="133"/>
                  </a:lnTo>
                  <a:lnTo>
                    <a:pt x="149" y="184"/>
                  </a:lnTo>
                  <a:lnTo>
                    <a:pt x="182" y="236"/>
                  </a:lnTo>
                  <a:lnTo>
                    <a:pt x="213" y="288"/>
                  </a:lnTo>
                  <a:lnTo>
                    <a:pt x="253" y="288"/>
                  </a:lnTo>
                  <a:lnTo>
                    <a:pt x="265" y="284"/>
                  </a:lnTo>
                  <a:lnTo>
                    <a:pt x="277" y="277"/>
                  </a:lnTo>
                  <a:lnTo>
                    <a:pt x="284" y="266"/>
                  </a:lnTo>
                  <a:lnTo>
                    <a:pt x="287" y="253"/>
                  </a:lnTo>
                  <a:lnTo>
                    <a:pt x="287" y="144"/>
                  </a:lnTo>
                  <a:lnTo>
                    <a:pt x="284" y="132"/>
                  </a:lnTo>
                  <a:lnTo>
                    <a:pt x="277" y="120"/>
                  </a:lnTo>
                  <a:lnTo>
                    <a:pt x="265" y="113"/>
                  </a:lnTo>
                  <a:lnTo>
                    <a:pt x="253" y="110"/>
                  </a:lnTo>
                  <a:lnTo>
                    <a:pt x="144" y="110"/>
                  </a:lnTo>
                  <a:close/>
                  <a:moveTo>
                    <a:pt x="149" y="0"/>
                  </a:moveTo>
                  <a:lnTo>
                    <a:pt x="258" y="0"/>
                  </a:lnTo>
                  <a:lnTo>
                    <a:pt x="288" y="3"/>
                  </a:lnTo>
                  <a:lnTo>
                    <a:pt x="315" y="13"/>
                  </a:lnTo>
                  <a:lnTo>
                    <a:pt x="341" y="26"/>
                  </a:lnTo>
                  <a:lnTo>
                    <a:pt x="363" y="45"/>
                  </a:lnTo>
                  <a:lnTo>
                    <a:pt x="382" y="67"/>
                  </a:lnTo>
                  <a:lnTo>
                    <a:pt x="395" y="92"/>
                  </a:lnTo>
                  <a:lnTo>
                    <a:pt x="405" y="120"/>
                  </a:lnTo>
                  <a:lnTo>
                    <a:pt x="408" y="150"/>
                  </a:lnTo>
                  <a:lnTo>
                    <a:pt x="408" y="259"/>
                  </a:lnTo>
                  <a:lnTo>
                    <a:pt x="403" y="287"/>
                  </a:lnTo>
                  <a:lnTo>
                    <a:pt x="392" y="313"/>
                  </a:lnTo>
                  <a:lnTo>
                    <a:pt x="377" y="338"/>
                  </a:lnTo>
                  <a:lnTo>
                    <a:pt x="358" y="359"/>
                  </a:lnTo>
                  <a:lnTo>
                    <a:pt x="335" y="377"/>
                  </a:lnTo>
                  <a:lnTo>
                    <a:pt x="310" y="391"/>
                  </a:lnTo>
                  <a:lnTo>
                    <a:pt x="282" y="399"/>
                  </a:lnTo>
                  <a:lnTo>
                    <a:pt x="253" y="402"/>
                  </a:lnTo>
                  <a:lnTo>
                    <a:pt x="144" y="402"/>
                  </a:lnTo>
                  <a:lnTo>
                    <a:pt x="126" y="368"/>
                  </a:lnTo>
                  <a:lnTo>
                    <a:pt x="106" y="330"/>
                  </a:lnTo>
                  <a:lnTo>
                    <a:pt x="85" y="293"/>
                  </a:lnTo>
                  <a:lnTo>
                    <a:pt x="62" y="257"/>
                  </a:lnTo>
                  <a:lnTo>
                    <a:pt x="38" y="223"/>
                  </a:lnTo>
                  <a:lnTo>
                    <a:pt x="12" y="190"/>
                  </a:lnTo>
                  <a:lnTo>
                    <a:pt x="0" y="179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3" y="92"/>
                  </a:lnTo>
                  <a:lnTo>
                    <a:pt x="26" y="67"/>
                  </a:lnTo>
                  <a:lnTo>
                    <a:pt x="45" y="45"/>
                  </a:lnTo>
                  <a:lnTo>
                    <a:pt x="67" y="26"/>
                  </a:lnTo>
                  <a:lnTo>
                    <a:pt x="92" y="13"/>
                  </a:lnTo>
                  <a:lnTo>
                    <a:pt x="120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4" name="Freeform 1185"/>
            <p:cNvSpPr>
              <a:spLocks noEditPoints="1"/>
            </p:cNvSpPr>
            <p:nvPr/>
          </p:nvSpPr>
          <p:spPr bwMode="auto">
            <a:xfrm>
              <a:off x="5538788" y="5205413"/>
              <a:ext cx="255588" cy="255588"/>
            </a:xfrm>
            <a:custGeom>
              <a:avLst/>
              <a:gdLst>
                <a:gd name="T0" fmla="*/ 673 w 1606"/>
                <a:gd name="T1" fmla="*/ 128 h 1609"/>
                <a:gd name="T2" fmla="*/ 493 w 1606"/>
                <a:gd name="T3" fmla="*/ 189 h 1609"/>
                <a:gd name="T4" fmla="*/ 339 w 1606"/>
                <a:gd name="T5" fmla="*/ 297 h 1609"/>
                <a:gd name="T6" fmla="*/ 220 w 1606"/>
                <a:gd name="T7" fmla="*/ 440 h 1609"/>
                <a:gd name="T8" fmla="*/ 142 w 1606"/>
                <a:gd name="T9" fmla="*/ 612 h 1609"/>
                <a:gd name="T10" fmla="*/ 115 w 1606"/>
                <a:gd name="T11" fmla="*/ 805 h 1609"/>
                <a:gd name="T12" fmla="*/ 142 w 1606"/>
                <a:gd name="T13" fmla="*/ 998 h 1609"/>
                <a:gd name="T14" fmla="*/ 220 w 1606"/>
                <a:gd name="T15" fmla="*/ 1170 h 1609"/>
                <a:gd name="T16" fmla="*/ 339 w 1606"/>
                <a:gd name="T17" fmla="*/ 1313 h 1609"/>
                <a:gd name="T18" fmla="*/ 493 w 1606"/>
                <a:gd name="T19" fmla="*/ 1420 h 1609"/>
                <a:gd name="T20" fmla="*/ 673 w 1606"/>
                <a:gd name="T21" fmla="*/ 1481 h 1609"/>
                <a:gd name="T22" fmla="*/ 869 w 1606"/>
                <a:gd name="T23" fmla="*/ 1491 h 1609"/>
                <a:gd name="T24" fmla="*/ 1055 w 1606"/>
                <a:gd name="T25" fmla="*/ 1446 h 1609"/>
                <a:gd name="T26" fmla="*/ 1219 w 1606"/>
                <a:gd name="T27" fmla="*/ 1353 h 1609"/>
                <a:gd name="T28" fmla="*/ 1350 w 1606"/>
                <a:gd name="T29" fmla="*/ 1221 h 1609"/>
                <a:gd name="T30" fmla="*/ 1443 w 1606"/>
                <a:gd name="T31" fmla="*/ 1058 h 1609"/>
                <a:gd name="T32" fmla="*/ 1488 w 1606"/>
                <a:gd name="T33" fmla="*/ 871 h 1609"/>
                <a:gd name="T34" fmla="*/ 1478 w 1606"/>
                <a:gd name="T35" fmla="*/ 674 h 1609"/>
                <a:gd name="T36" fmla="*/ 1417 w 1606"/>
                <a:gd name="T37" fmla="*/ 494 h 1609"/>
                <a:gd name="T38" fmla="*/ 1311 w 1606"/>
                <a:gd name="T39" fmla="*/ 341 h 1609"/>
                <a:gd name="T40" fmla="*/ 1168 w 1606"/>
                <a:gd name="T41" fmla="*/ 221 h 1609"/>
                <a:gd name="T42" fmla="*/ 996 w 1606"/>
                <a:gd name="T43" fmla="*/ 143 h 1609"/>
                <a:gd name="T44" fmla="*/ 803 w 1606"/>
                <a:gd name="T45" fmla="*/ 115 h 1609"/>
                <a:gd name="T46" fmla="*/ 947 w 1606"/>
                <a:gd name="T47" fmla="*/ 14 h 1609"/>
                <a:gd name="T48" fmla="*/ 1146 w 1606"/>
                <a:gd name="T49" fmla="*/ 79 h 1609"/>
                <a:gd name="T50" fmla="*/ 1319 w 1606"/>
                <a:gd name="T51" fmla="*/ 190 h 1609"/>
                <a:gd name="T52" fmla="*/ 1459 w 1606"/>
                <a:gd name="T53" fmla="*/ 342 h 1609"/>
                <a:gd name="T54" fmla="*/ 1556 w 1606"/>
                <a:gd name="T55" fmla="*/ 525 h 1609"/>
                <a:gd name="T56" fmla="*/ 1603 w 1606"/>
                <a:gd name="T57" fmla="*/ 731 h 1609"/>
                <a:gd name="T58" fmla="*/ 1593 w 1606"/>
                <a:gd name="T59" fmla="*/ 949 h 1609"/>
                <a:gd name="T60" fmla="*/ 1529 w 1606"/>
                <a:gd name="T61" fmla="*/ 1149 h 1609"/>
                <a:gd name="T62" fmla="*/ 1416 w 1606"/>
                <a:gd name="T63" fmla="*/ 1323 h 1609"/>
                <a:gd name="T64" fmla="*/ 1265 w 1606"/>
                <a:gd name="T65" fmla="*/ 1462 h 1609"/>
                <a:gd name="T66" fmla="*/ 1082 w 1606"/>
                <a:gd name="T67" fmla="*/ 1559 h 1609"/>
                <a:gd name="T68" fmla="*/ 876 w 1606"/>
                <a:gd name="T69" fmla="*/ 1606 h 1609"/>
                <a:gd name="T70" fmla="*/ 659 w 1606"/>
                <a:gd name="T71" fmla="*/ 1596 h 1609"/>
                <a:gd name="T72" fmla="*/ 460 w 1606"/>
                <a:gd name="T73" fmla="*/ 1531 h 1609"/>
                <a:gd name="T74" fmla="*/ 287 w 1606"/>
                <a:gd name="T75" fmla="*/ 1420 h 1609"/>
                <a:gd name="T76" fmla="*/ 147 w 1606"/>
                <a:gd name="T77" fmla="*/ 1268 h 1609"/>
                <a:gd name="T78" fmla="*/ 50 w 1606"/>
                <a:gd name="T79" fmla="*/ 1084 h 1609"/>
                <a:gd name="T80" fmla="*/ 3 w 1606"/>
                <a:gd name="T81" fmla="*/ 878 h 1609"/>
                <a:gd name="T82" fmla="*/ 13 w 1606"/>
                <a:gd name="T83" fmla="*/ 660 h 1609"/>
                <a:gd name="T84" fmla="*/ 77 w 1606"/>
                <a:gd name="T85" fmla="*/ 461 h 1609"/>
                <a:gd name="T86" fmla="*/ 190 w 1606"/>
                <a:gd name="T87" fmla="*/ 288 h 1609"/>
                <a:gd name="T88" fmla="*/ 341 w 1606"/>
                <a:gd name="T89" fmla="*/ 149 h 1609"/>
                <a:gd name="T90" fmla="*/ 524 w 1606"/>
                <a:gd name="T91" fmla="*/ 52 h 1609"/>
                <a:gd name="T92" fmla="*/ 730 w 1606"/>
                <a:gd name="T93" fmla="*/ 3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6" h="1609">
                  <a:moveTo>
                    <a:pt x="803" y="115"/>
                  </a:moveTo>
                  <a:lnTo>
                    <a:pt x="737" y="118"/>
                  </a:lnTo>
                  <a:lnTo>
                    <a:pt x="673" y="128"/>
                  </a:lnTo>
                  <a:lnTo>
                    <a:pt x="610" y="143"/>
                  </a:lnTo>
                  <a:lnTo>
                    <a:pt x="551" y="164"/>
                  </a:lnTo>
                  <a:lnTo>
                    <a:pt x="493" y="189"/>
                  </a:lnTo>
                  <a:lnTo>
                    <a:pt x="438" y="221"/>
                  </a:lnTo>
                  <a:lnTo>
                    <a:pt x="387" y="256"/>
                  </a:lnTo>
                  <a:lnTo>
                    <a:pt x="339" y="297"/>
                  </a:lnTo>
                  <a:lnTo>
                    <a:pt x="295" y="341"/>
                  </a:lnTo>
                  <a:lnTo>
                    <a:pt x="256" y="389"/>
                  </a:lnTo>
                  <a:lnTo>
                    <a:pt x="220" y="440"/>
                  </a:lnTo>
                  <a:lnTo>
                    <a:pt x="189" y="494"/>
                  </a:lnTo>
                  <a:lnTo>
                    <a:pt x="163" y="552"/>
                  </a:lnTo>
                  <a:lnTo>
                    <a:pt x="142" y="612"/>
                  </a:lnTo>
                  <a:lnTo>
                    <a:pt x="128" y="674"/>
                  </a:lnTo>
                  <a:lnTo>
                    <a:pt x="118" y="739"/>
                  </a:lnTo>
                  <a:lnTo>
                    <a:pt x="115" y="805"/>
                  </a:lnTo>
                  <a:lnTo>
                    <a:pt x="118" y="871"/>
                  </a:lnTo>
                  <a:lnTo>
                    <a:pt x="128" y="935"/>
                  </a:lnTo>
                  <a:lnTo>
                    <a:pt x="142" y="998"/>
                  </a:lnTo>
                  <a:lnTo>
                    <a:pt x="163" y="1058"/>
                  </a:lnTo>
                  <a:lnTo>
                    <a:pt x="189" y="1116"/>
                  </a:lnTo>
                  <a:lnTo>
                    <a:pt x="220" y="1170"/>
                  </a:lnTo>
                  <a:lnTo>
                    <a:pt x="256" y="1221"/>
                  </a:lnTo>
                  <a:lnTo>
                    <a:pt x="295" y="1269"/>
                  </a:lnTo>
                  <a:lnTo>
                    <a:pt x="339" y="1313"/>
                  </a:lnTo>
                  <a:lnTo>
                    <a:pt x="387" y="1353"/>
                  </a:lnTo>
                  <a:lnTo>
                    <a:pt x="438" y="1388"/>
                  </a:lnTo>
                  <a:lnTo>
                    <a:pt x="493" y="1420"/>
                  </a:lnTo>
                  <a:lnTo>
                    <a:pt x="551" y="1446"/>
                  </a:lnTo>
                  <a:lnTo>
                    <a:pt x="610" y="1467"/>
                  </a:lnTo>
                  <a:lnTo>
                    <a:pt x="673" y="1481"/>
                  </a:lnTo>
                  <a:lnTo>
                    <a:pt x="737" y="1491"/>
                  </a:lnTo>
                  <a:lnTo>
                    <a:pt x="803" y="1494"/>
                  </a:lnTo>
                  <a:lnTo>
                    <a:pt x="869" y="1491"/>
                  </a:lnTo>
                  <a:lnTo>
                    <a:pt x="933" y="1481"/>
                  </a:lnTo>
                  <a:lnTo>
                    <a:pt x="996" y="1467"/>
                  </a:lnTo>
                  <a:lnTo>
                    <a:pt x="1055" y="1446"/>
                  </a:lnTo>
                  <a:lnTo>
                    <a:pt x="1113" y="1420"/>
                  </a:lnTo>
                  <a:lnTo>
                    <a:pt x="1168" y="1388"/>
                  </a:lnTo>
                  <a:lnTo>
                    <a:pt x="1219" y="1353"/>
                  </a:lnTo>
                  <a:lnTo>
                    <a:pt x="1267" y="1313"/>
                  </a:lnTo>
                  <a:lnTo>
                    <a:pt x="1311" y="1269"/>
                  </a:lnTo>
                  <a:lnTo>
                    <a:pt x="1350" y="1221"/>
                  </a:lnTo>
                  <a:lnTo>
                    <a:pt x="1386" y="1170"/>
                  </a:lnTo>
                  <a:lnTo>
                    <a:pt x="1417" y="1116"/>
                  </a:lnTo>
                  <a:lnTo>
                    <a:pt x="1443" y="1058"/>
                  </a:lnTo>
                  <a:lnTo>
                    <a:pt x="1464" y="998"/>
                  </a:lnTo>
                  <a:lnTo>
                    <a:pt x="1478" y="935"/>
                  </a:lnTo>
                  <a:lnTo>
                    <a:pt x="1488" y="871"/>
                  </a:lnTo>
                  <a:lnTo>
                    <a:pt x="1491" y="805"/>
                  </a:lnTo>
                  <a:lnTo>
                    <a:pt x="1488" y="739"/>
                  </a:lnTo>
                  <a:lnTo>
                    <a:pt x="1478" y="674"/>
                  </a:lnTo>
                  <a:lnTo>
                    <a:pt x="1464" y="612"/>
                  </a:lnTo>
                  <a:lnTo>
                    <a:pt x="1443" y="552"/>
                  </a:lnTo>
                  <a:lnTo>
                    <a:pt x="1417" y="494"/>
                  </a:lnTo>
                  <a:lnTo>
                    <a:pt x="1386" y="440"/>
                  </a:lnTo>
                  <a:lnTo>
                    <a:pt x="1350" y="389"/>
                  </a:lnTo>
                  <a:lnTo>
                    <a:pt x="1311" y="341"/>
                  </a:lnTo>
                  <a:lnTo>
                    <a:pt x="1267" y="297"/>
                  </a:lnTo>
                  <a:lnTo>
                    <a:pt x="1219" y="256"/>
                  </a:lnTo>
                  <a:lnTo>
                    <a:pt x="1168" y="221"/>
                  </a:lnTo>
                  <a:lnTo>
                    <a:pt x="1113" y="189"/>
                  </a:lnTo>
                  <a:lnTo>
                    <a:pt x="1055" y="164"/>
                  </a:lnTo>
                  <a:lnTo>
                    <a:pt x="996" y="143"/>
                  </a:lnTo>
                  <a:lnTo>
                    <a:pt x="933" y="128"/>
                  </a:lnTo>
                  <a:lnTo>
                    <a:pt x="869" y="118"/>
                  </a:lnTo>
                  <a:lnTo>
                    <a:pt x="803" y="115"/>
                  </a:lnTo>
                  <a:close/>
                  <a:moveTo>
                    <a:pt x="803" y="0"/>
                  </a:moveTo>
                  <a:lnTo>
                    <a:pt x="876" y="3"/>
                  </a:lnTo>
                  <a:lnTo>
                    <a:pt x="947" y="14"/>
                  </a:lnTo>
                  <a:lnTo>
                    <a:pt x="1016" y="30"/>
                  </a:lnTo>
                  <a:lnTo>
                    <a:pt x="1082" y="52"/>
                  </a:lnTo>
                  <a:lnTo>
                    <a:pt x="1146" y="79"/>
                  </a:lnTo>
                  <a:lnTo>
                    <a:pt x="1207" y="111"/>
                  </a:lnTo>
                  <a:lnTo>
                    <a:pt x="1265" y="149"/>
                  </a:lnTo>
                  <a:lnTo>
                    <a:pt x="1319" y="190"/>
                  </a:lnTo>
                  <a:lnTo>
                    <a:pt x="1370" y="236"/>
                  </a:lnTo>
                  <a:lnTo>
                    <a:pt x="1416" y="288"/>
                  </a:lnTo>
                  <a:lnTo>
                    <a:pt x="1459" y="342"/>
                  </a:lnTo>
                  <a:lnTo>
                    <a:pt x="1495" y="399"/>
                  </a:lnTo>
                  <a:lnTo>
                    <a:pt x="1529" y="461"/>
                  </a:lnTo>
                  <a:lnTo>
                    <a:pt x="1556" y="525"/>
                  </a:lnTo>
                  <a:lnTo>
                    <a:pt x="1576" y="591"/>
                  </a:lnTo>
                  <a:lnTo>
                    <a:pt x="1593" y="660"/>
                  </a:lnTo>
                  <a:lnTo>
                    <a:pt x="1603" y="731"/>
                  </a:lnTo>
                  <a:lnTo>
                    <a:pt x="1606" y="805"/>
                  </a:lnTo>
                  <a:lnTo>
                    <a:pt x="1603" y="878"/>
                  </a:lnTo>
                  <a:lnTo>
                    <a:pt x="1593" y="949"/>
                  </a:lnTo>
                  <a:lnTo>
                    <a:pt x="1576" y="1018"/>
                  </a:lnTo>
                  <a:lnTo>
                    <a:pt x="1556" y="1084"/>
                  </a:lnTo>
                  <a:lnTo>
                    <a:pt x="1529" y="1149"/>
                  </a:lnTo>
                  <a:lnTo>
                    <a:pt x="1495" y="1210"/>
                  </a:lnTo>
                  <a:lnTo>
                    <a:pt x="1459" y="1268"/>
                  </a:lnTo>
                  <a:lnTo>
                    <a:pt x="1416" y="1323"/>
                  </a:lnTo>
                  <a:lnTo>
                    <a:pt x="1370" y="1373"/>
                  </a:lnTo>
                  <a:lnTo>
                    <a:pt x="1319" y="1420"/>
                  </a:lnTo>
                  <a:lnTo>
                    <a:pt x="1265" y="1462"/>
                  </a:lnTo>
                  <a:lnTo>
                    <a:pt x="1207" y="1499"/>
                  </a:lnTo>
                  <a:lnTo>
                    <a:pt x="1146" y="1531"/>
                  </a:lnTo>
                  <a:lnTo>
                    <a:pt x="1082" y="1559"/>
                  </a:lnTo>
                  <a:lnTo>
                    <a:pt x="1016" y="1581"/>
                  </a:lnTo>
                  <a:lnTo>
                    <a:pt x="947" y="1596"/>
                  </a:lnTo>
                  <a:lnTo>
                    <a:pt x="876" y="1606"/>
                  </a:lnTo>
                  <a:lnTo>
                    <a:pt x="803" y="1609"/>
                  </a:lnTo>
                  <a:lnTo>
                    <a:pt x="730" y="1606"/>
                  </a:lnTo>
                  <a:lnTo>
                    <a:pt x="659" y="1596"/>
                  </a:lnTo>
                  <a:lnTo>
                    <a:pt x="590" y="1581"/>
                  </a:lnTo>
                  <a:lnTo>
                    <a:pt x="524" y="1559"/>
                  </a:lnTo>
                  <a:lnTo>
                    <a:pt x="460" y="1531"/>
                  </a:lnTo>
                  <a:lnTo>
                    <a:pt x="399" y="1499"/>
                  </a:lnTo>
                  <a:lnTo>
                    <a:pt x="341" y="1462"/>
                  </a:lnTo>
                  <a:lnTo>
                    <a:pt x="287" y="1420"/>
                  </a:lnTo>
                  <a:lnTo>
                    <a:pt x="236" y="1373"/>
                  </a:lnTo>
                  <a:lnTo>
                    <a:pt x="190" y="1323"/>
                  </a:lnTo>
                  <a:lnTo>
                    <a:pt x="147" y="1268"/>
                  </a:lnTo>
                  <a:lnTo>
                    <a:pt x="111" y="1210"/>
                  </a:lnTo>
                  <a:lnTo>
                    <a:pt x="77" y="1149"/>
                  </a:lnTo>
                  <a:lnTo>
                    <a:pt x="50" y="1084"/>
                  </a:lnTo>
                  <a:lnTo>
                    <a:pt x="30" y="1018"/>
                  </a:lnTo>
                  <a:lnTo>
                    <a:pt x="13" y="949"/>
                  </a:lnTo>
                  <a:lnTo>
                    <a:pt x="3" y="878"/>
                  </a:lnTo>
                  <a:lnTo>
                    <a:pt x="0" y="805"/>
                  </a:lnTo>
                  <a:lnTo>
                    <a:pt x="3" y="731"/>
                  </a:lnTo>
                  <a:lnTo>
                    <a:pt x="13" y="660"/>
                  </a:lnTo>
                  <a:lnTo>
                    <a:pt x="30" y="591"/>
                  </a:lnTo>
                  <a:lnTo>
                    <a:pt x="50" y="525"/>
                  </a:lnTo>
                  <a:lnTo>
                    <a:pt x="77" y="461"/>
                  </a:lnTo>
                  <a:lnTo>
                    <a:pt x="111" y="399"/>
                  </a:lnTo>
                  <a:lnTo>
                    <a:pt x="147" y="342"/>
                  </a:lnTo>
                  <a:lnTo>
                    <a:pt x="190" y="288"/>
                  </a:lnTo>
                  <a:lnTo>
                    <a:pt x="236" y="236"/>
                  </a:lnTo>
                  <a:lnTo>
                    <a:pt x="287" y="190"/>
                  </a:lnTo>
                  <a:lnTo>
                    <a:pt x="341" y="149"/>
                  </a:lnTo>
                  <a:lnTo>
                    <a:pt x="399" y="111"/>
                  </a:lnTo>
                  <a:lnTo>
                    <a:pt x="460" y="79"/>
                  </a:lnTo>
                  <a:lnTo>
                    <a:pt x="524" y="52"/>
                  </a:lnTo>
                  <a:lnTo>
                    <a:pt x="590" y="30"/>
                  </a:lnTo>
                  <a:lnTo>
                    <a:pt x="659" y="14"/>
                  </a:lnTo>
                  <a:lnTo>
                    <a:pt x="730" y="3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5" name="Freeform 1186"/>
            <p:cNvSpPr>
              <a:spLocks/>
            </p:cNvSpPr>
            <p:nvPr/>
          </p:nvSpPr>
          <p:spPr bwMode="auto">
            <a:xfrm>
              <a:off x="5684838" y="5360988"/>
              <a:ext cx="53975" cy="55563"/>
            </a:xfrm>
            <a:custGeom>
              <a:avLst/>
              <a:gdLst>
                <a:gd name="T0" fmla="*/ 294 w 342"/>
                <a:gd name="T1" fmla="*/ 0 h 344"/>
                <a:gd name="T2" fmla="*/ 310 w 342"/>
                <a:gd name="T3" fmla="*/ 5 h 344"/>
                <a:gd name="T4" fmla="*/ 326 w 342"/>
                <a:gd name="T5" fmla="*/ 17 h 344"/>
                <a:gd name="T6" fmla="*/ 336 w 342"/>
                <a:gd name="T7" fmla="*/ 31 h 344"/>
                <a:gd name="T8" fmla="*/ 342 w 342"/>
                <a:gd name="T9" fmla="*/ 48 h 344"/>
                <a:gd name="T10" fmla="*/ 342 w 342"/>
                <a:gd name="T11" fmla="*/ 66 h 344"/>
                <a:gd name="T12" fmla="*/ 336 w 342"/>
                <a:gd name="T13" fmla="*/ 81 h 344"/>
                <a:gd name="T14" fmla="*/ 326 w 342"/>
                <a:gd name="T15" fmla="*/ 97 h 344"/>
                <a:gd name="T16" fmla="*/ 96 w 342"/>
                <a:gd name="T17" fmla="*/ 327 h 344"/>
                <a:gd name="T18" fmla="*/ 84 w 342"/>
                <a:gd name="T19" fmla="*/ 336 h 344"/>
                <a:gd name="T20" fmla="*/ 72 w 342"/>
                <a:gd name="T21" fmla="*/ 341 h 344"/>
                <a:gd name="T22" fmla="*/ 56 w 342"/>
                <a:gd name="T23" fmla="*/ 344 h 344"/>
                <a:gd name="T24" fmla="*/ 40 w 342"/>
                <a:gd name="T25" fmla="*/ 341 h 344"/>
                <a:gd name="T26" fmla="*/ 28 w 342"/>
                <a:gd name="T27" fmla="*/ 336 h 344"/>
                <a:gd name="T28" fmla="*/ 16 w 342"/>
                <a:gd name="T29" fmla="*/ 327 h 344"/>
                <a:gd name="T30" fmla="*/ 5 w 342"/>
                <a:gd name="T31" fmla="*/ 311 h 344"/>
                <a:gd name="T32" fmla="*/ 0 w 342"/>
                <a:gd name="T33" fmla="*/ 296 h 344"/>
                <a:gd name="T34" fmla="*/ 0 w 342"/>
                <a:gd name="T35" fmla="*/ 278 h 344"/>
                <a:gd name="T36" fmla="*/ 5 w 342"/>
                <a:gd name="T37" fmla="*/ 261 h 344"/>
                <a:gd name="T38" fmla="*/ 16 w 342"/>
                <a:gd name="T39" fmla="*/ 246 h 344"/>
                <a:gd name="T40" fmla="*/ 246 w 342"/>
                <a:gd name="T41" fmla="*/ 17 h 344"/>
                <a:gd name="T42" fmla="*/ 260 w 342"/>
                <a:gd name="T43" fmla="*/ 5 h 344"/>
                <a:gd name="T44" fmla="*/ 277 w 342"/>
                <a:gd name="T45" fmla="*/ 0 h 344"/>
                <a:gd name="T46" fmla="*/ 294 w 342"/>
                <a:gd name="T4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2" h="344">
                  <a:moveTo>
                    <a:pt x="294" y="0"/>
                  </a:moveTo>
                  <a:lnTo>
                    <a:pt x="310" y="5"/>
                  </a:lnTo>
                  <a:lnTo>
                    <a:pt x="326" y="17"/>
                  </a:lnTo>
                  <a:lnTo>
                    <a:pt x="336" y="31"/>
                  </a:lnTo>
                  <a:lnTo>
                    <a:pt x="342" y="48"/>
                  </a:lnTo>
                  <a:lnTo>
                    <a:pt x="342" y="66"/>
                  </a:lnTo>
                  <a:lnTo>
                    <a:pt x="336" y="81"/>
                  </a:lnTo>
                  <a:lnTo>
                    <a:pt x="326" y="97"/>
                  </a:lnTo>
                  <a:lnTo>
                    <a:pt x="96" y="327"/>
                  </a:lnTo>
                  <a:lnTo>
                    <a:pt x="84" y="336"/>
                  </a:lnTo>
                  <a:lnTo>
                    <a:pt x="72" y="341"/>
                  </a:lnTo>
                  <a:lnTo>
                    <a:pt x="56" y="344"/>
                  </a:lnTo>
                  <a:lnTo>
                    <a:pt x="40" y="341"/>
                  </a:lnTo>
                  <a:lnTo>
                    <a:pt x="28" y="336"/>
                  </a:lnTo>
                  <a:lnTo>
                    <a:pt x="16" y="327"/>
                  </a:lnTo>
                  <a:lnTo>
                    <a:pt x="5" y="311"/>
                  </a:lnTo>
                  <a:lnTo>
                    <a:pt x="0" y="296"/>
                  </a:lnTo>
                  <a:lnTo>
                    <a:pt x="0" y="278"/>
                  </a:lnTo>
                  <a:lnTo>
                    <a:pt x="5" y="261"/>
                  </a:lnTo>
                  <a:lnTo>
                    <a:pt x="16" y="246"/>
                  </a:lnTo>
                  <a:lnTo>
                    <a:pt x="246" y="17"/>
                  </a:lnTo>
                  <a:lnTo>
                    <a:pt x="260" y="5"/>
                  </a:lnTo>
                  <a:lnTo>
                    <a:pt x="277" y="0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6" name="Freeform 1187"/>
            <p:cNvSpPr>
              <a:spLocks/>
            </p:cNvSpPr>
            <p:nvPr/>
          </p:nvSpPr>
          <p:spPr bwMode="auto">
            <a:xfrm>
              <a:off x="5648326" y="5324476"/>
              <a:ext cx="80963" cy="82550"/>
            </a:xfrm>
            <a:custGeom>
              <a:avLst/>
              <a:gdLst>
                <a:gd name="T0" fmla="*/ 450 w 514"/>
                <a:gd name="T1" fmla="*/ 0 h 516"/>
                <a:gd name="T2" fmla="*/ 466 w 514"/>
                <a:gd name="T3" fmla="*/ 0 h 516"/>
                <a:gd name="T4" fmla="*/ 483 w 514"/>
                <a:gd name="T5" fmla="*/ 5 h 516"/>
                <a:gd name="T6" fmla="*/ 498 w 514"/>
                <a:gd name="T7" fmla="*/ 17 h 516"/>
                <a:gd name="T8" fmla="*/ 509 w 514"/>
                <a:gd name="T9" fmla="*/ 31 h 516"/>
                <a:gd name="T10" fmla="*/ 514 w 514"/>
                <a:gd name="T11" fmla="*/ 48 h 516"/>
                <a:gd name="T12" fmla="*/ 514 w 514"/>
                <a:gd name="T13" fmla="*/ 66 h 516"/>
                <a:gd name="T14" fmla="*/ 509 w 514"/>
                <a:gd name="T15" fmla="*/ 82 h 516"/>
                <a:gd name="T16" fmla="*/ 498 w 514"/>
                <a:gd name="T17" fmla="*/ 97 h 516"/>
                <a:gd name="T18" fmla="*/ 97 w 514"/>
                <a:gd name="T19" fmla="*/ 499 h 516"/>
                <a:gd name="T20" fmla="*/ 85 w 514"/>
                <a:gd name="T21" fmla="*/ 509 h 516"/>
                <a:gd name="T22" fmla="*/ 72 w 514"/>
                <a:gd name="T23" fmla="*/ 514 h 516"/>
                <a:gd name="T24" fmla="*/ 57 w 514"/>
                <a:gd name="T25" fmla="*/ 516 h 516"/>
                <a:gd name="T26" fmla="*/ 41 w 514"/>
                <a:gd name="T27" fmla="*/ 514 h 516"/>
                <a:gd name="T28" fmla="*/ 29 w 514"/>
                <a:gd name="T29" fmla="*/ 509 h 516"/>
                <a:gd name="T30" fmla="*/ 16 w 514"/>
                <a:gd name="T31" fmla="*/ 499 h 516"/>
                <a:gd name="T32" fmla="*/ 6 w 514"/>
                <a:gd name="T33" fmla="*/ 484 h 516"/>
                <a:gd name="T34" fmla="*/ 0 w 514"/>
                <a:gd name="T35" fmla="*/ 468 h 516"/>
                <a:gd name="T36" fmla="*/ 0 w 514"/>
                <a:gd name="T37" fmla="*/ 450 h 516"/>
                <a:gd name="T38" fmla="*/ 6 w 514"/>
                <a:gd name="T39" fmla="*/ 434 h 516"/>
                <a:gd name="T40" fmla="*/ 16 w 514"/>
                <a:gd name="T41" fmla="*/ 419 h 516"/>
                <a:gd name="T42" fmla="*/ 418 w 514"/>
                <a:gd name="T43" fmla="*/ 17 h 516"/>
                <a:gd name="T44" fmla="*/ 433 w 514"/>
                <a:gd name="T45" fmla="*/ 5 h 516"/>
                <a:gd name="T46" fmla="*/ 450 w 514"/>
                <a:gd name="T4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4" h="516">
                  <a:moveTo>
                    <a:pt x="450" y="0"/>
                  </a:moveTo>
                  <a:lnTo>
                    <a:pt x="466" y="0"/>
                  </a:lnTo>
                  <a:lnTo>
                    <a:pt x="483" y="5"/>
                  </a:lnTo>
                  <a:lnTo>
                    <a:pt x="498" y="17"/>
                  </a:lnTo>
                  <a:lnTo>
                    <a:pt x="509" y="31"/>
                  </a:lnTo>
                  <a:lnTo>
                    <a:pt x="514" y="48"/>
                  </a:lnTo>
                  <a:lnTo>
                    <a:pt x="514" y="66"/>
                  </a:lnTo>
                  <a:lnTo>
                    <a:pt x="509" y="82"/>
                  </a:lnTo>
                  <a:lnTo>
                    <a:pt x="498" y="97"/>
                  </a:lnTo>
                  <a:lnTo>
                    <a:pt x="97" y="499"/>
                  </a:lnTo>
                  <a:lnTo>
                    <a:pt x="85" y="509"/>
                  </a:lnTo>
                  <a:lnTo>
                    <a:pt x="72" y="514"/>
                  </a:lnTo>
                  <a:lnTo>
                    <a:pt x="57" y="516"/>
                  </a:lnTo>
                  <a:lnTo>
                    <a:pt x="41" y="514"/>
                  </a:lnTo>
                  <a:lnTo>
                    <a:pt x="29" y="509"/>
                  </a:lnTo>
                  <a:lnTo>
                    <a:pt x="16" y="499"/>
                  </a:lnTo>
                  <a:lnTo>
                    <a:pt x="6" y="484"/>
                  </a:lnTo>
                  <a:lnTo>
                    <a:pt x="0" y="468"/>
                  </a:lnTo>
                  <a:lnTo>
                    <a:pt x="0" y="450"/>
                  </a:lnTo>
                  <a:lnTo>
                    <a:pt x="6" y="434"/>
                  </a:lnTo>
                  <a:lnTo>
                    <a:pt x="16" y="419"/>
                  </a:lnTo>
                  <a:lnTo>
                    <a:pt x="418" y="17"/>
                  </a:lnTo>
                  <a:lnTo>
                    <a:pt x="433" y="5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7" name="Freeform 1188"/>
            <p:cNvSpPr>
              <a:spLocks noEditPoints="1"/>
            </p:cNvSpPr>
            <p:nvPr/>
          </p:nvSpPr>
          <p:spPr bwMode="auto">
            <a:xfrm>
              <a:off x="5611813" y="5097463"/>
              <a:ext cx="109538" cy="44450"/>
            </a:xfrm>
            <a:custGeom>
              <a:avLst/>
              <a:gdLst>
                <a:gd name="T0" fmla="*/ 115 w 688"/>
                <a:gd name="T1" fmla="*/ 115 h 287"/>
                <a:gd name="T2" fmla="*/ 115 w 688"/>
                <a:gd name="T3" fmla="*/ 172 h 287"/>
                <a:gd name="T4" fmla="*/ 573 w 688"/>
                <a:gd name="T5" fmla="*/ 172 h 287"/>
                <a:gd name="T6" fmla="*/ 573 w 688"/>
                <a:gd name="T7" fmla="*/ 115 h 287"/>
                <a:gd name="T8" fmla="*/ 115 w 688"/>
                <a:gd name="T9" fmla="*/ 115 h 287"/>
                <a:gd name="T10" fmla="*/ 103 w 688"/>
                <a:gd name="T11" fmla="*/ 0 h 287"/>
                <a:gd name="T12" fmla="*/ 585 w 688"/>
                <a:gd name="T13" fmla="*/ 0 h 287"/>
                <a:gd name="T14" fmla="*/ 609 w 688"/>
                <a:gd name="T15" fmla="*/ 3 h 287"/>
                <a:gd name="T16" fmla="*/ 631 w 688"/>
                <a:gd name="T17" fmla="*/ 10 h 287"/>
                <a:gd name="T18" fmla="*/ 649 w 688"/>
                <a:gd name="T19" fmla="*/ 23 h 287"/>
                <a:gd name="T20" fmla="*/ 665 w 688"/>
                <a:gd name="T21" fmla="*/ 39 h 287"/>
                <a:gd name="T22" fmla="*/ 678 w 688"/>
                <a:gd name="T23" fmla="*/ 58 h 287"/>
                <a:gd name="T24" fmla="*/ 685 w 688"/>
                <a:gd name="T25" fmla="*/ 79 h 287"/>
                <a:gd name="T26" fmla="*/ 688 w 688"/>
                <a:gd name="T27" fmla="*/ 103 h 287"/>
                <a:gd name="T28" fmla="*/ 688 w 688"/>
                <a:gd name="T29" fmla="*/ 184 h 287"/>
                <a:gd name="T30" fmla="*/ 685 w 688"/>
                <a:gd name="T31" fmla="*/ 208 h 287"/>
                <a:gd name="T32" fmla="*/ 678 w 688"/>
                <a:gd name="T33" fmla="*/ 230 h 287"/>
                <a:gd name="T34" fmla="*/ 665 w 688"/>
                <a:gd name="T35" fmla="*/ 249 h 287"/>
                <a:gd name="T36" fmla="*/ 649 w 688"/>
                <a:gd name="T37" fmla="*/ 265 h 287"/>
                <a:gd name="T38" fmla="*/ 631 w 688"/>
                <a:gd name="T39" fmla="*/ 277 h 287"/>
                <a:gd name="T40" fmla="*/ 609 w 688"/>
                <a:gd name="T41" fmla="*/ 285 h 287"/>
                <a:gd name="T42" fmla="*/ 585 w 688"/>
                <a:gd name="T43" fmla="*/ 287 h 287"/>
                <a:gd name="T44" fmla="*/ 103 w 688"/>
                <a:gd name="T45" fmla="*/ 287 h 287"/>
                <a:gd name="T46" fmla="*/ 79 w 688"/>
                <a:gd name="T47" fmla="*/ 285 h 287"/>
                <a:gd name="T48" fmla="*/ 57 w 688"/>
                <a:gd name="T49" fmla="*/ 277 h 287"/>
                <a:gd name="T50" fmla="*/ 39 w 688"/>
                <a:gd name="T51" fmla="*/ 265 h 287"/>
                <a:gd name="T52" fmla="*/ 23 w 688"/>
                <a:gd name="T53" fmla="*/ 249 h 287"/>
                <a:gd name="T54" fmla="*/ 10 w 688"/>
                <a:gd name="T55" fmla="*/ 230 h 287"/>
                <a:gd name="T56" fmla="*/ 3 w 688"/>
                <a:gd name="T57" fmla="*/ 208 h 287"/>
                <a:gd name="T58" fmla="*/ 0 w 688"/>
                <a:gd name="T59" fmla="*/ 184 h 287"/>
                <a:gd name="T60" fmla="*/ 0 w 688"/>
                <a:gd name="T61" fmla="*/ 103 h 287"/>
                <a:gd name="T62" fmla="*/ 3 w 688"/>
                <a:gd name="T63" fmla="*/ 79 h 287"/>
                <a:gd name="T64" fmla="*/ 10 w 688"/>
                <a:gd name="T65" fmla="*/ 58 h 287"/>
                <a:gd name="T66" fmla="*/ 23 w 688"/>
                <a:gd name="T67" fmla="*/ 39 h 287"/>
                <a:gd name="T68" fmla="*/ 39 w 688"/>
                <a:gd name="T69" fmla="*/ 23 h 287"/>
                <a:gd name="T70" fmla="*/ 57 w 688"/>
                <a:gd name="T71" fmla="*/ 10 h 287"/>
                <a:gd name="T72" fmla="*/ 79 w 688"/>
                <a:gd name="T73" fmla="*/ 3 h 287"/>
                <a:gd name="T74" fmla="*/ 103 w 688"/>
                <a:gd name="T7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8" h="287">
                  <a:moveTo>
                    <a:pt x="115" y="115"/>
                  </a:moveTo>
                  <a:lnTo>
                    <a:pt x="115" y="172"/>
                  </a:lnTo>
                  <a:lnTo>
                    <a:pt x="573" y="172"/>
                  </a:lnTo>
                  <a:lnTo>
                    <a:pt x="573" y="115"/>
                  </a:lnTo>
                  <a:lnTo>
                    <a:pt x="115" y="115"/>
                  </a:lnTo>
                  <a:close/>
                  <a:moveTo>
                    <a:pt x="103" y="0"/>
                  </a:moveTo>
                  <a:lnTo>
                    <a:pt x="585" y="0"/>
                  </a:lnTo>
                  <a:lnTo>
                    <a:pt x="609" y="3"/>
                  </a:lnTo>
                  <a:lnTo>
                    <a:pt x="631" y="10"/>
                  </a:lnTo>
                  <a:lnTo>
                    <a:pt x="649" y="23"/>
                  </a:lnTo>
                  <a:lnTo>
                    <a:pt x="665" y="39"/>
                  </a:lnTo>
                  <a:lnTo>
                    <a:pt x="678" y="58"/>
                  </a:lnTo>
                  <a:lnTo>
                    <a:pt x="685" y="79"/>
                  </a:lnTo>
                  <a:lnTo>
                    <a:pt x="688" y="103"/>
                  </a:lnTo>
                  <a:lnTo>
                    <a:pt x="688" y="184"/>
                  </a:lnTo>
                  <a:lnTo>
                    <a:pt x="685" y="208"/>
                  </a:lnTo>
                  <a:lnTo>
                    <a:pt x="678" y="230"/>
                  </a:lnTo>
                  <a:lnTo>
                    <a:pt x="665" y="249"/>
                  </a:lnTo>
                  <a:lnTo>
                    <a:pt x="649" y="265"/>
                  </a:lnTo>
                  <a:lnTo>
                    <a:pt x="631" y="277"/>
                  </a:lnTo>
                  <a:lnTo>
                    <a:pt x="609" y="285"/>
                  </a:lnTo>
                  <a:lnTo>
                    <a:pt x="585" y="287"/>
                  </a:lnTo>
                  <a:lnTo>
                    <a:pt x="103" y="287"/>
                  </a:lnTo>
                  <a:lnTo>
                    <a:pt x="79" y="285"/>
                  </a:lnTo>
                  <a:lnTo>
                    <a:pt x="57" y="277"/>
                  </a:lnTo>
                  <a:lnTo>
                    <a:pt x="39" y="265"/>
                  </a:lnTo>
                  <a:lnTo>
                    <a:pt x="23" y="249"/>
                  </a:lnTo>
                  <a:lnTo>
                    <a:pt x="10" y="230"/>
                  </a:lnTo>
                  <a:lnTo>
                    <a:pt x="3" y="208"/>
                  </a:lnTo>
                  <a:lnTo>
                    <a:pt x="0" y="184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8" name="Freeform 1189"/>
            <p:cNvSpPr>
              <a:spLocks noEditPoints="1"/>
            </p:cNvSpPr>
            <p:nvPr/>
          </p:nvSpPr>
          <p:spPr bwMode="auto">
            <a:xfrm>
              <a:off x="5492751" y="5160963"/>
              <a:ext cx="346075" cy="346075"/>
            </a:xfrm>
            <a:custGeom>
              <a:avLst/>
              <a:gdLst>
                <a:gd name="T0" fmla="*/ 931 w 2178"/>
                <a:gd name="T1" fmla="*/ 129 h 2183"/>
                <a:gd name="T2" fmla="*/ 710 w 2178"/>
                <a:gd name="T3" fmla="*/ 192 h 2183"/>
                <a:gd name="T4" fmla="*/ 514 w 2178"/>
                <a:gd name="T5" fmla="*/ 304 h 2183"/>
                <a:gd name="T6" fmla="*/ 349 w 2178"/>
                <a:gd name="T7" fmla="*/ 457 h 2183"/>
                <a:gd name="T8" fmla="*/ 223 w 2178"/>
                <a:gd name="T9" fmla="*/ 642 h 2183"/>
                <a:gd name="T10" fmla="*/ 142 w 2178"/>
                <a:gd name="T11" fmla="*/ 857 h 2183"/>
                <a:gd name="T12" fmla="*/ 114 w 2178"/>
                <a:gd name="T13" fmla="*/ 1092 h 2183"/>
                <a:gd name="T14" fmla="*/ 142 w 2178"/>
                <a:gd name="T15" fmla="*/ 1327 h 2183"/>
                <a:gd name="T16" fmla="*/ 223 w 2178"/>
                <a:gd name="T17" fmla="*/ 1541 h 2183"/>
                <a:gd name="T18" fmla="*/ 349 w 2178"/>
                <a:gd name="T19" fmla="*/ 1728 h 2183"/>
                <a:gd name="T20" fmla="*/ 514 w 2178"/>
                <a:gd name="T21" fmla="*/ 1880 h 2183"/>
                <a:gd name="T22" fmla="*/ 710 w 2178"/>
                <a:gd name="T23" fmla="*/ 1992 h 2183"/>
                <a:gd name="T24" fmla="*/ 931 w 2178"/>
                <a:gd name="T25" fmla="*/ 2056 h 2183"/>
                <a:gd name="T26" fmla="*/ 1169 w 2178"/>
                <a:gd name="T27" fmla="*/ 2065 h 2183"/>
                <a:gd name="T28" fmla="*/ 1398 w 2178"/>
                <a:gd name="T29" fmla="*/ 2019 h 2183"/>
                <a:gd name="T30" fmla="*/ 1603 w 2178"/>
                <a:gd name="T31" fmla="*/ 1922 h 2183"/>
                <a:gd name="T32" fmla="*/ 1778 w 2178"/>
                <a:gd name="T33" fmla="*/ 1783 h 2183"/>
                <a:gd name="T34" fmla="*/ 1918 w 2178"/>
                <a:gd name="T35" fmla="*/ 1606 h 2183"/>
                <a:gd name="T36" fmla="*/ 2014 w 2178"/>
                <a:gd name="T37" fmla="*/ 1401 h 2183"/>
                <a:gd name="T38" fmla="*/ 2061 w 2178"/>
                <a:gd name="T39" fmla="*/ 1172 h 2183"/>
                <a:gd name="T40" fmla="*/ 2051 w 2178"/>
                <a:gd name="T41" fmla="*/ 933 h 2183"/>
                <a:gd name="T42" fmla="*/ 1988 w 2178"/>
                <a:gd name="T43" fmla="*/ 711 h 2183"/>
                <a:gd name="T44" fmla="*/ 1876 w 2178"/>
                <a:gd name="T45" fmla="*/ 515 h 2183"/>
                <a:gd name="T46" fmla="*/ 1724 w 2178"/>
                <a:gd name="T47" fmla="*/ 350 h 2183"/>
                <a:gd name="T48" fmla="*/ 1537 w 2178"/>
                <a:gd name="T49" fmla="*/ 225 h 2183"/>
                <a:gd name="T50" fmla="*/ 1324 w 2178"/>
                <a:gd name="T51" fmla="*/ 143 h 2183"/>
                <a:gd name="T52" fmla="*/ 1089 w 2178"/>
                <a:gd name="T53" fmla="*/ 115 h 2183"/>
                <a:gd name="T54" fmla="*/ 1258 w 2178"/>
                <a:gd name="T55" fmla="*/ 14 h 2183"/>
                <a:gd name="T56" fmla="*/ 1495 w 2178"/>
                <a:gd name="T57" fmla="*/ 78 h 2183"/>
                <a:gd name="T58" fmla="*/ 1706 w 2178"/>
                <a:gd name="T59" fmla="*/ 192 h 2183"/>
                <a:gd name="T60" fmla="*/ 1887 w 2178"/>
                <a:gd name="T61" fmla="*/ 349 h 2183"/>
                <a:gd name="T62" fmla="*/ 2029 w 2178"/>
                <a:gd name="T63" fmla="*/ 541 h 2183"/>
                <a:gd name="T64" fmla="*/ 2128 w 2178"/>
                <a:gd name="T65" fmla="*/ 763 h 2183"/>
                <a:gd name="T66" fmla="*/ 2175 w 2178"/>
                <a:gd name="T67" fmla="*/ 1007 h 2183"/>
                <a:gd name="T68" fmla="*/ 2166 w 2178"/>
                <a:gd name="T69" fmla="*/ 1261 h 2183"/>
                <a:gd name="T70" fmla="*/ 2100 w 2178"/>
                <a:gd name="T71" fmla="*/ 1498 h 2183"/>
                <a:gd name="T72" fmla="*/ 1987 w 2178"/>
                <a:gd name="T73" fmla="*/ 1711 h 2183"/>
                <a:gd name="T74" fmla="*/ 1831 w 2178"/>
                <a:gd name="T75" fmla="*/ 1892 h 2183"/>
                <a:gd name="T76" fmla="*/ 1639 w 2178"/>
                <a:gd name="T77" fmla="*/ 2035 h 2183"/>
                <a:gd name="T78" fmla="*/ 1418 w 2178"/>
                <a:gd name="T79" fmla="*/ 2133 h 2183"/>
                <a:gd name="T80" fmla="*/ 1174 w 2178"/>
                <a:gd name="T81" fmla="*/ 2180 h 2183"/>
                <a:gd name="T82" fmla="*/ 920 w 2178"/>
                <a:gd name="T83" fmla="*/ 2170 h 2183"/>
                <a:gd name="T84" fmla="*/ 683 w 2178"/>
                <a:gd name="T85" fmla="*/ 2106 h 2183"/>
                <a:gd name="T86" fmla="*/ 472 w 2178"/>
                <a:gd name="T87" fmla="*/ 1992 h 2183"/>
                <a:gd name="T88" fmla="*/ 291 w 2178"/>
                <a:gd name="T89" fmla="*/ 1835 h 2183"/>
                <a:gd name="T90" fmla="*/ 149 w 2178"/>
                <a:gd name="T91" fmla="*/ 1643 h 2183"/>
                <a:gd name="T92" fmla="*/ 50 w 2178"/>
                <a:gd name="T93" fmla="*/ 1422 h 2183"/>
                <a:gd name="T94" fmla="*/ 3 w 2178"/>
                <a:gd name="T95" fmla="*/ 1177 h 2183"/>
                <a:gd name="T96" fmla="*/ 12 w 2178"/>
                <a:gd name="T97" fmla="*/ 923 h 2183"/>
                <a:gd name="T98" fmla="*/ 78 w 2178"/>
                <a:gd name="T99" fmla="*/ 685 h 2183"/>
                <a:gd name="T100" fmla="*/ 191 w 2178"/>
                <a:gd name="T101" fmla="*/ 473 h 2183"/>
                <a:gd name="T102" fmla="*/ 347 w 2178"/>
                <a:gd name="T103" fmla="*/ 293 h 2183"/>
                <a:gd name="T104" fmla="*/ 539 w 2178"/>
                <a:gd name="T105" fmla="*/ 149 h 2183"/>
                <a:gd name="T106" fmla="*/ 760 w 2178"/>
                <a:gd name="T107" fmla="*/ 51 h 2183"/>
                <a:gd name="T108" fmla="*/ 1004 w 2178"/>
                <a:gd name="T109" fmla="*/ 3 h 2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78" h="2183">
                  <a:moveTo>
                    <a:pt x="1089" y="115"/>
                  </a:moveTo>
                  <a:lnTo>
                    <a:pt x="1009" y="118"/>
                  </a:lnTo>
                  <a:lnTo>
                    <a:pt x="931" y="129"/>
                  </a:lnTo>
                  <a:lnTo>
                    <a:pt x="854" y="143"/>
                  </a:lnTo>
                  <a:lnTo>
                    <a:pt x="780" y="165"/>
                  </a:lnTo>
                  <a:lnTo>
                    <a:pt x="710" y="192"/>
                  </a:lnTo>
                  <a:lnTo>
                    <a:pt x="641" y="225"/>
                  </a:lnTo>
                  <a:lnTo>
                    <a:pt x="575" y="261"/>
                  </a:lnTo>
                  <a:lnTo>
                    <a:pt x="514" y="304"/>
                  </a:lnTo>
                  <a:lnTo>
                    <a:pt x="454" y="350"/>
                  </a:lnTo>
                  <a:lnTo>
                    <a:pt x="400" y="401"/>
                  </a:lnTo>
                  <a:lnTo>
                    <a:pt x="349" y="457"/>
                  </a:lnTo>
                  <a:lnTo>
                    <a:pt x="302" y="515"/>
                  </a:lnTo>
                  <a:lnTo>
                    <a:pt x="260" y="578"/>
                  </a:lnTo>
                  <a:lnTo>
                    <a:pt x="223" y="642"/>
                  </a:lnTo>
                  <a:lnTo>
                    <a:pt x="190" y="711"/>
                  </a:lnTo>
                  <a:lnTo>
                    <a:pt x="164" y="783"/>
                  </a:lnTo>
                  <a:lnTo>
                    <a:pt x="142" y="857"/>
                  </a:lnTo>
                  <a:lnTo>
                    <a:pt x="127" y="933"/>
                  </a:lnTo>
                  <a:lnTo>
                    <a:pt x="117" y="1012"/>
                  </a:lnTo>
                  <a:lnTo>
                    <a:pt x="114" y="1092"/>
                  </a:lnTo>
                  <a:lnTo>
                    <a:pt x="117" y="1172"/>
                  </a:lnTo>
                  <a:lnTo>
                    <a:pt x="127" y="1250"/>
                  </a:lnTo>
                  <a:lnTo>
                    <a:pt x="142" y="1327"/>
                  </a:lnTo>
                  <a:lnTo>
                    <a:pt x="164" y="1401"/>
                  </a:lnTo>
                  <a:lnTo>
                    <a:pt x="190" y="1472"/>
                  </a:lnTo>
                  <a:lnTo>
                    <a:pt x="223" y="1541"/>
                  </a:lnTo>
                  <a:lnTo>
                    <a:pt x="260" y="1606"/>
                  </a:lnTo>
                  <a:lnTo>
                    <a:pt x="302" y="1669"/>
                  </a:lnTo>
                  <a:lnTo>
                    <a:pt x="349" y="1728"/>
                  </a:lnTo>
                  <a:lnTo>
                    <a:pt x="400" y="1783"/>
                  </a:lnTo>
                  <a:lnTo>
                    <a:pt x="454" y="1833"/>
                  </a:lnTo>
                  <a:lnTo>
                    <a:pt x="514" y="1880"/>
                  </a:lnTo>
                  <a:lnTo>
                    <a:pt x="575" y="1922"/>
                  </a:lnTo>
                  <a:lnTo>
                    <a:pt x="641" y="1959"/>
                  </a:lnTo>
                  <a:lnTo>
                    <a:pt x="710" y="1992"/>
                  </a:lnTo>
                  <a:lnTo>
                    <a:pt x="780" y="2019"/>
                  </a:lnTo>
                  <a:lnTo>
                    <a:pt x="854" y="2040"/>
                  </a:lnTo>
                  <a:lnTo>
                    <a:pt x="931" y="2056"/>
                  </a:lnTo>
                  <a:lnTo>
                    <a:pt x="1009" y="2065"/>
                  </a:lnTo>
                  <a:lnTo>
                    <a:pt x="1089" y="2068"/>
                  </a:lnTo>
                  <a:lnTo>
                    <a:pt x="1169" y="2065"/>
                  </a:lnTo>
                  <a:lnTo>
                    <a:pt x="1247" y="2056"/>
                  </a:lnTo>
                  <a:lnTo>
                    <a:pt x="1324" y="2040"/>
                  </a:lnTo>
                  <a:lnTo>
                    <a:pt x="1398" y="2019"/>
                  </a:lnTo>
                  <a:lnTo>
                    <a:pt x="1468" y="1992"/>
                  </a:lnTo>
                  <a:lnTo>
                    <a:pt x="1537" y="1959"/>
                  </a:lnTo>
                  <a:lnTo>
                    <a:pt x="1603" y="1922"/>
                  </a:lnTo>
                  <a:lnTo>
                    <a:pt x="1664" y="1880"/>
                  </a:lnTo>
                  <a:lnTo>
                    <a:pt x="1724" y="1833"/>
                  </a:lnTo>
                  <a:lnTo>
                    <a:pt x="1778" y="1783"/>
                  </a:lnTo>
                  <a:lnTo>
                    <a:pt x="1829" y="1728"/>
                  </a:lnTo>
                  <a:lnTo>
                    <a:pt x="1876" y="1669"/>
                  </a:lnTo>
                  <a:lnTo>
                    <a:pt x="1918" y="1606"/>
                  </a:lnTo>
                  <a:lnTo>
                    <a:pt x="1955" y="1541"/>
                  </a:lnTo>
                  <a:lnTo>
                    <a:pt x="1988" y="1472"/>
                  </a:lnTo>
                  <a:lnTo>
                    <a:pt x="2014" y="1401"/>
                  </a:lnTo>
                  <a:lnTo>
                    <a:pt x="2036" y="1327"/>
                  </a:lnTo>
                  <a:lnTo>
                    <a:pt x="2051" y="1250"/>
                  </a:lnTo>
                  <a:lnTo>
                    <a:pt x="2061" y="1172"/>
                  </a:lnTo>
                  <a:lnTo>
                    <a:pt x="2064" y="1092"/>
                  </a:lnTo>
                  <a:lnTo>
                    <a:pt x="2061" y="1012"/>
                  </a:lnTo>
                  <a:lnTo>
                    <a:pt x="2051" y="933"/>
                  </a:lnTo>
                  <a:lnTo>
                    <a:pt x="2036" y="857"/>
                  </a:lnTo>
                  <a:lnTo>
                    <a:pt x="2014" y="783"/>
                  </a:lnTo>
                  <a:lnTo>
                    <a:pt x="1988" y="711"/>
                  </a:lnTo>
                  <a:lnTo>
                    <a:pt x="1955" y="642"/>
                  </a:lnTo>
                  <a:lnTo>
                    <a:pt x="1918" y="578"/>
                  </a:lnTo>
                  <a:lnTo>
                    <a:pt x="1876" y="515"/>
                  </a:lnTo>
                  <a:lnTo>
                    <a:pt x="1829" y="457"/>
                  </a:lnTo>
                  <a:lnTo>
                    <a:pt x="1778" y="401"/>
                  </a:lnTo>
                  <a:lnTo>
                    <a:pt x="1724" y="350"/>
                  </a:lnTo>
                  <a:lnTo>
                    <a:pt x="1664" y="304"/>
                  </a:lnTo>
                  <a:lnTo>
                    <a:pt x="1603" y="261"/>
                  </a:lnTo>
                  <a:lnTo>
                    <a:pt x="1537" y="225"/>
                  </a:lnTo>
                  <a:lnTo>
                    <a:pt x="1468" y="192"/>
                  </a:lnTo>
                  <a:lnTo>
                    <a:pt x="1398" y="165"/>
                  </a:lnTo>
                  <a:lnTo>
                    <a:pt x="1324" y="143"/>
                  </a:lnTo>
                  <a:lnTo>
                    <a:pt x="1247" y="129"/>
                  </a:lnTo>
                  <a:lnTo>
                    <a:pt x="1169" y="118"/>
                  </a:lnTo>
                  <a:lnTo>
                    <a:pt x="1089" y="115"/>
                  </a:lnTo>
                  <a:close/>
                  <a:moveTo>
                    <a:pt x="1089" y="0"/>
                  </a:moveTo>
                  <a:lnTo>
                    <a:pt x="1174" y="3"/>
                  </a:lnTo>
                  <a:lnTo>
                    <a:pt x="1258" y="14"/>
                  </a:lnTo>
                  <a:lnTo>
                    <a:pt x="1339" y="29"/>
                  </a:lnTo>
                  <a:lnTo>
                    <a:pt x="1418" y="51"/>
                  </a:lnTo>
                  <a:lnTo>
                    <a:pt x="1495" y="78"/>
                  </a:lnTo>
                  <a:lnTo>
                    <a:pt x="1569" y="111"/>
                  </a:lnTo>
                  <a:lnTo>
                    <a:pt x="1639" y="149"/>
                  </a:lnTo>
                  <a:lnTo>
                    <a:pt x="1706" y="192"/>
                  </a:lnTo>
                  <a:lnTo>
                    <a:pt x="1771" y="240"/>
                  </a:lnTo>
                  <a:lnTo>
                    <a:pt x="1831" y="293"/>
                  </a:lnTo>
                  <a:lnTo>
                    <a:pt x="1887" y="349"/>
                  </a:lnTo>
                  <a:lnTo>
                    <a:pt x="1940" y="410"/>
                  </a:lnTo>
                  <a:lnTo>
                    <a:pt x="1987" y="473"/>
                  </a:lnTo>
                  <a:lnTo>
                    <a:pt x="2029" y="541"/>
                  </a:lnTo>
                  <a:lnTo>
                    <a:pt x="2068" y="612"/>
                  </a:lnTo>
                  <a:lnTo>
                    <a:pt x="2100" y="685"/>
                  </a:lnTo>
                  <a:lnTo>
                    <a:pt x="2128" y="763"/>
                  </a:lnTo>
                  <a:lnTo>
                    <a:pt x="2149" y="842"/>
                  </a:lnTo>
                  <a:lnTo>
                    <a:pt x="2166" y="923"/>
                  </a:lnTo>
                  <a:lnTo>
                    <a:pt x="2175" y="1007"/>
                  </a:lnTo>
                  <a:lnTo>
                    <a:pt x="2178" y="1092"/>
                  </a:lnTo>
                  <a:lnTo>
                    <a:pt x="2175" y="1177"/>
                  </a:lnTo>
                  <a:lnTo>
                    <a:pt x="2166" y="1261"/>
                  </a:lnTo>
                  <a:lnTo>
                    <a:pt x="2149" y="1342"/>
                  </a:lnTo>
                  <a:lnTo>
                    <a:pt x="2128" y="1422"/>
                  </a:lnTo>
                  <a:lnTo>
                    <a:pt x="2100" y="1498"/>
                  </a:lnTo>
                  <a:lnTo>
                    <a:pt x="2068" y="1572"/>
                  </a:lnTo>
                  <a:lnTo>
                    <a:pt x="2029" y="1643"/>
                  </a:lnTo>
                  <a:lnTo>
                    <a:pt x="1987" y="1711"/>
                  </a:lnTo>
                  <a:lnTo>
                    <a:pt x="1940" y="1775"/>
                  </a:lnTo>
                  <a:lnTo>
                    <a:pt x="1887" y="1835"/>
                  </a:lnTo>
                  <a:lnTo>
                    <a:pt x="1831" y="1892"/>
                  </a:lnTo>
                  <a:lnTo>
                    <a:pt x="1771" y="1944"/>
                  </a:lnTo>
                  <a:lnTo>
                    <a:pt x="1706" y="1992"/>
                  </a:lnTo>
                  <a:lnTo>
                    <a:pt x="1639" y="2035"/>
                  </a:lnTo>
                  <a:lnTo>
                    <a:pt x="1569" y="2072"/>
                  </a:lnTo>
                  <a:lnTo>
                    <a:pt x="1495" y="2106"/>
                  </a:lnTo>
                  <a:lnTo>
                    <a:pt x="1418" y="2133"/>
                  </a:lnTo>
                  <a:lnTo>
                    <a:pt x="1339" y="2155"/>
                  </a:lnTo>
                  <a:lnTo>
                    <a:pt x="1258" y="2170"/>
                  </a:lnTo>
                  <a:lnTo>
                    <a:pt x="1174" y="2180"/>
                  </a:lnTo>
                  <a:lnTo>
                    <a:pt x="1089" y="2183"/>
                  </a:lnTo>
                  <a:lnTo>
                    <a:pt x="1004" y="2180"/>
                  </a:lnTo>
                  <a:lnTo>
                    <a:pt x="920" y="2170"/>
                  </a:lnTo>
                  <a:lnTo>
                    <a:pt x="839" y="2155"/>
                  </a:lnTo>
                  <a:lnTo>
                    <a:pt x="760" y="2133"/>
                  </a:lnTo>
                  <a:lnTo>
                    <a:pt x="683" y="2106"/>
                  </a:lnTo>
                  <a:lnTo>
                    <a:pt x="609" y="2072"/>
                  </a:lnTo>
                  <a:lnTo>
                    <a:pt x="539" y="2035"/>
                  </a:lnTo>
                  <a:lnTo>
                    <a:pt x="472" y="1992"/>
                  </a:lnTo>
                  <a:lnTo>
                    <a:pt x="407" y="1944"/>
                  </a:lnTo>
                  <a:lnTo>
                    <a:pt x="347" y="1892"/>
                  </a:lnTo>
                  <a:lnTo>
                    <a:pt x="291" y="1835"/>
                  </a:lnTo>
                  <a:lnTo>
                    <a:pt x="238" y="1775"/>
                  </a:lnTo>
                  <a:lnTo>
                    <a:pt x="191" y="1711"/>
                  </a:lnTo>
                  <a:lnTo>
                    <a:pt x="149" y="1643"/>
                  </a:lnTo>
                  <a:lnTo>
                    <a:pt x="110" y="1572"/>
                  </a:lnTo>
                  <a:lnTo>
                    <a:pt x="78" y="1498"/>
                  </a:lnTo>
                  <a:lnTo>
                    <a:pt x="50" y="1422"/>
                  </a:lnTo>
                  <a:lnTo>
                    <a:pt x="29" y="1342"/>
                  </a:lnTo>
                  <a:lnTo>
                    <a:pt x="12" y="1261"/>
                  </a:lnTo>
                  <a:lnTo>
                    <a:pt x="3" y="1177"/>
                  </a:lnTo>
                  <a:lnTo>
                    <a:pt x="0" y="1092"/>
                  </a:lnTo>
                  <a:lnTo>
                    <a:pt x="3" y="1007"/>
                  </a:lnTo>
                  <a:lnTo>
                    <a:pt x="12" y="923"/>
                  </a:lnTo>
                  <a:lnTo>
                    <a:pt x="29" y="842"/>
                  </a:lnTo>
                  <a:lnTo>
                    <a:pt x="50" y="763"/>
                  </a:lnTo>
                  <a:lnTo>
                    <a:pt x="78" y="685"/>
                  </a:lnTo>
                  <a:lnTo>
                    <a:pt x="110" y="612"/>
                  </a:lnTo>
                  <a:lnTo>
                    <a:pt x="149" y="541"/>
                  </a:lnTo>
                  <a:lnTo>
                    <a:pt x="191" y="473"/>
                  </a:lnTo>
                  <a:lnTo>
                    <a:pt x="238" y="410"/>
                  </a:lnTo>
                  <a:lnTo>
                    <a:pt x="291" y="349"/>
                  </a:lnTo>
                  <a:lnTo>
                    <a:pt x="347" y="293"/>
                  </a:lnTo>
                  <a:lnTo>
                    <a:pt x="407" y="240"/>
                  </a:lnTo>
                  <a:lnTo>
                    <a:pt x="472" y="192"/>
                  </a:lnTo>
                  <a:lnTo>
                    <a:pt x="539" y="149"/>
                  </a:lnTo>
                  <a:lnTo>
                    <a:pt x="609" y="111"/>
                  </a:lnTo>
                  <a:lnTo>
                    <a:pt x="683" y="78"/>
                  </a:lnTo>
                  <a:lnTo>
                    <a:pt x="760" y="51"/>
                  </a:lnTo>
                  <a:lnTo>
                    <a:pt x="839" y="29"/>
                  </a:lnTo>
                  <a:lnTo>
                    <a:pt x="920" y="14"/>
                  </a:lnTo>
                  <a:lnTo>
                    <a:pt x="1004" y="3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9" name="Freeform 1190"/>
            <p:cNvSpPr>
              <a:spLocks/>
            </p:cNvSpPr>
            <p:nvPr/>
          </p:nvSpPr>
          <p:spPr bwMode="auto">
            <a:xfrm>
              <a:off x="5657851" y="5334001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3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3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3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3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66" name="Group 1865"/>
          <p:cNvGrpSpPr/>
          <p:nvPr/>
        </p:nvGrpSpPr>
        <p:grpSpPr>
          <a:xfrm>
            <a:off x="4469851" y="5009897"/>
            <a:ext cx="436563" cy="546100"/>
            <a:chOff x="4492625" y="5010150"/>
            <a:chExt cx="436563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4" name="Freeform 1195"/>
            <p:cNvSpPr>
              <a:spLocks/>
            </p:cNvSpPr>
            <p:nvPr/>
          </p:nvSpPr>
          <p:spPr bwMode="auto">
            <a:xfrm>
              <a:off x="4873625" y="5192713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5" name="Freeform 1196"/>
            <p:cNvSpPr>
              <a:spLocks/>
            </p:cNvSpPr>
            <p:nvPr/>
          </p:nvSpPr>
          <p:spPr bwMode="auto">
            <a:xfrm>
              <a:off x="4873625" y="5156200"/>
              <a:ext cx="19050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3 h 115"/>
                <a:gd name="T16" fmla="*/ 92 w 115"/>
                <a:gd name="T17" fmla="*/ 105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5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1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6" name="Freeform 1197"/>
            <p:cNvSpPr>
              <a:spLocks/>
            </p:cNvSpPr>
            <p:nvPr/>
          </p:nvSpPr>
          <p:spPr bwMode="auto">
            <a:xfrm>
              <a:off x="4646613" y="5410200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7" name="Freeform 1198"/>
            <p:cNvSpPr>
              <a:spLocks/>
            </p:cNvSpPr>
            <p:nvPr/>
          </p:nvSpPr>
          <p:spPr bwMode="auto">
            <a:xfrm>
              <a:off x="4710113" y="5346700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5 h 115"/>
                <a:gd name="T26" fmla="*/ 10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10 w 114"/>
                <a:gd name="T35" fmla="*/ 22 h 115"/>
                <a:gd name="T36" fmla="*/ 22 w 114"/>
                <a:gd name="T37" fmla="*/ 11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8" name="Freeform 1199"/>
            <p:cNvSpPr>
              <a:spLocks/>
            </p:cNvSpPr>
            <p:nvPr/>
          </p:nvSpPr>
          <p:spPr bwMode="auto">
            <a:xfrm>
              <a:off x="4665663" y="5192713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9" name="Freeform 1200"/>
            <p:cNvSpPr>
              <a:spLocks noEditPoints="1"/>
            </p:cNvSpPr>
            <p:nvPr/>
          </p:nvSpPr>
          <p:spPr bwMode="auto">
            <a:xfrm>
              <a:off x="4529138" y="5064125"/>
              <a:ext cx="327025" cy="492125"/>
            </a:xfrm>
            <a:custGeom>
              <a:avLst/>
              <a:gdLst>
                <a:gd name="T0" fmla="*/ 152 w 2061"/>
                <a:gd name="T1" fmla="*/ 118 h 3096"/>
                <a:gd name="T2" fmla="*/ 125 w 2061"/>
                <a:gd name="T3" fmla="*/ 137 h 3096"/>
                <a:gd name="T4" fmla="*/ 114 w 2061"/>
                <a:gd name="T5" fmla="*/ 172 h 3096"/>
                <a:gd name="T6" fmla="*/ 117 w 2061"/>
                <a:gd name="T7" fmla="*/ 2943 h 3096"/>
                <a:gd name="T8" fmla="*/ 136 w 2061"/>
                <a:gd name="T9" fmla="*/ 2971 h 3096"/>
                <a:gd name="T10" fmla="*/ 172 w 2061"/>
                <a:gd name="T11" fmla="*/ 2981 h 3096"/>
                <a:gd name="T12" fmla="*/ 1908 w 2061"/>
                <a:gd name="T13" fmla="*/ 2978 h 3096"/>
                <a:gd name="T14" fmla="*/ 1936 w 2061"/>
                <a:gd name="T15" fmla="*/ 2959 h 3096"/>
                <a:gd name="T16" fmla="*/ 1946 w 2061"/>
                <a:gd name="T17" fmla="*/ 2924 h 3096"/>
                <a:gd name="T18" fmla="*/ 1943 w 2061"/>
                <a:gd name="T19" fmla="*/ 153 h 3096"/>
                <a:gd name="T20" fmla="*/ 1924 w 2061"/>
                <a:gd name="T21" fmla="*/ 125 h 3096"/>
                <a:gd name="T22" fmla="*/ 1889 w 2061"/>
                <a:gd name="T23" fmla="*/ 115 h 3096"/>
                <a:gd name="T24" fmla="*/ 172 w 2061"/>
                <a:gd name="T25" fmla="*/ 0 h 3096"/>
                <a:gd name="T26" fmla="*/ 1920 w 2061"/>
                <a:gd name="T27" fmla="*/ 3 h 3096"/>
                <a:gd name="T28" fmla="*/ 1977 w 2061"/>
                <a:gd name="T29" fmla="*/ 23 h 3096"/>
                <a:gd name="T30" fmla="*/ 2021 w 2061"/>
                <a:gd name="T31" fmla="*/ 60 h 3096"/>
                <a:gd name="T32" fmla="*/ 2051 w 2061"/>
                <a:gd name="T33" fmla="*/ 110 h 3096"/>
                <a:gd name="T34" fmla="*/ 2061 w 2061"/>
                <a:gd name="T35" fmla="*/ 172 h 3096"/>
                <a:gd name="T36" fmla="*/ 2058 w 2061"/>
                <a:gd name="T37" fmla="*/ 2955 h 3096"/>
                <a:gd name="T38" fmla="*/ 2038 w 2061"/>
                <a:gd name="T39" fmla="*/ 3012 h 3096"/>
                <a:gd name="T40" fmla="*/ 2001 w 2061"/>
                <a:gd name="T41" fmla="*/ 3056 h 3096"/>
                <a:gd name="T42" fmla="*/ 1950 w 2061"/>
                <a:gd name="T43" fmla="*/ 3086 h 3096"/>
                <a:gd name="T44" fmla="*/ 1889 w 2061"/>
                <a:gd name="T45" fmla="*/ 3096 h 3096"/>
                <a:gd name="T46" fmla="*/ 139 w 2061"/>
                <a:gd name="T47" fmla="*/ 3093 h 3096"/>
                <a:gd name="T48" fmla="*/ 83 w 2061"/>
                <a:gd name="T49" fmla="*/ 3073 h 3096"/>
                <a:gd name="T50" fmla="*/ 40 w 2061"/>
                <a:gd name="T51" fmla="*/ 3036 h 3096"/>
                <a:gd name="T52" fmla="*/ 10 w 2061"/>
                <a:gd name="T53" fmla="*/ 2986 h 3096"/>
                <a:gd name="T54" fmla="*/ 0 w 2061"/>
                <a:gd name="T55" fmla="*/ 2924 h 3096"/>
                <a:gd name="T56" fmla="*/ 2 w 2061"/>
                <a:gd name="T57" fmla="*/ 141 h 3096"/>
                <a:gd name="T58" fmla="*/ 23 w 2061"/>
                <a:gd name="T59" fmla="*/ 84 h 3096"/>
                <a:gd name="T60" fmla="*/ 59 w 2061"/>
                <a:gd name="T61" fmla="*/ 40 h 3096"/>
                <a:gd name="T62" fmla="*/ 110 w 2061"/>
                <a:gd name="T63" fmla="*/ 10 h 3096"/>
                <a:gd name="T64" fmla="*/ 172 w 2061"/>
                <a:gd name="T65" fmla="*/ 0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61" h="3096">
                  <a:moveTo>
                    <a:pt x="172" y="115"/>
                  </a:moveTo>
                  <a:lnTo>
                    <a:pt x="152" y="118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7" y="153"/>
                  </a:lnTo>
                  <a:lnTo>
                    <a:pt x="114" y="172"/>
                  </a:lnTo>
                  <a:lnTo>
                    <a:pt x="114" y="2924"/>
                  </a:lnTo>
                  <a:lnTo>
                    <a:pt x="117" y="2943"/>
                  </a:lnTo>
                  <a:lnTo>
                    <a:pt x="125" y="2959"/>
                  </a:lnTo>
                  <a:lnTo>
                    <a:pt x="136" y="2971"/>
                  </a:lnTo>
                  <a:lnTo>
                    <a:pt x="152" y="2978"/>
                  </a:lnTo>
                  <a:lnTo>
                    <a:pt x="172" y="2981"/>
                  </a:lnTo>
                  <a:lnTo>
                    <a:pt x="1889" y="2981"/>
                  </a:lnTo>
                  <a:lnTo>
                    <a:pt x="1908" y="2978"/>
                  </a:lnTo>
                  <a:lnTo>
                    <a:pt x="1924" y="2971"/>
                  </a:lnTo>
                  <a:lnTo>
                    <a:pt x="1936" y="2959"/>
                  </a:lnTo>
                  <a:lnTo>
                    <a:pt x="1943" y="2943"/>
                  </a:lnTo>
                  <a:lnTo>
                    <a:pt x="1946" y="2924"/>
                  </a:lnTo>
                  <a:lnTo>
                    <a:pt x="1946" y="172"/>
                  </a:lnTo>
                  <a:lnTo>
                    <a:pt x="1943" y="153"/>
                  </a:lnTo>
                  <a:lnTo>
                    <a:pt x="1936" y="137"/>
                  </a:lnTo>
                  <a:lnTo>
                    <a:pt x="1924" y="125"/>
                  </a:lnTo>
                  <a:lnTo>
                    <a:pt x="1908" y="118"/>
                  </a:lnTo>
                  <a:lnTo>
                    <a:pt x="1889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1889" y="0"/>
                  </a:lnTo>
                  <a:lnTo>
                    <a:pt x="1920" y="3"/>
                  </a:lnTo>
                  <a:lnTo>
                    <a:pt x="1950" y="10"/>
                  </a:lnTo>
                  <a:lnTo>
                    <a:pt x="1977" y="23"/>
                  </a:lnTo>
                  <a:lnTo>
                    <a:pt x="2001" y="40"/>
                  </a:lnTo>
                  <a:lnTo>
                    <a:pt x="2021" y="60"/>
                  </a:lnTo>
                  <a:lnTo>
                    <a:pt x="2038" y="84"/>
                  </a:lnTo>
                  <a:lnTo>
                    <a:pt x="2051" y="110"/>
                  </a:lnTo>
                  <a:lnTo>
                    <a:pt x="2058" y="141"/>
                  </a:lnTo>
                  <a:lnTo>
                    <a:pt x="2061" y="172"/>
                  </a:lnTo>
                  <a:lnTo>
                    <a:pt x="2061" y="2924"/>
                  </a:lnTo>
                  <a:lnTo>
                    <a:pt x="2058" y="2955"/>
                  </a:lnTo>
                  <a:lnTo>
                    <a:pt x="2051" y="2986"/>
                  </a:lnTo>
                  <a:lnTo>
                    <a:pt x="2038" y="3012"/>
                  </a:lnTo>
                  <a:lnTo>
                    <a:pt x="2021" y="3036"/>
                  </a:lnTo>
                  <a:lnTo>
                    <a:pt x="2001" y="3056"/>
                  </a:lnTo>
                  <a:lnTo>
                    <a:pt x="1977" y="3073"/>
                  </a:lnTo>
                  <a:lnTo>
                    <a:pt x="1950" y="3086"/>
                  </a:lnTo>
                  <a:lnTo>
                    <a:pt x="1920" y="3093"/>
                  </a:lnTo>
                  <a:lnTo>
                    <a:pt x="1889" y="3096"/>
                  </a:lnTo>
                  <a:lnTo>
                    <a:pt x="172" y="3096"/>
                  </a:lnTo>
                  <a:lnTo>
                    <a:pt x="139" y="3093"/>
                  </a:lnTo>
                  <a:lnTo>
                    <a:pt x="110" y="3086"/>
                  </a:lnTo>
                  <a:lnTo>
                    <a:pt x="83" y="3073"/>
                  </a:lnTo>
                  <a:lnTo>
                    <a:pt x="59" y="3056"/>
                  </a:lnTo>
                  <a:lnTo>
                    <a:pt x="40" y="3036"/>
                  </a:lnTo>
                  <a:lnTo>
                    <a:pt x="23" y="3012"/>
                  </a:lnTo>
                  <a:lnTo>
                    <a:pt x="10" y="2986"/>
                  </a:lnTo>
                  <a:lnTo>
                    <a:pt x="2" y="2955"/>
                  </a:lnTo>
                  <a:lnTo>
                    <a:pt x="0" y="2924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59" y="40"/>
                  </a:lnTo>
                  <a:lnTo>
                    <a:pt x="83" y="23"/>
                  </a:lnTo>
                  <a:lnTo>
                    <a:pt x="110" y="10"/>
                  </a:lnTo>
                  <a:lnTo>
                    <a:pt x="139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0" name="Freeform 1201"/>
            <p:cNvSpPr>
              <a:spLocks noEditPoints="1"/>
            </p:cNvSpPr>
            <p:nvPr/>
          </p:nvSpPr>
          <p:spPr bwMode="auto">
            <a:xfrm>
              <a:off x="4546600" y="5010150"/>
              <a:ext cx="292100" cy="73025"/>
            </a:xfrm>
            <a:custGeom>
              <a:avLst/>
              <a:gdLst>
                <a:gd name="T0" fmla="*/ 161 w 1832"/>
                <a:gd name="T1" fmla="*/ 115 h 459"/>
                <a:gd name="T2" fmla="*/ 126 w 1832"/>
                <a:gd name="T3" fmla="*/ 344 h 459"/>
                <a:gd name="T4" fmla="*/ 1706 w 1832"/>
                <a:gd name="T5" fmla="*/ 344 h 459"/>
                <a:gd name="T6" fmla="*/ 1666 w 1832"/>
                <a:gd name="T7" fmla="*/ 115 h 459"/>
                <a:gd name="T8" fmla="*/ 161 w 1832"/>
                <a:gd name="T9" fmla="*/ 115 h 459"/>
                <a:gd name="T10" fmla="*/ 115 w 1832"/>
                <a:gd name="T11" fmla="*/ 0 h 459"/>
                <a:gd name="T12" fmla="*/ 1718 w 1832"/>
                <a:gd name="T13" fmla="*/ 0 h 459"/>
                <a:gd name="T14" fmla="*/ 1734 w 1832"/>
                <a:gd name="T15" fmla="*/ 2 h 459"/>
                <a:gd name="T16" fmla="*/ 1748 w 1832"/>
                <a:gd name="T17" fmla="*/ 9 h 459"/>
                <a:gd name="T18" fmla="*/ 1761 w 1832"/>
                <a:gd name="T19" fmla="*/ 20 h 459"/>
                <a:gd name="T20" fmla="*/ 1770 w 1832"/>
                <a:gd name="T21" fmla="*/ 32 h 459"/>
                <a:gd name="T22" fmla="*/ 1775 w 1832"/>
                <a:gd name="T23" fmla="*/ 46 h 459"/>
                <a:gd name="T24" fmla="*/ 1832 w 1832"/>
                <a:gd name="T25" fmla="*/ 390 h 459"/>
                <a:gd name="T26" fmla="*/ 1832 w 1832"/>
                <a:gd name="T27" fmla="*/ 402 h 459"/>
                <a:gd name="T28" fmla="*/ 1830 w 1832"/>
                <a:gd name="T29" fmla="*/ 415 h 459"/>
                <a:gd name="T30" fmla="*/ 1827 w 1832"/>
                <a:gd name="T31" fmla="*/ 426 h 459"/>
                <a:gd name="T32" fmla="*/ 1821 w 1832"/>
                <a:gd name="T33" fmla="*/ 436 h 459"/>
                <a:gd name="T34" fmla="*/ 1812 w 1832"/>
                <a:gd name="T35" fmla="*/ 446 h 459"/>
                <a:gd name="T36" fmla="*/ 1800 w 1832"/>
                <a:gd name="T37" fmla="*/ 453 h 459"/>
                <a:gd name="T38" fmla="*/ 1788 w 1832"/>
                <a:gd name="T39" fmla="*/ 458 h 459"/>
                <a:gd name="T40" fmla="*/ 1775 w 1832"/>
                <a:gd name="T41" fmla="*/ 459 h 459"/>
                <a:gd name="T42" fmla="*/ 58 w 1832"/>
                <a:gd name="T43" fmla="*/ 459 h 459"/>
                <a:gd name="T44" fmla="*/ 44 w 1832"/>
                <a:gd name="T45" fmla="*/ 458 h 459"/>
                <a:gd name="T46" fmla="*/ 33 w 1832"/>
                <a:gd name="T47" fmla="*/ 453 h 459"/>
                <a:gd name="T48" fmla="*/ 21 w 1832"/>
                <a:gd name="T49" fmla="*/ 446 h 459"/>
                <a:gd name="T50" fmla="*/ 12 w 1832"/>
                <a:gd name="T51" fmla="*/ 436 h 459"/>
                <a:gd name="T52" fmla="*/ 5 w 1832"/>
                <a:gd name="T53" fmla="*/ 426 h 459"/>
                <a:gd name="T54" fmla="*/ 2 w 1832"/>
                <a:gd name="T55" fmla="*/ 415 h 459"/>
                <a:gd name="T56" fmla="*/ 0 w 1832"/>
                <a:gd name="T57" fmla="*/ 402 h 459"/>
                <a:gd name="T58" fmla="*/ 0 w 1832"/>
                <a:gd name="T59" fmla="*/ 390 h 459"/>
                <a:gd name="T60" fmla="*/ 58 w 1832"/>
                <a:gd name="T61" fmla="*/ 46 h 459"/>
                <a:gd name="T62" fmla="*/ 63 w 1832"/>
                <a:gd name="T63" fmla="*/ 32 h 459"/>
                <a:gd name="T64" fmla="*/ 72 w 1832"/>
                <a:gd name="T65" fmla="*/ 20 h 459"/>
                <a:gd name="T66" fmla="*/ 84 w 1832"/>
                <a:gd name="T67" fmla="*/ 9 h 459"/>
                <a:gd name="T68" fmla="*/ 98 w 1832"/>
                <a:gd name="T69" fmla="*/ 2 h 459"/>
                <a:gd name="T70" fmla="*/ 115 w 1832"/>
                <a:gd name="T71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2" h="459">
                  <a:moveTo>
                    <a:pt x="161" y="115"/>
                  </a:moveTo>
                  <a:lnTo>
                    <a:pt x="126" y="344"/>
                  </a:lnTo>
                  <a:lnTo>
                    <a:pt x="1706" y="344"/>
                  </a:lnTo>
                  <a:lnTo>
                    <a:pt x="1666" y="115"/>
                  </a:lnTo>
                  <a:lnTo>
                    <a:pt x="161" y="115"/>
                  </a:lnTo>
                  <a:close/>
                  <a:moveTo>
                    <a:pt x="115" y="0"/>
                  </a:moveTo>
                  <a:lnTo>
                    <a:pt x="1718" y="0"/>
                  </a:lnTo>
                  <a:lnTo>
                    <a:pt x="1734" y="2"/>
                  </a:lnTo>
                  <a:lnTo>
                    <a:pt x="1748" y="9"/>
                  </a:lnTo>
                  <a:lnTo>
                    <a:pt x="1761" y="20"/>
                  </a:lnTo>
                  <a:lnTo>
                    <a:pt x="1770" y="32"/>
                  </a:lnTo>
                  <a:lnTo>
                    <a:pt x="1775" y="46"/>
                  </a:lnTo>
                  <a:lnTo>
                    <a:pt x="1832" y="390"/>
                  </a:lnTo>
                  <a:lnTo>
                    <a:pt x="1832" y="402"/>
                  </a:lnTo>
                  <a:lnTo>
                    <a:pt x="1830" y="415"/>
                  </a:lnTo>
                  <a:lnTo>
                    <a:pt x="1827" y="426"/>
                  </a:lnTo>
                  <a:lnTo>
                    <a:pt x="1821" y="436"/>
                  </a:lnTo>
                  <a:lnTo>
                    <a:pt x="1812" y="446"/>
                  </a:lnTo>
                  <a:lnTo>
                    <a:pt x="1800" y="453"/>
                  </a:lnTo>
                  <a:lnTo>
                    <a:pt x="1788" y="458"/>
                  </a:lnTo>
                  <a:lnTo>
                    <a:pt x="1775" y="459"/>
                  </a:lnTo>
                  <a:lnTo>
                    <a:pt x="58" y="459"/>
                  </a:lnTo>
                  <a:lnTo>
                    <a:pt x="44" y="458"/>
                  </a:lnTo>
                  <a:lnTo>
                    <a:pt x="33" y="453"/>
                  </a:lnTo>
                  <a:lnTo>
                    <a:pt x="21" y="446"/>
                  </a:lnTo>
                  <a:lnTo>
                    <a:pt x="12" y="436"/>
                  </a:lnTo>
                  <a:lnTo>
                    <a:pt x="5" y="426"/>
                  </a:lnTo>
                  <a:lnTo>
                    <a:pt x="2" y="415"/>
                  </a:lnTo>
                  <a:lnTo>
                    <a:pt x="0" y="402"/>
                  </a:lnTo>
                  <a:lnTo>
                    <a:pt x="0" y="390"/>
                  </a:lnTo>
                  <a:lnTo>
                    <a:pt x="58" y="46"/>
                  </a:lnTo>
                  <a:lnTo>
                    <a:pt x="63" y="32"/>
                  </a:lnTo>
                  <a:lnTo>
                    <a:pt x="72" y="20"/>
                  </a:lnTo>
                  <a:lnTo>
                    <a:pt x="84" y="9"/>
                  </a:lnTo>
                  <a:lnTo>
                    <a:pt x="98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1" name="Freeform 1202"/>
            <p:cNvSpPr>
              <a:spLocks noEditPoints="1"/>
            </p:cNvSpPr>
            <p:nvPr/>
          </p:nvSpPr>
          <p:spPr bwMode="auto">
            <a:xfrm>
              <a:off x="4565650" y="5100638"/>
              <a:ext cx="252413" cy="419100"/>
            </a:xfrm>
            <a:custGeom>
              <a:avLst/>
              <a:gdLst>
                <a:gd name="T0" fmla="*/ 714 w 1597"/>
                <a:gd name="T1" fmla="*/ 119 h 2641"/>
                <a:gd name="T2" fmla="*/ 545 w 1597"/>
                <a:gd name="T3" fmla="*/ 143 h 2641"/>
                <a:gd name="T4" fmla="*/ 114 w 1597"/>
                <a:gd name="T5" fmla="*/ 273 h 2641"/>
                <a:gd name="T6" fmla="*/ 463 w 1597"/>
                <a:gd name="T7" fmla="*/ 2480 h 2641"/>
                <a:gd name="T8" fmla="*/ 630 w 1597"/>
                <a:gd name="T9" fmla="*/ 2516 h 2641"/>
                <a:gd name="T10" fmla="*/ 798 w 1597"/>
                <a:gd name="T11" fmla="*/ 2527 h 2641"/>
                <a:gd name="T12" fmla="*/ 967 w 1597"/>
                <a:gd name="T13" fmla="*/ 2516 h 2641"/>
                <a:gd name="T14" fmla="*/ 1134 w 1597"/>
                <a:gd name="T15" fmla="*/ 2480 h 2641"/>
                <a:gd name="T16" fmla="*/ 1482 w 1597"/>
                <a:gd name="T17" fmla="*/ 273 h 2641"/>
                <a:gd name="T18" fmla="*/ 1051 w 1597"/>
                <a:gd name="T19" fmla="*/ 143 h 2641"/>
                <a:gd name="T20" fmla="*/ 883 w 1597"/>
                <a:gd name="T21" fmla="*/ 119 h 2641"/>
                <a:gd name="T22" fmla="*/ 757 w 1597"/>
                <a:gd name="T23" fmla="*/ 0 h 2641"/>
                <a:gd name="T24" fmla="*/ 922 w 1597"/>
                <a:gd name="T25" fmla="*/ 5 h 2641"/>
                <a:gd name="T26" fmla="*/ 1087 w 1597"/>
                <a:gd name="T27" fmla="*/ 33 h 2641"/>
                <a:gd name="T28" fmla="*/ 1557 w 1597"/>
                <a:gd name="T29" fmla="*/ 175 h 2641"/>
                <a:gd name="T30" fmla="*/ 1581 w 1597"/>
                <a:gd name="T31" fmla="*/ 190 h 2641"/>
                <a:gd name="T32" fmla="*/ 1595 w 1597"/>
                <a:gd name="T33" fmla="*/ 216 h 2641"/>
                <a:gd name="T34" fmla="*/ 1597 w 1597"/>
                <a:gd name="T35" fmla="*/ 2411 h 2641"/>
                <a:gd name="T36" fmla="*/ 1585 w 1597"/>
                <a:gd name="T37" fmla="*/ 2445 h 2641"/>
                <a:gd name="T38" fmla="*/ 1557 w 1597"/>
                <a:gd name="T39" fmla="*/ 2469 h 2641"/>
                <a:gd name="T40" fmla="*/ 1095 w 1597"/>
                <a:gd name="T41" fmla="*/ 2607 h 2641"/>
                <a:gd name="T42" fmla="*/ 950 w 1597"/>
                <a:gd name="T43" fmla="*/ 2632 h 2641"/>
                <a:gd name="T44" fmla="*/ 801 w 1597"/>
                <a:gd name="T45" fmla="*/ 2641 h 2641"/>
                <a:gd name="T46" fmla="*/ 653 w 1597"/>
                <a:gd name="T47" fmla="*/ 2632 h 2641"/>
                <a:gd name="T48" fmla="*/ 507 w 1597"/>
                <a:gd name="T49" fmla="*/ 2607 h 2641"/>
                <a:gd name="T50" fmla="*/ 40 w 1597"/>
                <a:gd name="T51" fmla="*/ 2469 h 2641"/>
                <a:gd name="T52" fmla="*/ 11 w 1597"/>
                <a:gd name="T53" fmla="*/ 2445 h 2641"/>
                <a:gd name="T54" fmla="*/ 0 w 1597"/>
                <a:gd name="T55" fmla="*/ 2411 h 2641"/>
                <a:gd name="T56" fmla="*/ 3 w 1597"/>
                <a:gd name="T57" fmla="*/ 216 h 2641"/>
                <a:gd name="T58" fmla="*/ 24 w 1597"/>
                <a:gd name="T59" fmla="*/ 186 h 2641"/>
                <a:gd name="T60" fmla="*/ 429 w 1597"/>
                <a:gd name="T61" fmla="*/ 54 h 2641"/>
                <a:gd name="T62" fmla="*/ 591 w 1597"/>
                <a:gd name="T63" fmla="*/ 16 h 2641"/>
                <a:gd name="T64" fmla="*/ 757 w 1597"/>
                <a:gd name="T65" fmla="*/ 0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2641">
                  <a:moveTo>
                    <a:pt x="798" y="117"/>
                  </a:moveTo>
                  <a:lnTo>
                    <a:pt x="714" y="119"/>
                  </a:lnTo>
                  <a:lnTo>
                    <a:pt x="630" y="128"/>
                  </a:lnTo>
                  <a:lnTo>
                    <a:pt x="545" y="143"/>
                  </a:lnTo>
                  <a:lnTo>
                    <a:pt x="463" y="164"/>
                  </a:lnTo>
                  <a:lnTo>
                    <a:pt x="114" y="273"/>
                  </a:lnTo>
                  <a:lnTo>
                    <a:pt x="114" y="2372"/>
                  </a:lnTo>
                  <a:lnTo>
                    <a:pt x="463" y="2480"/>
                  </a:lnTo>
                  <a:lnTo>
                    <a:pt x="545" y="2501"/>
                  </a:lnTo>
                  <a:lnTo>
                    <a:pt x="630" y="2516"/>
                  </a:lnTo>
                  <a:lnTo>
                    <a:pt x="714" y="2525"/>
                  </a:lnTo>
                  <a:lnTo>
                    <a:pt x="798" y="2527"/>
                  </a:lnTo>
                  <a:lnTo>
                    <a:pt x="883" y="2525"/>
                  </a:lnTo>
                  <a:lnTo>
                    <a:pt x="967" y="2516"/>
                  </a:lnTo>
                  <a:lnTo>
                    <a:pt x="1051" y="2501"/>
                  </a:lnTo>
                  <a:lnTo>
                    <a:pt x="1134" y="2480"/>
                  </a:lnTo>
                  <a:lnTo>
                    <a:pt x="1482" y="2372"/>
                  </a:lnTo>
                  <a:lnTo>
                    <a:pt x="1482" y="273"/>
                  </a:lnTo>
                  <a:lnTo>
                    <a:pt x="1134" y="164"/>
                  </a:lnTo>
                  <a:lnTo>
                    <a:pt x="1051" y="143"/>
                  </a:lnTo>
                  <a:lnTo>
                    <a:pt x="967" y="128"/>
                  </a:lnTo>
                  <a:lnTo>
                    <a:pt x="883" y="119"/>
                  </a:lnTo>
                  <a:lnTo>
                    <a:pt x="798" y="117"/>
                  </a:lnTo>
                  <a:close/>
                  <a:moveTo>
                    <a:pt x="757" y="0"/>
                  </a:moveTo>
                  <a:lnTo>
                    <a:pt x="840" y="0"/>
                  </a:lnTo>
                  <a:lnTo>
                    <a:pt x="922" y="5"/>
                  </a:lnTo>
                  <a:lnTo>
                    <a:pt x="1005" y="16"/>
                  </a:lnTo>
                  <a:lnTo>
                    <a:pt x="1087" y="33"/>
                  </a:lnTo>
                  <a:lnTo>
                    <a:pt x="1168" y="54"/>
                  </a:lnTo>
                  <a:lnTo>
                    <a:pt x="1557" y="175"/>
                  </a:lnTo>
                  <a:lnTo>
                    <a:pt x="1570" y="181"/>
                  </a:lnTo>
                  <a:lnTo>
                    <a:pt x="1581" y="190"/>
                  </a:lnTo>
                  <a:lnTo>
                    <a:pt x="1589" y="201"/>
                  </a:lnTo>
                  <a:lnTo>
                    <a:pt x="1595" y="216"/>
                  </a:lnTo>
                  <a:lnTo>
                    <a:pt x="1597" y="233"/>
                  </a:lnTo>
                  <a:lnTo>
                    <a:pt x="1597" y="2411"/>
                  </a:lnTo>
                  <a:lnTo>
                    <a:pt x="1594" y="2428"/>
                  </a:lnTo>
                  <a:lnTo>
                    <a:pt x="1585" y="2445"/>
                  </a:lnTo>
                  <a:lnTo>
                    <a:pt x="1573" y="2458"/>
                  </a:lnTo>
                  <a:lnTo>
                    <a:pt x="1557" y="2469"/>
                  </a:lnTo>
                  <a:lnTo>
                    <a:pt x="1168" y="2590"/>
                  </a:lnTo>
                  <a:lnTo>
                    <a:pt x="1095" y="2607"/>
                  </a:lnTo>
                  <a:lnTo>
                    <a:pt x="1023" y="2622"/>
                  </a:lnTo>
                  <a:lnTo>
                    <a:pt x="950" y="2632"/>
                  </a:lnTo>
                  <a:lnTo>
                    <a:pt x="876" y="2639"/>
                  </a:lnTo>
                  <a:lnTo>
                    <a:pt x="801" y="2641"/>
                  </a:lnTo>
                  <a:lnTo>
                    <a:pt x="727" y="2639"/>
                  </a:lnTo>
                  <a:lnTo>
                    <a:pt x="653" y="2632"/>
                  </a:lnTo>
                  <a:lnTo>
                    <a:pt x="580" y="2622"/>
                  </a:lnTo>
                  <a:lnTo>
                    <a:pt x="507" y="2607"/>
                  </a:lnTo>
                  <a:lnTo>
                    <a:pt x="435" y="2590"/>
                  </a:lnTo>
                  <a:lnTo>
                    <a:pt x="40" y="2469"/>
                  </a:lnTo>
                  <a:lnTo>
                    <a:pt x="24" y="2458"/>
                  </a:lnTo>
                  <a:lnTo>
                    <a:pt x="11" y="2445"/>
                  </a:lnTo>
                  <a:lnTo>
                    <a:pt x="3" y="2428"/>
                  </a:lnTo>
                  <a:lnTo>
                    <a:pt x="0" y="2411"/>
                  </a:lnTo>
                  <a:lnTo>
                    <a:pt x="0" y="233"/>
                  </a:lnTo>
                  <a:lnTo>
                    <a:pt x="3" y="216"/>
                  </a:lnTo>
                  <a:lnTo>
                    <a:pt x="11" y="199"/>
                  </a:lnTo>
                  <a:lnTo>
                    <a:pt x="24" y="186"/>
                  </a:lnTo>
                  <a:lnTo>
                    <a:pt x="40" y="175"/>
                  </a:lnTo>
                  <a:lnTo>
                    <a:pt x="429" y="54"/>
                  </a:lnTo>
                  <a:lnTo>
                    <a:pt x="510" y="33"/>
                  </a:lnTo>
                  <a:lnTo>
                    <a:pt x="591" y="16"/>
                  </a:lnTo>
                  <a:lnTo>
                    <a:pt x="673" y="5"/>
                  </a:lnTo>
                  <a:lnTo>
                    <a:pt x="7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2" name="Freeform 1203"/>
            <p:cNvSpPr>
              <a:spLocks noEditPoints="1"/>
            </p:cNvSpPr>
            <p:nvPr/>
          </p:nvSpPr>
          <p:spPr bwMode="auto">
            <a:xfrm>
              <a:off x="4602163" y="5300663"/>
              <a:ext cx="180975" cy="182563"/>
            </a:xfrm>
            <a:custGeom>
              <a:avLst/>
              <a:gdLst>
                <a:gd name="T0" fmla="*/ 519 w 1145"/>
                <a:gd name="T1" fmla="*/ 117 h 1146"/>
                <a:gd name="T2" fmla="*/ 418 w 1145"/>
                <a:gd name="T3" fmla="*/ 141 h 1146"/>
                <a:gd name="T4" fmla="*/ 327 w 1145"/>
                <a:gd name="T5" fmla="*/ 186 h 1146"/>
                <a:gd name="T6" fmla="*/ 249 w 1145"/>
                <a:gd name="T7" fmla="*/ 249 h 1146"/>
                <a:gd name="T8" fmla="*/ 185 w 1145"/>
                <a:gd name="T9" fmla="*/ 328 h 1146"/>
                <a:gd name="T10" fmla="*/ 140 w 1145"/>
                <a:gd name="T11" fmla="*/ 419 h 1146"/>
                <a:gd name="T12" fmla="*/ 118 w 1145"/>
                <a:gd name="T13" fmla="*/ 520 h 1146"/>
                <a:gd name="T14" fmla="*/ 118 w 1145"/>
                <a:gd name="T15" fmla="*/ 626 h 1146"/>
                <a:gd name="T16" fmla="*/ 140 w 1145"/>
                <a:gd name="T17" fmla="*/ 727 h 1146"/>
                <a:gd name="T18" fmla="*/ 185 w 1145"/>
                <a:gd name="T19" fmla="*/ 818 h 1146"/>
                <a:gd name="T20" fmla="*/ 249 w 1145"/>
                <a:gd name="T21" fmla="*/ 897 h 1146"/>
                <a:gd name="T22" fmla="*/ 327 w 1145"/>
                <a:gd name="T23" fmla="*/ 960 h 1146"/>
                <a:gd name="T24" fmla="*/ 418 w 1145"/>
                <a:gd name="T25" fmla="*/ 1005 h 1146"/>
                <a:gd name="T26" fmla="*/ 519 w 1145"/>
                <a:gd name="T27" fmla="*/ 1029 h 1146"/>
                <a:gd name="T28" fmla="*/ 626 w 1145"/>
                <a:gd name="T29" fmla="*/ 1029 h 1146"/>
                <a:gd name="T30" fmla="*/ 727 w 1145"/>
                <a:gd name="T31" fmla="*/ 1005 h 1146"/>
                <a:gd name="T32" fmla="*/ 817 w 1145"/>
                <a:gd name="T33" fmla="*/ 960 h 1146"/>
                <a:gd name="T34" fmla="*/ 895 w 1145"/>
                <a:gd name="T35" fmla="*/ 897 h 1146"/>
                <a:gd name="T36" fmla="*/ 959 w 1145"/>
                <a:gd name="T37" fmla="*/ 818 h 1146"/>
                <a:gd name="T38" fmla="*/ 1003 w 1145"/>
                <a:gd name="T39" fmla="*/ 727 h 1146"/>
                <a:gd name="T40" fmla="*/ 1027 w 1145"/>
                <a:gd name="T41" fmla="*/ 626 h 1146"/>
                <a:gd name="T42" fmla="*/ 1027 w 1145"/>
                <a:gd name="T43" fmla="*/ 520 h 1146"/>
                <a:gd name="T44" fmla="*/ 1003 w 1145"/>
                <a:gd name="T45" fmla="*/ 419 h 1146"/>
                <a:gd name="T46" fmla="*/ 959 w 1145"/>
                <a:gd name="T47" fmla="*/ 328 h 1146"/>
                <a:gd name="T48" fmla="*/ 895 w 1145"/>
                <a:gd name="T49" fmla="*/ 249 h 1146"/>
                <a:gd name="T50" fmla="*/ 817 w 1145"/>
                <a:gd name="T51" fmla="*/ 186 h 1146"/>
                <a:gd name="T52" fmla="*/ 727 w 1145"/>
                <a:gd name="T53" fmla="*/ 141 h 1146"/>
                <a:gd name="T54" fmla="*/ 626 w 1145"/>
                <a:gd name="T55" fmla="*/ 117 h 1146"/>
                <a:gd name="T56" fmla="*/ 572 w 1145"/>
                <a:gd name="T57" fmla="*/ 0 h 1146"/>
                <a:gd name="T58" fmla="*/ 687 w 1145"/>
                <a:gd name="T59" fmla="*/ 11 h 1146"/>
                <a:gd name="T60" fmla="*/ 794 w 1145"/>
                <a:gd name="T61" fmla="*/ 44 h 1146"/>
                <a:gd name="T62" fmla="*/ 892 w 1145"/>
                <a:gd name="T63" fmla="*/ 98 h 1146"/>
                <a:gd name="T64" fmla="*/ 976 w 1145"/>
                <a:gd name="T65" fmla="*/ 169 h 1146"/>
                <a:gd name="T66" fmla="*/ 1046 w 1145"/>
                <a:gd name="T67" fmla="*/ 253 h 1146"/>
                <a:gd name="T68" fmla="*/ 1099 w 1145"/>
                <a:gd name="T69" fmla="*/ 350 h 1146"/>
                <a:gd name="T70" fmla="*/ 1132 w 1145"/>
                <a:gd name="T71" fmla="*/ 458 h 1146"/>
                <a:gd name="T72" fmla="*/ 1145 w 1145"/>
                <a:gd name="T73" fmla="*/ 573 h 1146"/>
                <a:gd name="T74" fmla="*/ 1132 w 1145"/>
                <a:gd name="T75" fmla="*/ 688 h 1146"/>
                <a:gd name="T76" fmla="*/ 1099 w 1145"/>
                <a:gd name="T77" fmla="*/ 796 h 1146"/>
                <a:gd name="T78" fmla="*/ 1046 w 1145"/>
                <a:gd name="T79" fmla="*/ 893 h 1146"/>
                <a:gd name="T80" fmla="*/ 976 w 1145"/>
                <a:gd name="T81" fmla="*/ 977 h 1146"/>
                <a:gd name="T82" fmla="*/ 892 w 1145"/>
                <a:gd name="T83" fmla="*/ 1048 h 1146"/>
                <a:gd name="T84" fmla="*/ 794 w 1145"/>
                <a:gd name="T85" fmla="*/ 1102 h 1146"/>
                <a:gd name="T86" fmla="*/ 687 w 1145"/>
                <a:gd name="T87" fmla="*/ 1135 h 1146"/>
                <a:gd name="T88" fmla="*/ 572 w 1145"/>
                <a:gd name="T89" fmla="*/ 1146 h 1146"/>
                <a:gd name="T90" fmla="*/ 457 w 1145"/>
                <a:gd name="T91" fmla="*/ 1135 h 1146"/>
                <a:gd name="T92" fmla="*/ 350 w 1145"/>
                <a:gd name="T93" fmla="*/ 1102 h 1146"/>
                <a:gd name="T94" fmla="*/ 253 w 1145"/>
                <a:gd name="T95" fmla="*/ 1048 h 1146"/>
                <a:gd name="T96" fmla="*/ 168 w 1145"/>
                <a:gd name="T97" fmla="*/ 977 h 1146"/>
                <a:gd name="T98" fmla="*/ 98 w 1145"/>
                <a:gd name="T99" fmla="*/ 893 h 1146"/>
                <a:gd name="T100" fmla="*/ 45 w 1145"/>
                <a:gd name="T101" fmla="*/ 796 h 1146"/>
                <a:gd name="T102" fmla="*/ 11 w 1145"/>
                <a:gd name="T103" fmla="*/ 688 h 1146"/>
                <a:gd name="T104" fmla="*/ 0 w 1145"/>
                <a:gd name="T105" fmla="*/ 573 h 1146"/>
                <a:gd name="T106" fmla="*/ 11 w 1145"/>
                <a:gd name="T107" fmla="*/ 458 h 1146"/>
                <a:gd name="T108" fmla="*/ 45 w 1145"/>
                <a:gd name="T109" fmla="*/ 350 h 1146"/>
                <a:gd name="T110" fmla="*/ 98 w 1145"/>
                <a:gd name="T111" fmla="*/ 253 h 1146"/>
                <a:gd name="T112" fmla="*/ 168 w 1145"/>
                <a:gd name="T113" fmla="*/ 169 h 1146"/>
                <a:gd name="T114" fmla="*/ 253 w 1145"/>
                <a:gd name="T115" fmla="*/ 98 h 1146"/>
                <a:gd name="T116" fmla="*/ 350 w 1145"/>
                <a:gd name="T117" fmla="*/ 44 h 1146"/>
                <a:gd name="T118" fmla="*/ 457 w 1145"/>
                <a:gd name="T119" fmla="*/ 11 h 1146"/>
                <a:gd name="T120" fmla="*/ 572 w 1145"/>
                <a:gd name="T121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5" h="1146">
                  <a:moveTo>
                    <a:pt x="572" y="114"/>
                  </a:moveTo>
                  <a:lnTo>
                    <a:pt x="519" y="117"/>
                  </a:lnTo>
                  <a:lnTo>
                    <a:pt x="467" y="127"/>
                  </a:lnTo>
                  <a:lnTo>
                    <a:pt x="418" y="141"/>
                  </a:lnTo>
                  <a:lnTo>
                    <a:pt x="372" y="161"/>
                  </a:lnTo>
                  <a:lnTo>
                    <a:pt x="327" y="186"/>
                  </a:lnTo>
                  <a:lnTo>
                    <a:pt x="286" y="215"/>
                  </a:lnTo>
                  <a:lnTo>
                    <a:pt x="249" y="249"/>
                  </a:lnTo>
                  <a:lnTo>
                    <a:pt x="215" y="286"/>
                  </a:lnTo>
                  <a:lnTo>
                    <a:pt x="185" y="328"/>
                  </a:lnTo>
                  <a:lnTo>
                    <a:pt x="161" y="372"/>
                  </a:lnTo>
                  <a:lnTo>
                    <a:pt x="140" y="419"/>
                  </a:lnTo>
                  <a:lnTo>
                    <a:pt x="126" y="468"/>
                  </a:lnTo>
                  <a:lnTo>
                    <a:pt x="118" y="520"/>
                  </a:lnTo>
                  <a:lnTo>
                    <a:pt x="114" y="573"/>
                  </a:lnTo>
                  <a:lnTo>
                    <a:pt x="118" y="626"/>
                  </a:lnTo>
                  <a:lnTo>
                    <a:pt x="126" y="678"/>
                  </a:lnTo>
                  <a:lnTo>
                    <a:pt x="140" y="727"/>
                  </a:lnTo>
                  <a:lnTo>
                    <a:pt x="161" y="774"/>
                  </a:lnTo>
                  <a:lnTo>
                    <a:pt x="185" y="818"/>
                  </a:lnTo>
                  <a:lnTo>
                    <a:pt x="215" y="860"/>
                  </a:lnTo>
                  <a:lnTo>
                    <a:pt x="249" y="897"/>
                  </a:lnTo>
                  <a:lnTo>
                    <a:pt x="286" y="931"/>
                  </a:lnTo>
                  <a:lnTo>
                    <a:pt x="327" y="960"/>
                  </a:lnTo>
                  <a:lnTo>
                    <a:pt x="372" y="985"/>
                  </a:lnTo>
                  <a:lnTo>
                    <a:pt x="418" y="1005"/>
                  </a:lnTo>
                  <a:lnTo>
                    <a:pt x="467" y="1019"/>
                  </a:lnTo>
                  <a:lnTo>
                    <a:pt x="519" y="1029"/>
                  </a:lnTo>
                  <a:lnTo>
                    <a:pt x="572" y="1032"/>
                  </a:lnTo>
                  <a:lnTo>
                    <a:pt x="626" y="1029"/>
                  </a:lnTo>
                  <a:lnTo>
                    <a:pt x="677" y="1019"/>
                  </a:lnTo>
                  <a:lnTo>
                    <a:pt x="727" y="1005"/>
                  </a:lnTo>
                  <a:lnTo>
                    <a:pt x="773" y="985"/>
                  </a:lnTo>
                  <a:lnTo>
                    <a:pt x="817" y="960"/>
                  </a:lnTo>
                  <a:lnTo>
                    <a:pt x="858" y="931"/>
                  </a:lnTo>
                  <a:lnTo>
                    <a:pt x="895" y="897"/>
                  </a:lnTo>
                  <a:lnTo>
                    <a:pt x="929" y="860"/>
                  </a:lnTo>
                  <a:lnTo>
                    <a:pt x="959" y="818"/>
                  </a:lnTo>
                  <a:lnTo>
                    <a:pt x="984" y="774"/>
                  </a:lnTo>
                  <a:lnTo>
                    <a:pt x="1003" y="727"/>
                  </a:lnTo>
                  <a:lnTo>
                    <a:pt x="1018" y="678"/>
                  </a:lnTo>
                  <a:lnTo>
                    <a:pt x="1027" y="626"/>
                  </a:lnTo>
                  <a:lnTo>
                    <a:pt x="1030" y="573"/>
                  </a:lnTo>
                  <a:lnTo>
                    <a:pt x="1027" y="520"/>
                  </a:lnTo>
                  <a:lnTo>
                    <a:pt x="1018" y="468"/>
                  </a:lnTo>
                  <a:lnTo>
                    <a:pt x="1003" y="419"/>
                  </a:lnTo>
                  <a:lnTo>
                    <a:pt x="984" y="372"/>
                  </a:lnTo>
                  <a:lnTo>
                    <a:pt x="959" y="328"/>
                  </a:lnTo>
                  <a:lnTo>
                    <a:pt x="929" y="286"/>
                  </a:lnTo>
                  <a:lnTo>
                    <a:pt x="895" y="249"/>
                  </a:lnTo>
                  <a:lnTo>
                    <a:pt x="858" y="215"/>
                  </a:lnTo>
                  <a:lnTo>
                    <a:pt x="817" y="186"/>
                  </a:lnTo>
                  <a:lnTo>
                    <a:pt x="773" y="161"/>
                  </a:lnTo>
                  <a:lnTo>
                    <a:pt x="727" y="141"/>
                  </a:lnTo>
                  <a:lnTo>
                    <a:pt x="677" y="127"/>
                  </a:lnTo>
                  <a:lnTo>
                    <a:pt x="626" y="117"/>
                  </a:lnTo>
                  <a:lnTo>
                    <a:pt x="572" y="114"/>
                  </a:lnTo>
                  <a:close/>
                  <a:moveTo>
                    <a:pt x="572" y="0"/>
                  </a:moveTo>
                  <a:lnTo>
                    <a:pt x="631" y="3"/>
                  </a:lnTo>
                  <a:lnTo>
                    <a:pt x="687" y="11"/>
                  </a:lnTo>
                  <a:lnTo>
                    <a:pt x="742" y="26"/>
                  </a:lnTo>
                  <a:lnTo>
                    <a:pt x="794" y="44"/>
                  </a:lnTo>
                  <a:lnTo>
                    <a:pt x="844" y="70"/>
                  </a:lnTo>
                  <a:lnTo>
                    <a:pt x="892" y="98"/>
                  </a:lnTo>
                  <a:lnTo>
                    <a:pt x="936" y="131"/>
                  </a:lnTo>
                  <a:lnTo>
                    <a:pt x="976" y="169"/>
                  </a:lnTo>
                  <a:lnTo>
                    <a:pt x="1014" y="209"/>
                  </a:lnTo>
                  <a:lnTo>
                    <a:pt x="1046" y="253"/>
                  </a:lnTo>
                  <a:lnTo>
                    <a:pt x="1075" y="300"/>
                  </a:lnTo>
                  <a:lnTo>
                    <a:pt x="1099" y="350"/>
                  </a:lnTo>
                  <a:lnTo>
                    <a:pt x="1119" y="403"/>
                  </a:lnTo>
                  <a:lnTo>
                    <a:pt x="1132" y="458"/>
                  </a:lnTo>
                  <a:lnTo>
                    <a:pt x="1142" y="515"/>
                  </a:lnTo>
                  <a:lnTo>
                    <a:pt x="1145" y="573"/>
                  </a:lnTo>
                  <a:lnTo>
                    <a:pt x="1142" y="631"/>
                  </a:lnTo>
                  <a:lnTo>
                    <a:pt x="1132" y="688"/>
                  </a:lnTo>
                  <a:lnTo>
                    <a:pt x="1119" y="743"/>
                  </a:lnTo>
                  <a:lnTo>
                    <a:pt x="1099" y="796"/>
                  </a:lnTo>
                  <a:lnTo>
                    <a:pt x="1075" y="846"/>
                  </a:lnTo>
                  <a:lnTo>
                    <a:pt x="1046" y="893"/>
                  </a:lnTo>
                  <a:lnTo>
                    <a:pt x="1014" y="937"/>
                  </a:lnTo>
                  <a:lnTo>
                    <a:pt x="976" y="977"/>
                  </a:lnTo>
                  <a:lnTo>
                    <a:pt x="936" y="1015"/>
                  </a:lnTo>
                  <a:lnTo>
                    <a:pt x="892" y="1048"/>
                  </a:lnTo>
                  <a:lnTo>
                    <a:pt x="844" y="1076"/>
                  </a:lnTo>
                  <a:lnTo>
                    <a:pt x="794" y="1102"/>
                  </a:lnTo>
                  <a:lnTo>
                    <a:pt x="742" y="1120"/>
                  </a:lnTo>
                  <a:lnTo>
                    <a:pt x="687" y="1135"/>
                  </a:lnTo>
                  <a:lnTo>
                    <a:pt x="631" y="1143"/>
                  </a:lnTo>
                  <a:lnTo>
                    <a:pt x="572" y="1146"/>
                  </a:lnTo>
                  <a:lnTo>
                    <a:pt x="514" y="1143"/>
                  </a:lnTo>
                  <a:lnTo>
                    <a:pt x="457" y="1135"/>
                  </a:lnTo>
                  <a:lnTo>
                    <a:pt x="403" y="1120"/>
                  </a:lnTo>
                  <a:lnTo>
                    <a:pt x="350" y="1102"/>
                  </a:lnTo>
                  <a:lnTo>
                    <a:pt x="300" y="1076"/>
                  </a:lnTo>
                  <a:lnTo>
                    <a:pt x="253" y="1048"/>
                  </a:lnTo>
                  <a:lnTo>
                    <a:pt x="208" y="1015"/>
                  </a:lnTo>
                  <a:lnTo>
                    <a:pt x="168" y="977"/>
                  </a:lnTo>
                  <a:lnTo>
                    <a:pt x="131" y="937"/>
                  </a:lnTo>
                  <a:lnTo>
                    <a:pt x="98" y="893"/>
                  </a:lnTo>
                  <a:lnTo>
                    <a:pt x="69" y="846"/>
                  </a:lnTo>
                  <a:lnTo>
                    <a:pt x="45" y="796"/>
                  </a:lnTo>
                  <a:lnTo>
                    <a:pt x="26" y="743"/>
                  </a:lnTo>
                  <a:lnTo>
                    <a:pt x="11" y="688"/>
                  </a:lnTo>
                  <a:lnTo>
                    <a:pt x="3" y="631"/>
                  </a:lnTo>
                  <a:lnTo>
                    <a:pt x="0" y="573"/>
                  </a:lnTo>
                  <a:lnTo>
                    <a:pt x="3" y="515"/>
                  </a:lnTo>
                  <a:lnTo>
                    <a:pt x="11" y="458"/>
                  </a:lnTo>
                  <a:lnTo>
                    <a:pt x="26" y="403"/>
                  </a:lnTo>
                  <a:lnTo>
                    <a:pt x="45" y="350"/>
                  </a:lnTo>
                  <a:lnTo>
                    <a:pt x="69" y="300"/>
                  </a:lnTo>
                  <a:lnTo>
                    <a:pt x="98" y="253"/>
                  </a:lnTo>
                  <a:lnTo>
                    <a:pt x="131" y="209"/>
                  </a:lnTo>
                  <a:lnTo>
                    <a:pt x="168" y="169"/>
                  </a:lnTo>
                  <a:lnTo>
                    <a:pt x="208" y="131"/>
                  </a:lnTo>
                  <a:lnTo>
                    <a:pt x="253" y="98"/>
                  </a:lnTo>
                  <a:lnTo>
                    <a:pt x="300" y="70"/>
                  </a:lnTo>
                  <a:lnTo>
                    <a:pt x="350" y="44"/>
                  </a:lnTo>
                  <a:lnTo>
                    <a:pt x="403" y="26"/>
                  </a:lnTo>
                  <a:lnTo>
                    <a:pt x="457" y="11"/>
                  </a:lnTo>
                  <a:lnTo>
                    <a:pt x="514" y="3"/>
                  </a:lnTo>
                  <a:lnTo>
                    <a:pt x="5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3" name="Freeform 1204"/>
            <p:cNvSpPr>
              <a:spLocks noEditPoints="1"/>
            </p:cNvSpPr>
            <p:nvPr/>
          </p:nvSpPr>
          <p:spPr bwMode="auto">
            <a:xfrm>
              <a:off x="4629150" y="5146675"/>
              <a:ext cx="127000" cy="127000"/>
            </a:xfrm>
            <a:custGeom>
              <a:avLst/>
              <a:gdLst>
                <a:gd name="T0" fmla="*/ 358 w 801"/>
                <a:gd name="T1" fmla="*/ 118 h 803"/>
                <a:gd name="T2" fmla="*/ 279 w 801"/>
                <a:gd name="T3" fmla="*/ 141 h 803"/>
                <a:gd name="T4" fmla="*/ 211 w 801"/>
                <a:gd name="T5" fmla="*/ 185 h 803"/>
                <a:gd name="T6" fmla="*/ 159 w 801"/>
                <a:gd name="T7" fmla="*/ 244 h 803"/>
                <a:gd name="T8" fmla="*/ 126 w 801"/>
                <a:gd name="T9" fmla="*/ 318 h 803"/>
                <a:gd name="T10" fmla="*/ 114 w 801"/>
                <a:gd name="T11" fmla="*/ 401 h 803"/>
                <a:gd name="T12" fmla="*/ 126 w 801"/>
                <a:gd name="T13" fmla="*/ 485 h 803"/>
                <a:gd name="T14" fmla="*/ 159 w 801"/>
                <a:gd name="T15" fmla="*/ 559 h 803"/>
                <a:gd name="T16" fmla="*/ 211 w 801"/>
                <a:gd name="T17" fmla="*/ 618 h 803"/>
                <a:gd name="T18" fmla="*/ 279 w 801"/>
                <a:gd name="T19" fmla="*/ 662 h 803"/>
                <a:gd name="T20" fmla="*/ 358 w 801"/>
                <a:gd name="T21" fmla="*/ 685 h 803"/>
                <a:gd name="T22" fmla="*/ 443 w 801"/>
                <a:gd name="T23" fmla="*/ 685 h 803"/>
                <a:gd name="T24" fmla="*/ 522 w 801"/>
                <a:gd name="T25" fmla="*/ 662 h 803"/>
                <a:gd name="T26" fmla="*/ 589 w 801"/>
                <a:gd name="T27" fmla="*/ 618 h 803"/>
                <a:gd name="T28" fmla="*/ 641 w 801"/>
                <a:gd name="T29" fmla="*/ 559 h 803"/>
                <a:gd name="T30" fmla="*/ 674 w 801"/>
                <a:gd name="T31" fmla="*/ 485 h 803"/>
                <a:gd name="T32" fmla="*/ 687 w 801"/>
                <a:gd name="T33" fmla="*/ 401 h 803"/>
                <a:gd name="T34" fmla="*/ 674 w 801"/>
                <a:gd name="T35" fmla="*/ 318 h 803"/>
                <a:gd name="T36" fmla="*/ 641 w 801"/>
                <a:gd name="T37" fmla="*/ 244 h 803"/>
                <a:gd name="T38" fmla="*/ 589 w 801"/>
                <a:gd name="T39" fmla="*/ 185 h 803"/>
                <a:gd name="T40" fmla="*/ 522 w 801"/>
                <a:gd name="T41" fmla="*/ 141 h 803"/>
                <a:gd name="T42" fmla="*/ 443 w 801"/>
                <a:gd name="T43" fmla="*/ 118 h 803"/>
                <a:gd name="T44" fmla="*/ 400 w 801"/>
                <a:gd name="T45" fmla="*/ 0 h 803"/>
                <a:gd name="T46" fmla="*/ 499 w 801"/>
                <a:gd name="T47" fmla="*/ 13 h 803"/>
                <a:gd name="T48" fmla="*/ 590 w 801"/>
                <a:gd name="T49" fmla="*/ 47 h 803"/>
                <a:gd name="T50" fmla="*/ 667 w 801"/>
                <a:gd name="T51" fmla="*/ 101 h 803"/>
                <a:gd name="T52" fmla="*/ 729 w 801"/>
                <a:gd name="T53" fmla="*/ 171 h 803"/>
                <a:gd name="T54" fmla="*/ 774 w 801"/>
                <a:gd name="T55" fmla="*/ 255 h 803"/>
                <a:gd name="T56" fmla="*/ 798 w 801"/>
                <a:gd name="T57" fmla="*/ 350 h 803"/>
                <a:gd name="T58" fmla="*/ 798 w 801"/>
                <a:gd name="T59" fmla="*/ 452 h 803"/>
                <a:gd name="T60" fmla="*/ 774 w 801"/>
                <a:gd name="T61" fmla="*/ 547 h 803"/>
                <a:gd name="T62" fmla="*/ 729 w 801"/>
                <a:gd name="T63" fmla="*/ 632 h 803"/>
                <a:gd name="T64" fmla="*/ 667 w 801"/>
                <a:gd name="T65" fmla="*/ 702 h 803"/>
                <a:gd name="T66" fmla="*/ 590 w 801"/>
                <a:gd name="T67" fmla="*/ 756 h 803"/>
                <a:gd name="T68" fmla="*/ 499 w 801"/>
                <a:gd name="T69" fmla="*/ 790 h 803"/>
                <a:gd name="T70" fmla="*/ 400 w 801"/>
                <a:gd name="T71" fmla="*/ 803 h 803"/>
                <a:gd name="T72" fmla="*/ 301 w 801"/>
                <a:gd name="T73" fmla="*/ 790 h 803"/>
                <a:gd name="T74" fmla="*/ 211 w 801"/>
                <a:gd name="T75" fmla="*/ 756 h 803"/>
                <a:gd name="T76" fmla="*/ 133 w 801"/>
                <a:gd name="T77" fmla="*/ 702 h 803"/>
                <a:gd name="T78" fmla="*/ 71 w 801"/>
                <a:gd name="T79" fmla="*/ 632 h 803"/>
                <a:gd name="T80" fmla="*/ 26 w 801"/>
                <a:gd name="T81" fmla="*/ 547 h 803"/>
                <a:gd name="T82" fmla="*/ 3 w 801"/>
                <a:gd name="T83" fmla="*/ 452 h 803"/>
                <a:gd name="T84" fmla="*/ 3 w 801"/>
                <a:gd name="T85" fmla="*/ 350 h 803"/>
                <a:gd name="T86" fmla="*/ 26 w 801"/>
                <a:gd name="T87" fmla="*/ 255 h 803"/>
                <a:gd name="T88" fmla="*/ 71 w 801"/>
                <a:gd name="T89" fmla="*/ 171 h 803"/>
                <a:gd name="T90" fmla="*/ 133 w 801"/>
                <a:gd name="T91" fmla="*/ 101 h 803"/>
                <a:gd name="T92" fmla="*/ 211 w 801"/>
                <a:gd name="T93" fmla="*/ 47 h 803"/>
                <a:gd name="T94" fmla="*/ 301 w 801"/>
                <a:gd name="T95" fmla="*/ 13 h 803"/>
                <a:gd name="T96" fmla="*/ 400 w 801"/>
                <a:gd name="T9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1" h="803">
                  <a:moveTo>
                    <a:pt x="400" y="115"/>
                  </a:moveTo>
                  <a:lnTo>
                    <a:pt x="358" y="118"/>
                  </a:lnTo>
                  <a:lnTo>
                    <a:pt x="317" y="126"/>
                  </a:lnTo>
                  <a:lnTo>
                    <a:pt x="279" y="141"/>
                  </a:lnTo>
                  <a:lnTo>
                    <a:pt x="243" y="161"/>
                  </a:lnTo>
                  <a:lnTo>
                    <a:pt x="211" y="185"/>
                  </a:lnTo>
                  <a:lnTo>
                    <a:pt x="183" y="213"/>
                  </a:lnTo>
                  <a:lnTo>
                    <a:pt x="159" y="244"/>
                  </a:lnTo>
                  <a:lnTo>
                    <a:pt x="140" y="279"/>
                  </a:lnTo>
                  <a:lnTo>
                    <a:pt x="126" y="318"/>
                  </a:lnTo>
                  <a:lnTo>
                    <a:pt x="117" y="359"/>
                  </a:lnTo>
                  <a:lnTo>
                    <a:pt x="114" y="401"/>
                  </a:lnTo>
                  <a:lnTo>
                    <a:pt x="117" y="444"/>
                  </a:lnTo>
                  <a:lnTo>
                    <a:pt x="126" y="485"/>
                  </a:lnTo>
                  <a:lnTo>
                    <a:pt x="140" y="523"/>
                  </a:lnTo>
                  <a:lnTo>
                    <a:pt x="159" y="559"/>
                  </a:lnTo>
                  <a:lnTo>
                    <a:pt x="183" y="590"/>
                  </a:lnTo>
                  <a:lnTo>
                    <a:pt x="211" y="618"/>
                  </a:lnTo>
                  <a:lnTo>
                    <a:pt x="243" y="642"/>
                  </a:lnTo>
                  <a:lnTo>
                    <a:pt x="279" y="662"/>
                  </a:lnTo>
                  <a:lnTo>
                    <a:pt x="317" y="677"/>
                  </a:lnTo>
                  <a:lnTo>
                    <a:pt x="358" y="685"/>
                  </a:lnTo>
                  <a:lnTo>
                    <a:pt x="400" y="688"/>
                  </a:lnTo>
                  <a:lnTo>
                    <a:pt x="443" y="685"/>
                  </a:lnTo>
                  <a:lnTo>
                    <a:pt x="484" y="677"/>
                  </a:lnTo>
                  <a:lnTo>
                    <a:pt x="522" y="662"/>
                  </a:lnTo>
                  <a:lnTo>
                    <a:pt x="557" y="642"/>
                  </a:lnTo>
                  <a:lnTo>
                    <a:pt x="589" y="618"/>
                  </a:lnTo>
                  <a:lnTo>
                    <a:pt x="617" y="590"/>
                  </a:lnTo>
                  <a:lnTo>
                    <a:pt x="641" y="559"/>
                  </a:lnTo>
                  <a:lnTo>
                    <a:pt x="660" y="523"/>
                  </a:lnTo>
                  <a:lnTo>
                    <a:pt x="674" y="485"/>
                  </a:lnTo>
                  <a:lnTo>
                    <a:pt x="684" y="444"/>
                  </a:lnTo>
                  <a:lnTo>
                    <a:pt x="687" y="401"/>
                  </a:lnTo>
                  <a:lnTo>
                    <a:pt x="684" y="359"/>
                  </a:lnTo>
                  <a:lnTo>
                    <a:pt x="674" y="318"/>
                  </a:lnTo>
                  <a:lnTo>
                    <a:pt x="660" y="279"/>
                  </a:lnTo>
                  <a:lnTo>
                    <a:pt x="641" y="244"/>
                  </a:lnTo>
                  <a:lnTo>
                    <a:pt x="617" y="213"/>
                  </a:lnTo>
                  <a:lnTo>
                    <a:pt x="589" y="185"/>
                  </a:lnTo>
                  <a:lnTo>
                    <a:pt x="557" y="161"/>
                  </a:lnTo>
                  <a:lnTo>
                    <a:pt x="522" y="141"/>
                  </a:lnTo>
                  <a:lnTo>
                    <a:pt x="484" y="126"/>
                  </a:lnTo>
                  <a:lnTo>
                    <a:pt x="443" y="118"/>
                  </a:lnTo>
                  <a:lnTo>
                    <a:pt x="400" y="115"/>
                  </a:lnTo>
                  <a:close/>
                  <a:moveTo>
                    <a:pt x="400" y="0"/>
                  </a:moveTo>
                  <a:lnTo>
                    <a:pt x="450" y="3"/>
                  </a:lnTo>
                  <a:lnTo>
                    <a:pt x="499" y="13"/>
                  </a:lnTo>
                  <a:lnTo>
                    <a:pt x="546" y="27"/>
                  </a:lnTo>
                  <a:lnTo>
                    <a:pt x="590" y="47"/>
                  </a:lnTo>
                  <a:lnTo>
                    <a:pt x="629" y="71"/>
                  </a:lnTo>
                  <a:lnTo>
                    <a:pt x="667" y="101"/>
                  </a:lnTo>
                  <a:lnTo>
                    <a:pt x="700" y="134"/>
                  </a:lnTo>
                  <a:lnTo>
                    <a:pt x="729" y="171"/>
                  </a:lnTo>
                  <a:lnTo>
                    <a:pt x="754" y="212"/>
                  </a:lnTo>
                  <a:lnTo>
                    <a:pt x="774" y="255"/>
                  </a:lnTo>
                  <a:lnTo>
                    <a:pt x="789" y="302"/>
                  </a:lnTo>
                  <a:lnTo>
                    <a:pt x="798" y="350"/>
                  </a:lnTo>
                  <a:lnTo>
                    <a:pt x="801" y="401"/>
                  </a:lnTo>
                  <a:lnTo>
                    <a:pt x="798" y="452"/>
                  </a:lnTo>
                  <a:lnTo>
                    <a:pt x="789" y="500"/>
                  </a:lnTo>
                  <a:lnTo>
                    <a:pt x="774" y="547"/>
                  </a:lnTo>
                  <a:lnTo>
                    <a:pt x="754" y="591"/>
                  </a:lnTo>
                  <a:lnTo>
                    <a:pt x="729" y="632"/>
                  </a:lnTo>
                  <a:lnTo>
                    <a:pt x="700" y="668"/>
                  </a:lnTo>
                  <a:lnTo>
                    <a:pt x="667" y="702"/>
                  </a:lnTo>
                  <a:lnTo>
                    <a:pt x="629" y="732"/>
                  </a:lnTo>
                  <a:lnTo>
                    <a:pt x="590" y="756"/>
                  </a:lnTo>
                  <a:lnTo>
                    <a:pt x="546" y="776"/>
                  </a:lnTo>
                  <a:lnTo>
                    <a:pt x="499" y="790"/>
                  </a:lnTo>
                  <a:lnTo>
                    <a:pt x="450" y="800"/>
                  </a:lnTo>
                  <a:lnTo>
                    <a:pt x="400" y="803"/>
                  </a:lnTo>
                  <a:lnTo>
                    <a:pt x="349" y="800"/>
                  </a:lnTo>
                  <a:lnTo>
                    <a:pt x="301" y="790"/>
                  </a:lnTo>
                  <a:lnTo>
                    <a:pt x="255" y="776"/>
                  </a:lnTo>
                  <a:lnTo>
                    <a:pt x="211" y="756"/>
                  </a:lnTo>
                  <a:lnTo>
                    <a:pt x="170" y="732"/>
                  </a:lnTo>
                  <a:lnTo>
                    <a:pt x="133" y="702"/>
                  </a:lnTo>
                  <a:lnTo>
                    <a:pt x="100" y="668"/>
                  </a:lnTo>
                  <a:lnTo>
                    <a:pt x="71" y="632"/>
                  </a:lnTo>
                  <a:lnTo>
                    <a:pt x="46" y="591"/>
                  </a:lnTo>
                  <a:lnTo>
                    <a:pt x="26" y="547"/>
                  </a:lnTo>
                  <a:lnTo>
                    <a:pt x="11" y="500"/>
                  </a:lnTo>
                  <a:lnTo>
                    <a:pt x="3" y="452"/>
                  </a:lnTo>
                  <a:lnTo>
                    <a:pt x="0" y="401"/>
                  </a:lnTo>
                  <a:lnTo>
                    <a:pt x="3" y="350"/>
                  </a:lnTo>
                  <a:lnTo>
                    <a:pt x="11" y="302"/>
                  </a:lnTo>
                  <a:lnTo>
                    <a:pt x="26" y="255"/>
                  </a:lnTo>
                  <a:lnTo>
                    <a:pt x="46" y="212"/>
                  </a:lnTo>
                  <a:lnTo>
                    <a:pt x="71" y="171"/>
                  </a:lnTo>
                  <a:lnTo>
                    <a:pt x="100" y="134"/>
                  </a:lnTo>
                  <a:lnTo>
                    <a:pt x="133" y="101"/>
                  </a:lnTo>
                  <a:lnTo>
                    <a:pt x="170" y="71"/>
                  </a:lnTo>
                  <a:lnTo>
                    <a:pt x="211" y="47"/>
                  </a:lnTo>
                  <a:lnTo>
                    <a:pt x="255" y="27"/>
                  </a:lnTo>
                  <a:lnTo>
                    <a:pt x="301" y="13"/>
                  </a:lnTo>
                  <a:lnTo>
                    <a:pt x="349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" name="Freeform 1205"/>
            <p:cNvSpPr>
              <a:spLocks noEditPoints="1"/>
            </p:cNvSpPr>
            <p:nvPr/>
          </p:nvSpPr>
          <p:spPr bwMode="auto">
            <a:xfrm>
              <a:off x="4838700" y="5129213"/>
              <a:ext cx="90488" cy="107950"/>
            </a:xfrm>
            <a:custGeom>
              <a:avLst/>
              <a:gdLst>
                <a:gd name="T0" fmla="*/ 115 w 573"/>
                <a:gd name="T1" fmla="*/ 115 h 688"/>
                <a:gd name="T2" fmla="*/ 115 w 573"/>
                <a:gd name="T3" fmla="*/ 574 h 688"/>
                <a:gd name="T4" fmla="*/ 458 w 573"/>
                <a:gd name="T5" fmla="*/ 574 h 688"/>
                <a:gd name="T6" fmla="*/ 458 w 573"/>
                <a:gd name="T7" fmla="*/ 115 h 688"/>
                <a:gd name="T8" fmla="*/ 115 w 573"/>
                <a:gd name="T9" fmla="*/ 115 h 688"/>
                <a:gd name="T10" fmla="*/ 58 w 573"/>
                <a:gd name="T11" fmla="*/ 0 h 688"/>
                <a:gd name="T12" fmla="*/ 516 w 573"/>
                <a:gd name="T13" fmla="*/ 0 h 688"/>
                <a:gd name="T14" fmla="*/ 534 w 573"/>
                <a:gd name="T15" fmla="*/ 3 h 688"/>
                <a:gd name="T16" fmla="*/ 550 w 573"/>
                <a:gd name="T17" fmla="*/ 11 h 688"/>
                <a:gd name="T18" fmla="*/ 563 w 573"/>
                <a:gd name="T19" fmla="*/ 22 h 688"/>
                <a:gd name="T20" fmla="*/ 570 w 573"/>
                <a:gd name="T21" fmla="*/ 39 h 688"/>
                <a:gd name="T22" fmla="*/ 573 w 573"/>
                <a:gd name="T23" fmla="*/ 58 h 688"/>
                <a:gd name="T24" fmla="*/ 573 w 573"/>
                <a:gd name="T25" fmla="*/ 631 h 688"/>
                <a:gd name="T26" fmla="*/ 570 w 573"/>
                <a:gd name="T27" fmla="*/ 650 h 688"/>
                <a:gd name="T28" fmla="*/ 563 w 573"/>
                <a:gd name="T29" fmla="*/ 666 h 688"/>
                <a:gd name="T30" fmla="*/ 550 w 573"/>
                <a:gd name="T31" fmla="*/ 678 h 688"/>
                <a:gd name="T32" fmla="*/ 534 w 573"/>
                <a:gd name="T33" fmla="*/ 685 h 688"/>
                <a:gd name="T34" fmla="*/ 516 w 573"/>
                <a:gd name="T35" fmla="*/ 688 h 688"/>
                <a:gd name="T36" fmla="*/ 58 w 573"/>
                <a:gd name="T37" fmla="*/ 688 h 688"/>
                <a:gd name="T38" fmla="*/ 38 w 573"/>
                <a:gd name="T39" fmla="*/ 685 h 688"/>
                <a:gd name="T40" fmla="*/ 22 w 573"/>
                <a:gd name="T41" fmla="*/ 678 h 688"/>
                <a:gd name="T42" fmla="*/ 11 w 573"/>
                <a:gd name="T43" fmla="*/ 666 h 688"/>
                <a:gd name="T44" fmla="*/ 3 w 573"/>
                <a:gd name="T45" fmla="*/ 650 h 688"/>
                <a:gd name="T46" fmla="*/ 0 w 573"/>
                <a:gd name="T47" fmla="*/ 631 h 688"/>
                <a:gd name="T48" fmla="*/ 0 w 573"/>
                <a:gd name="T49" fmla="*/ 58 h 688"/>
                <a:gd name="T50" fmla="*/ 3 w 573"/>
                <a:gd name="T51" fmla="*/ 39 h 688"/>
                <a:gd name="T52" fmla="*/ 11 w 573"/>
                <a:gd name="T53" fmla="*/ 22 h 688"/>
                <a:gd name="T54" fmla="*/ 22 w 573"/>
                <a:gd name="T55" fmla="*/ 11 h 688"/>
                <a:gd name="T56" fmla="*/ 38 w 573"/>
                <a:gd name="T57" fmla="*/ 3 h 688"/>
                <a:gd name="T58" fmla="*/ 58 w 573"/>
                <a:gd name="T5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3" h="688">
                  <a:moveTo>
                    <a:pt x="115" y="115"/>
                  </a:moveTo>
                  <a:lnTo>
                    <a:pt x="115" y="574"/>
                  </a:lnTo>
                  <a:lnTo>
                    <a:pt x="458" y="574"/>
                  </a:lnTo>
                  <a:lnTo>
                    <a:pt x="458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0" y="11"/>
                  </a:lnTo>
                  <a:lnTo>
                    <a:pt x="563" y="22"/>
                  </a:lnTo>
                  <a:lnTo>
                    <a:pt x="570" y="39"/>
                  </a:lnTo>
                  <a:lnTo>
                    <a:pt x="573" y="58"/>
                  </a:lnTo>
                  <a:lnTo>
                    <a:pt x="573" y="631"/>
                  </a:lnTo>
                  <a:lnTo>
                    <a:pt x="570" y="650"/>
                  </a:lnTo>
                  <a:lnTo>
                    <a:pt x="563" y="666"/>
                  </a:lnTo>
                  <a:lnTo>
                    <a:pt x="550" y="678"/>
                  </a:lnTo>
                  <a:lnTo>
                    <a:pt x="534" y="685"/>
                  </a:lnTo>
                  <a:lnTo>
                    <a:pt x="516" y="688"/>
                  </a:lnTo>
                  <a:lnTo>
                    <a:pt x="58" y="688"/>
                  </a:lnTo>
                  <a:lnTo>
                    <a:pt x="38" y="685"/>
                  </a:lnTo>
                  <a:lnTo>
                    <a:pt x="22" y="678"/>
                  </a:lnTo>
                  <a:lnTo>
                    <a:pt x="11" y="666"/>
                  </a:lnTo>
                  <a:lnTo>
                    <a:pt x="3" y="650"/>
                  </a:lnTo>
                  <a:lnTo>
                    <a:pt x="0" y="631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" name="Freeform 1206"/>
            <p:cNvSpPr>
              <a:spLocks/>
            </p:cNvSpPr>
            <p:nvPr/>
          </p:nvSpPr>
          <p:spPr bwMode="auto">
            <a:xfrm>
              <a:off x="4873625" y="5119688"/>
              <a:ext cx="19050" cy="26988"/>
            </a:xfrm>
            <a:custGeom>
              <a:avLst/>
              <a:gdLst>
                <a:gd name="T0" fmla="*/ 58 w 115"/>
                <a:gd name="T1" fmla="*/ 0 h 172"/>
                <a:gd name="T2" fmla="*/ 76 w 115"/>
                <a:gd name="T3" fmla="*/ 3 h 172"/>
                <a:gd name="T4" fmla="*/ 92 w 115"/>
                <a:gd name="T5" fmla="*/ 10 h 172"/>
                <a:gd name="T6" fmla="*/ 105 w 115"/>
                <a:gd name="T7" fmla="*/ 22 h 172"/>
                <a:gd name="T8" fmla="*/ 112 w 115"/>
                <a:gd name="T9" fmla="*/ 39 h 172"/>
                <a:gd name="T10" fmla="*/ 115 w 115"/>
                <a:gd name="T11" fmla="*/ 57 h 172"/>
                <a:gd name="T12" fmla="*/ 115 w 115"/>
                <a:gd name="T13" fmla="*/ 115 h 172"/>
                <a:gd name="T14" fmla="*/ 112 w 115"/>
                <a:gd name="T15" fmla="*/ 133 h 172"/>
                <a:gd name="T16" fmla="*/ 105 w 115"/>
                <a:gd name="T17" fmla="*/ 150 h 172"/>
                <a:gd name="T18" fmla="*/ 92 w 115"/>
                <a:gd name="T19" fmla="*/ 162 h 172"/>
                <a:gd name="T20" fmla="*/ 76 w 115"/>
                <a:gd name="T21" fmla="*/ 169 h 172"/>
                <a:gd name="T22" fmla="*/ 58 w 115"/>
                <a:gd name="T23" fmla="*/ 172 h 172"/>
                <a:gd name="T24" fmla="*/ 38 w 115"/>
                <a:gd name="T25" fmla="*/ 169 h 172"/>
                <a:gd name="T26" fmla="*/ 22 w 115"/>
                <a:gd name="T27" fmla="*/ 162 h 172"/>
                <a:gd name="T28" fmla="*/ 11 w 115"/>
                <a:gd name="T29" fmla="*/ 150 h 172"/>
                <a:gd name="T30" fmla="*/ 3 w 115"/>
                <a:gd name="T31" fmla="*/ 133 h 172"/>
                <a:gd name="T32" fmla="*/ 0 w 115"/>
                <a:gd name="T33" fmla="*/ 115 h 172"/>
                <a:gd name="T34" fmla="*/ 0 w 115"/>
                <a:gd name="T35" fmla="*/ 57 h 172"/>
                <a:gd name="T36" fmla="*/ 3 w 115"/>
                <a:gd name="T37" fmla="*/ 39 h 172"/>
                <a:gd name="T38" fmla="*/ 11 w 115"/>
                <a:gd name="T39" fmla="*/ 22 h 172"/>
                <a:gd name="T40" fmla="*/ 22 w 115"/>
                <a:gd name="T41" fmla="*/ 10 h 172"/>
                <a:gd name="T42" fmla="*/ 38 w 115"/>
                <a:gd name="T43" fmla="*/ 3 h 172"/>
                <a:gd name="T44" fmla="*/ 58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115"/>
                  </a:lnTo>
                  <a:lnTo>
                    <a:pt x="112" y="133"/>
                  </a:lnTo>
                  <a:lnTo>
                    <a:pt x="105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8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1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" name="Freeform 1207"/>
            <p:cNvSpPr>
              <a:spLocks/>
            </p:cNvSpPr>
            <p:nvPr/>
          </p:nvSpPr>
          <p:spPr bwMode="auto">
            <a:xfrm>
              <a:off x="4910138" y="5119688"/>
              <a:ext cx="19050" cy="26988"/>
            </a:xfrm>
            <a:custGeom>
              <a:avLst/>
              <a:gdLst>
                <a:gd name="T0" fmla="*/ 58 w 115"/>
                <a:gd name="T1" fmla="*/ 0 h 172"/>
                <a:gd name="T2" fmla="*/ 76 w 115"/>
                <a:gd name="T3" fmla="*/ 3 h 172"/>
                <a:gd name="T4" fmla="*/ 92 w 115"/>
                <a:gd name="T5" fmla="*/ 10 h 172"/>
                <a:gd name="T6" fmla="*/ 105 w 115"/>
                <a:gd name="T7" fmla="*/ 22 h 172"/>
                <a:gd name="T8" fmla="*/ 112 w 115"/>
                <a:gd name="T9" fmla="*/ 39 h 172"/>
                <a:gd name="T10" fmla="*/ 115 w 115"/>
                <a:gd name="T11" fmla="*/ 57 h 172"/>
                <a:gd name="T12" fmla="*/ 115 w 115"/>
                <a:gd name="T13" fmla="*/ 115 h 172"/>
                <a:gd name="T14" fmla="*/ 112 w 115"/>
                <a:gd name="T15" fmla="*/ 133 h 172"/>
                <a:gd name="T16" fmla="*/ 105 w 115"/>
                <a:gd name="T17" fmla="*/ 150 h 172"/>
                <a:gd name="T18" fmla="*/ 92 w 115"/>
                <a:gd name="T19" fmla="*/ 162 h 172"/>
                <a:gd name="T20" fmla="*/ 76 w 115"/>
                <a:gd name="T21" fmla="*/ 169 h 172"/>
                <a:gd name="T22" fmla="*/ 58 w 115"/>
                <a:gd name="T23" fmla="*/ 172 h 172"/>
                <a:gd name="T24" fmla="*/ 38 w 115"/>
                <a:gd name="T25" fmla="*/ 169 h 172"/>
                <a:gd name="T26" fmla="*/ 22 w 115"/>
                <a:gd name="T27" fmla="*/ 162 h 172"/>
                <a:gd name="T28" fmla="*/ 11 w 115"/>
                <a:gd name="T29" fmla="*/ 150 h 172"/>
                <a:gd name="T30" fmla="*/ 3 w 115"/>
                <a:gd name="T31" fmla="*/ 133 h 172"/>
                <a:gd name="T32" fmla="*/ 0 w 115"/>
                <a:gd name="T33" fmla="*/ 115 h 172"/>
                <a:gd name="T34" fmla="*/ 0 w 115"/>
                <a:gd name="T35" fmla="*/ 57 h 172"/>
                <a:gd name="T36" fmla="*/ 3 w 115"/>
                <a:gd name="T37" fmla="*/ 39 h 172"/>
                <a:gd name="T38" fmla="*/ 11 w 115"/>
                <a:gd name="T39" fmla="*/ 22 h 172"/>
                <a:gd name="T40" fmla="*/ 22 w 115"/>
                <a:gd name="T41" fmla="*/ 10 h 172"/>
                <a:gd name="T42" fmla="*/ 38 w 115"/>
                <a:gd name="T43" fmla="*/ 3 h 172"/>
                <a:gd name="T44" fmla="*/ 58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115"/>
                  </a:lnTo>
                  <a:lnTo>
                    <a:pt x="112" y="133"/>
                  </a:lnTo>
                  <a:lnTo>
                    <a:pt x="105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8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1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" name="Freeform 1208"/>
            <p:cNvSpPr>
              <a:spLocks/>
            </p:cNvSpPr>
            <p:nvPr/>
          </p:nvSpPr>
          <p:spPr bwMode="auto">
            <a:xfrm>
              <a:off x="4873625" y="5219700"/>
              <a:ext cx="19050" cy="26988"/>
            </a:xfrm>
            <a:custGeom>
              <a:avLst/>
              <a:gdLst>
                <a:gd name="T0" fmla="*/ 58 w 115"/>
                <a:gd name="T1" fmla="*/ 0 h 172"/>
                <a:gd name="T2" fmla="*/ 76 w 115"/>
                <a:gd name="T3" fmla="*/ 3 h 172"/>
                <a:gd name="T4" fmla="*/ 92 w 115"/>
                <a:gd name="T5" fmla="*/ 10 h 172"/>
                <a:gd name="T6" fmla="*/ 105 w 115"/>
                <a:gd name="T7" fmla="*/ 22 h 172"/>
                <a:gd name="T8" fmla="*/ 112 w 115"/>
                <a:gd name="T9" fmla="*/ 38 h 172"/>
                <a:gd name="T10" fmla="*/ 115 w 115"/>
                <a:gd name="T11" fmla="*/ 57 h 172"/>
                <a:gd name="T12" fmla="*/ 115 w 115"/>
                <a:gd name="T13" fmla="*/ 114 h 172"/>
                <a:gd name="T14" fmla="*/ 112 w 115"/>
                <a:gd name="T15" fmla="*/ 133 h 172"/>
                <a:gd name="T16" fmla="*/ 105 w 115"/>
                <a:gd name="T17" fmla="*/ 150 h 172"/>
                <a:gd name="T18" fmla="*/ 92 w 115"/>
                <a:gd name="T19" fmla="*/ 161 h 172"/>
                <a:gd name="T20" fmla="*/ 76 w 115"/>
                <a:gd name="T21" fmla="*/ 169 h 172"/>
                <a:gd name="T22" fmla="*/ 58 w 115"/>
                <a:gd name="T23" fmla="*/ 172 h 172"/>
                <a:gd name="T24" fmla="*/ 38 w 115"/>
                <a:gd name="T25" fmla="*/ 169 h 172"/>
                <a:gd name="T26" fmla="*/ 22 w 115"/>
                <a:gd name="T27" fmla="*/ 161 h 172"/>
                <a:gd name="T28" fmla="*/ 11 w 115"/>
                <a:gd name="T29" fmla="*/ 150 h 172"/>
                <a:gd name="T30" fmla="*/ 3 w 115"/>
                <a:gd name="T31" fmla="*/ 133 h 172"/>
                <a:gd name="T32" fmla="*/ 0 w 115"/>
                <a:gd name="T33" fmla="*/ 114 h 172"/>
                <a:gd name="T34" fmla="*/ 0 w 115"/>
                <a:gd name="T35" fmla="*/ 57 h 172"/>
                <a:gd name="T36" fmla="*/ 3 w 115"/>
                <a:gd name="T37" fmla="*/ 38 h 172"/>
                <a:gd name="T38" fmla="*/ 11 w 115"/>
                <a:gd name="T39" fmla="*/ 22 h 172"/>
                <a:gd name="T40" fmla="*/ 22 w 115"/>
                <a:gd name="T41" fmla="*/ 10 h 172"/>
                <a:gd name="T42" fmla="*/ 38 w 115"/>
                <a:gd name="T43" fmla="*/ 3 h 172"/>
                <a:gd name="T44" fmla="*/ 58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14"/>
                  </a:lnTo>
                  <a:lnTo>
                    <a:pt x="112" y="133"/>
                  </a:lnTo>
                  <a:lnTo>
                    <a:pt x="105" y="150"/>
                  </a:lnTo>
                  <a:lnTo>
                    <a:pt x="92" y="161"/>
                  </a:lnTo>
                  <a:lnTo>
                    <a:pt x="76" y="169"/>
                  </a:lnTo>
                  <a:lnTo>
                    <a:pt x="58" y="172"/>
                  </a:lnTo>
                  <a:lnTo>
                    <a:pt x="38" y="169"/>
                  </a:lnTo>
                  <a:lnTo>
                    <a:pt x="22" y="161"/>
                  </a:lnTo>
                  <a:lnTo>
                    <a:pt x="11" y="150"/>
                  </a:lnTo>
                  <a:lnTo>
                    <a:pt x="3" y="133"/>
                  </a:lnTo>
                  <a:lnTo>
                    <a:pt x="0" y="11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" name="Freeform 1209"/>
            <p:cNvSpPr>
              <a:spLocks/>
            </p:cNvSpPr>
            <p:nvPr/>
          </p:nvSpPr>
          <p:spPr bwMode="auto">
            <a:xfrm>
              <a:off x="4910138" y="5219700"/>
              <a:ext cx="19050" cy="26988"/>
            </a:xfrm>
            <a:custGeom>
              <a:avLst/>
              <a:gdLst>
                <a:gd name="T0" fmla="*/ 58 w 115"/>
                <a:gd name="T1" fmla="*/ 0 h 172"/>
                <a:gd name="T2" fmla="*/ 76 w 115"/>
                <a:gd name="T3" fmla="*/ 3 h 172"/>
                <a:gd name="T4" fmla="*/ 92 w 115"/>
                <a:gd name="T5" fmla="*/ 10 h 172"/>
                <a:gd name="T6" fmla="*/ 105 w 115"/>
                <a:gd name="T7" fmla="*/ 22 h 172"/>
                <a:gd name="T8" fmla="*/ 112 w 115"/>
                <a:gd name="T9" fmla="*/ 38 h 172"/>
                <a:gd name="T10" fmla="*/ 115 w 115"/>
                <a:gd name="T11" fmla="*/ 57 h 172"/>
                <a:gd name="T12" fmla="*/ 115 w 115"/>
                <a:gd name="T13" fmla="*/ 114 h 172"/>
                <a:gd name="T14" fmla="*/ 112 w 115"/>
                <a:gd name="T15" fmla="*/ 133 h 172"/>
                <a:gd name="T16" fmla="*/ 105 w 115"/>
                <a:gd name="T17" fmla="*/ 150 h 172"/>
                <a:gd name="T18" fmla="*/ 92 w 115"/>
                <a:gd name="T19" fmla="*/ 161 h 172"/>
                <a:gd name="T20" fmla="*/ 76 w 115"/>
                <a:gd name="T21" fmla="*/ 169 h 172"/>
                <a:gd name="T22" fmla="*/ 58 w 115"/>
                <a:gd name="T23" fmla="*/ 172 h 172"/>
                <a:gd name="T24" fmla="*/ 38 w 115"/>
                <a:gd name="T25" fmla="*/ 169 h 172"/>
                <a:gd name="T26" fmla="*/ 22 w 115"/>
                <a:gd name="T27" fmla="*/ 161 h 172"/>
                <a:gd name="T28" fmla="*/ 11 w 115"/>
                <a:gd name="T29" fmla="*/ 150 h 172"/>
                <a:gd name="T30" fmla="*/ 3 w 115"/>
                <a:gd name="T31" fmla="*/ 133 h 172"/>
                <a:gd name="T32" fmla="*/ 0 w 115"/>
                <a:gd name="T33" fmla="*/ 114 h 172"/>
                <a:gd name="T34" fmla="*/ 0 w 115"/>
                <a:gd name="T35" fmla="*/ 57 h 172"/>
                <a:gd name="T36" fmla="*/ 3 w 115"/>
                <a:gd name="T37" fmla="*/ 38 h 172"/>
                <a:gd name="T38" fmla="*/ 11 w 115"/>
                <a:gd name="T39" fmla="*/ 22 h 172"/>
                <a:gd name="T40" fmla="*/ 22 w 115"/>
                <a:gd name="T41" fmla="*/ 10 h 172"/>
                <a:gd name="T42" fmla="*/ 38 w 115"/>
                <a:gd name="T43" fmla="*/ 3 h 172"/>
                <a:gd name="T44" fmla="*/ 58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14"/>
                  </a:lnTo>
                  <a:lnTo>
                    <a:pt x="112" y="133"/>
                  </a:lnTo>
                  <a:lnTo>
                    <a:pt x="105" y="150"/>
                  </a:lnTo>
                  <a:lnTo>
                    <a:pt x="92" y="161"/>
                  </a:lnTo>
                  <a:lnTo>
                    <a:pt x="76" y="169"/>
                  </a:lnTo>
                  <a:lnTo>
                    <a:pt x="58" y="172"/>
                  </a:lnTo>
                  <a:lnTo>
                    <a:pt x="38" y="169"/>
                  </a:lnTo>
                  <a:lnTo>
                    <a:pt x="22" y="161"/>
                  </a:lnTo>
                  <a:lnTo>
                    <a:pt x="11" y="150"/>
                  </a:lnTo>
                  <a:lnTo>
                    <a:pt x="3" y="133"/>
                  </a:lnTo>
                  <a:lnTo>
                    <a:pt x="0" y="11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9" name="Freeform 1210"/>
            <p:cNvSpPr>
              <a:spLocks noEditPoints="1"/>
            </p:cNvSpPr>
            <p:nvPr/>
          </p:nvSpPr>
          <p:spPr bwMode="auto">
            <a:xfrm>
              <a:off x="4710113" y="5273675"/>
              <a:ext cx="73025" cy="73025"/>
            </a:xfrm>
            <a:custGeom>
              <a:avLst/>
              <a:gdLst>
                <a:gd name="T0" fmla="*/ 203 w 458"/>
                <a:gd name="T1" fmla="*/ 113 h 453"/>
                <a:gd name="T2" fmla="*/ 159 w 458"/>
                <a:gd name="T3" fmla="*/ 136 h 453"/>
                <a:gd name="T4" fmla="*/ 128 w 458"/>
                <a:gd name="T5" fmla="*/ 172 h 453"/>
                <a:gd name="T6" fmla="*/ 114 w 458"/>
                <a:gd name="T7" fmla="*/ 218 h 453"/>
                <a:gd name="T8" fmla="*/ 186 w 458"/>
                <a:gd name="T9" fmla="*/ 255 h 453"/>
                <a:gd name="T10" fmla="*/ 252 w 458"/>
                <a:gd name="T11" fmla="*/ 300 h 453"/>
                <a:gd name="T12" fmla="*/ 299 w 458"/>
                <a:gd name="T13" fmla="*/ 316 h 453"/>
                <a:gd name="T14" fmla="*/ 327 w 458"/>
                <a:gd name="T15" fmla="*/ 285 h 453"/>
                <a:gd name="T16" fmla="*/ 341 w 458"/>
                <a:gd name="T17" fmla="*/ 246 h 453"/>
                <a:gd name="T18" fmla="*/ 340 w 458"/>
                <a:gd name="T19" fmla="*/ 197 h 453"/>
                <a:gd name="T20" fmla="*/ 317 w 458"/>
                <a:gd name="T21" fmla="*/ 152 h 453"/>
                <a:gd name="T22" fmla="*/ 279 w 458"/>
                <a:gd name="T23" fmla="*/ 121 h 453"/>
                <a:gd name="T24" fmla="*/ 229 w 458"/>
                <a:gd name="T25" fmla="*/ 109 h 453"/>
                <a:gd name="T26" fmla="*/ 265 w 458"/>
                <a:gd name="T27" fmla="*/ 3 h 453"/>
                <a:gd name="T28" fmla="*/ 334 w 458"/>
                <a:gd name="T29" fmla="*/ 26 h 453"/>
                <a:gd name="T30" fmla="*/ 390 w 458"/>
                <a:gd name="T31" fmla="*/ 67 h 453"/>
                <a:gd name="T32" fmla="*/ 432 w 458"/>
                <a:gd name="T33" fmla="*/ 124 h 453"/>
                <a:gd name="T34" fmla="*/ 455 w 458"/>
                <a:gd name="T35" fmla="*/ 191 h 453"/>
                <a:gd name="T36" fmla="*/ 455 w 458"/>
                <a:gd name="T37" fmla="*/ 264 h 453"/>
                <a:gd name="T38" fmla="*/ 434 w 458"/>
                <a:gd name="T39" fmla="*/ 330 h 453"/>
                <a:gd name="T40" fmla="*/ 395 w 458"/>
                <a:gd name="T41" fmla="*/ 385 h 453"/>
                <a:gd name="T42" fmla="*/ 341 w 458"/>
                <a:gd name="T43" fmla="*/ 428 h 453"/>
                <a:gd name="T44" fmla="*/ 275 w 458"/>
                <a:gd name="T45" fmla="*/ 452 h 453"/>
                <a:gd name="T46" fmla="*/ 272 w 458"/>
                <a:gd name="T47" fmla="*/ 453 h 453"/>
                <a:gd name="T48" fmla="*/ 266 w 458"/>
                <a:gd name="T49" fmla="*/ 453 h 453"/>
                <a:gd name="T50" fmla="*/ 248 w 458"/>
                <a:gd name="T51" fmla="*/ 451 h 453"/>
                <a:gd name="T52" fmla="*/ 223 w 458"/>
                <a:gd name="T53" fmla="*/ 435 h 453"/>
                <a:gd name="T54" fmla="*/ 156 w 458"/>
                <a:gd name="T55" fmla="*/ 375 h 453"/>
                <a:gd name="T56" fmla="*/ 80 w 458"/>
                <a:gd name="T57" fmla="*/ 331 h 453"/>
                <a:gd name="T58" fmla="*/ 29 w 458"/>
                <a:gd name="T59" fmla="*/ 310 h 453"/>
                <a:gd name="T60" fmla="*/ 12 w 458"/>
                <a:gd name="T61" fmla="*/ 294 h 453"/>
                <a:gd name="T62" fmla="*/ 5 w 458"/>
                <a:gd name="T63" fmla="*/ 269 h 453"/>
                <a:gd name="T64" fmla="*/ 1 w 458"/>
                <a:gd name="T65" fmla="*/ 242 h 453"/>
                <a:gd name="T66" fmla="*/ 3 w 458"/>
                <a:gd name="T67" fmla="*/ 191 h 453"/>
                <a:gd name="T68" fmla="*/ 25 w 458"/>
                <a:gd name="T69" fmla="*/ 124 h 453"/>
                <a:gd name="T70" fmla="*/ 67 w 458"/>
                <a:gd name="T71" fmla="*/ 67 h 453"/>
                <a:gd name="T72" fmla="*/ 124 w 458"/>
                <a:gd name="T73" fmla="*/ 26 h 453"/>
                <a:gd name="T74" fmla="*/ 191 w 458"/>
                <a:gd name="T75" fmla="*/ 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8" h="453">
                  <a:moveTo>
                    <a:pt x="229" y="109"/>
                  </a:moveTo>
                  <a:lnTo>
                    <a:pt x="203" y="113"/>
                  </a:lnTo>
                  <a:lnTo>
                    <a:pt x="179" y="123"/>
                  </a:lnTo>
                  <a:lnTo>
                    <a:pt x="159" y="136"/>
                  </a:lnTo>
                  <a:lnTo>
                    <a:pt x="142" y="153"/>
                  </a:lnTo>
                  <a:lnTo>
                    <a:pt x="128" y="172"/>
                  </a:lnTo>
                  <a:lnTo>
                    <a:pt x="119" y="194"/>
                  </a:lnTo>
                  <a:lnTo>
                    <a:pt x="114" y="218"/>
                  </a:lnTo>
                  <a:lnTo>
                    <a:pt x="151" y="235"/>
                  </a:lnTo>
                  <a:lnTo>
                    <a:pt x="186" y="255"/>
                  </a:lnTo>
                  <a:lnTo>
                    <a:pt x="220" y="277"/>
                  </a:lnTo>
                  <a:lnTo>
                    <a:pt x="252" y="300"/>
                  </a:lnTo>
                  <a:lnTo>
                    <a:pt x="280" y="327"/>
                  </a:lnTo>
                  <a:lnTo>
                    <a:pt x="299" y="316"/>
                  </a:lnTo>
                  <a:lnTo>
                    <a:pt x="314" y="302"/>
                  </a:lnTo>
                  <a:lnTo>
                    <a:pt x="327" y="285"/>
                  </a:lnTo>
                  <a:lnTo>
                    <a:pt x="336" y="267"/>
                  </a:lnTo>
                  <a:lnTo>
                    <a:pt x="341" y="246"/>
                  </a:lnTo>
                  <a:lnTo>
                    <a:pt x="343" y="224"/>
                  </a:lnTo>
                  <a:lnTo>
                    <a:pt x="340" y="197"/>
                  </a:lnTo>
                  <a:lnTo>
                    <a:pt x="331" y="173"/>
                  </a:lnTo>
                  <a:lnTo>
                    <a:pt x="317" y="152"/>
                  </a:lnTo>
                  <a:lnTo>
                    <a:pt x="300" y="134"/>
                  </a:lnTo>
                  <a:lnTo>
                    <a:pt x="279" y="121"/>
                  </a:lnTo>
                  <a:lnTo>
                    <a:pt x="255" y="111"/>
                  </a:lnTo>
                  <a:lnTo>
                    <a:pt x="229" y="109"/>
                  </a:lnTo>
                  <a:close/>
                  <a:moveTo>
                    <a:pt x="229" y="0"/>
                  </a:moveTo>
                  <a:lnTo>
                    <a:pt x="265" y="3"/>
                  </a:lnTo>
                  <a:lnTo>
                    <a:pt x="301" y="11"/>
                  </a:lnTo>
                  <a:lnTo>
                    <a:pt x="334" y="26"/>
                  </a:lnTo>
                  <a:lnTo>
                    <a:pt x="363" y="44"/>
                  </a:lnTo>
                  <a:lnTo>
                    <a:pt x="390" y="67"/>
                  </a:lnTo>
                  <a:lnTo>
                    <a:pt x="413" y="93"/>
                  </a:lnTo>
                  <a:lnTo>
                    <a:pt x="432" y="124"/>
                  </a:lnTo>
                  <a:lnTo>
                    <a:pt x="445" y="157"/>
                  </a:lnTo>
                  <a:lnTo>
                    <a:pt x="455" y="191"/>
                  </a:lnTo>
                  <a:lnTo>
                    <a:pt x="458" y="229"/>
                  </a:lnTo>
                  <a:lnTo>
                    <a:pt x="455" y="264"/>
                  </a:lnTo>
                  <a:lnTo>
                    <a:pt x="448" y="299"/>
                  </a:lnTo>
                  <a:lnTo>
                    <a:pt x="434" y="330"/>
                  </a:lnTo>
                  <a:lnTo>
                    <a:pt x="417" y="359"/>
                  </a:lnTo>
                  <a:lnTo>
                    <a:pt x="395" y="385"/>
                  </a:lnTo>
                  <a:lnTo>
                    <a:pt x="371" y="408"/>
                  </a:lnTo>
                  <a:lnTo>
                    <a:pt x="341" y="428"/>
                  </a:lnTo>
                  <a:lnTo>
                    <a:pt x="309" y="443"/>
                  </a:lnTo>
                  <a:lnTo>
                    <a:pt x="275" y="452"/>
                  </a:lnTo>
                  <a:lnTo>
                    <a:pt x="274" y="453"/>
                  </a:lnTo>
                  <a:lnTo>
                    <a:pt x="272" y="453"/>
                  </a:lnTo>
                  <a:lnTo>
                    <a:pt x="270" y="453"/>
                  </a:lnTo>
                  <a:lnTo>
                    <a:pt x="266" y="453"/>
                  </a:lnTo>
                  <a:lnTo>
                    <a:pt x="263" y="452"/>
                  </a:lnTo>
                  <a:lnTo>
                    <a:pt x="248" y="451"/>
                  </a:lnTo>
                  <a:lnTo>
                    <a:pt x="234" y="445"/>
                  </a:lnTo>
                  <a:lnTo>
                    <a:pt x="223" y="435"/>
                  </a:lnTo>
                  <a:lnTo>
                    <a:pt x="190" y="403"/>
                  </a:lnTo>
                  <a:lnTo>
                    <a:pt x="156" y="375"/>
                  </a:lnTo>
                  <a:lnTo>
                    <a:pt x="119" y="351"/>
                  </a:lnTo>
                  <a:lnTo>
                    <a:pt x="80" y="331"/>
                  </a:lnTo>
                  <a:lnTo>
                    <a:pt x="40" y="316"/>
                  </a:lnTo>
                  <a:lnTo>
                    <a:pt x="29" y="310"/>
                  </a:lnTo>
                  <a:lnTo>
                    <a:pt x="20" y="303"/>
                  </a:lnTo>
                  <a:lnTo>
                    <a:pt x="12" y="294"/>
                  </a:lnTo>
                  <a:lnTo>
                    <a:pt x="7" y="282"/>
                  </a:lnTo>
                  <a:lnTo>
                    <a:pt x="5" y="269"/>
                  </a:lnTo>
                  <a:lnTo>
                    <a:pt x="4" y="256"/>
                  </a:lnTo>
                  <a:lnTo>
                    <a:pt x="1" y="242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7"/>
                  </a:lnTo>
                  <a:lnTo>
                    <a:pt x="25" y="124"/>
                  </a:lnTo>
                  <a:lnTo>
                    <a:pt x="44" y="93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6" y="11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0" name="Freeform 1211"/>
            <p:cNvSpPr>
              <a:spLocks noEditPoints="1"/>
            </p:cNvSpPr>
            <p:nvPr/>
          </p:nvSpPr>
          <p:spPr bwMode="auto">
            <a:xfrm>
              <a:off x="4529138" y="5064125"/>
              <a:ext cx="327025" cy="492125"/>
            </a:xfrm>
            <a:custGeom>
              <a:avLst/>
              <a:gdLst>
                <a:gd name="T0" fmla="*/ 152 w 2061"/>
                <a:gd name="T1" fmla="*/ 118 h 3096"/>
                <a:gd name="T2" fmla="*/ 125 w 2061"/>
                <a:gd name="T3" fmla="*/ 137 h 3096"/>
                <a:gd name="T4" fmla="*/ 114 w 2061"/>
                <a:gd name="T5" fmla="*/ 172 h 3096"/>
                <a:gd name="T6" fmla="*/ 117 w 2061"/>
                <a:gd name="T7" fmla="*/ 2943 h 3096"/>
                <a:gd name="T8" fmla="*/ 136 w 2061"/>
                <a:gd name="T9" fmla="*/ 2971 h 3096"/>
                <a:gd name="T10" fmla="*/ 172 w 2061"/>
                <a:gd name="T11" fmla="*/ 2981 h 3096"/>
                <a:gd name="T12" fmla="*/ 1908 w 2061"/>
                <a:gd name="T13" fmla="*/ 2978 h 3096"/>
                <a:gd name="T14" fmla="*/ 1936 w 2061"/>
                <a:gd name="T15" fmla="*/ 2959 h 3096"/>
                <a:gd name="T16" fmla="*/ 1946 w 2061"/>
                <a:gd name="T17" fmla="*/ 2924 h 3096"/>
                <a:gd name="T18" fmla="*/ 1943 w 2061"/>
                <a:gd name="T19" fmla="*/ 153 h 3096"/>
                <a:gd name="T20" fmla="*/ 1924 w 2061"/>
                <a:gd name="T21" fmla="*/ 125 h 3096"/>
                <a:gd name="T22" fmla="*/ 1889 w 2061"/>
                <a:gd name="T23" fmla="*/ 115 h 3096"/>
                <a:gd name="T24" fmla="*/ 172 w 2061"/>
                <a:gd name="T25" fmla="*/ 0 h 3096"/>
                <a:gd name="T26" fmla="*/ 1920 w 2061"/>
                <a:gd name="T27" fmla="*/ 3 h 3096"/>
                <a:gd name="T28" fmla="*/ 1977 w 2061"/>
                <a:gd name="T29" fmla="*/ 23 h 3096"/>
                <a:gd name="T30" fmla="*/ 2021 w 2061"/>
                <a:gd name="T31" fmla="*/ 60 h 3096"/>
                <a:gd name="T32" fmla="*/ 2051 w 2061"/>
                <a:gd name="T33" fmla="*/ 110 h 3096"/>
                <a:gd name="T34" fmla="*/ 2061 w 2061"/>
                <a:gd name="T35" fmla="*/ 172 h 3096"/>
                <a:gd name="T36" fmla="*/ 2058 w 2061"/>
                <a:gd name="T37" fmla="*/ 2955 h 3096"/>
                <a:gd name="T38" fmla="*/ 2038 w 2061"/>
                <a:gd name="T39" fmla="*/ 3012 h 3096"/>
                <a:gd name="T40" fmla="*/ 2001 w 2061"/>
                <a:gd name="T41" fmla="*/ 3056 h 3096"/>
                <a:gd name="T42" fmla="*/ 1950 w 2061"/>
                <a:gd name="T43" fmla="*/ 3086 h 3096"/>
                <a:gd name="T44" fmla="*/ 1889 w 2061"/>
                <a:gd name="T45" fmla="*/ 3096 h 3096"/>
                <a:gd name="T46" fmla="*/ 139 w 2061"/>
                <a:gd name="T47" fmla="*/ 3093 h 3096"/>
                <a:gd name="T48" fmla="*/ 83 w 2061"/>
                <a:gd name="T49" fmla="*/ 3073 h 3096"/>
                <a:gd name="T50" fmla="*/ 40 w 2061"/>
                <a:gd name="T51" fmla="*/ 3036 h 3096"/>
                <a:gd name="T52" fmla="*/ 10 w 2061"/>
                <a:gd name="T53" fmla="*/ 2986 h 3096"/>
                <a:gd name="T54" fmla="*/ 0 w 2061"/>
                <a:gd name="T55" fmla="*/ 2924 h 3096"/>
                <a:gd name="T56" fmla="*/ 2 w 2061"/>
                <a:gd name="T57" fmla="*/ 141 h 3096"/>
                <a:gd name="T58" fmla="*/ 23 w 2061"/>
                <a:gd name="T59" fmla="*/ 84 h 3096"/>
                <a:gd name="T60" fmla="*/ 59 w 2061"/>
                <a:gd name="T61" fmla="*/ 40 h 3096"/>
                <a:gd name="T62" fmla="*/ 110 w 2061"/>
                <a:gd name="T63" fmla="*/ 10 h 3096"/>
                <a:gd name="T64" fmla="*/ 172 w 2061"/>
                <a:gd name="T65" fmla="*/ 0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61" h="3096">
                  <a:moveTo>
                    <a:pt x="172" y="115"/>
                  </a:moveTo>
                  <a:lnTo>
                    <a:pt x="152" y="118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7" y="153"/>
                  </a:lnTo>
                  <a:lnTo>
                    <a:pt x="114" y="172"/>
                  </a:lnTo>
                  <a:lnTo>
                    <a:pt x="114" y="2924"/>
                  </a:lnTo>
                  <a:lnTo>
                    <a:pt x="117" y="2943"/>
                  </a:lnTo>
                  <a:lnTo>
                    <a:pt x="125" y="2959"/>
                  </a:lnTo>
                  <a:lnTo>
                    <a:pt x="136" y="2971"/>
                  </a:lnTo>
                  <a:lnTo>
                    <a:pt x="152" y="2978"/>
                  </a:lnTo>
                  <a:lnTo>
                    <a:pt x="172" y="2981"/>
                  </a:lnTo>
                  <a:lnTo>
                    <a:pt x="1889" y="2981"/>
                  </a:lnTo>
                  <a:lnTo>
                    <a:pt x="1908" y="2978"/>
                  </a:lnTo>
                  <a:lnTo>
                    <a:pt x="1924" y="2971"/>
                  </a:lnTo>
                  <a:lnTo>
                    <a:pt x="1936" y="2959"/>
                  </a:lnTo>
                  <a:lnTo>
                    <a:pt x="1943" y="2943"/>
                  </a:lnTo>
                  <a:lnTo>
                    <a:pt x="1946" y="2924"/>
                  </a:lnTo>
                  <a:lnTo>
                    <a:pt x="1946" y="172"/>
                  </a:lnTo>
                  <a:lnTo>
                    <a:pt x="1943" y="153"/>
                  </a:lnTo>
                  <a:lnTo>
                    <a:pt x="1936" y="137"/>
                  </a:lnTo>
                  <a:lnTo>
                    <a:pt x="1924" y="125"/>
                  </a:lnTo>
                  <a:lnTo>
                    <a:pt x="1908" y="118"/>
                  </a:lnTo>
                  <a:lnTo>
                    <a:pt x="1889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1889" y="0"/>
                  </a:lnTo>
                  <a:lnTo>
                    <a:pt x="1920" y="3"/>
                  </a:lnTo>
                  <a:lnTo>
                    <a:pt x="1950" y="10"/>
                  </a:lnTo>
                  <a:lnTo>
                    <a:pt x="1977" y="23"/>
                  </a:lnTo>
                  <a:lnTo>
                    <a:pt x="2001" y="40"/>
                  </a:lnTo>
                  <a:lnTo>
                    <a:pt x="2021" y="60"/>
                  </a:lnTo>
                  <a:lnTo>
                    <a:pt x="2038" y="84"/>
                  </a:lnTo>
                  <a:lnTo>
                    <a:pt x="2051" y="110"/>
                  </a:lnTo>
                  <a:lnTo>
                    <a:pt x="2058" y="141"/>
                  </a:lnTo>
                  <a:lnTo>
                    <a:pt x="2061" y="172"/>
                  </a:lnTo>
                  <a:lnTo>
                    <a:pt x="2061" y="2924"/>
                  </a:lnTo>
                  <a:lnTo>
                    <a:pt x="2058" y="2955"/>
                  </a:lnTo>
                  <a:lnTo>
                    <a:pt x="2051" y="2986"/>
                  </a:lnTo>
                  <a:lnTo>
                    <a:pt x="2038" y="3012"/>
                  </a:lnTo>
                  <a:lnTo>
                    <a:pt x="2021" y="3036"/>
                  </a:lnTo>
                  <a:lnTo>
                    <a:pt x="2001" y="3056"/>
                  </a:lnTo>
                  <a:lnTo>
                    <a:pt x="1977" y="3073"/>
                  </a:lnTo>
                  <a:lnTo>
                    <a:pt x="1950" y="3086"/>
                  </a:lnTo>
                  <a:lnTo>
                    <a:pt x="1920" y="3093"/>
                  </a:lnTo>
                  <a:lnTo>
                    <a:pt x="1889" y="3096"/>
                  </a:lnTo>
                  <a:lnTo>
                    <a:pt x="172" y="3096"/>
                  </a:lnTo>
                  <a:lnTo>
                    <a:pt x="139" y="3093"/>
                  </a:lnTo>
                  <a:lnTo>
                    <a:pt x="110" y="3086"/>
                  </a:lnTo>
                  <a:lnTo>
                    <a:pt x="83" y="3073"/>
                  </a:lnTo>
                  <a:lnTo>
                    <a:pt x="59" y="3056"/>
                  </a:lnTo>
                  <a:lnTo>
                    <a:pt x="40" y="3036"/>
                  </a:lnTo>
                  <a:lnTo>
                    <a:pt x="23" y="3012"/>
                  </a:lnTo>
                  <a:lnTo>
                    <a:pt x="10" y="2986"/>
                  </a:lnTo>
                  <a:lnTo>
                    <a:pt x="2" y="2955"/>
                  </a:lnTo>
                  <a:lnTo>
                    <a:pt x="0" y="2924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59" y="40"/>
                  </a:lnTo>
                  <a:lnTo>
                    <a:pt x="83" y="23"/>
                  </a:lnTo>
                  <a:lnTo>
                    <a:pt x="110" y="10"/>
                  </a:lnTo>
                  <a:lnTo>
                    <a:pt x="139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1" name="Freeform 1212"/>
            <p:cNvSpPr>
              <a:spLocks noEditPoints="1"/>
            </p:cNvSpPr>
            <p:nvPr/>
          </p:nvSpPr>
          <p:spPr bwMode="auto">
            <a:xfrm>
              <a:off x="4602163" y="5273675"/>
              <a:ext cx="71438" cy="73025"/>
            </a:xfrm>
            <a:custGeom>
              <a:avLst/>
              <a:gdLst>
                <a:gd name="T0" fmla="*/ 203 w 458"/>
                <a:gd name="T1" fmla="*/ 117 h 453"/>
                <a:gd name="T2" fmla="*/ 157 w 458"/>
                <a:gd name="T3" fmla="*/ 139 h 453"/>
                <a:gd name="T4" fmla="*/ 126 w 458"/>
                <a:gd name="T5" fmla="*/ 179 h 453"/>
                <a:gd name="T6" fmla="*/ 114 w 458"/>
                <a:gd name="T7" fmla="*/ 229 h 453"/>
                <a:gd name="T8" fmla="*/ 125 w 458"/>
                <a:gd name="T9" fmla="*/ 279 h 453"/>
                <a:gd name="T10" fmla="*/ 155 w 458"/>
                <a:gd name="T11" fmla="*/ 317 h 453"/>
                <a:gd name="T12" fmla="*/ 206 w 458"/>
                <a:gd name="T13" fmla="*/ 305 h 453"/>
                <a:gd name="T14" fmla="*/ 271 w 458"/>
                <a:gd name="T15" fmla="*/ 258 h 453"/>
                <a:gd name="T16" fmla="*/ 343 w 458"/>
                <a:gd name="T17" fmla="*/ 224 h 453"/>
                <a:gd name="T18" fmla="*/ 329 w 458"/>
                <a:gd name="T19" fmla="*/ 174 h 453"/>
                <a:gd name="T20" fmla="*/ 299 w 458"/>
                <a:gd name="T21" fmla="*/ 137 h 453"/>
                <a:gd name="T22" fmla="*/ 255 w 458"/>
                <a:gd name="T23" fmla="*/ 117 h 453"/>
                <a:gd name="T24" fmla="*/ 229 w 458"/>
                <a:gd name="T25" fmla="*/ 0 h 453"/>
                <a:gd name="T26" fmla="*/ 301 w 458"/>
                <a:gd name="T27" fmla="*/ 11 h 453"/>
                <a:gd name="T28" fmla="*/ 363 w 458"/>
                <a:gd name="T29" fmla="*/ 44 h 453"/>
                <a:gd name="T30" fmla="*/ 413 w 458"/>
                <a:gd name="T31" fmla="*/ 93 h 453"/>
                <a:gd name="T32" fmla="*/ 445 w 458"/>
                <a:gd name="T33" fmla="*/ 157 h 453"/>
                <a:gd name="T34" fmla="*/ 458 w 458"/>
                <a:gd name="T35" fmla="*/ 229 h 453"/>
                <a:gd name="T36" fmla="*/ 456 w 458"/>
                <a:gd name="T37" fmla="*/ 256 h 453"/>
                <a:gd name="T38" fmla="*/ 447 w 458"/>
                <a:gd name="T39" fmla="*/ 284 h 453"/>
                <a:gd name="T40" fmla="*/ 430 w 458"/>
                <a:gd name="T41" fmla="*/ 306 h 453"/>
                <a:gd name="T42" fmla="*/ 377 w 458"/>
                <a:gd name="T43" fmla="*/ 331 h 453"/>
                <a:gd name="T44" fmla="*/ 302 w 458"/>
                <a:gd name="T45" fmla="*/ 377 h 453"/>
                <a:gd name="T46" fmla="*/ 234 w 458"/>
                <a:gd name="T47" fmla="*/ 435 h 453"/>
                <a:gd name="T48" fmla="*/ 207 w 458"/>
                <a:gd name="T49" fmla="*/ 451 h 453"/>
                <a:gd name="T50" fmla="*/ 192 w 458"/>
                <a:gd name="T51" fmla="*/ 453 h 453"/>
                <a:gd name="T52" fmla="*/ 187 w 458"/>
                <a:gd name="T53" fmla="*/ 453 h 453"/>
                <a:gd name="T54" fmla="*/ 183 w 458"/>
                <a:gd name="T55" fmla="*/ 452 h 453"/>
                <a:gd name="T56" fmla="*/ 119 w 458"/>
                <a:gd name="T57" fmla="*/ 428 h 453"/>
                <a:gd name="T58" fmla="*/ 65 w 458"/>
                <a:gd name="T59" fmla="*/ 385 h 453"/>
                <a:gd name="T60" fmla="*/ 24 w 458"/>
                <a:gd name="T61" fmla="*/ 330 h 453"/>
                <a:gd name="T62" fmla="*/ 2 w 458"/>
                <a:gd name="T63" fmla="*/ 264 h 453"/>
                <a:gd name="T64" fmla="*/ 3 w 458"/>
                <a:gd name="T65" fmla="*/ 191 h 453"/>
                <a:gd name="T66" fmla="*/ 25 w 458"/>
                <a:gd name="T67" fmla="*/ 124 h 453"/>
                <a:gd name="T68" fmla="*/ 67 w 458"/>
                <a:gd name="T69" fmla="*/ 67 h 453"/>
                <a:gd name="T70" fmla="*/ 124 w 458"/>
                <a:gd name="T71" fmla="*/ 26 h 453"/>
                <a:gd name="T72" fmla="*/ 192 w 458"/>
                <a:gd name="T73" fmla="*/ 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8" h="453">
                  <a:moveTo>
                    <a:pt x="229" y="114"/>
                  </a:moveTo>
                  <a:lnTo>
                    <a:pt x="203" y="117"/>
                  </a:lnTo>
                  <a:lnTo>
                    <a:pt x="178" y="126"/>
                  </a:lnTo>
                  <a:lnTo>
                    <a:pt x="157" y="139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4" y="229"/>
                  </a:lnTo>
                  <a:lnTo>
                    <a:pt x="117" y="255"/>
                  </a:lnTo>
                  <a:lnTo>
                    <a:pt x="125" y="279"/>
                  </a:lnTo>
                  <a:lnTo>
                    <a:pt x="137" y="299"/>
                  </a:lnTo>
                  <a:lnTo>
                    <a:pt x="155" y="317"/>
                  </a:lnTo>
                  <a:lnTo>
                    <a:pt x="177" y="332"/>
                  </a:lnTo>
                  <a:lnTo>
                    <a:pt x="206" y="305"/>
                  </a:lnTo>
                  <a:lnTo>
                    <a:pt x="237" y="281"/>
                  </a:lnTo>
                  <a:lnTo>
                    <a:pt x="271" y="258"/>
                  </a:lnTo>
                  <a:lnTo>
                    <a:pt x="306" y="239"/>
                  </a:lnTo>
                  <a:lnTo>
                    <a:pt x="343" y="224"/>
                  </a:lnTo>
                  <a:lnTo>
                    <a:pt x="338" y="198"/>
                  </a:lnTo>
                  <a:lnTo>
                    <a:pt x="329" y="174"/>
                  </a:lnTo>
                  <a:lnTo>
                    <a:pt x="315" y="154"/>
                  </a:lnTo>
                  <a:lnTo>
                    <a:pt x="299" y="137"/>
                  </a:lnTo>
                  <a:lnTo>
                    <a:pt x="278" y="125"/>
                  </a:lnTo>
                  <a:lnTo>
                    <a:pt x="255" y="117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5" y="3"/>
                  </a:lnTo>
                  <a:lnTo>
                    <a:pt x="301" y="11"/>
                  </a:lnTo>
                  <a:lnTo>
                    <a:pt x="334" y="26"/>
                  </a:lnTo>
                  <a:lnTo>
                    <a:pt x="363" y="44"/>
                  </a:lnTo>
                  <a:lnTo>
                    <a:pt x="390" y="67"/>
                  </a:lnTo>
                  <a:lnTo>
                    <a:pt x="413" y="93"/>
                  </a:lnTo>
                  <a:lnTo>
                    <a:pt x="432" y="124"/>
                  </a:lnTo>
                  <a:lnTo>
                    <a:pt x="445" y="157"/>
                  </a:lnTo>
                  <a:lnTo>
                    <a:pt x="455" y="191"/>
                  </a:lnTo>
                  <a:lnTo>
                    <a:pt x="458" y="229"/>
                  </a:lnTo>
                  <a:lnTo>
                    <a:pt x="458" y="242"/>
                  </a:lnTo>
                  <a:lnTo>
                    <a:pt x="456" y="256"/>
                  </a:lnTo>
                  <a:lnTo>
                    <a:pt x="452" y="269"/>
                  </a:lnTo>
                  <a:lnTo>
                    <a:pt x="447" y="284"/>
                  </a:lnTo>
                  <a:lnTo>
                    <a:pt x="439" y="297"/>
                  </a:lnTo>
                  <a:lnTo>
                    <a:pt x="430" y="306"/>
                  </a:lnTo>
                  <a:lnTo>
                    <a:pt x="417" y="316"/>
                  </a:lnTo>
                  <a:lnTo>
                    <a:pt x="377" y="331"/>
                  </a:lnTo>
                  <a:lnTo>
                    <a:pt x="338" y="352"/>
                  </a:lnTo>
                  <a:lnTo>
                    <a:pt x="302" y="377"/>
                  </a:lnTo>
                  <a:lnTo>
                    <a:pt x="266" y="405"/>
                  </a:lnTo>
                  <a:lnTo>
                    <a:pt x="234" y="435"/>
                  </a:lnTo>
                  <a:lnTo>
                    <a:pt x="222" y="445"/>
                  </a:lnTo>
                  <a:lnTo>
                    <a:pt x="207" y="451"/>
                  </a:lnTo>
                  <a:lnTo>
                    <a:pt x="195" y="452"/>
                  </a:lnTo>
                  <a:lnTo>
                    <a:pt x="192" y="453"/>
                  </a:lnTo>
                  <a:lnTo>
                    <a:pt x="189" y="453"/>
                  </a:lnTo>
                  <a:lnTo>
                    <a:pt x="187" y="453"/>
                  </a:lnTo>
                  <a:lnTo>
                    <a:pt x="185" y="453"/>
                  </a:lnTo>
                  <a:lnTo>
                    <a:pt x="183" y="452"/>
                  </a:lnTo>
                  <a:lnTo>
                    <a:pt x="150" y="443"/>
                  </a:lnTo>
                  <a:lnTo>
                    <a:pt x="119" y="428"/>
                  </a:lnTo>
                  <a:lnTo>
                    <a:pt x="89" y="408"/>
                  </a:lnTo>
                  <a:lnTo>
                    <a:pt x="65" y="385"/>
                  </a:lnTo>
                  <a:lnTo>
                    <a:pt x="43" y="359"/>
                  </a:lnTo>
                  <a:lnTo>
                    <a:pt x="24" y="330"/>
                  </a:lnTo>
                  <a:lnTo>
                    <a:pt x="11" y="299"/>
                  </a:lnTo>
                  <a:lnTo>
                    <a:pt x="2" y="264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7"/>
                  </a:lnTo>
                  <a:lnTo>
                    <a:pt x="25" y="124"/>
                  </a:lnTo>
                  <a:lnTo>
                    <a:pt x="44" y="93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6" y="11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2" name="Freeform 1213"/>
            <p:cNvSpPr>
              <a:spLocks noEditPoints="1"/>
            </p:cNvSpPr>
            <p:nvPr/>
          </p:nvSpPr>
          <p:spPr bwMode="auto">
            <a:xfrm>
              <a:off x="4492625" y="5137150"/>
              <a:ext cx="53975" cy="92075"/>
            </a:xfrm>
            <a:custGeom>
              <a:avLst/>
              <a:gdLst>
                <a:gd name="T0" fmla="*/ 172 w 343"/>
                <a:gd name="T1" fmla="*/ 114 h 573"/>
                <a:gd name="T2" fmla="*/ 152 w 343"/>
                <a:gd name="T3" fmla="*/ 117 h 573"/>
                <a:gd name="T4" fmla="*/ 136 w 343"/>
                <a:gd name="T5" fmla="*/ 125 h 573"/>
                <a:gd name="T6" fmla="*/ 125 w 343"/>
                <a:gd name="T7" fmla="*/ 136 h 573"/>
                <a:gd name="T8" fmla="*/ 117 w 343"/>
                <a:gd name="T9" fmla="*/ 153 h 573"/>
                <a:gd name="T10" fmla="*/ 114 w 343"/>
                <a:gd name="T11" fmla="*/ 172 h 573"/>
                <a:gd name="T12" fmla="*/ 114 w 343"/>
                <a:gd name="T13" fmla="*/ 401 h 573"/>
                <a:gd name="T14" fmla="*/ 117 w 343"/>
                <a:gd name="T15" fmla="*/ 420 h 573"/>
                <a:gd name="T16" fmla="*/ 125 w 343"/>
                <a:gd name="T17" fmla="*/ 436 h 573"/>
                <a:gd name="T18" fmla="*/ 136 w 343"/>
                <a:gd name="T19" fmla="*/ 448 h 573"/>
                <a:gd name="T20" fmla="*/ 152 w 343"/>
                <a:gd name="T21" fmla="*/ 455 h 573"/>
                <a:gd name="T22" fmla="*/ 172 w 343"/>
                <a:gd name="T23" fmla="*/ 458 h 573"/>
                <a:gd name="T24" fmla="*/ 229 w 343"/>
                <a:gd name="T25" fmla="*/ 458 h 573"/>
                <a:gd name="T26" fmla="*/ 229 w 343"/>
                <a:gd name="T27" fmla="*/ 114 h 573"/>
                <a:gd name="T28" fmla="*/ 172 w 343"/>
                <a:gd name="T29" fmla="*/ 114 h 573"/>
                <a:gd name="T30" fmla="*/ 172 w 343"/>
                <a:gd name="T31" fmla="*/ 0 h 573"/>
                <a:gd name="T32" fmla="*/ 286 w 343"/>
                <a:gd name="T33" fmla="*/ 0 h 573"/>
                <a:gd name="T34" fmla="*/ 305 w 343"/>
                <a:gd name="T35" fmla="*/ 3 h 573"/>
                <a:gd name="T36" fmla="*/ 321 w 343"/>
                <a:gd name="T37" fmla="*/ 10 h 573"/>
                <a:gd name="T38" fmla="*/ 333 w 343"/>
                <a:gd name="T39" fmla="*/ 22 h 573"/>
                <a:gd name="T40" fmla="*/ 340 w 343"/>
                <a:gd name="T41" fmla="*/ 38 h 573"/>
                <a:gd name="T42" fmla="*/ 343 w 343"/>
                <a:gd name="T43" fmla="*/ 57 h 573"/>
                <a:gd name="T44" fmla="*/ 343 w 343"/>
                <a:gd name="T45" fmla="*/ 516 h 573"/>
                <a:gd name="T46" fmla="*/ 340 w 343"/>
                <a:gd name="T47" fmla="*/ 534 h 573"/>
                <a:gd name="T48" fmla="*/ 333 w 343"/>
                <a:gd name="T49" fmla="*/ 551 h 573"/>
                <a:gd name="T50" fmla="*/ 321 w 343"/>
                <a:gd name="T51" fmla="*/ 563 h 573"/>
                <a:gd name="T52" fmla="*/ 305 w 343"/>
                <a:gd name="T53" fmla="*/ 570 h 573"/>
                <a:gd name="T54" fmla="*/ 286 w 343"/>
                <a:gd name="T55" fmla="*/ 573 h 573"/>
                <a:gd name="T56" fmla="*/ 172 w 343"/>
                <a:gd name="T57" fmla="*/ 573 h 573"/>
                <a:gd name="T58" fmla="*/ 139 w 343"/>
                <a:gd name="T59" fmla="*/ 570 h 573"/>
                <a:gd name="T60" fmla="*/ 110 w 343"/>
                <a:gd name="T61" fmla="*/ 563 h 573"/>
                <a:gd name="T62" fmla="*/ 83 w 343"/>
                <a:gd name="T63" fmla="*/ 550 h 573"/>
                <a:gd name="T64" fmla="*/ 59 w 343"/>
                <a:gd name="T65" fmla="*/ 533 h 573"/>
                <a:gd name="T66" fmla="*/ 40 w 343"/>
                <a:gd name="T67" fmla="*/ 513 h 573"/>
                <a:gd name="T68" fmla="*/ 23 w 343"/>
                <a:gd name="T69" fmla="*/ 489 h 573"/>
                <a:gd name="T70" fmla="*/ 10 w 343"/>
                <a:gd name="T71" fmla="*/ 463 h 573"/>
                <a:gd name="T72" fmla="*/ 2 w 343"/>
                <a:gd name="T73" fmla="*/ 432 h 573"/>
                <a:gd name="T74" fmla="*/ 0 w 343"/>
                <a:gd name="T75" fmla="*/ 401 h 573"/>
                <a:gd name="T76" fmla="*/ 0 w 343"/>
                <a:gd name="T77" fmla="*/ 172 h 573"/>
                <a:gd name="T78" fmla="*/ 2 w 343"/>
                <a:gd name="T79" fmla="*/ 140 h 573"/>
                <a:gd name="T80" fmla="*/ 10 w 343"/>
                <a:gd name="T81" fmla="*/ 110 h 573"/>
                <a:gd name="T82" fmla="*/ 23 w 343"/>
                <a:gd name="T83" fmla="*/ 84 h 573"/>
                <a:gd name="T84" fmla="*/ 40 w 343"/>
                <a:gd name="T85" fmla="*/ 60 h 573"/>
                <a:gd name="T86" fmla="*/ 59 w 343"/>
                <a:gd name="T87" fmla="*/ 39 h 573"/>
                <a:gd name="T88" fmla="*/ 83 w 343"/>
                <a:gd name="T89" fmla="*/ 23 h 573"/>
                <a:gd name="T90" fmla="*/ 110 w 343"/>
                <a:gd name="T91" fmla="*/ 10 h 573"/>
                <a:gd name="T92" fmla="*/ 139 w 343"/>
                <a:gd name="T93" fmla="*/ 3 h 573"/>
                <a:gd name="T94" fmla="*/ 172 w 343"/>
                <a:gd name="T9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3" h="573">
                  <a:moveTo>
                    <a:pt x="172" y="114"/>
                  </a:moveTo>
                  <a:lnTo>
                    <a:pt x="152" y="117"/>
                  </a:lnTo>
                  <a:lnTo>
                    <a:pt x="136" y="125"/>
                  </a:lnTo>
                  <a:lnTo>
                    <a:pt x="125" y="136"/>
                  </a:lnTo>
                  <a:lnTo>
                    <a:pt x="117" y="153"/>
                  </a:lnTo>
                  <a:lnTo>
                    <a:pt x="114" y="172"/>
                  </a:lnTo>
                  <a:lnTo>
                    <a:pt x="114" y="401"/>
                  </a:lnTo>
                  <a:lnTo>
                    <a:pt x="117" y="420"/>
                  </a:lnTo>
                  <a:lnTo>
                    <a:pt x="125" y="436"/>
                  </a:lnTo>
                  <a:lnTo>
                    <a:pt x="136" y="448"/>
                  </a:lnTo>
                  <a:lnTo>
                    <a:pt x="152" y="455"/>
                  </a:lnTo>
                  <a:lnTo>
                    <a:pt x="172" y="458"/>
                  </a:lnTo>
                  <a:lnTo>
                    <a:pt x="229" y="458"/>
                  </a:lnTo>
                  <a:lnTo>
                    <a:pt x="229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1" y="10"/>
                  </a:lnTo>
                  <a:lnTo>
                    <a:pt x="333" y="22"/>
                  </a:lnTo>
                  <a:lnTo>
                    <a:pt x="340" y="38"/>
                  </a:lnTo>
                  <a:lnTo>
                    <a:pt x="343" y="57"/>
                  </a:lnTo>
                  <a:lnTo>
                    <a:pt x="343" y="516"/>
                  </a:lnTo>
                  <a:lnTo>
                    <a:pt x="340" y="534"/>
                  </a:lnTo>
                  <a:lnTo>
                    <a:pt x="333" y="551"/>
                  </a:lnTo>
                  <a:lnTo>
                    <a:pt x="321" y="563"/>
                  </a:lnTo>
                  <a:lnTo>
                    <a:pt x="305" y="570"/>
                  </a:lnTo>
                  <a:lnTo>
                    <a:pt x="286" y="573"/>
                  </a:lnTo>
                  <a:lnTo>
                    <a:pt x="172" y="573"/>
                  </a:lnTo>
                  <a:lnTo>
                    <a:pt x="139" y="570"/>
                  </a:lnTo>
                  <a:lnTo>
                    <a:pt x="110" y="563"/>
                  </a:lnTo>
                  <a:lnTo>
                    <a:pt x="83" y="550"/>
                  </a:lnTo>
                  <a:lnTo>
                    <a:pt x="59" y="533"/>
                  </a:lnTo>
                  <a:lnTo>
                    <a:pt x="40" y="513"/>
                  </a:lnTo>
                  <a:lnTo>
                    <a:pt x="23" y="489"/>
                  </a:lnTo>
                  <a:lnTo>
                    <a:pt x="10" y="463"/>
                  </a:lnTo>
                  <a:lnTo>
                    <a:pt x="2" y="432"/>
                  </a:lnTo>
                  <a:lnTo>
                    <a:pt x="0" y="401"/>
                  </a:lnTo>
                  <a:lnTo>
                    <a:pt x="0" y="172"/>
                  </a:lnTo>
                  <a:lnTo>
                    <a:pt x="2" y="140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59" y="39"/>
                  </a:lnTo>
                  <a:lnTo>
                    <a:pt x="83" y="23"/>
                  </a:lnTo>
                  <a:lnTo>
                    <a:pt x="110" y="10"/>
                  </a:lnTo>
                  <a:lnTo>
                    <a:pt x="139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3" name="Freeform 1214"/>
            <p:cNvSpPr>
              <a:spLocks/>
            </p:cNvSpPr>
            <p:nvPr/>
          </p:nvSpPr>
          <p:spPr bwMode="auto">
            <a:xfrm>
              <a:off x="4729163" y="5064125"/>
              <a:ext cx="17463" cy="60325"/>
            </a:xfrm>
            <a:custGeom>
              <a:avLst/>
              <a:gdLst>
                <a:gd name="T0" fmla="*/ 58 w 115"/>
                <a:gd name="T1" fmla="*/ 0 h 378"/>
                <a:gd name="T2" fmla="*/ 76 w 115"/>
                <a:gd name="T3" fmla="*/ 3 h 378"/>
                <a:gd name="T4" fmla="*/ 92 w 115"/>
                <a:gd name="T5" fmla="*/ 10 h 378"/>
                <a:gd name="T6" fmla="*/ 105 w 115"/>
                <a:gd name="T7" fmla="*/ 22 h 378"/>
                <a:gd name="T8" fmla="*/ 112 w 115"/>
                <a:gd name="T9" fmla="*/ 39 h 378"/>
                <a:gd name="T10" fmla="*/ 115 w 115"/>
                <a:gd name="T11" fmla="*/ 57 h 378"/>
                <a:gd name="T12" fmla="*/ 115 w 115"/>
                <a:gd name="T13" fmla="*/ 321 h 378"/>
                <a:gd name="T14" fmla="*/ 113 w 115"/>
                <a:gd name="T15" fmla="*/ 336 h 378"/>
                <a:gd name="T16" fmla="*/ 108 w 115"/>
                <a:gd name="T17" fmla="*/ 348 h 378"/>
                <a:gd name="T18" fmla="*/ 99 w 115"/>
                <a:gd name="T19" fmla="*/ 361 h 378"/>
                <a:gd name="T20" fmla="*/ 88 w 115"/>
                <a:gd name="T21" fmla="*/ 370 h 378"/>
                <a:gd name="T22" fmla="*/ 73 w 115"/>
                <a:gd name="T23" fmla="*/ 376 h 378"/>
                <a:gd name="T24" fmla="*/ 58 w 115"/>
                <a:gd name="T25" fmla="*/ 378 h 378"/>
                <a:gd name="T26" fmla="*/ 38 w 115"/>
                <a:gd name="T27" fmla="*/ 375 h 378"/>
                <a:gd name="T28" fmla="*/ 22 w 115"/>
                <a:gd name="T29" fmla="*/ 368 h 378"/>
                <a:gd name="T30" fmla="*/ 11 w 115"/>
                <a:gd name="T31" fmla="*/ 357 h 378"/>
                <a:gd name="T32" fmla="*/ 3 w 115"/>
                <a:gd name="T33" fmla="*/ 340 h 378"/>
                <a:gd name="T34" fmla="*/ 0 w 115"/>
                <a:gd name="T35" fmla="*/ 321 h 378"/>
                <a:gd name="T36" fmla="*/ 0 w 115"/>
                <a:gd name="T37" fmla="*/ 57 h 378"/>
                <a:gd name="T38" fmla="*/ 3 w 115"/>
                <a:gd name="T39" fmla="*/ 39 h 378"/>
                <a:gd name="T40" fmla="*/ 11 w 115"/>
                <a:gd name="T41" fmla="*/ 22 h 378"/>
                <a:gd name="T42" fmla="*/ 22 w 115"/>
                <a:gd name="T43" fmla="*/ 10 h 378"/>
                <a:gd name="T44" fmla="*/ 38 w 115"/>
                <a:gd name="T45" fmla="*/ 3 h 378"/>
                <a:gd name="T46" fmla="*/ 58 w 115"/>
                <a:gd name="T4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5" h="378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321"/>
                  </a:lnTo>
                  <a:lnTo>
                    <a:pt x="113" y="336"/>
                  </a:lnTo>
                  <a:lnTo>
                    <a:pt x="108" y="348"/>
                  </a:lnTo>
                  <a:lnTo>
                    <a:pt x="99" y="361"/>
                  </a:lnTo>
                  <a:lnTo>
                    <a:pt x="88" y="370"/>
                  </a:lnTo>
                  <a:lnTo>
                    <a:pt x="73" y="376"/>
                  </a:lnTo>
                  <a:lnTo>
                    <a:pt x="58" y="378"/>
                  </a:lnTo>
                  <a:lnTo>
                    <a:pt x="38" y="375"/>
                  </a:lnTo>
                  <a:lnTo>
                    <a:pt x="22" y="368"/>
                  </a:lnTo>
                  <a:lnTo>
                    <a:pt x="11" y="357"/>
                  </a:lnTo>
                  <a:lnTo>
                    <a:pt x="3" y="340"/>
                  </a:lnTo>
                  <a:lnTo>
                    <a:pt x="0" y="32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4" name="Freeform 1215"/>
            <p:cNvSpPr>
              <a:spLocks/>
            </p:cNvSpPr>
            <p:nvPr/>
          </p:nvSpPr>
          <p:spPr bwMode="auto">
            <a:xfrm>
              <a:off x="4683125" y="5064125"/>
              <a:ext cx="19050" cy="55563"/>
            </a:xfrm>
            <a:custGeom>
              <a:avLst/>
              <a:gdLst>
                <a:gd name="T0" fmla="*/ 57 w 115"/>
                <a:gd name="T1" fmla="*/ 0 h 344"/>
                <a:gd name="T2" fmla="*/ 76 w 115"/>
                <a:gd name="T3" fmla="*/ 3 h 344"/>
                <a:gd name="T4" fmla="*/ 92 w 115"/>
                <a:gd name="T5" fmla="*/ 10 h 344"/>
                <a:gd name="T6" fmla="*/ 104 w 115"/>
                <a:gd name="T7" fmla="*/ 22 h 344"/>
                <a:gd name="T8" fmla="*/ 112 w 115"/>
                <a:gd name="T9" fmla="*/ 39 h 344"/>
                <a:gd name="T10" fmla="*/ 115 w 115"/>
                <a:gd name="T11" fmla="*/ 57 h 344"/>
                <a:gd name="T12" fmla="*/ 115 w 115"/>
                <a:gd name="T13" fmla="*/ 287 h 344"/>
                <a:gd name="T14" fmla="*/ 113 w 115"/>
                <a:gd name="T15" fmla="*/ 301 h 344"/>
                <a:gd name="T16" fmla="*/ 107 w 115"/>
                <a:gd name="T17" fmla="*/ 314 h 344"/>
                <a:gd name="T18" fmla="*/ 99 w 115"/>
                <a:gd name="T19" fmla="*/ 326 h 344"/>
                <a:gd name="T20" fmla="*/ 88 w 115"/>
                <a:gd name="T21" fmla="*/ 336 h 344"/>
                <a:gd name="T22" fmla="*/ 73 w 115"/>
                <a:gd name="T23" fmla="*/ 342 h 344"/>
                <a:gd name="T24" fmla="*/ 57 w 115"/>
                <a:gd name="T25" fmla="*/ 344 h 344"/>
                <a:gd name="T26" fmla="*/ 38 w 115"/>
                <a:gd name="T27" fmla="*/ 341 h 344"/>
                <a:gd name="T28" fmla="*/ 22 w 115"/>
                <a:gd name="T29" fmla="*/ 334 h 344"/>
                <a:gd name="T30" fmla="*/ 11 w 115"/>
                <a:gd name="T31" fmla="*/ 322 h 344"/>
                <a:gd name="T32" fmla="*/ 2 w 115"/>
                <a:gd name="T33" fmla="*/ 305 h 344"/>
                <a:gd name="T34" fmla="*/ 0 w 115"/>
                <a:gd name="T35" fmla="*/ 287 h 344"/>
                <a:gd name="T36" fmla="*/ 0 w 115"/>
                <a:gd name="T37" fmla="*/ 57 h 344"/>
                <a:gd name="T38" fmla="*/ 2 w 115"/>
                <a:gd name="T39" fmla="*/ 39 h 344"/>
                <a:gd name="T40" fmla="*/ 11 w 115"/>
                <a:gd name="T41" fmla="*/ 22 h 344"/>
                <a:gd name="T42" fmla="*/ 22 w 115"/>
                <a:gd name="T43" fmla="*/ 10 h 344"/>
                <a:gd name="T44" fmla="*/ 38 w 115"/>
                <a:gd name="T45" fmla="*/ 3 h 344"/>
                <a:gd name="T46" fmla="*/ 57 w 115"/>
                <a:gd name="T4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5" h="34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87"/>
                  </a:lnTo>
                  <a:lnTo>
                    <a:pt x="113" y="301"/>
                  </a:lnTo>
                  <a:lnTo>
                    <a:pt x="107" y="314"/>
                  </a:lnTo>
                  <a:lnTo>
                    <a:pt x="99" y="326"/>
                  </a:lnTo>
                  <a:lnTo>
                    <a:pt x="88" y="336"/>
                  </a:lnTo>
                  <a:lnTo>
                    <a:pt x="73" y="342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2" y="305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5" name="Freeform 1216"/>
            <p:cNvSpPr>
              <a:spLocks/>
            </p:cNvSpPr>
            <p:nvPr/>
          </p:nvSpPr>
          <p:spPr bwMode="auto">
            <a:xfrm>
              <a:off x="4638675" y="5064125"/>
              <a:ext cx="17463" cy="60325"/>
            </a:xfrm>
            <a:custGeom>
              <a:avLst/>
              <a:gdLst>
                <a:gd name="T0" fmla="*/ 57 w 114"/>
                <a:gd name="T1" fmla="*/ 0 h 378"/>
                <a:gd name="T2" fmla="*/ 76 w 114"/>
                <a:gd name="T3" fmla="*/ 3 h 378"/>
                <a:gd name="T4" fmla="*/ 92 w 114"/>
                <a:gd name="T5" fmla="*/ 10 h 378"/>
                <a:gd name="T6" fmla="*/ 104 w 114"/>
                <a:gd name="T7" fmla="*/ 22 h 378"/>
                <a:gd name="T8" fmla="*/ 111 w 114"/>
                <a:gd name="T9" fmla="*/ 39 h 378"/>
                <a:gd name="T10" fmla="*/ 114 w 114"/>
                <a:gd name="T11" fmla="*/ 57 h 378"/>
                <a:gd name="T12" fmla="*/ 114 w 114"/>
                <a:gd name="T13" fmla="*/ 321 h 378"/>
                <a:gd name="T14" fmla="*/ 112 w 114"/>
                <a:gd name="T15" fmla="*/ 336 h 378"/>
                <a:gd name="T16" fmla="*/ 107 w 114"/>
                <a:gd name="T17" fmla="*/ 348 h 378"/>
                <a:gd name="T18" fmla="*/ 99 w 114"/>
                <a:gd name="T19" fmla="*/ 361 h 378"/>
                <a:gd name="T20" fmla="*/ 87 w 114"/>
                <a:gd name="T21" fmla="*/ 370 h 378"/>
                <a:gd name="T22" fmla="*/ 73 w 114"/>
                <a:gd name="T23" fmla="*/ 376 h 378"/>
                <a:gd name="T24" fmla="*/ 57 w 114"/>
                <a:gd name="T25" fmla="*/ 378 h 378"/>
                <a:gd name="T26" fmla="*/ 37 w 114"/>
                <a:gd name="T27" fmla="*/ 375 h 378"/>
                <a:gd name="T28" fmla="*/ 22 w 114"/>
                <a:gd name="T29" fmla="*/ 368 h 378"/>
                <a:gd name="T30" fmla="*/ 10 w 114"/>
                <a:gd name="T31" fmla="*/ 357 h 378"/>
                <a:gd name="T32" fmla="*/ 2 w 114"/>
                <a:gd name="T33" fmla="*/ 340 h 378"/>
                <a:gd name="T34" fmla="*/ 0 w 114"/>
                <a:gd name="T35" fmla="*/ 321 h 378"/>
                <a:gd name="T36" fmla="*/ 0 w 114"/>
                <a:gd name="T37" fmla="*/ 57 h 378"/>
                <a:gd name="T38" fmla="*/ 2 w 114"/>
                <a:gd name="T39" fmla="*/ 39 h 378"/>
                <a:gd name="T40" fmla="*/ 10 w 114"/>
                <a:gd name="T41" fmla="*/ 22 h 378"/>
                <a:gd name="T42" fmla="*/ 22 w 114"/>
                <a:gd name="T43" fmla="*/ 10 h 378"/>
                <a:gd name="T44" fmla="*/ 37 w 114"/>
                <a:gd name="T45" fmla="*/ 3 h 378"/>
                <a:gd name="T46" fmla="*/ 57 w 114"/>
                <a:gd name="T4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" h="378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321"/>
                  </a:lnTo>
                  <a:lnTo>
                    <a:pt x="112" y="336"/>
                  </a:lnTo>
                  <a:lnTo>
                    <a:pt x="107" y="348"/>
                  </a:lnTo>
                  <a:lnTo>
                    <a:pt x="99" y="361"/>
                  </a:lnTo>
                  <a:lnTo>
                    <a:pt x="87" y="370"/>
                  </a:lnTo>
                  <a:lnTo>
                    <a:pt x="73" y="376"/>
                  </a:lnTo>
                  <a:lnTo>
                    <a:pt x="57" y="378"/>
                  </a:lnTo>
                  <a:lnTo>
                    <a:pt x="37" y="375"/>
                  </a:lnTo>
                  <a:lnTo>
                    <a:pt x="22" y="368"/>
                  </a:lnTo>
                  <a:lnTo>
                    <a:pt x="10" y="357"/>
                  </a:lnTo>
                  <a:lnTo>
                    <a:pt x="2" y="340"/>
                  </a:lnTo>
                  <a:lnTo>
                    <a:pt x="0" y="321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6" name="Freeform 1217"/>
            <p:cNvSpPr>
              <a:spLocks/>
            </p:cNvSpPr>
            <p:nvPr/>
          </p:nvSpPr>
          <p:spPr bwMode="auto">
            <a:xfrm>
              <a:off x="4729163" y="5495925"/>
              <a:ext cx="17463" cy="60325"/>
            </a:xfrm>
            <a:custGeom>
              <a:avLst/>
              <a:gdLst>
                <a:gd name="T0" fmla="*/ 58 w 115"/>
                <a:gd name="T1" fmla="*/ 0 h 378"/>
                <a:gd name="T2" fmla="*/ 76 w 115"/>
                <a:gd name="T3" fmla="*/ 3 h 378"/>
                <a:gd name="T4" fmla="*/ 92 w 115"/>
                <a:gd name="T5" fmla="*/ 10 h 378"/>
                <a:gd name="T6" fmla="*/ 105 w 115"/>
                <a:gd name="T7" fmla="*/ 21 h 378"/>
                <a:gd name="T8" fmla="*/ 112 w 115"/>
                <a:gd name="T9" fmla="*/ 38 h 378"/>
                <a:gd name="T10" fmla="*/ 115 w 115"/>
                <a:gd name="T11" fmla="*/ 57 h 378"/>
                <a:gd name="T12" fmla="*/ 115 w 115"/>
                <a:gd name="T13" fmla="*/ 321 h 378"/>
                <a:gd name="T14" fmla="*/ 112 w 115"/>
                <a:gd name="T15" fmla="*/ 339 h 378"/>
                <a:gd name="T16" fmla="*/ 105 w 115"/>
                <a:gd name="T17" fmla="*/ 356 h 378"/>
                <a:gd name="T18" fmla="*/ 92 w 115"/>
                <a:gd name="T19" fmla="*/ 368 h 378"/>
                <a:gd name="T20" fmla="*/ 76 w 115"/>
                <a:gd name="T21" fmla="*/ 375 h 378"/>
                <a:gd name="T22" fmla="*/ 58 w 115"/>
                <a:gd name="T23" fmla="*/ 378 h 378"/>
                <a:gd name="T24" fmla="*/ 38 w 115"/>
                <a:gd name="T25" fmla="*/ 375 h 378"/>
                <a:gd name="T26" fmla="*/ 22 w 115"/>
                <a:gd name="T27" fmla="*/ 368 h 378"/>
                <a:gd name="T28" fmla="*/ 11 w 115"/>
                <a:gd name="T29" fmla="*/ 356 h 378"/>
                <a:gd name="T30" fmla="*/ 3 w 115"/>
                <a:gd name="T31" fmla="*/ 339 h 378"/>
                <a:gd name="T32" fmla="*/ 0 w 115"/>
                <a:gd name="T33" fmla="*/ 321 h 378"/>
                <a:gd name="T34" fmla="*/ 0 w 115"/>
                <a:gd name="T35" fmla="*/ 57 h 378"/>
                <a:gd name="T36" fmla="*/ 3 w 115"/>
                <a:gd name="T37" fmla="*/ 38 h 378"/>
                <a:gd name="T38" fmla="*/ 11 w 115"/>
                <a:gd name="T39" fmla="*/ 21 h 378"/>
                <a:gd name="T40" fmla="*/ 22 w 115"/>
                <a:gd name="T41" fmla="*/ 10 h 378"/>
                <a:gd name="T42" fmla="*/ 38 w 115"/>
                <a:gd name="T43" fmla="*/ 3 h 378"/>
                <a:gd name="T44" fmla="*/ 58 w 115"/>
                <a:gd name="T4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378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321"/>
                  </a:lnTo>
                  <a:lnTo>
                    <a:pt x="112" y="339"/>
                  </a:lnTo>
                  <a:lnTo>
                    <a:pt x="105" y="356"/>
                  </a:lnTo>
                  <a:lnTo>
                    <a:pt x="92" y="368"/>
                  </a:lnTo>
                  <a:lnTo>
                    <a:pt x="76" y="375"/>
                  </a:lnTo>
                  <a:lnTo>
                    <a:pt x="58" y="378"/>
                  </a:lnTo>
                  <a:lnTo>
                    <a:pt x="38" y="375"/>
                  </a:lnTo>
                  <a:lnTo>
                    <a:pt x="22" y="368"/>
                  </a:lnTo>
                  <a:lnTo>
                    <a:pt x="11" y="356"/>
                  </a:lnTo>
                  <a:lnTo>
                    <a:pt x="3" y="339"/>
                  </a:lnTo>
                  <a:lnTo>
                    <a:pt x="0" y="32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7" name="Freeform 1218"/>
            <p:cNvSpPr>
              <a:spLocks/>
            </p:cNvSpPr>
            <p:nvPr/>
          </p:nvSpPr>
          <p:spPr bwMode="auto">
            <a:xfrm>
              <a:off x="4683125" y="5502275"/>
              <a:ext cx="19050" cy="53975"/>
            </a:xfrm>
            <a:custGeom>
              <a:avLst/>
              <a:gdLst>
                <a:gd name="T0" fmla="*/ 57 w 115"/>
                <a:gd name="T1" fmla="*/ 0 h 344"/>
                <a:gd name="T2" fmla="*/ 76 w 115"/>
                <a:gd name="T3" fmla="*/ 3 h 344"/>
                <a:gd name="T4" fmla="*/ 92 w 115"/>
                <a:gd name="T5" fmla="*/ 10 h 344"/>
                <a:gd name="T6" fmla="*/ 104 w 115"/>
                <a:gd name="T7" fmla="*/ 22 h 344"/>
                <a:gd name="T8" fmla="*/ 112 w 115"/>
                <a:gd name="T9" fmla="*/ 39 h 344"/>
                <a:gd name="T10" fmla="*/ 115 w 115"/>
                <a:gd name="T11" fmla="*/ 57 h 344"/>
                <a:gd name="T12" fmla="*/ 115 w 115"/>
                <a:gd name="T13" fmla="*/ 287 h 344"/>
                <a:gd name="T14" fmla="*/ 113 w 115"/>
                <a:gd name="T15" fmla="*/ 301 h 344"/>
                <a:gd name="T16" fmla="*/ 107 w 115"/>
                <a:gd name="T17" fmla="*/ 314 h 344"/>
                <a:gd name="T18" fmla="*/ 99 w 115"/>
                <a:gd name="T19" fmla="*/ 326 h 344"/>
                <a:gd name="T20" fmla="*/ 88 w 115"/>
                <a:gd name="T21" fmla="*/ 336 h 344"/>
                <a:gd name="T22" fmla="*/ 73 w 115"/>
                <a:gd name="T23" fmla="*/ 342 h 344"/>
                <a:gd name="T24" fmla="*/ 57 w 115"/>
                <a:gd name="T25" fmla="*/ 344 h 344"/>
                <a:gd name="T26" fmla="*/ 38 w 115"/>
                <a:gd name="T27" fmla="*/ 341 h 344"/>
                <a:gd name="T28" fmla="*/ 22 w 115"/>
                <a:gd name="T29" fmla="*/ 334 h 344"/>
                <a:gd name="T30" fmla="*/ 11 w 115"/>
                <a:gd name="T31" fmla="*/ 322 h 344"/>
                <a:gd name="T32" fmla="*/ 2 w 115"/>
                <a:gd name="T33" fmla="*/ 305 h 344"/>
                <a:gd name="T34" fmla="*/ 0 w 115"/>
                <a:gd name="T35" fmla="*/ 287 h 344"/>
                <a:gd name="T36" fmla="*/ 0 w 115"/>
                <a:gd name="T37" fmla="*/ 57 h 344"/>
                <a:gd name="T38" fmla="*/ 2 w 115"/>
                <a:gd name="T39" fmla="*/ 39 h 344"/>
                <a:gd name="T40" fmla="*/ 11 w 115"/>
                <a:gd name="T41" fmla="*/ 22 h 344"/>
                <a:gd name="T42" fmla="*/ 22 w 115"/>
                <a:gd name="T43" fmla="*/ 10 h 344"/>
                <a:gd name="T44" fmla="*/ 38 w 115"/>
                <a:gd name="T45" fmla="*/ 3 h 344"/>
                <a:gd name="T46" fmla="*/ 57 w 115"/>
                <a:gd name="T4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5" h="34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87"/>
                  </a:lnTo>
                  <a:lnTo>
                    <a:pt x="113" y="301"/>
                  </a:lnTo>
                  <a:lnTo>
                    <a:pt x="107" y="314"/>
                  </a:lnTo>
                  <a:lnTo>
                    <a:pt x="99" y="326"/>
                  </a:lnTo>
                  <a:lnTo>
                    <a:pt x="88" y="336"/>
                  </a:lnTo>
                  <a:lnTo>
                    <a:pt x="73" y="342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1" y="322"/>
                  </a:lnTo>
                  <a:lnTo>
                    <a:pt x="2" y="305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8" name="Freeform 1219"/>
            <p:cNvSpPr>
              <a:spLocks/>
            </p:cNvSpPr>
            <p:nvPr/>
          </p:nvSpPr>
          <p:spPr bwMode="auto">
            <a:xfrm>
              <a:off x="4638675" y="5495925"/>
              <a:ext cx="17463" cy="60325"/>
            </a:xfrm>
            <a:custGeom>
              <a:avLst/>
              <a:gdLst>
                <a:gd name="T0" fmla="*/ 57 w 114"/>
                <a:gd name="T1" fmla="*/ 0 h 378"/>
                <a:gd name="T2" fmla="*/ 76 w 114"/>
                <a:gd name="T3" fmla="*/ 3 h 378"/>
                <a:gd name="T4" fmla="*/ 92 w 114"/>
                <a:gd name="T5" fmla="*/ 10 h 378"/>
                <a:gd name="T6" fmla="*/ 104 w 114"/>
                <a:gd name="T7" fmla="*/ 21 h 378"/>
                <a:gd name="T8" fmla="*/ 111 w 114"/>
                <a:gd name="T9" fmla="*/ 38 h 378"/>
                <a:gd name="T10" fmla="*/ 114 w 114"/>
                <a:gd name="T11" fmla="*/ 57 h 378"/>
                <a:gd name="T12" fmla="*/ 114 w 114"/>
                <a:gd name="T13" fmla="*/ 321 h 378"/>
                <a:gd name="T14" fmla="*/ 111 w 114"/>
                <a:gd name="T15" fmla="*/ 339 h 378"/>
                <a:gd name="T16" fmla="*/ 104 w 114"/>
                <a:gd name="T17" fmla="*/ 356 h 378"/>
                <a:gd name="T18" fmla="*/ 92 w 114"/>
                <a:gd name="T19" fmla="*/ 368 h 378"/>
                <a:gd name="T20" fmla="*/ 76 w 114"/>
                <a:gd name="T21" fmla="*/ 375 h 378"/>
                <a:gd name="T22" fmla="*/ 57 w 114"/>
                <a:gd name="T23" fmla="*/ 378 h 378"/>
                <a:gd name="T24" fmla="*/ 37 w 114"/>
                <a:gd name="T25" fmla="*/ 375 h 378"/>
                <a:gd name="T26" fmla="*/ 22 w 114"/>
                <a:gd name="T27" fmla="*/ 368 h 378"/>
                <a:gd name="T28" fmla="*/ 10 w 114"/>
                <a:gd name="T29" fmla="*/ 356 h 378"/>
                <a:gd name="T30" fmla="*/ 2 w 114"/>
                <a:gd name="T31" fmla="*/ 339 h 378"/>
                <a:gd name="T32" fmla="*/ 0 w 114"/>
                <a:gd name="T33" fmla="*/ 321 h 378"/>
                <a:gd name="T34" fmla="*/ 0 w 114"/>
                <a:gd name="T35" fmla="*/ 57 h 378"/>
                <a:gd name="T36" fmla="*/ 2 w 114"/>
                <a:gd name="T37" fmla="*/ 38 h 378"/>
                <a:gd name="T38" fmla="*/ 10 w 114"/>
                <a:gd name="T39" fmla="*/ 21 h 378"/>
                <a:gd name="T40" fmla="*/ 22 w 114"/>
                <a:gd name="T41" fmla="*/ 10 h 378"/>
                <a:gd name="T42" fmla="*/ 37 w 114"/>
                <a:gd name="T43" fmla="*/ 3 h 378"/>
                <a:gd name="T44" fmla="*/ 57 w 114"/>
                <a:gd name="T4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78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321"/>
                  </a:lnTo>
                  <a:lnTo>
                    <a:pt x="111" y="339"/>
                  </a:lnTo>
                  <a:lnTo>
                    <a:pt x="104" y="356"/>
                  </a:lnTo>
                  <a:lnTo>
                    <a:pt x="92" y="368"/>
                  </a:lnTo>
                  <a:lnTo>
                    <a:pt x="76" y="375"/>
                  </a:lnTo>
                  <a:lnTo>
                    <a:pt x="57" y="378"/>
                  </a:lnTo>
                  <a:lnTo>
                    <a:pt x="37" y="375"/>
                  </a:lnTo>
                  <a:lnTo>
                    <a:pt x="22" y="368"/>
                  </a:lnTo>
                  <a:lnTo>
                    <a:pt x="10" y="356"/>
                  </a:lnTo>
                  <a:lnTo>
                    <a:pt x="2" y="339"/>
                  </a:lnTo>
                  <a:lnTo>
                    <a:pt x="0" y="321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9" name="Freeform 1220"/>
            <p:cNvSpPr>
              <a:spLocks/>
            </p:cNvSpPr>
            <p:nvPr/>
          </p:nvSpPr>
          <p:spPr bwMode="auto">
            <a:xfrm>
              <a:off x="4638675" y="5337175"/>
              <a:ext cx="63500" cy="65088"/>
            </a:xfrm>
            <a:custGeom>
              <a:avLst/>
              <a:gdLst>
                <a:gd name="T0" fmla="*/ 343 w 401"/>
                <a:gd name="T1" fmla="*/ 0 h 401"/>
                <a:gd name="T2" fmla="*/ 362 w 401"/>
                <a:gd name="T3" fmla="*/ 3 h 401"/>
                <a:gd name="T4" fmla="*/ 378 w 401"/>
                <a:gd name="T5" fmla="*/ 10 h 401"/>
                <a:gd name="T6" fmla="*/ 390 w 401"/>
                <a:gd name="T7" fmla="*/ 22 h 401"/>
                <a:gd name="T8" fmla="*/ 398 w 401"/>
                <a:gd name="T9" fmla="*/ 39 h 401"/>
                <a:gd name="T10" fmla="*/ 401 w 401"/>
                <a:gd name="T11" fmla="*/ 57 h 401"/>
                <a:gd name="T12" fmla="*/ 398 w 401"/>
                <a:gd name="T13" fmla="*/ 76 h 401"/>
                <a:gd name="T14" fmla="*/ 390 w 401"/>
                <a:gd name="T15" fmla="*/ 93 h 401"/>
                <a:gd name="T16" fmla="*/ 378 w 401"/>
                <a:gd name="T17" fmla="*/ 104 h 401"/>
                <a:gd name="T18" fmla="*/ 362 w 401"/>
                <a:gd name="T19" fmla="*/ 112 h 401"/>
                <a:gd name="T20" fmla="*/ 343 w 401"/>
                <a:gd name="T21" fmla="*/ 115 h 401"/>
                <a:gd name="T22" fmla="*/ 306 w 401"/>
                <a:gd name="T23" fmla="*/ 118 h 401"/>
                <a:gd name="T24" fmla="*/ 271 w 401"/>
                <a:gd name="T25" fmla="*/ 126 h 401"/>
                <a:gd name="T26" fmla="*/ 238 w 401"/>
                <a:gd name="T27" fmla="*/ 141 h 401"/>
                <a:gd name="T28" fmla="*/ 208 w 401"/>
                <a:gd name="T29" fmla="*/ 159 h 401"/>
                <a:gd name="T30" fmla="*/ 181 w 401"/>
                <a:gd name="T31" fmla="*/ 182 h 401"/>
                <a:gd name="T32" fmla="*/ 158 w 401"/>
                <a:gd name="T33" fmla="*/ 208 h 401"/>
                <a:gd name="T34" fmla="*/ 139 w 401"/>
                <a:gd name="T35" fmla="*/ 239 h 401"/>
                <a:gd name="T36" fmla="*/ 126 w 401"/>
                <a:gd name="T37" fmla="*/ 272 h 401"/>
                <a:gd name="T38" fmla="*/ 118 w 401"/>
                <a:gd name="T39" fmla="*/ 306 h 401"/>
                <a:gd name="T40" fmla="*/ 114 w 401"/>
                <a:gd name="T41" fmla="*/ 344 h 401"/>
                <a:gd name="T42" fmla="*/ 111 w 401"/>
                <a:gd name="T43" fmla="*/ 363 h 401"/>
                <a:gd name="T44" fmla="*/ 104 w 401"/>
                <a:gd name="T45" fmla="*/ 379 h 401"/>
                <a:gd name="T46" fmla="*/ 92 w 401"/>
                <a:gd name="T47" fmla="*/ 391 h 401"/>
                <a:gd name="T48" fmla="*/ 76 w 401"/>
                <a:gd name="T49" fmla="*/ 398 h 401"/>
                <a:gd name="T50" fmla="*/ 57 w 401"/>
                <a:gd name="T51" fmla="*/ 401 h 401"/>
                <a:gd name="T52" fmla="*/ 37 w 401"/>
                <a:gd name="T53" fmla="*/ 398 h 401"/>
                <a:gd name="T54" fmla="*/ 22 w 401"/>
                <a:gd name="T55" fmla="*/ 391 h 401"/>
                <a:gd name="T56" fmla="*/ 10 w 401"/>
                <a:gd name="T57" fmla="*/ 379 h 401"/>
                <a:gd name="T58" fmla="*/ 2 w 401"/>
                <a:gd name="T59" fmla="*/ 363 h 401"/>
                <a:gd name="T60" fmla="*/ 0 w 401"/>
                <a:gd name="T61" fmla="*/ 344 h 401"/>
                <a:gd name="T62" fmla="*/ 3 w 401"/>
                <a:gd name="T63" fmla="*/ 297 h 401"/>
                <a:gd name="T64" fmla="*/ 12 w 401"/>
                <a:gd name="T65" fmla="*/ 253 h 401"/>
                <a:gd name="T66" fmla="*/ 27 w 401"/>
                <a:gd name="T67" fmla="*/ 211 h 401"/>
                <a:gd name="T68" fmla="*/ 47 w 401"/>
                <a:gd name="T69" fmla="*/ 171 h 401"/>
                <a:gd name="T70" fmla="*/ 72 w 401"/>
                <a:gd name="T71" fmla="*/ 134 h 401"/>
                <a:gd name="T72" fmla="*/ 101 w 401"/>
                <a:gd name="T73" fmla="*/ 101 h 401"/>
                <a:gd name="T74" fmla="*/ 133 w 401"/>
                <a:gd name="T75" fmla="*/ 72 h 401"/>
                <a:gd name="T76" fmla="*/ 170 w 401"/>
                <a:gd name="T77" fmla="*/ 47 h 401"/>
                <a:gd name="T78" fmla="*/ 210 w 401"/>
                <a:gd name="T79" fmla="*/ 27 h 401"/>
                <a:gd name="T80" fmla="*/ 252 w 401"/>
                <a:gd name="T81" fmla="*/ 13 h 401"/>
                <a:gd name="T82" fmla="*/ 297 w 401"/>
                <a:gd name="T83" fmla="*/ 3 h 401"/>
                <a:gd name="T84" fmla="*/ 343 w 401"/>
                <a:gd name="T8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1" h="401">
                  <a:moveTo>
                    <a:pt x="343" y="0"/>
                  </a:moveTo>
                  <a:lnTo>
                    <a:pt x="362" y="3"/>
                  </a:lnTo>
                  <a:lnTo>
                    <a:pt x="378" y="10"/>
                  </a:lnTo>
                  <a:lnTo>
                    <a:pt x="390" y="22"/>
                  </a:lnTo>
                  <a:lnTo>
                    <a:pt x="398" y="39"/>
                  </a:lnTo>
                  <a:lnTo>
                    <a:pt x="401" y="57"/>
                  </a:lnTo>
                  <a:lnTo>
                    <a:pt x="398" y="76"/>
                  </a:lnTo>
                  <a:lnTo>
                    <a:pt x="390" y="93"/>
                  </a:lnTo>
                  <a:lnTo>
                    <a:pt x="378" y="104"/>
                  </a:lnTo>
                  <a:lnTo>
                    <a:pt x="362" y="112"/>
                  </a:lnTo>
                  <a:lnTo>
                    <a:pt x="343" y="115"/>
                  </a:lnTo>
                  <a:lnTo>
                    <a:pt x="306" y="118"/>
                  </a:lnTo>
                  <a:lnTo>
                    <a:pt x="271" y="126"/>
                  </a:lnTo>
                  <a:lnTo>
                    <a:pt x="238" y="141"/>
                  </a:lnTo>
                  <a:lnTo>
                    <a:pt x="208" y="159"/>
                  </a:lnTo>
                  <a:lnTo>
                    <a:pt x="181" y="182"/>
                  </a:lnTo>
                  <a:lnTo>
                    <a:pt x="158" y="208"/>
                  </a:lnTo>
                  <a:lnTo>
                    <a:pt x="139" y="239"/>
                  </a:lnTo>
                  <a:lnTo>
                    <a:pt x="126" y="272"/>
                  </a:lnTo>
                  <a:lnTo>
                    <a:pt x="118" y="306"/>
                  </a:lnTo>
                  <a:lnTo>
                    <a:pt x="114" y="344"/>
                  </a:lnTo>
                  <a:lnTo>
                    <a:pt x="111" y="363"/>
                  </a:lnTo>
                  <a:lnTo>
                    <a:pt x="104" y="379"/>
                  </a:lnTo>
                  <a:lnTo>
                    <a:pt x="92" y="391"/>
                  </a:lnTo>
                  <a:lnTo>
                    <a:pt x="76" y="398"/>
                  </a:lnTo>
                  <a:lnTo>
                    <a:pt x="57" y="401"/>
                  </a:lnTo>
                  <a:lnTo>
                    <a:pt x="37" y="398"/>
                  </a:lnTo>
                  <a:lnTo>
                    <a:pt x="22" y="391"/>
                  </a:lnTo>
                  <a:lnTo>
                    <a:pt x="10" y="379"/>
                  </a:lnTo>
                  <a:lnTo>
                    <a:pt x="2" y="363"/>
                  </a:lnTo>
                  <a:lnTo>
                    <a:pt x="0" y="344"/>
                  </a:lnTo>
                  <a:lnTo>
                    <a:pt x="3" y="297"/>
                  </a:lnTo>
                  <a:lnTo>
                    <a:pt x="12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3" y="72"/>
                  </a:lnTo>
                  <a:lnTo>
                    <a:pt x="170" y="47"/>
                  </a:lnTo>
                  <a:lnTo>
                    <a:pt x="210" y="27"/>
                  </a:lnTo>
                  <a:lnTo>
                    <a:pt x="252" y="13"/>
                  </a:lnTo>
                  <a:lnTo>
                    <a:pt x="297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0" name="Freeform 1221"/>
            <p:cNvSpPr>
              <a:spLocks/>
            </p:cNvSpPr>
            <p:nvPr/>
          </p:nvSpPr>
          <p:spPr bwMode="auto">
            <a:xfrm>
              <a:off x="4629150" y="5010150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1 w 114"/>
                <a:gd name="T5" fmla="*/ 10 h 229"/>
                <a:gd name="T6" fmla="*/ 104 w 114"/>
                <a:gd name="T7" fmla="*/ 22 h 229"/>
                <a:gd name="T8" fmla="*/ 111 w 114"/>
                <a:gd name="T9" fmla="*/ 39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7 h 229"/>
                <a:gd name="T18" fmla="*/ 91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7 w 114"/>
                <a:gd name="T25" fmla="*/ 226 h 229"/>
                <a:gd name="T26" fmla="*/ 22 w 114"/>
                <a:gd name="T27" fmla="*/ 219 h 229"/>
                <a:gd name="T28" fmla="*/ 10 w 114"/>
                <a:gd name="T29" fmla="*/ 207 h 229"/>
                <a:gd name="T30" fmla="*/ 2 w 114"/>
                <a:gd name="T31" fmla="*/ 191 h 229"/>
                <a:gd name="T32" fmla="*/ 0 w 114"/>
                <a:gd name="T33" fmla="*/ 172 h 229"/>
                <a:gd name="T34" fmla="*/ 0 w 114"/>
                <a:gd name="T35" fmla="*/ 57 h 229"/>
                <a:gd name="T36" fmla="*/ 2 w 114"/>
                <a:gd name="T37" fmla="*/ 39 h 229"/>
                <a:gd name="T38" fmla="*/ 10 w 114"/>
                <a:gd name="T39" fmla="*/ 22 h 229"/>
                <a:gd name="T40" fmla="*/ 22 w 114"/>
                <a:gd name="T41" fmla="*/ 10 h 229"/>
                <a:gd name="T42" fmla="*/ 37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7"/>
                  </a:lnTo>
                  <a:lnTo>
                    <a:pt x="91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1" name="Freeform 1222"/>
            <p:cNvSpPr>
              <a:spLocks/>
            </p:cNvSpPr>
            <p:nvPr/>
          </p:nvSpPr>
          <p:spPr bwMode="auto">
            <a:xfrm>
              <a:off x="4665663" y="5010150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1 w 114"/>
                <a:gd name="T5" fmla="*/ 10 h 229"/>
                <a:gd name="T6" fmla="*/ 104 w 114"/>
                <a:gd name="T7" fmla="*/ 22 h 229"/>
                <a:gd name="T8" fmla="*/ 111 w 114"/>
                <a:gd name="T9" fmla="*/ 39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7 h 229"/>
                <a:gd name="T18" fmla="*/ 91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7 w 114"/>
                <a:gd name="T25" fmla="*/ 226 h 229"/>
                <a:gd name="T26" fmla="*/ 22 w 114"/>
                <a:gd name="T27" fmla="*/ 219 h 229"/>
                <a:gd name="T28" fmla="*/ 10 w 114"/>
                <a:gd name="T29" fmla="*/ 207 h 229"/>
                <a:gd name="T30" fmla="*/ 2 w 114"/>
                <a:gd name="T31" fmla="*/ 191 h 229"/>
                <a:gd name="T32" fmla="*/ 0 w 114"/>
                <a:gd name="T33" fmla="*/ 172 h 229"/>
                <a:gd name="T34" fmla="*/ 0 w 114"/>
                <a:gd name="T35" fmla="*/ 57 h 229"/>
                <a:gd name="T36" fmla="*/ 2 w 114"/>
                <a:gd name="T37" fmla="*/ 39 h 229"/>
                <a:gd name="T38" fmla="*/ 10 w 114"/>
                <a:gd name="T39" fmla="*/ 22 h 229"/>
                <a:gd name="T40" fmla="*/ 22 w 114"/>
                <a:gd name="T41" fmla="*/ 10 h 229"/>
                <a:gd name="T42" fmla="*/ 37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7"/>
                  </a:lnTo>
                  <a:lnTo>
                    <a:pt x="91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2" name="Freeform 1223"/>
            <p:cNvSpPr>
              <a:spLocks/>
            </p:cNvSpPr>
            <p:nvPr/>
          </p:nvSpPr>
          <p:spPr bwMode="auto">
            <a:xfrm>
              <a:off x="4702175" y="5010150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1 w 114"/>
                <a:gd name="T5" fmla="*/ 10 h 229"/>
                <a:gd name="T6" fmla="*/ 104 w 114"/>
                <a:gd name="T7" fmla="*/ 22 h 229"/>
                <a:gd name="T8" fmla="*/ 111 w 114"/>
                <a:gd name="T9" fmla="*/ 39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7 h 229"/>
                <a:gd name="T18" fmla="*/ 91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7 w 114"/>
                <a:gd name="T25" fmla="*/ 226 h 229"/>
                <a:gd name="T26" fmla="*/ 22 w 114"/>
                <a:gd name="T27" fmla="*/ 219 h 229"/>
                <a:gd name="T28" fmla="*/ 10 w 114"/>
                <a:gd name="T29" fmla="*/ 207 h 229"/>
                <a:gd name="T30" fmla="*/ 2 w 114"/>
                <a:gd name="T31" fmla="*/ 191 h 229"/>
                <a:gd name="T32" fmla="*/ 0 w 114"/>
                <a:gd name="T33" fmla="*/ 172 h 229"/>
                <a:gd name="T34" fmla="*/ 0 w 114"/>
                <a:gd name="T35" fmla="*/ 57 h 229"/>
                <a:gd name="T36" fmla="*/ 2 w 114"/>
                <a:gd name="T37" fmla="*/ 39 h 229"/>
                <a:gd name="T38" fmla="*/ 10 w 114"/>
                <a:gd name="T39" fmla="*/ 22 h 229"/>
                <a:gd name="T40" fmla="*/ 22 w 114"/>
                <a:gd name="T41" fmla="*/ 10 h 229"/>
                <a:gd name="T42" fmla="*/ 37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7"/>
                  </a:lnTo>
                  <a:lnTo>
                    <a:pt x="91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3" name="Freeform 1224"/>
            <p:cNvSpPr>
              <a:spLocks/>
            </p:cNvSpPr>
            <p:nvPr/>
          </p:nvSpPr>
          <p:spPr bwMode="auto">
            <a:xfrm>
              <a:off x="4738688" y="5010150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1 w 114"/>
                <a:gd name="T5" fmla="*/ 10 h 229"/>
                <a:gd name="T6" fmla="*/ 104 w 114"/>
                <a:gd name="T7" fmla="*/ 22 h 229"/>
                <a:gd name="T8" fmla="*/ 111 w 114"/>
                <a:gd name="T9" fmla="*/ 39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7 h 229"/>
                <a:gd name="T18" fmla="*/ 91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7 w 114"/>
                <a:gd name="T25" fmla="*/ 226 h 229"/>
                <a:gd name="T26" fmla="*/ 22 w 114"/>
                <a:gd name="T27" fmla="*/ 219 h 229"/>
                <a:gd name="T28" fmla="*/ 10 w 114"/>
                <a:gd name="T29" fmla="*/ 207 h 229"/>
                <a:gd name="T30" fmla="*/ 2 w 114"/>
                <a:gd name="T31" fmla="*/ 191 h 229"/>
                <a:gd name="T32" fmla="*/ 0 w 114"/>
                <a:gd name="T33" fmla="*/ 172 h 229"/>
                <a:gd name="T34" fmla="*/ 0 w 114"/>
                <a:gd name="T35" fmla="*/ 57 h 229"/>
                <a:gd name="T36" fmla="*/ 2 w 114"/>
                <a:gd name="T37" fmla="*/ 39 h 229"/>
                <a:gd name="T38" fmla="*/ 10 w 114"/>
                <a:gd name="T39" fmla="*/ 22 h 229"/>
                <a:gd name="T40" fmla="*/ 22 w 114"/>
                <a:gd name="T41" fmla="*/ 10 h 229"/>
                <a:gd name="T42" fmla="*/ 37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7"/>
                  </a:lnTo>
                  <a:lnTo>
                    <a:pt x="91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4" name="Freeform 1225"/>
            <p:cNvSpPr>
              <a:spLocks/>
            </p:cNvSpPr>
            <p:nvPr/>
          </p:nvSpPr>
          <p:spPr bwMode="auto">
            <a:xfrm>
              <a:off x="4773613" y="5010150"/>
              <a:ext cx="19050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1 w 114"/>
                <a:gd name="T5" fmla="*/ 10 h 229"/>
                <a:gd name="T6" fmla="*/ 104 w 114"/>
                <a:gd name="T7" fmla="*/ 22 h 229"/>
                <a:gd name="T8" fmla="*/ 111 w 114"/>
                <a:gd name="T9" fmla="*/ 39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7 h 229"/>
                <a:gd name="T18" fmla="*/ 91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7 w 114"/>
                <a:gd name="T25" fmla="*/ 226 h 229"/>
                <a:gd name="T26" fmla="*/ 22 w 114"/>
                <a:gd name="T27" fmla="*/ 219 h 229"/>
                <a:gd name="T28" fmla="*/ 10 w 114"/>
                <a:gd name="T29" fmla="*/ 207 h 229"/>
                <a:gd name="T30" fmla="*/ 2 w 114"/>
                <a:gd name="T31" fmla="*/ 191 h 229"/>
                <a:gd name="T32" fmla="*/ 0 w 114"/>
                <a:gd name="T33" fmla="*/ 172 h 229"/>
                <a:gd name="T34" fmla="*/ 0 w 114"/>
                <a:gd name="T35" fmla="*/ 57 h 229"/>
                <a:gd name="T36" fmla="*/ 2 w 114"/>
                <a:gd name="T37" fmla="*/ 39 h 229"/>
                <a:gd name="T38" fmla="*/ 10 w 114"/>
                <a:gd name="T39" fmla="*/ 22 h 229"/>
                <a:gd name="T40" fmla="*/ 22 w 114"/>
                <a:gd name="T41" fmla="*/ 10 h 229"/>
                <a:gd name="T42" fmla="*/ 37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7"/>
                  </a:lnTo>
                  <a:lnTo>
                    <a:pt x="91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5" name="Freeform 1226"/>
            <p:cNvSpPr>
              <a:spLocks/>
            </p:cNvSpPr>
            <p:nvPr/>
          </p:nvSpPr>
          <p:spPr bwMode="auto">
            <a:xfrm>
              <a:off x="4592638" y="5010150"/>
              <a:ext cx="17463" cy="36513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1 w 114"/>
                <a:gd name="T5" fmla="*/ 10 h 229"/>
                <a:gd name="T6" fmla="*/ 104 w 114"/>
                <a:gd name="T7" fmla="*/ 22 h 229"/>
                <a:gd name="T8" fmla="*/ 111 w 114"/>
                <a:gd name="T9" fmla="*/ 39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7 h 229"/>
                <a:gd name="T18" fmla="*/ 91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7 w 114"/>
                <a:gd name="T25" fmla="*/ 226 h 229"/>
                <a:gd name="T26" fmla="*/ 22 w 114"/>
                <a:gd name="T27" fmla="*/ 219 h 229"/>
                <a:gd name="T28" fmla="*/ 10 w 114"/>
                <a:gd name="T29" fmla="*/ 207 h 229"/>
                <a:gd name="T30" fmla="*/ 2 w 114"/>
                <a:gd name="T31" fmla="*/ 191 h 229"/>
                <a:gd name="T32" fmla="*/ 0 w 114"/>
                <a:gd name="T33" fmla="*/ 172 h 229"/>
                <a:gd name="T34" fmla="*/ 0 w 114"/>
                <a:gd name="T35" fmla="*/ 57 h 229"/>
                <a:gd name="T36" fmla="*/ 2 w 114"/>
                <a:gd name="T37" fmla="*/ 39 h 229"/>
                <a:gd name="T38" fmla="*/ 10 w 114"/>
                <a:gd name="T39" fmla="*/ 22 h 229"/>
                <a:gd name="T40" fmla="*/ 22 w 114"/>
                <a:gd name="T41" fmla="*/ 10 h 229"/>
                <a:gd name="T42" fmla="*/ 37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7"/>
                  </a:lnTo>
                  <a:lnTo>
                    <a:pt x="91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10" y="207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92" name="Group 1891"/>
          <p:cNvGrpSpPr/>
          <p:nvPr/>
        </p:nvGrpSpPr>
        <p:grpSpPr>
          <a:xfrm>
            <a:off x="3479588" y="5103560"/>
            <a:ext cx="546100" cy="358775"/>
            <a:chOff x="3522663" y="5103813"/>
            <a:chExt cx="546100" cy="358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0" name="Freeform 1231"/>
            <p:cNvSpPr>
              <a:spLocks noEditPoints="1"/>
            </p:cNvSpPr>
            <p:nvPr/>
          </p:nvSpPr>
          <p:spPr bwMode="auto">
            <a:xfrm>
              <a:off x="3522663" y="5103813"/>
              <a:ext cx="546100" cy="358775"/>
            </a:xfrm>
            <a:custGeom>
              <a:avLst/>
              <a:gdLst>
                <a:gd name="T0" fmla="*/ 124 w 3440"/>
                <a:gd name="T1" fmla="*/ 119 h 2257"/>
                <a:gd name="T2" fmla="*/ 119 w 3440"/>
                <a:gd name="T3" fmla="*/ 124 h 2257"/>
                <a:gd name="T4" fmla="*/ 119 w 3440"/>
                <a:gd name="T5" fmla="*/ 2127 h 2257"/>
                <a:gd name="T6" fmla="*/ 119 w 3440"/>
                <a:gd name="T7" fmla="*/ 2129 h 2257"/>
                <a:gd name="T8" fmla="*/ 120 w 3440"/>
                <a:gd name="T9" fmla="*/ 2132 h 2257"/>
                <a:gd name="T10" fmla="*/ 122 w 3440"/>
                <a:gd name="T11" fmla="*/ 2134 h 2257"/>
                <a:gd name="T12" fmla="*/ 123 w 3440"/>
                <a:gd name="T13" fmla="*/ 2136 h 2257"/>
                <a:gd name="T14" fmla="*/ 124 w 3440"/>
                <a:gd name="T15" fmla="*/ 2138 h 2257"/>
                <a:gd name="T16" fmla="*/ 124 w 3440"/>
                <a:gd name="T17" fmla="*/ 2138 h 2257"/>
                <a:gd name="T18" fmla="*/ 3310 w 3440"/>
                <a:gd name="T19" fmla="*/ 2138 h 2257"/>
                <a:gd name="T20" fmla="*/ 3312 w 3440"/>
                <a:gd name="T21" fmla="*/ 2138 h 2257"/>
                <a:gd name="T22" fmla="*/ 3314 w 3440"/>
                <a:gd name="T23" fmla="*/ 2137 h 2257"/>
                <a:gd name="T24" fmla="*/ 3315 w 3440"/>
                <a:gd name="T25" fmla="*/ 2135 h 2257"/>
                <a:gd name="T26" fmla="*/ 3315 w 3440"/>
                <a:gd name="T27" fmla="*/ 2134 h 2257"/>
                <a:gd name="T28" fmla="*/ 3315 w 3440"/>
                <a:gd name="T29" fmla="*/ 2133 h 2257"/>
                <a:gd name="T30" fmla="*/ 3316 w 3440"/>
                <a:gd name="T31" fmla="*/ 2132 h 2257"/>
                <a:gd name="T32" fmla="*/ 3316 w 3440"/>
                <a:gd name="T33" fmla="*/ 124 h 2257"/>
                <a:gd name="T34" fmla="*/ 3317 w 3440"/>
                <a:gd name="T35" fmla="*/ 124 h 2257"/>
                <a:gd name="T36" fmla="*/ 3318 w 3440"/>
                <a:gd name="T37" fmla="*/ 123 h 2257"/>
                <a:gd name="T38" fmla="*/ 3318 w 3440"/>
                <a:gd name="T39" fmla="*/ 122 h 2257"/>
                <a:gd name="T40" fmla="*/ 3318 w 3440"/>
                <a:gd name="T41" fmla="*/ 121 h 2257"/>
                <a:gd name="T42" fmla="*/ 3317 w 3440"/>
                <a:gd name="T43" fmla="*/ 120 h 2257"/>
                <a:gd name="T44" fmla="*/ 3316 w 3440"/>
                <a:gd name="T45" fmla="*/ 119 h 2257"/>
                <a:gd name="T46" fmla="*/ 3316 w 3440"/>
                <a:gd name="T47" fmla="*/ 119 h 2257"/>
                <a:gd name="T48" fmla="*/ 3316 w 3440"/>
                <a:gd name="T49" fmla="*/ 119 h 2257"/>
                <a:gd name="T50" fmla="*/ 124 w 3440"/>
                <a:gd name="T51" fmla="*/ 119 h 2257"/>
                <a:gd name="T52" fmla="*/ 124 w 3440"/>
                <a:gd name="T53" fmla="*/ 0 h 2257"/>
                <a:gd name="T54" fmla="*/ 3310 w 3440"/>
                <a:gd name="T55" fmla="*/ 0 h 2257"/>
                <a:gd name="T56" fmla="*/ 3336 w 3440"/>
                <a:gd name="T57" fmla="*/ 2 h 2257"/>
                <a:gd name="T58" fmla="*/ 3360 w 3440"/>
                <a:gd name="T59" fmla="*/ 11 h 2257"/>
                <a:gd name="T60" fmla="*/ 3382 w 3440"/>
                <a:gd name="T61" fmla="*/ 22 h 2257"/>
                <a:gd name="T62" fmla="*/ 3401 w 3440"/>
                <a:gd name="T63" fmla="*/ 38 h 2257"/>
                <a:gd name="T64" fmla="*/ 3417 w 3440"/>
                <a:gd name="T65" fmla="*/ 57 h 2257"/>
                <a:gd name="T66" fmla="*/ 3430 w 3440"/>
                <a:gd name="T67" fmla="*/ 77 h 2257"/>
                <a:gd name="T68" fmla="*/ 3437 w 3440"/>
                <a:gd name="T69" fmla="*/ 100 h 2257"/>
                <a:gd name="T70" fmla="*/ 3440 w 3440"/>
                <a:gd name="T71" fmla="*/ 124 h 2257"/>
                <a:gd name="T72" fmla="*/ 3440 w 3440"/>
                <a:gd name="T73" fmla="*/ 2127 h 2257"/>
                <a:gd name="T74" fmla="*/ 3437 w 3440"/>
                <a:gd name="T75" fmla="*/ 2153 h 2257"/>
                <a:gd name="T76" fmla="*/ 3430 w 3440"/>
                <a:gd name="T77" fmla="*/ 2177 h 2257"/>
                <a:gd name="T78" fmla="*/ 3418 w 3440"/>
                <a:gd name="T79" fmla="*/ 2199 h 2257"/>
                <a:gd name="T80" fmla="*/ 3402 w 3440"/>
                <a:gd name="T81" fmla="*/ 2218 h 2257"/>
                <a:gd name="T82" fmla="*/ 3384 w 3440"/>
                <a:gd name="T83" fmla="*/ 2234 h 2257"/>
                <a:gd name="T84" fmla="*/ 3363 w 3440"/>
                <a:gd name="T85" fmla="*/ 2247 h 2257"/>
                <a:gd name="T86" fmla="*/ 3340 w 3440"/>
                <a:gd name="T87" fmla="*/ 2254 h 2257"/>
                <a:gd name="T88" fmla="*/ 3316 w 3440"/>
                <a:gd name="T89" fmla="*/ 2257 h 2257"/>
                <a:gd name="T90" fmla="*/ 124 w 3440"/>
                <a:gd name="T91" fmla="*/ 2257 h 2257"/>
                <a:gd name="T92" fmla="*/ 97 w 3440"/>
                <a:gd name="T93" fmla="*/ 2253 h 2257"/>
                <a:gd name="T94" fmla="*/ 71 w 3440"/>
                <a:gd name="T95" fmla="*/ 2243 h 2257"/>
                <a:gd name="T96" fmla="*/ 48 w 3440"/>
                <a:gd name="T97" fmla="*/ 2228 h 2257"/>
                <a:gd name="T98" fmla="*/ 28 w 3440"/>
                <a:gd name="T99" fmla="*/ 2209 h 2257"/>
                <a:gd name="T100" fmla="*/ 14 w 3440"/>
                <a:gd name="T101" fmla="*/ 2185 h 2257"/>
                <a:gd name="T102" fmla="*/ 3 w 3440"/>
                <a:gd name="T103" fmla="*/ 2160 h 2257"/>
                <a:gd name="T104" fmla="*/ 0 w 3440"/>
                <a:gd name="T105" fmla="*/ 2132 h 2257"/>
                <a:gd name="T106" fmla="*/ 0 w 3440"/>
                <a:gd name="T107" fmla="*/ 124 h 2257"/>
                <a:gd name="T108" fmla="*/ 3 w 3440"/>
                <a:gd name="T109" fmla="*/ 97 h 2257"/>
                <a:gd name="T110" fmla="*/ 14 w 3440"/>
                <a:gd name="T111" fmla="*/ 71 h 2257"/>
                <a:gd name="T112" fmla="*/ 28 w 3440"/>
                <a:gd name="T113" fmla="*/ 48 h 2257"/>
                <a:gd name="T114" fmla="*/ 48 w 3440"/>
                <a:gd name="T115" fmla="*/ 28 h 2257"/>
                <a:gd name="T116" fmla="*/ 71 w 3440"/>
                <a:gd name="T117" fmla="*/ 13 h 2257"/>
                <a:gd name="T118" fmla="*/ 97 w 3440"/>
                <a:gd name="T119" fmla="*/ 3 h 2257"/>
                <a:gd name="T120" fmla="*/ 124 w 3440"/>
                <a:gd name="T121" fmla="*/ 0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40" h="2257">
                  <a:moveTo>
                    <a:pt x="124" y="119"/>
                  </a:moveTo>
                  <a:lnTo>
                    <a:pt x="119" y="124"/>
                  </a:lnTo>
                  <a:lnTo>
                    <a:pt x="119" y="2127"/>
                  </a:lnTo>
                  <a:lnTo>
                    <a:pt x="119" y="2129"/>
                  </a:lnTo>
                  <a:lnTo>
                    <a:pt x="120" y="2132"/>
                  </a:lnTo>
                  <a:lnTo>
                    <a:pt x="122" y="2134"/>
                  </a:lnTo>
                  <a:lnTo>
                    <a:pt x="123" y="2136"/>
                  </a:lnTo>
                  <a:lnTo>
                    <a:pt x="124" y="2138"/>
                  </a:lnTo>
                  <a:lnTo>
                    <a:pt x="124" y="2138"/>
                  </a:lnTo>
                  <a:lnTo>
                    <a:pt x="3310" y="2138"/>
                  </a:lnTo>
                  <a:lnTo>
                    <a:pt x="3312" y="2138"/>
                  </a:lnTo>
                  <a:lnTo>
                    <a:pt x="3314" y="2137"/>
                  </a:lnTo>
                  <a:lnTo>
                    <a:pt x="3315" y="2135"/>
                  </a:lnTo>
                  <a:lnTo>
                    <a:pt x="3315" y="2134"/>
                  </a:lnTo>
                  <a:lnTo>
                    <a:pt x="3315" y="2133"/>
                  </a:lnTo>
                  <a:lnTo>
                    <a:pt x="3316" y="2132"/>
                  </a:lnTo>
                  <a:lnTo>
                    <a:pt x="3316" y="124"/>
                  </a:lnTo>
                  <a:lnTo>
                    <a:pt x="3317" y="124"/>
                  </a:lnTo>
                  <a:lnTo>
                    <a:pt x="3318" y="123"/>
                  </a:lnTo>
                  <a:lnTo>
                    <a:pt x="3318" y="122"/>
                  </a:lnTo>
                  <a:lnTo>
                    <a:pt x="3318" y="121"/>
                  </a:lnTo>
                  <a:lnTo>
                    <a:pt x="3317" y="120"/>
                  </a:lnTo>
                  <a:lnTo>
                    <a:pt x="3316" y="119"/>
                  </a:lnTo>
                  <a:lnTo>
                    <a:pt x="3316" y="119"/>
                  </a:lnTo>
                  <a:lnTo>
                    <a:pt x="3316" y="119"/>
                  </a:lnTo>
                  <a:lnTo>
                    <a:pt x="124" y="119"/>
                  </a:lnTo>
                  <a:close/>
                  <a:moveTo>
                    <a:pt x="124" y="0"/>
                  </a:moveTo>
                  <a:lnTo>
                    <a:pt x="3310" y="0"/>
                  </a:lnTo>
                  <a:lnTo>
                    <a:pt x="3336" y="2"/>
                  </a:lnTo>
                  <a:lnTo>
                    <a:pt x="3360" y="11"/>
                  </a:lnTo>
                  <a:lnTo>
                    <a:pt x="3382" y="22"/>
                  </a:lnTo>
                  <a:lnTo>
                    <a:pt x="3401" y="38"/>
                  </a:lnTo>
                  <a:lnTo>
                    <a:pt x="3417" y="57"/>
                  </a:lnTo>
                  <a:lnTo>
                    <a:pt x="3430" y="77"/>
                  </a:lnTo>
                  <a:lnTo>
                    <a:pt x="3437" y="100"/>
                  </a:lnTo>
                  <a:lnTo>
                    <a:pt x="3440" y="124"/>
                  </a:lnTo>
                  <a:lnTo>
                    <a:pt x="3440" y="2127"/>
                  </a:lnTo>
                  <a:lnTo>
                    <a:pt x="3437" y="2153"/>
                  </a:lnTo>
                  <a:lnTo>
                    <a:pt x="3430" y="2177"/>
                  </a:lnTo>
                  <a:lnTo>
                    <a:pt x="3418" y="2199"/>
                  </a:lnTo>
                  <a:lnTo>
                    <a:pt x="3402" y="2218"/>
                  </a:lnTo>
                  <a:lnTo>
                    <a:pt x="3384" y="2234"/>
                  </a:lnTo>
                  <a:lnTo>
                    <a:pt x="3363" y="2247"/>
                  </a:lnTo>
                  <a:lnTo>
                    <a:pt x="3340" y="2254"/>
                  </a:lnTo>
                  <a:lnTo>
                    <a:pt x="3316" y="2257"/>
                  </a:lnTo>
                  <a:lnTo>
                    <a:pt x="124" y="2257"/>
                  </a:lnTo>
                  <a:lnTo>
                    <a:pt x="97" y="2253"/>
                  </a:lnTo>
                  <a:lnTo>
                    <a:pt x="71" y="2243"/>
                  </a:lnTo>
                  <a:lnTo>
                    <a:pt x="48" y="2228"/>
                  </a:lnTo>
                  <a:lnTo>
                    <a:pt x="28" y="2209"/>
                  </a:lnTo>
                  <a:lnTo>
                    <a:pt x="14" y="2185"/>
                  </a:lnTo>
                  <a:lnTo>
                    <a:pt x="3" y="2160"/>
                  </a:lnTo>
                  <a:lnTo>
                    <a:pt x="0" y="2132"/>
                  </a:lnTo>
                  <a:lnTo>
                    <a:pt x="0" y="124"/>
                  </a:lnTo>
                  <a:lnTo>
                    <a:pt x="3" y="97"/>
                  </a:lnTo>
                  <a:lnTo>
                    <a:pt x="14" y="71"/>
                  </a:lnTo>
                  <a:lnTo>
                    <a:pt x="28" y="48"/>
                  </a:lnTo>
                  <a:lnTo>
                    <a:pt x="48" y="28"/>
                  </a:lnTo>
                  <a:lnTo>
                    <a:pt x="71" y="13"/>
                  </a:lnTo>
                  <a:lnTo>
                    <a:pt x="97" y="3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1" name="Freeform 1232"/>
            <p:cNvSpPr>
              <a:spLocks noEditPoints="1"/>
            </p:cNvSpPr>
            <p:nvPr/>
          </p:nvSpPr>
          <p:spPr bwMode="auto">
            <a:xfrm>
              <a:off x="3570288" y="5132388"/>
              <a:ext cx="300038" cy="301625"/>
            </a:xfrm>
            <a:custGeom>
              <a:avLst/>
              <a:gdLst>
                <a:gd name="T0" fmla="*/ 808 w 1898"/>
                <a:gd name="T1" fmla="*/ 131 h 1900"/>
                <a:gd name="T2" fmla="*/ 612 w 1898"/>
                <a:gd name="T3" fmla="*/ 192 h 1900"/>
                <a:gd name="T4" fmla="*/ 439 w 1898"/>
                <a:gd name="T5" fmla="*/ 296 h 1900"/>
                <a:gd name="T6" fmla="*/ 296 w 1898"/>
                <a:gd name="T7" fmla="*/ 439 h 1900"/>
                <a:gd name="T8" fmla="*/ 192 w 1898"/>
                <a:gd name="T9" fmla="*/ 612 h 1900"/>
                <a:gd name="T10" fmla="*/ 131 w 1898"/>
                <a:gd name="T11" fmla="*/ 809 h 1900"/>
                <a:gd name="T12" fmla="*/ 122 w 1898"/>
                <a:gd name="T13" fmla="*/ 1022 h 1900"/>
                <a:gd name="T14" fmla="*/ 166 w 1898"/>
                <a:gd name="T15" fmla="*/ 1225 h 1900"/>
                <a:gd name="T16" fmla="*/ 256 w 1898"/>
                <a:gd name="T17" fmla="*/ 1408 h 1900"/>
                <a:gd name="T18" fmla="*/ 388 w 1898"/>
                <a:gd name="T19" fmla="*/ 1561 h 1900"/>
                <a:gd name="T20" fmla="*/ 550 w 1898"/>
                <a:gd name="T21" fmla="*/ 1679 h 1900"/>
                <a:gd name="T22" fmla="*/ 740 w 1898"/>
                <a:gd name="T23" fmla="*/ 1755 h 1900"/>
                <a:gd name="T24" fmla="*/ 950 w 1898"/>
                <a:gd name="T25" fmla="*/ 1781 h 1900"/>
                <a:gd name="T26" fmla="*/ 1158 w 1898"/>
                <a:gd name="T27" fmla="*/ 1755 h 1900"/>
                <a:gd name="T28" fmla="*/ 1348 w 1898"/>
                <a:gd name="T29" fmla="*/ 1679 h 1900"/>
                <a:gd name="T30" fmla="*/ 1512 w 1898"/>
                <a:gd name="T31" fmla="*/ 1561 h 1900"/>
                <a:gd name="T32" fmla="*/ 1642 w 1898"/>
                <a:gd name="T33" fmla="*/ 1408 h 1900"/>
                <a:gd name="T34" fmla="*/ 1733 w 1898"/>
                <a:gd name="T35" fmla="*/ 1225 h 1900"/>
                <a:gd name="T36" fmla="*/ 1776 w 1898"/>
                <a:gd name="T37" fmla="*/ 1022 h 1900"/>
                <a:gd name="T38" fmla="*/ 1768 w 1898"/>
                <a:gd name="T39" fmla="*/ 809 h 1900"/>
                <a:gd name="T40" fmla="*/ 1708 w 1898"/>
                <a:gd name="T41" fmla="*/ 612 h 1900"/>
                <a:gd name="T42" fmla="*/ 1603 w 1898"/>
                <a:gd name="T43" fmla="*/ 439 h 1900"/>
                <a:gd name="T44" fmla="*/ 1460 w 1898"/>
                <a:gd name="T45" fmla="*/ 296 h 1900"/>
                <a:gd name="T46" fmla="*/ 1287 w 1898"/>
                <a:gd name="T47" fmla="*/ 192 h 1900"/>
                <a:gd name="T48" fmla="*/ 1090 w 1898"/>
                <a:gd name="T49" fmla="*/ 131 h 1900"/>
                <a:gd name="T50" fmla="*/ 950 w 1898"/>
                <a:gd name="T51" fmla="*/ 0 h 1900"/>
                <a:gd name="T52" fmla="*/ 1177 w 1898"/>
                <a:gd name="T53" fmla="*/ 28 h 1900"/>
                <a:gd name="T54" fmla="*/ 1384 w 1898"/>
                <a:gd name="T55" fmla="*/ 106 h 1900"/>
                <a:gd name="T56" fmla="*/ 1566 w 1898"/>
                <a:gd name="T57" fmla="*/ 229 h 1900"/>
                <a:gd name="T58" fmla="*/ 1715 w 1898"/>
                <a:gd name="T59" fmla="*/ 390 h 1900"/>
                <a:gd name="T60" fmla="*/ 1823 w 1898"/>
                <a:gd name="T61" fmla="*/ 581 h 1900"/>
                <a:gd name="T62" fmla="*/ 1886 w 1898"/>
                <a:gd name="T63" fmla="*/ 797 h 1900"/>
                <a:gd name="T64" fmla="*/ 1895 w 1898"/>
                <a:gd name="T65" fmla="*/ 1028 h 1900"/>
                <a:gd name="T66" fmla="*/ 1850 w 1898"/>
                <a:gd name="T67" fmla="*/ 1250 h 1900"/>
                <a:gd name="T68" fmla="*/ 1755 w 1898"/>
                <a:gd name="T69" fmla="*/ 1450 h 1900"/>
                <a:gd name="T70" fmla="*/ 1620 w 1898"/>
                <a:gd name="T71" fmla="*/ 1622 h 1900"/>
                <a:gd name="T72" fmla="*/ 1448 w 1898"/>
                <a:gd name="T73" fmla="*/ 1757 h 1900"/>
                <a:gd name="T74" fmla="*/ 1249 w 1898"/>
                <a:gd name="T75" fmla="*/ 1852 h 1900"/>
                <a:gd name="T76" fmla="*/ 1027 w 1898"/>
                <a:gd name="T77" fmla="*/ 1897 h 1900"/>
                <a:gd name="T78" fmla="*/ 796 w 1898"/>
                <a:gd name="T79" fmla="*/ 1888 h 1900"/>
                <a:gd name="T80" fmla="*/ 581 w 1898"/>
                <a:gd name="T81" fmla="*/ 1825 h 1900"/>
                <a:gd name="T82" fmla="*/ 390 w 1898"/>
                <a:gd name="T83" fmla="*/ 1717 h 1900"/>
                <a:gd name="T84" fmla="*/ 229 w 1898"/>
                <a:gd name="T85" fmla="*/ 1567 h 1900"/>
                <a:gd name="T86" fmla="*/ 106 w 1898"/>
                <a:gd name="T87" fmla="*/ 1386 h 1900"/>
                <a:gd name="T88" fmla="*/ 28 w 1898"/>
                <a:gd name="T89" fmla="*/ 1178 h 1900"/>
                <a:gd name="T90" fmla="*/ 0 w 1898"/>
                <a:gd name="T91" fmla="*/ 951 h 1900"/>
                <a:gd name="T92" fmla="*/ 28 w 1898"/>
                <a:gd name="T93" fmla="*/ 723 h 1900"/>
                <a:gd name="T94" fmla="*/ 106 w 1898"/>
                <a:gd name="T95" fmla="*/ 514 h 1900"/>
                <a:gd name="T96" fmla="*/ 229 w 1898"/>
                <a:gd name="T97" fmla="*/ 333 h 1900"/>
                <a:gd name="T98" fmla="*/ 390 w 1898"/>
                <a:gd name="T99" fmla="*/ 184 h 1900"/>
                <a:gd name="T100" fmla="*/ 581 w 1898"/>
                <a:gd name="T101" fmla="*/ 75 h 1900"/>
                <a:gd name="T102" fmla="*/ 796 w 1898"/>
                <a:gd name="T103" fmla="*/ 12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98" h="1900">
                  <a:moveTo>
                    <a:pt x="950" y="119"/>
                  </a:moveTo>
                  <a:lnTo>
                    <a:pt x="878" y="122"/>
                  </a:lnTo>
                  <a:lnTo>
                    <a:pt x="808" y="131"/>
                  </a:lnTo>
                  <a:lnTo>
                    <a:pt x="740" y="146"/>
                  </a:lnTo>
                  <a:lnTo>
                    <a:pt x="674" y="166"/>
                  </a:lnTo>
                  <a:lnTo>
                    <a:pt x="612" y="192"/>
                  </a:lnTo>
                  <a:lnTo>
                    <a:pt x="550" y="222"/>
                  </a:lnTo>
                  <a:lnTo>
                    <a:pt x="493" y="256"/>
                  </a:lnTo>
                  <a:lnTo>
                    <a:pt x="439" y="296"/>
                  </a:lnTo>
                  <a:lnTo>
                    <a:pt x="388" y="340"/>
                  </a:lnTo>
                  <a:lnTo>
                    <a:pt x="340" y="387"/>
                  </a:lnTo>
                  <a:lnTo>
                    <a:pt x="296" y="439"/>
                  </a:lnTo>
                  <a:lnTo>
                    <a:pt x="256" y="493"/>
                  </a:lnTo>
                  <a:lnTo>
                    <a:pt x="222" y="551"/>
                  </a:lnTo>
                  <a:lnTo>
                    <a:pt x="192" y="612"/>
                  </a:lnTo>
                  <a:lnTo>
                    <a:pt x="166" y="675"/>
                  </a:lnTo>
                  <a:lnTo>
                    <a:pt x="146" y="741"/>
                  </a:lnTo>
                  <a:lnTo>
                    <a:pt x="131" y="809"/>
                  </a:lnTo>
                  <a:lnTo>
                    <a:pt x="122" y="879"/>
                  </a:lnTo>
                  <a:lnTo>
                    <a:pt x="119" y="951"/>
                  </a:lnTo>
                  <a:lnTo>
                    <a:pt x="122" y="1022"/>
                  </a:lnTo>
                  <a:lnTo>
                    <a:pt x="131" y="1091"/>
                  </a:lnTo>
                  <a:lnTo>
                    <a:pt x="146" y="1159"/>
                  </a:lnTo>
                  <a:lnTo>
                    <a:pt x="166" y="1225"/>
                  </a:lnTo>
                  <a:lnTo>
                    <a:pt x="192" y="1289"/>
                  </a:lnTo>
                  <a:lnTo>
                    <a:pt x="222" y="1349"/>
                  </a:lnTo>
                  <a:lnTo>
                    <a:pt x="256" y="1408"/>
                  </a:lnTo>
                  <a:lnTo>
                    <a:pt x="296" y="1462"/>
                  </a:lnTo>
                  <a:lnTo>
                    <a:pt x="340" y="1513"/>
                  </a:lnTo>
                  <a:lnTo>
                    <a:pt x="388" y="1561"/>
                  </a:lnTo>
                  <a:lnTo>
                    <a:pt x="439" y="1604"/>
                  </a:lnTo>
                  <a:lnTo>
                    <a:pt x="493" y="1644"/>
                  </a:lnTo>
                  <a:lnTo>
                    <a:pt x="550" y="1679"/>
                  </a:lnTo>
                  <a:lnTo>
                    <a:pt x="612" y="1709"/>
                  </a:lnTo>
                  <a:lnTo>
                    <a:pt x="674" y="1735"/>
                  </a:lnTo>
                  <a:lnTo>
                    <a:pt x="740" y="1755"/>
                  </a:lnTo>
                  <a:lnTo>
                    <a:pt x="808" y="1770"/>
                  </a:lnTo>
                  <a:lnTo>
                    <a:pt x="878" y="1778"/>
                  </a:lnTo>
                  <a:lnTo>
                    <a:pt x="950" y="1781"/>
                  </a:lnTo>
                  <a:lnTo>
                    <a:pt x="1021" y="1778"/>
                  </a:lnTo>
                  <a:lnTo>
                    <a:pt x="1090" y="1770"/>
                  </a:lnTo>
                  <a:lnTo>
                    <a:pt x="1158" y="1755"/>
                  </a:lnTo>
                  <a:lnTo>
                    <a:pt x="1224" y="1735"/>
                  </a:lnTo>
                  <a:lnTo>
                    <a:pt x="1287" y="1709"/>
                  </a:lnTo>
                  <a:lnTo>
                    <a:pt x="1348" y="1679"/>
                  </a:lnTo>
                  <a:lnTo>
                    <a:pt x="1406" y="1644"/>
                  </a:lnTo>
                  <a:lnTo>
                    <a:pt x="1460" y="1604"/>
                  </a:lnTo>
                  <a:lnTo>
                    <a:pt x="1512" y="1561"/>
                  </a:lnTo>
                  <a:lnTo>
                    <a:pt x="1560" y="1513"/>
                  </a:lnTo>
                  <a:lnTo>
                    <a:pt x="1603" y="1462"/>
                  </a:lnTo>
                  <a:lnTo>
                    <a:pt x="1642" y="1408"/>
                  </a:lnTo>
                  <a:lnTo>
                    <a:pt x="1677" y="1349"/>
                  </a:lnTo>
                  <a:lnTo>
                    <a:pt x="1708" y="1289"/>
                  </a:lnTo>
                  <a:lnTo>
                    <a:pt x="1733" y="1225"/>
                  </a:lnTo>
                  <a:lnTo>
                    <a:pt x="1753" y="1159"/>
                  </a:lnTo>
                  <a:lnTo>
                    <a:pt x="1768" y="1091"/>
                  </a:lnTo>
                  <a:lnTo>
                    <a:pt x="1776" y="1022"/>
                  </a:lnTo>
                  <a:lnTo>
                    <a:pt x="1779" y="951"/>
                  </a:lnTo>
                  <a:lnTo>
                    <a:pt x="1776" y="879"/>
                  </a:lnTo>
                  <a:lnTo>
                    <a:pt x="1768" y="809"/>
                  </a:lnTo>
                  <a:lnTo>
                    <a:pt x="1753" y="741"/>
                  </a:lnTo>
                  <a:lnTo>
                    <a:pt x="1733" y="675"/>
                  </a:lnTo>
                  <a:lnTo>
                    <a:pt x="1708" y="612"/>
                  </a:lnTo>
                  <a:lnTo>
                    <a:pt x="1677" y="551"/>
                  </a:lnTo>
                  <a:lnTo>
                    <a:pt x="1642" y="493"/>
                  </a:lnTo>
                  <a:lnTo>
                    <a:pt x="1603" y="439"/>
                  </a:lnTo>
                  <a:lnTo>
                    <a:pt x="1560" y="387"/>
                  </a:lnTo>
                  <a:lnTo>
                    <a:pt x="1512" y="340"/>
                  </a:lnTo>
                  <a:lnTo>
                    <a:pt x="1460" y="296"/>
                  </a:lnTo>
                  <a:lnTo>
                    <a:pt x="1406" y="256"/>
                  </a:lnTo>
                  <a:lnTo>
                    <a:pt x="1348" y="222"/>
                  </a:lnTo>
                  <a:lnTo>
                    <a:pt x="1287" y="192"/>
                  </a:lnTo>
                  <a:lnTo>
                    <a:pt x="1224" y="166"/>
                  </a:lnTo>
                  <a:lnTo>
                    <a:pt x="1158" y="146"/>
                  </a:lnTo>
                  <a:lnTo>
                    <a:pt x="1090" y="131"/>
                  </a:lnTo>
                  <a:lnTo>
                    <a:pt x="1021" y="122"/>
                  </a:lnTo>
                  <a:lnTo>
                    <a:pt x="950" y="119"/>
                  </a:lnTo>
                  <a:close/>
                  <a:moveTo>
                    <a:pt x="950" y="0"/>
                  </a:moveTo>
                  <a:lnTo>
                    <a:pt x="1027" y="3"/>
                  </a:lnTo>
                  <a:lnTo>
                    <a:pt x="1103" y="12"/>
                  </a:lnTo>
                  <a:lnTo>
                    <a:pt x="1177" y="28"/>
                  </a:lnTo>
                  <a:lnTo>
                    <a:pt x="1249" y="49"/>
                  </a:lnTo>
                  <a:lnTo>
                    <a:pt x="1318" y="75"/>
                  </a:lnTo>
                  <a:lnTo>
                    <a:pt x="1384" y="106"/>
                  </a:lnTo>
                  <a:lnTo>
                    <a:pt x="1448" y="143"/>
                  </a:lnTo>
                  <a:lnTo>
                    <a:pt x="1509" y="184"/>
                  </a:lnTo>
                  <a:lnTo>
                    <a:pt x="1566" y="229"/>
                  </a:lnTo>
                  <a:lnTo>
                    <a:pt x="1620" y="279"/>
                  </a:lnTo>
                  <a:lnTo>
                    <a:pt x="1669" y="333"/>
                  </a:lnTo>
                  <a:lnTo>
                    <a:pt x="1715" y="390"/>
                  </a:lnTo>
                  <a:lnTo>
                    <a:pt x="1755" y="451"/>
                  </a:lnTo>
                  <a:lnTo>
                    <a:pt x="1792" y="514"/>
                  </a:lnTo>
                  <a:lnTo>
                    <a:pt x="1823" y="581"/>
                  </a:lnTo>
                  <a:lnTo>
                    <a:pt x="1850" y="651"/>
                  </a:lnTo>
                  <a:lnTo>
                    <a:pt x="1871" y="723"/>
                  </a:lnTo>
                  <a:lnTo>
                    <a:pt x="1886" y="797"/>
                  </a:lnTo>
                  <a:lnTo>
                    <a:pt x="1895" y="872"/>
                  </a:lnTo>
                  <a:lnTo>
                    <a:pt x="1898" y="951"/>
                  </a:lnTo>
                  <a:lnTo>
                    <a:pt x="1895" y="1028"/>
                  </a:lnTo>
                  <a:lnTo>
                    <a:pt x="1886" y="1104"/>
                  </a:lnTo>
                  <a:lnTo>
                    <a:pt x="1871" y="1178"/>
                  </a:lnTo>
                  <a:lnTo>
                    <a:pt x="1850" y="1250"/>
                  </a:lnTo>
                  <a:lnTo>
                    <a:pt x="1823" y="1319"/>
                  </a:lnTo>
                  <a:lnTo>
                    <a:pt x="1792" y="1386"/>
                  </a:lnTo>
                  <a:lnTo>
                    <a:pt x="1755" y="1450"/>
                  </a:lnTo>
                  <a:lnTo>
                    <a:pt x="1715" y="1511"/>
                  </a:lnTo>
                  <a:lnTo>
                    <a:pt x="1669" y="1567"/>
                  </a:lnTo>
                  <a:lnTo>
                    <a:pt x="1620" y="1622"/>
                  </a:lnTo>
                  <a:lnTo>
                    <a:pt x="1566" y="1671"/>
                  </a:lnTo>
                  <a:lnTo>
                    <a:pt x="1509" y="1717"/>
                  </a:lnTo>
                  <a:lnTo>
                    <a:pt x="1448" y="1757"/>
                  </a:lnTo>
                  <a:lnTo>
                    <a:pt x="1384" y="1794"/>
                  </a:lnTo>
                  <a:lnTo>
                    <a:pt x="1318" y="1825"/>
                  </a:lnTo>
                  <a:lnTo>
                    <a:pt x="1249" y="1852"/>
                  </a:lnTo>
                  <a:lnTo>
                    <a:pt x="1177" y="1873"/>
                  </a:lnTo>
                  <a:lnTo>
                    <a:pt x="1103" y="1888"/>
                  </a:lnTo>
                  <a:lnTo>
                    <a:pt x="1027" y="1897"/>
                  </a:lnTo>
                  <a:lnTo>
                    <a:pt x="950" y="1900"/>
                  </a:lnTo>
                  <a:lnTo>
                    <a:pt x="872" y="1897"/>
                  </a:lnTo>
                  <a:lnTo>
                    <a:pt x="796" y="1888"/>
                  </a:lnTo>
                  <a:lnTo>
                    <a:pt x="722" y="1873"/>
                  </a:lnTo>
                  <a:lnTo>
                    <a:pt x="651" y="1852"/>
                  </a:lnTo>
                  <a:lnTo>
                    <a:pt x="581" y="1825"/>
                  </a:lnTo>
                  <a:lnTo>
                    <a:pt x="514" y="1794"/>
                  </a:lnTo>
                  <a:lnTo>
                    <a:pt x="450" y="1757"/>
                  </a:lnTo>
                  <a:lnTo>
                    <a:pt x="390" y="1717"/>
                  </a:lnTo>
                  <a:lnTo>
                    <a:pt x="333" y="1671"/>
                  </a:lnTo>
                  <a:lnTo>
                    <a:pt x="279" y="1622"/>
                  </a:lnTo>
                  <a:lnTo>
                    <a:pt x="229" y="1567"/>
                  </a:lnTo>
                  <a:lnTo>
                    <a:pt x="185" y="1511"/>
                  </a:lnTo>
                  <a:lnTo>
                    <a:pt x="143" y="1450"/>
                  </a:lnTo>
                  <a:lnTo>
                    <a:pt x="106" y="1386"/>
                  </a:lnTo>
                  <a:lnTo>
                    <a:pt x="75" y="1319"/>
                  </a:lnTo>
                  <a:lnTo>
                    <a:pt x="49" y="1250"/>
                  </a:lnTo>
                  <a:lnTo>
                    <a:pt x="28" y="1178"/>
                  </a:lnTo>
                  <a:lnTo>
                    <a:pt x="13" y="1104"/>
                  </a:lnTo>
                  <a:lnTo>
                    <a:pt x="4" y="1028"/>
                  </a:lnTo>
                  <a:lnTo>
                    <a:pt x="0" y="951"/>
                  </a:lnTo>
                  <a:lnTo>
                    <a:pt x="4" y="872"/>
                  </a:lnTo>
                  <a:lnTo>
                    <a:pt x="13" y="797"/>
                  </a:lnTo>
                  <a:lnTo>
                    <a:pt x="28" y="723"/>
                  </a:lnTo>
                  <a:lnTo>
                    <a:pt x="49" y="651"/>
                  </a:lnTo>
                  <a:lnTo>
                    <a:pt x="75" y="581"/>
                  </a:lnTo>
                  <a:lnTo>
                    <a:pt x="106" y="514"/>
                  </a:lnTo>
                  <a:lnTo>
                    <a:pt x="143" y="451"/>
                  </a:lnTo>
                  <a:lnTo>
                    <a:pt x="185" y="390"/>
                  </a:lnTo>
                  <a:lnTo>
                    <a:pt x="229" y="333"/>
                  </a:lnTo>
                  <a:lnTo>
                    <a:pt x="279" y="279"/>
                  </a:lnTo>
                  <a:lnTo>
                    <a:pt x="333" y="229"/>
                  </a:lnTo>
                  <a:lnTo>
                    <a:pt x="390" y="184"/>
                  </a:lnTo>
                  <a:lnTo>
                    <a:pt x="450" y="143"/>
                  </a:lnTo>
                  <a:lnTo>
                    <a:pt x="514" y="106"/>
                  </a:lnTo>
                  <a:lnTo>
                    <a:pt x="581" y="75"/>
                  </a:lnTo>
                  <a:lnTo>
                    <a:pt x="651" y="49"/>
                  </a:lnTo>
                  <a:lnTo>
                    <a:pt x="722" y="28"/>
                  </a:lnTo>
                  <a:lnTo>
                    <a:pt x="796" y="12"/>
                  </a:lnTo>
                  <a:lnTo>
                    <a:pt x="872" y="3"/>
                  </a:lnTo>
                  <a:lnTo>
                    <a:pt x="9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2" name="Freeform 1233"/>
            <p:cNvSpPr>
              <a:spLocks noEditPoints="1"/>
            </p:cNvSpPr>
            <p:nvPr/>
          </p:nvSpPr>
          <p:spPr bwMode="auto">
            <a:xfrm>
              <a:off x="3889376" y="5141913"/>
              <a:ext cx="131763" cy="93663"/>
            </a:xfrm>
            <a:custGeom>
              <a:avLst/>
              <a:gdLst>
                <a:gd name="T0" fmla="*/ 152 w 831"/>
                <a:gd name="T1" fmla="*/ 122 h 594"/>
                <a:gd name="T2" fmla="*/ 128 w 831"/>
                <a:gd name="T3" fmla="*/ 140 h 594"/>
                <a:gd name="T4" fmla="*/ 119 w 831"/>
                <a:gd name="T5" fmla="*/ 167 h 594"/>
                <a:gd name="T6" fmla="*/ 121 w 831"/>
                <a:gd name="T7" fmla="*/ 442 h 594"/>
                <a:gd name="T8" fmla="*/ 139 w 831"/>
                <a:gd name="T9" fmla="*/ 466 h 594"/>
                <a:gd name="T10" fmla="*/ 166 w 831"/>
                <a:gd name="T11" fmla="*/ 476 h 594"/>
                <a:gd name="T12" fmla="*/ 679 w 831"/>
                <a:gd name="T13" fmla="*/ 473 h 594"/>
                <a:gd name="T14" fmla="*/ 702 w 831"/>
                <a:gd name="T15" fmla="*/ 455 h 594"/>
                <a:gd name="T16" fmla="*/ 712 w 831"/>
                <a:gd name="T17" fmla="*/ 428 h 594"/>
                <a:gd name="T18" fmla="*/ 709 w 831"/>
                <a:gd name="T19" fmla="*/ 152 h 594"/>
                <a:gd name="T20" fmla="*/ 691 w 831"/>
                <a:gd name="T21" fmla="*/ 130 h 594"/>
                <a:gd name="T22" fmla="*/ 664 w 831"/>
                <a:gd name="T23" fmla="*/ 119 h 594"/>
                <a:gd name="T24" fmla="*/ 166 w 831"/>
                <a:gd name="T25" fmla="*/ 0 h 594"/>
                <a:gd name="T26" fmla="*/ 695 w 831"/>
                <a:gd name="T27" fmla="*/ 3 h 594"/>
                <a:gd name="T28" fmla="*/ 750 w 831"/>
                <a:gd name="T29" fmla="*/ 22 h 594"/>
                <a:gd name="T30" fmla="*/ 792 w 831"/>
                <a:gd name="T31" fmla="*/ 59 h 594"/>
                <a:gd name="T32" fmla="*/ 821 w 831"/>
                <a:gd name="T33" fmla="*/ 108 h 594"/>
                <a:gd name="T34" fmla="*/ 831 w 831"/>
                <a:gd name="T35" fmla="*/ 167 h 594"/>
                <a:gd name="T36" fmla="*/ 828 w 831"/>
                <a:gd name="T37" fmla="*/ 458 h 594"/>
                <a:gd name="T38" fmla="*/ 808 w 831"/>
                <a:gd name="T39" fmla="*/ 514 h 594"/>
                <a:gd name="T40" fmla="*/ 773 w 831"/>
                <a:gd name="T41" fmla="*/ 556 h 594"/>
                <a:gd name="T42" fmla="*/ 724 w 831"/>
                <a:gd name="T43" fmla="*/ 585 h 594"/>
                <a:gd name="T44" fmla="*/ 664 w 831"/>
                <a:gd name="T45" fmla="*/ 594 h 594"/>
                <a:gd name="T46" fmla="*/ 137 w 831"/>
                <a:gd name="T47" fmla="*/ 592 h 594"/>
                <a:gd name="T48" fmla="*/ 84 w 831"/>
                <a:gd name="T49" fmla="*/ 572 h 594"/>
                <a:gd name="T50" fmla="*/ 40 w 831"/>
                <a:gd name="T51" fmla="*/ 537 h 594"/>
                <a:gd name="T52" fmla="*/ 11 w 831"/>
                <a:gd name="T53" fmla="*/ 488 h 594"/>
                <a:gd name="T54" fmla="*/ 0 w 831"/>
                <a:gd name="T55" fmla="*/ 428 h 594"/>
                <a:gd name="T56" fmla="*/ 2 w 831"/>
                <a:gd name="T57" fmla="*/ 136 h 594"/>
                <a:gd name="T58" fmla="*/ 22 w 831"/>
                <a:gd name="T59" fmla="*/ 82 h 594"/>
                <a:gd name="T60" fmla="*/ 57 w 831"/>
                <a:gd name="T61" fmla="*/ 39 h 594"/>
                <a:gd name="T62" fmla="*/ 106 w 831"/>
                <a:gd name="T63" fmla="*/ 11 h 594"/>
                <a:gd name="T64" fmla="*/ 166 w 831"/>
                <a:gd name="T65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594">
                  <a:moveTo>
                    <a:pt x="166" y="119"/>
                  </a:moveTo>
                  <a:lnTo>
                    <a:pt x="152" y="122"/>
                  </a:lnTo>
                  <a:lnTo>
                    <a:pt x="139" y="130"/>
                  </a:lnTo>
                  <a:lnTo>
                    <a:pt x="128" y="140"/>
                  </a:lnTo>
                  <a:lnTo>
                    <a:pt x="121" y="152"/>
                  </a:lnTo>
                  <a:lnTo>
                    <a:pt x="119" y="167"/>
                  </a:lnTo>
                  <a:lnTo>
                    <a:pt x="119" y="428"/>
                  </a:lnTo>
                  <a:lnTo>
                    <a:pt x="121" y="442"/>
                  </a:lnTo>
                  <a:lnTo>
                    <a:pt x="128" y="455"/>
                  </a:lnTo>
                  <a:lnTo>
                    <a:pt x="139" y="466"/>
                  </a:lnTo>
                  <a:lnTo>
                    <a:pt x="152" y="473"/>
                  </a:lnTo>
                  <a:lnTo>
                    <a:pt x="166" y="476"/>
                  </a:lnTo>
                  <a:lnTo>
                    <a:pt x="664" y="476"/>
                  </a:lnTo>
                  <a:lnTo>
                    <a:pt x="679" y="473"/>
                  </a:lnTo>
                  <a:lnTo>
                    <a:pt x="691" y="466"/>
                  </a:lnTo>
                  <a:lnTo>
                    <a:pt x="702" y="455"/>
                  </a:lnTo>
                  <a:lnTo>
                    <a:pt x="709" y="442"/>
                  </a:lnTo>
                  <a:lnTo>
                    <a:pt x="712" y="428"/>
                  </a:lnTo>
                  <a:lnTo>
                    <a:pt x="712" y="167"/>
                  </a:lnTo>
                  <a:lnTo>
                    <a:pt x="709" y="152"/>
                  </a:lnTo>
                  <a:lnTo>
                    <a:pt x="702" y="140"/>
                  </a:lnTo>
                  <a:lnTo>
                    <a:pt x="691" y="130"/>
                  </a:lnTo>
                  <a:lnTo>
                    <a:pt x="679" y="122"/>
                  </a:lnTo>
                  <a:lnTo>
                    <a:pt x="664" y="119"/>
                  </a:lnTo>
                  <a:lnTo>
                    <a:pt x="166" y="119"/>
                  </a:lnTo>
                  <a:close/>
                  <a:moveTo>
                    <a:pt x="166" y="0"/>
                  </a:moveTo>
                  <a:lnTo>
                    <a:pt x="664" y="0"/>
                  </a:lnTo>
                  <a:lnTo>
                    <a:pt x="695" y="3"/>
                  </a:lnTo>
                  <a:lnTo>
                    <a:pt x="724" y="11"/>
                  </a:lnTo>
                  <a:lnTo>
                    <a:pt x="750" y="22"/>
                  </a:lnTo>
                  <a:lnTo>
                    <a:pt x="773" y="39"/>
                  </a:lnTo>
                  <a:lnTo>
                    <a:pt x="792" y="59"/>
                  </a:lnTo>
                  <a:lnTo>
                    <a:pt x="808" y="82"/>
                  </a:lnTo>
                  <a:lnTo>
                    <a:pt x="821" y="108"/>
                  </a:lnTo>
                  <a:lnTo>
                    <a:pt x="828" y="136"/>
                  </a:lnTo>
                  <a:lnTo>
                    <a:pt x="831" y="167"/>
                  </a:lnTo>
                  <a:lnTo>
                    <a:pt x="831" y="428"/>
                  </a:lnTo>
                  <a:lnTo>
                    <a:pt x="828" y="458"/>
                  </a:lnTo>
                  <a:lnTo>
                    <a:pt x="821" y="488"/>
                  </a:lnTo>
                  <a:lnTo>
                    <a:pt x="808" y="514"/>
                  </a:lnTo>
                  <a:lnTo>
                    <a:pt x="792" y="537"/>
                  </a:lnTo>
                  <a:lnTo>
                    <a:pt x="773" y="556"/>
                  </a:lnTo>
                  <a:lnTo>
                    <a:pt x="750" y="572"/>
                  </a:lnTo>
                  <a:lnTo>
                    <a:pt x="724" y="585"/>
                  </a:lnTo>
                  <a:lnTo>
                    <a:pt x="695" y="592"/>
                  </a:lnTo>
                  <a:lnTo>
                    <a:pt x="664" y="594"/>
                  </a:lnTo>
                  <a:lnTo>
                    <a:pt x="166" y="594"/>
                  </a:lnTo>
                  <a:lnTo>
                    <a:pt x="137" y="592"/>
                  </a:lnTo>
                  <a:lnTo>
                    <a:pt x="110" y="585"/>
                  </a:lnTo>
                  <a:lnTo>
                    <a:pt x="84" y="572"/>
                  </a:lnTo>
                  <a:lnTo>
                    <a:pt x="61" y="556"/>
                  </a:lnTo>
                  <a:lnTo>
                    <a:pt x="40" y="537"/>
                  </a:lnTo>
                  <a:lnTo>
                    <a:pt x="23" y="514"/>
                  </a:lnTo>
                  <a:lnTo>
                    <a:pt x="11" y="488"/>
                  </a:lnTo>
                  <a:lnTo>
                    <a:pt x="3" y="458"/>
                  </a:lnTo>
                  <a:lnTo>
                    <a:pt x="0" y="428"/>
                  </a:lnTo>
                  <a:lnTo>
                    <a:pt x="0" y="167"/>
                  </a:lnTo>
                  <a:lnTo>
                    <a:pt x="2" y="136"/>
                  </a:lnTo>
                  <a:lnTo>
                    <a:pt x="11" y="108"/>
                  </a:lnTo>
                  <a:lnTo>
                    <a:pt x="22" y="82"/>
                  </a:lnTo>
                  <a:lnTo>
                    <a:pt x="38" y="59"/>
                  </a:lnTo>
                  <a:lnTo>
                    <a:pt x="57" y="39"/>
                  </a:lnTo>
                  <a:lnTo>
                    <a:pt x="81" y="22"/>
                  </a:lnTo>
                  <a:lnTo>
                    <a:pt x="106" y="11"/>
                  </a:lnTo>
                  <a:lnTo>
                    <a:pt x="136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3" name="Freeform 1234"/>
            <p:cNvSpPr>
              <a:spLocks noEditPoints="1"/>
            </p:cNvSpPr>
            <p:nvPr/>
          </p:nvSpPr>
          <p:spPr bwMode="auto">
            <a:xfrm>
              <a:off x="3616326" y="5180013"/>
              <a:ext cx="207963" cy="207963"/>
            </a:xfrm>
            <a:custGeom>
              <a:avLst/>
              <a:gdLst>
                <a:gd name="T0" fmla="*/ 537 w 1305"/>
                <a:gd name="T1" fmla="*/ 131 h 1307"/>
                <a:gd name="T2" fmla="*/ 383 w 1305"/>
                <a:gd name="T3" fmla="*/ 191 h 1307"/>
                <a:gd name="T4" fmla="*/ 256 w 1305"/>
                <a:gd name="T5" fmla="*/ 294 h 1307"/>
                <a:gd name="T6" fmla="*/ 166 w 1305"/>
                <a:gd name="T7" fmla="*/ 432 h 1307"/>
                <a:gd name="T8" fmla="*/ 122 w 1305"/>
                <a:gd name="T9" fmla="*/ 595 h 1307"/>
                <a:gd name="T10" fmla="*/ 130 w 1305"/>
                <a:gd name="T11" fmla="*/ 768 h 1307"/>
                <a:gd name="T12" fmla="*/ 191 w 1305"/>
                <a:gd name="T13" fmla="*/ 924 h 1307"/>
                <a:gd name="T14" fmla="*/ 294 w 1305"/>
                <a:gd name="T15" fmla="*/ 1051 h 1307"/>
                <a:gd name="T16" fmla="*/ 432 w 1305"/>
                <a:gd name="T17" fmla="*/ 1141 h 1307"/>
                <a:gd name="T18" fmla="*/ 594 w 1305"/>
                <a:gd name="T19" fmla="*/ 1185 h 1307"/>
                <a:gd name="T20" fmla="*/ 767 w 1305"/>
                <a:gd name="T21" fmla="*/ 1176 h 1307"/>
                <a:gd name="T22" fmla="*/ 923 w 1305"/>
                <a:gd name="T23" fmla="*/ 1115 h 1307"/>
                <a:gd name="T24" fmla="*/ 1050 w 1305"/>
                <a:gd name="T25" fmla="*/ 1013 h 1307"/>
                <a:gd name="T26" fmla="*/ 1140 w 1305"/>
                <a:gd name="T27" fmla="*/ 875 h 1307"/>
                <a:gd name="T28" fmla="*/ 1183 w 1305"/>
                <a:gd name="T29" fmla="*/ 712 h 1307"/>
                <a:gd name="T30" fmla="*/ 1174 w 1305"/>
                <a:gd name="T31" fmla="*/ 538 h 1307"/>
                <a:gd name="T32" fmla="*/ 1113 w 1305"/>
                <a:gd name="T33" fmla="*/ 383 h 1307"/>
                <a:gd name="T34" fmla="*/ 1011 w 1305"/>
                <a:gd name="T35" fmla="*/ 256 h 1307"/>
                <a:gd name="T36" fmla="*/ 874 w 1305"/>
                <a:gd name="T37" fmla="*/ 166 h 1307"/>
                <a:gd name="T38" fmla="*/ 711 w 1305"/>
                <a:gd name="T39" fmla="*/ 122 h 1307"/>
                <a:gd name="T40" fmla="*/ 715 w 1305"/>
                <a:gd name="T41" fmla="*/ 3 h 1307"/>
                <a:gd name="T42" fmla="*/ 893 w 1305"/>
                <a:gd name="T43" fmla="*/ 45 h 1307"/>
                <a:gd name="T44" fmla="*/ 1048 w 1305"/>
                <a:gd name="T45" fmla="*/ 133 h 1307"/>
                <a:gd name="T46" fmla="*/ 1173 w 1305"/>
                <a:gd name="T47" fmla="*/ 257 h 1307"/>
                <a:gd name="T48" fmla="*/ 1259 w 1305"/>
                <a:gd name="T49" fmla="*/ 412 h 1307"/>
                <a:gd name="T50" fmla="*/ 1302 w 1305"/>
                <a:gd name="T51" fmla="*/ 590 h 1307"/>
                <a:gd name="T52" fmla="*/ 1293 w 1305"/>
                <a:gd name="T53" fmla="*/ 778 h 1307"/>
                <a:gd name="T54" fmla="*/ 1235 w 1305"/>
                <a:gd name="T55" fmla="*/ 949 h 1307"/>
                <a:gd name="T56" fmla="*/ 1134 w 1305"/>
                <a:gd name="T57" fmla="*/ 1094 h 1307"/>
                <a:gd name="T58" fmla="*/ 1000 w 1305"/>
                <a:gd name="T59" fmla="*/ 1208 h 1307"/>
                <a:gd name="T60" fmla="*/ 836 w 1305"/>
                <a:gd name="T61" fmla="*/ 1281 h 1307"/>
                <a:gd name="T62" fmla="*/ 653 w 1305"/>
                <a:gd name="T63" fmla="*/ 1307 h 1307"/>
                <a:gd name="T64" fmla="*/ 469 w 1305"/>
                <a:gd name="T65" fmla="*/ 1281 h 1307"/>
                <a:gd name="T66" fmla="*/ 306 w 1305"/>
                <a:gd name="T67" fmla="*/ 1208 h 1307"/>
                <a:gd name="T68" fmla="*/ 170 w 1305"/>
                <a:gd name="T69" fmla="*/ 1094 h 1307"/>
                <a:gd name="T70" fmla="*/ 70 w 1305"/>
                <a:gd name="T71" fmla="*/ 949 h 1307"/>
                <a:gd name="T72" fmla="*/ 12 w 1305"/>
                <a:gd name="T73" fmla="*/ 778 h 1307"/>
                <a:gd name="T74" fmla="*/ 3 w 1305"/>
                <a:gd name="T75" fmla="*/ 590 h 1307"/>
                <a:gd name="T76" fmla="*/ 46 w 1305"/>
                <a:gd name="T77" fmla="*/ 412 h 1307"/>
                <a:gd name="T78" fmla="*/ 133 w 1305"/>
                <a:gd name="T79" fmla="*/ 257 h 1307"/>
                <a:gd name="T80" fmla="*/ 258 w 1305"/>
                <a:gd name="T81" fmla="*/ 133 h 1307"/>
                <a:gd name="T82" fmla="*/ 412 w 1305"/>
                <a:gd name="T83" fmla="*/ 45 h 1307"/>
                <a:gd name="T84" fmla="*/ 589 w 1305"/>
                <a:gd name="T85" fmla="*/ 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5" h="1307">
                  <a:moveTo>
                    <a:pt x="653" y="119"/>
                  </a:moveTo>
                  <a:lnTo>
                    <a:pt x="594" y="122"/>
                  </a:lnTo>
                  <a:lnTo>
                    <a:pt x="537" y="131"/>
                  </a:lnTo>
                  <a:lnTo>
                    <a:pt x="483" y="146"/>
                  </a:lnTo>
                  <a:lnTo>
                    <a:pt x="432" y="166"/>
                  </a:lnTo>
                  <a:lnTo>
                    <a:pt x="383" y="191"/>
                  </a:lnTo>
                  <a:lnTo>
                    <a:pt x="337" y="221"/>
                  </a:lnTo>
                  <a:lnTo>
                    <a:pt x="294" y="256"/>
                  </a:lnTo>
                  <a:lnTo>
                    <a:pt x="256" y="294"/>
                  </a:lnTo>
                  <a:lnTo>
                    <a:pt x="221" y="337"/>
                  </a:lnTo>
                  <a:lnTo>
                    <a:pt x="191" y="383"/>
                  </a:lnTo>
                  <a:lnTo>
                    <a:pt x="166" y="432"/>
                  </a:lnTo>
                  <a:lnTo>
                    <a:pt x="146" y="483"/>
                  </a:lnTo>
                  <a:lnTo>
                    <a:pt x="130" y="538"/>
                  </a:lnTo>
                  <a:lnTo>
                    <a:pt x="122" y="595"/>
                  </a:lnTo>
                  <a:lnTo>
                    <a:pt x="119" y="654"/>
                  </a:lnTo>
                  <a:lnTo>
                    <a:pt x="122" y="712"/>
                  </a:lnTo>
                  <a:lnTo>
                    <a:pt x="130" y="768"/>
                  </a:lnTo>
                  <a:lnTo>
                    <a:pt x="146" y="823"/>
                  </a:lnTo>
                  <a:lnTo>
                    <a:pt x="166" y="875"/>
                  </a:lnTo>
                  <a:lnTo>
                    <a:pt x="191" y="924"/>
                  </a:lnTo>
                  <a:lnTo>
                    <a:pt x="221" y="970"/>
                  </a:lnTo>
                  <a:lnTo>
                    <a:pt x="256" y="1013"/>
                  </a:lnTo>
                  <a:lnTo>
                    <a:pt x="294" y="1051"/>
                  </a:lnTo>
                  <a:lnTo>
                    <a:pt x="337" y="1086"/>
                  </a:lnTo>
                  <a:lnTo>
                    <a:pt x="383" y="1115"/>
                  </a:lnTo>
                  <a:lnTo>
                    <a:pt x="432" y="1141"/>
                  </a:lnTo>
                  <a:lnTo>
                    <a:pt x="483" y="1161"/>
                  </a:lnTo>
                  <a:lnTo>
                    <a:pt x="537" y="1176"/>
                  </a:lnTo>
                  <a:lnTo>
                    <a:pt x="594" y="1185"/>
                  </a:lnTo>
                  <a:lnTo>
                    <a:pt x="653" y="1188"/>
                  </a:lnTo>
                  <a:lnTo>
                    <a:pt x="711" y="1185"/>
                  </a:lnTo>
                  <a:lnTo>
                    <a:pt x="767" y="1176"/>
                  </a:lnTo>
                  <a:lnTo>
                    <a:pt x="822" y="1161"/>
                  </a:lnTo>
                  <a:lnTo>
                    <a:pt x="874" y="1141"/>
                  </a:lnTo>
                  <a:lnTo>
                    <a:pt x="923" y="1115"/>
                  </a:lnTo>
                  <a:lnTo>
                    <a:pt x="969" y="1086"/>
                  </a:lnTo>
                  <a:lnTo>
                    <a:pt x="1011" y="1051"/>
                  </a:lnTo>
                  <a:lnTo>
                    <a:pt x="1050" y="1013"/>
                  </a:lnTo>
                  <a:lnTo>
                    <a:pt x="1084" y="970"/>
                  </a:lnTo>
                  <a:lnTo>
                    <a:pt x="1113" y="924"/>
                  </a:lnTo>
                  <a:lnTo>
                    <a:pt x="1140" y="875"/>
                  </a:lnTo>
                  <a:lnTo>
                    <a:pt x="1159" y="823"/>
                  </a:lnTo>
                  <a:lnTo>
                    <a:pt x="1174" y="768"/>
                  </a:lnTo>
                  <a:lnTo>
                    <a:pt x="1183" y="712"/>
                  </a:lnTo>
                  <a:lnTo>
                    <a:pt x="1186" y="654"/>
                  </a:lnTo>
                  <a:lnTo>
                    <a:pt x="1183" y="595"/>
                  </a:lnTo>
                  <a:lnTo>
                    <a:pt x="1174" y="538"/>
                  </a:lnTo>
                  <a:lnTo>
                    <a:pt x="1159" y="483"/>
                  </a:lnTo>
                  <a:lnTo>
                    <a:pt x="1140" y="432"/>
                  </a:lnTo>
                  <a:lnTo>
                    <a:pt x="1113" y="383"/>
                  </a:lnTo>
                  <a:lnTo>
                    <a:pt x="1084" y="337"/>
                  </a:lnTo>
                  <a:lnTo>
                    <a:pt x="1050" y="294"/>
                  </a:lnTo>
                  <a:lnTo>
                    <a:pt x="1011" y="256"/>
                  </a:lnTo>
                  <a:lnTo>
                    <a:pt x="969" y="221"/>
                  </a:lnTo>
                  <a:lnTo>
                    <a:pt x="923" y="191"/>
                  </a:lnTo>
                  <a:lnTo>
                    <a:pt x="874" y="166"/>
                  </a:lnTo>
                  <a:lnTo>
                    <a:pt x="822" y="146"/>
                  </a:lnTo>
                  <a:lnTo>
                    <a:pt x="767" y="131"/>
                  </a:lnTo>
                  <a:lnTo>
                    <a:pt x="711" y="122"/>
                  </a:lnTo>
                  <a:lnTo>
                    <a:pt x="653" y="119"/>
                  </a:lnTo>
                  <a:close/>
                  <a:moveTo>
                    <a:pt x="653" y="0"/>
                  </a:moveTo>
                  <a:lnTo>
                    <a:pt x="715" y="3"/>
                  </a:lnTo>
                  <a:lnTo>
                    <a:pt x="777" y="12"/>
                  </a:lnTo>
                  <a:lnTo>
                    <a:pt x="836" y="26"/>
                  </a:lnTo>
                  <a:lnTo>
                    <a:pt x="893" y="45"/>
                  </a:lnTo>
                  <a:lnTo>
                    <a:pt x="948" y="70"/>
                  </a:lnTo>
                  <a:lnTo>
                    <a:pt x="1000" y="99"/>
                  </a:lnTo>
                  <a:lnTo>
                    <a:pt x="1048" y="133"/>
                  </a:lnTo>
                  <a:lnTo>
                    <a:pt x="1094" y="170"/>
                  </a:lnTo>
                  <a:lnTo>
                    <a:pt x="1134" y="212"/>
                  </a:lnTo>
                  <a:lnTo>
                    <a:pt x="1173" y="257"/>
                  </a:lnTo>
                  <a:lnTo>
                    <a:pt x="1206" y="306"/>
                  </a:lnTo>
                  <a:lnTo>
                    <a:pt x="1235" y="358"/>
                  </a:lnTo>
                  <a:lnTo>
                    <a:pt x="1259" y="412"/>
                  </a:lnTo>
                  <a:lnTo>
                    <a:pt x="1279" y="470"/>
                  </a:lnTo>
                  <a:lnTo>
                    <a:pt x="1293" y="528"/>
                  </a:lnTo>
                  <a:lnTo>
                    <a:pt x="1302" y="590"/>
                  </a:lnTo>
                  <a:lnTo>
                    <a:pt x="1305" y="654"/>
                  </a:lnTo>
                  <a:lnTo>
                    <a:pt x="1302" y="716"/>
                  </a:lnTo>
                  <a:lnTo>
                    <a:pt x="1293" y="778"/>
                  </a:lnTo>
                  <a:lnTo>
                    <a:pt x="1279" y="837"/>
                  </a:lnTo>
                  <a:lnTo>
                    <a:pt x="1259" y="895"/>
                  </a:lnTo>
                  <a:lnTo>
                    <a:pt x="1235" y="949"/>
                  </a:lnTo>
                  <a:lnTo>
                    <a:pt x="1206" y="1000"/>
                  </a:lnTo>
                  <a:lnTo>
                    <a:pt x="1173" y="1049"/>
                  </a:lnTo>
                  <a:lnTo>
                    <a:pt x="1134" y="1094"/>
                  </a:lnTo>
                  <a:lnTo>
                    <a:pt x="1094" y="1136"/>
                  </a:lnTo>
                  <a:lnTo>
                    <a:pt x="1048" y="1174"/>
                  </a:lnTo>
                  <a:lnTo>
                    <a:pt x="1000" y="1208"/>
                  </a:lnTo>
                  <a:lnTo>
                    <a:pt x="948" y="1237"/>
                  </a:lnTo>
                  <a:lnTo>
                    <a:pt x="893" y="1261"/>
                  </a:lnTo>
                  <a:lnTo>
                    <a:pt x="836" y="1281"/>
                  </a:lnTo>
                  <a:lnTo>
                    <a:pt x="777" y="1295"/>
                  </a:lnTo>
                  <a:lnTo>
                    <a:pt x="715" y="1304"/>
                  </a:lnTo>
                  <a:lnTo>
                    <a:pt x="653" y="1307"/>
                  </a:lnTo>
                  <a:lnTo>
                    <a:pt x="589" y="1304"/>
                  </a:lnTo>
                  <a:lnTo>
                    <a:pt x="529" y="1295"/>
                  </a:lnTo>
                  <a:lnTo>
                    <a:pt x="469" y="1281"/>
                  </a:lnTo>
                  <a:lnTo>
                    <a:pt x="412" y="1261"/>
                  </a:lnTo>
                  <a:lnTo>
                    <a:pt x="358" y="1237"/>
                  </a:lnTo>
                  <a:lnTo>
                    <a:pt x="306" y="1208"/>
                  </a:lnTo>
                  <a:lnTo>
                    <a:pt x="258" y="1174"/>
                  </a:lnTo>
                  <a:lnTo>
                    <a:pt x="212" y="1136"/>
                  </a:lnTo>
                  <a:lnTo>
                    <a:pt x="170" y="1094"/>
                  </a:lnTo>
                  <a:lnTo>
                    <a:pt x="133" y="1049"/>
                  </a:lnTo>
                  <a:lnTo>
                    <a:pt x="99" y="1000"/>
                  </a:lnTo>
                  <a:lnTo>
                    <a:pt x="70" y="949"/>
                  </a:lnTo>
                  <a:lnTo>
                    <a:pt x="46" y="895"/>
                  </a:lnTo>
                  <a:lnTo>
                    <a:pt x="26" y="837"/>
                  </a:lnTo>
                  <a:lnTo>
                    <a:pt x="12" y="778"/>
                  </a:lnTo>
                  <a:lnTo>
                    <a:pt x="3" y="716"/>
                  </a:lnTo>
                  <a:lnTo>
                    <a:pt x="0" y="654"/>
                  </a:lnTo>
                  <a:lnTo>
                    <a:pt x="3" y="590"/>
                  </a:lnTo>
                  <a:lnTo>
                    <a:pt x="12" y="528"/>
                  </a:lnTo>
                  <a:lnTo>
                    <a:pt x="26" y="470"/>
                  </a:lnTo>
                  <a:lnTo>
                    <a:pt x="46" y="412"/>
                  </a:lnTo>
                  <a:lnTo>
                    <a:pt x="70" y="358"/>
                  </a:lnTo>
                  <a:lnTo>
                    <a:pt x="99" y="306"/>
                  </a:lnTo>
                  <a:lnTo>
                    <a:pt x="133" y="257"/>
                  </a:lnTo>
                  <a:lnTo>
                    <a:pt x="170" y="212"/>
                  </a:lnTo>
                  <a:lnTo>
                    <a:pt x="212" y="170"/>
                  </a:lnTo>
                  <a:lnTo>
                    <a:pt x="258" y="133"/>
                  </a:lnTo>
                  <a:lnTo>
                    <a:pt x="306" y="99"/>
                  </a:lnTo>
                  <a:lnTo>
                    <a:pt x="358" y="70"/>
                  </a:lnTo>
                  <a:lnTo>
                    <a:pt x="412" y="45"/>
                  </a:lnTo>
                  <a:lnTo>
                    <a:pt x="469" y="26"/>
                  </a:lnTo>
                  <a:lnTo>
                    <a:pt x="529" y="12"/>
                  </a:lnTo>
                  <a:lnTo>
                    <a:pt x="589" y="3"/>
                  </a:lnTo>
                  <a:lnTo>
                    <a:pt x="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4" name="Freeform 1235"/>
            <p:cNvSpPr>
              <a:spLocks/>
            </p:cNvSpPr>
            <p:nvPr/>
          </p:nvSpPr>
          <p:spPr bwMode="auto">
            <a:xfrm>
              <a:off x="3711576" y="5208588"/>
              <a:ext cx="85725" cy="84138"/>
            </a:xfrm>
            <a:custGeom>
              <a:avLst/>
              <a:gdLst>
                <a:gd name="T0" fmla="*/ 481 w 540"/>
                <a:gd name="T1" fmla="*/ 0 h 534"/>
                <a:gd name="T2" fmla="*/ 498 w 540"/>
                <a:gd name="T3" fmla="*/ 1 h 534"/>
                <a:gd name="T4" fmla="*/ 512 w 540"/>
                <a:gd name="T5" fmla="*/ 7 h 534"/>
                <a:gd name="T6" fmla="*/ 524 w 540"/>
                <a:gd name="T7" fmla="*/ 15 h 534"/>
                <a:gd name="T8" fmla="*/ 533 w 540"/>
                <a:gd name="T9" fmla="*/ 28 h 534"/>
                <a:gd name="T10" fmla="*/ 538 w 540"/>
                <a:gd name="T11" fmla="*/ 41 h 534"/>
                <a:gd name="T12" fmla="*/ 540 w 540"/>
                <a:gd name="T13" fmla="*/ 59 h 534"/>
                <a:gd name="T14" fmla="*/ 538 w 540"/>
                <a:gd name="T15" fmla="*/ 76 h 534"/>
                <a:gd name="T16" fmla="*/ 533 w 540"/>
                <a:gd name="T17" fmla="*/ 89 h 534"/>
                <a:gd name="T18" fmla="*/ 524 w 540"/>
                <a:gd name="T19" fmla="*/ 102 h 534"/>
                <a:gd name="T20" fmla="*/ 512 w 540"/>
                <a:gd name="T21" fmla="*/ 110 h 534"/>
                <a:gd name="T22" fmla="*/ 498 w 540"/>
                <a:gd name="T23" fmla="*/ 117 h 534"/>
                <a:gd name="T24" fmla="*/ 481 w 540"/>
                <a:gd name="T25" fmla="*/ 118 h 534"/>
                <a:gd name="T26" fmla="*/ 436 w 540"/>
                <a:gd name="T27" fmla="*/ 121 h 534"/>
                <a:gd name="T28" fmla="*/ 393 w 540"/>
                <a:gd name="T29" fmla="*/ 129 h 534"/>
                <a:gd name="T30" fmla="*/ 352 w 540"/>
                <a:gd name="T31" fmla="*/ 142 h 534"/>
                <a:gd name="T32" fmla="*/ 312 w 540"/>
                <a:gd name="T33" fmla="*/ 160 h 534"/>
                <a:gd name="T34" fmla="*/ 275 w 540"/>
                <a:gd name="T35" fmla="*/ 182 h 534"/>
                <a:gd name="T36" fmla="*/ 242 w 540"/>
                <a:gd name="T37" fmla="*/ 208 h 534"/>
                <a:gd name="T38" fmla="*/ 212 w 540"/>
                <a:gd name="T39" fmla="*/ 238 h 534"/>
                <a:gd name="T40" fmla="*/ 185 w 540"/>
                <a:gd name="T41" fmla="*/ 271 h 534"/>
                <a:gd name="T42" fmla="*/ 162 w 540"/>
                <a:gd name="T43" fmla="*/ 308 h 534"/>
                <a:gd name="T44" fmla="*/ 144 w 540"/>
                <a:gd name="T45" fmla="*/ 346 h 534"/>
                <a:gd name="T46" fmla="*/ 131 w 540"/>
                <a:gd name="T47" fmla="*/ 387 h 534"/>
                <a:gd name="T48" fmla="*/ 121 w 540"/>
                <a:gd name="T49" fmla="*/ 430 h 534"/>
                <a:gd name="T50" fmla="*/ 119 w 540"/>
                <a:gd name="T51" fmla="*/ 475 h 534"/>
                <a:gd name="T52" fmla="*/ 117 w 540"/>
                <a:gd name="T53" fmla="*/ 491 h 534"/>
                <a:gd name="T54" fmla="*/ 112 w 540"/>
                <a:gd name="T55" fmla="*/ 506 h 534"/>
                <a:gd name="T56" fmla="*/ 102 w 540"/>
                <a:gd name="T57" fmla="*/ 517 h 534"/>
                <a:gd name="T58" fmla="*/ 91 w 540"/>
                <a:gd name="T59" fmla="*/ 527 h 534"/>
                <a:gd name="T60" fmla="*/ 76 w 540"/>
                <a:gd name="T61" fmla="*/ 532 h 534"/>
                <a:gd name="T62" fmla="*/ 60 w 540"/>
                <a:gd name="T63" fmla="*/ 534 h 534"/>
                <a:gd name="T64" fmla="*/ 43 w 540"/>
                <a:gd name="T65" fmla="*/ 532 h 534"/>
                <a:gd name="T66" fmla="*/ 28 w 540"/>
                <a:gd name="T67" fmla="*/ 527 h 534"/>
                <a:gd name="T68" fmla="*/ 17 w 540"/>
                <a:gd name="T69" fmla="*/ 517 h 534"/>
                <a:gd name="T70" fmla="*/ 8 w 540"/>
                <a:gd name="T71" fmla="*/ 506 h 534"/>
                <a:gd name="T72" fmla="*/ 2 w 540"/>
                <a:gd name="T73" fmla="*/ 491 h 534"/>
                <a:gd name="T74" fmla="*/ 0 w 540"/>
                <a:gd name="T75" fmla="*/ 475 h 534"/>
                <a:gd name="T76" fmla="*/ 3 w 540"/>
                <a:gd name="T77" fmla="*/ 419 h 534"/>
                <a:gd name="T78" fmla="*/ 13 w 540"/>
                <a:gd name="T79" fmla="*/ 366 h 534"/>
                <a:gd name="T80" fmla="*/ 28 w 540"/>
                <a:gd name="T81" fmla="*/ 315 h 534"/>
                <a:gd name="T82" fmla="*/ 50 w 540"/>
                <a:gd name="T83" fmla="*/ 266 h 534"/>
                <a:gd name="T84" fmla="*/ 76 w 540"/>
                <a:gd name="T85" fmla="*/ 220 h 534"/>
                <a:gd name="T86" fmla="*/ 107 w 540"/>
                <a:gd name="T87" fmla="*/ 178 h 534"/>
                <a:gd name="T88" fmla="*/ 142 w 540"/>
                <a:gd name="T89" fmla="*/ 138 h 534"/>
                <a:gd name="T90" fmla="*/ 182 w 540"/>
                <a:gd name="T91" fmla="*/ 104 h 534"/>
                <a:gd name="T92" fmla="*/ 225 w 540"/>
                <a:gd name="T93" fmla="*/ 74 h 534"/>
                <a:gd name="T94" fmla="*/ 271 w 540"/>
                <a:gd name="T95" fmla="*/ 48 h 534"/>
                <a:gd name="T96" fmla="*/ 320 w 540"/>
                <a:gd name="T97" fmla="*/ 27 h 534"/>
                <a:gd name="T98" fmla="*/ 371 w 540"/>
                <a:gd name="T99" fmla="*/ 12 h 534"/>
                <a:gd name="T100" fmla="*/ 426 w 540"/>
                <a:gd name="T101" fmla="*/ 3 h 534"/>
                <a:gd name="T102" fmla="*/ 481 w 540"/>
                <a:gd name="T103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0" h="534">
                  <a:moveTo>
                    <a:pt x="481" y="0"/>
                  </a:moveTo>
                  <a:lnTo>
                    <a:pt x="498" y="1"/>
                  </a:lnTo>
                  <a:lnTo>
                    <a:pt x="512" y="7"/>
                  </a:lnTo>
                  <a:lnTo>
                    <a:pt x="524" y="15"/>
                  </a:lnTo>
                  <a:lnTo>
                    <a:pt x="533" y="28"/>
                  </a:lnTo>
                  <a:lnTo>
                    <a:pt x="538" y="41"/>
                  </a:lnTo>
                  <a:lnTo>
                    <a:pt x="540" y="59"/>
                  </a:lnTo>
                  <a:lnTo>
                    <a:pt x="538" y="76"/>
                  </a:lnTo>
                  <a:lnTo>
                    <a:pt x="533" y="89"/>
                  </a:lnTo>
                  <a:lnTo>
                    <a:pt x="524" y="102"/>
                  </a:lnTo>
                  <a:lnTo>
                    <a:pt x="512" y="110"/>
                  </a:lnTo>
                  <a:lnTo>
                    <a:pt x="498" y="117"/>
                  </a:lnTo>
                  <a:lnTo>
                    <a:pt x="481" y="118"/>
                  </a:lnTo>
                  <a:lnTo>
                    <a:pt x="436" y="121"/>
                  </a:lnTo>
                  <a:lnTo>
                    <a:pt x="393" y="129"/>
                  </a:lnTo>
                  <a:lnTo>
                    <a:pt x="352" y="142"/>
                  </a:lnTo>
                  <a:lnTo>
                    <a:pt x="312" y="160"/>
                  </a:lnTo>
                  <a:lnTo>
                    <a:pt x="275" y="182"/>
                  </a:lnTo>
                  <a:lnTo>
                    <a:pt x="242" y="208"/>
                  </a:lnTo>
                  <a:lnTo>
                    <a:pt x="212" y="238"/>
                  </a:lnTo>
                  <a:lnTo>
                    <a:pt x="185" y="271"/>
                  </a:lnTo>
                  <a:lnTo>
                    <a:pt x="162" y="308"/>
                  </a:lnTo>
                  <a:lnTo>
                    <a:pt x="144" y="346"/>
                  </a:lnTo>
                  <a:lnTo>
                    <a:pt x="131" y="387"/>
                  </a:lnTo>
                  <a:lnTo>
                    <a:pt x="121" y="430"/>
                  </a:lnTo>
                  <a:lnTo>
                    <a:pt x="119" y="475"/>
                  </a:lnTo>
                  <a:lnTo>
                    <a:pt x="117" y="491"/>
                  </a:lnTo>
                  <a:lnTo>
                    <a:pt x="112" y="506"/>
                  </a:lnTo>
                  <a:lnTo>
                    <a:pt x="102" y="517"/>
                  </a:lnTo>
                  <a:lnTo>
                    <a:pt x="91" y="527"/>
                  </a:lnTo>
                  <a:lnTo>
                    <a:pt x="76" y="532"/>
                  </a:lnTo>
                  <a:lnTo>
                    <a:pt x="60" y="534"/>
                  </a:lnTo>
                  <a:lnTo>
                    <a:pt x="43" y="532"/>
                  </a:lnTo>
                  <a:lnTo>
                    <a:pt x="28" y="527"/>
                  </a:lnTo>
                  <a:lnTo>
                    <a:pt x="17" y="517"/>
                  </a:lnTo>
                  <a:lnTo>
                    <a:pt x="8" y="506"/>
                  </a:lnTo>
                  <a:lnTo>
                    <a:pt x="2" y="491"/>
                  </a:lnTo>
                  <a:lnTo>
                    <a:pt x="0" y="475"/>
                  </a:lnTo>
                  <a:lnTo>
                    <a:pt x="3" y="419"/>
                  </a:lnTo>
                  <a:lnTo>
                    <a:pt x="13" y="366"/>
                  </a:lnTo>
                  <a:lnTo>
                    <a:pt x="28" y="315"/>
                  </a:lnTo>
                  <a:lnTo>
                    <a:pt x="50" y="266"/>
                  </a:lnTo>
                  <a:lnTo>
                    <a:pt x="76" y="220"/>
                  </a:lnTo>
                  <a:lnTo>
                    <a:pt x="107" y="178"/>
                  </a:lnTo>
                  <a:lnTo>
                    <a:pt x="142" y="138"/>
                  </a:lnTo>
                  <a:lnTo>
                    <a:pt x="182" y="104"/>
                  </a:lnTo>
                  <a:lnTo>
                    <a:pt x="225" y="74"/>
                  </a:lnTo>
                  <a:lnTo>
                    <a:pt x="271" y="48"/>
                  </a:lnTo>
                  <a:lnTo>
                    <a:pt x="320" y="27"/>
                  </a:lnTo>
                  <a:lnTo>
                    <a:pt x="371" y="12"/>
                  </a:lnTo>
                  <a:lnTo>
                    <a:pt x="426" y="3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5" name="Freeform 1236"/>
            <p:cNvSpPr>
              <a:spLocks/>
            </p:cNvSpPr>
            <p:nvPr/>
          </p:nvSpPr>
          <p:spPr bwMode="auto">
            <a:xfrm>
              <a:off x="3644901" y="5273676"/>
              <a:ext cx="85725" cy="85725"/>
            </a:xfrm>
            <a:custGeom>
              <a:avLst/>
              <a:gdLst>
                <a:gd name="T0" fmla="*/ 481 w 540"/>
                <a:gd name="T1" fmla="*/ 0 h 535"/>
                <a:gd name="T2" fmla="*/ 497 w 540"/>
                <a:gd name="T3" fmla="*/ 2 h 535"/>
                <a:gd name="T4" fmla="*/ 512 w 540"/>
                <a:gd name="T5" fmla="*/ 7 h 535"/>
                <a:gd name="T6" fmla="*/ 523 w 540"/>
                <a:gd name="T7" fmla="*/ 17 h 535"/>
                <a:gd name="T8" fmla="*/ 533 w 540"/>
                <a:gd name="T9" fmla="*/ 28 h 535"/>
                <a:gd name="T10" fmla="*/ 538 w 540"/>
                <a:gd name="T11" fmla="*/ 43 h 535"/>
                <a:gd name="T12" fmla="*/ 540 w 540"/>
                <a:gd name="T13" fmla="*/ 60 h 535"/>
                <a:gd name="T14" fmla="*/ 537 w 540"/>
                <a:gd name="T15" fmla="*/ 115 h 535"/>
                <a:gd name="T16" fmla="*/ 527 w 540"/>
                <a:gd name="T17" fmla="*/ 168 h 535"/>
                <a:gd name="T18" fmla="*/ 511 w 540"/>
                <a:gd name="T19" fmla="*/ 219 h 535"/>
                <a:gd name="T20" fmla="*/ 490 w 540"/>
                <a:gd name="T21" fmla="*/ 267 h 535"/>
                <a:gd name="T22" fmla="*/ 464 w 540"/>
                <a:gd name="T23" fmla="*/ 313 h 535"/>
                <a:gd name="T24" fmla="*/ 433 w 540"/>
                <a:gd name="T25" fmla="*/ 356 h 535"/>
                <a:gd name="T26" fmla="*/ 397 w 540"/>
                <a:gd name="T27" fmla="*/ 395 h 535"/>
                <a:gd name="T28" fmla="*/ 358 w 540"/>
                <a:gd name="T29" fmla="*/ 430 h 535"/>
                <a:gd name="T30" fmla="*/ 315 w 540"/>
                <a:gd name="T31" fmla="*/ 460 h 535"/>
                <a:gd name="T32" fmla="*/ 269 w 540"/>
                <a:gd name="T33" fmla="*/ 487 h 535"/>
                <a:gd name="T34" fmla="*/ 220 w 540"/>
                <a:gd name="T35" fmla="*/ 506 h 535"/>
                <a:gd name="T36" fmla="*/ 168 w 540"/>
                <a:gd name="T37" fmla="*/ 522 h 535"/>
                <a:gd name="T38" fmla="*/ 115 w 540"/>
                <a:gd name="T39" fmla="*/ 531 h 535"/>
                <a:gd name="T40" fmla="*/ 60 w 540"/>
                <a:gd name="T41" fmla="*/ 535 h 535"/>
                <a:gd name="T42" fmla="*/ 43 w 540"/>
                <a:gd name="T43" fmla="*/ 532 h 535"/>
                <a:gd name="T44" fmla="*/ 28 w 540"/>
                <a:gd name="T45" fmla="*/ 527 h 535"/>
                <a:gd name="T46" fmla="*/ 17 w 540"/>
                <a:gd name="T47" fmla="*/ 518 h 535"/>
                <a:gd name="T48" fmla="*/ 7 w 540"/>
                <a:gd name="T49" fmla="*/ 506 h 535"/>
                <a:gd name="T50" fmla="*/ 2 w 540"/>
                <a:gd name="T51" fmla="*/ 492 h 535"/>
                <a:gd name="T52" fmla="*/ 0 w 540"/>
                <a:gd name="T53" fmla="*/ 475 h 535"/>
                <a:gd name="T54" fmla="*/ 2 w 540"/>
                <a:gd name="T55" fmla="*/ 458 h 535"/>
                <a:gd name="T56" fmla="*/ 7 w 540"/>
                <a:gd name="T57" fmla="*/ 444 h 535"/>
                <a:gd name="T58" fmla="*/ 17 w 540"/>
                <a:gd name="T59" fmla="*/ 432 h 535"/>
                <a:gd name="T60" fmla="*/ 28 w 540"/>
                <a:gd name="T61" fmla="*/ 423 h 535"/>
                <a:gd name="T62" fmla="*/ 43 w 540"/>
                <a:gd name="T63" fmla="*/ 418 h 535"/>
                <a:gd name="T64" fmla="*/ 60 w 540"/>
                <a:gd name="T65" fmla="*/ 416 h 535"/>
                <a:gd name="T66" fmla="*/ 104 w 540"/>
                <a:gd name="T67" fmla="*/ 412 h 535"/>
                <a:gd name="T68" fmla="*/ 147 w 540"/>
                <a:gd name="T69" fmla="*/ 405 h 535"/>
                <a:gd name="T70" fmla="*/ 189 w 540"/>
                <a:gd name="T71" fmla="*/ 392 h 535"/>
                <a:gd name="T72" fmla="*/ 227 w 540"/>
                <a:gd name="T73" fmla="*/ 374 h 535"/>
                <a:gd name="T74" fmla="*/ 264 w 540"/>
                <a:gd name="T75" fmla="*/ 352 h 535"/>
                <a:gd name="T76" fmla="*/ 298 w 540"/>
                <a:gd name="T77" fmla="*/ 326 h 535"/>
                <a:gd name="T78" fmla="*/ 329 w 540"/>
                <a:gd name="T79" fmla="*/ 295 h 535"/>
                <a:gd name="T80" fmla="*/ 356 w 540"/>
                <a:gd name="T81" fmla="*/ 262 h 535"/>
                <a:gd name="T82" fmla="*/ 377 w 540"/>
                <a:gd name="T83" fmla="*/ 227 h 535"/>
                <a:gd name="T84" fmla="*/ 396 w 540"/>
                <a:gd name="T85" fmla="*/ 188 h 535"/>
                <a:gd name="T86" fmla="*/ 410 w 540"/>
                <a:gd name="T87" fmla="*/ 147 h 535"/>
                <a:gd name="T88" fmla="*/ 418 w 540"/>
                <a:gd name="T89" fmla="*/ 103 h 535"/>
                <a:gd name="T90" fmla="*/ 421 w 540"/>
                <a:gd name="T91" fmla="*/ 60 h 535"/>
                <a:gd name="T92" fmla="*/ 423 w 540"/>
                <a:gd name="T93" fmla="*/ 43 h 535"/>
                <a:gd name="T94" fmla="*/ 429 w 540"/>
                <a:gd name="T95" fmla="*/ 28 h 535"/>
                <a:gd name="T96" fmla="*/ 438 w 540"/>
                <a:gd name="T97" fmla="*/ 17 h 535"/>
                <a:gd name="T98" fmla="*/ 449 w 540"/>
                <a:gd name="T99" fmla="*/ 7 h 535"/>
                <a:gd name="T100" fmla="*/ 464 w 540"/>
                <a:gd name="T101" fmla="*/ 2 h 535"/>
                <a:gd name="T102" fmla="*/ 481 w 540"/>
                <a:gd name="T10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0" h="535">
                  <a:moveTo>
                    <a:pt x="481" y="0"/>
                  </a:moveTo>
                  <a:lnTo>
                    <a:pt x="497" y="2"/>
                  </a:lnTo>
                  <a:lnTo>
                    <a:pt x="512" y="7"/>
                  </a:lnTo>
                  <a:lnTo>
                    <a:pt x="523" y="17"/>
                  </a:lnTo>
                  <a:lnTo>
                    <a:pt x="533" y="28"/>
                  </a:lnTo>
                  <a:lnTo>
                    <a:pt x="538" y="43"/>
                  </a:lnTo>
                  <a:lnTo>
                    <a:pt x="540" y="60"/>
                  </a:lnTo>
                  <a:lnTo>
                    <a:pt x="537" y="115"/>
                  </a:lnTo>
                  <a:lnTo>
                    <a:pt x="527" y="168"/>
                  </a:lnTo>
                  <a:lnTo>
                    <a:pt x="511" y="219"/>
                  </a:lnTo>
                  <a:lnTo>
                    <a:pt x="490" y="267"/>
                  </a:lnTo>
                  <a:lnTo>
                    <a:pt x="464" y="313"/>
                  </a:lnTo>
                  <a:lnTo>
                    <a:pt x="433" y="356"/>
                  </a:lnTo>
                  <a:lnTo>
                    <a:pt x="397" y="395"/>
                  </a:lnTo>
                  <a:lnTo>
                    <a:pt x="358" y="430"/>
                  </a:lnTo>
                  <a:lnTo>
                    <a:pt x="315" y="460"/>
                  </a:lnTo>
                  <a:lnTo>
                    <a:pt x="269" y="487"/>
                  </a:lnTo>
                  <a:lnTo>
                    <a:pt x="220" y="506"/>
                  </a:lnTo>
                  <a:lnTo>
                    <a:pt x="168" y="522"/>
                  </a:lnTo>
                  <a:lnTo>
                    <a:pt x="115" y="531"/>
                  </a:lnTo>
                  <a:lnTo>
                    <a:pt x="60" y="535"/>
                  </a:lnTo>
                  <a:lnTo>
                    <a:pt x="43" y="532"/>
                  </a:lnTo>
                  <a:lnTo>
                    <a:pt x="28" y="527"/>
                  </a:lnTo>
                  <a:lnTo>
                    <a:pt x="17" y="518"/>
                  </a:lnTo>
                  <a:lnTo>
                    <a:pt x="7" y="506"/>
                  </a:lnTo>
                  <a:lnTo>
                    <a:pt x="2" y="492"/>
                  </a:lnTo>
                  <a:lnTo>
                    <a:pt x="0" y="475"/>
                  </a:lnTo>
                  <a:lnTo>
                    <a:pt x="2" y="458"/>
                  </a:lnTo>
                  <a:lnTo>
                    <a:pt x="7" y="444"/>
                  </a:lnTo>
                  <a:lnTo>
                    <a:pt x="17" y="432"/>
                  </a:lnTo>
                  <a:lnTo>
                    <a:pt x="28" y="423"/>
                  </a:lnTo>
                  <a:lnTo>
                    <a:pt x="43" y="418"/>
                  </a:lnTo>
                  <a:lnTo>
                    <a:pt x="60" y="416"/>
                  </a:lnTo>
                  <a:lnTo>
                    <a:pt x="104" y="412"/>
                  </a:lnTo>
                  <a:lnTo>
                    <a:pt x="147" y="405"/>
                  </a:lnTo>
                  <a:lnTo>
                    <a:pt x="189" y="392"/>
                  </a:lnTo>
                  <a:lnTo>
                    <a:pt x="227" y="374"/>
                  </a:lnTo>
                  <a:lnTo>
                    <a:pt x="264" y="352"/>
                  </a:lnTo>
                  <a:lnTo>
                    <a:pt x="298" y="326"/>
                  </a:lnTo>
                  <a:lnTo>
                    <a:pt x="329" y="295"/>
                  </a:lnTo>
                  <a:lnTo>
                    <a:pt x="356" y="262"/>
                  </a:lnTo>
                  <a:lnTo>
                    <a:pt x="377" y="227"/>
                  </a:lnTo>
                  <a:lnTo>
                    <a:pt x="396" y="188"/>
                  </a:lnTo>
                  <a:lnTo>
                    <a:pt x="410" y="147"/>
                  </a:lnTo>
                  <a:lnTo>
                    <a:pt x="418" y="103"/>
                  </a:lnTo>
                  <a:lnTo>
                    <a:pt x="421" y="60"/>
                  </a:lnTo>
                  <a:lnTo>
                    <a:pt x="423" y="43"/>
                  </a:lnTo>
                  <a:lnTo>
                    <a:pt x="429" y="28"/>
                  </a:lnTo>
                  <a:lnTo>
                    <a:pt x="438" y="17"/>
                  </a:lnTo>
                  <a:lnTo>
                    <a:pt x="449" y="7"/>
                  </a:lnTo>
                  <a:lnTo>
                    <a:pt x="464" y="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6" name="Freeform 1237"/>
            <p:cNvSpPr>
              <a:spLocks/>
            </p:cNvSpPr>
            <p:nvPr/>
          </p:nvSpPr>
          <p:spPr bwMode="auto">
            <a:xfrm>
              <a:off x="3711576" y="5249863"/>
              <a:ext cx="111125" cy="42863"/>
            </a:xfrm>
            <a:custGeom>
              <a:avLst/>
              <a:gdLst>
                <a:gd name="T0" fmla="*/ 356 w 700"/>
                <a:gd name="T1" fmla="*/ 0 h 267"/>
                <a:gd name="T2" fmla="*/ 404 w 700"/>
                <a:gd name="T3" fmla="*/ 1 h 267"/>
                <a:gd name="T4" fmla="*/ 452 w 700"/>
                <a:gd name="T5" fmla="*/ 6 h 267"/>
                <a:gd name="T6" fmla="*/ 500 w 700"/>
                <a:gd name="T7" fmla="*/ 17 h 267"/>
                <a:gd name="T8" fmla="*/ 547 w 700"/>
                <a:gd name="T9" fmla="*/ 33 h 267"/>
                <a:gd name="T10" fmla="*/ 593 w 700"/>
                <a:gd name="T11" fmla="*/ 54 h 267"/>
                <a:gd name="T12" fmla="*/ 636 w 700"/>
                <a:gd name="T13" fmla="*/ 80 h 267"/>
                <a:gd name="T14" fmla="*/ 679 w 700"/>
                <a:gd name="T15" fmla="*/ 113 h 267"/>
                <a:gd name="T16" fmla="*/ 689 w 700"/>
                <a:gd name="T17" fmla="*/ 125 h 267"/>
                <a:gd name="T18" fmla="*/ 697 w 700"/>
                <a:gd name="T19" fmla="*/ 139 h 267"/>
                <a:gd name="T20" fmla="*/ 700 w 700"/>
                <a:gd name="T21" fmla="*/ 154 h 267"/>
                <a:gd name="T22" fmla="*/ 700 w 700"/>
                <a:gd name="T23" fmla="*/ 169 h 267"/>
                <a:gd name="T24" fmla="*/ 695 w 700"/>
                <a:gd name="T25" fmla="*/ 183 h 267"/>
                <a:gd name="T26" fmla="*/ 685 w 700"/>
                <a:gd name="T27" fmla="*/ 195 h 267"/>
                <a:gd name="T28" fmla="*/ 673 w 700"/>
                <a:gd name="T29" fmla="*/ 205 h 267"/>
                <a:gd name="T30" fmla="*/ 658 w 700"/>
                <a:gd name="T31" fmla="*/ 213 h 267"/>
                <a:gd name="T32" fmla="*/ 644 w 700"/>
                <a:gd name="T33" fmla="*/ 216 h 267"/>
                <a:gd name="T34" fmla="*/ 629 w 700"/>
                <a:gd name="T35" fmla="*/ 216 h 267"/>
                <a:gd name="T36" fmla="*/ 614 w 700"/>
                <a:gd name="T37" fmla="*/ 211 h 267"/>
                <a:gd name="T38" fmla="*/ 602 w 700"/>
                <a:gd name="T39" fmla="*/ 201 h 267"/>
                <a:gd name="T40" fmla="*/ 565 w 700"/>
                <a:gd name="T41" fmla="*/ 175 h 267"/>
                <a:gd name="T42" fmla="*/ 527 w 700"/>
                <a:gd name="T43" fmla="*/ 154 h 267"/>
                <a:gd name="T44" fmla="*/ 487 w 700"/>
                <a:gd name="T45" fmla="*/ 139 h 267"/>
                <a:gd name="T46" fmla="*/ 446 w 700"/>
                <a:gd name="T47" fmla="*/ 127 h 267"/>
                <a:gd name="T48" fmla="*/ 405 w 700"/>
                <a:gd name="T49" fmla="*/ 122 h 267"/>
                <a:gd name="T50" fmla="*/ 363 w 700"/>
                <a:gd name="T51" fmla="*/ 121 h 267"/>
                <a:gd name="T52" fmla="*/ 321 w 700"/>
                <a:gd name="T53" fmla="*/ 124 h 267"/>
                <a:gd name="T54" fmla="*/ 281 w 700"/>
                <a:gd name="T55" fmla="*/ 132 h 267"/>
                <a:gd name="T56" fmla="*/ 241 w 700"/>
                <a:gd name="T57" fmla="*/ 146 h 267"/>
                <a:gd name="T58" fmla="*/ 204 w 700"/>
                <a:gd name="T59" fmla="*/ 164 h 267"/>
                <a:gd name="T60" fmla="*/ 167 w 700"/>
                <a:gd name="T61" fmla="*/ 186 h 267"/>
                <a:gd name="T62" fmla="*/ 134 w 700"/>
                <a:gd name="T63" fmla="*/ 212 h 267"/>
                <a:gd name="T64" fmla="*/ 104 w 700"/>
                <a:gd name="T65" fmla="*/ 243 h 267"/>
                <a:gd name="T66" fmla="*/ 94 w 700"/>
                <a:gd name="T67" fmla="*/ 255 h 267"/>
                <a:gd name="T68" fmla="*/ 83 w 700"/>
                <a:gd name="T69" fmla="*/ 262 h 267"/>
                <a:gd name="T70" fmla="*/ 70 w 700"/>
                <a:gd name="T71" fmla="*/ 266 h 267"/>
                <a:gd name="T72" fmla="*/ 57 w 700"/>
                <a:gd name="T73" fmla="*/ 267 h 267"/>
                <a:gd name="T74" fmla="*/ 43 w 700"/>
                <a:gd name="T75" fmla="*/ 265 h 267"/>
                <a:gd name="T76" fmla="*/ 31 w 700"/>
                <a:gd name="T77" fmla="*/ 261 h 267"/>
                <a:gd name="T78" fmla="*/ 21 w 700"/>
                <a:gd name="T79" fmla="*/ 255 h 267"/>
                <a:gd name="T80" fmla="*/ 11 w 700"/>
                <a:gd name="T81" fmla="*/ 242 h 267"/>
                <a:gd name="T82" fmla="*/ 4 w 700"/>
                <a:gd name="T83" fmla="*/ 228 h 267"/>
                <a:gd name="T84" fmla="*/ 0 w 700"/>
                <a:gd name="T85" fmla="*/ 213 h 267"/>
                <a:gd name="T86" fmla="*/ 0 w 700"/>
                <a:gd name="T87" fmla="*/ 198 h 267"/>
                <a:gd name="T88" fmla="*/ 6 w 700"/>
                <a:gd name="T89" fmla="*/ 185 h 267"/>
                <a:gd name="T90" fmla="*/ 15 w 700"/>
                <a:gd name="T91" fmla="*/ 172 h 267"/>
                <a:gd name="T92" fmla="*/ 49 w 700"/>
                <a:gd name="T93" fmla="*/ 133 h 267"/>
                <a:gd name="T94" fmla="*/ 88 w 700"/>
                <a:gd name="T95" fmla="*/ 100 h 267"/>
                <a:gd name="T96" fmla="*/ 128 w 700"/>
                <a:gd name="T97" fmla="*/ 72 h 267"/>
                <a:gd name="T98" fmla="*/ 170 w 700"/>
                <a:gd name="T99" fmla="*/ 48 h 267"/>
                <a:gd name="T100" fmla="*/ 215 w 700"/>
                <a:gd name="T101" fmla="*/ 28 h 267"/>
                <a:gd name="T102" fmla="*/ 261 w 700"/>
                <a:gd name="T103" fmla="*/ 14 h 267"/>
                <a:gd name="T104" fmla="*/ 308 w 700"/>
                <a:gd name="T105" fmla="*/ 5 h 267"/>
                <a:gd name="T106" fmla="*/ 356 w 700"/>
                <a:gd name="T10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0" h="267">
                  <a:moveTo>
                    <a:pt x="356" y="0"/>
                  </a:moveTo>
                  <a:lnTo>
                    <a:pt x="404" y="1"/>
                  </a:lnTo>
                  <a:lnTo>
                    <a:pt x="452" y="6"/>
                  </a:lnTo>
                  <a:lnTo>
                    <a:pt x="500" y="17"/>
                  </a:lnTo>
                  <a:lnTo>
                    <a:pt x="547" y="33"/>
                  </a:lnTo>
                  <a:lnTo>
                    <a:pt x="593" y="54"/>
                  </a:lnTo>
                  <a:lnTo>
                    <a:pt x="636" y="80"/>
                  </a:lnTo>
                  <a:lnTo>
                    <a:pt x="679" y="113"/>
                  </a:lnTo>
                  <a:lnTo>
                    <a:pt x="689" y="125"/>
                  </a:lnTo>
                  <a:lnTo>
                    <a:pt x="697" y="139"/>
                  </a:lnTo>
                  <a:lnTo>
                    <a:pt x="700" y="154"/>
                  </a:lnTo>
                  <a:lnTo>
                    <a:pt x="700" y="169"/>
                  </a:lnTo>
                  <a:lnTo>
                    <a:pt x="695" y="183"/>
                  </a:lnTo>
                  <a:lnTo>
                    <a:pt x="685" y="195"/>
                  </a:lnTo>
                  <a:lnTo>
                    <a:pt x="673" y="205"/>
                  </a:lnTo>
                  <a:lnTo>
                    <a:pt x="658" y="213"/>
                  </a:lnTo>
                  <a:lnTo>
                    <a:pt x="644" y="216"/>
                  </a:lnTo>
                  <a:lnTo>
                    <a:pt x="629" y="216"/>
                  </a:lnTo>
                  <a:lnTo>
                    <a:pt x="614" y="211"/>
                  </a:lnTo>
                  <a:lnTo>
                    <a:pt x="602" y="201"/>
                  </a:lnTo>
                  <a:lnTo>
                    <a:pt x="565" y="175"/>
                  </a:lnTo>
                  <a:lnTo>
                    <a:pt x="527" y="154"/>
                  </a:lnTo>
                  <a:lnTo>
                    <a:pt x="487" y="139"/>
                  </a:lnTo>
                  <a:lnTo>
                    <a:pt x="446" y="127"/>
                  </a:lnTo>
                  <a:lnTo>
                    <a:pt x="405" y="122"/>
                  </a:lnTo>
                  <a:lnTo>
                    <a:pt x="363" y="121"/>
                  </a:lnTo>
                  <a:lnTo>
                    <a:pt x="321" y="124"/>
                  </a:lnTo>
                  <a:lnTo>
                    <a:pt x="281" y="132"/>
                  </a:lnTo>
                  <a:lnTo>
                    <a:pt x="241" y="146"/>
                  </a:lnTo>
                  <a:lnTo>
                    <a:pt x="204" y="164"/>
                  </a:lnTo>
                  <a:lnTo>
                    <a:pt x="167" y="186"/>
                  </a:lnTo>
                  <a:lnTo>
                    <a:pt x="134" y="212"/>
                  </a:lnTo>
                  <a:lnTo>
                    <a:pt x="104" y="243"/>
                  </a:lnTo>
                  <a:lnTo>
                    <a:pt x="94" y="255"/>
                  </a:lnTo>
                  <a:lnTo>
                    <a:pt x="83" y="262"/>
                  </a:lnTo>
                  <a:lnTo>
                    <a:pt x="70" y="266"/>
                  </a:lnTo>
                  <a:lnTo>
                    <a:pt x="57" y="267"/>
                  </a:lnTo>
                  <a:lnTo>
                    <a:pt x="43" y="265"/>
                  </a:lnTo>
                  <a:lnTo>
                    <a:pt x="31" y="261"/>
                  </a:lnTo>
                  <a:lnTo>
                    <a:pt x="21" y="255"/>
                  </a:lnTo>
                  <a:lnTo>
                    <a:pt x="11" y="242"/>
                  </a:lnTo>
                  <a:lnTo>
                    <a:pt x="4" y="228"/>
                  </a:lnTo>
                  <a:lnTo>
                    <a:pt x="0" y="213"/>
                  </a:lnTo>
                  <a:lnTo>
                    <a:pt x="0" y="198"/>
                  </a:lnTo>
                  <a:lnTo>
                    <a:pt x="6" y="185"/>
                  </a:lnTo>
                  <a:lnTo>
                    <a:pt x="15" y="172"/>
                  </a:lnTo>
                  <a:lnTo>
                    <a:pt x="49" y="133"/>
                  </a:lnTo>
                  <a:lnTo>
                    <a:pt x="88" y="100"/>
                  </a:lnTo>
                  <a:lnTo>
                    <a:pt x="128" y="72"/>
                  </a:lnTo>
                  <a:lnTo>
                    <a:pt x="170" y="48"/>
                  </a:lnTo>
                  <a:lnTo>
                    <a:pt x="215" y="28"/>
                  </a:lnTo>
                  <a:lnTo>
                    <a:pt x="261" y="14"/>
                  </a:lnTo>
                  <a:lnTo>
                    <a:pt x="308" y="5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7" name="Freeform 1238"/>
            <p:cNvSpPr>
              <a:spLocks/>
            </p:cNvSpPr>
            <p:nvPr/>
          </p:nvSpPr>
          <p:spPr bwMode="auto">
            <a:xfrm>
              <a:off x="3617913" y="5275263"/>
              <a:ext cx="112713" cy="41275"/>
            </a:xfrm>
            <a:custGeom>
              <a:avLst/>
              <a:gdLst>
                <a:gd name="T0" fmla="*/ 650 w 712"/>
                <a:gd name="T1" fmla="*/ 0 h 259"/>
                <a:gd name="T2" fmla="*/ 664 w 712"/>
                <a:gd name="T3" fmla="*/ 1 h 259"/>
                <a:gd name="T4" fmla="*/ 678 w 712"/>
                <a:gd name="T5" fmla="*/ 7 h 259"/>
                <a:gd name="T6" fmla="*/ 691 w 712"/>
                <a:gd name="T7" fmla="*/ 16 h 259"/>
                <a:gd name="T8" fmla="*/ 702 w 712"/>
                <a:gd name="T9" fmla="*/ 29 h 259"/>
                <a:gd name="T10" fmla="*/ 708 w 712"/>
                <a:gd name="T11" fmla="*/ 42 h 259"/>
                <a:gd name="T12" fmla="*/ 712 w 712"/>
                <a:gd name="T13" fmla="*/ 57 h 259"/>
                <a:gd name="T14" fmla="*/ 711 w 712"/>
                <a:gd name="T15" fmla="*/ 72 h 259"/>
                <a:gd name="T16" fmla="*/ 706 w 712"/>
                <a:gd name="T17" fmla="*/ 86 h 259"/>
                <a:gd name="T18" fmla="*/ 697 w 712"/>
                <a:gd name="T19" fmla="*/ 99 h 259"/>
                <a:gd name="T20" fmla="*/ 659 w 712"/>
                <a:gd name="T21" fmla="*/ 135 h 259"/>
                <a:gd name="T22" fmla="*/ 618 w 712"/>
                <a:gd name="T23" fmla="*/ 166 h 259"/>
                <a:gd name="T24" fmla="*/ 576 w 712"/>
                <a:gd name="T25" fmla="*/ 194 h 259"/>
                <a:gd name="T26" fmla="*/ 530 w 712"/>
                <a:gd name="T27" fmla="*/ 216 h 259"/>
                <a:gd name="T28" fmla="*/ 482 w 712"/>
                <a:gd name="T29" fmla="*/ 235 h 259"/>
                <a:gd name="T30" fmla="*/ 434 w 712"/>
                <a:gd name="T31" fmla="*/ 249 h 259"/>
                <a:gd name="T32" fmla="*/ 384 w 712"/>
                <a:gd name="T33" fmla="*/ 256 h 259"/>
                <a:gd name="T34" fmla="*/ 335 w 712"/>
                <a:gd name="T35" fmla="*/ 259 h 259"/>
                <a:gd name="T36" fmla="*/ 287 w 712"/>
                <a:gd name="T37" fmla="*/ 257 h 259"/>
                <a:gd name="T38" fmla="*/ 240 w 712"/>
                <a:gd name="T39" fmla="*/ 250 h 259"/>
                <a:gd name="T40" fmla="*/ 194 w 712"/>
                <a:gd name="T41" fmla="*/ 239 h 259"/>
                <a:gd name="T42" fmla="*/ 149 w 712"/>
                <a:gd name="T43" fmla="*/ 223 h 259"/>
                <a:gd name="T44" fmla="*/ 105 w 712"/>
                <a:gd name="T45" fmla="*/ 203 h 259"/>
                <a:gd name="T46" fmla="*/ 62 w 712"/>
                <a:gd name="T47" fmla="*/ 177 h 259"/>
                <a:gd name="T48" fmla="*/ 21 w 712"/>
                <a:gd name="T49" fmla="*/ 147 h 259"/>
                <a:gd name="T50" fmla="*/ 11 w 712"/>
                <a:gd name="T51" fmla="*/ 134 h 259"/>
                <a:gd name="T52" fmla="*/ 3 w 712"/>
                <a:gd name="T53" fmla="*/ 119 h 259"/>
                <a:gd name="T54" fmla="*/ 0 w 712"/>
                <a:gd name="T55" fmla="*/ 105 h 259"/>
                <a:gd name="T56" fmla="*/ 0 w 712"/>
                <a:gd name="T57" fmla="*/ 90 h 259"/>
                <a:gd name="T58" fmla="*/ 5 w 712"/>
                <a:gd name="T59" fmla="*/ 76 h 259"/>
                <a:gd name="T60" fmla="*/ 15 w 712"/>
                <a:gd name="T61" fmla="*/ 63 h 259"/>
                <a:gd name="T62" fmla="*/ 27 w 712"/>
                <a:gd name="T63" fmla="*/ 53 h 259"/>
                <a:gd name="T64" fmla="*/ 42 w 712"/>
                <a:gd name="T65" fmla="*/ 46 h 259"/>
                <a:gd name="T66" fmla="*/ 57 w 712"/>
                <a:gd name="T67" fmla="*/ 42 h 259"/>
                <a:gd name="T68" fmla="*/ 71 w 712"/>
                <a:gd name="T69" fmla="*/ 43 h 259"/>
                <a:gd name="T70" fmla="*/ 85 w 712"/>
                <a:gd name="T71" fmla="*/ 47 h 259"/>
                <a:gd name="T72" fmla="*/ 98 w 712"/>
                <a:gd name="T73" fmla="*/ 57 h 259"/>
                <a:gd name="T74" fmla="*/ 135 w 712"/>
                <a:gd name="T75" fmla="*/ 84 h 259"/>
                <a:gd name="T76" fmla="*/ 174 w 712"/>
                <a:gd name="T77" fmla="*/ 105 h 259"/>
                <a:gd name="T78" fmla="*/ 215 w 712"/>
                <a:gd name="T79" fmla="*/ 122 h 259"/>
                <a:gd name="T80" fmla="*/ 257 w 712"/>
                <a:gd name="T81" fmla="*/ 132 h 259"/>
                <a:gd name="T82" fmla="*/ 299 w 712"/>
                <a:gd name="T83" fmla="*/ 139 h 259"/>
                <a:gd name="T84" fmla="*/ 342 w 712"/>
                <a:gd name="T85" fmla="*/ 140 h 259"/>
                <a:gd name="T86" fmla="*/ 385 w 712"/>
                <a:gd name="T87" fmla="*/ 137 h 259"/>
                <a:gd name="T88" fmla="*/ 428 w 712"/>
                <a:gd name="T89" fmla="*/ 130 h 259"/>
                <a:gd name="T90" fmla="*/ 468 w 712"/>
                <a:gd name="T91" fmla="*/ 117 h 259"/>
                <a:gd name="T92" fmla="*/ 507 w 712"/>
                <a:gd name="T93" fmla="*/ 101 h 259"/>
                <a:gd name="T94" fmla="*/ 543 w 712"/>
                <a:gd name="T95" fmla="*/ 79 h 259"/>
                <a:gd name="T96" fmla="*/ 578 w 712"/>
                <a:gd name="T97" fmla="*/ 53 h 259"/>
                <a:gd name="T98" fmla="*/ 608 w 712"/>
                <a:gd name="T99" fmla="*/ 21 h 259"/>
                <a:gd name="T100" fmla="*/ 621 w 712"/>
                <a:gd name="T101" fmla="*/ 11 h 259"/>
                <a:gd name="T102" fmla="*/ 635 w 712"/>
                <a:gd name="T103" fmla="*/ 5 h 259"/>
                <a:gd name="T104" fmla="*/ 650 w 712"/>
                <a:gd name="T105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2" h="259">
                  <a:moveTo>
                    <a:pt x="650" y="0"/>
                  </a:moveTo>
                  <a:lnTo>
                    <a:pt x="664" y="1"/>
                  </a:lnTo>
                  <a:lnTo>
                    <a:pt x="678" y="7"/>
                  </a:lnTo>
                  <a:lnTo>
                    <a:pt x="691" y="16"/>
                  </a:lnTo>
                  <a:lnTo>
                    <a:pt x="702" y="29"/>
                  </a:lnTo>
                  <a:lnTo>
                    <a:pt x="708" y="42"/>
                  </a:lnTo>
                  <a:lnTo>
                    <a:pt x="712" y="57"/>
                  </a:lnTo>
                  <a:lnTo>
                    <a:pt x="711" y="72"/>
                  </a:lnTo>
                  <a:lnTo>
                    <a:pt x="706" y="86"/>
                  </a:lnTo>
                  <a:lnTo>
                    <a:pt x="697" y="99"/>
                  </a:lnTo>
                  <a:lnTo>
                    <a:pt x="659" y="135"/>
                  </a:lnTo>
                  <a:lnTo>
                    <a:pt x="618" y="166"/>
                  </a:lnTo>
                  <a:lnTo>
                    <a:pt x="576" y="194"/>
                  </a:lnTo>
                  <a:lnTo>
                    <a:pt x="530" y="216"/>
                  </a:lnTo>
                  <a:lnTo>
                    <a:pt x="482" y="235"/>
                  </a:lnTo>
                  <a:lnTo>
                    <a:pt x="434" y="249"/>
                  </a:lnTo>
                  <a:lnTo>
                    <a:pt x="384" y="256"/>
                  </a:lnTo>
                  <a:lnTo>
                    <a:pt x="335" y="259"/>
                  </a:lnTo>
                  <a:lnTo>
                    <a:pt x="287" y="257"/>
                  </a:lnTo>
                  <a:lnTo>
                    <a:pt x="240" y="250"/>
                  </a:lnTo>
                  <a:lnTo>
                    <a:pt x="194" y="239"/>
                  </a:lnTo>
                  <a:lnTo>
                    <a:pt x="149" y="223"/>
                  </a:lnTo>
                  <a:lnTo>
                    <a:pt x="105" y="203"/>
                  </a:lnTo>
                  <a:lnTo>
                    <a:pt x="62" y="177"/>
                  </a:lnTo>
                  <a:lnTo>
                    <a:pt x="21" y="147"/>
                  </a:lnTo>
                  <a:lnTo>
                    <a:pt x="11" y="134"/>
                  </a:lnTo>
                  <a:lnTo>
                    <a:pt x="3" y="119"/>
                  </a:lnTo>
                  <a:lnTo>
                    <a:pt x="0" y="105"/>
                  </a:lnTo>
                  <a:lnTo>
                    <a:pt x="0" y="90"/>
                  </a:lnTo>
                  <a:lnTo>
                    <a:pt x="5" y="76"/>
                  </a:lnTo>
                  <a:lnTo>
                    <a:pt x="15" y="63"/>
                  </a:lnTo>
                  <a:lnTo>
                    <a:pt x="27" y="53"/>
                  </a:lnTo>
                  <a:lnTo>
                    <a:pt x="42" y="46"/>
                  </a:lnTo>
                  <a:lnTo>
                    <a:pt x="57" y="42"/>
                  </a:lnTo>
                  <a:lnTo>
                    <a:pt x="71" y="43"/>
                  </a:lnTo>
                  <a:lnTo>
                    <a:pt x="85" y="47"/>
                  </a:lnTo>
                  <a:lnTo>
                    <a:pt x="98" y="57"/>
                  </a:lnTo>
                  <a:lnTo>
                    <a:pt x="135" y="84"/>
                  </a:lnTo>
                  <a:lnTo>
                    <a:pt x="174" y="105"/>
                  </a:lnTo>
                  <a:lnTo>
                    <a:pt x="215" y="122"/>
                  </a:lnTo>
                  <a:lnTo>
                    <a:pt x="257" y="132"/>
                  </a:lnTo>
                  <a:lnTo>
                    <a:pt x="299" y="139"/>
                  </a:lnTo>
                  <a:lnTo>
                    <a:pt x="342" y="140"/>
                  </a:lnTo>
                  <a:lnTo>
                    <a:pt x="385" y="137"/>
                  </a:lnTo>
                  <a:lnTo>
                    <a:pt x="428" y="130"/>
                  </a:lnTo>
                  <a:lnTo>
                    <a:pt x="468" y="117"/>
                  </a:lnTo>
                  <a:lnTo>
                    <a:pt x="507" y="101"/>
                  </a:lnTo>
                  <a:lnTo>
                    <a:pt x="543" y="79"/>
                  </a:lnTo>
                  <a:lnTo>
                    <a:pt x="578" y="53"/>
                  </a:lnTo>
                  <a:lnTo>
                    <a:pt x="608" y="21"/>
                  </a:lnTo>
                  <a:lnTo>
                    <a:pt x="621" y="11"/>
                  </a:lnTo>
                  <a:lnTo>
                    <a:pt x="635" y="5"/>
                  </a:lnTo>
                  <a:lnTo>
                    <a:pt x="6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8" name="Freeform 1239"/>
            <p:cNvSpPr>
              <a:spLocks/>
            </p:cNvSpPr>
            <p:nvPr/>
          </p:nvSpPr>
          <p:spPr bwMode="auto">
            <a:xfrm>
              <a:off x="3711576" y="5273676"/>
              <a:ext cx="84138" cy="85725"/>
            </a:xfrm>
            <a:custGeom>
              <a:avLst/>
              <a:gdLst>
                <a:gd name="T0" fmla="*/ 60 w 534"/>
                <a:gd name="T1" fmla="*/ 0 h 541"/>
                <a:gd name="T2" fmla="*/ 115 w 534"/>
                <a:gd name="T3" fmla="*/ 3 h 541"/>
                <a:gd name="T4" fmla="*/ 168 w 534"/>
                <a:gd name="T5" fmla="*/ 13 h 541"/>
                <a:gd name="T6" fmla="*/ 219 w 534"/>
                <a:gd name="T7" fmla="*/ 28 h 541"/>
                <a:gd name="T8" fmla="*/ 268 w 534"/>
                <a:gd name="T9" fmla="*/ 49 h 541"/>
                <a:gd name="T10" fmla="*/ 313 w 534"/>
                <a:gd name="T11" fmla="*/ 76 h 541"/>
                <a:gd name="T12" fmla="*/ 356 w 534"/>
                <a:gd name="T13" fmla="*/ 107 h 541"/>
                <a:gd name="T14" fmla="*/ 394 w 534"/>
                <a:gd name="T15" fmla="*/ 142 h 541"/>
                <a:gd name="T16" fmla="*/ 430 w 534"/>
                <a:gd name="T17" fmla="*/ 182 h 541"/>
                <a:gd name="T18" fmla="*/ 460 w 534"/>
                <a:gd name="T19" fmla="*/ 226 h 541"/>
                <a:gd name="T20" fmla="*/ 486 w 534"/>
                <a:gd name="T21" fmla="*/ 271 h 541"/>
                <a:gd name="T22" fmla="*/ 506 w 534"/>
                <a:gd name="T23" fmla="*/ 321 h 541"/>
                <a:gd name="T24" fmla="*/ 521 w 534"/>
                <a:gd name="T25" fmla="*/ 372 h 541"/>
                <a:gd name="T26" fmla="*/ 531 w 534"/>
                <a:gd name="T27" fmla="*/ 426 h 541"/>
                <a:gd name="T28" fmla="*/ 534 w 534"/>
                <a:gd name="T29" fmla="*/ 481 h 541"/>
                <a:gd name="T30" fmla="*/ 532 w 534"/>
                <a:gd name="T31" fmla="*/ 498 h 541"/>
                <a:gd name="T32" fmla="*/ 527 w 534"/>
                <a:gd name="T33" fmla="*/ 513 h 541"/>
                <a:gd name="T34" fmla="*/ 517 w 534"/>
                <a:gd name="T35" fmla="*/ 524 h 541"/>
                <a:gd name="T36" fmla="*/ 506 w 534"/>
                <a:gd name="T37" fmla="*/ 532 h 541"/>
                <a:gd name="T38" fmla="*/ 491 w 534"/>
                <a:gd name="T39" fmla="*/ 539 h 541"/>
                <a:gd name="T40" fmla="*/ 475 w 534"/>
                <a:gd name="T41" fmla="*/ 541 h 541"/>
                <a:gd name="T42" fmla="*/ 458 w 534"/>
                <a:gd name="T43" fmla="*/ 539 h 541"/>
                <a:gd name="T44" fmla="*/ 443 w 534"/>
                <a:gd name="T45" fmla="*/ 532 h 541"/>
                <a:gd name="T46" fmla="*/ 432 w 534"/>
                <a:gd name="T47" fmla="*/ 524 h 541"/>
                <a:gd name="T48" fmla="*/ 422 w 534"/>
                <a:gd name="T49" fmla="*/ 513 h 541"/>
                <a:gd name="T50" fmla="*/ 417 w 534"/>
                <a:gd name="T51" fmla="*/ 498 h 541"/>
                <a:gd name="T52" fmla="*/ 415 w 534"/>
                <a:gd name="T53" fmla="*/ 481 h 541"/>
                <a:gd name="T54" fmla="*/ 413 w 534"/>
                <a:gd name="T55" fmla="*/ 436 h 541"/>
                <a:gd name="T56" fmla="*/ 405 w 534"/>
                <a:gd name="T57" fmla="*/ 394 h 541"/>
                <a:gd name="T58" fmla="*/ 391 w 534"/>
                <a:gd name="T59" fmla="*/ 352 h 541"/>
                <a:gd name="T60" fmla="*/ 373 w 534"/>
                <a:gd name="T61" fmla="*/ 312 h 541"/>
                <a:gd name="T62" fmla="*/ 352 w 534"/>
                <a:gd name="T63" fmla="*/ 276 h 541"/>
                <a:gd name="T64" fmla="*/ 326 w 534"/>
                <a:gd name="T65" fmla="*/ 242 h 541"/>
                <a:gd name="T66" fmla="*/ 295 w 534"/>
                <a:gd name="T67" fmla="*/ 212 h 541"/>
                <a:gd name="T68" fmla="*/ 263 w 534"/>
                <a:gd name="T69" fmla="*/ 185 h 541"/>
                <a:gd name="T70" fmla="*/ 226 w 534"/>
                <a:gd name="T71" fmla="*/ 162 h 541"/>
                <a:gd name="T72" fmla="*/ 188 w 534"/>
                <a:gd name="T73" fmla="*/ 144 h 541"/>
                <a:gd name="T74" fmla="*/ 147 w 534"/>
                <a:gd name="T75" fmla="*/ 131 h 541"/>
                <a:gd name="T76" fmla="*/ 103 w 534"/>
                <a:gd name="T77" fmla="*/ 121 h 541"/>
                <a:gd name="T78" fmla="*/ 60 w 534"/>
                <a:gd name="T79" fmla="*/ 119 h 541"/>
                <a:gd name="T80" fmla="*/ 43 w 534"/>
                <a:gd name="T81" fmla="*/ 117 h 541"/>
                <a:gd name="T82" fmla="*/ 28 w 534"/>
                <a:gd name="T83" fmla="*/ 112 h 541"/>
                <a:gd name="T84" fmla="*/ 17 w 534"/>
                <a:gd name="T85" fmla="*/ 102 h 541"/>
                <a:gd name="T86" fmla="*/ 8 w 534"/>
                <a:gd name="T87" fmla="*/ 91 h 541"/>
                <a:gd name="T88" fmla="*/ 2 w 534"/>
                <a:gd name="T89" fmla="*/ 76 h 541"/>
                <a:gd name="T90" fmla="*/ 0 w 534"/>
                <a:gd name="T91" fmla="*/ 60 h 541"/>
                <a:gd name="T92" fmla="*/ 2 w 534"/>
                <a:gd name="T93" fmla="*/ 43 h 541"/>
                <a:gd name="T94" fmla="*/ 8 w 534"/>
                <a:gd name="T95" fmla="*/ 28 h 541"/>
                <a:gd name="T96" fmla="*/ 17 w 534"/>
                <a:gd name="T97" fmla="*/ 17 h 541"/>
                <a:gd name="T98" fmla="*/ 28 w 534"/>
                <a:gd name="T99" fmla="*/ 7 h 541"/>
                <a:gd name="T100" fmla="*/ 43 w 534"/>
                <a:gd name="T101" fmla="*/ 2 h 541"/>
                <a:gd name="T102" fmla="*/ 60 w 534"/>
                <a:gd name="T103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4" h="541">
                  <a:moveTo>
                    <a:pt x="60" y="0"/>
                  </a:moveTo>
                  <a:lnTo>
                    <a:pt x="115" y="3"/>
                  </a:lnTo>
                  <a:lnTo>
                    <a:pt x="168" y="13"/>
                  </a:lnTo>
                  <a:lnTo>
                    <a:pt x="219" y="28"/>
                  </a:lnTo>
                  <a:lnTo>
                    <a:pt x="268" y="49"/>
                  </a:lnTo>
                  <a:lnTo>
                    <a:pt x="313" y="76"/>
                  </a:lnTo>
                  <a:lnTo>
                    <a:pt x="356" y="107"/>
                  </a:lnTo>
                  <a:lnTo>
                    <a:pt x="394" y="142"/>
                  </a:lnTo>
                  <a:lnTo>
                    <a:pt x="430" y="182"/>
                  </a:lnTo>
                  <a:lnTo>
                    <a:pt x="460" y="226"/>
                  </a:lnTo>
                  <a:lnTo>
                    <a:pt x="486" y="271"/>
                  </a:lnTo>
                  <a:lnTo>
                    <a:pt x="506" y="321"/>
                  </a:lnTo>
                  <a:lnTo>
                    <a:pt x="521" y="372"/>
                  </a:lnTo>
                  <a:lnTo>
                    <a:pt x="531" y="426"/>
                  </a:lnTo>
                  <a:lnTo>
                    <a:pt x="534" y="481"/>
                  </a:lnTo>
                  <a:lnTo>
                    <a:pt x="532" y="498"/>
                  </a:lnTo>
                  <a:lnTo>
                    <a:pt x="527" y="513"/>
                  </a:lnTo>
                  <a:lnTo>
                    <a:pt x="517" y="524"/>
                  </a:lnTo>
                  <a:lnTo>
                    <a:pt x="506" y="532"/>
                  </a:lnTo>
                  <a:lnTo>
                    <a:pt x="491" y="539"/>
                  </a:lnTo>
                  <a:lnTo>
                    <a:pt x="475" y="541"/>
                  </a:lnTo>
                  <a:lnTo>
                    <a:pt x="458" y="539"/>
                  </a:lnTo>
                  <a:lnTo>
                    <a:pt x="443" y="532"/>
                  </a:lnTo>
                  <a:lnTo>
                    <a:pt x="432" y="524"/>
                  </a:lnTo>
                  <a:lnTo>
                    <a:pt x="422" y="513"/>
                  </a:lnTo>
                  <a:lnTo>
                    <a:pt x="417" y="498"/>
                  </a:lnTo>
                  <a:lnTo>
                    <a:pt x="415" y="481"/>
                  </a:lnTo>
                  <a:lnTo>
                    <a:pt x="413" y="436"/>
                  </a:lnTo>
                  <a:lnTo>
                    <a:pt x="405" y="394"/>
                  </a:lnTo>
                  <a:lnTo>
                    <a:pt x="391" y="352"/>
                  </a:lnTo>
                  <a:lnTo>
                    <a:pt x="373" y="312"/>
                  </a:lnTo>
                  <a:lnTo>
                    <a:pt x="352" y="276"/>
                  </a:lnTo>
                  <a:lnTo>
                    <a:pt x="326" y="242"/>
                  </a:lnTo>
                  <a:lnTo>
                    <a:pt x="295" y="212"/>
                  </a:lnTo>
                  <a:lnTo>
                    <a:pt x="263" y="185"/>
                  </a:lnTo>
                  <a:lnTo>
                    <a:pt x="226" y="162"/>
                  </a:lnTo>
                  <a:lnTo>
                    <a:pt x="188" y="144"/>
                  </a:lnTo>
                  <a:lnTo>
                    <a:pt x="147" y="131"/>
                  </a:lnTo>
                  <a:lnTo>
                    <a:pt x="103" y="121"/>
                  </a:lnTo>
                  <a:lnTo>
                    <a:pt x="60" y="119"/>
                  </a:lnTo>
                  <a:lnTo>
                    <a:pt x="43" y="117"/>
                  </a:lnTo>
                  <a:lnTo>
                    <a:pt x="28" y="112"/>
                  </a:lnTo>
                  <a:lnTo>
                    <a:pt x="17" y="102"/>
                  </a:lnTo>
                  <a:lnTo>
                    <a:pt x="8" y="91"/>
                  </a:lnTo>
                  <a:lnTo>
                    <a:pt x="2" y="76"/>
                  </a:lnTo>
                  <a:lnTo>
                    <a:pt x="0" y="60"/>
                  </a:lnTo>
                  <a:lnTo>
                    <a:pt x="2" y="43"/>
                  </a:lnTo>
                  <a:lnTo>
                    <a:pt x="8" y="28"/>
                  </a:lnTo>
                  <a:lnTo>
                    <a:pt x="17" y="17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9" name="Freeform 1240"/>
            <p:cNvSpPr>
              <a:spLocks/>
            </p:cNvSpPr>
            <p:nvPr/>
          </p:nvSpPr>
          <p:spPr bwMode="auto">
            <a:xfrm>
              <a:off x="3644901" y="5207001"/>
              <a:ext cx="85725" cy="85725"/>
            </a:xfrm>
            <a:custGeom>
              <a:avLst/>
              <a:gdLst>
                <a:gd name="T0" fmla="*/ 60 w 534"/>
                <a:gd name="T1" fmla="*/ 0 h 541"/>
                <a:gd name="T2" fmla="*/ 76 w 534"/>
                <a:gd name="T3" fmla="*/ 2 h 541"/>
                <a:gd name="T4" fmla="*/ 90 w 534"/>
                <a:gd name="T5" fmla="*/ 8 h 541"/>
                <a:gd name="T6" fmla="*/ 103 w 534"/>
                <a:gd name="T7" fmla="*/ 17 h 541"/>
                <a:gd name="T8" fmla="*/ 111 w 534"/>
                <a:gd name="T9" fmla="*/ 29 h 541"/>
                <a:gd name="T10" fmla="*/ 117 w 534"/>
                <a:gd name="T11" fmla="*/ 43 h 541"/>
                <a:gd name="T12" fmla="*/ 118 w 534"/>
                <a:gd name="T13" fmla="*/ 60 h 541"/>
                <a:gd name="T14" fmla="*/ 121 w 534"/>
                <a:gd name="T15" fmla="*/ 105 h 541"/>
                <a:gd name="T16" fmla="*/ 130 w 534"/>
                <a:gd name="T17" fmla="*/ 148 h 541"/>
                <a:gd name="T18" fmla="*/ 143 w 534"/>
                <a:gd name="T19" fmla="*/ 189 h 541"/>
                <a:gd name="T20" fmla="*/ 161 w 534"/>
                <a:gd name="T21" fmla="*/ 228 h 541"/>
                <a:gd name="T22" fmla="*/ 183 w 534"/>
                <a:gd name="T23" fmla="*/ 264 h 541"/>
                <a:gd name="T24" fmla="*/ 209 w 534"/>
                <a:gd name="T25" fmla="*/ 299 h 541"/>
                <a:gd name="T26" fmla="*/ 238 w 534"/>
                <a:gd name="T27" fmla="*/ 329 h 541"/>
                <a:gd name="T28" fmla="*/ 271 w 534"/>
                <a:gd name="T29" fmla="*/ 356 h 541"/>
                <a:gd name="T30" fmla="*/ 308 w 534"/>
                <a:gd name="T31" fmla="*/ 378 h 541"/>
                <a:gd name="T32" fmla="*/ 346 w 534"/>
                <a:gd name="T33" fmla="*/ 397 h 541"/>
                <a:gd name="T34" fmla="*/ 387 w 534"/>
                <a:gd name="T35" fmla="*/ 411 h 541"/>
                <a:gd name="T36" fmla="*/ 430 w 534"/>
                <a:gd name="T37" fmla="*/ 419 h 541"/>
                <a:gd name="T38" fmla="*/ 475 w 534"/>
                <a:gd name="T39" fmla="*/ 422 h 541"/>
                <a:gd name="T40" fmla="*/ 491 w 534"/>
                <a:gd name="T41" fmla="*/ 424 h 541"/>
                <a:gd name="T42" fmla="*/ 506 w 534"/>
                <a:gd name="T43" fmla="*/ 429 h 541"/>
                <a:gd name="T44" fmla="*/ 517 w 534"/>
                <a:gd name="T45" fmla="*/ 439 h 541"/>
                <a:gd name="T46" fmla="*/ 527 w 534"/>
                <a:gd name="T47" fmla="*/ 450 h 541"/>
                <a:gd name="T48" fmla="*/ 532 w 534"/>
                <a:gd name="T49" fmla="*/ 465 h 541"/>
                <a:gd name="T50" fmla="*/ 534 w 534"/>
                <a:gd name="T51" fmla="*/ 482 h 541"/>
                <a:gd name="T52" fmla="*/ 532 w 534"/>
                <a:gd name="T53" fmla="*/ 498 h 541"/>
                <a:gd name="T54" fmla="*/ 527 w 534"/>
                <a:gd name="T55" fmla="*/ 513 h 541"/>
                <a:gd name="T56" fmla="*/ 517 w 534"/>
                <a:gd name="T57" fmla="*/ 524 h 541"/>
                <a:gd name="T58" fmla="*/ 506 w 534"/>
                <a:gd name="T59" fmla="*/ 534 h 541"/>
                <a:gd name="T60" fmla="*/ 491 w 534"/>
                <a:gd name="T61" fmla="*/ 539 h 541"/>
                <a:gd name="T62" fmla="*/ 475 w 534"/>
                <a:gd name="T63" fmla="*/ 541 h 541"/>
                <a:gd name="T64" fmla="*/ 419 w 534"/>
                <a:gd name="T65" fmla="*/ 538 h 541"/>
                <a:gd name="T66" fmla="*/ 366 w 534"/>
                <a:gd name="T67" fmla="*/ 527 h 541"/>
                <a:gd name="T68" fmla="*/ 315 w 534"/>
                <a:gd name="T69" fmla="*/ 512 h 541"/>
                <a:gd name="T70" fmla="*/ 266 w 534"/>
                <a:gd name="T71" fmla="*/ 491 h 541"/>
                <a:gd name="T72" fmla="*/ 220 w 534"/>
                <a:gd name="T73" fmla="*/ 465 h 541"/>
                <a:gd name="T74" fmla="*/ 179 w 534"/>
                <a:gd name="T75" fmla="*/ 434 h 541"/>
                <a:gd name="T76" fmla="*/ 139 w 534"/>
                <a:gd name="T77" fmla="*/ 398 h 541"/>
                <a:gd name="T78" fmla="*/ 105 w 534"/>
                <a:gd name="T79" fmla="*/ 358 h 541"/>
                <a:gd name="T80" fmla="*/ 74 w 534"/>
                <a:gd name="T81" fmla="*/ 316 h 541"/>
                <a:gd name="T82" fmla="*/ 48 w 534"/>
                <a:gd name="T83" fmla="*/ 270 h 541"/>
                <a:gd name="T84" fmla="*/ 27 w 534"/>
                <a:gd name="T85" fmla="*/ 221 h 541"/>
                <a:gd name="T86" fmla="*/ 13 w 534"/>
                <a:gd name="T87" fmla="*/ 168 h 541"/>
                <a:gd name="T88" fmla="*/ 4 w 534"/>
                <a:gd name="T89" fmla="*/ 115 h 541"/>
                <a:gd name="T90" fmla="*/ 0 w 534"/>
                <a:gd name="T91" fmla="*/ 60 h 541"/>
                <a:gd name="T92" fmla="*/ 2 w 534"/>
                <a:gd name="T93" fmla="*/ 43 h 541"/>
                <a:gd name="T94" fmla="*/ 8 w 534"/>
                <a:gd name="T95" fmla="*/ 29 h 541"/>
                <a:gd name="T96" fmla="*/ 16 w 534"/>
                <a:gd name="T97" fmla="*/ 17 h 541"/>
                <a:gd name="T98" fmla="*/ 29 w 534"/>
                <a:gd name="T99" fmla="*/ 8 h 541"/>
                <a:gd name="T100" fmla="*/ 42 w 534"/>
                <a:gd name="T101" fmla="*/ 2 h 541"/>
                <a:gd name="T102" fmla="*/ 60 w 534"/>
                <a:gd name="T103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4" h="541">
                  <a:moveTo>
                    <a:pt x="60" y="0"/>
                  </a:moveTo>
                  <a:lnTo>
                    <a:pt x="76" y="2"/>
                  </a:lnTo>
                  <a:lnTo>
                    <a:pt x="90" y="8"/>
                  </a:lnTo>
                  <a:lnTo>
                    <a:pt x="103" y="17"/>
                  </a:lnTo>
                  <a:lnTo>
                    <a:pt x="111" y="29"/>
                  </a:lnTo>
                  <a:lnTo>
                    <a:pt x="117" y="43"/>
                  </a:lnTo>
                  <a:lnTo>
                    <a:pt x="118" y="60"/>
                  </a:lnTo>
                  <a:lnTo>
                    <a:pt x="121" y="105"/>
                  </a:lnTo>
                  <a:lnTo>
                    <a:pt x="130" y="148"/>
                  </a:lnTo>
                  <a:lnTo>
                    <a:pt x="143" y="189"/>
                  </a:lnTo>
                  <a:lnTo>
                    <a:pt x="161" y="228"/>
                  </a:lnTo>
                  <a:lnTo>
                    <a:pt x="183" y="264"/>
                  </a:lnTo>
                  <a:lnTo>
                    <a:pt x="209" y="299"/>
                  </a:lnTo>
                  <a:lnTo>
                    <a:pt x="238" y="329"/>
                  </a:lnTo>
                  <a:lnTo>
                    <a:pt x="271" y="356"/>
                  </a:lnTo>
                  <a:lnTo>
                    <a:pt x="308" y="378"/>
                  </a:lnTo>
                  <a:lnTo>
                    <a:pt x="346" y="397"/>
                  </a:lnTo>
                  <a:lnTo>
                    <a:pt x="387" y="411"/>
                  </a:lnTo>
                  <a:lnTo>
                    <a:pt x="430" y="419"/>
                  </a:lnTo>
                  <a:lnTo>
                    <a:pt x="475" y="422"/>
                  </a:lnTo>
                  <a:lnTo>
                    <a:pt x="491" y="424"/>
                  </a:lnTo>
                  <a:lnTo>
                    <a:pt x="506" y="429"/>
                  </a:lnTo>
                  <a:lnTo>
                    <a:pt x="517" y="439"/>
                  </a:lnTo>
                  <a:lnTo>
                    <a:pt x="527" y="450"/>
                  </a:lnTo>
                  <a:lnTo>
                    <a:pt x="532" y="465"/>
                  </a:lnTo>
                  <a:lnTo>
                    <a:pt x="534" y="482"/>
                  </a:lnTo>
                  <a:lnTo>
                    <a:pt x="532" y="498"/>
                  </a:lnTo>
                  <a:lnTo>
                    <a:pt x="527" y="513"/>
                  </a:lnTo>
                  <a:lnTo>
                    <a:pt x="517" y="524"/>
                  </a:lnTo>
                  <a:lnTo>
                    <a:pt x="506" y="534"/>
                  </a:lnTo>
                  <a:lnTo>
                    <a:pt x="491" y="539"/>
                  </a:lnTo>
                  <a:lnTo>
                    <a:pt x="475" y="541"/>
                  </a:lnTo>
                  <a:lnTo>
                    <a:pt x="419" y="538"/>
                  </a:lnTo>
                  <a:lnTo>
                    <a:pt x="366" y="527"/>
                  </a:lnTo>
                  <a:lnTo>
                    <a:pt x="315" y="512"/>
                  </a:lnTo>
                  <a:lnTo>
                    <a:pt x="266" y="491"/>
                  </a:lnTo>
                  <a:lnTo>
                    <a:pt x="220" y="465"/>
                  </a:lnTo>
                  <a:lnTo>
                    <a:pt x="179" y="434"/>
                  </a:lnTo>
                  <a:lnTo>
                    <a:pt x="139" y="398"/>
                  </a:lnTo>
                  <a:lnTo>
                    <a:pt x="105" y="358"/>
                  </a:lnTo>
                  <a:lnTo>
                    <a:pt x="74" y="316"/>
                  </a:lnTo>
                  <a:lnTo>
                    <a:pt x="48" y="270"/>
                  </a:lnTo>
                  <a:lnTo>
                    <a:pt x="27" y="221"/>
                  </a:lnTo>
                  <a:lnTo>
                    <a:pt x="13" y="168"/>
                  </a:lnTo>
                  <a:lnTo>
                    <a:pt x="4" y="115"/>
                  </a:lnTo>
                  <a:lnTo>
                    <a:pt x="0" y="60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6" y="17"/>
                  </a:lnTo>
                  <a:lnTo>
                    <a:pt x="29" y="8"/>
                  </a:lnTo>
                  <a:lnTo>
                    <a:pt x="42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0" name="Freeform 1241"/>
            <p:cNvSpPr>
              <a:spLocks/>
            </p:cNvSpPr>
            <p:nvPr/>
          </p:nvSpPr>
          <p:spPr bwMode="auto">
            <a:xfrm>
              <a:off x="3709988" y="5273676"/>
              <a:ext cx="38100" cy="114300"/>
            </a:xfrm>
            <a:custGeom>
              <a:avLst/>
              <a:gdLst>
                <a:gd name="T0" fmla="*/ 66 w 244"/>
                <a:gd name="T1" fmla="*/ 0 h 713"/>
                <a:gd name="T2" fmla="*/ 80 w 244"/>
                <a:gd name="T3" fmla="*/ 2 h 713"/>
                <a:gd name="T4" fmla="*/ 94 w 244"/>
                <a:gd name="T5" fmla="*/ 7 h 713"/>
                <a:gd name="T6" fmla="*/ 107 w 244"/>
                <a:gd name="T7" fmla="*/ 18 h 713"/>
                <a:gd name="T8" fmla="*/ 142 w 244"/>
                <a:gd name="T9" fmla="*/ 56 h 713"/>
                <a:gd name="T10" fmla="*/ 171 w 244"/>
                <a:gd name="T11" fmla="*/ 97 h 713"/>
                <a:gd name="T12" fmla="*/ 195 w 244"/>
                <a:gd name="T13" fmla="*/ 141 h 713"/>
                <a:gd name="T14" fmla="*/ 215 w 244"/>
                <a:gd name="T15" fmla="*/ 186 h 713"/>
                <a:gd name="T16" fmla="*/ 229 w 244"/>
                <a:gd name="T17" fmla="*/ 233 h 713"/>
                <a:gd name="T18" fmla="*/ 239 w 244"/>
                <a:gd name="T19" fmla="*/ 281 h 713"/>
                <a:gd name="T20" fmla="*/ 244 w 244"/>
                <a:gd name="T21" fmla="*/ 330 h 713"/>
                <a:gd name="T22" fmla="*/ 243 w 244"/>
                <a:gd name="T23" fmla="*/ 379 h 713"/>
                <a:gd name="T24" fmla="*/ 238 w 244"/>
                <a:gd name="T25" fmla="*/ 427 h 713"/>
                <a:gd name="T26" fmla="*/ 228 w 244"/>
                <a:gd name="T27" fmla="*/ 476 h 713"/>
                <a:gd name="T28" fmla="*/ 213 w 244"/>
                <a:gd name="T29" fmla="*/ 523 h 713"/>
                <a:gd name="T30" fmla="*/ 192 w 244"/>
                <a:gd name="T31" fmla="*/ 569 h 713"/>
                <a:gd name="T32" fmla="*/ 167 w 244"/>
                <a:gd name="T33" fmla="*/ 614 h 713"/>
                <a:gd name="T34" fmla="*/ 137 w 244"/>
                <a:gd name="T35" fmla="*/ 656 h 713"/>
                <a:gd name="T36" fmla="*/ 101 w 244"/>
                <a:gd name="T37" fmla="*/ 695 h 713"/>
                <a:gd name="T38" fmla="*/ 89 w 244"/>
                <a:gd name="T39" fmla="*/ 705 h 713"/>
                <a:gd name="T40" fmla="*/ 76 w 244"/>
                <a:gd name="T41" fmla="*/ 711 h 713"/>
                <a:gd name="T42" fmla="*/ 59 w 244"/>
                <a:gd name="T43" fmla="*/ 713 h 713"/>
                <a:gd name="T44" fmla="*/ 44 w 244"/>
                <a:gd name="T45" fmla="*/ 711 h 713"/>
                <a:gd name="T46" fmla="*/ 30 w 244"/>
                <a:gd name="T47" fmla="*/ 705 h 713"/>
                <a:gd name="T48" fmla="*/ 18 w 244"/>
                <a:gd name="T49" fmla="*/ 695 h 713"/>
                <a:gd name="T50" fmla="*/ 8 w 244"/>
                <a:gd name="T51" fmla="*/ 682 h 713"/>
                <a:gd name="T52" fmla="*/ 2 w 244"/>
                <a:gd name="T53" fmla="*/ 668 h 713"/>
                <a:gd name="T54" fmla="*/ 0 w 244"/>
                <a:gd name="T55" fmla="*/ 654 h 713"/>
                <a:gd name="T56" fmla="*/ 2 w 244"/>
                <a:gd name="T57" fmla="*/ 639 h 713"/>
                <a:gd name="T58" fmla="*/ 8 w 244"/>
                <a:gd name="T59" fmla="*/ 624 h 713"/>
                <a:gd name="T60" fmla="*/ 18 w 244"/>
                <a:gd name="T61" fmla="*/ 612 h 713"/>
                <a:gd name="T62" fmla="*/ 48 w 244"/>
                <a:gd name="T63" fmla="*/ 577 h 713"/>
                <a:gd name="T64" fmla="*/ 74 w 244"/>
                <a:gd name="T65" fmla="*/ 540 h 713"/>
                <a:gd name="T66" fmla="*/ 94 w 244"/>
                <a:gd name="T67" fmla="*/ 501 h 713"/>
                <a:gd name="T68" fmla="*/ 109 w 244"/>
                <a:gd name="T69" fmla="*/ 460 h 713"/>
                <a:gd name="T70" fmla="*/ 120 w 244"/>
                <a:gd name="T71" fmla="*/ 419 h 713"/>
                <a:gd name="T72" fmla="*/ 125 w 244"/>
                <a:gd name="T73" fmla="*/ 376 h 713"/>
                <a:gd name="T74" fmla="*/ 125 w 244"/>
                <a:gd name="T75" fmla="*/ 333 h 713"/>
                <a:gd name="T76" fmla="*/ 121 w 244"/>
                <a:gd name="T77" fmla="*/ 290 h 713"/>
                <a:gd name="T78" fmla="*/ 111 w 244"/>
                <a:gd name="T79" fmla="*/ 249 h 713"/>
                <a:gd name="T80" fmla="*/ 97 w 244"/>
                <a:gd name="T81" fmla="*/ 209 h 713"/>
                <a:gd name="T82" fmla="*/ 77 w 244"/>
                <a:gd name="T83" fmla="*/ 170 h 713"/>
                <a:gd name="T84" fmla="*/ 53 w 244"/>
                <a:gd name="T85" fmla="*/ 134 h 713"/>
                <a:gd name="T86" fmla="*/ 24 w 244"/>
                <a:gd name="T87" fmla="*/ 101 h 713"/>
                <a:gd name="T88" fmla="*/ 15 w 244"/>
                <a:gd name="T89" fmla="*/ 88 h 713"/>
                <a:gd name="T90" fmla="*/ 8 w 244"/>
                <a:gd name="T91" fmla="*/ 74 h 713"/>
                <a:gd name="T92" fmla="*/ 6 w 244"/>
                <a:gd name="T93" fmla="*/ 60 h 713"/>
                <a:gd name="T94" fmla="*/ 8 w 244"/>
                <a:gd name="T95" fmla="*/ 45 h 713"/>
                <a:gd name="T96" fmla="*/ 15 w 244"/>
                <a:gd name="T97" fmla="*/ 30 h 713"/>
                <a:gd name="T98" fmla="*/ 24 w 244"/>
                <a:gd name="T99" fmla="*/ 18 h 713"/>
                <a:gd name="T100" fmla="*/ 37 w 244"/>
                <a:gd name="T101" fmla="*/ 7 h 713"/>
                <a:gd name="T102" fmla="*/ 51 w 244"/>
                <a:gd name="T103" fmla="*/ 2 h 713"/>
                <a:gd name="T104" fmla="*/ 66 w 244"/>
                <a:gd name="T105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4" h="713">
                  <a:moveTo>
                    <a:pt x="66" y="0"/>
                  </a:moveTo>
                  <a:lnTo>
                    <a:pt x="80" y="2"/>
                  </a:lnTo>
                  <a:lnTo>
                    <a:pt x="94" y="7"/>
                  </a:lnTo>
                  <a:lnTo>
                    <a:pt x="107" y="18"/>
                  </a:lnTo>
                  <a:lnTo>
                    <a:pt x="142" y="56"/>
                  </a:lnTo>
                  <a:lnTo>
                    <a:pt x="171" y="97"/>
                  </a:lnTo>
                  <a:lnTo>
                    <a:pt x="195" y="141"/>
                  </a:lnTo>
                  <a:lnTo>
                    <a:pt x="215" y="186"/>
                  </a:lnTo>
                  <a:lnTo>
                    <a:pt x="229" y="233"/>
                  </a:lnTo>
                  <a:lnTo>
                    <a:pt x="239" y="281"/>
                  </a:lnTo>
                  <a:lnTo>
                    <a:pt x="244" y="330"/>
                  </a:lnTo>
                  <a:lnTo>
                    <a:pt x="243" y="379"/>
                  </a:lnTo>
                  <a:lnTo>
                    <a:pt x="238" y="427"/>
                  </a:lnTo>
                  <a:lnTo>
                    <a:pt x="228" y="476"/>
                  </a:lnTo>
                  <a:lnTo>
                    <a:pt x="213" y="523"/>
                  </a:lnTo>
                  <a:lnTo>
                    <a:pt x="192" y="569"/>
                  </a:lnTo>
                  <a:lnTo>
                    <a:pt x="167" y="614"/>
                  </a:lnTo>
                  <a:lnTo>
                    <a:pt x="137" y="656"/>
                  </a:lnTo>
                  <a:lnTo>
                    <a:pt x="101" y="695"/>
                  </a:lnTo>
                  <a:lnTo>
                    <a:pt x="89" y="705"/>
                  </a:lnTo>
                  <a:lnTo>
                    <a:pt x="76" y="711"/>
                  </a:lnTo>
                  <a:lnTo>
                    <a:pt x="59" y="713"/>
                  </a:lnTo>
                  <a:lnTo>
                    <a:pt x="44" y="711"/>
                  </a:lnTo>
                  <a:lnTo>
                    <a:pt x="30" y="705"/>
                  </a:lnTo>
                  <a:lnTo>
                    <a:pt x="18" y="695"/>
                  </a:lnTo>
                  <a:lnTo>
                    <a:pt x="8" y="682"/>
                  </a:lnTo>
                  <a:lnTo>
                    <a:pt x="2" y="668"/>
                  </a:lnTo>
                  <a:lnTo>
                    <a:pt x="0" y="654"/>
                  </a:lnTo>
                  <a:lnTo>
                    <a:pt x="2" y="639"/>
                  </a:lnTo>
                  <a:lnTo>
                    <a:pt x="8" y="624"/>
                  </a:lnTo>
                  <a:lnTo>
                    <a:pt x="18" y="612"/>
                  </a:lnTo>
                  <a:lnTo>
                    <a:pt x="48" y="577"/>
                  </a:lnTo>
                  <a:lnTo>
                    <a:pt x="74" y="540"/>
                  </a:lnTo>
                  <a:lnTo>
                    <a:pt x="94" y="501"/>
                  </a:lnTo>
                  <a:lnTo>
                    <a:pt x="109" y="460"/>
                  </a:lnTo>
                  <a:lnTo>
                    <a:pt x="120" y="419"/>
                  </a:lnTo>
                  <a:lnTo>
                    <a:pt x="125" y="376"/>
                  </a:lnTo>
                  <a:lnTo>
                    <a:pt x="125" y="333"/>
                  </a:lnTo>
                  <a:lnTo>
                    <a:pt x="121" y="290"/>
                  </a:lnTo>
                  <a:lnTo>
                    <a:pt x="111" y="249"/>
                  </a:lnTo>
                  <a:lnTo>
                    <a:pt x="97" y="209"/>
                  </a:lnTo>
                  <a:lnTo>
                    <a:pt x="77" y="170"/>
                  </a:lnTo>
                  <a:lnTo>
                    <a:pt x="53" y="134"/>
                  </a:lnTo>
                  <a:lnTo>
                    <a:pt x="24" y="101"/>
                  </a:lnTo>
                  <a:lnTo>
                    <a:pt x="15" y="88"/>
                  </a:lnTo>
                  <a:lnTo>
                    <a:pt x="8" y="74"/>
                  </a:lnTo>
                  <a:lnTo>
                    <a:pt x="6" y="60"/>
                  </a:lnTo>
                  <a:lnTo>
                    <a:pt x="8" y="45"/>
                  </a:lnTo>
                  <a:lnTo>
                    <a:pt x="15" y="30"/>
                  </a:lnTo>
                  <a:lnTo>
                    <a:pt x="24" y="18"/>
                  </a:lnTo>
                  <a:lnTo>
                    <a:pt x="37" y="7"/>
                  </a:lnTo>
                  <a:lnTo>
                    <a:pt x="51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1" name="Freeform 1242"/>
            <p:cNvSpPr>
              <a:spLocks/>
            </p:cNvSpPr>
            <p:nvPr/>
          </p:nvSpPr>
          <p:spPr bwMode="auto">
            <a:xfrm>
              <a:off x="3692526" y="5180013"/>
              <a:ext cx="38100" cy="112713"/>
            </a:xfrm>
            <a:custGeom>
              <a:avLst/>
              <a:gdLst>
                <a:gd name="T0" fmla="*/ 185 w 243"/>
                <a:gd name="T1" fmla="*/ 0 h 713"/>
                <a:gd name="T2" fmla="*/ 200 w 243"/>
                <a:gd name="T3" fmla="*/ 2 h 713"/>
                <a:gd name="T4" fmla="*/ 213 w 243"/>
                <a:gd name="T5" fmla="*/ 8 h 713"/>
                <a:gd name="T6" fmla="*/ 226 w 243"/>
                <a:gd name="T7" fmla="*/ 18 h 713"/>
                <a:gd name="T8" fmla="*/ 236 w 243"/>
                <a:gd name="T9" fmla="*/ 30 h 713"/>
                <a:gd name="T10" fmla="*/ 242 w 243"/>
                <a:gd name="T11" fmla="*/ 45 h 713"/>
                <a:gd name="T12" fmla="*/ 243 w 243"/>
                <a:gd name="T13" fmla="*/ 60 h 713"/>
                <a:gd name="T14" fmla="*/ 242 w 243"/>
                <a:gd name="T15" fmla="*/ 74 h 713"/>
                <a:gd name="T16" fmla="*/ 236 w 243"/>
                <a:gd name="T17" fmla="*/ 88 h 713"/>
                <a:gd name="T18" fmla="*/ 226 w 243"/>
                <a:gd name="T19" fmla="*/ 101 h 713"/>
                <a:gd name="T20" fmla="*/ 195 w 243"/>
                <a:gd name="T21" fmla="*/ 138 h 713"/>
                <a:gd name="T22" fmla="*/ 169 w 243"/>
                <a:gd name="T23" fmla="*/ 178 h 713"/>
                <a:gd name="T24" fmla="*/ 148 w 243"/>
                <a:gd name="T25" fmla="*/ 219 h 713"/>
                <a:gd name="T26" fmla="*/ 133 w 243"/>
                <a:gd name="T27" fmla="*/ 264 h 713"/>
                <a:gd name="T28" fmla="*/ 122 w 243"/>
                <a:gd name="T29" fmla="*/ 309 h 713"/>
                <a:gd name="T30" fmla="*/ 119 w 243"/>
                <a:gd name="T31" fmla="*/ 356 h 713"/>
                <a:gd name="T32" fmla="*/ 121 w 243"/>
                <a:gd name="T33" fmla="*/ 397 h 713"/>
                <a:gd name="T34" fmla="*/ 128 w 243"/>
                <a:gd name="T35" fmla="*/ 437 h 713"/>
                <a:gd name="T36" fmla="*/ 138 w 243"/>
                <a:gd name="T37" fmla="*/ 476 h 713"/>
                <a:gd name="T38" fmla="*/ 153 w 243"/>
                <a:gd name="T39" fmla="*/ 514 h 713"/>
                <a:gd name="T40" fmla="*/ 171 w 243"/>
                <a:gd name="T41" fmla="*/ 549 h 713"/>
                <a:gd name="T42" fmla="*/ 194 w 243"/>
                <a:gd name="T43" fmla="*/ 582 h 713"/>
                <a:gd name="T44" fmla="*/ 220 w 243"/>
                <a:gd name="T45" fmla="*/ 612 h 713"/>
                <a:gd name="T46" fmla="*/ 230 w 243"/>
                <a:gd name="T47" fmla="*/ 624 h 713"/>
                <a:gd name="T48" fmla="*/ 236 w 243"/>
                <a:gd name="T49" fmla="*/ 639 h 713"/>
                <a:gd name="T50" fmla="*/ 238 w 243"/>
                <a:gd name="T51" fmla="*/ 654 h 713"/>
                <a:gd name="T52" fmla="*/ 236 w 243"/>
                <a:gd name="T53" fmla="*/ 668 h 713"/>
                <a:gd name="T54" fmla="*/ 230 w 243"/>
                <a:gd name="T55" fmla="*/ 682 h 713"/>
                <a:gd name="T56" fmla="*/ 220 w 243"/>
                <a:gd name="T57" fmla="*/ 695 h 713"/>
                <a:gd name="T58" fmla="*/ 208 w 243"/>
                <a:gd name="T59" fmla="*/ 705 h 713"/>
                <a:gd name="T60" fmla="*/ 194 w 243"/>
                <a:gd name="T61" fmla="*/ 711 h 713"/>
                <a:gd name="T62" fmla="*/ 179 w 243"/>
                <a:gd name="T63" fmla="*/ 713 h 713"/>
                <a:gd name="T64" fmla="*/ 162 w 243"/>
                <a:gd name="T65" fmla="*/ 711 h 713"/>
                <a:gd name="T66" fmla="*/ 150 w 243"/>
                <a:gd name="T67" fmla="*/ 705 h 713"/>
                <a:gd name="T68" fmla="*/ 137 w 243"/>
                <a:gd name="T69" fmla="*/ 695 h 713"/>
                <a:gd name="T70" fmla="*/ 106 w 243"/>
                <a:gd name="T71" fmla="*/ 660 h 713"/>
                <a:gd name="T72" fmla="*/ 79 w 243"/>
                <a:gd name="T73" fmla="*/ 623 h 713"/>
                <a:gd name="T74" fmla="*/ 55 w 243"/>
                <a:gd name="T75" fmla="*/ 583 h 713"/>
                <a:gd name="T76" fmla="*/ 36 w 243"/>
                <a:gd name="T77" fmla="*/ 541 h 713"/>
                <a:gd name="T78" fmla="*/ 20 w 243"/>
                <a:gd name="T79" fmla="*/ 497 h 713"/>
                <a:gd name="T80" fmla="*/ 10 w 243"/>
                <a:gd name="T81" fmla="*/ 452 h 713"/>
                <a:gd name="T82" fmla="*/ 3 w 243"/>
                <a:gd name="T83" fmla="*/ 405 h 713"/>
                <a:gd name="T84" fmla="*/ 0 w 243"/>
                <a:gd name="T85" fmla="*/ 356 h 713"/>
                <a:gd name="T86" fmla="*/ 4 w 243"/>
                <a:gd name="T87" fmla="*/ 301 h 713"/>
                <a:gd name="T88" fmla="*/ 13 w 243"/>
                <a:gd name="T89" fmla="*/ 247 h 713"/>
                <a:gd name="T90" fmla="*/ 29 w 243"/>
                <a:gd name="T91" fmla="*/ 196 h 713"/>
                <a:gd name="T92" fmla="*/ 49 w 243"/>
                <a:gd name="T93" fmla="*/ 147 h 713"/>
                <a:gd name="T94" fmla="*/ 75 w 243"/>
                <a:gd name="T95" fmla="*/ 101 h 713"/>
                <a:gd name="T96" fmla="*/ 107 w 243"/>
                <a:gd name="T97" fmla="*/ 58 h 713"/>
                <a:gd name="T98" fmla="*/ 143 w 243"/>
                <a:gd name="T99" fmla="*/ 18 h 713"/>
                <a:gd name="T100" fmla="*/ 156 w 243"/>
                <a:gd name="T101" fmla="*/ 8 h 713"/>
                <a:gd name="T102" fmla="*/ 169 w 243"/>
                <a:gd name="T103" fmla="*/ 2 h 713"/>
                <a:gd name="T104" fmla="*/ 185 w 243"/>
                <a:gd name="T105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3" h="713">
                  <a:moveTo>
                    <a:pt x="185" y="0"/>
                  </a:moveTo>
                  <a:lnTo>
                    <a:pt x="200" y="2"/>
                  </a:lnTo>
                  <a:lnTo>
                    <a:pt x="213" y="8"/>
                  </a:lnTo>
                  <a:lnTo>
                    <a:pt x="226" y="18"/>
                  </a:lnTo>
                  <a:lnTo>
                    <a:pt x="236" y="30"/>
                  </a:lnTo>
                  <a:lnTo>
                    <a:pt x="242" y="45"/>
                  </a:lnTo>
                  <a:lnTo>
                    <a:pt x="243" y="60"/>
                  </a:lnTo>
                  <a:lnTo>
                    <a:pt x="242" y="74"/>
                  </a:lnTo>
                  <a:lnTo>
                    <a:pt x="236" y="88"/>
                  </a:lnTo>
                  <a:lnTo>
                    <a:pt x="226" y="101"/>
                  </a:lnTo>
                  <a:lnTo>
                    <a:pt x="195" y="138"/>
                  </a:lnTo>
                  <a:lnTo>
                    <a:pt x="169" y="178"/>
                  </a:lnTo>
                  <a:lnTo>
                    <a:pt x="148" y="219"/>
                  </a:lnTo>
                  <a:lnTo>
                    <a:pt x="133" y="264"/>
                  </a:lnTo>
                  <a:lnTo>
                    <a:pt x="122" y="309"/>
                  </a:lnTo>
                  <a:lnTo>
                    <a:pt x="119" y="356"/>
                  </a:lnTo>
                  <a:lnTo>
                    <a:pt x="121" y="397"/>
                  </a:lnTo>
                  <a:lnTo>
                    <a:pt x="128" y="437"/>
                  </a:lnTo>
                  <a:lnTo>
                    <a:pt x="138" y="476"/>
                  </a:lnTo>
                  <a:lnTo>
                    <a:pt x="153" y="514"/>
                  </a:lnTo>
                  <a:lnTo>
                    <a:pt x="171" y="549"/>
                  </a:lnTo>
                  <a:lnTo>
                    <a:pt x="194" y="582"/>
                  </a:lnTo>
                  <a:lnTo>
                    <a:pt x="220" y="612"/>
                  </a:lnTo>
                  <a:lnTo>
                    <a:pt x="230" y="624"/>
                  </a:lnTo>
                  <a:lnTo>
                    <a:pt x="236" y="639"/>
                  </a:lnTo>
                  <a:lnTo>
                    <a:pt x="238" y="654"/>
                  </a:lnTo>
                  <a:lnTo>
                    <a:pt x="236" y="668"/>
                  </a:lnTo>
                  <a:lnTo>
                    <a:pt x="230" y="682"/>
                  </a:lnTo>
                  <a:lnTo>
                    <a:pt x="220" y="695"/>
                  </a:lnTo>
                  <a:lnTo>
                    <a:pt x="208" y="705"/>
                  </a:lnTo>
                  <a:lnTo>
                    <a:pt x="194" y="711"/>
                  </a:lnTo>
                  <a:lnTo>
                    <a:pt x="179" y="713"/>
                  </a:lnTo>
                  <a:lnTo>
                    <a:pt x="162" y="711"/>
                  </a:lnTo>
                  <a:lnTo>
                    <a:pt x="150" y="705"/>
                  </a:lnTo>
                  <a:lnTo>
                    <a:pt x="137" y="695"/>
                  </a:lnTo>
                  <a:lnTo>
                    <a:pt x="106" y="660"/>
                  </a:lnTo>
                  <a:lnTo>
                    <a:pt x="79" y="623"/>
                  </a:lnTo>
                  <a:lnTo>
                    <a:pt x="55" y="583"/>
                  </a:lnTo>
                  <a:lnTo>
                    <a:pt x="36" y="541"/>
                  </a:lnTo>
                  <a:lnTo>
                    <a:pt x="20" y="497"/>
                  </a:lnTo>
                  <a:lnTo>
                    <a:pt x="10" y="452"/>
                  </a:lnTo>
                  <a:lnTo>
                    <a:pt x="3" y="405"/>
                  </a:lnTo>
                  <a:lnTo>
                    <a:pt x="0" y="356"/>
                  </a:lnTo>
                  <a:lnTo>
                    <a:pt x="4" y="301"/>
                  </a:lnTo>
                  <a:lnTo>
                    <a:pt x="13" y="247"/>
                  </a:lnTo>
                  <a:lnTo>
                    <a:pt x="29" y="196"/>
                  </a:lnTo>
                  <a:lnTo>
                    <a:pt x="49" y="147"/>
                  </a:lnTo>
                  <a:lnTo>
                    <a:pt x="75" y="101"/>
                  </a:lnTo>
                  <a:lnTo>
                    <a:pt x="107" y="58"/>
                  </a:lnTo>
                  <a:lnTo>
                    <a:pt x="143" y="18"/>
                  </a:lnTo>
                  <a:lnTo>
                    <a:pt x="156" y="8"/>
                  </a:lnTo>
                  <a:lnTo>
                    <a:pt x="169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2" name="Freeform 1243"/>
            <p:cNvSpPr>
              <a:spLocks/>
            </p:cNvSpPr>
            <p:nvPr/>
          </p:nvSpPr>
          <p:spPr bwMode="auto">
            <a:xfrm>
              <a:off x="3917951" y="5208588"/>
              <a:ext cx="19050" cy="17463"/>
            </a:xfrm>
            <a:custGeom>
              <a:avLst/>
              <a:gdLst>
                <a:gd name="T0" fmla="*/ 60 w 118"/>
                <a:gd name="T1" fmla="*/ 0 h 118"/>
                <a:gd name="T2" fmla="*/ 76 w 118"/>
                <a:gd name="T3" fmla="*/ 1 h 118"/>
                <a:gd name="T4" fmla="*/ 90 w 118"/>
                <a:gd name="T5" fmla="*/ 7 h 118"/>
                <a:gd name="T6" fmla="*/ 103 w 118"/>
                <a:gd name="T7" fmla="*/ 15 h 118"/>
                <a:gd name="T8" fmla="*/ 111 w 118"/>
                <a:gd name="T9" fmla="*/ 28 h 118"/>
                <a:gd name="T10" fmla="*/ 117 w 118"/>
                <a:gd name="T11" fmla="*/ 41 h 118"/>
                <a:gd name="T12" fmla="*/ 118 w 118"/>
                <a:gd name="T13" fmla="*/ 59 h 118"/>
                <a:gd name="T14" fmla="*/ 117 w 118"/>
                <a:gd name="T15" fmla="*/ 76 h 118"/>
                <a:gd name="T16" fmla="*/ 111 w 118"/>
                <a:gd name="T17" fmla="*/ 89 h 118"/>
                <a:gd name="T18" fmla="*/ 103 w 118"/>
                <a:gd name="T19" fmla="*/ 102 h 118"/>
                <a:gd name="T20" fmla="*/ 90 w 118"/>
                <a:gd name="T21" fmla="*/ 110 h 118"/>
                <a:gd name="T22" fmla="*/ 76 w 118"/>
                <a:gd name="T23" fmla="*/ 117 h 118"/>
                <a:gd name="T24" fmla="*/ 60 w 118"/>
                <a:gd name="T25" fmla="*/ 118 h 118"/>
                <a:gd name="T26" fmla="*/ 42 w 118"/>
                <a:gd name="T27" fmla="*/ 117 h 118"/>
                <a:gd name="T28" fmla="*/ 29 w 118"/>
                <a:gd name="T29" fmla="*/ 110 h 118"/>
                <a:gd name="T30" fmla="*/ 16 w 118"/>
                <a:gd name="T31" fmla="*/ 102 h 118"/>
                <a:gd name="T32" fmla="*/ 8 w 118"/>
                <a:gd name="T33" fmla="*/ 89 h 118"/>
                <a:gd name="T34" fmla="*/ 2 w 118"/>
                <a:gd name="T35" fmla="*/ 76 h 118"/>
                <a:gd name="T36" fmla="*/ 0 w 118"/>
                <a:gd name="T37" fmla="*/ 59 h 118"/>
                <a:gd name="T38" fmla="*/ 2 w 118"/>
                <a:gd name="T39" fmla="*/ 41 h 118"/>
                <a:gd name="T40" fmla="*/ 8 w 118"/>
                <a:gd name="T41" fmla="*/ 28 h 118"/>
                <a:gd name="T42" fmla="*/ 16 w 118"/>
                <a:gd name="T43" fmla="*/ 15 h 118"/>
                <a:gd name="T44" fmla="*/ 29 w 118"/>
                <a:gd name="T45" fmla="*/ 7 h 118"/>
                <a:gd name="T46" fmla="*/ 42 w 118"/>
                <a:gd name="T47" fmla="*/ 1 h 118"/>
                <a:gd name="T48" fmla="*/ 60 w 118"/>
                <a:gd name="T4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6" y="1"/>
                  </a:lnTo>
                  <a:lnTo>
                    <a:pt x="90" y="7"/>
                  </a:lnTo>
                  <a:lnTo>
                    <a:pt x="103" y="15"/>
                  </a:lnTo>
                  <a:lnTo>
                    <a:pt x="111" y="28"/>
                  </a:lnTo>
                  <a:lnTo>
                    <a:pt x="117" y="41"/>
                  </a:lnTo>
                  <a:lnTo>
                    <a:pt x="118" y="59"/>
                  </a:lnTo>
                  <a:lnTo>
                    <a:pt x="117" y="76"/>
                  </a:lnTo>
                  <a:lnTo>
                    <a:pt x="111" y="89"/>
                  </a:lnTo>
                  <a:lnTo>
                    <a:pt x="103" y="102"/>
                  </a:lnTo>
                  <a:lnTo>
                    <a:pt x="90" y="110"/>
                  </a:lnTo>
                  <a:lnTo>
                    <a:pt x="76" y="117"/>
                  </a:lnTo>
                  <a:lnTo>
                    <a:pt x="60" y="118"/>
                  </a:lnTo>
                  <a:lnTo>
                    <a:pt x="42" y="117"/>
                  </a:lnTo>
                  <a:lnTo>
                    <a:pt x="29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6" y="15"/>
                  </a:lnTo>
                  <a:lnTo>
                    <a:pt x="29" y="7"/>
                  </a:lnTo>
                  <a:lnTo>
                    <a:pt x="42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3" name="Freeform 1244"/>
            <p:cNvSpPr>
              <a:spLocks/>
            </p:cNvSpPr>
            <p:nvPr/>
          </p:nvSpPr>
          <p:spPr bwMode="auto">
            <a:xfrm>
              <a:off x="3917951" y="5151438"/>
              <a:ext cx="19050" cy="19050"/>
            </a:xfrm>
            <a:custGeom>
              <a:avLst/>
              <a:gdLst>
                <a:gd name="T0" fmla="*/ 60 w 118"/>
                <a:gd name="T1" fmla="*/ 0 h 119"/>
                <a:gd name="T2" fmla="*/ 76 w 118"/>
                <a:gd name="T3" fmla="*/ 2 h 119"/>
                <a:gd name="T4" fmla="*/ 90 w 118"/>
                <a:gd name="T5" fmla="*/ 7 h 119"/>
                <a:gd name="T6" fmla="*/ 103 w 118"/>
                <a:gd name="T7" fmla="*/ 16 h 119"/>
                <a:gd name="T8" fmla="*/ 111 w 118"/>
                <a:gd name="T9" fmla="*/ 28 h 119"/>
                <a:gd name="T10" fmla="*/ 117 w 118"/>
                <a:gd name="T11" fmla="*/ 42 h 119"/>
                <a:gd name="T12" fmla="*/ 118 w 118"/>
                <a:gd name="T13" fmla="*/ 59 h 119"/>
                <a:gd name="T14" fmla="*/ 117 w 118"/>
                <a:gd name="T15" fmla="*/ 76 h 119"/>
                <a:gd name="T16" fmla="*/ 111 w 118"/>
                <a:gd name="T17" fmla="*/ 90 h 119"/>
                <a:gd name="T18" fmla="*/ 103 w 118"/>
                <a:gd name="T19" fmla="*/ 102 h 119"/>
                <a:gd name="T20" fmla="*/ 90 w 118"/>
                <a:gd name="T21" fmla="*/ 111 h 119"/>
                <a:gd name="T22" fmla="*/ 76 w 118"/>
                <a:gd name="T23" fmla="*/ 117 h 119"/>
                <a:gd name="T24" fmla="*/ 60 w 118"/>
                <a:gd name="T25" fmla="*/ 119 h 119"/>
                <a:gd name="T26" fmla="*/ 42 w 118"/>
                <a:gd name="T27" fmla="*/ 117 h 119"/>
                <a:gd name="T28" fmla="*/ 29 w 118"/>
                <a:gd name="T29" fmla="*/ 111 h 119"/>
                <a:gd name="T30" fmla="*/ 16 w 118"/>
                <a:gd name="T31" fmla="*/ 102 h 119"/>
                <a:gd name="T32" fmla="*/ 8 w 118"/>
                <a:gd name="T33" fmla="*/ 90 h 119"/>
                <a:gd name="T34" fmla="*/ 2 w 118"/>
                <a:gd name="T35" fmla="*/ 76 h 119"/>
                <a:gd name="T36" fmla="*/ 0 w 118"/>
                <a:gd name="T37" fmla="*/ 59 h 119"/>
                <a:gd name="T38" fmla="*/ 2 w 118"/>
                <a:gd name="T39" fmla="*/ 42 h 119"/>
                <a:gd name="T40" fmla="*/ 8 w 118"/>
                <a:gd name="T41" fmla="*/ 28 h 119"/>
                <a:gd name="T42" fmla="*/ 16 w 118"/>
                <a:gd name="T43" fmla="*/ 16 h 119"/>
                <a:gd name="T44" fmla="*/ 29 w 118"/>
                <a:gd name="T45" fmla="*/ 7 h 119"/>
                <a:gd name="T46" fmla="*/ 42 w 118"/>
                <a:gd name="T47" fmla="*/ 2 h 119"/>
                <a:gd name="T48" fmla="*/ 60 w 118"/>
                <a:gd name="T4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119">
                  <a:moveTo>
                    <a:pt x="60" y="0"/>
                  </a:moveTo>
                  <a:lnTo>
                    <a:pt x="76" y="2"/>
                  </a:lnTo>
                  <a:lnTo>
                    <a:pt x="90" y="7"/>
                  </a:lnTo>
                  <a:lnTo>
                    <a:pt x="103" y="16"/>
                  </a:lnTo>
                  <a:lnTo>
                    <a:pt x="111" y="28"/>
                  </a:lnTo>
                  <a:lnTo>
                    <a:pt x="117" y="42"/>
                  </a:lnTo>
                  <a:lnTo>
                    <a:pt x="118" y="59"/>
                  </a:lnTo>
                  <a:lnTo>
                    <a:pt x="117" y="76"/>
                  </a:lnTo>
                  <a:lnTo>
                    <a:pt x="111" y="90"/>
                  </a:lnTo>
                  <a:lnTo>
                    <a:pt x="103" y="102"/>
                  </a:lnTo>
                  <a:lnTo>
                    <a:pt x="90" y="111"/>
                  </a:lnTo>
                  <a:lnTo>
                    <a:pt x="76" y="117"/>
                  </a:lnTo>
                  <a:lnTo>
                    <a:pt x="60" y="119"/>
                  </a:lnTo>
                  <a:lnTo>
                    <a:pt x="42" y="117"/>
                  </a:lnTo>
                  <a:lnTo>
                    <a:pt x="29" y="111"/>
                  </a:lnTo>
                  <a:lnTo>
                    <a:pt x="16" y="102"/>
                  </a:lnTo>
                  <a:lnTo>
                    <a:pt x="8" y="90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6" y="16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4" name="Freeform 1245"/>
            <p:cNvSpPr>
              <a:spLocks/>
            </p:cNvSpPr>
            <p:nvPr/>
          </p:nvSpPr>
          <p:spPr bwMode="auto">
            <a:xfrm>
              <a:off x="3917951" y="5180013"/>
              <a:ext cx="19050" cy="19050"/>
            </a:xfrm>
            <a:custGeom>
              <a:avLst/>
              <a:gdLst>
                <a:gd name="T0" fmla="*/ 60 w 118"/>
                <a:gd name="T1" fmla="*/ 0 h 119"/>
                <a:gd name="T2" fmla="*/ 76 w 118"/>
                <a:gd name="T3" fmla="*/ 2 h 119"/>
                <a:gd name="T4" fmla="*/ 90 w 118"/>
                <a:gd name="T5" fmla="*/ 7 h 119"/>
                <a:gd name="T6" fmla="*/ 103 w 118"/>
                <a:gd name="T7" fmla="*/ 17 h 119"/>
                <a:gd name="T8" fmla="*/ 111 w 118"/>
                <a:gd name="T9" fmla="*/ 28 h 119"/>
                <a:gd name="T10" fmla="*/ 117 w 118"/>
                <a:gd name="T11" fmla="*/ 43 h 119"/>
                <a:gd name="T12" fmla="*/ 118 w 118"/>
                <a:gd name="T13" fmla="*/ 60 h 119"/>
                <a:gd name="T14" fmla="*/ 117 w 118"/>
                <a:gd name="T15" fmla="*/ 76 h 119"/>
                <a:gd name="T16" fmla="*/ 111 w 118"/>
                <a:gd name="T17" fmla="*/ 91 h 119"/>
                <a:gd name="T18" fmla="*/ 103 w 118"/>
                <a:gd name="T19" fmla="*/ 102 h 119"/>
                <a:gd name="T20" fmla="*/ 90 w 118"/>
                <a:gd name="T21" fmla="*/ 112 h 119"/>
                <a:gd name="T22" fmla="*/ 76 w 118"/>
                <a:gd name="T23" fmla="*/ 117 h 119"/>
                <a:gd name="T24" fmla="*/ 60 w 118"/>
                <a:gd name="T25" fmla="*/ 119 h 119"/>
                <a:gd name="T26" fmla="*/ 42 w 118"/>
                <a:gd name="T27" fmla="*/ 117 h 119"/>
                <a:gd name="T28" fmla="*/ 29 w 118"/>
                <a:gd name="T29" fmla="*/ 112 h 119"/>
                <a:gd name="T30" fmla="*/ 16 w 118"/>
                <a:gd name="T31" fmla="*/ 102 h 119"/>
                <a:gd name="T32" fmla="*/ 8 w 118"/>
                <a:gd name="T33" fmla="*/ 91 h 119"/>
                <a:gd name="T34" fmla="*/ 2 w 118"/>
                <a:gd name="T35" fmla="*/ 76 h 119"/>
                <a:gd name="T36" fmla="*/ 0 w 118"/>
                <a:gd name="T37" fmla="*/ 60 h 119"/>
                <a:gd name="T38" fmla="*/ 2 w 118"/>
                <a:gd name="T39" fmla="*/ 43 h 119"/>
                <a:gd name="T40" fmla="*/ 8 w 118"/>
                <a:gd name="T41" fmla="*/ 28 h 119"/>
                <a:gd name="T42" fmla="*/ 16 w 118"/>
                <a:gd name="T43" fmla="*/ 17 h 119"/>
                <a:gd name="T44" fmla="*/ 29 w 118"/>
                <a:gd name="T45" fmla="*/ 7 h 119"/>
                <a:gd name="T46" fmla="*/ 42 w 118"/>
                <a:gd name="T47" fmla="*/ 2 h 119"/>
                <a:gd name="T48" fmla="*/ 60 w 118"/>
                <a:gd name="T4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119">
                  <a:moveTo>
                    <a:pt x="60" y="0"/>
                  </a:moveTo>
                  <a:lnTo>
                    <a:pt x="76" y="2"/>
                  </a:lnTo>
                  <a:lnTo>
                    <a:pt x="90" y="7"/>
                  </a:lnTo>
                  <a:lnTo>
                    <a:pt x="103" y="17"/>
                  </a:lnTo>
                  <a:lnTo>
                    <a:pt x="111" y="28"/>
                  </a:lnTo>
                  <a:lnTo>
                    <a:pt x="117" y="43"/>
                  </a:lnTo>
                  <a:lnTo>
                    <a:pt x="118" y="60"/>
                  </a:lnTo>
                  <a:lnTo>
                    <a:pt x="117" y="76"/>
                  </a:lnTo>
                  <a:lnTo>
                    <a:pt x="111" y="91"/>
                  </a:lnTo>
                  <a:lnTo>
                    <a:pt x="103" y="102"/>
                  </a:lnTo>
                  <a:lnTo>
                    <a:pt x="90" y="112"/>
                  </a:lnTo>
                  <a:lnTo>
                    <a:pt x="76" y="117"/>
                  </a:lnTo>
                  <a:lnTo>
                    <a:pt x="60" y="119"/>
                  </a:lnTo>
                  <a:lnTo>
                    <a:pt x="42" y="117"/>
                  </a:lnTo>
                  <a:lnTo>
                    <a:pt x="29" y="112"/>
                  </a:lnTo>
                  <a:lnTo>
                    <a:pt x="16" y="102"/>
                  </a:lnTo>
                  <a:lnTo>
                    <a:pt x="8" y="91"/>
                  </a:lnTo>
                  <a:lnTo>
                    <a:pt x="2" y="76"/>
                  </a:lnTo>
                  <a:lnTo>
                    <a:pt x="0" y="60"/>
                  </a:lnTo>
                  <a:lnTo>
                    <a:pt x="2" y="43"/>
                  </a:lnTo>
                  <a:lnTo>
                    <a:pt x="8" y="28"/>
                  </a:lnTo>
                  <a:lnTo>
                    <a:pt x="16" y="17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5" name="Freeform 1246"/>
            <p:cNvSpPr>
              <a:spLocks/>
            </p:cNvSpPr>
            <p:nvPr/>
          </p:nvSpPr>
          <p:spPr bwMode="auto">
            <a:xfrm>
              <a:off x="3946526" y="5208588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6 w 118"/>
                <a:gd name="T3" fmla="*/ 1 h 118"/>
                <a:gd name="T4" fmla="*/ 90 w 118"/>
                <a:gd name="T5" fmla="*/ 7 h 118"/>
                <a:gd name="T6" fmla="*/ 102 w 118"/>
                <a:gd name="T7" fmla="*/ 15 h 118"/>
                <a:gd name="T8" fmla="*/ 111 w 118"/>
                <a:gd name="T9" fmla="*/ 28 h 118"/>
                <a:gd name="T10" fmla="*/ 116 w 118"/>
                <a:gd name="T11" fmla="*/ 41 h 118"/>
                <a:gd name="T12" fmla="*/ 118 w 118"/>
                <a:gd name="T13" fmla="*/ 59 h 118"/>
                <a:gd name="T14" fmla="*/ 116 w 118"/>
                <a:gd name="T15" fmla="*/ 76 h 118"/>
                <a:gd name="T16" fmla="*/ 111 w 118"/>
                <a:gd name="T17" fmla="*/ 89 h 118"/>
                <a:gd name="T18" fmla="*/ 102 w 118"/>
                <a:gd name="T19" fmla="*/ 102 h 118"/>
                <a:gd name="T20" fmla="*/ 90 w 118"/>
                <a:gd name="T21" fmla="*/ 110 h 118"/>
                <a:gd name="T22" fmla="*/ 76 w 118"/>
                <a:gd name="T23" fmla="*/ 117 h 118"/>
                <a:gd name="T24" fmla="*/ 59 w 118"/>
                <a:gd name="T25" fmla="*/ 118 h 118"/>
                <a:gd name="T26" fmla="*/ 42 w 118"/>
                <a:gd name="T27" fmla="*/ 117 h 118"/>
                <a:gd name="T28" fmla="*/ 28 w 118"/>
                <a:gd name="T29" fmla="*/ 110 h 118"/>
                <a:gd name="T30" fmla="*/ 16 w 118"/>
                <a:gd name="T31" fmla="*/ 102 h 118"/>
                <a:gd name="T32" fmla="*/ 8 w 118"/>
                <a:gd name="T33" fmla="*/ 89 h 118"/>
                <a:gd name="T34" fmla="*/ 2 w 118"/>
                <a:gd name="T35" fmla="*/ 76 h 118"/>
                <a:gd name="T36" fmla="*/ 0 w 118"/>
                <a:gd name="T37" fmla="*/ 59 h 118"/>
                <a:gd name="T38" fmla="*/ 2 w 118"/>
                <a:gd name="T39" fmla="*/ 41 h 118"/>
                <a:gd name="T40" fmla="*/ 8 w 118"/>
                <a:gd name="T41" fmla="*/ 28 h 118"/>
                <a:gd name="T42" fmla="*/ 16 w 118"/>
                <a:gd name="T43" fmla="*/ 15 h 118"/>
                <a:gd name="T44" fmla="*/ 28 w 118"/>
                <a:gd name="T45" fmla="*/ 7 h 118"/>
                <a:gd name="T46" fmla="*/ 42 w 118"/>
                <a:gd name="T47" fmla="*/ 1 h 118"/>
                <a:gd name="T48" fmla="*/ 59 w 118"/>
                <a:gd name="T4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6" y="1"/>
                  </a:lnTo>
                  <a:lnTo>
                    <a:pt x="90" y="7"/>
                  </a:lnTo>
                  <a:lnTo>
                    <a:pt x="102" y="15"/>
                  </a:lnTo>
                  <a:lnTo>
                    <a:pt x="111" y="28"/>
                  </a:lnTo>
                  <a:lnTo>
                    <a:pt x="116" y="41"/>
                  </a:lnTo>
                  <a:lnTo>
                    <a:pt x="118" y="59"/>
                  </a:lnTo>
                  <a:lnTo>
                    <a:pt x="116" y="76"/>
                  </a:lnTo>
                  <a:lnTo>
                    <a:pt x="111" y="89"/>
                  </a:lnTo>
                  <a:lnTo>
                    <a:pt x="102" y="102"/>
                  </a:lnTo>
                  <a:lnTo>
                    <a:pt x="90" y="110"/>
                  </a:lnTo>
                  <a:lnTo>
                    <a:pt x="76" y="117"/>
                  </a:lnTo>
                  <a:lnTo>
                    <a:pt x="59" y="118"/>
                  </a:lnTo>
                  <a:lnTo>
                    <a:pt x="42" y="117"/>
                  </a:lnTo>
                  <a:lnTo>
                    <a:pt x="28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6" name="Freeform 1247"/>
            <p:cNvSpPr>
              <a:spLocks/>
            </p:cNvSpPr>
            <p:nvPr/>
          </p:nvSpPr>
          <p:spPr bwMode="auto">
            <a:xfrm>
              <a:off x="3946526" y="5151438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6 w 118"/>
                <a:gd name="T3" fmla="*/ 2 h 119"/>
                <a:gd name="T4" fmla="*/ 90 w 118"/>
                <a:gd name="T5" fmla="*/ 7 h 119"/>
                <a:gd name="T6" fmla="*/ 102 w 118"/>
                <a:gd name="T7" fmla="*/ 16 h 119"/>
                <a:gd name="T8" fmla="*/ 111 w 118"/>
                <a:gd name="T9" fmla="*/ 28 h 119"/>
                <a:gd name="T10" fmla="*/ 116 w 118"/>
                <a:gd name="T11" fmla="*/ 42 h 119"/>
                <a:gd name="T12" fmla="*/ 118 w 118"/>
                <a:gd name="T13" fmla="*/ 59 h 119"/>
                <a:gd name="T14" fmla="*/ 116 w 118"/>
                <a:gd name="T15" fmla="*/ 76 h 119"/>
                <a:gd name="T16" fmla="*/ 111 w 118"/>
                <a:gd name="T17" fmla="*/ 90 h 119"/>
                <a:gd name="T18" fmla="*/ 102 w 118"/>
                <a:gd name="T19" fmla="*/ 102 h 119"/>
                <a:gd name="T20" fmla="*/ 90 w 118"/>
                <a:gd name="T21" fmla="*/ 111 h 119"/>
                <a:gd name="T22" fmla="*/ 76 w 118"/>
                <a:gd name="T23" fmla="*/ 117 h 119"/>
                <a:gd name="T24" fmla="*/ 59 w 118"/>
                <a:gd name="T25" fmla="*/ 119 h 119"/>
                <a:gd name="T26" fmla="*/ 42 w 118"/>
                <a:gd name="T27" fmla="*/ 117 h 119"/>
                <a:gd name="T28" fmla="*/ 28 w 118"/>
                <a:gd name="T29" fmla="*/ 111 h 119"/>
                <a:gd name="T30" fmla="*/ 16 w 118"/>
                <a:gd name="T31" fmla="*/ 102 h 119"/>
                <a:gd name="T32" fmla="*/ 8 w 118"/>
                <a:gd name="T33" fmla="*/ 90 h 119"/>
                <a:gd name="T34" fmla="*/ 2 w 118"/>
                <a:gd name="T35" fmla="*/ 76 h 119"/>
                <a:gd name="T36" fmla="*/ 0 w 118"/>
                <a:gd name="T37" fmla="*/ 59 h 119"/>
                <a:gd name="T38" fmla="*/ 2 w 118"/>
                <a:gd name="T39" fmla="*/ 42 h 119"/>
                <a:gd name="T40" fmla="*/ 8 w 118"/>
                <a:gd name="T41" fmla="*/ 28 h 119"/>
                <a:gd name="T42" fmla="*/ 16 w 118"/>
                <a:gd name="T43" fmla="*/ 16 h 119"/>
                <a:gd name="T44" fmla="*/ 28 w 118"/>
                <a:gd name="T45" fmla="*/ 7 h 119"/>
                <a:gd name="T46" fmla="*/ 42 w 118"/>
                <a:gd name="T47" fmla="*/ 2 h 119"/>
                <a:gd name="T48" fmla="*/ 59 w 118"/>
                <a:gd name="T4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6" y="2"/>
                  </a:lnTo>
                  <a:lnTo>
                    <a:pt x="90" y="7"/>
                  </a:lnTo>
                  <a:lnTo>
                    <a:pt x="102" y="16"/>
                  </a:lnTo>
                  <a:lnTo>
                    <a:pt x="111" y="28"/>
                  </a:lnTo>
                  <a:lnTo>
                    <a:pt x="116" y="42"/>
                  </a:lnTo>
                  <a:lnTo>
                    <a:pt x="118" y="59"/>
                  </a:lnTo>
                  <a:lnTo>
                    <a:pt x="116" y="76"/>
                  </a:lnTo>
                  <a:lnTo>
                    <a:pt x="111" y="90"/>
                  </a:lnTo>
                  <a:lnTo>
                    <a:pt x="102" y="102"/>
                  </a:lnTo>
                  <a:lnTo>
                    <a:pt x="90" y="111"/>
                  </a:lnTo>
                  <a:lnTo>
                    <a:pt x="76" y="117"/>
                  </a:lnTo>
                  <a:lnTo>
                    <a:pt x="59" y="119"/>
                  </a:lnTo>
                  <a:lnTo>
                    <a:pt x="42" y="117"/>
                  </a:lnTo>
                  <a:lnTo>
                    <a:pt x="28" y="111"/>
                  </a:lnTo>
                  <a:lnTo>
                    <a:pt x="16" y="102"/>
                  </a:lnTo>
                  <a:lnTo>
                    <a:pt x="8" y="90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7" name="Freeform 1248"/>
            <p:cNvSpPr>
              <a:spLocks/>
            </p:cNvSpPr>
            <p:nvPr/>
          </p:nvSpPr>
          <p:spPr bwMode="auto">
            <a:xfrm>
              <a:off x="3946526" y="5180013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6 w 118"/>
                <a:gd name="T3" fmla="*/ 2 h 119"/>
                <a:gd name="T4" fmla="*/ 90 w 118"/>
                <a:gd name="T5" fmla="*/ 7 h 119"/>
                <a:gd name="T6" fmla="*/ 102 w 118"/>
                <a:gd name="T7" fmla="*/ 17 h 119"/>
                <a:gd name="T8" fmla="*/ 111 w 118"/>
                <a:gd name="T9" fmla="*/ 28 h 119"/>
                <a:gd name="T10" fmla="*/ 116 w 118"/>
                <a:gd name="T11" fmla="*/ 43 h 119"/>
                <a:gd name="T12" fmla="*/ 118 w 118"/>
                <a:gd name="T13" fmla="*/ 60 h 119"/>
                <a:gd name="T14" fmla="*/ 116 w 118"/>
                <a:gd name="T15" fmla="*/ 76 h 119"/>
                <a:gd name="T16" fmla="*/ 111 w 118"/>
                <a:gd name="T17" fmla="*/ 91 h 119"/>
                <a:gd name="T18" fmla="*/ 102 w 118"/>
                <a:gd name="T19" fmla="*/ 102 h 119"/>
                <a:gd name="T20" fmla="*/ 90 w 118"/>
                <a:gd name="T21" fmla="*/ 112 h 119"/>
                <a:gd name="T22" fmla="*/ 76 w 118"/>
                <a:gd name="T23" fmla="*/ 117 h 119"/>
                <a:gd name="T24" fmla="*/ 59 w 118"/>
                <a:gd name="T25" fmla="*/ 119 h 119"/>
                <a:gd name="T26" fmla="*/ 42 w 118"/>
                <a:gd name="T27" fmla="*/ 117 h 119"/>
                <a:gd name="T28" fmla="*/ 28 w 118"/>
                <a:gd name="T29" fmla="*/ 112 h 119"/>
                <a:gd name="T30" fmla="*/ 16 w 118"/>
                <a:gd name="T31" fmla="*/ 102 h 119"/>
                <a:gd name="T32" fmla="*/ 8 w 118"/>
                <a:gd name="T33" fmla="*/ 91 h 119"/>
                <a:gd name="T34" fmla="*/ 2 w 118"/>
                <a:gd name="T35" fmla="*/ 76 h 119"/>
                <a:gd name="T36" fmla="*/ 0 w 118"/>
                <a:gd name="T37" fmla="*/ 60 h 119"/>
                <a:gd name="T38" fmla="*/ 2 w 118"/>
                <a:gd name="T39" fmla="*/ 43 h 119"/>
                <a:gd name="T40" fmla="*/ 8 w 118"/>
                <a:gd name="T41" fmla="*/ 28 h 119"/>
                <a:gd name="T42" fmla="*/ 16 w 118"/>
                <a:gd name="T43" fmla="*/ 17 h 119"/>
                <a:gd name="T44" fmla="*/ 28 w 118"/>
                <a:gd name="T45" fmla="*/ 7 h 119"/>
                <a:gd name="T46" fmla="*/ 42 w 118"/>
                <a:gd name="T47" fmla="*/ 2 h 119"/>
                <a:gd name="T48" fmla="*/ 59 w 118"/>
                <a:gd name="T4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6" y="2"/>
                  </a:lnTo>
                  <a:lnTo>
                    <a:pt x="90" y="7"/>
                  </a:lnTo>
                  <a:lnTo>
                    <a:pt x="102" y="17"/>
                  </a:lnTo>
                  <a:lnTo>
                    <a:pt x="111" y="28"/>
                  </a:lnTo>
                  <a:lnTo>
                    <a:pt x="116" y="43"/>
                  </a:lnTo>
                  <a:lnTo>
                    <a:pt x="118" y="60"/>
                  </a:lnTo>
                  <a:lnTo>
                    <a:pt x="116" y="76"/>
                  </a:lnTo>
                  <a:lnTo>
                    <a:pt x="111" y="91"/>
                  </a:lnTo>
                  <a:lnTo>
                    <a:pt x="102" y="102"/>
                  </a:lnTo>
                  <a:lnTo>
                    <a:pt x="90" y="112"/>
                  </a:lnTo>
                  <a:lnTo>
                    <a:pt x="76" y="117"/>
                  </a:lnTo>
                  <a:lnTo>
                    <a:pt x="59" y="119"/>
                  </a:lnTo>
                  <a:lnTo>
                    <a:pt x="42" y="117"/>
                  </a:lnTo>
                  <a:lnTo>
                    <a:pt x="28" y="112"/>
                  </a:lnTo>
                  <a:lnTo>
                    <a:pt x="16" y="102"/>
                  </a:lnTo>
                  <a:lnTo>
                    <a:pt x="8" y="91"/>
                  </a:lnTo>
                  <a:lnTo>
                    <a:pt x="2" y="76"/>
                  </a:lnTo>
                  <a:lnTo>
                    <a:pt x="0" y="60"/>
                  </a:lnTo>
                  <a:lnTo>
                    <a:pt x="2" y="43"/>
                  </a:lnTo>
                  <a:lnTo>
                    <a:pt x="8" y="28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8" name="Freeform 1249"/>
            <p:cNvSpPr>
              <a:spLocks/>
            </p:cNvSpPr>
            <p:nvPr/>
          </p:nvSpPr>
          <p:spPr bwMode="auto">
            <a:xfrm>
              <a:off x="3975101" y="5208588"/>
              <a:ext cx="19050" cy="17463"/>
            </a:xfrm>
            <a:custGeom>
              <a:avLst/>
              <a:gdLst>
                <a:gd name="T0" fmla="*/ 59 w 119"/>
                <a:gd name="T1" fmla="*/ 0 h 118"/>
                <a:gd name="T2" fmla="*/ 76 w 119"/>
                <a:gd name="T3" fmla="*/ 1 h 118"/>
                <a:gd name="T4" fmla="*/ 91 w 119"/>
                <a:gd name="T5" fmla="*/ 7 h 118"/>
                <a:gd name="T6" fmla="*/ 102 w 119"/>
                <a:gd name="T7" fmla="*/ 15 h 118"/>
                <a:gd name="T8" fmla="*/ 111 w 119"/>
                <a:gd name="T9" fmla="*/ 28 h 118"/>
                <a:gd name="T10" fmla="*/ 117 w 119"/>
                <a:gd name="T11" fmla="*/ 41 h 118"/>
                <a:gd name="T12" fmla="*/ 119 w 119"/>
                <a:gd name="T13" fmla="*/ 59 h 118"/>
                <a:gd name="T14" fmla="*/ 117 w 119"/>
                <a:gd name="T15" fmla="*/ 76 h 118"/>
                <a:gd name="T16" fmla="*/ 111 w 119"/>
                <a:gd name="T17" fmla="*/ 89 h 118"/>
                <a:gd name="T18" fmla="*/ 102 w 119"/>
                <a:gd name="T19" fmla="*/ 102 h 118"/>
                <a:gd name="T20" fmla="*/ 91 w 119"/>
                <a:gd name="T21" fmla="*/ 110 h 118"/>
                <a:gd name="T22" fmla="*/ 76 w 119"/>
                <a:gd name="T23" fmla="*/ 117 h 118"/>
                <a:gd name="T24" fmla="*/ 59 w 119"/>
                <a:gd name="T25" fmla="*/ 118 h 118"/>
                <a:gd name="T26" fmla="*/ 43 w 119"/>
                <a:gd name="T27" fmla="*/ 117 h 118"/>
                <a:gd name="T28" fmla="*/ 28 w 119"/>
                <a:gd name="T29" fmla="*/ 110 h 118"/>
                <a:gd name="T30" fmla="*/ 17 w 119"/>
                <a:gd name="T31" fmla="*/ 102 h 118"/>
                <a:gd name="T32" fmla="*/ 7 w 119"/>
                <a:gd name="T33" fmla="*/ 89 h 118"/>
                <a:gd name="T34" fmla="*/ 2 w 119"/>
                <a:gd name="T35" fmla="*/ 76 h 118"/>
                <a:gd name="T36" fmla="*/ 0 w 119"/>
                <a:gd name="T37" fmla="*/ 59 h 118"/>
                <a:gd name="T38" fmla="*/ 2 w 119"/>
                <a:gd name="T39" fmla="*/ 41 h 118"/>
                <a:gd name="T40" fmla="*/ 7 w 119"/>
                <a:gd name="T41" fmla="*/ 28 h 118"/>
                <a:gd name="T42" fmla="*/ 17 w 119"/>
                <a:gd name="T43" fmla="*/ 15 h 118"/>
                <a:gd name="T44" fmla="*/ 28 w 119"/>
                <a:gd name="T45" fmla="*/ 7 h 118"/>
                <a:gd name="T46" fmla="*/ 43 w 119"/>
                <a:gd name="T47" fmla="*/ 1 h 118"/>
                <a:gd name="T48" fmla="*/ 59 w 119"/>
                <a:gd name="T4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6" y="1"/>
                  </a:lnTo>
                  <a:lnTo>
                    <a:pt x="91" y="7"/>
                  </a:lnTo>
                  <a:lnTo>
                    <a:pt x="102" y="15"/>
                  </a:lnTo>
                  <a:lnTo>
                    <a:pt x="111" y="28"/>
                  </a:lnTo>
                  <a:lnTo>
                    <a:pt x="117" y="41"/>
                  </a:lnTo>
                  <a:lnTo>
                    <a:pt x="119" y="59"/>
                  </a:lnTo>
                  <a:lnTo>
                    <a:pt x="117" y="76"/>
                  </a:lnTo>
                  <a:lnTo>
                    <a:pt x="111" y="89"/>
                  </a:lnTo>
                  <a:lnTo>
                    <a:pt x="102" y="102"/>
                  </a:lnTo>
                  <a:lnTo>
                    <a:pt x="91" y="110"/>
                  </a:lnTo>
                  <a:lnTo>
                    <a:pt x="76" y="117"/>
                  </a:lnTo>
                  <a:lnTo>
                    <a:pt x="59" y="118"/>
                  </a:lnTo>
                  <a:lnTo>
                    <a:pt x="43" y="117"/>
                  </a:lnTo>
                  <a:lnTo>
                    <a:pt x="28" y="110"/>
                  </a:lnTo>
                  <a:lnTo>
                    <a:pt x="17" y="102"/>
                  </a:lnTo>
                  <a:lnTo>
                    <a:pt x="7" y="89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9" name="Freeform 1250"/>
            <p:cNvSpPr>
              <a:spLocks/>
            </p:cNvSpPr>
            <p:nvPr/>
          </p:nvSpPr>
          <p:spPr bwMode="auto">
            <a:xfrm>
              <a:off x="3975101" y="5151438"/>
              <a:ext cx="19050" cy="19050"/>
            </a:xfrm>
            <a:custGeom>
              <a:avLst/>
              <a:gdLst>
                <a:gd name="T0" fmla="*/ 59 w 119"/>
                <a:gd name="T1" fmla="*/ 0 h 119"/>
                <a:gd name="T2" fmla="*/ 76 w 119"/>
                <a:gd name="T3" fmla="*/ 2 h 119"/>
                <a:gd name="T4" fmla="*/ 91 w 119"/>
                <a:gd name="T5" fmla="*/ 7 h 119"/>
                <a:gd name="T6" fmla="*/ 102 w 119"/>
                <a:gd name="T7" fmla="*/ 16 h 119"/>
                <a:gd name="T8" fmla="*/ 111 w 119"/>
                <a:gd name="T9" fmla="*/ 28 h 119"/>
                <a:gd name="T10" fmla="*/ 117 w 119"/>
                <a:gd name="T11" fmla="*/ 42 h 119"/>
                <a:gd name="T12" fmla="*/ 119 w 119"/>
                <a:gd name="T13" fmla="*/ 59 h 119"/>
                <a:gd name="T14" fmla="*/ 117 w 119"/>
                <a:gd name="T15" fmla="*/ 76 h 119"/>
                <a:gd name="T16" fmla="*/ 111 w 119"/>
                <a:gd name="T17" fmla="*/ 90 h 119"/>
                <a:gd name="T18" fmla="*/ 102 w 119"/>
                <a:gd name="T19" fmla="*/ 102 h 119"/>
                <a:gd name="T20" fmla="*/ 91 w 119"/>
                <a:gd name="T21" fmla="*/ 111 h 119"/>
                <a:gd name="T22" fmla="*/ 76 w 119"/>
                <a:gd name="T23" fmla="*/ 117 h 119"/>
                <a:gd name="T24" fmla="*/ 59 w 119"/>
                <a:gd name="T25" fmla="*/ 119 h 119"/>
                <a:gd name="T26" fmla="*/ 43 w 119"/>
                <a:gd name="T27" fmla="*/ 117 h 119"/>
                <a:gd name="T28" fmla="*/ 28 w 119"/>
                <a:gd name="T29" fmla="*/ 111 h 119"/>
                <a:gd name="T30" fmla="*/ 17 w 119"/>
                <a:gd name="T31" fmla="*/ 102 h 119"/>
                <a:gd name="T32" fmla="*/ 7 w 119"/>
                <a:gd name="T33" fmla="*/ 90 h 119"/>
                <a:gd name="T34" fmla="*/ 2 w 119"/>
                <a:gd name="T35" fmla="*/ 76 h 119"/>
                <a:gd name="T36" fmla="*/ 0 w 119"/>
                <a:gd name="T37" fmla="*/ 59 h 119"/>
                <a:gd name="T38" fmla="*/ 2 w 119"/>
                <a:gd name="T39" fmla="*/ 42 h 119"/>
                <a:gd name="T40" fmla="*/ 7 w 119"/>
                <a:gd name="T41" fmla="*/ 28 h 119"/>
                <a:gd name="T42" fmla="*/ 17 w 119"/>
                <a:gd name="T43" fmla="*/ 16 h 119"/>
                <a:gd name="T44" fmla="*/ 28 w 119"/>
                <a:gd name="T45" fmla="*/ 7 h 119"/>
                <a:gd name="T46" fmla="*/ 43 w 119"/>
                <a:gd name="T47" fmla="*/ 2 h 119"/>
                <a:gd name="T48" fmla="*/ 59 w 119"/>
                <a:gd name="T4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9">
                  <a:moveTo>
                    <a:pt x="59" y="0"/>
                  </a:moveTo>
                  <a:lnTo>
                    <a:pt x="76" y="2"/>
                  </a:lnTo>
                  <a:lnTo>
                    <a:pt x="91" y="7"/>
                  </a:lnTo>
                  <a:lnTo>
                    <a:pt x="102" y="16"/>
                  </a:lnTo>
                  <a:lnTo>
                    <a:pt x="111" y="28"/>
                  </a:lnTo>
                  <a:lnTo>
                    <a:pt x="117" y="42"/>
                  </a:lnTo>
                  <a:lnTo>
                    <a:pt x="119" y="59"/>
                  </a:lnTo>
                  <a:lnTo>
                    <a:pt x="117" y="76"/>
                  </a:lnTo>
                  <a:lnTo>
                    <a:pt x="111" y="90"/>
                  </a:lnTo>
                  <a:lnTo>
                    <a:pt x="102" y="102"/>
                  </a:lnTo>
                  <a:lnTo>
                    <a:pt x="91" y="111"/>
                  </a:lnTo>
                  <a:lnTo>
                    <a:pt x="76" y="117"/>
                  </a:lnTo>
                  <a:lnTo>
                    <a:pt x="59" y="119"/>
                  </a:lnTo>
                  <a:lnTo>
                    <a:pt x="43" y="117"/>
                  </a:lnTo>
                  <a:lnTo>
                    <a:pt x="28" y="111"/>
                  </a:lnTo>
                  <a:lnTo>
                    <a:pt x="17" y="102"/>
                  </a:lnTo>
                  <a:lnTo>
                    <a:pt x="7" y="90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0" name="Freeform 1251"/>
            <p:cNvSpPr>
              <a:spLocks/>
            </p:cNvSpPr>
            <p:nvPr/>
          </p:nvSpPr>
          <p:spPr bwMode="auto">
            <a:xfrm>
              <a:off x="3975101" y="5180013"/>
              <a:ext cx="19050" cy="19050"/>
            </a:xfrm>
            <a:custGeom>
              <a:avLst/>
              <a:gdLst>
                <a:gd name="T0" fmla="*/ 59 w 119"/>
                <a:gd name="T1" fmla="*/ 0 h 119"/>
                <a:gd name="T2" fmla="*/ 76 w 119"/>
                <a:gd name="T3" fmla="*/ 2 h 119"/>
                <a:gd name="T4" fmla="*/ 91 w 119"/>
                <a:gd name="T5" fmla="*/ 7 h 119"/>
                <a:gd name="T6" fmla="*/ 102 w 119"/>
                <a:gd name="T7" fmla="*/ 17 h 119"/>
                <a:gd name="T8" fmla="*/ 111 w 119"/>
                <a:gd name="T9" fmla="*/ 28 h 119"/>
                <a:gd name="T10" fmla="*/ 117 w 119"/>
                <a:gd name="T11" fmla="*/ 43 h 119"/>
                <a:gd name="T12" fmla="*/ 119 w 119"/>
                <a:gd name="T13" fmla="*/ 60 h 119"/>
                <a:gd name="T14" fmla="*/ 117 w 119"/>
                <a:gd name="T15" fmla="*/ 76 h 119"/>
                <a:gd name="T16" fmla="*/ 111 w 119"/>
                <a:gd name="T17" fmla="*/ 91 h 119"/>
                <a:gd name="T18" fmla="*/ 102 w 119"/>
                <a:gd name="T19" fmla="*/ 102 h 119"/>
                <a:gd name="T20" fmla="*/ 91 w 119"/>
                <a:gd name="T21" fmla="*/ 112 h 119"/>
                <a:gd name="T22" fmla="*/ 76 w 119"/>
                <a:gd name="T23" fmla="*/ 117 h 119"/>
                <a:gd name="T24" fmla="*/ 59 w 119"/>
                <a:gd name="T25" fmla="*/ 119 h 119"/>
                <a:gd name="T26" fmla="*/ 43 w 119"/>
                <a:gd name="T27" fmla="*/ 117 h 119"/>
                <a:gd name="T28" fmla="*/ 28 w 119"/>
                <a:gd name="T29" fmla="*/ 112 h 119"/>
                <a:gd name="T30" fmla="*/ 17 w 119"/>
                <a:gd name="T31" fmla="*/ 102 h 119"/>
                <a:gd name="T32" fmla="*/ 7 w 119"/>
                <a:gd name="T33" fmla="*/ 91 h 119"/>
                <a:gd name="T34" fmla="*/ 2 w 119"/>
                <a:gd name="T35" fmla="*/ 76 h 119"/>
                <a:gd name="T36" fmla="*/ 0 w 119"/>
                <a:gd name="T37" fmla="*/ 60 h 119"/>
                <a:gd name="T38" fmla="*/ 2 w 119"/>
                <a:gd name="T39" fmla="*/ 43 h 119"/>
                <a:gd name="T40" fmla="*/ 7 w 119"/>
                <a:gd name="T41" fmla="*/ 28 h 119"/>
                <a:gd name="T42" fmla="*/ 17 w 119"/>
                <a:gd name="T43" fmla="*/ 17 h 119"/>
                <a:gd name="T44" fmla="*/ 28 w 119"/>
                <a:gd name="T45" fmla="*/ 7 h 119"/>
                <a:gd name="T46" fmla="*/ 43 w 119"/>
                <a:gd name="T47" fmla="*/ 2 h 119"/>
                <a:gd name="T48" fmla="*/ 59 w 119"/>
                <a:gd name="T4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9">
                  <a:moveTo>
                    <a:pt x="59" y="0"/>
                  </a:moveTo>
                  <a:lnTo>
                    <a:pt x="76" y="2"/>
                  </a:lnTo>
                  <a:lnTo>
                    <a:pt x="91" y="7"/>
                  </a:lnTo>
                  <a:lnTo>
                    <a:pt x="102" y="17"/>
                  </a:lnTo>
                  <a:lnTo>
                    <a:pt x="111" y="28"/>
                  </a:lnTo>
                  <a:lnTo>
                    <a:pt x="117" y="43"/>
                  </a:lnTo>
                  <a:lnTo>
                    <a:pt x="119" y="60"/>
                  </a:lnTo>
                  <a:lnTo>
                    <a:pt x="117" y="76"/>
                  </a:lnTo>
                  <a:lnTo>
                    <a:pt x="111" y="91"/>
                  </a:lnTo>
                  <a:lnTo>
                    <a:pt x="102" y="102"/>
                  </a:lnTo>
                  <a:lnTo>
                    <a:pt x="91" y="112"/>
                  </a:lnTo>
                  <a:lnTo>
                    <a:pt x="76" y="117"/>
                  </a:lnTo>
                  <a:lnTo>
                    <a:pt x="59" y="119"/>
                  </a:lnTo>
                  <a:lnTo>
                    <a:pt x="43" y="117"/>
                  </a:lnTo>
                  <a:lnTo>
                    <a:pt x="28" y="112"/>
                  </a:lnTo>
                  <a:lnTo>
                    <a:pt x="17" y="102"/>
                  </a:lnTo>
                  <a:lnTo>
                    <a:pt x="7" y="91"/>
                  </a:lnTo>
                  <a:lnTo>
                    <a:pt x="2" y="76"/>
                  </a:lnTo>
                  <a:lnTo>
                    <a:pt x="0" y="60"/>
                  </a:lnTo>
                  <a:lnTo>
                    <a:pt x="2" y="43"/>
                  </a:lnTo>
                  <a:lnTo>
                    <a:pt x="7" y="28"/>
                  </a:lnTo>
                  <a:lnTo>
                    <a:pt x="17" y="17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1" name="Freeform 1252"/>
            <p:cNvSpPr>
              <a:spLocks/>
            </p:cNvSpPr>
            <p:nvPr/>
          </p:nvSpPr>
          <p:spPr bwMode="auto">
            <a:xfrm>
              <a:off x="3956051" y="5395913"/>
              <a:ext cx="65088" cy="19050"/>
            </a:xfrm>
            <a:custGeom>
              <a:avLst/>
              <a:gdLst>
                <a:gd name="T0" fmla="*/ 59 w 416"/>
                <a:gd name="T1" fmla="*/ 0 h 117"/>
                <a:gd name="T2" fmla="*/ 357 w 416"/>
                <a:gd name="T3" fmla="*/ 0 h 117"/>
                <a:gd name="T4" fmla="*/ 373 w 416"/>
                <a:gd name="T5" fmla="*/ 1 h 117"/>
                <a:gd name="T6" fmla="*/ 388 w 416"/>
                <a:gd name="T7" fmla="*/ 7 h 117"/>
                <a:gd name="T8" fmla="*/ 399 w 416"/>
                <a:gd name="T9" fmla="*/ 15 h 117"/>
                <a:gd name="T10" fmla="*/ 408 w 416"/>
                <a:gd name="T11" fmla="*/ 28 h 117"/>
                <a:gd name="T12" fmla="*/ 414 w 416"/>
                <a:gd name="T13" fmla="*/ 41 h 117"/>
                <a:gd name="T14" fmla="*/ 416 w 416"/>
                <a:gd name="T15" fmla="*/ 58 h 117"/>
                <a:gd name="T16" fmla="*/ 414 w 416"/>
                <a:gd name="T17" fmla="*/ 76 h 117"/>
                <a:gd name="T18" fmla="*/ 408 w 416"/>
                <a:gd name="T19" fmla="*/ 89 h 117"/>
                <a:gd name="T20" fmla="*/ 399 w 416"/>
                <a:gd name="T21" fmla="*/ 102 h 117"/>
                <a:gd name="T22" fmla="*/ 388 w 416"/>
                <a:gd name="T23" fmla="*/ 110 h 117"/>
                <a:gd name="T24" fmla="*/ 373 w 416"/>
                <a:gd name="T25" fmla="*/ 115 h 117"/>
                <a:gd name="T26" fmla="*/ 357 w 416"/>
                <a:gd name="T27" fmla="*/ 117 h 117"/>
                <a:gd name="T28" fmla="*/ 59 w 416"/>
                <a:gd name="T29" fmla="*/ 117 h 117"/>
                <a:gd name="T30" fmla="*/ 43 w 416"/>
                <a:gd name="T31" fmla="*/ 115 h 117"/>
                <a:gd name="T32" fmla="*/ 28 w 416"/>
                <a:gd name="T33" fmla="*/ 110 h 117"/>
                <a:gd name="T34" fmla="*/ 17 w 416"/>
                <a:gd name="T35" fmla="*/ 102 h 117"/>
                <a:gd name="T36" fmla="*/ 7 w 416"/>
                <a:gd name="T37" fmla="*/ 89 h 117"/>
                <a:gd name="T38" fmla="*/ 2 w 416"/>
                <a:gd name="T39" fmla="*/ 76 h 117"/>
                <a:gd name="T40" fmla="*/ 0 w 416"/>
                <a:gd name="T41" fmla="*/ 58 h 117"/>
                <a:gd name="T42" fmla="*/ 2 w 416"/>
                <a:gd name="T43" fmla="*/ 41 h 117"/>
                <a:gd name="T44" fmla="*/ 7 w 416"/>
                <a:gd name="T45" fmla="*/ 28 h 117"/>
                <a:gd name="T46" fmla="*/ 17 w 416"/>
                <a:gd name="T47" fmla="*/ 15 h 117"/>
                <a:gd name="T48" fmla="*/ 28 w 416"/>
                <a:gd name="T49" fmla="*/ 7 h 117"/>
                <a:gd name="T50" fmla="*/ 43 w 416"/>
                <a:gd name="T51" fmla="*/ 1 h 117"/>
                <a:gd name="T52" fmla="*/ 59 w 416"/>
                <a:gd name="T5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6" h="117">
                  <a:moveTo>
                    <a:pt x="59" y="0"/>
                  </a:moveTo>
                  <a:lnTo>
                    <a:pt x="357" y="0"/>
                  </a:lnTo>
                  <a:lnTo>
                    <a:pt x="373" y="1"/>
                  </a:lnTo>
                  <a:lnTo>
                    <a:pt x="388" y="7"/>
                  </a:lnTo>
                  <a:lnTo>
                    <a:pt x="399" y="15"/>
                  </a:lnTo>
                  <a:lnTo>
                    <a:pt x="408" y="28"/>
                  </a:lnTo>
                  <a:lnTo>
                    <a:pt x="414" y="41"/>
                  </a:lnTo>
                  <a:lnTo>
                    <a:pt x="416" y="58"/>
                  </a:lnTo>
                  <a:lnTo>
                    <a:pt x="414" y="76"/>
                  </a:lnTo>
                  <a:lnTo>
                    <a:pt x="408" y="89"/>
                  </a:lnTo>
                  <a:lnTo>
                    <a:pt x="399" y="102"/>
                  </a:lnTo>
                  <a:lnTo>
                    <a:pt x="388" y="110"/>
                  </a:lnTo>
                  <a:lnTo>
                    <a:pt x="373" y="115"/>
                  </a:lnTo>
                  <a:lnTo>
                    <a:pt x="357" y="117"/>
                  </a:lnTo>
                  <a:lnTo>
                    <a:pt x="59" y="117"/>
                  </a:lnTo>
                  <a:lnTo>
                    <a:pt x="43" y="115"/>
                  </a:lnTo>
                  <a:lnTo>
                    <a:pt x="28" y="110"/>
                  </a:lnTo>
                  <a:lnTo>
                    <a:pt x="17" y="102"/>
                  </a:lnTo>
                  <a:lnTo>
                    <a:pt x="7" y="89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16" name="Group 1915"/>
          <p:cNvGrpSpPr/>
          <p:nvPr/>
        </p:nvGrpSpPr>
        <p:grpSpPr>
          <a:xfrm>
            <a:off x="2607594" y="5009897"/>
            <a:ext cx="419100" cy="546100"/>
            <a:chOff x="2646363" y="5010150"/>
            <a:chExt cx="41910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96" name="Freeform 1257"/>
            <p:cNvSpPr>
              <a:spLocks/>
            </p:cNvSpPr>
            <p:nvPr/>
          </p:nvSpPr>
          <p:spPr bwMode="auto">
            <a:xfrm>
              <a:off x="2800351" y="5310188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4 w 115"/>
                <a:gd name="T3" fmla="*/ 2 h 115"/>
                <a:gd name="T4" fmla="*/ 88 w 115"/>
                <a:gd name="T5" fmla="*/ 8 h 115"/>
                <a:gd name="T6" fmla="*/ 99 w 115"/>
                <a:gd name="T7" fmla="*/ 18 h 115"/>
                <a:gd name="T8" fmla="*/ 109 w 115"/>
                <a:gd name="T9" fmla="*/ 30 h 115"/>
                <a:gd name="T10" fmla="*/ 114 w 115"/>
                <a:gd name="T11" fmla="*/ 43 h 115"/>
                <a:gd name="T12" fmla="*/ 115 w 115"/>
                <a:gd name="T13" fmla="*/ 57 h 115"/>
                <a:gd name="T14" fmla="*/ 113 w 115"/>
                <a:gd name="T15" fmla="*/ 76 h 115"/>
                <a:gd name="T16" fmla="*/ 106 w 115"/>
                <a:gd name="T17" fmla="*/ 93 h 115"/>
                <a:gd name="T18" fmla="*/ 93 w 115"/>
                <a:gd name="T19" fmla="*/ 104 h 115"/>
                <a:gd name="T20" fmla="*/ 78 w 115"/>
                <a:gd name="T21" fmla="*/ 112 h 115"/>
                <a:gd name="T22" fmla="*/ 58 w 115"/>
                <a:gd name="T23" fmla="*/ 115 h 115"/>
                <a:gd name="T24" fmla="*/ 39 w 115"/>
                <a:gd name="T25" fmla="*/ 112 h 115"/>
                <a:gd name="T26" fmla="*/ 23 w 115"/>
                <a:gd name="T27" fmla="*/ 104 h 115"/>
                <a:gd name="T28" fmla="*/ 11 w 115"/>
                <a:gd name="T29" fmla="*/ 93 h 115"/>
                <a:gd name="T30" fmla="*/ 4 w 115"/>
                <a:gd name="T31" fmla="*/ 76 h 115"/>
                <a:gd name="T32" fmla="*/ 0 w 115"/>
                <a:gd name="T33" fmla="*/ 57 h 115"/>
                <a:gd name="T34" fmla="*/ 4 w 115"/>
                <a:gd name="T35" fmla="*/ 39 h 115"/>
                <a:gd name="T36" fmla="*/ 11 w 115"/>
                <a:gd name="T37" fmla="*/ 22 h 115"/>
                <a:gd name="T38" fmla="*/ 23 w 115"/>
                <a:gd name="T39" fmla="*/ 10 h 115"/>
                <a:gd name="T40" fmla="*/ 39 w 115"/>
                <a:gd name="T41" fmla="*/ 3 h 115"/>
                <a:gd name="T42" fmla="*/ 58 w 115"/>
                <a:gd name="T4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4" y="2"/>
                  </a:lnTo>
                  <a:lnTo>
                    <a:pt x="88" y="8"/>
                  </a:lnTo>
                  <a:lnTo>
                    <a:pt x="99" y="18"/>
                  </a:lnTo>
                  <a:lnTo>
                    <a:pt x="109" y="30"/>
                  </a:lnTo>
                  <a:lnTo>
                    <a:pt x="114" y="43"/>
                  </a:lnTo>
                  <a:lnTo>
                    <a:pt x="115" y="57"/>
                  </a:lnTo>
                  <a:lnTo>
                    <a:pt x="113" y="76"/>
                  </a:lnTo>
                  <a:lnTo>
                    <a:pt x="106" y="93"/>
                  </a:lnTo>
                  <a:lnTo>
                    <a:pt x="93" y="104"/>
                  </a:lnTo>
                  <a:lnTo>
                    <a:pt x="78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3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7" name="Freeform 1258"/>
            <p:cNvSpPr>
              <a:spLocks/>
            </p:cNvSpPr>
            <p:nvPr/>
          </p:nvSpPr>
          <p:spPr bwMode="auto">
            <a:xfrm>
              <a:off x="2755901" y="5419725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7 w 114"/>
                <a:gd name="T3" fmla="*/ 3 h 115"/>
                <a:gd name="T4" fmla="*/ 93 w 114"/>
                <a:gd name="T5" fmla="*/ 10 h 115"/>
                <a:gd name="T6" fmla="*/ 105 w 114"/>
                <a:gd name="T7" fmla="*/ 22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6 h 115"/>
                <a:gd name="T14" fmla="*/ 105 w 114"/>
                <a:gd name="T15" fmla="*/ 93 h 115"/>
                <a:gd name="T16" fmla="*/ 93 w 114"/>
                <a:gd name="T17" fmla="*/ 104 h 115"/>
                <a:gd name="T18" fmla="*/ 77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3 w 114"/>
                <a:gd name="T25" fmla="*/ 104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2 h 115"/>
                <a:gd name="T36" fmla="*/ 23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8" name="Freeform 1259"/>
            <p:cNvSpPr>
              <a:spLocks/>
            </p:cNvSpPr>
            <p:nvPr/>
          </p:nvSpPr>
          <p:spPr bwMode="auto">
            <a:xfrm>
              <a:off x="2863851" y="5246688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4 w 114"/>
                <a:gd name="T3" fmla="*/ 2 h 114"/>
                <a:gd name="T4" fmla="*/ 87 w 114"/>
                <a:gd name="T5" fmla="*/ 8 h 114"/>
                <a:gd name="T6" fmla="*/ 99 w 114"/>
                <a:gd name="T7" fmla="*/ 17 h 114"/>
                <a:gd name="T8" fmla="*/ 108 w 114"/>
                <a:gd name="T9" fmla="*/ 30 h 114"/>
                <a:gd name="T10" fmla="*/ 113 w 114"/>
                <a:gd name="T11" fmla="*/ 42 h 114"/>
                <a:gd name="T12" fmla="*/ 114 w 114"/>
                <a:gd name="T13" fmla="*/ 57 h 114"/>
                <a:gd name="T14" fmla="*/ 112 w 114"/>
                <a:gd name="T15" fmla="*/ 76 h 114"/>
                <a:gd name="T16" fmla="*/ 105 w 114"/>
                <a:gd name="T17" fmla="*/ 92 h 114"/>
                <a:gd name="T18" fmla="*/ 92 w 114"/>
                <a:gd name="T19" fmla="*/ 104 h 114"/>
                <a:gd name="T20" fmla="*/ 77 w 114"/>
                <a:gd name="T21" fmla="*/ 111 h 114"/>
                <a:gd name="T22" fmla="*/ 57 w 114"/>
                <a:gd name="T23" fmla="*/ 114 h 114"/>
                <a:gd name="T24" fmla="*/ 38 w 114"/>
                <a:gd name="T25" fmla="*/ 111 h 114"/>
                <a:gd name="T26" fmla="*/ 23 w 114"/>
                <a:gd name="T27" fmla="*/ 104 h 114"/>
                <a:gd name="T28" fmla="*/ 10 w 114"/>
                <a:gd name="T29" fmla="*/ 92 h 114"/>
                <a:gd name="T30" fmla="*/ 3 w 114"/>
                <a:gd name="T31" fmla="*/ 76 h 114"/>
                <a:gd name="T32" fmla="*/ 0 w 114"/>
                <a:gd name="T33" fmla="*/ 57 h 114"/>
                <a:gd name="T34" fmla="*/ 3 w 114"/>
                <a:gd name="T35" fmla="*/ 38 h 114"/>
                <a:gd name="T36" fmla="*/ 10 w 114"/>
                <a:gd name="T37" fmla="*/ 22 h 114"/>
                <a:gd name="T38" fmla="*/ 23 w 114"/>
                <a:gd name="T39" fmla="*/ 10 h 114"/>
                <a:gd name="T40" fmla="*/ 38 w 114"/>
                <a:gd name="T41" fmla="*/ 3 h 114"/>
                <a:gd name="T42" fmla="*/ 57 w 114"/>
                <a:gd name="T4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4" y="2"/>
                  </a:lnTo>
                  <a:lnTo>
                    <a:pt x="87" y="8"/>
                  </a:lnTo>
                  <a:lnTo>
                    <a:pt x="99" y="17"/>
                  </a:lnTo>
                  <a:lnTo>
                    <a:pt x="108" y="30"/>
                  </a:lnTo>
                  <a:lnTo>
                    <a:pt x="113" y="42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7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9" name="Freeform 1260"/>
            <p:cNvSpPr>
              <a:spLocks noEditPoints="1"/>
            </p:cNvSpPr>
            <p:nvPr/>
          </p:nvSpPr>
          <p:spPr bwMode="auto">
            <a:xfrm>
              <a:off x="2682876" y="5064125"/>
              <a:ext cx="327025" cy="492125"/>
            </a:xfrm>
            <a:custGeom>
              <a:avLst/>
              <a:gdLst>
                <a:gd name="T0" fmla="*/ 153 w 2064"/>
                <a:gd name="T1" fmla="*/ 118 h 3096"/>
                <a:gd name="T2" fmla="*/ 125 w 2064"/>
                <a:gd name="T3" fmla="*/ 137 h 3096"/>
                <a:gd name="T4" fmla="*/ 115 w 2064"/>
                <a:gd name="T5" fmla="*/ 172 h 3096"/>
                <a:gd name="T6" fmla="*/ 118 w 2064"/>
                <a:gd name="T7" fmla="*/ 2943 h 3096"/>
                <a:gd name="T8" fmla="*/ 138 w 2064"/>
                <a:gd name="T9" fmla="*/ 2971 h 3096"/>
                <a:gd name="T10" fmla="*/ 172 w 2064"/>
                <a:gd name="T11" fmla="*/ 2981 h 3096"/>
                <a:gd name="T12" fmla="*/ 1912 w 2064"/>
                <a:gd name="T13" fmla="*/ 2978 h 3096"/>
                <a:gd name="T14" fmla="*/ 1940 w 2064"/>
                <a:gd name="T15" fmla="*/ 2959 h 3096"/>
                <a:gd name="T16" fmla="*/ 1949 w 2064"/>
                <a:gd name="T17" fmla="*/ 2924 h 3096"/>
                <a:gd name="T18" fmla="*/ 1947 w 2064"/>
                <a:gd name="T19" fmla="*/ 153 h 3096"/>
                <a:gd name="T20" fmla="*/ 1927 w 2064"/>
                <a:gd name="T21" fmla="*/ 125 h 3096"/>
                <a:gd name="T22" fmla="*/ 1892 w 2064"/>
                <a:gd name="T23" fmla="*/ 115 h 3096"/>
                <a:gd name="T24" fmla="*/ 172 w 2064"/>
                <a:gd name="T25" fmla="*/ 0 h 3096"/>
                <a:gd name="T26" fmla="*/ 1924 w 2064"/>
                <a:gd name="T27" fmla="*/ 3 h 3096"/>
                <a:gd name="T28" fmla="*/ 1981 w 2064"/>
                <a:gd name="T29" fmla="*/ 23 h 3096"/>
                <a:gd name="T30" fmla="*/ 2024 w 2064"/>
                <a:gd name="T31" fmla="*/ 60 h 3096"/>
                <a:gd name="T32" fmla="*/ 2053 w 2064"/>
                <a:gd name="T33" fmla="*/ 110 h 3096"/>
                <a:gd name="T34" fmla="*/ 2064 w 2064"/>
                <a:gd name="T35" fmla="*/ 172 h 3096"/>
                <a:gd name="T36" fmla="*/ 2062 w 2064"/>
                <a:gd name="T37" fmla="*/ 2955 h 3096"/>
                <a:gd name="T38" fmla="*/ 2041 w 2064"/>
                <a:gd name="T39" fmla="*/ 3012 h 3096"/>
                <a:gd name="T40" fmla="*/ 2004 w 2064"/>
                <a:gd name="T41" fmla="*/ 3056 h 3096"/>
                <a:gd name="T42" fmla="*/ 1953 w 2064"/>
                <a:gd name="T43" fmla="*/ 3086 h 3096"/>
                <a:gd name="T44" fmla="*/ 1892 w 2064"/>
                <a:gd name="T45" fmla="*/ 3096 h 3096"/>
                <a:gd name="T46" fmla="*/ 141 w 2064"/>
                <a:gd name="T47" fmla="*/ 3093 h 3096"/>
                <a:gd name="T48" fmla="*/ 85 w 2064"/>
                <a:gd name="T49" fmla="*/ 3073 h 3096"/>
                <a:gd name="T50" fmla="*/ 41 w 2064"/>
                <a:gd name="T51" fmla="*/ 3036 h 3096"/>
                <a:gd name="T52" fmla="*/ 12 w 2064"/>
                <a:gd name="T53" fmla="*/ 2986 h 3096"/>
                <a:gd name="T54" fmla="*/ 0 w 2064"/>
                <a:gd name="T55" fmla="*/ 2924 h 3096"/>
                <a:gd name="T56" fmla="*/ 3 w 2064"/>
                <a:gd name="T57" fmla="*/ 141 h 3096"/>
                <a:gd name="T58" fmla="*/ 23 w 2064"/>
                <a:gd name="T59" fmla="*/ 84 h 3096"/>
                <a:gd name="T60" fmla="*/ 61 w 2064"/>
                <a:gd name="T61" fmla="*/ 40 h 3096"/>
                <a:gd name="T62" fmla="*/ 112 w 2064"/>
                <a:gd name="T63" fmla="*/ 10 h 3096"/>
                <a:gd name="T64" fmla="*/ 172 w 2064"/>
                <a:gd name="T65" fmla="*/ 0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64" h="3096">
                  <a:moveTo>
                    <a:pt x="172" y="115"/>
                  </a:moveTo>
                  <a:lnTo>
                    <a:pt x="153" y="118"/>
                  </a:lnTo>
                  <a:lnTo>
                    <a:pt x="138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2924"/>
                  </a:lnTo>
                  <a:lnTo>
                    <a:pt x="118" y="2943"/>
                  </a:lnTo>
                  <a:lnTo>
                    <a:pt x="125" y="2959"/>
                  </a:lnTo>
                  <a:lnTo>
                    <a:pt x="138" y="2971"/>
                  </a:lnTo>
                  <a:lnTo>
                    <a:pt x="153" y="2978"/>
                  </a:lnTo>
                  <a:lnTo>
                    <a:pt x="172" y="2981"/>
                  </a:lnTo>
                  <a:lnTo>
                    <a:pt x="1892" y="2981"/>
                  </a:lnTo>
                  <a:lnTo>
                    <a:pt x="1912" y="2978"/>
                  </a:lnTo>
                  <a:lnTo>
                    <a:pt x="1927" y="2971"/>
                  </a:lnTo>
                  <a:lnTo>
                    <a:pt x="1940" y="2959"/>
                  </a:lnTo>
                  <a:lnTo>
                    <a:pt x="1947" y="2943"/>
                  </a:lnTo>
                  <a:lnTo>
                    <a:pt x="1949" y="2924"/>
                  </a:lnTo>
                  <a:lnTo>
                    <a:pt x="1949" y="172"/>
                  </a:lnTo>
                  <a:lnTo>
                    <a:pt x="1947" y="153"/>
                  </a:lnTo>
                  <a:lnTo>
                    <a:pt x="1940" y="137"/>
                  </a:lnTo>
                  <a:lnTo>
                    <a:pt x="1927" y="125"/>
                  </a:lnTo>
                  <a:lnTo>
                    <a:pt x="1912" y="118"/>
                  </a:lnTo>
                  <a:lnTo>
                    <a:pt x="1892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1892" y="0"/>
                  </a:lnTo>
                  <a:lnTo>
                    <a:pt x="1924" y="3"/>
                  </a:lnTo>
                  <a:lnTo>
                    <a:pt x="1953" y="10"/>
                  </a:lnTo>
                  <a:lnTo>
                    <a:pt x="1981" y="23"/>
                  </a:lnTo>
                  <a:lnTo>
                    <a:pt x="2004" y="40"/>
                  </a:lnTo>
                  <a:lnTo>
                    <a:pt x="2024" y="60"/>
                  </a:lnTo>
                  <a:lnTo>
                    <a:pt x="2041" y="84"/>
                  </a:lnTo>
                  <a:lnTo>
                    <a:pt x="2053" y="110"/>
                  </a:lnTo>
                  <a:lnTo>
                    <a:pt x="2062" y="141"/>
                  </a:lnTo>
                  <a:lnTo>
                    <a:pt x="2064" y="172"/>
                  </a:lnTo>
                  <a:lnTo>
                    <a:pt x="2064" y="2924"/>
                  </a:lnTo>
                  <a:lnTo>
                    <a:pt x="2062" y="2955"/>
                  </a:lnTo>
                  <a:lnTo>
                    <a:pt x="2053" y="2986"/>
                  </a:lnTo>
                  <a:lnTo>
                    <a:pt x="2041" y="3012"/>
                  </a:lnTo>
                  <a:lnTo>
                    <a:pt x="2024" y="3036"/>
                  </a:lnTo>
                  <a:lnTo>
                    <a:pt x="2004" y="3056"/>
                  </a:lnTo>
                  <a:lnTo>
                    <a:pt x="1981" y="3073"/>
                  </a:lnTo>
                  <a:lnTo>
                    <a:pt x="1953" y="3086"/>
                  </a:lnTo>
                  <a:lnTo>
                    <a:pt x="1924" y="3093"/>
                  </a:lnTo>
                  <a:lnTo>
                    <a:pt x="1892" y="3096"/>
                  </a:lnTo>
                  <a:lnTo>
                    <a:pt x="172" y="3096"/>
                  </a:lnTo>
                  <a:lnTo>
                    <a:pt x="141" y="3093"/>
                  </a:lnTo>
                  <a:lnTo>
                    <a:pt x="112" y="3086"/>
                  </a:lnTo>
                  <a:lnTo>
                    <a:pt x="85" y="3073"/>
                  </a:lnTo>
                  <a:lnTo>
                    <a:pt x="61" y="3056"/>
                  </a:lnTo>
                  <a:lnTo>
                    <a:pt x="41" y="3036"/>
                  </a:lnTo>
                  <a:lnTo>
                    <a:pt x="23" y="3012"/>
                  </a:lnTo>
                  <a:lnTo>
                    <a:pt x="12" y="2986"/>
                  </a:lnTo>
                  <a:lnTo>
                    <a:pt x="3" y="2955"/>
                  </a:lnTo>
                  <a:lnTo>
                    <a:pt x="0" y="2924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2" y="110"/>
                  </a:lnTo>
                  <a:lnTo>
                    <a:pt x="23" y="84"/>
                  </a:lnTo>
                  <a:lnTo>
                    <a:pt x="41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2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0" name="Freeform 1261"/>
            <p:cNvSpPr>
              <a:spLocks noEditPoints="1"/>
            </p:cNvSpPr>
            <p:nvPr/>
          </p:nvSpPr>
          <p:spPr bwMode="auto">
            <a:xfrm>
              <a:off x="2700338" y="5010150"/>
              <a:ext cx="292100" cy="73025"/>
            </a:xfrm>
            <a:custGeom>
              <a:avLst/>
              <a:gdLst>
                <a:gd name="T0" fmla="*/ 167 w 1835"/>
                <a:gd name="T1" fmla="*/ 159 h 459"/>
                <a:gd name="T2" fmla="*/ 172 w 1835"/>
                <a:gd name="T3" fmla="*/ 252 h 459"/>
                <a:gd name="T4" fmla="*/ 155 w 1835"/>
                <a:gd name="T5" fmla="*/ 344 h 459"/>
                <a:gd name="T6" fmla="*/ 1672 w 1835"/>
                <a:gd name="T7" fmla="*/ 299 h 459"/>
                <a:gd name="T8" fmla="*/ 1665 w 1835"/>
                <a:gd name="T9" fmla="*/ 206 h 459"/>
                <a:gd name="T10" fmla="*/ 1685 w 1835"/>
                <a:gd name="T11" fmla="*/ 115 h 459"/>
                <a:gd name="T12" fmla="*/ 57 w 1835"/>
                <a:gd name="T13" fmla="*/ 0 h 459"/>
                <a:gd name="T14" fmla="*/ 1794 w 1835"/>
                <a:gd name="T15" fmla="*/ 2 h 459"/>
                <a:gd name="T16" fmla="*/ 1820 w 1835"/>
                <a:gd name="T17" fmla="*/ 17 h 459"/>
                <a:gd name="T18" fmla="*/ 1834 w 1835"/>
                <a:gd name="T19" fmla="*/ 40 h 459"/>
                <a:gd name="T20" fmla="*/ 1833 w 1835"/>
                <a:gd name="T21" fmla="*/ 64 h 459"/>
                <a:gd name="T22" fmla="*/ 1823 w 1835"/>
                <a:gd name="T23" fmla="*/ 87 h 459"/>
                <a:gd name="T24" fmla="*/ 1790 w 1835"/>
                <a:gd name="T25" fmla="*/ 146 h 459"/>
                <a:gd name="T26" fmla="*/ 1777 w 1835"/>
                <a:gd name="T27" fmla="*/ 210 h 459"/>
                <a:gd name="T28" fmla="*/ 1781 w 1835"/>
                <a:gd name="T29" fmla="*/ 273 h 459"/>
                <a:gd name="T30" fmla="*/ 1805 w 1835"/>
                <a:gd name="T31" fmla="*/ 334 h 459"/>
                <a:gd name="T32" fmla="*/ 1829 w 1835"/>
                <a:gd name="T33" fmla="*/ 372 h 459"/>
                <a:gd name="T34" fmla="*/ 1835 w 1835"/>
                <a:gd name="T35" fmla="*/ 396 h 459"/>
                <a:gd name="T36" fmla="*/ 1829 w 1835"/>
                <a:gd name="T37" fmla="*/ 418 h 459"/>
                <a:gd name="T38" fmla="*/ 1812 w 1835"/>
                <a:gd name="T39" fmla="*/ 445 h 459"/>
                <a:gd name="T40" fmla="*/ 1790 w 1835"/>
                <a:gd name="T41" fmla="*/ 458 h 459"/>
                <a:gd name="T42" fmla="*/ 57 w 1835"/>
                <a:gd name="T43" fmla="*/ 459 h 459"/>
                <a:gd name="T44" fmla="*/ 28 w 1835"/>
                <a:gd name="T45" fmla="*/ 450 h 459"/>
                <a:gd name="T46" fmla="*/ 6 w 1835"/>
                <a:gd name="T47" fmla="*/ 429 h 459"/>
                <a:gd name="T48" fmla="*/ 0 w 1835"/>
                <a:gd name="T49" fmla="*/ 396 h 459"/>
                <a:gd name="T50" fmla="*/ 11 w 1835"/>
                <a:gd name="T51" fmla="*/ 367 h 459"/>
                <a:gd name="T52" fmla="*/ 45 w 1835"/>
                <a:gd name="T53" fmla="*/ 306 h 459"/>
                <a:gd name="T54" fmla="*/ 58 w 1835"/>
                <a:gd name="T55" fmla="*/ 243 h 459"/>
                <a:gd name="T56" fmla="*/ 54 w 1835"/>
                <a:gd name="T57" fmla="*/ 179 h 459"/>
                <a:gd name="T58" fmla="*/ 30 w 1835"/>
                <a:gd name="T59" fmla="*/ 120 h 459"/>
                <a:gd name="T60" fmla="*/ 4 w 1835"/>
                <a:gd name="T61" fmla="*/ 78 h 459"/>
                <a:gd name="T62" fmla="*/ 1 w 1835"/>
                <a:gd name="T63" fmla="*/ 46 h 459"/>
                <a:gd name="T64" fmla="*/ 16 w 1835"/>
                <a:gd name="T65" fmla="*/ 17 h 459"/>
                <a:gd name="T66" fmla="*/ 42 w 1835"/>
                <a:gd name="T67" fmla="*/ 2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35" h="459">
                  <a:moveTo>
                    <a:pt x="155" y="115"/>
                  </a:moveTo>
                  <a:lnTo>
                    <a:pt x="167" y="159"/>
                  </a:lnTo>
                  <a:lnTo>
                    <a:pt x="172" y="206"/>
                  </a:lnTo>
                  <a:lnTo>
                    <a:pt x="172" y="252"/>
                  </a:lnTo>
                  <a:lnTo>
                    <a:pt x="167" y="299"/>
                  </a:lnTo>
                  <a:lnTo>
                    <a:pt x="155" y="344"/>
                  </a:lnTo>
                  <a:lnTo>
                    <a:pt x="1685" y="344"/>
                  </a:lnTo>
                  <a:lnTo>
                    <a:pt x="1672" y="299"/>
                  </a:lnTo>
                  <a:lnTo>
                    <a:pt x="1665" y="252"/>
                  </a:lnTo>
                  <a:lnTo>
                    <a:pt x="1665" y="206"/>
                  </a:lnTo>
                  <a:lnTo>
                    <a:pt x="1672" y="159"/>
                  </a:lnTo>
                  <a:lnTo>
                    <a:pt x="1685" y="115"/>
                  </a:lnTo>
                  <a:lnTo>
                    <a:pt x="155" y="115"/>
                  </a:lnTo>
                  <a:close/>
                  <a:moveTo>
                    <a:pt x="57" y="0"/>
                  </a:moveTo>
                  <a:lnTo>
                    <a:pt x="1777" y="0"/>
                  </a:lnTo>
                  <a:lnTo>
                    <a:pt x="1794" y="2"/>
                  </a:lnTo>
                  <a:lnTo>
                    <a:pt x="1807" y="8"/>
                  </a:lnTo>
                  <a:lnTo>
                    <a:pt x="1820" y="17"/>
                  </a:lnTo>
                  <a:lnTo>
                    <a:pt x="1829" y="29"/>
                  </a:lnTo>
                  <a:lnTo>
                    <a:pt x="1834" y="40"/>
                  </a:lnTo>
                  <a:lnTo>
                    <a:pt x="1835" y="51"/>
                  </a:lnTo>
                  <a:lnTo>
                    <a:pt x="1833" y="64"/>
                  </a:lnTo>
                  <a:lnTo>
                    <a:pt x="1829" y="75"/>
                  </a:lnTo>
                  <a:lnTo>
                    <a:pt x="1823" y="87"/>
                  </a:lnTo>
                  <a:lnTo>
                    <a:pt x="1805" y="116"/>
                  </a:lnTo>
                  <a:lnTo>
                    <a:pt x="1790" y="146"/>
                  </a:lnTo>
                  <a:lnTo>
                    <a:pt x="1781" y="177"/>
                  </a:lnTo>
                  <a:lnTo>
                    <a:pt x="1777" y="210"/>
                  </a:lnTo>
                  <a:lnTo>
                    <a:pt x="1777" y="242"/>
                  </a:lnTo>
                  <a:lnTo>
                    <a:pt x="1781" y="273"/>
                  </a:lnTo>
                  <a:lnTo>
                    <a:pt x="1790" y="304"/>
                  </a:lnTo>
                  <a:lnTo>
                    <a:pt x="1805" y="334"/>
                  </a:lnTo>
                  <a:lnTo>
                    <a:pt x="1823" y="362"/>
                  </a:lnTo>
                  <a:lnTo>
                    <a:pt x="1829" y="372"/>
                  </a:lnTo>
                  <a:lnTo>
                    <a:pt x="1833" y="384"/>
                  </a:lnTo>
                  <a:lnTo>
                    <a:pt x="1835" y="396"/>
                  </a:lnTo>
                  <a:lnTo>
                    <a:pt x="1834" y="408"/>
                  </a:lnTo>
                  <a:lnTo>
                    <a:pt x="1829" y="418"/>
                  </a:lnTo>
                  <a:lnTo>
                    <a:pt x="1822" y="434"/>
                  </a:lnTo>
                  <a:lnTo>
                    <a:pt x="1812" y="445"/>
                  </a:lnTo>
                  <a:lnTo>
                    <a:pt x="1802" y="452"/>
                  </a:lnTo>
                  <a:lnTo>
                    <a:pt x="1790" y="458"/>
                  </a:lnTo>
                  <a:lnTo>
                    <a:pt x="1777" y="459"/>
                  </a:lnTo>
                  <a:lnTo>
                    <a:pt x="57" y="459"/>
                  </a:lnTo>
                  <a:lnTo>
                    <a:pt x="42" y="457"/>
                  </a:lnTo>
                  <a:lnTo>
                    <a:pt x="28" y="450"/>
                  </a:lnTo>
                  <a:lnTo>
                    <a:pt x="16" y="442"/>
                  </a:lnTo>
                  <a:lnTo>
                    <a:pt x="6" y="429"/>
                  </a:lnTo>
                  <a:lnTo>
                    <a:pt x="1" y="413"/>
                  </a:lnTo>
                  <a:lnTo>
                    <a:pt x="0" y="396"/>
                  </a:lnTo>
                  <a:lnTo>
                    <a:pt x="4" y="380"/>
                  </a:lnTo>
                  <a:lnTo>
                    <a:pt x="11" y="367"/>
                  </a:lnTo>
                  <a:lnTo>
                    <a:pt x="30" y="338"/>
                  </a:lnTo>
                  <a:lnTo>
                    <a:pt x="45" y="306"/>
                  </a:lnTo>
                  <a:lnTo>
                    <a:pt x="54" y="275"/>
                  </a:lnTo>
                  <a:lnTo>
                    <a:pt x="58" y="243"/>
                  </a:lnTo>
                  <a:lnTo>
                    <a:pt x="58" y="212"/>
                  </a:lnTo>
                  <a:lnTo>
                    <a:pt x="54" y="179"/>
                  </a:lnTo>
                  <a:lnTo>
                    <a:pt x="45" y="149"/>
                  </a:lnTo>
                  <a:lnTo>
                    <a:pt x="30" y="120"/>
                  </a:lnTo>
                  <a:lnTo>
                    <a:pt x="11" y="92"/>
                  </a:lnTo>
                  <a:lnTo>
                    <a:pt x="4" y="78"/>
                  </a:lnTo>
                  <a:lnTo>
                    <a:pt x="0" y="63"/>
                  </a:lnTo>
                  <a:lnTo>
                    <a:pt x="1" y="46"/>
                  </a:lnTo>
                  <a:lnTo>
                    <a:pt x="6" y="29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1" name="Freeform 1262"/>
            <p:cNvSpPr>
              <a:spLocks noEditPoints="1"/>
            </p:cNvSpPr>
            <p:nvPr/>
          </p:nvSpPr>
          <p:spPr bwMode="auto">
            <a:xfrm>
              <a:off x="2719388" y="5100638"/>
              <a:ext cx="254000" cy="419100"/>
            </a:xfrm>
            <a:custGeom>
              <a:avLst/>
              <a:gdLst>
                <a:gd name="T0" fmla="*/ 715 w 1599"/>
                <a:gd name="T1" fmla="*/ 119 h 2641"/>
                <a:gd name="T2" fmla="*/ 547 w 1599"/>
                <a:gd name="T3" fmla="*/ 143 h 2641"/>
                <a:gd name="T4" fmla="*/ 114 w 1599"/>
                <a:gd name="T5" fmla="*/ 273 h 2641"/>
                <a:gd name="T6" fmla="*/ 464 w 1599"/>
                <a:gd name="T7" fmla="*/ 2480 h 2641"/>
                <a:gd name="T8" fmla="*/ 630 w 1599"/>
                <a:gd name="T9" fmla="*/ 2516 h 2641"/>
                <a:gd name="T10" fmla="*/ 800 w 1599"/>
                <a:gd name="T11" fmla="*/ 2527 h 2641"/>
                <a:gd name="T12" fmla="*/ 969 w 1599"/>
                <a:gd name="T13" fmla="*/ 2516 h 2641"/>
                <a:gd name="T14" fmla="*/ 1135 w 1599"/>
                <a:gd name="T15" fmla="*/ 2480 h 2641"/>
                <a:gd name="T16" fmla="*/ 1485 w 1599"/>
                <a:gd name="T17" fmla="*/ 273 h 2641"/>
                <a:gd name="T18" fmla="*/ 1052 w 1599"/>
                <a:gd name="T19" fmla="*/ 143 h 2641"/>
                <a:gd name="T20" fmla="*/ 884 w 1599"/>
                <a:gd name="T21" fmla="*/ 119 h 2641"/>
                <a:gd name="T22" fmla="*/ 758 w 1599"/>
                <a:gd name="T23" fmla="*/ 0 h 2641"/>
                <a:gd name="T24" fmla="*/ 924 w 1599"/>
                <a:gd name="T25" fmla="*/ 5 h 2641"/>
                <a:gd name="T26" fmla="*/ 1089 w 1599"/>
                <a:gd name="T27" fmla="*/ 33 h 2641"/>
                <a:gd name="T28" fmla="*/ 1559 w 1599"/>
                <a:gd name="T29" fmla="*/ 175 h 2641"/>
                <a:gd name="T30" fmla="*/ 1584 w 1599"/>
                <a:gd name="T31" fmla="*/ 190 h 2641"/>
                <a:gd name="T32" fmla="*/ 1597 w 1599"/>
                <a:gd name="T33" fmla="*/ 216 h 2641"/>
                <a:gd name="T34" fmla="*/ 1599 w 1599"/>
                <a:gd name="T35" fmla="*/ 2411 h 2641"/>
                <a:gd name="T36" fmla="*/ 1588 w 1599"/>
                <a:gd name="T37" fmla="*/ 2445 h 2641"/>
                <a:gd name="T38" fmla="*/ 1559 w 1599"/>
                <a:gd name="T39" fmla="*/ 2469 h 2641"/>
                <a:gd name="T40" fmla="*/ 1097 w 1599"/>
                <a:gd name="T41" fmla="*/ 2607 h 2641"/>
                <a:gd name="T42" fmla="*/ 951 w 1599"/>
                <a:gd name="T43" fmla="*/ 2632 h 2641"/>
                <a:gd name="T44" fmla="*/ 802 w 1599"/>
                <a:gd name="T45" fmla="*/ 2641 h 2641"/>
                <a:gd name="T46" fmla="*/ 654 w 1599"/>
                <a:gd name="T47" fmla="*/ 2632 h 2641"/>
                <a:gd name="T48" fmla="*/ 508 w 1599"/>
                <a:gd name="T49" fmla="*/ 2607 h 2641"/>
                <a:gd name="T50" fmla="*/ 40 w 1599"/>
                <a:gd name="T51" fmla="*/ 2469 h 2641"/>
                <a:gd name="T52" fmla="*/ 11 w 1599"/>
                <a:gd name="T53" fmla="*/ 2445 h 2641"/>
                <a:gd name="T54" fmla="*/ 0 w 1599"/>
                <a:gd name="T55" fmla="*/ 2411 h 2641"/>
                <a:gd name="T56" fmla="*/ 3 w 1599"/>
                <a:gd name="T57" fmla="*/ 216 h 2641"/>
                <a:gd name="T58" fmla="*/ 25 w 1599"/>
                <a:gd name="T59" fmla="*/ 186 h 2641"/>
                <a:gd name="T60" fmla="*/ 430 w 1599"/>
                <a:gd name="T61" fmla="*/ 54 h 2641"/>
                <a:gd name="T62" fmla="*/ 593 w 1599"/>
                <a:gd name="T63" fmla="*/ 16 h 2641"/>
                <a:gd name="T64" fmla="*/ 758 w 1599"/>
                <a:gd name="T65" fmla="*/ 0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9" h="2641">
                  <a:moveTo>
                    <a:pt x="800" y="117"/>
                  </a:moveTo>
                  <a:lnTo>
                    <a:pt x="715" y="119"/>
                  </a:lnTo>
                  <a:lnTo>
                    <a:pt x="630" y="128"/>
                  </a:lnTo>
                  <a:lnTo>
                    <a:pt x="547" y="143"/>
                  </a:lnTo>
                  <a:lnTo>
                    <a:pt x="464" y="164"/>
                  </a:lnTo>
                  <a:lnTo>
                    <a:pt x="114" y="273"/>
                  </a:lnTo>
                  <a:lnTo>
                    <a:pt x="114" y="2372"/>
                  </a:lnTo>
                  <a:lnTo>
                    <a:pt x="464" y="2480"/>
                  </a:lnTo>
                  <a:lnTo>
                    <a:pt x="547" y="2501"/>
                  </a:lnTo>
                  <a:lnTo>
                    <a:pt x="630" y="2516"/>
                  </a:lnTo>
                  <a:lnTo>
                    <a:pt x="715" y="2525"/>
                  </a:lnTo>
                  <a:lnTo>
                    <a:pt x="800" y="2527"/>
                  </a:lnTo>
                  <a:lnTo>
                    <a:pt x="884" y="2525"/>
                  </a:lnTo>
                  <a:lnTo>
                    <a:pt x="969" y="2516"/>
                  </a:lnTo>
                  <a:lnTo>
                    <a:pt x="1052" y="2501"/>
                  </a:lnTo>
                  <a:lnTo>
                    <a:pt x="1135" y="2480"/>
                  </a:lnTo>
                  <a:lnTo>
                    <a:pt x="1485" y="2372"/>
                  </a:lnTo>
                  <a:lnTo>
                    <a:pt x="1485" y="273"/>
                  </a:lnTo>
                  <a:lnTo>
                    <a:pt x="1135" y="164"/>
                  </a:lnTo>
                  <a:lnTo>
                    <a:pt x="1052" y="143"/>
                  </a:lnTo>
                  <a:lnTo>
                    <a:pt x="969" y="128"/>
                  </a:lnTo>
                  <a:lnTo>
                    <a:pt x="884" y="119"/>
                  </a:lnTo>
                  <a:lnTo>
                    <a:pt x="800" y="117"/>
                  </a:lnTo>
                  <a:close/>
                  <a:moveTo>
                    <a:pt x="758" y="0"/>
                  </a:moveTo>
                  <a:lnTo>
                    <a:pt x="842" y="0"/>
                  </a:lnTo>
                  <a:lnTo>
                    <a:pt x="924" y="5"/>
                  </a:lnTo>
                  <a:lnTo>
                    <a:pt x="1006" y="16"/>
                  </a:lnTo>
                  <a:lnTo>
                    <a:pt x="1089" y="33"/>
                  </a:lnTo>
                  <a:lnTo>
                    <a:pt x="1169" y="54"/>
                  </a:lnTo>
                  <a:lnTo>
                    <a:pt x="1559" y="175"/>
                  </a:lnTo>
                  <a:lnTo>
                    <a:pt x="1572" y="181"/>
                  </a:lnTo>
                  <a:lnTo>
                    <a:pt x="1584" y="190"/>
                  </a:lnTo>
                  <a:lnTo>
                    <a:pt x="1592" y="201"/>
                  </a:lnTo>
                  <a:lnTo>
                    <a:pt x="1597" y="216"/>
                  </a:lnTo>
                  <a:lnTo>
                    <a:pt x="1599" y="233"/>
                  </a:lnTo>
                  <a:lnTo>
                    <a:pt x="1599" y="2411"/>
                  </a:lnTo>
                  <a:lnTo>
                    <a:pt x="1596" y="2428"/>
                  </a:lnTo>
                  <a:lnTo>
                    <a:pt x="1588" y="2445"/>
                  </a:lnTo>
                  <a:lnTo>
                    <a:pt x="1575" y="2458"/>
                  </a:lnTo>
                  <a:lnTo>
                    <a:pt x="1559" y="2469"/>
                  </a:lnTo>
                  <a:lnTo>
                    <a:pt x="1169" y="2590"/>
                  </a:lnTo>
                  <a:lnTo>
                    <a:pt x="1097" y="2607"/>
                  </a:lnTo>
                  <a:lnTo>
                    <a:pt x="1025" y="2622"/>
                  </a:lnTo>
                  <a:lnTo>
                    <a:pt x="951" y="2632"/>
                  </a:lnTo>
                  <a:lnTo>
                    <a:pt x="877" y="2639"/>
                  </a:lnTo>
                  <a:lnTo>
                    <a:pt x="802" y="2641"/>
                  </a:lnTo>
                  <a:lnTo>
                    <a:pt x="728" y="2639"/>
                  </a:lnTo>
                  <a:lnTo>
                    <a:pt x="654" y="2632"/>
                  </a:lnTo>
                  <a:lnTo>
                    <a:pt x="580" y="2622"/>
                  </a:lnTo>
                  <a:lnTo>
                    <a:pt x="508" y="2607"/>
                  </a:lnTo>
                  <a:lnTo>
                    <a:pt x="435" y="2590"/>
                  </a:lnTo>
                  <a:lnTo>
                    <a:pt x="40" y="2469"/>
                  </a:lnTo>
                  <a:lnTo>
                    <a:pt x="25" y="2458"/>
                  </a:lnTo>
                  <a:lnTo>
                    <a:pt x="11" y="2445"/>
                  </a:lnTo>
                  <a:lnTo>
                    <a:pt x="3" y="2428"/>
                  </a:lnTo>
                  <a:lnTo>
                    <a:pt x="0" y="2411"/>
                  </a:lnTo>
                  <a:lnTo>
                    <a:pt x="0" y="233"/>
                  </a:lnTo>
                  <a:lnTo>
                    <a:pt x="3" y="216"/>
                  </a:lnTo>
                  <a:lnTo>
                    <a:pt x="11" y="199"/>
                  </a:lnTo>
                  <a:lnTo>
                    <a:pt x="25" y="186"/>
                  </a:lnTo>
                  <a:lnTo>
                    <a:pt x="40" y="175"/>
                  </a:lnTo>
                  <a:lnTo>
                    <a:pt x="430" y="54"/>
                  </a:lnTo>
                  <a:lnTo>
                    <a:pt x="511" y="33"/>
                  </a:lnTo>
                  <a:lnTo>
                    <a:pt x="593" y="16"/>
                  </a:lnTo>
                  <a:lnTo>
                    <a:pt x="675" y="5"/>
                  </a:lnTo>
                  <a:lnTo>
                    <a:pt x="7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2" name="Freeform 1263"/>
            <p:cNvSpPr>
              <a:spLocks noEditPoints="1"/>
            </p:cNvSpPr>
            <p:nvPr/>
          </p:nvSpPr>
          <p:spPr bwMode="auto">
            <a:xfrm>
              <a:off x="2755901" y="5200650"/>
              <a:ext cx="180975" cy="182563"/>
            </a:xfrm>
            <a:custGeom>
              <a:avLst/>
              <a:gdLst>
                <a:gd name="T0" fmla="*/ 520 w 1146"/>
                <a:gd name="T1" fmla="*/ 118 h 1147"/>
                <a:gd name="T2" fmla="*/ 420 w 1146"/>
                <a:gd name="T3" fmla="*/ 142 h 1147"/>
                <a:gd name="T4" fmla="*/ 328 w 1146"/>
                <a:gd name="T5" fmla="*/ 187 h 1147"/>
                <a:gd name="T6" fmla="*/ 250 w 1146"/>
                <a:gd name="T7" fmla="*/ 249 h 1147"/>
                <a:gd name="T8" fmla="*/ 186 w 1146"/>
                <a:gd name="T9" fmla="*/ 328 h 1147"/>
                <a:gd name="T10" fmla="*/ 142 w 1146"/>
                <a:gd name="T11" fmla="*/ 419 h 1147"/>
                <a:gd name="T12" fmla="*/ 118 w 1146"/>
                <a:gd name="T13" fmla="*/ 520 h 1147"/>
                <a:gd name="T14" fmla="*/ 118 w 1146"/>
                <a:gd name="T15" fmla="*/ 626 h 1147"/>
                <a:gd name="T16" fmla="*/ 142 w 1146"/>
                <a:gd name="T17" fmla="*/ 728 h 1147"/>
                <a:gd name="T18" fmla="*/ 186 w 1146"/>
                <a:gd name="T19" fmla="*/ 818 h 1147"/>
                <a:gd name="T20" fmla="*/ 250 w 1146"/>
                <a:gd name="T21" fmla="*/ 898 h 1147"/>
                <a:gd name="T22" fmla="*/ 328 w 1146"/>
                <a:gd name="T23" fmla="*/ 960 h 1147"/>
                <a:gd name="T24" fmla="*/ 420 w 1146"/>
                <a:gd name="T25" fmla="*/ 1005 h 1147"/>
                <a:gd name="T26" fmla="*/ 520 w 1146"/>
                <a:gd name="T27" fmla="*/ 1029 h 1147"/>
                <a:gd name="T28" fmla="*/ 627 w 1146"/>
                <a:gd name="T29" fmla="*/ 1029 h 1147"/>
                <a:gd name="T30" fmla="*/ 727 w 1146"/>
                <a:gd name="T31" fmla="*/ 1005 h 1147"/>
                <a:gd name="T32" fmla="*/ 819 w 1146"/>
                <a:gd name="T33" fmla="*/ 960 h 1147"/>
                <a:gd name="T34" fmla="*/ 897 w 1146"/>
                <a:gd name="T35" fmla="*/ 898 h 1147"/>
                <a:gd name="T36" fmla="*/ 961 w 1146"/>
                <a:gd name="T37" fmla="*/ 818 h 1147"/>
                <a:gd name="T38" fmla="*/ 1006 w 1146"/>
                <a:gd name="T39" fmla="*/ 728 h 1147"/>
                <a:gd name="T40" fmla="*/ 1030 w 1146"/>
                <a:gd name="T41" fmla="*/ 626 h 1147"/>
                <a:gd name="T42" fmla="*/ 1030 w 1146"/>
                <a:gd name="T43" fmla="*/ 520 h 1147"/>
                <a:gd name="T44" fmla="*/ 1006 w 1146"/>
                <a:gd name="T45" fmla="*/ 419 h 1147"/>
                <a:gd name="T46" fmla="*/ 961 w 1146"/>
                <a:gd name="T47" fmla="*/ 328 h 1147"/>
                <a:gd name="T48" fmla="*/ 897 w 1146"/>
                <a:gd name="T49" fmla="*/ 249 h 1147"/>
                <a:gd name="T50" fmla="*/ 819 w 1146"/>
                <a:gd name="T51" fmla="*/ 187 h 1147"/>
                <a:gd name="T52" fmla="*/ 727 w 1146"/>
                <a:gd name="T53" fmla="*/ 142 h 1147"/>
                <a:gd name="T54" fmla="*/ 627 w 1146"/>
                <a:gd name="T55" fmla="*/ 118 h 1147"/>
                <a:gd name="T56" fmla="*/ 573 w 1146"/>
                <a:gd name="T57" fmla="*/ 0 h 1147"/>
                <a:gd name="T58" fmla="*/ 689 w 1146"/>
                <a:gd name="T59" fmla="*/ 11 h 1147"/>
                <a:gd name="T60" fmla="*/ 796 w 1146"/>
                <a:gd name="T61" fmla="*/ 45 h 1147"/>
                <a:gd name="T62" fmla="*/ 893 w 1146"/>
                <a:gd name="T63" fmla="*/ 98 h 1147"/>
                <a:gd name="T64" fmla="*/ 979 w 1146"/>
                <a:gd name="T65" fmla="*/ 169 h 1147"/>
                <a:gd name="T66" fmla="*/ 1048 w 1146"/>
                <a:gd name="T67" fmla="*/ 253 h 1147"/>
                <a:gd name="T68" fmla="*/ 1101 w 1146"/>
                <a:gd name="T69" fmla="*/ 350 h 1147"/>
                <a:gd name="T70" fmla="*/ 1135 w 1146"/>
                <a:gd name="T71" fmla="*/ 459 h 1147"/>
                <a:gd name="T72" fmla="*/ 1146 w 1146"/>
                <a:gd name="T73" fmla="*/ 573 h 1147"/>
                <a:gd name="T74" fmla="*/ 1135 w 1146"/>
                <a:gd name="T75" fmla="*/ 688 h 1147"/>
                <a:gd name="T76" fmla="*/ 1101 w 1146"/>
                <a:gd name="T77" fmla="*/ 796 h 1147"/>
                <a:gd name="T78" fmla="*/ 1048 w 1146"/>
                <a:gd name="T79" fmla="*/ 893 h 1147"/>
                <a:gd name="T80" fmla="*/ 979 w 1146"/>
                <a:gd name="T81" fmla="*/ 978 h 1147"/>
                <a:gd name="T82" fmla="*/ 893 w 1146"/>
                <a:gd name="T83" fmla="*/ 1049 h 1147"/>
                <a:gd name="T84" fmla="*/ 796 w 1146"/>
                <a:gd name="T85" fmla="*/ 1102 h 1147"/>
                <a:gd name="T86" fmla="*/ 689 w 1146"/>
                <a:gd name="T87" fmla="*/ 1135 h 1147"/>
                <a:gd name="T88" fmla="*/ 573 w 1146"/>
                <a:gd name="T89" fmla="*/ 1147 h 1147"/>
                <a:gd name="T90" fmla="*/ 458 w 1146"/>
                <a:gd name="T91" fmla="*/ 1135 h 1147"/>
                <a:gd name="T92" fmla="*/ 351 w 1146"/>
                <a:gd name="T93" fmla="*/ 1102 h 1147"/>
                <a:gd name="T94" fmla="*/ 254 w 1146"/>
                <a:gd name="T95" fmla="*/ 1049 h 1147"/>
                <a:gd name="T96" fmla="*/ 169 w 1146"/>
                <a:gd name="T97" fmla="*/ 978 h 1147"/>
                <a:gd name="T98" fmla="*/ 99 w 1146"/>
                <a:gd name="T99" fmla="*/ 893 h 1147"/>
                <a:gd name="T100" fmla="*/ 46 w 1146"/>
                <a:gd name="T101" fmla="*/ 796 h 1147"/>
                <a:gd name="T102" fmla="*/ 12 w 1146"/>
                <a:gd name="T103" fmla="*/ 688 h 1147"/>
                <a:gd name="T104" fmla="*/ 0 w 1146"/>
                <a:gd name="T105" fmla="*/ 573 h 1147"/>
                <a:gd name="T106" fmla="*/ 12 w 1146"/>
                <a:gd name="T107" fmla="*/ 459 h 1147"/>
                <a:gd name="T108" fmla="*/ 46 w 1146"/>
                <a:gd name="T109" fmla="*/ 350 h 1147"/>
                <a:gd name="T110" fmla="*/ 99 w 1146"/>
                <a:gd name="T111" fmla="*/ 253 h 1147"/>
                <a:gd name="T112" fmla="*/ 169 w 1146"/>
                <a:gd name="T113" fmla="*/ 169 h 1147"/>
                <a:gd name="T114" fmla="*/ 254 w 1146"/>
                <a:gd name="T115" fmla="*/ 98 h 1147"/>
                <a:gd name="T116" fmla="*/ 351 w 1146"/>
                <a:gd name="T117" fmla="*/ 45 h 1147"/>
                <a:gd name="T118" fmla="*/ 458 w 1146"/>
                <a:gd name="T119" fmla="*/ 11 h 1147"/>
                <a:gd name="T120" fmla="*/ 573 w 1146"/>
                <a:gd name="T121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6" h="1147">
                  <a:moveTo>
                    <a:pt x="573" y="115"/>
                  </a:moveTo>
                  <a:lnTo>
                    <a:pt x="520" y="118"/>
                  </a:lnTo>
                  <a:lnTo>
                    <a:pt x="469" y="127"/>
                  </a:lnTo>
                  <a:lnTo>
                    <a:pt x="420" y="142"/>
                  </a:lnTo>
                  <a:lnTo>
                    <a:pt x="372" y="162"/>
                  </a:lnTo>
                  <a:lnTo>
                    <a:pt x="328" y="187"/>
                  </a:lnTo>
                  <a:lnTo>
                    <a:pt x="287" y="216"/>
                  </a:lnTo>
                  <a:lnTo>
                    <a:pt x="250" y="249"/>
                  </a:lnTo>
                  <a:lnTo>
                    <a:pt x="216" y="287"/>
                  </a:lnTo>
                  <a:lnTo>
                    <a:pt x="186" y="328"/>
                  </a:lnTo>
                  <a:lnTo>
                    <a:pt x="161" y="372"/>
                  </a:lnTo>
                  <a:lnTo>
                    <a:pt x="142" y="419"/>
                  </a:lnTo>
                  <a:lnTo>
                    <a:pt x="127" y="468"/>
                  </a:lnTo>
                  <a:lnTo>
                    <a:pt x="118" y="520"/>
                  </a:lnTo>
                  <a:lnTo>
                    <a:pt x="114" y="573"/>
                  </a:lnTo>
                  <a:lnTo>
                    <a:pt x="118" y="626"/>
                  </a:lnTo>
                  <a:lnTo>
                    <a:pt x="127" y="679"/>
                  </a:lnTo>
                  <a:lnTo>
                    <a:pt x="142" y="728"/>
                  </a:lnTo>
                  <a:lnTo>
                    <a:pt x="161" y="775"/>
                  </a:lnTo>
                  <a:lnTo>
                    <a:pt x="186" y="818"/>
                  </a:lnTo>
                  <a:lnTo>
                    <a:pt x="216" y="860"/>
                  </a:lnTo>
                  <a:lnTo>
                    <a:pt x="250" y="898"/>
                  </a:lnTo>
                  <a:lnTo>
                    <a:pt x="287" y="931"/>
                  </a:lnTo>
                  <a:lnTo>
                    <a:pt x="328" y="960"/>
                  </a:lnTo>
                  <a:lnTo>
                    <a:pt x="372" y="985"/>
                  </a:lnTo>
                  <a:lnTo>
                    <a:pt x="420" y="1005"/>
                  </a:lnTo>
                  <a:lnTo>
                    <a:pt x="469" y="1019"/>
                  </a:lnTo>
                  <a:lnTo>
                    <a:pt x="520" y="1029"/>
                  </a:lnTo>
                  <a:lnTo>
                    <a:pt x="573" y="1032"/>
                  </a:lnTo>
                  <a:lnTo>
                    <a:pt x="627" y="1029"/>
                  </a:lnTo>
                  <a:lnTo>
                    <a:pt x="678" y="1019"/>
                  </a:lnTo>
                  <a:lnTo>
                    <a:pt x="727" y="1005"/>
                  </a:lnTo>
                  <a:lnTo>
                    <a:pt x="775" y="985"/>
                  </a:lnTo>
                  <a:lnTo>
                    <a:pt x="819" y="960"/>
                  </a:lnTo>
                  <a:lnTo>
                    <a:pt x="860" y="931"/>
                  </a:lnTo>
                  <a:lnTo>
                    <a:pt x="897" y="898"/>
                  </a:lnTo>
                  <a:lnTo>
                    <a:pt x="932" y="860"/>
                  </a:lnTo>
                  <a:lnTo>
                    <a:pt x="961" y="818"/>
                  </a:lnTo>
                  <a:lnTo>
                    <a:pt x="986" y="775"/>
                  </a:lnTo>
                  <a:lnTo>
                    <a:pt x="1006" y="728"/>
                  </a:lnTo>
                  <a:lnTo>
                    <a:pt x="1020" y="679"/>
                  </a:lnTo>
                  <a:lnTo>
                    <a:pt x="1030" y="626"/>
                  </a:lnTo>
                  <a:lnTo>
                    <a:pt x="1032" y="573"/>
                  </a:lnTo>
                  <a:lnTo>
                    <a:pt x="1030" y="520"/>
                  </a:lnTo>
                  <a:lnTo>
                    <a:pt x="1020" y="468"/>
                  </a:lnTo>
                  <a:lnTo>
                    <a:pt x="1006" y="419"/>
                  </a:lnTo>
                  <a:lnTo>
                    <a:pt x="986" y="372"/>
                  </a:lnTo>
                  <a:lnTo>
                    <a:pt x="961" y="328"/>
                  </a:lnTo>
                  <a:lnTo>
                    <a:pt x="932" y="287"/>
                  </a:lnTo>
                  <a:lnTo>
                    <a:pt x="897" y="249"/>
                  </a:lnTo>
                  <a:lnTo>
                    <a:pt x="860" y="216"/>
                  </a:lnTo>
                  <a:lnTo>
                    <a:pt x="819" y="187"/>
                  </a:lnTo>
                  <a:lnTo>
                    <a:pt x="775" y="162"/>
                  </a:lnTo>
                  <a:lnTo>
                    <a:pt x="727" y="142"/>
                  </a:lnTo>
                  <a:lnTo>
                    <a:pt x="678" y="127"/>
                  </a:lnTo>
                  <a:lnTo>
                    <a:pt x="627" y="118"/>
                  </a:lnTo>
                  <a:lnTo>
                    <a:pt x="573" y="115"/>
                  </a:lnTo>
                  <a:close/>
                  <a:moveTo>
                    <a:pt x="573" y="0"/>
                  </a:moveTo>
                  <a:lnTo>
                    <a:pt x="631" y="3"/>
                  </a:lnTo>
                  <a:lnTo>
                    <a:pt x="689" y="11"/>
                  </a:lnTo>
                  <a:lnTo>
                    <a:pt x="744" y="26"/>
                  </a:lnTo>
                  <a:lnTo>
                    <a:pt x="796" y="45"/>
                  </a:lnTo>
                  <a:lnTo>
                    <a:pt x="846" y="70"/>
                  </a:lnTo>
                  <a:lnTo>
                    <a:pt x="893" y="98"/>
                  </a:lnTo>
                  <a:lnTo>
                    <a:pt x="938" y="131"/>
                  </a:lnTo>
                  <a:lnTo>
                    <a:pt x="979" y="169"/>
                  </a:lnTo>
                  <a:lnTo>
                    <a:pt x="1015" y="210"/>
                  </a:lnTo>
                  <a:lnTo>
                    <a:pt x="1048" y="253"/>
                  </a:lnTo>
                  <a:lnTo>
                    <a:pt x="1078" y="300"/>
                  </a:lnTo>
                  <a:lnTo>
                    <a:pt x="1101" y="350"/>
                  </a:lnTo>
                  <a:lnTo>
                    <a:pt x="1121" y="403"/>
                  </a:lnTo>
                  <a:lnTo>
                    <a:pt x="1135" y="459"/>
                  </a:lnTo>
                  <a:lnTo>
                    <a:pt x="1144" y="515"/>
                  </a:lnTo>
                  <a:lnTo>
                    <a:pt x="1146" y="573"/>
                  </a:lnTo>
                  <a:lnTo>
                    <a:pt x="1144" y="632"/>
                  </a:lnTo>
                  <a:lnTo>
                    <a:pt x="1135" y="688"/>
                  </a:lnTo>
                  <a:lnTo>
                    <a:pt x="1121" y="743"/>
                  </a:lnTo>
                  <a:lnTo>
                    <a:pt x="1101" y="796"/>
                  </a:lnTo>
                  <a:lnTo>
                    <a:pt x="1078" y="846"/>
                  </a:lnTo>
                  <a:lnTo>
                    <a:pt x="1048" y="893"/>
                  </a:lnTo>
                  <a:lnTo>
                    <a:pt x="1015" y="937"/>
                  </a:lnTo>
                  <a:lnTo>
                    <a:pt x="979" y="978"/>
                  </a:lnTo>
                  <a:lnTo>
                    <a:pt x="938" y="1015"/>
                  </a:lnTo>
                  <a:lnTo>
                    <a:pt x="893" y="1049"/>
                  </a:lnTo>
                  <a:lnTo>
                    <a:pt x="846" y="1077"/>
                  </a:lnTo>
                  <a:lnTo>
                    <a:pt x="796" y="1102"/>
                  </a:lnTo>
                  <a:lnTo>
                    <a:pt x="744" y="1121"/>
                  </a:lnTo>
                  <a:lnTo>
                    <a:pt x="689" y="1135"/>
                  </a:lnTo>
                  <a:lnTo>
                    <a:pt x="631" y="1144"/>
                  </a:lnTo>
                  <a:lnTo>
                    <a:pt x="573" y="1147"/>
                  </a:lnTo>
                  <a:lnTo>
                    <a:pt x="515" y="1144"/>
                  </a:lnTo>
                  <a:lnTo>
                    <a:pt x="458" y="1135"/>
                  </a:lnTo>
                  <a:lnTo>
                    <a:pt x="403" y="1121"/>
                  </a:lnTo>
                  <a:lnTo>
                    <a:pt x="351" y="1102"/>
                  </a:lnTo>
                  <a:lnTo>
                    <a:pt x="301" y="1077"/>
                  </a:lnTo>
                  <a:lnTo>
                    <a:pt x="254" y="1049"/>
                  </a:lnTo>
                  <a:lnTo>
                    <a:pt x="209" y="1015"/>
                  </a:lnTo>
                  <a:lnTo>
                    <a:pt x="169" y="978"/>
                  </a:lnTo>
                  <a:lnTo>
                    <a:pt x="131" y="937"/>
                  </a:lnTo>
                  <a:lnTo>
                    <a:pt x="99" y="893"/>
                  </a:lnTo>
                  <a:lnTo>
                    <a:pt x="70" y="846"/>
                  </a:lnTo>
                  <a:lnTo>
                    <a:pt x="46" y="796"/>
                  </a:lnTo>
                  <a:lnTo>
                    <a:pt x="26" y="743"/>
                  </a:lnTo>
                  <a:lnTo>
                    <a:pt x="12" y="688"/>
                  </a:lnTo>
                  <a:lnTo>
                    <a:pt x="3" y="632"/>
                  </a:lnTo>
                  <a:lnTo>
                    <a:pt x="0" y="573"/>
                  </a:lnTo>
                  <a:lnTo>
                    <a:pt x="3" y="515"/>
                  </a:lnTo>
                  <a:lnTo>
                    <a:pt x="12" y="459"/>
                  </a:lnTo>
                  <a:lnTo>
                    <a:pt x="26" y="403"/>
                  </a:lnTo>
                  <a:lnTo>
                    <a:pt x="46" y="350"/>
                  </a:lnTo>
                  <a:lnTo>
                    <a:pt x="70" y="300"/>
                  </a:lnTo>
                  <a:lnTo>
                    <a:pt x="99" y="253"/>
                  </a:lnTo>
                  <a:lnTo>
                    <a:pt x="131" y="210"/>
                  </a:lnTo>
                  <a:lnTo>
                    <a:pt x="169" y="169"/>
                  </a:lnTo>
                  <a:lnTo>
                    <a:pt x="209" y="131"/>
                  </a:lnTo>
                  <a:lnTo>
                    <a:pt x="254" y="98"/>
                  </a:lnTo>
                  <a:lnTo>
                    <a:pt x="301" y="70"/>
                  </a:lnTo>
                  <a:lnTo>
                    <a:pt x="351" y="45"/>
                  </a:lnTo>
                  <a:lnTo>
                    <a:pt x="403" y="26"/>
                  </a:lnTo>
                  <a:lnTo>
                    <a:pt x="458" y="11"/>
                  </a:lnTo>
                  <a:lnTo>
                    <a:pt x="515" y="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3" name="Freeform 1264"/>
            <p:cNvSpPr>
              <a:spLocks noEditPoints="1"/>
            </p:cNvSpPr>
            <p:nvPr/>
          </p:nvSpPr>
          <p:spPr bwMode="auto">
            <a:xfrm>
              <a:off x="2992438" y="5129213"/>
              <a:ext cx="73025" cy="107950"/>
            </a:xfrm>
            <a:custGeom>
              <a:avLst/>
              <a:gdLst>
                <a:gd name="T0" fmla="*/ 115 w 459"/>
                <a:gd name="T1" fmla="*/ 115 h 688"/>
                <a:gd name="T2" fmla="*/ 115 w 459"/>
                <a:gd name="T3" fmla="*/ 574 h 688"/>
                <a:gd name="T4" fmla="*/ 287 w 459"/>
                <a:gd name="T5" fmla="*/ 574 h 688"/>
                <a:gd name="T6" fmla="*/ 307 w 459"/>
                <a:gd name="T7" fmla="*/ 571 h 688"/>
                <a:gd name="T8" fmla="*/ 322 w 459"/>
                <a:gd name="T9" fmla="*/ 563 h 688"/>
                <a:gd name="T10" fmla="*/ 335 w 459"/>
                <a:gd name="T11" fmla="*/ 552 h 688"/>
                <a:gd name="T12" fmla="*/ 342 w 459"/>
                <a:gd name="T13" fmla="*/ 535 h 688"/>
                <a:gd name="T14" fmla="*/ 344 w 459"/>
                <a:gd name="T15" fmla="*/ 516 h 688"/>
                <a:gd name="T16" fmla="*/ 344 w 459"/>
                <a:gd name="T17" fmla="*/ 172 h 688"/>
                <a:gd name="T18" fmla="*/ 342 w 459"/>
                <a:gd name="T19" fmla="*/ 154 h 688"/>
                <a:gd name="T20" fmla="*/ 335 w 459"/>
                <a:gd name="T21" fmla="*/ 137 h 688"/>
                <a:gd name="T22" fmla="*/ 322 w 459"/>
                <a:gd name="T23" fmla="*/ 125 h 688"/>
                <a:gd name="T24" fmla="*/ 307 w 459"/>
                <a:gd name="T25" fmla="*/ 118 h 688"/>
                <a:gd name="T26" fmla="*/ 287 w 459"/>
                <a:gd name="T27" fmla="*/ 115 h 688"/>
                <a:gd name="T28" fmla="*/ 115 w 459"/>
                <a:gd name="T29" fmla="*/ 115 h 688"/>
                <a:gd name="T30" fmla="*/ 58 w 459"/>
                <a:gd name="T31" fmla="*/ 0 h 688"/>
                <a:gd name="T32" fmla="*/ 287 w 459"/>
                <a:gd name="T33" fmla="*/ 0 h 688"/>
                <a:gd name="T34" fmla="*/ 319 w 459"/>
                <a:gd name="T35" fmla="*/ 3 h 688"/>
                <a:gd name="T36" fmla="*/ 348 w 459"/>
                <a:gd name="T37" fmla="*/ 11 h 688"/>
                <a:gd name="T38" fmla="*/ 375 w 459"/>
                <a:gd name="T39" fmla="*/ 23 h 688"/>
                <a:gd name="T40" fmla="*/ 399 w 459"/>
                <a:gd name="T41" fmla="*/ 40 h 688"/>
                <a:gd name="T42" fmla="*/ 419 w 459"/>
                <a:gd name="T43" fmla="*/ 61 h 688"/>
                <a:gd name="T44" fmla="*/ 436 w 459"/>
                <a:gd name="T45" fmla="*/ 85 h 688"/>
                <a:gd name="T46" fmla="*/ 448 w 459"/>
                <a:gd name="T47" fmla="*/ 111 h 688"/>
                <a:gd name="T48" fmla="*/ 457 w 459"/>
                <a:gd name="T49" fmla="*/ 141 h 688"/>
                <a:gd name="T50" fmla="*/ 459 w 459"/>
                <a:gd name="T51" fmla="*/ 172 h 688"/>
                <a:gd name="T52" fmla="*/ 459 w 459"/>
                <a:gd name="T53" fmla="*/ 516 h 688"/>
                <a:gd name="T54" fmla="*/ 457 w 459"/>
                <a:gd name="T55" fmla="*/ 548 h 688"/>
                <a:gd name="T56" fmla="*/ 448 w 459"/>
                <a:gd name="T57" fmla="*/ 578 h 688"/>
                <a:gd name="T58" fmla="*/ 436 w 459"/>
                <a:gd name="T59" fmla="*/ 604 h 688"/>
                <a:gd name="T60" fmla="*/ 419 w 459"/>
                <a:gd name="T61" fmla="*/ 628 h 688"/>
                <a:gd name="T62" fmla="*/ 399 w 459"/>
                <a:gd name="T63" fmla="*/ 649 h 688"/>
                <a:gd name="T64" fmla="*/ 375 w 459"/>
                <a:gd name="T65" fmla="*/ 665 h 688"/>
                <a:gd name="T66" fmla="*/ 348 w 459"/>
                <a:gd name="T67" fmla="*/ 678 h 688"/>
                <a:gd name="T68" fmla="*/ 319 w 459"/>
                <a:gd name="T69" fmla="*/ 685 h 688"/>
                <a:gd name="T70" fmla="*/ 287 w 459"/>
                <a:gd name="T71" fmla="*/ 688 h 688"/>
                <a:gd name="T72" fmla="*/ 58 w 459"/>
                <a:gd name="T73" fmla="*/ 688 h 688"/>
                <a:gd name="T74" fmla="*/ 39 w 459"/>
                <a:gd name="T75" fmla="*/ 685 h 688"/>
                <a:gd name="T76" fmla="*/ 23 w 459"/>
                <a:gd name="T77" fmla="*/ 678 h 688"/>
                <a:gd name="T78" fmla="*/ 11 w 459"/>
                <a:gd name="T79" fmla="*/ 666 h 688"/>
                <a:gd name="T80" fmla="*/ 3 w 459"/>
                <a:gd name="T81" fmla="*/ 650 h 688"/>
                <a:gd name="T82" fmla="*/ 0 w 459"/>
                <a:gd name="T83" fmla="*/ 631 h 688"/>
                <a:gd name="T84" fmla="*/ 0 w 459"/>
                <a:gd name="T85" fmla="*/ 58 h 688"/>
                <a:gd name="T86" fmla="*/ 3 w 459"/>
                <a:gd name="T87" fmla="*/ 39 h 688"/>
                <a:gd name="T88" fmla="*/ 11 w 459"/>
                <a:gd name="T89" fmla="*/ 22 h 688"/>
                <a:gd name="T90" fmla="*/ 23 w 459"/>
                <a:gd name="T91" fmla="*/ 11 h 688"/>
                <a:gd name="T92" fmla="*/ 39 w 459"/>
                <a:gd name="T93" fmla="*/ 3 h 688"/>
                <a:gd name="T94" fmla="*/ 58 w 459"/>
                <a:gd name="T95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59" h="688">
                  <a:moveTo>
                    <a:pt x="115" y="115"/>
                  </a:moveTo>
                  <a:lnTo>
                    <a:pt x="115" y="574"/>
                  </a:lnTo>
                  <a:lnTo>
                    <a:pt x="287" y="574"/>
                  </a:lnTo>
                  <a:lnTo>
                    <a:pt x="307" y="571"/>
                  </a:lnTo>
                  <a:lnTo>
                    <a:pt x="322" y="563"/>
                  </a:lnTo>
                  <a:lnTo>
                    <a:pt x="335" y="552"/>
                  </a:lnTo>
                  <a:lnTo>
                    <a:pt x="342" y="535"/>
                  </a:lnTo>
                  <a:lnTo>
                    <a:pt x="344" y="516"/>
                  </a:lnTo>
                  <a:lnTo>
                    <a:pt x="344" y="172"/>
                  </a:lnTo>
                  <a:lnTo>
                    <a:pt x="342" y="154"/>
                  </a:lnTo>
                  <a:lnTo>
                    <a:pt x="335" y="137"/>
                  </a:lnTo>
                  <a:lnTo>
                    <a:pt x="322" y="125"/>
                  </a:lnTo>
                  <a:lnTo>
                    <a:pt x="307" y="118"/>
                  </a:lnTo>
                  <a:lnTo>
                    <a:pt x="287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287" y="0"/>
                  </a:lnTo>
                  <a:lnTo>
                    <a:pt x="319" y="3"/>
                  </a:lnTo>
                  <a:lnTo>
                    <a:pt x="348" y="11"/>
                  </a:lnTo>
                  <a:lnTo>
                    <a:pt x="375" y="23"/>
                  </a:lnTo>
                  <a:lnTo>
                    <a:pt x="399" y="40"/>
                  </a:lnTo>
                  <a:lnTo>
                    <a:pt x="419" y="61"/>
                  </a:lnTo>
                  <a:lnTo>
                    <a:pt x="436" y="85"/>
                  </a:lnTo>
                  <a:lnTo>
                    <a:pt x="448" y="111"/>
                  </a:lnTo>
                  <a:lnTo>
                    <a:pt x="457" y="141"/>
                  </a:lnTo>
                  <a:lnTo>
                    <a:pt x="459" y="172"/>
                  </a:lnTo>
                  <a:lnTo>
                    <a:pt x="459" y="516"/>
                  </a:lnTo>
                  <a:lnTo>
                    <a:pt x="457" y="548"/>
                  </a:lnTo>
                  <a:lnTo>
                    <a:pt x="448" y="578"/>
                  </a:lnTo>
                  <a:lnTo>
                    <a:pt x="436" y="604"/>
                  </a:lnTo>
                  <a:lnTo>
                    <a:pt x="419" y="628"/>
                  </a:lnTo>
                  <a:lnTo>
                    <a:pt x="399" y="649"/>
                  </a:lnTo>
                  <a:lnTo>
                    <a:pt x="375" y="665"/>
                  </a:lnTo>
                  <a:lnTo>
                    <a:pt x="348" y="678"/>
                  </a:lnTo>
                  <a:lnTo>
                    <a:pt x="319" y="685"/>
                  </a:lnTo>
                  <a:lnTo>
                    <a:pt x="287" y="688"/>
                  </a:lnTo>
                  <a:lnTo>
                    <a:pt x="58" y="688"/>
                  </a:lnTo>
                  <a:lnTo>
                    <a:pt x="39" y="685"/>
                  </a:lnTo>
                  <a:lnTo>
                    <a:pt x="23" y="678"/>
                  </a:lnTo>
                  <a:lnTo>
                    <a:pt x="11" y="666"/>
                  </a:lnTo>
                  <a:lnTo>
                    <a:pt x="3" y="650"/>
                  </a:lnTo>
                  <a:lnTo>
                    <a:pt x="0" y="631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4" name="Freeform 1265"/>
            <p:cNvSpPr>
              <a:spLocks noEditPoints="1"/>
            </p:cNvSpPr>
            <p:nvPr/>
          </p:nvSpPr>
          <p:spPr bwMode="auto">
            <a:xfrm>
              <a:off x="2646363" y="5283200"/>
              <a:ext cx="53975" cy="127000"/>
            </a:xfrm>
            <a:custGeom>
              <a:avLst/>
              <a:gdLst>
                <a:gd name="T0" fmla="*/ 115 w 344"/>
                <a:gd name="T1" fmla="*/ 115 h 803"/>
                <a:gd name="T2" fmla="*/ 115 w 344"/>
                <a:gd name="T3" fmla="*/ 688 h 803"/>
                <a:gd name="T4" fmla="*/ 229 w 344"/>
                <a:gd name="T5" fmla="*/ 688 h 803"/>
                <a:gd name="T6" fmla="*/ 229 w 344"/>
                <a:gd name="T7" fmla="*/ 115 h 803"/>
                <a:gd name="T8" fmla="*/ 115 w 344"/>
                <a:gd name="T9" fmla="*/ 115 h 803"/>
                <a:gd name="T10" fmla="*/ 115 w 344"/>
                <a:gd name="T11" fmla="*/ 0 h 803"/>
                <a:gd name="T12" fmla="*/ 287 w 344"/>
                <a:gd name="T13" fmla="*/ 0 h 803"/>
                <a:gd name="T14" fmla="*/ 306 w 344"/>
                <a:gd name="T15" fmla="*/ 3 h 803"/>
                <a:gd name="T16" fmla="*/ 322 w 344"/>
                <a:gd name="T17" fmla="*/ 10 h 803"/>
                <a:gd name="T18" fmla="*/ 335 w 344"/>
                <a:gd name="T19" fmla="*/ 22 h 803"/>
                <a:gd name="T20" fmla="*/ 342 w 344"/>
                <a:gd name="T21" fmla="*/ 39 h 803"/>
                <a:gd name="T22" fmla="*/ 344 w 344"/>
                <a:gd name="T23" fmla="*/ 57 h 803"/>
                <a:gd name="T24" fmla="*/ 344 w 344"/>
                <a:gd name="T25" fmla="*/ 745 h 803"/>
                <a:gd name="T26" fmla="*/ 342 w 344"/>
                <a:gd name="T27" fmla="*/ 764 h 803"/>
                <a:gd name="T28" fmla="*/ 335 w 344"/>
                <a:gd name="T29" fmla="*/ 781 h 803"/>
                <a:gd name="T30" fmla="*/ 322 w 344"/>
                <a:gd name="T31" fmla="*/ 792 h 803"/>
                <a:gd name="T32" fmla="*/ 306 w 344"/>
                <a:gd name="T33" fmla="*/ 800 h 803"/>
                <a:gd name="T34" fmla="*/ 287 w 344"/>
                <a:gd name="T35" fmla="*/ 803 h 803"/>
                <a:gd name="T36" fmla="*/ 115 w 344"/>
                <a:gd name="T37" fmla="*/ 803 h 803"/>
                <a:gd name="T38" fmla="*/ 89 w 344"/>
                <a:gd name="T39" fmla="*/ 800 h 803"/>
                <a:gd name="T40" fmla="*/ 65 w 344"/>
                <a:gd name="T41" fmla="*/ 791 h 803"/>
                <a:gd name="T42" fmla="*/ 44 w 344"/>
                <a:gd name="T43" fmla="*/ 778 h 803"/>
                <a:gd name="T44" fmla="*/ 26 w 344"/>
                <a:gd name="T45" fmla="*/ 760 h 803"/>
                <a:gd name="T46" fmla="*/ 12 w 344"/>
                <a:gd name="T47" fmla="*/ 738 h 803"/>
                <a:gd name="T48" fmla="*/ 3 w 344"/>
                <a:gd name="T49" fmla="*/ 714 h 803"/>
                <a:gd name="T50" fmla="*/ 0 w 344"/>
                <a:gd name="T51" fmla="*/ 688 h 803"/>
                <a:gd name="T52" fmla="*/ 0 w 344"/>
                <a:gd name="T53" fmla="*/ 115 h 803"/>
                <a:gd name="T54" fmla="*/ 3 w 344"/>
                <a:gd name="T55" fmla="*/ 89 h 803"/>
                <a:gd name="T56" fmla="*/ 12 w 344"/>
                <a:gd name="T57" fmla="*/ 65 h 803"/>
                <a:gd name="T58" fmla="*/ 26 w 344"/>
                <a:gd name="T59" fmla="*/ 43 h 803"/>
                <a:gd name="T60" fmla="*/ 44 w 344"/>
                <a:gd name="T61" fmla="*/ 25 h 803"/>
                <a:gd name="T62" fmla="*/ 65 w 344"/>
                <a:gd name="T63" fmla="*/ 11 h 803"/>
                <a:gd name="T64" fmla="*/ 89 w 344"/>
                <a:gd name="T65" fmla="*/ 3 h 803"/>
                <a:gd name="T66" fmla="*/ 115 w 344"/>
                <a:gd name="T6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4" h="803">
                  <a:moveTo>
                    <a:pt x="115" y="115"/>
                  </a:moveTo>
                  <a:lnTo>
                    <a:pt x="115" y="688"/>
                  </a:lnTo>
                  <a:lnTo>
                    <a:pt x="229" y="688"/>
                  </a:lnTo>
                  <a:lnTo>
                    <a:pt x="229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287" y="0"/>
                  </a:lnTo>
                  <a:lnTo>
                    <a:pt x="306" y="3"/>
                  </a:lnTo>
                  <a:lnTo>
                    <a:pt x="322" y="10"/>
                  </a:lnTo>
                  <a:lnTo>
                    <a:pt x="335" y="22"/>
                  </a:lnTo>
                  <a:lnTo>
                    <a:pt x="342" y="39"/>
                  </a:lnTo>
                  <a:lnTo>
                    <a:pt x="344" y="57"/>
                  </a:lnTo>
                  <a:lnTo>
                    <a:pt x="344" y="745"/>
                  </a:lnTo>
                  <a:lnTo>
                    <a:pt x="342" y="764"/>
                  </a:lnTo>
                  <a:lnTo>
                    <a:pt x="335" y="781"/>
                  </a:lnTo>
                  <a:lnTo>
                    <a:pt x="322" y="792"/>
                  </a:lnTo>
                  <a:lnTo>
                    <a:pt x="306" y="800"/>
                  </a:lnTo>
                  <a:lnTo>
                    <a:pt x="287" y="803"/>
                  </a:lnTo>
                  <a:lnTo>
                    <a:pt x="115" y="803"/>
                  </a:lnTo>
                  <a:lnTo>
                    <a:pt x="89" y="800"/>
                  </a:lnTo>
                  <a:lnTo>
                    <a:pt x="65" y="791"/>
                  </a:lnTo>
                  <a:lnTo>
                    <a:pt x="44" y="778"/>
                  </a:lnTo>
                  <a:lnTo>
                    <a:pt x="26" y="760"/>
                  </a:lnTo>
                  <a:lnTo>
                    <a:pt x="12" y="738"/>
                  </a:lnTo>
                  <a:lnTo>
                    <a:pt x="3" y="714"/>
                  </a:lnTo>
                  <a:lnTo>
                    <a:pt x="0" y="688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6" y="43"/>
                  </a:lnTo>
                  <a:lnTo>
                    <a:pt x="44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5" name="Freeform 1266"/>
            <p:cNvSpPr>
              <a:spLocks noEditPoints="1"/>
            </p:cNvSpPr>
            <p:nvPr/>
          </p:nvSpPr>
          <p:spPr bwMode="auto">
            <a:xfrm>
              <a:off x="2682876" y="5064125"/>
              <a:ext cx="327025" cy="492125"/>
            </a:xfrm>
            <a:custGeom>
              <a:avLst/>
              <a:gdLst>
                <a:gd name="T0" fmla="*/ 153 w 2064"/>
                <a:gd name="T1" fmla="*/ 118 h 3096"/>
                <a:gd name="T2" fmla="*/ 125 w 2064"/>
                <a:gd name="T3" fmla="*/ 137 h 3096"/>
                <a:gd name="T4" fmla="*/ 115 w 2064"/>
                <a:gd name="T5" fmla="*/ 172 h 3096"/>
                <a:gd name="T6" fmla="*/ 118 w 2064"/>
                <a:gd name="T7" fmla="*/ 2943 h 3096"/>
                <a:gd name="T8" fmla="*/ 138 w 2064"/>
                <a:gd name="T9" fmla="*/ 2971 h 3096"/>
                <a:gd name="T10" fmla="*/ 172 w 2064"/>
                <a:gd name="T11" fmla="*/ 2981 h 3096"/>
                <a:gd name="T12" fmla="*/ 1912 w 2064"/>
                <a:gd name="T13" fmla="*/ 2978 h 3096"/>
                <a:gd name="T14" fmla="*/ 1940 w 2064"/>
                <a:gd name="T15" fmla="*/ 2959 h 3096"/>
                <a:gd name="T16" fmla="*/ 1949 w 2064"/>
                <a:gd name="T17" fmla="*/ 2924 h 3096"/>
                <a:gd name="T18" fmla="*/ 1947 w 2064"/>
                <a:gd name="T19" fmla="*/ 153 h 3096"/>
                <a:gd name="T20" fmla="*/ 1927 w 2064"/>
                <a:gd name="T21" fmla="*/ 125 h 3096"/>
                <a:gd name="T22" fmla="*/ 1892 w 2064"/>
                <a:gd name="T23" fmla="*/ 115 h 3096"/>
                <a:gd name="T24" fmla="*/ 172 w 2064"/>
                <a:gd name="T25" fmla="*/ 0 h 3096"/>
                <a:gd name="T26" fmla="*/ 1924 w 2064"/>
                <a:gd name="T27" fmla="*/ 3 h 3096"/>
                <a:gd name="T28" fmla="*/ 1981 w 2064"/>
                <a:gd name="T29" fmla="*/ 23 h 3096"/>
                <a:gd name="T30" fmla="*/ 2024 w 2064"/>
                <a:gd name="T31" fmla="*/ 60 h 3096"/>
                <a:gd name="T32" fmla="*/ 2053 w 2064"/>
                <a:gd name="T33" fmla="*/ 110 h 3096"/>
                <a:gd name="T34" fmla="*/ 2064 w 2064"/>
                <a:gd name="T35" fmla="*/ 172 h 3096"/>
                <a:gd name="T36" fmla="*/ 2062 w 2064"/>
                <a:gd name="T37" fmla="*/ 2955 h 3096"/>
                <a:gd name="T38" fmla="*/ 2041 w 2064"/>
                <a:gd name="T39" fmla="*/ 3012 h 3096"/>
                <a:gd name="T40" fmla="*/ 2004 w 2064"/>
                <a:gd name="T41" fmla="*/ 3056 h 3096"/>
                <a:gd name="T42" fmla="*/ 1953 w 2064"/>
                <a:gd name="T43" fmla="*/ 3086 h 3096"/>
                <a:gd name="T44" fmla="*/ 1892 w 2064"/>
                <a:gd name="T45" fmla="*/ 3096 h 3096"/>
                <a:gd name="T46" fmla="*/ 141 w 2064"/>
                <a:gd name="T47" fmla="*/ 3093 h 3096"/>
                <a:gd name="T48" fmla="*/ 85 w 2064"/>
                <a:gd name="T49" fmla="*/ 3073 h 3096"/>
                <a:gd name="T50" fmla="*/ 41 w 2064"/>
                <a:gd name="T51" fmla="*/ 3036 h 3096"/>
                <a:gd name="T52" fmla="*/ 12 w 2064"/>
                <a:gd name="T53" fmla="*/ 2986 h 3096"/>
                <a:gd name="T54" fmla="*/ 0 w 2064"/>
                <a:gd name="T55" fmla="*/ 2924 h 3096"/>
                <a:gd name="T56" fmla="*/ 3 w 2064"/>
                <a:gd name="T57" fmla="*/ 141 h 3096"/>
                <a:gd name="T58" fmla="*/ 23 w 2064"/>
                <a:gd name="T59" fmla="*/ 84 h 3096"/>
                <a:gd name="T60" fmla="*/ 61 w 2064"/>
                <a:gd name="T61" fmla="*/ 40 h 3096"/>
                <a:gd name="T62" fmla="*/ 112 w 2064"/>
                <a:gd name="T63" fmla="*/ 10 h 3096"/>
                <a:gd name="T64" fmla="*/ 172 w 2064"/>
                <a:gd name="T65" fmla="*/ 0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64" h="3096">
                  <a:moveTo>
                    <a:pt x="172" y="115"/>
                  </a:moveTo>
                  <a:lnTo>
                    <a:pt x="153" y="118"/>
                  </a:lnTo>
                  <a:lnTo>
                    <a:pt x="138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2924"/>
                  </a:lnTo>
                  <a:lnTo>
                    <a:pt x="118" y="2943"/>
                  </a:lnTo>
                  <a:lnTo>
                    <a:pt x="125" y="2959"/>
                  </a:lnTo>
                  <a:lnTo>
                    <a:pt x="138" y="2971"/>
                  </a:lnTo>
                  <a:lnTo>
                    <a:pt x="153" y="2978"/>
                  </a:lnTo>
                  <a:lnTo>
                    <a:pt x="172" y="2981"/>
                  </a:lnTo>
                  <a:lnTo>
                    <a:pt x="1892" y="2981"/>
                  </a:lnTo>
                  <a:lnTo>
                    <a:pt x="1912" y="2978"/>
                  </a:lnTo>
                  <a:lnTo>
                    <a:pt x="1927" y="2971"/>
                  </a:lnTo>
                  <a:lnTo>
                    <a:pt x="1940" y="2959"/>
                  </a:lnTo>
                  <a:lnTo>
                    <a:pt x="1947" y="2943"/>
                  </a:lnTo>
                  <a:lnTo>
                    <a:pt x="1949" y="2924"/>
                  </a:lnTo>
                  <a:lnTo>
                    <a:pt x="1949" y="172"/>
                  </a:lnTo>
                  <a:lnTo>
                    <a:pt x="1947" y="153"/>
                  </a:lnTo>
                  <a:lnTo>
                    <a:pt x="1940" y="137"/>
                  </a:lnTo>
                  <a:lnTo>
                    <a:pt x="1927" y="125"/>
                  </a:lnTo>
                  <a:lnTo>
                    <a:pt x="1912" y="118"/>
                  </a:lnTo>
                  <a:lnTo>
                    <a:pt x="1892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1892" y="0"/>
                  </a:lnTo>
                  <a:lnTo>
                    <a:pt x="1924" y="3"/>
                  </a:lnTo>
                  <a:lnTo>
                    <a:pt x="1953" y="10"/>
                  </a:lnTo>
                  <a:lnTo>
                    <a:pt x="1981" y="23"/>
                  </a:lnTo>
                  <a:lnTo>
                    <a:pt x="2004" y="40"/>
                  </a:lnTo>
                  <a:lnTo>
                    <a:pt x="2024" y="60"/>
                  </a:lnTo>
                  <a:lnTo>
                    <a:pt x="2041" y="84"/>
                  </a:lnTo>
                  <a:lnTo>
                    <a:pt x="2053" y="110"/>
                  </a:lnTo>
                  <a:lnTo>
                    <a:pt x="2062" y="141"/>
                  </a:lnTo>
                  <a:lnTo>
                    <a:pt x="2064" y="172"/>
                  </a:lnTo>
                  <a:lnTo>
                    <a:pt x="2064" y="2924"/>
                  </a:lnTo>
                  <a:lnTo>
                    <a:pt x="2062" y="2955"/>
                  </a:lnTo>
                  <a:lnTo>
                    <a:pt x="2053" y="2986"/>
                  </a:lnTo>
                  <a:lnTo>
                    <a:pt x="2041" y="3012"/>
                  </a:lnTo>
                  <a:lnTo>
                    <a:pt x="2024" y="3036"/>
                  </a:lnTo>
                  <a:lnTo>
                    <a:pt x="2004" y="3056"/>
                  </a:lnTo>
                  <a:lnTo>
                    <a:pt x="1981" y="3073"/>
                  </a:lnTo>
                  <a:lnTo>
                    <a:pt x="1953" y="3086"/>
                  </a:lnTo>
                  <a:lnTo>
                    <a:pt x="1924" y="3093"/>
                  </a:lnTo>
                  <a:lnTo>
                    <a:pt x="1892" y="3096"/>
                  </a:lnTo>
                  <a:lnTo>
                    <a:pt x="172" y="3096"/>
                  </a:lnTo>
                  <a:lnTo>
                    <a:pt x="141" y="3093"/>
                  </a:lnTo>
                  <a:lnTo>
                    <a:pt x="112" y="3086"/>
                  </a:lnTo>
                  <a:lnTo>
                    <a:pt x="85" y="3073"/>
                  </a:lnTo>
                  <a:lnTo>
                    <a:pt x="61" y="3056"/>
                  </a:lnTo>
                  <a:lnTo>
                    <a:pt x="41" y="3036"/>
                  </a:lnTo>
                  <a:lnTo>
                    <a:pt x="23" y="3012"/>
                  </a:lnTo>
                  <a:lnTo>
                    <a:pt x="12" y="2986"/>
                  </a:lnTo>
                  <a:lnTo>
                    <a:pt x="3" y="2955"/>
                  </a:lnTo>
                  <a:lnTo>
                    <a:pt x="0" y="2924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2" y="110"/>
                  </a:lnTo>
                  <a:lnTo>
                    <a:pt x="23" y="84"/>
                  </a:lnTo>
                  <a:lnTo>
                    <a:pt x="41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2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6" name="Freeform 1267"/>
            <p:cNvSpPr>
              <a:spLocks noEditPoints="1"/>
            </p:cNvSpPr>
            <p:nvPr/>
          </p:nvSpPr>
          <p:spPr bwMode="auto">
            <a:xfrm>
              <a:off x="2646363" y="5137150"/>
              <a:ext cx="53975" cy="92075"/>
            </a:xfrm>
            <a:custGeom>
              <a:avLst/>
              <a:gdLst>
                <a:gd name="T0" fmla="*/ 115 w 344"/>
                <a:gd name="T1" fmla="*/ 114 h 573"/>
                <a:gd name="T2" fmla="*/ 115 w 344"/>
                <a:gd name="T3" fmla="*/ 458 h 573"/>
                <a:gd name="T4" fmla="*/ 229 w 344"/>
                <a:gd name="T5" fmla="*/ 458 h 573"/>
                <a:gd name="T6" fmla="*/ 229 w 344"/>
                <a:gd name="T7" fmla="*/ 114 h 573"/>
                <a:gd name="T8" fmla="*/ 115 w 344"/>
                <a:gd name="T9" fmla="*/ 114 h 573"/>
                <a:gd name="T10" fmla="*/ 115 w 344"/>
                <a:gd name="T11" fmla="*/ 0 h 573"/>
                <a:gd name="T12" fmla="*/ 287 w 344"/>
                <a:gd name="T13" fmla="*/ 0 h 573"/>
                <a:gd name="T14" fmla="*/ 306 w 344"/>
                <a:gd name="T15" fmla="*/ 3 h 573"/>
                <a:gd name="T16" fmla="*/ 322 w 344"/>
                <a:gd name="T17" fmla="*/ 10 h 573"/>
                <a:gd name="T18" fmla="*/ 335 w 344"/>
                <a:gd name="T19" fmla="*/ 22 h 573"/>
                <a:gd name="T20" fmla="*/ 342 w 344"/>
                <a:gd name="T21" fmla="*/ 38 h 573"/>
                <a:gd name="T22" fmla="*/ 344 w 344"/>
                <a:gd name="T23" fmla="*/ 57 h 573"/>
                <a:gd name="T24" fmla="*/ 344 w 344"/>
                <a:gd name="T25" fmla="*/ 516 h 573"/>
                <a:gd name="T26" fmla="*/ 342 w 344"/>
                <a:gd name="T27" fmla="*/ 534 h 573"/>
                <a:gd name="T28" fmla="*/ 335 w 344"/>
                <a:gd name="T29" fmla="*/ 551 h 573"/>
                <a:gd name="T30" fmla="*/ 322 w 344"/>
                <a:gd name="T31" fmla="*/ 563 h 573"/>
                <a:gd name="T32" fmla="*/ 306 w 344"/>
                <a:gd name="T33" fmla="*/ 570 h 573"/>
                <a:gd name="T34" fmla="*/ 287 w 344"/>
                <a:gd name="T35" fmla="*/ 573 h 573"/>
                <a:gd name="T36" fmla="*/ 115 w 344"/>
                <a:gd name="T37" fmla="*/ 573 h 573"/>
                <a:gd name="T38" fmla="*/ 89 w 344"/>
                <a:gd name="T39" fmla="*/ 570 h 573"/>
                <a:gd name="T40" fmla="*/ 65 w 344"/>
                <a:gd name="T41" fmla="*/ 562 h 573"/>
                <a:gd name="T42" fmla="*/ 44 w 344"/>
                <a:gd name="T43" fmla="*/ 548 h 573"/>
                <a:gd name="T44" fmla="*/ 26 w 344"/>
                <a:gd name="T45" fmla="*/ 530 h 573"/>
                <a:gd name="T46" fmla="*/ 12 w 344"/>
                <a:gd name="T47" fmla="*/ 508 h 573"/>
                <a:gd name="T48" fmla="*/ 3 w 344"/>
                <a:gd name="T49" fmla="*/ 484 h 573"/>
                <a:gd name="T50" fmla="*/ 0 w 344"/>
                <a:gd name="T51" fmla="*/ 458 h 573"/>
                <a:gd name="T52" fmla="*/ 0 w 344"/>
                <a:gd name="T53" fmla="*/ 114 h 573"/>
                <a:gd name="T54" fmla="*/ 3 w 344"/>
                <a:gd name="T55" fmla="*/ 88 h 573"/>
                <a:gd name="T56" fmla="*/ 12 w 344"/>
                <a:gd name="T57" fmla="*/ 64 h 573"/>
                <a:gd name="T58" fmla="*/ 26 w 344"/>
                <a:gd name="T59" fmla="*/ 42 h 573"/>
                <a:gd name="T60" fmla="*/ 44 w 344"/>
                <a:gd name="T61" fmla="*/ 25 h 573"/>
                <a:gd name="T62" fmla="*/ 65 w 344"/>
                <a:gd name="T63" fmla="*/ 11 h 573"/>
                <a:gd name="T64" fmla="*/ 89 w 344"/>
                <a:gd name="T65" fmla="*/ 3 h 573"/>
                <a:gd name="T66" fmla="*/ 115 w 344"/>
                <a:gd name="T67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4" h="573">
                  <a:moveTo>
                    <a:pt x="115" y="114"/>
                  </a:moveTo>
                  <a:lnTo>
                    <a:pt x="115" y="458"/>
                  </a:lnTo>
                  <a:lnTo>
                    <a:pt x="229" y="458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87" y="0"/>
                  </a:lnTo>
                  <a:lnTo>
                    <a:pt x="306" y="3"/>
                  </a:lnTo>
                  <a:lnTo>
                    <a:pt x="322" y="10"/>
                  </a:lnTo>
                  <a:lnTo>
                    <a:pt x="335" y="22"/>
                  </a:lnTo>
                  <a:lnTo>
                    <a:pt x="342" y="38"/>
                  </a:lnTo>
                  <a:lnTo>
                    <a:pt x="344" y="57"/>
                  </a:lnTo>
                  <a:lnTo>
                    <a:pt x="344" y="516"/>
                  </a:lnTo>
                  <a:lnTo>
                    <a:pt x="342" y="534"/>
                  </a:lnTo>
                  <a:lnTo>
                    <a:pt x="335" y="551"/>
                  </a:lnTo>
                  <a:lnTo>
                    <a:pt x="322" y="563"/>
                  </a:lnTo>
                  <a:lnTo>
                    <a:pt x="306" y="570"/>
                  </a:lnTo>
                  <a:lnTo>
                    <a:pt x="287" y="573"/>
                  </a:lnTo>
                  <a:lnTo>
                    <a:pt x="115" y="573"/>
                  </a:lnTo>
                  <a:lnTo>
                    <a:pt x="89" y="570"/>
                  </a:lnTo>
                  <a:lnTo>
                    <a:pt x="65" y="562"/>
                  </a:lnTo>
                  <a:lnTo>
                    <a:pt x="44" y="548"/>
                  </a:lnTo>
                  <a:lnTo>
                    <a:pt x="26" y="530"/>
                  </a:lnTo>
                  <a:lnTo>
                    <a:pt x="12" y="508"/>
                  </a:lnTo>
                  <a:lnTo>
                    <a:pt x="3" y="484"/>
                  </a:lnTo>
                  <a:lnTo>
                    <a:pt x="0" y="458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6" y="42"/>
                  </a:lnTo>
                  <a:lnTo>
                    <a:pt x="44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7" name="Freeform 1268"/>
            <p:cNvSpPr>
              <a:spLocks/>
            </p:cNvSpPr>
            <p:nvPr/>
          </p:nvSpPr>
          <p:spPr bwMode="auto">
            <a:xfrm>
              <a:off x="2792413" y="5237163"/>
              <a:ext cx="63500" cy="63500"/>
            </a:xfrm>
            <a:custGeom>
              <a:avLst/>
              <a:gdLst>
                <a:gd name="T0" fmla="*/ 344 w 401"/>
                <a:gd name="T1" fmla="*/ 0 h 402"/>
                <a:gd name="T2" fmla="*/ 364 w 401"/>
                <a:gd name="T3" fmla="*/ 3 h 402"/>
                <a:gd name="T4" fmla="*/ 380 w 401"/>
                <a:gd name="T5" fmla="*/ 11 h 402"/>
                <a:gd name="T6" fmla="*/ 392 w 401"/>
                <a:gd name="T7" fmla="*/ 22 h 402"/>
                <a:gd name="T8" fmla="*/ 399 w 401"/>
                <a:gd name="T9" fmla="*/ 39 h 402"/>
                <a:gd name="T10" fmla="*/ 401 w 401"/>
                <a:gd name="T11" fmla="*/ 58 h 402"/>
                <a:gd name="T12" fmla="*/ 399 w 401"/>
                <a:gd name="T13" fmla="*/ 76 h 402"/>
                <a:gd name="T14" fmla="*/ 392 w 401"/>
                <a:gd name="T15" fmla="*/ 93 h 402"/>
                <a:gd name="T16" fmla="*/ 380 w 401"/>
                <a:gd name="T17" fmla="*/ 105 h 402"/>
                <a:gd name="T18" fmla="*/ 364 w 401"/>
                <a:gd name="T19" fmla="*/ 112 h 402"/>
                <a:gd name="T20" fmla="*/ 344 w 401"/>
                <a:gd name="T21" fmla="*/ 115 h 402"/>
                <a:gd name="T22" fmla="*/ 308 w 401"/>
                <a:gd name="T23" fmla="*/ 118 h 402"/>
                <a:gd name="T24" fmla="*/ 272 w 401"/>
                <a:gd name="T25" fmla="*/ 126 h 402"/>
                <a:gd name="T26" fmla="*/ 240 w 401"/>
                <a:gd name="T27" fmla="*/ 141 h 402"/>
                <a:gd name="T28" fmla="*/ 210 w 401"/>
                <a:gd name="T29" fmla="*/ 160 h 402"/>
                <a:gd name="T30" fmla="*/ 183 w 401"/>
                <a:gd name="T31" fmla="*/ 183 h 402"/>
                <a:gd name="T32" fmla="*/ 160 w 401"/>
                <a:gd name="T33" fmla="*/ 209 h 402"/>
                <a:gd name="T34" fmla="*/ 141 w 401"/>
                <a:gd name="T35" fmla="*/ 239 h 402"/>
                <a:gd name="T36" fmla="*/ 127 w 401"/>
                <a:gd name="T37" fmla="*/ 272 h 402"/>
                <a:gd name="T38" fmla="*/ 118 w 401"/>
                <a:gd name="T39" fmla="*/ 307 h 402"/>
                <a:gd name="T40" fmla="*/ 115 w 401"/>
                <a:gd name="T41" fmla="*/ 344 h 402"/>
                <a:gd name="T42" fmla="*/ 113 w 401"/>
                <a:gd name="T43" fmla="*/ 363 h 402"/>
                <a:gd name="T44" fmla="*/ 105 w 401"/>
                <a:gd name="T45" fmla="*/ 380 h 402"/>
                <a:gd name="T46" fmla="*/ 93 w 401"/>
                <a:gd name="T47" fmla="*/ 391 h 402"/>
                <a:gd name="T48" fmla="*/ 77 w 401"/>
                <a:gd name="T49" fmla="*/ 399 h 402"/>
                <a:gd name="T50" fmla="*/ 57 w 401"/>
                <a:gd name="T51" fmla="*/ 402 h 402"/>
                <a:gd name="T52" fmla="*/ 39 w 401"/>
                <a:gd name="T53" fmla="*/ 399 h 402"/>
                <a:gd name="T54" fmla="*/ 23 w 401"/>
                <a:gd name="T55" fmla="*/ 391 h 402"/>
                <a:gd name="T56" fmla="*/ 11 w 401"/>
                <a:gd name="T57" fmla="*/ 380 h 402"/>
                <a:gd name="T58" fmla="*/ 3 w 401"/>
                <a:gd name="T59" fmla="*/ 363 h 402"/>
                <a:gd name="T60" fmla="*/ 0 w 401"/>
                <a:gd name="T61" fmla="*/ 344 h 402"/>
                <a:gd name="T62" fmla="*/ 4 w 401"/>
                <a:gd name="T63" fmla="*/ 297 h 402"/>
                <a:gd name="T64" fmla="*/ 13 w 401"/>
                <a:gd name="T65" fmla="*/ 254 h 402"/>
                <a:gd name="T66" fmla="*/ 28 w 401"/>
                <a:gd name="T67" fmla="*/ 211 h 402"/>
                <a:gd name="T68" fmla="*/ 48 w 401"/>
                <a:gd name="T69" fmla="*/ 171 h 402"/>
                <a:gd name="T70" fmla="*/ 72 w 401"/>
                <a:gd name="T71" fmla="*/ 135 h 402"/>
                <a:gd name="T72" fmla="*/ 101 w 401"/>
                <a:gd name="T73" fmla="*/ 101 h 402"/>
                <a:gd name="T74" fmla="*/ 135 w 401"/>
                <a:gd name="T75" fmla="*/ 72 h 402"/>
                <a:gd name="T76" fmla="*/ 171 w 401"/>
                <a:gd name="T77" fmla="*/ 47 h 402"/>
                <a:gd name="T78" fmla="*/ 211 w 401"/>
                <a:gd name="T79" fmla="*/ 27 h 402"/>
                <a:gd name="T80" fmla="*/ 253 w 401"/>
                <a:gd name="T81" fmla="*/ 13 h 402"/>
                <a:gd name="T82" fmla="*/ 298 w 401"/>
                <a:gd name="T83" fmla="*/ 3 h 402"/>
                <a:gd name="T84" fmla="*/ 344 w 401"/>
                <a:gd name="T8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1" h="402">
                  <a:moveTo>
                    <a:pt x="344" y="0"/>
                  </a:moveTo>
                  <a:lnTo>
                    <a:pt x="364" y="3"/>
                  </a:lnTo>
                  <a:lnTo>
                    <a:pt x="380" y="11"/>
                  </a:lnTo>
                  <a:lnTo>
                    <a:pt x="392" y="22"/>
                  </a:lnTo>
                  <a:lnTo>
                    <a:pt x="399" y="39"/>
                  </a:lnTo>
                  <a:lnTo>
                    <a:pt x="401" y="58"/>
                  </a:lnTo>
                  <a:lnTo>
                    <a:pt x="399" y="76"/>
                  </a:lnTo>
                  <a:lnTo>
                    <a:pt x="392" y="93"/>
                  </a:lnTo>
                  <a:lnTo>
                    <a:pt x="380" y="105"/>
                  </a:lnTo>
                  <a:lnTo>
                    <a:pt x="364" y="112"/>
                  </a:lnTo>
                  <a:lnTo>
                    <a:pt x="344" y="115"/>
                  </a:lnTo>
                  <a:lnTo>
                    <a:pt x="308" y="118"/>
                  </a:lnTo>
                  <a:lnTo>
                    <a:pt x="272" y="126"/>
                  </a:lnTo>
                  <a:lnTo>
                    <a:pt x="240" y="141"/>
                  </a:lnTo>
                  <a:lnTo>
                    <a:pt x="210" y="160"/>
                  </a:lnTo>
                  <a:lnTo>
                    <a:pt x="183" y="183"/>
                  </a:lnTo>
                  <a:lnTo>
                    <a:pt x="160" y="209"/>
                  </a:lnTo>
                  <a:lnTo>
                    <a:pt x="141" y="239"/>
                  </a:lnTo>
                  <a:lnTo>
                    <a:pt x="127" y="272"/>
                  </a:lnTo>
                  <a:lnTo>
                    <a:pt x="118" y="307"/>
                  </a:lnTo>
                  <a:lnTo>
                    <a:pt x="115" y="344"/>
                  </a:lnTo>
                  <a:lnTo>
                    <a:pt x="113" y="363"/>
                  </a:lnTo>
                  <a:lnTo>
                    <a:pt x="105" y="380"/>
                  </a:lnTo>
                  <a:lnTo>
                    <a:pt x="93" y="391"/>
                  </a:lnTo>
                  <a:lnTo>
                    <a:pt x="77" y="399"/>
                  </a:lnTo>
                  <a:lnTo>
                    <a:pt x="57" y="402"/>
                  </a:lnTo>
                  <a:lnTo>
                    <a:pt x="39" y="399"/>
                  </a:lnTo>
                  <a:lnTo>
                    <a:pt x="23" y="391"/>
                  </a:lnTo>
                  <a:lnTo>
                    <a:pt x="11" y="380"/>
                  </a:lnTo>
                  <a:lnTo>
                    <a:pt x="3" y="363"/>
                  </a:lnTo>
                  <a:lnTo>
                    <a:pt x="0" y="344"/>
                  </a:lnTo>
                  <a:lnTo>
                    <a:pt x="4" y="297"/>
                  </a:lnTo>
                  <a:lnTo>
                    <a:pt x="13" y="254"/>
                  </a:lnTo>
                  <a:lnTo>
                    <a:pt x="28" y="211"/>
                  </a:lnTo>
                  <a:lnTo>
                    <a:pt x="48" y="171"/>
                  </a:lnTo>
                  <a:lnTo>
                    <a:pt x="72" y="135"/>
                  </a:lnTo>
                  <a:lnTo>
                    <a:pt x="101" y="101"/>
                  </a:lnTo>
                  <a:lnTo>
                    <a:pt x="135" y="72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3" y="13"/>
                  </a:lnTo>
                  <a:lnTo>
                    <a:pt x="298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8" name="Freeform 1269"/>
            <p:cNvSpPr>
              <a:spLocks/>
            </p:cNvSpPr>
            <p:nvPr/>
          </p:nvSpPr>
          <p:spPr bwMode="auto">
            <a:xfrm>
              <a:off x="2879726" y="5353050"/>
              <a:ext cx="49213" cy="49213"/>
            </a:xfrm>
            <a:custGeom>
              <a:avLst/>
              <a:gdLst>
                <a:gd name="T0" fmla="*/ 64 w 302"/>
                <a:gd name="T1" fmla="*/ 0 h 303"/>
                <a:gd name="T2" fmla="*/ 81 w 302"/>
                <a:gd name="T3" fmla="*/ 5 h 303"/>
                <a:gd name="T4" fmla="*/ 96 w 302"/>
                <a:gd name="T5" fmla="*/ 17 h 303"/>
                <a:gd name="T6" fmla="*/ 285 w 302"/>
                <a:gd name="T7" fmla="*/ 206 h 303"/>
                <a:gd name="T8" fmla="*/ 297 w 302"/>
                <a:gd name="T9" fmla="*/ 221 h 303"/>
                <a:gd name="T10" fmla="*/ 302 w 302"/>
                <a:gd name="T11" fmla="*/ 238 h 303"/>
                <a:gd name="T12" fmla="*/ 302 w 302"/>
                <a:gd name="T13" fmla="*/ 254 h 303"/>
                <a:gd name="T14" fmla="*/ 297 w 302"/>
                <a:gd name="T15" fmla="*/ 271 h 303"/>
                <a:gd name="T16" fmla="*/ 285 w 302"/>
                <a:gd name="T17" fmla="*/ 286 h 303"/>
                <a:gd name="T18" fmla="*/ 274 w 302"/>
                <a:gd name="T19" fmla="*/ 296 h 303"/>
                <a:gd name="T20" fmla="*/ 260 w 302"/>
                <a:gd name="T21" fmla="*/ 301 h 303"/>
                <a:gd name="T22" fmla="*/ 245 w 302"/>
                <a:gd name="T23" fmla="*/ 303 h 303"/>
                <a:gd name="T24" fmla="*/ 230 w 302"/>
                <a:gd name="T25" fmla="*/ 301 h 303"/>
                <a:gd name="T26" fmla="*/ 217 w 302"/>
                <a:gd name="T27" fmla="*/ 296 h 303"/>
                <a:gd name="T28" fmla="*/ 205 w 302"/>
                <a:gd name="T29" fmla="*/ 286 h 303"/>
                <a:gd name="T30" fmla="*/ 15 w 302"/>
                <a:gd name="T31" fmla="*/ 97 h 303"/>
                <a:gd name="T32" fmla="*/ 5 w 302"/>
                <a:gd name="T33" fmla="*/ 82 h 303"/>
                <a:gd name="T34" fmla="*/ 0 w 302"/>
                <a:gd name="T35" fmla="*/ 66 h 303"/>
                <a:gd name="T36" fmla="*/ 0 w 302"/>
                <a:gd name="T37" fmla="*/ 48 h 303"/>
                <a:gd name="T38" fmla="*/ 5 w 302"/>
                <a:gd name="T39" fmla="*/ 31 h 303"/>
                <a:gd name="T40" fmla="*/ 15 w 302"/>
                <a:gd name="T41" fmla="*/ 17 h 303"/>
                <a:gd name="T42" fmla="*/ 31 w 302"/>
                <a:gd name="T43" fmla="*/ 5 h 303"/>
                <a:gd name="T44" fmla="*/ 48 w 302"/>
                <a:gd name="T45" fmla="*/ 0 h 303"/>
                <a:gd name="T46" fmla="*/ 64 w 302"/>
                <a:gd name="T4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2" h="303">
                  <a:moveTo>
                    <a:pt x="64" y="0"/>
                  </a:moveTo>
                  <a:lnTo>
                    <a:pt x="81" y="5"/>
                  </a:lnTo>
                  <a:lnTo>
                    <a:pt x="96" y="17"/>
                  </a:lnTo>
                  <a:lnTo>
                    <a:pt x="285" y="206"/>
                  </a:lnTo>
                  <a:lnTo>
                    <a:pt x="297" y="221"/>
                  </a:lnTo>
                  <a:lnTo>
                    <a:pt x="302" y="238"/>
                  </a:lnTo>
                  <a:lnTo>
                    <a:pt x="302" y="254"/>
                  </a:lnTo>
                  <a:lnTo>
                    <a:pt x="297" y="271"/>
                  </a:lnTo>
                  <a:lnTo>
                    <a:pt x="285" y="286"/>
                  </a:lnTo>
                  <a:lnTo>
                    <a:pt x="274" y="296"/>
                  </a:lnTo>
                  <a:lnTo>
                    <a:pt x="260" y="301"/>
                  </a:lnTo>
                  <a:lnTo>
                    <a:pt x="245" y="303"/>
                  </a:lnTo>
                  <a:lnTo>
                    <a:pt x="230" y="301"/>
                  </a:lnTo>
                  <a:lnTo>
                    <a:pt x="217" y="296"/>
                  </a:lnTo>
                  <a:lnTo>
                    <a:pt x="205" y="286"/>
                  </a:lnTo>
                  <a:lnTo>
                    <a:pt x="15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5" y="17"/>
                  </a:lnTo>
                  <a:lnTo>
                    <a:pt x="31" y="5"/>
                  </a:lnTo>
                  <a:lnTo>
                    <a:pt x="48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9" name="Freeform 1270"/>
            <p:cNvSpPr>
              <a:spLocks noEditPoints="1"/>
            </p:cNvSpPr>
            <p:nvPr/>
          </p:nvSpPr>
          <p:spPr bwMode="auto">
            <a:xfrm>
              <a:off x="2719388" y="5146675"/>
              <a:ext cx="73025" cy="73025"/>
            </a:xfrm>
            <a:custGeom>
              <a:avLst/>
              <a:gdLst>
                <a:gd name="T0" fmla="*/ 203 w 458"/>
                <a:gd name="T1" fmla="*/ 118 h 459"/>
                <a:gd name="T2" fmla="*/ 158 w 458"/>
                <a:gd name="T3" fmla="*/ 140 h 459"/>
                <a:gd name="T4" fmla="*/ 127 w 458"/>
                <a:gd name="T5" fmla="*/ 179 h 459"/>
                <a:gd name="T6" fmla="*/ 114 w 458"/>
                <a:gd name="T7" fmla="*/ 229 h 459"/>
                <a:gd name="T8" fmla="*/ 127 w 458"/>
                <a:gd name="T9" fmla="*/ 279 h 459"/>
                <a:gd name="T10" fmla="*/ 158 w 458"/>
                <a:gd name="T11" fmla="*/ 319 h 459"/>
                <a:gd name="T12" fmla="*/ 203 w 458"/>
                <a:gd name="T13" fmla="*/ 341 h 459"/>
                <a:gd name="T14" fmla="*/ 256 w 458"/>
                <a:gd name="T15" fmla="*/ 341 h 459"/>
                <a:gd name="T16" fmla="*/ 301 w 458"/>
                <a:gd name="T17" fmla="*/ 319 h 459"/>
                <a:gd name="T18" fmla="*/ 332 w 458"/>
                <a:gd name="T19" fmla="*/ 279 h 459"/>
                <a:gd name="T20" fmla="*/ 343 w 458"/>
                <a:gd name="T21" fmla="*/ 229 h 459"/>
                <a:gd name="T22" fmla="*/ 332 w 458"/>
                <a:gd name="T23" fmla="*/ 179 h 459"/>
                <a:gd name="T24" fmla="*/ 301 w 458"/>
                <a:gd name="T25" fmla="*/ 140 h 459"/>
                <a:gd name="T26" fmla="*/ 256 w 458"/>
                <a:gd name="T27" fmla="*/ 118 h 459"/>
                <a:gd name="T28" fmla="*/ 229 w 458"/>
                <a:gd name="T29" fmla="*/ 0 h 459"/>
                <a:gd name="T30" fmla="*/ 302 w 458"/>
                <a:gd name="T31" fmla="*/ 11 h 459"/>
                <a:gd name="T32" fmla="*/ 364 w 458"/>
                <a:gd name="T33" fmla="*/ 45 h 459"/>
                <a:gd name="T34" fmla="*/ 414 w 458"/>
                <a:gd name="T35" fmla="*/ 94 h 459"/>
                <a:gd name="T36" fmla="*/ 447 w 458"/>
                <a:gd name="T37" fmla="*/ 157 h 459"/>
                <a:gd name="T38" fmla="*/ 458 w 458"/>
                <a:gd name="T39" fmla="*/ 229 h 459"/>
                <a:gd name="T40" fmla="*/ 447 w 458"/>
                <a:gd name="T41" fmla="*/ 301 h 459"/>
                <a:gd name="T42" fmla="*/ 414 w 458"/>
                <a:gd name="T43" fmla="*/ 365 h 459"/>
                <a:gd name="T44" fmla="*/ 364 w 458"/>
                <a:gd name="T45" fmla="*/ 414 h 459"/>
                <a:gd name="T46" fmla="*/ 302 w 458"/>
                <a:gd name="T47" fmla="*/ 447 h 459"/>
                <a:gd name="T48" fmla="*/ 229 w 458"/>
                <a:gd name="T49" fmla="*/ 459 h 459"/>
                <a:gd name="T50" fmla="*/ 157 w 458"/>
                <a:gd name="T51" fmla="*/ 447 h 459"/>
                <a:gd name="T52" fmla="*/ 94 w 458"/>
                <a:gd name="T53" fmla="*/ 414 h 459"/>
                <a:gd name="T54" fmla="*/ 44 w 458"/>
                <a:gd name="T55" fmla="*/ 365 h 459"/>
                <a:gd name="T56" fmla="*/ 12 w 458"/>
                <a:gd name="T57" fmla="*/ 301 h 459"/>
                <a:gd name="T58" fmla="*/ 0 w 458"/>
                <a:gd name="T59" fmla="*/ 229 h 459"/>
                <a:gd name="T60" fmla="*/ 12 w 458"/>
                <a:gd name="T61" fmla="*/ 157 h 459"/>
                <a:gd name="T62" fmla="*/ 44 w 458"/>
                <a:gd name="T63" fmla="*/ 94 h 459"/>
                <a:gd name="T64" fmla="*/ 94 w 458"/>
                <a:gd name="T65" fmla="*/ 45 h 459"/>
                <a:gd name="T66" fmla="*/ 157 w 458"/>
                <a:gd name="T67" fmla="*/ 11 h 459"/>
                <a:gd name="T68" fmla="*/ 229 w 458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9">
                  <a:moveTo>
                    <a:pt x="229" y="115"/>
                  </a:moveTo>
                  <a:lnTo>
                    <a:pt x="203" y="118"/>
                  </a:lnTo>
                  <a:lnTo>
                    <a:pt x="179" y="126"/>
                  </a:lnTo>
                  <a:lnTo>
                    <a:pt x="158" y="140"/>
                  </a:lnTo>
                  <a:lnTo>
                    <a:pt x="140" y="157"/>
                  </a:lnTo>
                  <a:lnTo>
                    <a:pt x="127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7" y="255"/>
                  </a:lnTo>
                  <a:lnTo>
                    <a:pt x="127" y="279"/>
                  </a:lnTo>
                  <a:lnTo>
                    <a:pt x="140" y="301"/>
                  </a:lnTo>
                  <a:lnTo>
                    <a:pt x="158" y="319"/>
                  </a:lnTo>
                  <a:lnTo>
                    <a:pt x="179" y="333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256" y="341"/>
                  </a:lnTo>
                  <a:lnTo>
                    <a:pt x="280" y="333"/>
                  </a:lnTo>
                  <a:lnTo>
                    <a:pt x="301" y="319"/>
                  </a:lnTo>
                  <a:lnTo>
                    <a:pt x="318" y="301"/>
                  </a:lnTo>
                  <a:lnTo>
                    <a:pt x="332" y="279"/>
                  </a:lnTo>
                  <a:lnTo>
                    <a:pt x="341" y="255"/>
                  </a:lnTo>
                  <a:lnTo>
                    <a:pt x="343" y="229"/>
                  </a:lnTo>
                  <a:lnTo>
                    <a:pt x="341" y="203"/>
                  </a:lnTo>
                  <a:lnTo>
                    <a:pt x="332" y="179"/>
                  </a:lnTo>
                  <a:lnTo>
                    <a:pt x="318" y="157"/>
                  </a:lnTo>
                  <a:lnTo>
                    <a:pt x="301" y="140"/>
                  </a:lnTo>
                  <a:lnTo>
                    <a:pt x="280" y="126"/>
                  </a:lnTo>
                  <a:lnTo>
                    <a:pt x="256" y="118"/>
                  </a:lnTo>
                  <a:lnTo>
                    <a:pt x="229" y="115"/>
                  </a:lnTo>
                  <a:close/>
                  <a:moveTo>
                    <a:pt x="229" y="0"/>
                  </a:moveTo>
                  <a:lnTo>
                    <a:pt x="266" y="3"/>
                  </a:lnTo>
                  <a:lnTo>
                    <a:pt x="302" y="11"/>
                  </a:lnTo>
                  <a:lnTo>
                    <a:pt x="334" y="26"/>
                  </a:lnTo>
                  <a:lnTo>
                    <a:pt x="364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7" y="157"/>
                  </a:lnTo>
                  <a:lnTo>
                    <a:pt x="456" y="192"/>
                  </a:lnTo>
                  <a:lnTo>
                    <a:pt x="458" y="229"/>
                  </a:lnTo>
                  <a:lnTo>
                    <a:pt x="456" y="267"/>
                  </a:lnTo>
                  <a:lnTo>
                    <a:pt x="447" y="301"/>
                  </a:lnTo>
                  <a:lnTo>
                    <a:pt x="433" y="335"/>
                  </a:lnTo>
                  <a:lnTo>
                    <a:pt x="414" y="365"/>
                  </a:lnTo>
                  <a:lnTo>
                    <a:pt x="391" y="391"/>
                  </a:lnTo>
                  <a:lnTo>
                    <a:pt x="364" y="414"/>
                  </a:lnTo>
                  <a:lnTo>
                    <a:pt x="334" y="433"/>
                  </a:lnTo>
                  <a:lnTo>
                    <a:pt x="302" y="447"/>
                  </a:lnTo>
                  <a:lnTo>
                    <a:pt x="266" y="456"/>
                  </a:lnTo>
                  <a:lnTo>
                    <a:pt x="229" y="459"/>
                  </a:lnTo>
                  <a:lnTo>
                    <a:pt x="192" y="456"/>
                  </a:lnTo>
                  <a:lnTo>
                    <a:pt x="157" y="447"/>
                  </a:lnTo>
                  <a:lnTo>
                    <a:pt x="125" y="433"/>
                  </a:lnTo>
                  <a:lnTo>
                    <a:pt x="94" y="414"/>
                  </a:lnTo>
                  <a:lnTo>
                    <a:pt x="67" y="391"/>
                  </a:lnTo>
                  <a:lnTo>
                    <a:pt x="44" y="365"/>
                  </a:lnTo>
                  <a:lnTo>
                    <a:pt x="26" y="335"/>
                  </a:lnTo>
                  <a:lnTo>
                    <a:pt x="12" y="301"/>
                  </a:lnTo>
                  <a:lnTo>
                    <a:pt x="3" y="267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4" y="94"/>
                  </a:lnTo>
                  <a:lnTo>
                    <a:pt x="67" y="68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7" y="11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0" name="Freeform 1271"/>
            <p:cNvSpPr>
              <a:spLocks noEditPoints="1"/>
            </p:cNvSpPr>
            <p:nvPr/>
          </p:nvSpPr>
          <p:spPr bwMode="auto">
            <a:xfrm>
              <a:off x="2719388" y="5392738"/>
              <a:ext cx="90488" cy="73025"/>
            </a:xfrm>
            <a:custGeom>
              <a:avLst/>
              <a:gdLst>
                <a:gd name="T0" fmla="*/ 114 w 573"/>
                <a:gd name="T1" fmla="*/ 115 h 459"/>
                <a:gd name="T2" fmla="*/ 114 w 573"/>
                <a:gd name="T3" fmla="*/ 344 h 459"/>
                <a:gd name="T4" fmla="*/ 343 w 573"/>
                <a:gd name="T5" fmla="*/ 344 h 459"/>
                <a:gd name="T6" fmla="*/ 371 w 573"/>
                <a:gd name="T7" fmla="*/ 341 h 459"/>
                <a:gd name="T8" fmla="*/ 395 w 573"/>
                <a:gd name="T9" fmla="*/ 333 h 459"/>
                <a:gd name="T10" fmla="*/ 415 w 573"/>
                <a:gd name="T11" fmla="*/ 319 h 459"/>
                <a:gd name="T12" fmla="*/ 433 w 573"/>
                <a:gd name="T13" fmla="*/ 301 h 459"/>
                <a:gd name="T14" fmla="*/ 447 w 573"/>
                <a:gd name="T15" fmla="*/ 279 h 459"/>
                <a:gd name="T16" fmla="*/ 456 w 573"/>
                <a:gd name="T17" fmla="*/ 255 h 459"/>
                <a:gd name="T18" fmla="*/ 458 w 573"/>
                <a:gd name="T19" fmla="*/ 229 h 459"/>
                <a:gd name="T20" fmla="*/ 456 w 573"/>
                <a:gd name="T21" fmla="*/ 203 h 459"/>
                <a:gd name="T22" fmla="*/ 447 w 573"/>
                <a:gd name="T23" fmla="*/ 179 h 459"/>
                <a:gd name="T24" fmla="*/ 433 w 573"/>
                <a:gd name="T25" fmla="*/ 157 h 459"/>
                <a:gd name="T26" fmla="*/ 415 w 573"/>
                <a:gd name="T27" fmla="*/ 140 h 459"/>
                <a:gd name="T28" fmla="*/ 395 w 573"/>
                <a:gd name="T29" fmla="*/ 126 h 459"/>
                <a:gd name="T30" fmla="*/ 371 w 573"/>
                <a:gd name="T31" fmla="*/ 118 h 459"/>
                <a:gd name="T32" fmla="*/ 343 w 573"/>
                <a:gd name="T33" fmla="*/ 115 h 459"/>
                <a:gd name="T34" fmla="*/ 114 w 573"/>
                <a:gd name="T35" fmla="*/ 115 h 459"/>
                <a:gd name="T36" fmla="*/ 57 w 573"/>
                <a:gd name="T37" fmla="*/ 0 h 459"/>
                <a:gd name="T38" fmla="*/ 343 w 573"/>
                <a:gd name="T39" fmla="*/ 0 h 459"/>
                <a:gd name="T40" fmla="*/ 381 w 573"/>
                <a:gd name="T41" fmla="*/ 3 h 459"/>
                <a:gd name="T42" fmla="*/ 416 w 573"/>
                <a:gd name="T43" fmla="*/ 11 h 459"/>
                <a:gd name="T44" fmla="*/ 449 w 573"/>
                <a:gd name="T45" fmla="*/ 26 h 459"/>
                <a:gd name="T46" fmla="*/ 479 w 573"/>
                <a:gd name="T47" fmla="*/ 45 h 459"/>
                <a:gd name="T48" fmla="*/ 506 w 573"/>
                <a:gd name="T49" fmla="*/ 68 h 459"/>
                <a:gd name="T50" fmla="*/ 529 w 573"/>
                <a:gd name="T51" fmla="*/ 94 h 459"/>
                <a:gd name="T52" fmla="*/ 548 w 573"/>
                <a:gd name="T53" fmla="*/ 124 h 459"/>
                <a:gd name="T54" fmla="*/ 561 w 573"/>
                <a:gd name="T55" fmla="*/ 157 h 459"/>
                <a:gd name="T56" fmla="*/ 571 w 573"/>
                <a:gd name="T57" fmla="*/ 192 h 459"/>
                <a:gd name="T58" fmla="*/ 573 w 573"/>
                <a:gd name="T59" fmla="*/ 229 h 459"/>
                <a:gd name="T60" fmla="*/ 571 w 573"/>
                <a:gd name="T61" fmla="*/ 267 h 459"/>
                <a:gd name="T62" fmla="*/ 561 w 573"/>
                <a:gd name="T63" fmla="*/ 301 h 459"/>
                <a:gd name="T64" fmla="*/ 548 w 573"/>
                <a:gd name="T65" fmla="*/ 335 h 459"/>
                <a:gd name="T66" fmla="*/ 529 w 573"/>
                <a:gd name="T67" fmla="*/ 365 h 459"/>
                <a:gd name="T68" fmla="*/ 506 w 573"/>
                <a:gd name="T69" fmla="*/ 391 h 459"/>
                <a:gd name="T70" fmla="*/ 479 w 573"/>
                <a:gd name="T71" fmla="*/ 414 h 459"/>
                <a:gd name="T72" fmla="*/ 449 w 573"/>
                <a:gd name="T73" fmla="*/ 433 h 459"/>
                <a:gd name="T74" fmla="*/ 416 w 573"/>
                <a:gd name="T75" fmla="*/ 447 h 459"/>
                <a:gd name="T76" fmla="*/ 381 w 573"/>
                <a:gd name="T77" fmla="*/ 456 h 459"/>
                <a:gd name="T78" fmla="*/ 343 w 573"/>
                <a:gd name="T79" fmla="*/ 459 h 459"/>
                <a:gd name="T80" fmla="*/ 57 w 573"/>
                <a:gd name="T81" fmla="*/ 459 h 459"/>
                <a:gd name="T82" fmla="*/ 38 w 573"/>
                <a:gd name="T83" fmla="*/ 456 h 459"/>
                <a:gd name="T84" fmla="*/ 22 w 573"/>
                <a:gd name="T85" fmla="*/ 448 h 459"/>
                <a:gd name="T86" fmla="*/ 10 w 573"/>
                <a:gd name="T87" fmla="*/ 437 h 459"/>
                <a:gd name="T88" fmla="*/ 3 w 573"/>
                <a:gd name="T89" fmla="*/ 420 h 459"/>
                <a:gd name="T90" fmla="*/ 0 w 573"/>
                <a:gd name="T91" fmla="*/ 401 h 459"/>
                <a:gd name="T92" fmla="*/ 0 w 573"/>
                <a:gd name="T93" fmla="*/ 57 h 459"/>
                <a:gd name="T94" fmla="*/ 3 w 573"/>
                <a:gd name="T95" fmla="*/ 39 h 459"/>
                <a:gd name="T96" fmla="*/ 10 w 573"/>
                <a:gd name="T97" fmla="*/ 22 h 459"/>
                <a:gd name="T98" fmla="*/ 22 w 573"/>
                <a:gd name="T99" fmla="*/ 10 h 459"/>
                <a:gd name="T100" fmla="*/ 38 w 573"/>
                <a:gd name="T101" fmla="*/ 3 h 459"/>
                <a:gd name="T102" fmla="*/ 57 w 573"/>
                <a:gd name="T103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3" h="459">
                  <a:moveTo>
                    <a:pt x="114" y="115"/>
                  </a:moveTo>
                  <a:lnTo>
                    <a:pt x="114" y="344"/>
                  </a:lnTo>
                  <a:lnTo>
                    <a:pt x="343" y="344"/>
                  </a:lnTo>
                  <a:lnTo>
                    <a:pt x="371" y="341"/>
                  </a:lnTo>
                  <a:lnTo>
                    <a:pt x="395" y="333"/>
                  </a:lnTo>
                  <a:lnTo>
                    <a:pt x="415" y="319"/>
                  </a:lnTo>
                  <a:lnTo>
                    <a:pt x="433" y="301"/>
                  </a:lnTo>
                  <a:lnTo>
                    <a:pt x="447" y="279"/>
                  </a:lnTo>
                  <a:lnTo>
                    <a:pt x="456" y="255"/>
                  </a:lnTo>
                  <a:lnTo>
                    <a:pt x="458" y="229"/>
                  </a:lnTo>
                  <a:lnTo>
                    <a:pt x="456" y="203"/>
                  </a:lnTo>
                  <a:lnTo>
                    <a:pt x="447" y="179"/>
                  </a:lnTo>
                  <a:lnTo>
                    <a:pt x="433" y="157"/>
                  </a:lnTo>
                  <a:lnTo>
                    <a:pt x="415" y="140"/>
                  </a:lnTo>
                  <a:lnTo>
                    <a:pt x="395" y="126"/>
                  </a:lnTo>
                  <a:lnTo>
                    <a:pt x="371" y="118"/>
                  </a:lnTo>
                  <a:lnTo>
                    <a:pt x="343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343" y="0"/>
                  </a:lnTo>
                  <a:lnTo>
                    <a:pt x="381" y="3"/>
                  </a:lnTo>
                  <a:lnTo>
                    <a:pt x="416" y="11"/>
                  </a:lnTo>
                  <a:lnTo>
                    <a:pt x="449" y="26"/>
                  </a:lnTo>
                  <a:lnTo>
                    <a:pt x="479" y="45"/>
                  </a:lnTo>
                  <a:lnTo>
                    <a:pt x="506" y="68"/>
                  </a:lnTo>
                  <a:lnTo>
                    <a:pt x="529" y="94"/>
                  </a:lnTo>
                  <a:lnTo>
                    <a:pt x="548" y="124"/>
                  </a:lnTo>
                  <a:lnTo>
                    <a:pt x="561" y="157"/>
                  </a:lnTo>
                  <a:lnTo>
                    <a:pt x="571" y="192"/>
                  </a:lnTo>
                  <a:lnTo>
                    <a:pt x="573" y="229"/>
                  </a:lnTo>
                  <a:lnTo>
                    <a:pt x="571" y="267"/>
                  </a:lnTo>
                  <a:lnTo>
                    <a:pt x="561" y="301"/>
                  </a:lnTo>
                  <a:lnTo>
                    <a:pt x="548" y="335"/>
                  </a:lnTo>
                  <a:lnTo>
                    <a:pt x="529" y="365"/>
                  </a:lnTo>
                  <a:lnTo>
                    <a:pt x="506" y="391"/>
                  </a:lnTo>
                  <a:lnTo>
                    <a:pt x="479" y="414"/>
                  </a:lnTo>
                  <a:lnTo>
                    <a:pt x="449" y="433"/>
                  </a:lnTo>
                  <a:lnTo>
                    <a:pt x="416" y="447"/>
                  </a:lnTo>
                  <a:lnTo>
                    <a:pt x="381" y="456"/>
                  </a:lnTo>
                  <a:lnTo>
                    <a:pt x="343" y="459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2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1" name="Freeform 1272"/>
            <p:cNvSpPr>
              <a:spLocks noEditPoints="1"/>
            </p:cNvSpPr>
            <p:nvPr/>
          </p:nvSpPr>
          <p:spPr bwMode="auto">
            <a:xfrm>
              <a:off x="2851151" y="5165725"/>
              <a:ext cx="90488" cy="82550"/>
            </a:xfrm>
            <a:custGeom>
              <a:avLst/>
              <a:gdLst>
                <a:gd name="T0" fmla="*/ 152 w 570"/>
                <a:gd name="T1" fmla="*/ 142 h 520"/>
                <a:gd name="T2" fmla="*/ 129 w 570"/>
                <a:gd name="T3" fmla="*/ 250 h 520"/>
                <a:gd name="T4" fmla="*/ 180 w 570"/>
                <a:gd name="T5" fmla="*/ 267 h 520"/>
                <a:gd name="T6" fmla="*/ 229 w 570"/>
                <a:gd name="T7" fmla="*/ 287 h 520"/>
                <a:gd name="T8" fmla="*/ 275 w 570"/>
                <a:gd name="T9" fmla="*/ 314 h 520"/>
                <a:gd name="T10" fmla="*/ 319 w 570"/>
                <a:gd name="T11" fmla="*/ 343 h 520"/>
                <a:gd name="T12" fmla="*/ 359 w 570"/>
                <a:gd name="T13" fmla="*/ 376 h 520"/>
                <a:gd name="T14" fmla="*/ 421 w 570"/>
                <a:gd name="T15" fmla="*/ 301 h 520"/>
                <a:gd name="T16" fmla="*/ 152 w 570"/>
                <a:gd name="T17" fmla="*/ 142 h 520"/>
                <a:gd name="T18" fmla="*/ 118 w 570"/>
                <a:gd name="T19" fmla="*/ 0 h 520"/>
                <a:gd name="T20" fmla="*/ 135 w 570"/>
                <a:gd name="T21" fmla="*/ 1 h 520"/>
                <a:gd name="T22" fmla="*/ 152 w 570"/>
                <a:gd name="T23" fmla="*/ 9 h 520"/>
                <a:gd name="T24" fmla="*/ 542 w 570"/>
                <a:gd name="T25" fmla="*/ 250 h 520"/>
                <a:gd name="T26" fmla="*/ 556 w 570"/>
                <a:gd name="T27" fmla="*/ 261 h 520"/>
                <a:gd name="T28" fmla="*/ 565 w 570"/>
                <a:gd name="T29" fmla="*/ 275 h 520"/>
                <a:gd name="T30" fmla="*/ 570 w 570"/>
                <a:gd name="T31" fmla="*/ 291 h 520"/>
                <a:gd name="T32" fmla="*/ 570 w 570"/>
                <a:gd name="T33" fmla="*/ 303 h 520"/>
                <a:gd name="T34" fmla="*/ 569 w 570"/>
                <a:gd name="T35" fmla="*/ 316 h 520"/>
                <a:gd name="T36" fmla="*/ 566 w 570"/>
                <a:gd name="T37" fmla="*/ 326 h 520"/>
                <a:gd name="T38" fmla="*/ 559 w 570"/>
                <a:gd name="T39" fmla="*/ 335 h 520"/>
                <a:gd name="T40" fmla="*/ 405 w 570"/>
                <a:gd name="T41" fmla="*/ 507 h 520"/>
                <a:gd name="T42" fmla="*/ 393 w 570"/>
                <a:gd name="T43" fmla="*/ 514 h 520"/>
                <a:gd name="T44" fmla="*/ 380 w 570"/>
                <a:gd name="T45" fmla="*/ 518 h 520"/>
                <a:gd name="T46" fmla="*/ 364 w 570"/>
                <a:gd name="T47" fmla="*/ 520 h 520"/>
                <a:gd name="T48" fmla="*/ 347 w 570"/>
                <a:gd name="T49" fmla="*/ 518 h 520"/>
                <a:gd name="T50" fmla="*/ 332 w 570"/>
                <a:gd name="T51" fmla="*/ 512 h 520"/>
                <a:gd name="T52" fmla="*/ 318 w 570"/>
                <a:gd name="T53" fmla="*/ 502 h 520"/>
                <a:gd name="T54" fmla="*/ 288 w 570"/>
                <a:gd name="T55" fmla="*/ 470 h 520"/>
                <a:gd name="T56" fmla="*/ 253 w 570"/>
                <a:gd name="T57" fmla="*/ 441 h 520"/>
                <a:gd name="T58" fmla="*/ 216 w 570"/>
                <a:gd name="T59" fmla="*/ 416 h 520"/>
                <a:gd name="T60" fmla="*/ 177 w 570"/>
                <a:gd name="T61" fmla="*/ 394 h 520"/>
                <a:gd name="T62" fmla="*/ 136 w 570"/>
                <a:gd name="T63" fmla="*/ 376 h 520"/>
                <a:gd name="T64" fmla="*/ 93 w 570"/>
                <a:gd name="T65" fmla="*/ 363 h 520"/>
                <a:gd name="T66" fmla="*/ 49 w 570"/>
                <a:gd name="T67" fmla="*/ 353 h 520"/>
                <a:gd name="T68" fmla="*/ 38 w 570"/>
                <a:gd name="T69" fmla="*/ 351 h 520"/>
                <a:gd name="T70" fmla="*/ 27 w 570"/>
                <a:gd name="T71" fmla="*/ 346 h 520"/>
                <a:gd name="T72" fmla="*/ 18 w 570"/>
                <a:gd name="T73" fmla="*/ 339 h 520"/>
                <a:gd name="T74" fmla="*/ 8 w 570"/>
                <a:gd name="T75" fmla="*/ 330 h 520"/>
                <a:gd name="T76" fmla="*/ 2 w 570"/>
                <a:gd name="T77" fmla="*/ 321 h 520"/>
                <a:gd name="T78" fmla="*/ 0 w 570"/>
                <a:gd name="T79" fmla="*/ 309 h 520"/>
                <a:gd name="T80" fmla="*/ 0 w 570"/>
                <a:gd name="T81" fmla="*/ 297 h 520"/>
                <a:gd name="T82" fmla="*/ 3 w 570"/>
                <a:gd name="T83" fmla="*/ 284 h 520"/>
                <a:gd name="T84" fmla="*/ 66 w 570"/>
                <a:gd name="T85" fmla="*/ 44 h 520"/>
                <a:gd name="T86" fmla="*/ 72 w 570"/>
                <a:gd name="T87" fmla="*/ 31 h 520"/>
                <a:gd name="T88" fmla="*/ 79 w 570"/>
                <a:gd name="T89" fmla="*/ 20 h 520"/>
                <a:gd name="T90" fmla="*/ 89 w 570"/>
                <a:gd name="T91" fmla="*/ 10 h 520"/>
                <a:gd name="T92" fmla="*/ 100 w 570"/>
                <a:gd name="T93" fmla="*/ 4 h 520"/>
                <a:gd name="T94" fmla="*/ 118 w 570"/>
                <a:gd name="T95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0" h="520">
                  <a:moveTo>
                    <a:pt x="152" y="142"/>
                  </a:moveTo>
                  <a:lnTo>
                    <a:pt x="129" y="250"/>
                  </a:lnTo>
                  <a:lnTo>
                    <a:pt x="180" y="267"/>
                  </a:lnTo>
                  <a:lnTo>
                    <a:pt x="229" y="287"/>
                  </a:lnTo>
                  <a:lnTo>
                    <a:pt x="275" y="314"/>
                  </a:lnTo>
                  <a:lnTo>
                    <a:pt x="319" y="343"/>
                  </a:lnTo>
                  <a:lnTo>
                    <a:pt x="359" y="376"/>
                  </a:lnTo>
                  <a:lnTo>
                    <a:pt x="421" y="301"/>
                  </a:lnTo>
                  <a:lnTo>
                    <a:pt x="152" y="142"/>
                  </a:lnTo>
                  <a:close/>
                  <a:moveTo>
                    <a:pt x="118" y="0"/>
                  </a:moveTo>
                  <a:lnTo>
                    <a:pt x="135" y="1"/>
                  </a:lnTo>
                  <a:lnTo>
                    <a:pt x="152" y="9"/>
                  </a:lnTo>
                  <a:lnTo>
                    <a:pt x="542" y="250"/>
                  </a:lnTo>
                  <a:lnTo>
                    <a:pt x="556" y="261"/>
                  </a:lnTo>
                  <a:lnTo>
                    <a:pt x="565" y="275"/>
                  </a:lnTo>
                  <a:lnTo>
                    <a:pt x="570" y="291"/>
                  </a:lnTo>
                  <a:lnTo>
                    <a:pt x="570" y="303"/>
                  </a:lnTo>
                  <a:lnTo>
                    <a:pt x="569" y="316"/>
                  </a:lnTo>
                  <a:lnTo>
                    <a:pt x="566" y="326"/>
                  </a:lnTo>
                  <a:lnTo>
                    <a:pt x="559" y="335"/>
                  </a:lnTo>
                  <a:lnTo>
                    <a:pt x="405" y="507"/>
                  </a:lnTo>
                  <a:lnTo>
                    <a:pt x="393" y="514"/>
                  </a:lnTo>
                  <a:lnTo>
                    <a:pt x="380" y="518"/>
                  </a:lnTo>
                  <a:lnTo>
                    <a:pt x="364" y="520"/>
                  </a:lnTo>
                  <a:lnTo>
                    <a:pt x="347" y="518"/>
                  </a:lnTo>
                  <a:lnTo>
                    <a:pt x="332" y="512"/>
                  </a:lnTo>
                  <a:lnTo>
                    <a:pt x="318" y="502"/>
                  </a:lnTo>
                  <a:lnTo>
                    <a:pt x="288" y="470"/>
                  </a:lnTo>
                  <a:lnTo>
                    <a:pt x="253" y="441"/>
                  </a:lnTo>
                  <a:lnTo>
                    <a:pt x="216" y="416"/>
                  </a:lnTo>
                  <a:lnTo>
                    <a:pt x="177" y="394"/>
                  </a:lnTo>
                  <a:lnTo>
                    <a:pt x="136" y="376"/>
                  </a:lnTo>
                  <a:lnTo>
                    <a:pt x="93" y="363"/>
                  </a:lnTo>
                  <a:lnTo>
                    <a:pt x="49" y="353"/>
                  </a:lnTo>
                  <a:lnTo>
                    <a:pt x="38" y="351"/>
                  </a:lnTo>
                  <a:lnTo>
                    <a:pt x="27" y="346"/>
                  </a:lnTo>
                  <a:lnTo>
                    <a:pt x="18" y="339"/>
                  </a:lnTo>
                  <a:lnTo>
                    <a:pt x="8" y="330"/>
                  </a:lnTo>
                  <a:lnTo>
                    <a:pt x="2" y="321"/>
                  </a:lnTo>
                  <a:lnTo>
                    <a:pt x="0" y="309"/>
                  </a:lnTo>
                  <a:lnTo>
                    <a:pt x="0" y="297"/>
                  </a:lnTo>
                  <a:lnTo>
                    <a:pt x="3" y="284"/>
                  </a:lnTo>
                  <a:lnTo>
                    <a:pt x="66" y="44"/>
                  </a:lnTo>
                  <a:lnTo>
                    <a:pt x="72" y="31"/>
                  </a:lnTo>
                  <a:lnTo>
                    <a:pt x="79" y="20"/>
                  </a:lnTo>
                  <a:lnTo>
                    <a:pt x="89" y="10"/>
                  </a:lnTo>
                  <a:lnTo>
                    <a:pt x="100" y="4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2" name="Freeform 1273"/>
            <p:cNvSpPr>
              <a:spLocks noEditPoints="1"/>
            </p:cNvSpPr>
            <p:nvPr/>
          </p:nvSpPr>
          <p:spPr bwMode="auto">
            <a:xfrm>
              <a:off x="2700338" y="5486400"/>
              <a:ext cx="290513" cy="69850"/>
            </a:xfrm>
            <a:custGeom>
              <a:avLst/>
              <a:gdLst>
                <a:gd name="T0" fmla="*/ 440 w 1829"/>
                <a:gd name="T1" fmla="*/ 173 h 444"/>
                <a:gd name="T2" fmla="*/ 411 w 1829"/>
                <a:gd name="T3" fmla="*/ 243 h 444"/>
                <a:gd name="T4" fmla="*/ 369 w 1829"/>
                <a:gd name="T5" fmla="*/ 302 h 444"/>
                <a:gd name="T6" fmla="*/ 1490 w 1829"/>
                <a:gd name="T7" fmla="*/ 329 h 444"/>
                <a:gd name="T8" fmla="*/ 1443 w 1829"/>
                <a:gd name="T9" fmla="*/ 274 h 444"/>
                <a:gd name="T10" fmla="*/ 1406 w 1829"/>
                <a:gd name="T11" fmla="*/ 209 h 444"/>
                <a:gd name="T12" fmla="*/ 1382 w 1829"/>
                <a:gd name="T13" fmla="*/ 134 h 444"/>
                <a:gd name="T14" fmla="*/ 1204 w 1829"/>
                <a:gd name="T15" fmla="*/ 185 h 444"/>
                <a:gd name="T16" fmla="*/ 1039 w 1829"/>
                <a:gd name="T17" fmla="*/ 213 h 444"/>
                <a:gd name="T18" fmla="*/ 873 w 1829"/>
                <a:gd name="T19" fmla="*/ 218 h 444"/>
                <a:gd name="T20" fmla="*/ 708 w 1829"/>
                <a:gd name="T21" fmla="*/ 202 h 444"/>
                <a:gd name="T22" fmla="*/ 545 w 1829"/>
                <a:gd name="T23" fmla="*/ 164 h 444"/>
                <a:gd name="T24" fmla="*/ 1428 w 1829"/>
                <a:gd name="T25" fmla="*/ 0 h 444"/>
                <a:gd name="T26" fmla="*/ 1462 w 1829"/>
                <a:gd name="T27" fmla="*/ 15 h 444"/>
                <a:gd name="T28" fmla="*/ 1480 w 1829"/>
                <a:gd name="T29" fmla="*/ 34 h 444"/>
                <a:gd name="T30" fmla="*/ 1485 w 1829"/>
                <a:gd name="T31" fmla="*/ 60 h 444"/>
                <a:gd name="T32" fmla="*/ 1497 w 1829"/>
                <a:gd name="T33" fmla="*/ 140 h 444"/>
                <a:gd name="T34" fmla="*/ 1529 w 1829"/>
                <a:gd name="T35" fmla="*/ 209 h 444"/>
                <a:gd name="T36" fmla="*/ 1580 w 1829"/>
                <a:gd name="T37" fmla="*/ 266 h 444"/>
                <a:gd name="T38" fmla="*/ 1648 w 1829"/>
                <a:gd name="T39" fmla="*/ 305 h 444"/>
                <a:gd name="T40" fmla="*/ 1728 w 1829"/>
                <a:gd name="T41" fmla="*/ 326 h 444"/>
                <a:gd name="T42" fmla="*/ 1790 w 1829"/>
                <a:gd name="T43" fmla="*/ 332 h 444"/>
                <a:gd name="T44" fmla="*/ 1819 w 1829"/>
                <a:gd name="T45" fmla="*/ 351 h 444"/>
                <a:gd name="T46" fmla="*/ 1829 w 1829"/>
                <a:gd name="T47" fmla="*/ 387 h 444"/>
                <a:gd name="T48" fmla="*/ 1823 w 1829"/>
                <a:gd name="T49" fmla="*/ 417 h 444"/>
                <a:gd name="T50" fmla="*/ 1806 w 1829"/>
                <a:gd name="T51" fmla="*/ 437 h 444"/>
                <a:gd name="T52" fmla="*/ 1777 w 1829"/>
                <a:gd name="T53" fmla="*/ 444 h 444"/>
                <a:gd name="T54" fmla="*/ 38 w 1829"/>
                <a:gd name="T55" fmla="*/ 441 h 444"/>
                <a:gd name="T56" fmla="*/ 10 w 1829"/>
                <a:gd name="T57" fmla="*/ 422 h 444"/>
                <a:gd name="T58" fmla="*/ 0 w 1829"/>
                <a:gd name="T59" fmla="*/ 387 h 444"/>
                <a:gd name="T60" fmla="*/ 10 w 1829"/>
                <a:gd name="T61" fmla="*/ 351 h 444"/>
                <a:gd name="T62" fmla="*/ 38 w 1829"/>
                <a:gd name="T63" fmla="*/ 332 h 444"/>
                <a:gd name="T64" fmla="*/ 101 w 1829"/>
                <a:gd name="T65" fmla="*/ 326 h 444"/>
                <a:gd name="T66" fmla="*/ 179 w 1829"/>
                <a:gd name="T67" fmla="*/ 305 h 444"/>
                <a:gd name="T68" fmla="*/ 247 w 1829"/>
                <a:gd name="T69" fmla="*/ 266 h 444"/>
                <a:gd name="T70" fmla="*/ 299 w 1829"/>
                <a:gd name="T71" fmla="*/ 209 h 444"/>
                <a:gd name="T72" fmla="*/ 332 w 1829"/>
                <a:gd name="T73" fmla="*/ 140 h 444"/>
                <a:gd name="T74" fmla="*/ 344 w 1829"/>
                <a:gd name="T75" fmla="*/ 60 h 444"/>
                <a:gd name="T76" fmla="*/ 356 w 1829"/>
                <a:gd name="T77" fmla="*/ 27 h 444"/>
                <a:gd name="T78" fmla="*/ 384 w 1829"/>
                <a:gd name="T79" fmla="*/ 6 h 444"/>
                <a:gd name="T80" fmla="*/ 419 w 1829"/>
                <a:gd name="T81" fmla="*/ 2 h 444"/>
                <a:gd name="T82" fmla="*/ 662 w 1829"/>
                <a:gd name="T83" fmla="*/ 75 h 444"/>
                <a:gd name="T84" fmla="*/ 830 w 1829"/>
                <a:gd name="T85" fmla="*/ 99 h 444"/>
                <a:gd name="T86" fmla="*/ 999 w 1829"/>
                <a:gd name="T87" fmla="*/ 99 h 444"/>
                <a:gd name="T88" fmla="*/ 1167 w 1829"/>
                <a:gd name="T89" fmla="*/ 75 h 444"/>
                <a:gd name="T90" fmla="*/ 1410 w 1829"/>
                <a:gd name="T91" fmla="*/ 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9" h="444">
                  <a:moveTo>
                    <a:pt x="447" y="134"/>
                  </a:moveTo>
                  <a:lnTo>
                    <a:pt x="440" y="173"/>
                  </a:lnTo>
                  <a:lnTo>
                    <a:pt x="427" y="209"/>
                  </a:lnTo>
                  <a:lnTo>
                    <a:pt x="411" y="243"/>
                  </a:lnTo>
                  <a:lnTo>
                    <a:pt x="392" y="274"/>
                  </a:lnTo>
                  <a:lnTo>
                    <a:pt x="369" y="302"/>
                  </a:lnTo>
                  <a:lnTo>
                    <a:pt x="344" y="329"/>
                  </a:lnTo>
                  <a:lnTo>
                    <a:pt x="1490" y="329"/>
                  </a:lnTo>
                  <a:lnTo>
                    <a:pt x="1466" y="302"/>
                  </a:lnTo>
                  <a:lnTo>
                    <a:pt x="1443" y="274"/>
                  </a:lnTo>
                  <a:lnTo>
                    <a:pt x="1424" y="243"/>
                  </a:lnTo>
                  <a:lnTo>
                    <a:pt x="1406" y="209"/>
                  </a:lnTo>
                  <a:lnTo>
                    <a:pt x="1392" y="173"/>
                  </a:lnTo>
                  <a:lnTo>
                    <a:pt x="1382" y="134"/>
                  </a:lnTo>
                  <a:lnTo>
                    <a:pt x="1284" y="164"/>
                  </a:lnTo>
                  <a:lnTo>
                    <a:pt x="1204" y="185"/>
                  </a:lnTo>
                  <a:lnTo>
                    <a:pt x="1121" y="202"/>
                  </a:lnTo>
                  <a:lnTo>
                    <a:pt x="1039" y="213"/>
                  </a:lnTo>
                  <a:lnTo>
                    <a:pt x="957" y="218"/>
                  </a:lnTo>
                  <a:lnTo>
                    <a:pt x="873" y="218"/>
                  </a:lnTo>
                  <a:lnTo>
                    <a:pt x="790" y="213"/>
                  </a:lnTo>
                  <a:lnTo>
                    <a:pt x="708" y="202"/>
                  </a:lnTo>
                  <a:lnTo>
                    <a:pt x="626" y="185"/>
                  </a:lnTo>
                  <a:lnTo>
                    <a:pt x="545" y="164"/>
                  </a:lnTo>
                  <a:lnTo>
                    <a:pt x="447" y="134"/>
                  </a:lnTo>
                  <a:close/>
                  <a:moveTo>
                    <a:pt x="1428" y="0"/>
                  </a:moveTo>
                  <a:lnTo>
                    <a:pt x="1444" y="5"/>
                  </a:lnTo>
                  <a:lnTo>
                    <a:pt x="1462" y="15"/>
                  </a:lnTo>
                  <a:lnTo>
                    <a:pt x="1473" y="24"/>
                  </a:lnTo>
                  <a:lnTo>
                    <a:pt x="1480" y="34"/>
                  </a:lnTo>
                  <a:lnTo>
                    <a:pt x="1484" y="47"/>
                  </a:lnTo>
                  <a:lnTo>
                    <a:pt x="1485" y="60"/>
                  </a:lnTo>
                  <a:lnTo>
                    <a:pt x="1488" y="101"/>
                  </a:lnTo>
                  <a:lnTo>
                    <a:pt x="1497" y="140"/>
                  </a:lnTo>
                  <a:lnTo>
                    <a:pt x="1510" y="176"/>
                  </a:lnTo>
                  <a:lnTo>
                    <a:pt x="1529" y="209"/>
                  </a:lnTo>
                  <a:lnTo>
                    <a:pt x="1553" y="239"/>
                  </a:lnTo>
                  <a:lnTo>
                    <a:pt x="1580" y="266"/>
                  </a:lnTo>
                  <a:lnTo>
                    <a:pt x="1612" y="288"/>
                  </a:lnTo>
                  <a:lnTo>
                    <a:pt x="1648" y="305"/>
                  </a:lnTo>
                  <a:lnTo>
                    <a:pt x="1686" y="319"/>
                  </a:lnTo>
                  <a:lnTo>
                    <a:pt x="1728" y="326"/>
                  </a:lnTo>
                  <a:lnTo>
                    <a:pt x="1772" y="329"/>
                  </a:lnTo>
                  <a:lnTo>
                    <a:pt x="1790" y="332"/>
                  </a:lnTo>
                  <a:lnTo>
                    <a:pt x="1807" y="340"/>
                  </a:lnTo>
                  <a:lnTo>
                    <a:pt x="1819" y="351"/>
                  </a:lnTo>
                  <a:lnTo>
                    <a:pt x="1826" y="368"/>
                  </a:lnTo>
                  <a:lnTo>
                    <a:pt x="1829" y="387"/>
                  </a:lnTo>
                  <a:lnTo>
                    <a:pt x="1828" y="403"/>
                  </a:lnTo>
                  <a:lnTo>
                    <a:pt x="1823" y="417"/>
                  </a:lnTo>
                  <a:lnTo>
                    <a:pt x="1817" y="428"/>
                  </a:lnTo>
                  <a:lnTo>
                    <a:pt x="1806" y="437"/>
                  </a:lnTo>
                  <a:lnTo>
                    <a:pt x="1794" y="442"/>
                  </a:lnTo>
                  <a:lnTo>
                    <a:pt x="1777" y="444"/>
                  </a:lnTo>
                  <a:lnTo>
                    <a:pt x="57" y="444"/>
                  </a:lnTo>
                  <a:lnTo>
                    <a:pt x="38" y="441"/>
                  </a:lnTo>
                  <a:lnTo>
                    <a:pt x="23" y="434"/>
                  </a:lnTo>
                  <a:lnTo>
                    <a:pt x="10" y="422"/>
                  </a:lnTo>
                  <a:lnTo>
                    <a:pt x="3" y="405"/>
                  </a:lnTo>
                  <a:lnTo>
                    <a:pt x="0" y="387"/>
                  </a:lnTo>
                  <a:lnTo>
                    <a:pt x="3" y="368"/>
                  </a:lnTo>
                  <a:lnTo>
                    <a:pt x="10" y="351"/>
                  </a:lnTo>
                  <a:lnTo>
                    <a:pt x="23" y="340"/>
                  </a:lnTo>
                  <a:lnTo>
                    <a:pt x="38" y="332"/>
                  </a:lnTo>
                  <a:lnTo>
                    <a:pt x="57" y="329"/>
                  </a:lnTo>
                  <a:lnTo>
                    <a:pt x="101" y="326"/>
                  </a:lnTo>
                  <a:lnTo>
                    <a:pt x="142" y="319"/>
                  </a:lnTo>
                  <a:lnTo>
                    <a:pt x="179" y="305"/>
                  </a:lnTo>
                  <a:lnTo>
                    <a:pt x="215" y="288"/>
                  </a:lnTo>
                  <a:lnTo>
                    <a:pt x="247" y="266"/>
                  </a:lnTo>
                  <a:lnTo>
                    <a:pt x="275" y="239"/>
                  </a:lnTo>
                  <a:lnTo>
                    <a:pt x="299" y="209"/>
                  </a:lnTo>
                  <a:lnTo>
                    <a:pt x="318" y="176"/>
                  </a:lnTo>
                  <a:lnTo>
                    <a:pt x="332" y="140"/>
                  </a:lnTo>
                  <a:lnTo>
                    <a:pt x="342" y="101"/>
                  </a:lnTo>
                  <a:lnTo>
                    <a:pt x="344" y="60"/>
                  </a:lnTo>
                  <a:lnTo>
                    <a:pt x="348" y="43"/>
                  </a:lnTo>
                  <a:lnTo>
                    <a:pt x="356" y="27"/>
                  </a:lnTo>
                  <a:lnTo>
                    <a:pt x="367" y="15"/>
                  </a:lnTo>
                  <a:lnTo>
                    <a:pt x="384" y="6"/>
                  </a:lnTo>
                  <a:lnTo>
                    <a:pt x="401" y="3"/>
                  </a:lnTo>
                  <a:lnTo>
                    <a:pt x="419" y="2"/>
                  </a:lnTo>
                  <a:lnTo>
                    <a:pt x="579" y="54"/>
                  </a:lnTo>
                  <a:lnTo>
                    <a:pt x="662" y="75"/>
                  </a:lnTo>
                  <a:lnTo>
                    <a:pt x="745" y="90"/>
                  </a:lnTo>
                  <a:lnTo>
                    <a:pt x="830" y="99"/>
                  </a:lnTo>
                  <a:lnTo>
                    <a:pt x="915" y="101"/>
                  </a:lnTo>
                  <a:lnTo>
                    <a:pt x="999" y="99"/>
                  </a:lnTo>
                  <a:lnTo>
                    <a:pt x="1084" y="90"/>
                  </a:lnTo>
                  <a:lnTo>
                    <a:pt x="1167" y="75"/>
                  </a:lnTo>
                  <a:lnTo>
                    <a:pt x="1250" y="54"/>
                  </a:lnTo>
                  <a:lnTo>
                    <a:pt x="1410" y="2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3" name="Freeform 1274"/>
            <p:cNvSpPr>
              <a:spLocks noEditPoints="1"/>
            </p:cNvSpPr>
            <p:nvPr/>
          </p:nvSpPr>
          <p:spPr bwMode="auto">
            <a:xfrm>
              <a:off x="2700338" y="5010150"/>
              <a:ext cx="73025" cy="73025"/>
            </a:xfrm>
            <a:custGeom>
              <a:avLst/>
              <a:gdLst>
                <a:gd name="T0" fmla="*/ 160 w 458"/>
                <a:gd name="T1" fmla="*/ 132 h 459"/>
                <a:gd name="T2" fmla="*/ 169 w 458"/>
                <a:gd name="T3" fmla="*/ 174 h 459"/>
                <a:gd name="T4" fmla="*/ 173 w 458"/>
                <a:gd name="T5" fmla="*/ 217 h 459"/>
                <a:gd name="T6" fmla="*/ 172 w 458"/>
                <a:gd name="T7" fmla="*/ 260 h 459"/>
                <a:gd name="T8" fmla="*/ 167 w 458"/>
                <a:gd name="T9" fmla="*/ 302 h 459"/>
                <a:gd name="T10" fmla="*/ 155 w 458"/>
                <a:gd name="T11" fmla="*/ 344 h 459"/>
                <a:gd name="T12" fmla="*/ 339 w 458"/>
                <a:gd name="T13" fmla="*/ 344 h 459"/>
                <a:gd name="T14" fmla="*/ 330 w 458"/>
                <a:gd name="T15" fmla="*/ 309 h 459"/>
                <a:gd name="T16" fmla="*/ 317 w 458"/>
                <a:gd name="T17" fmla="*/ 274 h 459"/>
                <a:gd name="T18" fmla="*/ 299 w 458"/>
                <a:gd name="T19" fmla="*/ 243 h 459"/>
                <a:gd name="T20" fmla="*/ 278 w 458"/>
                <a:gd name="T21" fmla="*/ 215 h 459"/>
                <a:gd name="T22" fmla="*/ 253 w 458"/>
                <a:gd name="T23" fmla="*/ 189 h 459"/>
                <a:gd name="T24" fmla="*/ 225 w 458"/>
                <a:gd name="T25" fmla="*/ 166 h 459"/>
                <a:gd name="T26" fmla="*/ 194 w 458"/>
                <a:gd name="T27" fmla="*/ 147 h 459"/>
                <a:gd name="T28" fmla="*/ 160 w 458"/>
                <a:gd name="T29" fmla="*/ 132 h 459"/>
                <a:gd name="T30" fmla="*/ 57 w 458"/>
                <a:gd name="T31" fmla="*/ 0 h 459"/>
                <a:gd name="T32" fmla="*/ 108 w 458"/>
                <a:gd name="T33" fmla="*/ 3 h 459"/>
                <a:gd name="T34" fmla="*/ 157 w 458"/>
                <a:gd name="T35" fmla="*/ 13 h 459"/>
                <a:gd name="T36" fmla="*/ 203 w 458"/>
                <a:gd name="T37" fmla="*/ 27 h 459"/>
                <a:gd name="T38" fmla="*/ 247 w 458"/>
                <a:gd name="T39" fmla="*/ 47 h 459"/>
                <a:gd name="T40" fmla="*/ 288 w 458"/>
                <a:gd name="T41" fmla="*/ 71 h 459"/>
                <a:gd name="T42" fmla="*/ 325 w 458"/>
                <a:gd name="T43" fmla="*/ 101 h 459"/>
                <a:gd name="T44" fmla="*/ 358 w 458"/>
                <a:gd name="T45" fmla="*/ 134 h 459"/>
                <a:gd name="T46" fmla="*/ 388 w 458"/>
                <a:gd name="T47" fmla="*/ 171 h 459"/>
                <a:gd name="T48" fmla="*/ 413 w 458"/>
                <a:gd name="T49" fmla="*/ 212 h 459"/>
                <a:gd name="T50" fmla="*/ 432 w 458"/>
                <a:gd name="T51" fmla="*/ 255 h 459"/>
                <a:gd name="T52" fmla="*/ 447 w 458"/>
                <a:gd name="T53" fmla="*/ 302 h 459"/>
                <a:gd name="T54" fmla="*/ 456 w 458"/>
                <a:gd name="T55" fmla="*/ 350 h 459"/>
                <a:gd name="T56" fmla="*/ 458 w 458"/>
                <a:gd name="T57" fmla="*/ 401 h 459"/>
                <a:gd name="T58" fmla="*/ 456 w 458"/>
                <a:gd name="T59" fmla="*/ 420 h 459"/>
                <a:gd name="T60" fmla="*/ 449 w 458"/>
                <a:gd name="T61" fmla="*/ 437 h 459"/>
                <a:gd name="T62" fmla="*/ 437 w 458"/>
                <a:gd name="T63" fmla="*/ 448 h 459"/>
                <a:gd name="T64" fmla="*/ 421 w 458"/>
                <a:gd name="T65" fmla="*/ 456 h 459"/>
                <a:gd name="T66" fmla="*/ 401 w 458"/>
                <a:gd name="T67" fmla="*/ 459 h 459"/>
                <a:gd name="T68" fmla="*/ 57 w 458"/>
                <a:gd name="T69" fmla="*/ 459 h 459"/>
                <a:gd name="T70" fmla="*/ 42 w 458"/>
                <a:gd name="T71" fmla="*/ 457 h 459"/>
                <a:gd name="T72" fmla="*/ 28 w 458"/>
                <a:gd name="T73" fmla="*/ 450 h 459"/>
                <a:gd name="T74" fmla="*/ 16 w 458"/>
                <a:gd name="T75" fmla="*/ 442 h 459"/>
                <a:gd name="T76" fmla="*/ 6 w 458"/>
                <a:gd name="T77" fmla="*/ 429 h 459"/>
                <a:gd name="T78" fmla="*/ 1 w 458"/>
                <a:gd name="T79" fmla="*/ 413 h 459"/>
                <a:gd name="T80" fmla="*/ 0 w 458"/>
                <a:gd name="T81" fmla="*/ 396 h 459"/>
                <a:gd name="T82" fmla="*/ 4 w 458"/>
                <a:gd name="T83" fmla="*/ 380 h 459"/>
                <a:gd name="T84" fmla="*/ 11 w 458"/>
                <a:gd name="T85" fmla="*/ 367 h 459"/>
                <a:gd name="T86" fmla="*/ 30 w 458"/>
                <a:gd name="T87" fmla="*/ 338 h 459"/>
                <a:gd name="T88" fmla="*/ 45 w 458"/>
                <a:gd name="T89" fmla="*/ 306 h 459"/>
                <a:gd name="T90" fmla="*/ 54 w 458"/>
                <a:gd name="T91" fmla="*/ 275 h 459"/>
                <a:gd name="T92" fmla="*/ 58 w 458"/>
                <a:gd name="T93" fmla="*/ 243 h 459"/>
                <a:gd name="T94" fmla="*/ 58 w 458"/>
                <a:gd name="T95" fmla="*/ 212 h 459"/>
                <a:gd name="T96" fmla="*/ 54 w 458"/>
                <a:gd name="T97" fmla="*/ 179 h 459"/>
                <a:gd name="T98" fmla="*/ 45 w 458"/>
                <a:gd name="T99" fmla="*/ 149 h 459"/>
                <a:gd name="T100" fmla="*/ 30 w 458"/>
                <a:gd name="T101" fmla="*/ 120 h 459"/>
                <a:gd name="T102" fmla="*/ 11 w 458"/>
                <a:gd name="T103" fmla="*/ 92 h 459"/>
                <a:gd name="T104" fmla="*/ 4 w 458"/>
                <a:gd name="T105" fmla="*/ 78 h 459"/>
                <a:gd name="T106" fmla="*/ 0 w 458"/>
                <a:gd name="T107" fmla="*/ 63 h 459"/>
                <a:gd name="T108" fmla="*/ 1 w 458"/>
                <a:gd name="T109" fmla="*/ 46 h 459"/>
                <a:gd name="T110" fmla="*/ 6 w 458"/>
                <a:gd name="T111" fmla="*/ 29 h 459"/>
                <a:gd name="T112" fmla="*/ 16 w 458"/>
                <a:gd name="T113" fmla="*/ 17 h 459"/>
                <a:gd name="T114" fmla="*/ 28 w 458"/>
                <a:gd name="T115" fmla="*/ 8 h 459"/>
                <a:gd name="T116" fmla="*/ 42 w 458"/>
                <a:gd name="T117" fmla="*/ 2 h 459"/>
                <a:gd name="T118" fmla="*/ 57 w 458"/>
                <a:gd name="T1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8" h="459">
                  <a:moveTo>
                    <a:pt x="160" y="132"/>
                  </a:moveTo>
                  <a:lnTo>
                    <a:pt x="169" y="174"/>
                  </a:lnTo>
                  <a:lnTo>
                    <a:pt x="173" y="217"/>
                  </a:lnTo>
                  <a:lnTo>
                    <a:pt x="172" y="260"/>
                  </a:lnTo>
                  <a:lnTo>
                    <a:pt x="167" y="302"/>
                  </a:lnTo>
                  <a:lnTo>
                    <a:pt x="155" y="344"/>
                  </a:lnTo>
                  <a:lnTo>
                    <a:pt x="339" y="344"/>
                  </a:lnTo>
                  <a:lnTo>
                    <a:pt x="330" y="309"/>
                  </a:lnTo>
                  <a:lnTo>
                    <a:pt x="317" y="274"/>
                  </a:lnTo>
                  <a:lnTo>
                    <a:pt x="299" y="243"/>
                  </a:lnTo>
                  <a:lnTo>
                    <a:pt x="278" y="215"/>
                  </a:lnTo>
                  <a:lnTo>
                    <a:pt x="253" y="189"/>
                  </a:lnTo>
                  <a:lnTo>
                    <a:pt x="225" y="166"/>
                  </a:lnTo>
                  <a:lnTo>
                    <a:pt x="194" y="147"/>
                  </a:lnTo>
                  <a:lnTo>
                    <a:pt x="160" y="132"/>
                  </a:lnTo>
                  <a:close/>
                  <a:moveTo>
                    <a:pt x="57" y="0"/>
                  </a:moveTo>
                  <a:lnTo>
                    <a:pt x="108" y="3"/>
                  </a:lnTo>
                  <a:lnTo>
                    <a:pt x="157" y="13"/>
                  </a:lnTo>
                  <a:lnTo>
                    <a:pt x="203" y="27"/>
                  </a:lnTo>
                  <a:lnTo>
                    <a:pt x="247" y="47"/>
                  </a:lnTo>
                  <a:lnTo>
                    <a:pt x="288" y="71"/>
                  </a:lnTo>
                  <a:lnTo>
                    <a:pt x="325" y="101"/>
                  </a:lnTo>
                  <a:lnTo>
                    <a:pt x="358" y="134"/>
                  </a:lnTo>
                  <a:lnTo>
                    <a:pt x="388" y="171"/>
                  </a:lnTo>
                  <a:lnTo>
                    <a:pt x="413" y="212"/>
                  </a:lnTo>
                  <a:lnTo>
                    <a:pt x="432" y="255"/>
                  </a:lnTo>
                  <a:lnTo>
                    <a:pt x="447" y="302"/>
                  </a:lnTo>
                  <a:lnTo>
                    <a:pt x="456" y="350"/>
                  </a:lnTo>
                  <a:lnTo>
                    <a:pt x="458" y="401"/>
                  </a:lnTo>
                  <a:lnTo>
                    <a:pt x="456" y="420"/>
                  </a:lnTo>
                  <a:lnTo>
                    <a:pt x="449" y="437"/>
                  </a:lnTo>
                  <a:lnTo>
                    <a:pt x="437" y="448"/>
                  </a:lnTo>
                  <a:lnTo>
                    <a:pt x="421" y="456"/>
                  </a:lnTo>
                  <a:lnTo>
                    <a:pt x="401" y="459"/>
                  </a:lnTo>
                  <a:lnTo>
                    <a:pt x="57" y="459"/>
                  </a:lnTo>
                  <a:lnTo>
                    <a:pt x="42" y="457"/>
                  </a:lnTo>
                  <a:lnTo>
                    <a:pt x="28" y="450"/>
                  </a:lnTo>
                  <a:lnTo>
                    <a:pt x="16" y="442"/>
                  </a:lnTo>
                  <a:lnTo>
                    <a:pt x="6" y="429"/>
                  </a:lnTo>
                  <a:lnTo>
                    <a:pt x="1" y="413"/>
                  </a:lnTo>
                  <a:lnTo>
                    <a:pt x="0" y="396"/>
                  </a:lnTo>
                  <a:lnTo>
                    <a:pt x="4" y="380"/>
                  </a:lnTo>
                  <a:lnTo>
                    <a:pt x="11" y="367"/>
                  </a:lnTo>
                  <a:lnTo>
                    <a:pt x="30" y="338"/>
                  </a:lnTo>
                  <a:lnTo>
                    <a:pt x="45" y="306"/>
                  </a:lnTo>
                  <a:lnTo>
                    <a:pt x="54" y="275"/>
                  </a:lnTo>
                  <a:lnTo>
                    <a:pt x="58" y="243"/>
                  </a:lnTo>
                  <a:lnTo>
                    <a:pt x="58" y="212"/>
                  </a:lnTo>
                  <a:lnTo>
                    <a:pt x="54" y="179"/>
                  </a:lnTo>
                  <a:lnTo>
                    <a:pt x="45" y="149"/>
                  </a:lnTo>
                  <a:lnTo>
                    <a:pt x="30" y="120"/>
                  </a:lnTo>
                  <a:lnTo>
                    <a:pt x="11" y="92"/>
                  </a:lnTo>
                  <a:lnTo>
                    <a:pt x="4" y="78"/>
                  </a:lnTo>
                  <a:lnTo>
                    <a:pt x="0" y="63"/>
                  </a:lnTo>
                  <a:lnTo>
                    <a:pt x="1" y="46"/>
                  </a:lnTo>
                  <a:lnTo>
                    <a:pt x="6" y="29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4" name="Freeform 1275"/>
            <p:cNvSpPr>
              <a:spLocks noEditPoints="1"/>
            </p:cNvSpPr>
            <p:nvPr/>
          </p:nvSpPr>
          <p:spPr bwMode="auto">
            <a:xfrm>
              <a:off x="2919413" y="5010150"/>
              <a:ext cx="73025" cy="73025"/>
            </a:xfrm>
            <a:custGeom>
              <a:avLst/>
              <a:gdLst>
                <a:gd name="T0" fmla="*/ 298 w 459"/>
                <a:gd name="T1" fmla="*/ 132 h 459"/>
                <a:gd name="T2" fmla="*/ 266 w 459"/>
                <a:gd name="T3" fmla="*/ 147 h 459"/>
                <a:gd name="T4" fmla="*/ 236 w 459"/>
                <a:gd name="T5" fmla="*/ 166 h 459"/>
                <a:gd name="T6" fmla="*/ 209 w 459"/>
                <a:gd name="T7" fmla="*/ 189 h 459"/>
                <a:gd name="T8" fmla="*/ 183 w 459"/>
                <a:gd name="T9" fmla="*/ 215 h 459"/>
                <a:gd name="T10" fmla="*/ 161 w 459"/>
                <a:gd name="T11" fmla="*/ 243 h 459"/>
                <a:gd name="T12" fmla="*/ 143 w 459"/>
                <a:gd name="T13" fmla="*/ 274 h 459"/>
                <a:gd name="T14" fmla="*/ 130 w 459"/>
                <a:gd name="T15" fmla="*/ 309 h 459"/>
                <a:gd name="T16" fmla="*/ 121 w 459"/>
                <a:gd name="T17" fmla="*/ 344 h 459"/>
                <a:gd name="T18" fmla="*/ 304 w 459"/>
                <a:gd name="T19" fmla="*/ 344 h 459"/>
                <a:gd name="T20" fmla="*/ 293 w 459"/>
                <a:gd name="T21" fmla="*/ 302 h 459"/>
                <a:gd name="T22" fmla="*/ 285 w 459"/>
                <a:gd name="T23" fmla="*/ 260 h 459"/>
                <a:gd name="T24" fmla="*/ 284 w 459"/>
                <a:gd name="T25" fmla="*/ 217 h 459"/>
                <a:gd name="T26" fmla="*/ 288 w 459"/>
                <a:gd name="T27" fmla="*/ 174 h 459"/>
                <a:gd name="T28" fmla="*/ 298 w 459"/>
                <a:gd name="T29" fmla="*/ 132 h 459"/>
                <a:gd name="T30" fmla="*/ 401 w 459"/>
                <a:gd name="T31" fmla="*/ 0 h 459"/>
                <a:gd name="T32" fmla="*/ 418 w 459"/>
                <a:gd name="T33" fmla="*/ 2 h 459"/>
                <a:gd name="T34" fmla="*/ 431 w 459"/>
                <a:gd name="T35" fmla="*/ 8 h 459"/>
                <a:gd name="T36" fmla="*/ 444 w 459"/>
                <a:gd name="T37" fmla="*/ 17 h 459"/>
                <a:gd name="T38" fmla="*/ 453 w 459"/>
                <a:gd name="T39" fmla="*/ 29 h 459"/>
                <a:gd name="T40" fmla="*/ 458 w 459"/>
                <a:gd name="T41" fmla="*/ 40 h 459"/>
                <a:gd name="T42" fmla="*/ 459 w 459"/>
                <a:gd name="T43" fmla="*/ 51 h 459"/>
                <a:gd name="T44" fmla="*/ 457 w 459"/>
                <a:gd name="T45" fmla="*/ 64 h 459"/>
                <a:gd name="T46" fmla="*/ 453 w 459"/>
                <a:gd name="T47" fmla="*/ 75 h 459"/>
                <a:gd name="T48" fmla="*/ 447 w 459"/>
                <a:gd name="T49" fmla="*/ 87 h 459"/>
                <a:gd name="T50" fmla="*/ 429 w 459"/>
                <a:gd name="T51" fmla="*/ 116 h 459"/>
                <a:gd name="T52" fmla="*/ 414 w 459"/>
                <a:gd name="T53" fmla="*/ 146 h 459"/>
                <a:gd name="T54" fmla="*/ 405 w 459"/>
                <a:gd name="T55" fmla="*/ 177 h 459"/>
                <a:gd name="T56" fmla="*/ 401 w 459"/>
                <a:gd name="T57" fmla="*/ 210 h 459"/>
                <a:gd name="T58" fmla="*/ 401 w 459"/>
                <a:gd name="T59" fmla="*/ 242 h 459"/>
                <a:gd name="T60" fmla="*/ 405 w 459"/>
                <a:gd name="T61" fmla="*/ 273 h 459"/>
                <a:gd name="T62" fmla="*/ 414 w 459"/>
                <a:gd name="T63" fmla="*/ 304 h 459"/>
                <a:gd name="T64" fmla="*/ 429 w 459"/>
                <a:gd name="T65" fmla="*/ 334 h 459"/>
                <a:gd name="T66" fmla="*/ 447 w 459"/>
                <a:gd name="T67" fmla="*/ 362 h 459"/>
                <a:gd name="T68" fmla="*/ 453 w 459"/>
                <a:gd name="T69" fmla="*/ 372 h 459"/>
                <a:gd name="T70" fmla="*/ 457 w 459"/>
                <a:gd name="T71" fmla="*/ 384 h 459"/>
                <a:gd name="T72" fmla="*/ 459 w 459"/>
                <a:gd name="T73" fmla="*/ 396 h 459"/>
                <a:gd name="T74" fmla="*/ 458 w 459"/>
                <a:gd name="T75" fmla="*/ 408 h 459"/>
                <a:gd name="T76" fmla="*/ 453 w 459"/>
                <a:gd name="T77" fmla="*/ 418 h 459"/>
                <a:gd name="T78" fmla="*/ 446 w 459"/>
                <a:gd name="T79" fmla="*/ 434 h 459"/>
                <a:gd name="T80" fmla="*/ 436 w 459"/>
                <a:gd name="T81" fmla="*/ 445 h 459"/>
                <a:gd name="T82" fmla="*/ 426 w 459"/>
                <a:gd name="T83" fmla="*/ 452 h 459"/>
                <a:gd name="T84" fmla="*/ 414 w 459"/>
                <a:gd name="T85" fmla="*/ 458 h 459"/>
                <a:gd name="T86" fmla="*/ 401 w 459"/>
                <a:gd name="T87" fmla="*/ 459 h 459"/>
                <a:gd name="T88" fmla="*/ 57 w 459"/>
                <a:gd name="T89" fmla="*/ 459 h 459"/>
                <a:gd name="T90" fmla="*/ 38 w 459"/>
                <a:gd name="T91" fmla="*/ 456 h 459"/>
                <a:gd name="T92" fmla="*/ 23 w 459"/>
                <a:gd name="T93" fmla="*/ 448 h 459"/>
                <a:gd name="T94" fmla="*/ 10 w 459"/>
                <a:gd name="T95" fmla="*/ 437 h 459"/>
                <a:gd name="T96" fmla="*/ 3 w 459"/>
                <a:gd name="T97" fmla="*/ 420 h 459"/>
                <a:gd name="T98" fmla="*/ 0 w 459"/>
                <a:gd name="T99" fmla="*/ 401 h 459"/>
                <a:gd name="T100" fmla="*/ 3 w 459"/>
                <a:gd name="T101" fmla="*/ 350 h 459"/>
                <a:gd name="T102" fmla="*/ 12 w 459"/>
                <a:gd name="T103" fmla="*/ 302 h 459"/>
                <a:gd name="T104" fmla="*/ 27 w 459"/>
                <a:gd name="T105" fmla="*/ 255 h 459"/>
                <a:gd name="T106" fmla="*/ 47 w 459"/>
                <a:gd name="T107" fmla="*/ 212 h 459"/>
                <a:gd name="T108" fmla="*/ 72 w 459"/>
                <a:gd name="T109" fmla="*/ 171 h 459"/>
                <a:gd name="T110" fmla="*/ 101 w 459"/>
                <a:gd name="T111" fmla="*/ 134 h 459"/>
                <a:gd name="T112" fmla="*/ 134 w 459"/>
                <a:gd name="T113" fmla="*/ 101 h 459"/>
                <a:gd name="T114" fmla="*/ 172 w 459"/>
                <a:gd name="T115" fmla="*/ 71 h 459"/>
                <a:gd name="T116" fmla="*/ 212 w 459"/>
                <a:gd name="T117" fmla="*/ 47 h 459"/>
                <a:gd name="T118" fmla="*/ 256 w 459"/>
                <a:gd name="T119" fmla="*/ 27 h 459"/>
                <a:gd name="T120" fmla="*/ 302 w 459"/>
                <a:gd name="T121" fmla="*/ 13 h 459"/>
                <a:gd name="T122" fmla="*/ 351 w 459"/>
                <a:gd name="T123" fmla="*/ 3 h 459"/>
                <a:gd name="T124" fmla="*/ 401 w 459"/>
                <a:gd name="T1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9" h="459">
                  <a:moveTo>
                    <a:pt x="298" y="132"/>
                  </a:moveTo>
                  <a:lnTo>
                    <a:pt x="266" y="147"/>
                  </a:lnTo>
                  <a:lnTo>
                    <a:pt x="236" y="166"/>
                  </a:lnTo>
                  <a:lnTo>
                    <a:pt x="209" y="189"/>
                  </a:lnTo>
                  <a:lnTo>
                    <a:pt x="183" y="215"/>
                  </a:lnTo>
                  <a:lnTo>
                    <a:pt x="161" y="243"/>
                  </a:lnTo>
                  <a:lnTo>
                    <a:pt x="143" y="274"/>
                  </a:lnTo>
                  <a:lnTo>
                    <a:pt x="130" y="309"/>
                  </a:lnTo>
                  <a:lnTo>
                    <a:pt x="121" y="344"/>
                  </a:lnTo>
                  <a:lnTo>
                    <a:pt x="304" y="344"/>
                  </a:lnTo>
                  <a:lnTo>
                    <a:pt x="293" y="302"/>
                  </a:lnTo>
                  <a:lnTo>
                    <a:pt x="285" y="260"/>
                  </a:lnTo>
                  <a:lnTo>
                    <a:pt x="284" y="217"/>
                  </a:lnTo>
                  <a:lnTo>
                    <a:pt x="288" y="174"/>
                  </a:lnTo>
                  <a:lnTo>
                    <a:pt x="298" y="132"/>
                  </a:lnTo>
                  <a:close/>
                  <a:moveTo>
                    <a:pt x="401" y="0"/>
                  </a:moveTo>
                  <a:lnTo>
                    <a:pt x="418" y="2"/>
                  </a:lnTo>
                  <a:lnTo>
                    <a:pt x="431" y="8"/>
                  </a:lnTo>
                  <a:lnTo>
                    <a:pt x="444" y="17"/>
                  </a:lnTo>
                  <a:lnTo>
                    <a:pt x="453" y="29"/>
                  </a:lnTo>
                  <a:lnTo>
                    <a:pt x="458" y="40"/>
                  </a:lnTo>
                  <a:lnTo>
                    <a:pt x="459" y="51"/>
                  </a:lnTo>
                  <a:lnTo>
                    <a:pt x="457" y="64"/>
                  </a:lnTo>
                  <a:lnTo>
                    <a:pt x="453" y="75"/>
                  </a:lnTo>
                  <a:lnTo>
                    <a:pt x="447" y="87"/>
                  </a:lnTo>
                  <a:lnTo>
                    <a:pt x="429" y="116"/>
                  </a:lnTo>
                  <a:lnTo>
                    <a:pt x="414" y="146"/>
                  </a:lnTo>
                  <a:lnTo>
                    <a:pt x="405" y="177"/>
                  </a:lnTo>
                  <a:lnTo>
                    <a:pt x="401" y="210"/>
                  </a:lnTo>
                  <a:lnTo>
                    <a:pt x="401" y="242"/>
                  </a:lnTo>
                  <a:lnTo>
                    <a:pt x="405" y="273"/>
                  </a:lnTo>
                  <a:lnTo>
                    <a:pt x="414" y="304"/>
                  </a:lnTo>
                  <a:lnTo>
                    <a:pt x="429" y="334"/>
                  </a:lnTo>
                  <a:lnTo>
                    <a:pt x="447" y="362"/>
                  </a:lnTo>
                  <a:lnTo>
                    <a:pt x="453" y="372"/>
                  </a:lnTo>
                  <a:lnTo>
                    <a:pt x="457" y="384"/>
                  </a:lnTo>
                  <a:lnTo>
                    <a:pt x="459" y="396"/>
                  </a:lnTo>
                  <a:lnTo>
                    <a:pt x="458" y="408"/>
                  </a:lnTo>
                  <a:lnTo>
                    <a:pt x="453" y="418"/>
                  </a:lnTo>
                  <a:lnTo>
                    <a:pt x="446" y="434"/>
                  </a:lnTo>
                  <a:lnTo>
                    <a:pt x="436" y="445"/>
                  </a:lnTo>
                  <a:lnTo>
                    <a:pt x="426" y="452"/>
                  </a:lnTo>
                  <a:lnTo>
                    <a:pt x="414" y="458"/>
                  </a:lnTo>
                  <a:lnTo>
                    <a:pt x="401" y="459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3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3" y="350"/>
                  </a:lnTo>
                  <a:lnTo>
                    <a:pt x="12" y="302"/>
                  </a:lnTo>
                  <a:lnTo>
                    <a:pt x="27" y="255"/>
                  </a:lnTo>
                  <a:lnTo>
                    <a:pt x="47" y="212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4" y="101"/>
                  </a:lnTo>
                  <a:lnTo>
                    <a:pt x="172" y="71"/>
                  </a:lnTo>
                  <a:lnTo>
                    <a:pt x="212" y="47"/>
                  </a:lnTo>
                  <a:lnTo>
                    <a:pt x="256" y="27"/>
                  </a:lnTo>
                  <a:lnTo>
                    <a:pt x="302" y="13"/>
                  </a:lnTo>
                  <a:lnTo>
                    <a:pt x="351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5" name="Freeform 1276"/>
            <p:cNvSpPr>
              <a:spLocks noEditPoints="1"/>
            </p:cNvSpPr>
            <p:nvPr/>
          </p:nvSpPr>
          <p:spPr bwMode="auto">
            <a:xfrm>
              <a:off x="2755901" y="5064125"/>
              <a:ext cx="182563" cy="71438"/>
            </a:xfrm>
            <a:custGeom>
              <a:avLst/>
              <a:gdLst>
                <a:gd name="T0" fmla="*/ 108 w 1147"/>
                <a:gd name="T1" fmla="*/ 115 h 449"/>
                <a:gd name="T2" fmla="*/ 108 w 1147"/>
                <a:gd name="T3" fmla="*/ 310 h 449"/>
                <a:gd name="T4" fmla="*/ 195 w 1147"/>
                <a:gd name="T5" fmla="*/ 280 h 449"/>
                <a:gd name="T6" fmla="*/ 270 w 1147"/>
                <a:gd name="T7" fmla="*/ 263 h 449"/>
                <a:gd name="T8" fmla="*/ 344 w 1147"/>
                <a:gd name="T9" fmla="*/ 248 h 449"/>
                <a:gd name="T10" fmla="*/ 418 w 1147"/>
                <a:gd name="T11" fmla="*/ 238 h 449"/>
                <a:gd name="T12" fmla="*/ 492 w 1147"/>
                <a:gd name="T13" fmla="*/ 231 h 449"/>
                <a:gd name="T14" fmla="*/ 567 w 1147"/>
                <a:gd name="T15" fmla="*/ 229 h 449"/>
                <a:gd name="T16" fmla="*/ 642 w 1147"/>
                <a:gd name="T17" fmla="*/ 231 h 449"/>
                <a:gd name="T18" fmla="*/ 716 w 1147"/>
                <a:gd name="T19" fmla="*/ 238 h 449"/>
                <a:gd name="T20" fmla="*/ 790 w 1147"/>
                <a:gd name="T21" fmla="*/ 248 h 449"/>
                <a:gd name="T22" fmla="*/ 862 w 1147"/>
                <a:gd name="T23" fmla="*/ 263 h 449"/>
                <a:gd name="T24" fmla="*/ 934 w 1147"/>
                <a:gd name="T25" fmla="*/ 280 h 449"/>
                <a:gd name="T26" fmla="*/ 1026 w 1147"/>
                <a:gd name="T27" fmla="*/ 310 h 449"/>
                <a:gd name="T28" fmla="*/ 1026 w 1147"/>
                <a:gd name="T29" fmla="*/ 115 h 449"/>
                <a:gd name="T30" fmla="*/ 108 w 1147"/>
                <a:gd name="T31" fmla="*/ 115 h 449"/>
                <a:gd name="T32" fmla="*/ 57 w 1147"/>
                <a:gd name="T33" fmla="*/ 0 h 449"/>
                <a:gd name="T34" fmla="*/ 1089 w 1147"/>
                <a:gd name="T35" fmla="*/ 0 h 449"/>
                <a:gd name="T36" fmla="*/ 1108 w 1147"/>
                <a:gd name="T37" fmla="*/ 3 h 449"/>
                <a:gd name="T38" fmla="*/ 1125 w 1147"/>
                <a:gd name="T39" fmla="*/ 10 h 449"/>
                <a:gd name="T40" fmla="*/ 1136 w 1147"/>
                <a:gd name="T41" fmla="*/ 22 h 449"/>
                <a:gd name="T42" fmla="*/ 1143 w 1147"/>
                <a:gd name="T43" fmla="*/ 39 h 449"/>
                <a:gd name="T44" fmla="*/ 1147 w 1147"/>
                <a:gd name="T45" fmla="*/ 57 h 449"/>
                <a:gd name="T46" fmla="*/ 1147 w 1147"/>
                <a:gd name="T47" fmla="*/ 390 h 449"/>
                <a:gd name="T48" fmla="*/ 1143 w 1147"/>
                <a:gd name="T49" fmla="*/ 407 h 449"/>
                <a:gd name="T50" fmla="*/ 1135 w 1147"/>
                <a:gd name="T51" fmla="*/ 422 h 449"/>
                <a:gd name="T52" fmla="*/ 1124 w 1147"/>
                <a:gd name="T53" fmla="*/ 436 h 449"/>
                <a:gd name="T54" fmla="*/ 1108 w 1147"/>
                <a:gd name="T55" fmla="*/ 441 h 449"/>
                <a:gd name="T56" fmla="*/ 1095 w 1147"/>
                <a:gd name="T57" fmla="*/ 445 h 449"/>
                <a:gd name="T58" fmla="*/ 1083 w 1147"/>
                <a:gd name="T59" fmla="*/ 447 h 449"/>
                <a:gd name="T60" fmla="*/ 1066 w 1147"/>
                <a:gd name="T61" fmla="*/ 447 h 449"/>
                <a:gd name="T62" fmla="*/ 906 w 1147"/>
                <a:gd name="T63" fmla="*/ 396 h 449"/>
                <a:gd name="T64" fmla="*/ 823 w 1147"/>
                <a:gd name="T65" fmla="*/ 375 h 449"/>
                <a:gd name="T66" fmla="*/ 740 w 1147"/>
                <a:gd name="T67" fmla="*/ 360 h 449"/>
                <a:gd name="T68" fmla="*/ 656 w 1147"/>
                <a:gd name="T69" fmla="*/ 351 h 449"/>
                <a:gd name="T70" fmla="*/ 570 w 1147"/>
                <a:gd name="T71" fmla="*/ 348 h 449"/>
                <a:gd name="T72" fmla="*/ 486 w 1147"/>
                <a:gd name="T73" fmla="*/ 351 h 449"/>
                <a:gd name="T74" fmla="*/ 401 w 1147"/>
                <a:gd name="T75" fmla="*/ 360 h 449"/>
                <a:gd name="T76" fmla="*/ 318 w 1147"/>
                <a:gd name="T77" fmla="*/ 375 h 449"/>
                <a:gd name="T78" fmla="*/ 235 w 1147"/>
                <a:gd name="T79" fmla="*/ 396 h 449"/>
                <a:gd name="T80" fmla="*/ 74 w 1147"/>
                <a:gd name="T81" fmla="*/ 447 h 449"/>
                <a:gd name="T82" fmla="*/ 57 w 1147"/>
                <a:gd name="T83" fmla="*/ 449 h 449"/>
                <a:gd name="T84" fmla="*/ 40 w 1147"/>
                <a:gd name="T85" fmla="*/ 445 h 449"/>
                <a:gd name="T86" fmla="*/ 23 w 1147"/>
                <a:gd name="T87" fmla="*/ 436 h 449"/>
                <a:gd name="T88" fmla="*/ 13 w 1147"/>
                <a:gd name="T89" fmla="*/ 426 h 449"/>
                <a:gd name="T90" fmla="*/ 5 w 1147"/>
                <a:gd name="T91" fmla="*/ 415 h 449"/>
                <a:gd name="T92" fmla="*/ 1 w 1147"/>
                <a:gd name="T93" fmla="*/ 402 h 449"/>
                <a:gd name="T94" fmla="*/ 0 w 1147"/>
                <a:gd name="T95" fmla="*/ 390 h 449"/>
                <a:gd name="T96" fmla="*/ 0 w 1147"/>
                <a:gd name="T97" fmla="*/ 57 h 449"/>
                <a:gd name="T98" fmla="*/ 3 w 1147"/>
                <a:gd name="T99" fmla="*/ 39 h 449"/>
                <a:gd name="T100" fmla="*/ 11 w 1147"/>
                <a:gd name="T101" fmla="*/ 22 h 449"/>
                <a:gd name="T102" fmla="*/ 22 w 1147"/>
                <a:gd name="T103" fmla="*/ 10 h 449"/>
                <a:gd name="T104" fmla="*/ 39 w 1147"/>
                <a:gd name="T105" fmla="*/ 3 h 449"/>
                <a:gd name="T106" fmla="*/ 57 w 1147"/>
                <a:gd name="T10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7" h="449">
                  <a:moveTo>
                    <a:pt x="108" y="115"/>
                  </a:moveTo>
                  <a:lnTo>
                    <a:pt x="108" y="310"/>
                  </a:lnTo>
                  <a:lnTo>
                    <a:pt x="195" y="280"/>
                  </a:lnTo>
                  <a:lnTo>
                    <a:pt x="270" y="263"/>
                  </a:lnTo>
                  <a:lnTo>
                    <a:pt x="344" y="248"/>
                  </a:lnTo>
                  <a:lnTo>
                    <a:pt x="418" y="238"/>
                  </a:lnTo>
                  <a:lnTo>
                    <a:pt x="492" y="231"/>
                  </a:lnTo>
                  <a:lnTo>
                    <a:pt x="567" y="229"/>
                  </a:lnTo>
                  <a:lnTo>
                    <a:pt x="642" y="231"/>
                  </a:lnTo>
                  <a:lnTo>
                    <a:pt x="716" y="238"/>
                  </a:lnTo>
                  <a:lnTo>
                    <a:pt x="790" y="248"/>
                  </a:lnTo>
                  <a:lnTo>
                    <a:pt x="862" y="263"/>
                  </a:lnTo>
                  <a:lnTo>
                    <a:pt x="934" y="280"/>
                  </a:lnTo>
                  <a:lnTo>
                    <a:pt x="1026" y="310"/>
                  </a:lnTo>
                  <a:lnTo>
                    <a:pt x="1026" y="115"/>
                  </a:lnTo>
                  <a:lnTo>
                    <a:pt x="108" y="115"/>
                  </a:lnTo>
                  <a:close/>
                  <a:moveTo>
                    <a:pt x="57" y="0"/>
                  </a:moveTo>
                  <a:lnTo>
                    <a:pt x="1089" y="0"/>
                  </a:lnTo>
                  <a:lnTo>
                    <a:pt x="1108" y="3"/>
                  </a:lnTo>
                  <a:lnTo>
                    <a:pt x="1125" y="10"/>
                  </a:lnTo>
                  <a:lnTo>
                    <a:pt x="1136" y="22"/>
                  </a:lnTo>
                  <a:lnTo>
                    <a:pt x="1143" y="39"/>
                  </a:lnTo>
                  <a:lnTo>
                    <a:pt x="1147" y="57"/>
                  </a:lnTo>
                  <a:lnTo>
                    <a:pt x="1147" y="390"/>
                  </a:lnTo>
                  <a:lnTo>
                    <a:pt x="1143" y="407"/>
                  </a:lnTo>
                  <a:lnTo>
                    <a:pt x="1135" y="422"/>
                  </a:lnTo>
                  <a:lnTo>
                    <a:pt x="1124" y="436"/>
                  </a:lnTo>
                  <a:lnTo>
                    <a:pt x="1108" y="441"/>
                  </a:lnTo>
                  <a:lnTo>
                    <a:pt x="1095" y="445"/>
                  </a:lnTo>
                  <a:lnTo>
                    <a:pt x="1083" y="447"/>
                  </a:lnTo>
                  <a:lnTo>
                    <a:pt x="1066" y="447"/>
                  </a:lnTo>
                  <a:lnTo>
                    <a:pt x="906" y="396"/>
                  </a:lnTo>
                  <a:lnTo>
                    <a:pt x="823" y="375"/>
                  </a:lnTo>
                  <a:lnTo>
                    <a:pt x="740" y="360"/>
                  </a:lnTo>
                  <a:lnTo>
                    <a:pt x="656" y="351"/>
                  </a:lnTo>
                  <a:lnTo>
                    <a:pt x="570" y="348"/>
                  </a:lnTo>
                  <a:lnTo>
                    <a:pt x="486" y="351"/>
                  </a:lnTo>
                  <a:lnTo>
                    <a:pt x="401" y="360"/>
                  </a:lnTo>
                  <a:lnTo>
                    <a:pt x="318" y="375"/>
                  </a:lnTo>
                  <a:lnTo>
                    <a:pt x="235" y="396"/>
                  </a:lnTo>
                  <a:lnTo>
                    <a:pt x="74" y="447"/>
                  </a:lnTo>
                  <a:lnTo>
                    <a:pt x="57" y="449"/>
                  </a:lnTo>
                  <a:lnTo>
                    <a:pt x="40" y="445"/>
                  </a:lnTo>
                  <a:lnTo>
                    <a:pt x="23" y="436"/>
                  </a:lnTo>
                  <a:lnTo>
                    <a:pt x="13" y="426"/>
                  </a:lnTo>
                  <a:lnTo>
                    <a:pt x="5" y="415"/>
                  </a:lnTo>
                  <a:lnTo>
                    <a:pt x="1" y="402"/>
                  </a:lnTo>
                  <a:lnTo>
                    <a:pt x="0" y="39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41" name="Group 1940"/>
          <p:cNvGrpSpPr/>
          <p:nvPr/>
        </p:nvGrpSpPr>
        <p:grpSpPr>
          <a:xfrm>
            <a:off x="1608600" y="5064666"/>
            <a:ext cx="546100" cy="436563"/>
            <a:chOff x="1668463" y="5064125"/>
            <a:chExt cx="546100" cy="436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20" name="Freeform 1281"/>
            <p:cNvSpPr>
              <a:spLocks/>
            </p:cNvSpPr>
            <p:nvPr/>
          </p:nvSpPr>
          <p:spPr bwMode="auto">
            <a:xfrm>
              <a:off x="1787526" y="5127625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1" name="Freeform 1282"/>
            <p:cNvSpPr>
              <a:spLocks/>
            </p:cNvSpPr>
            <p:nvPr/>
          </p:nvSpPr>
          <p:spPr bwMode="auto">
            <a:xfrm>
              <a:off x="1768476" y="5164138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3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3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2" name="Freeform 1283"/>
            <p:cNvSpPr>
              <a:spLocks/>
            </p:cNvSpPr>
            <p:nvPr/>
          </p:nvSpPr>
          <p:spPr bwMode="auto">
            <a:xfrm>
              <a:off x="1822451" y="51276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3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3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3" name="Freeform 1284"/>
            <p:cNvSpPr>
              <a:spLocks/>
            </p:cNvSpPr>
            <p:nvPr/>
          </p:nvSpPr>
          <p:spPr bwMode="auto">
            <a:xfrm>
              <a:off x="1804988" y="5164138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4" name="Freeform 1285"/>
            <p:cNvSpPr>
              <a:spLocks/>
            </p:cNvSpPr>
            <p:nvPr/>
          </p:nvSpPr>
          <p:spPr bwMode="auto">
            <a:xfrm>
              <a:off x="1841501" y="5164138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5" name="Freeform 1286"/>
            <p:cNvSpPr>
              <a:spLocks/>
            </p:cNvSpPr>
            <p:nvPr/>
          </p:nvSpPr>
          <p:spPr bwMode="auto">
            <a:xfrm>
              <a:off x="1858963" y="5127625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6" name="Freeform 1287"/>
            <p:cNvSpPr>
              <a:spLocks/>
            </p:cNvSpPr>
            <p:nvPr/>
          </p:nvSpPr>
          <p:spPr bwMode="auto">
            <a:xfrm>
              <a:off x="1895476" y="5127625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7" name="Freeform 1288"/>
            <p:cNvSpPr>
              <a:spLocks/>
            </p:cNvSpPr>
            <p:nvPr/>
          </p:nvSpPr>
          <p:spPr bwMode="auto">
            <a:xfrm>
              <a:off x="1878013" y="516413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3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3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8" name="Freeform 1289"/>
            <p:cNvSpPr>
              <a:spLocks/>
            </p:cNvSpPr>
            <p:nvPr/>
          </p:nvSpPr>
          <p:spPr bwMode="auto">
            <a:xfrm>
              <a:off x="1914526" y="5164138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9" name="Freeform 1290"/>
            <p:cNvSpPr>
              <a:spLocks/>
            </p:cNvSpPr>
            <p:nvPr/>
          </p:nvSpPr>
          <p:spPr bwMode="auto">
            <a:xfrm>
              <a:off x="1751013" y="5127625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0" name="Freeform 1291"/>
            <p:cNvSpPr>
              <a:spLocks noEditPoints="1"/>
            </p:cNvSpPr>
            <p:nvPr/>
          </p:nvSpPr>
          <p:spPr bwMode="auto">
            <a:xfrm>
              <a:off x="1668463" y="5137150"/>
              <a:ext cx="546100" cy="363538"/>
            </a:xfrm>
            <a:custGeom>
              <a:avLst/>
              <a:gdLst>
                <a:gd name="T0" fmla="*/ 2064 w 3440"/>
                <a:gd name="T1" fmla="*/ 653 h 2290"/>
                <a:gd name="T2" fmla="*/ 2045 w 3440"/>
                <a:gd name="T3" fmla="*/ 675 h 2290"/>
                <a:gd name="T4" fmla="*/ 2020 w 3440"/>
                <a:gd name="T5" fmla="*/ 686 h 2290"/>
                <a:gd name="T6" fmla="*/ 172 w 3440"/>
                <a:gd name="T7" fmla="*/ 687 h 2290"/>
                <a:gd name="T8" fmla="*/ 137 w 3440"/>
                <a:gd name="T9" fmla="*/ 697 h 2290"/>
                <a:gd name="T10" fmla="*/ 118 w 3440"/>
                <a:gd name="T11" fmla="*/ 726 h 2290"/>
                <a:gd name="T12" fmla="*/ 115 w 3440"/>
                <a:gd name="T13" fmla="*/ 2118 h 2290"/>
                <a:gd name="T14" fmla="*/ 125 w 3440"/>
                <a:gd name="T15" fmla="*/ 2154 h 2290"/>
                <a:gd name="T16" fmla="*/ 153 w 3440"/>
                <a:gd name="T17" fmla="*/ 2173 h 2290"/>
                <a:gd name="T18" fmla="*/ 3268 w 3440"/>
                <a:gd name="T19" fmla="*/ 2176 h 2290"/>
                <a:gd name="T20" fmla="*/ 3303 w 3440"/>
                <a:gd name="T21" fmla="*/ 2165 h 2290"/>
                <a:gd name="T22" fmla="*/ 3322 w 3440"/>
                <a:gd name="T23" fmla="*/ 2138 h 2290"/>
                <a:gd name="T24" fmla="*/ 3325 w 3440"/>
                <a:gd name="T25" fmla="*/ 172 h 2290"/>
                <a:gd name="T26" fmla="*/ 3315 w 3440"/>
                <a:gd name="T27" fmla="*/ 137 h 2290"/>
                <a:gd name="T28" fmla="*/ 3287 w 3440"/>
                <a:gd name="T29" fmla="*/ 118 h 2290"/>
                <a:gd name="T30" fmla="*/ 2276 w 3440"/>
                <a:gd name="T31" fmla="*/ 115 h 2290"/>
                <a:gd name="T32" fmla="*/ 3268 w 3440"/>
                <a:gd name="T33" fmla="*/ 0 h 2290"/>
                <a:gd name="T34" fmla="*/ 3330 w 3440"/>
                <a:gd name="T35" fmla="*/ 10 h 2290"/>
                <a:gd name="T36" fmla="*/ 3380 w 3440"/>
                <a:gd name="T37" fmla="*/ 40 h 2290"/>
                <a:gd name="T38" fmla="*/ 3417 w 3440"/>
                <a:gd name="T39" fmla="*/ 84 h 2290"/>
                <a:gd name="T40" fmla="*/ 3437 w 3440"/>
                <a:gd name="T41" fmla="*/ 141 h 2290"/>
                <a:gd name="T42" fmla="*/ 3440 w 3440"/>
                <a:gd name="T43" fmla="*/ 2118 h 2290"/>
                <a:gd name="T44" fmla="*/ 3430 w 3440"/>
                <a:gd name="T45" fmla="*/ 2180 h 2290"/>
                <a:gd name="T46" fmla="*/ 3400 w 3440"/>
                <a:gd name="T47" fmla="*/ 2231 h 2290"/>
                <a:gd name="T48" fmla="*/ 3356 w 3440"/>
                <a:gd name="T49" fmla="*/ 2267 h 2290"/>
                <a:gd name="T50" fmla="*/ 3299 w 3440"/>
                <a:gd name="T51" fmla="*/ 2288 h 2290"/>
                <a:gd name="T52" fmla="*/ 172 w 3440"/>
                <a:gd name="T53" fmla="*/ 2290 h 2290"/>
                <a:gd name="T54" fmla="*/ 110 w 3440"/>
                <a:gd name="T55" fmla="*/ 2280 h 2290"/>
                <a:gd name="T56" fmla="*/ 60 w 3440"/>
                <a:gd name="T57" fmla="*/ 2250 h 2290"/>
                <a:gd name="T58" fmla="*/ 23 w 3440"/>
                <a:gd name="T59" fmla="*/ 2207 h 2290"/>
                <a:gd name="T60" fmla="*/ 3 w 3440"/>
                <a:gd name="T61" fmla="*/ 2151 h 2290"/>
                <a:gd name="T62" fmla="*/ 0 w 3440"/>
                <a:gd name="T63" fmla="*/ 744 h 2290"/>
                <a:gd name="T64" fmla="*/ 10 w 3440"/>
                <a:gd name="T65" fmla="*/ 684 h 2290"/>
                <a:gd name="T66" fmla="*/ 40 w 3440"/>
                <a:gd name="T67" fmla="*/ 633 h 2290"/>
                <a:gd name="T68" fmla="*/ 84 w 3440"/>
                <a:gd name="T69" fmla="*/ 595 h 2290"/>
                <a:gd name="T70" fmla="*/ 141 w 3440"/>
                <a:gd name="T71" fmla="*/ 576 h 2290"/>
                <a:gd name="T72" fmla="*/ 1966 w 3440"/>
                <a:gd name="T73" fmla="*/ 573 h 2290"/>
                <a:gd name="T74" fmla="*/ 2187 w 3440"/>
                <a:gd name="T75" fmla="*/ 22 h 2290"/>
                <a:gd name="T76" fmla="*/ 2209 w 3440"/>
                <a:gd name="T77" fmla="*/ 6 h 2290"/>
                <a:gd name="T78" fmla="*/ 2236 w 3440"/>
                <a:gd name="T79" fmla="*/ 0 h 2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40" h="2290">
                  <a:moveTo>
                    <a:pt x="2276" y="115"/>
                  </a:moveTo>
                  <a:lnTo>
                    <a:pt x="2064" y="653"/>
                  </a:lnTo>
                  <a:lnTo>
                    <a:pt x="2056" y="665"/>
                  </a:lnTo>
                  <a:lnTo>
                    <a:pt x="2045" y="675"/>
                  </a:lnTo>
                  <a:lnTo>
                    <a:pt x="2034" y="682"/>
                  </a:lnTo>
                  <a:lnTo>
                    <a:pt x="2020" y="686"/>
                  </a:lnTo>
                  <a:lnTo>
                    <a:pt x="2007" y="687"/>
                  </a:lnTo>
                  <a:lnTo>
                    <a:pt x="172" y="687"/>
                  </a:lnTo>
                  <a:lnTo>
                    <a:pt x="153" y="690"/>
                  </a:lnTo>
                  <a:lnTo>
                    <a:pt x="137" y="697"/>
                  </a:lnTo>
                  <a:lnTo>
                    <a:pt x="125" y="710"/>
                  </a:lnTo>
                  <a:lnTo>
                    <a:pt x="118" y="726"/>
                  </a:lnTo>
                  <a:lnTo>
                    <a:pt x="115" y="744"/>
                  </a:lnTo>
                  <a:lnTo>
                    <a:pt x="115" y="2118"/>
                  </a:lnTo>
                  <a:lnTo>
                    <a:pt x="118" y="2138"/>
                  </a:lnTo>
                  <a:lnTo>
                    <a:pt x="125" y="2154"/>
                  </a:lnTo>
                  <a:lnTo>
                    <a:pt x="137" y="2165"/>
                  </a:lnTo>
                  <a:lnTo>
                    <a:pt x="153" y="2173"/>
                  </a:lnTo>
                  <a:lnTo>
                    <a:pt x="172" y="2176"/>
                  </a:lnTo>
                  <a:lnTo>
                    <a:pt x="3268" y="2176"/>
                  </a:lnTo>
                  <a:lnTo>
                    <a:pt x="3287" y="2173"/>
                  </a:lnTo>
                  <a:lnTo>
                    <a:pt x="3303" y="2165"/>
                  </a:lnTo>
                  <a:lnTo>
                    <a:pt x="3315" y="2154"/>
                  </a:lnTo>
                  <a:lnTo>
                    <a:pt x="3322" y="2138"/>
                  </a:lnTo>
                  <a:lnTo>
                    <a:pt x="3325" y="2118"/>
                  </a:lnTo>
                  <a:lnTo>
                    <a:pt x="3325" y="172"/>
                  </a:lnTo>
                  <a:lnTo>
                    <a:pt x="3322" y="153"/>
                  </a:lnTo>
                  <a:lnTo>
                    <a:pt x="3315" y="137"/>
                  </a:lnTo>
                  <a:lnTo>
                    <a:pt x="3303" y="125"/>
                  </a:lnTo>
                  <a:lnTo>
                    <a:pt x="3287" y="118"/>
                  </a:lnTo>
                  <a:lnTo>
                    <a:pt x="3268" y="115"/>
                  </a:lnTo>
                  <a:lnTo>
                    <a:pt x="2276" y="115"/>
                  </a:lnTo>
                  <a:close/>
                  <a:moveTo>
                    <a:pt x="2236" y="0"/>
                  </a:moveTo>
                  <a:lnTo>
                    <a:pt x="3268" y="0"/>
                  </a:lnTo>
                  <a:lnTo>
                    <a:pt x="3299" y="3"/>
                  </a:lnTo>
                  <a:lnTo>
                    <a:pt x="3330" y="10"/>
                  </a:lnTo>
                  <a:lnTo>
                    <a:pt x="3356" y="23"/>
                  </a:lnTo>
                  <a:lnTo>
                    <a:pt x="3380" y="40"/>
                  </a:lnTo>
                  <a:lnTo>
                    <a:pt x="3400" y="60"/>
                  </a:lnTo>
                  <a:lnTo>
                    <a:pt x="3417" y="84"/>
                  </a:lnTo>
                  <a:lnTo>
                    <a:pt x="3430" y="111"/>
                  </a:lnTo>
                  <a:lnTo>
                    <a:pt x="3437" y="141"/>
                  </a:lnTo>
                  <a:lnTo>
                    <a:pt x="3440" y="172"/>
                  </a:lnTo>
                  <a:lnTo>
                    <a:pt x="3440" y="2118"/>
                  </a:lnTo>
                  <a:lnTo>
                    <a:pt x="3437" y="2151"/>
                  </a:lnTo>
                  <a:lnTo>
                    <a:pt x="3430" y="2180"/>
                  </a:lnTo>
                  <a:lnTo>
                    <a:pt x="3417" y="2207"/>
                  </a:lnTo>
                  <a:lnTo>
                    <a:pt x="3400" y="2231"/>
                  </a:lnTo>
                  <a:lnTo>
                    <a:pt x="3380" y="2250"/>
                  </a:lnTo>
                  <a:lnTo>
                    <a:pt x="3356" y="2267"/>
                  </a:lnTo>
                  <a:lnTo>
                    <a:pt x="3330" y="2280"/>
                  </a:lnTo>
                  <a:lnTo>
                    <a:pt x="3299" y="2288"/>
                  </a:lnTo>
                  <a:lnTo>
                    <a:pt x="3268" y="2290"/>
                  </a:lnTo>
                  <a:lnTo>
                    <a:pt x="172" y="2290"/>
                  </a:lnTo>
                  <a:lnTo>
                    <a:pt x="141" y="2288"/>
                  </a:lnTo>
                  <a:lnTo>
                    <a:pt x="110" y="2280"/>
                  </a:lnTo>
                  <a:lnTo>
                    <a:pt x="84" y="2267"/>
                  </a:lnTo>
                  <a:lnTo>
                    <a:pt x="60" y="2250"/>
                  </a:lnTo>
                  <a:lnTo>
                    <a:pt x="40" y="2231"/>
                  </a:lnTo>
                  <a:lnTo>
                    <a:pt x="23" y="2207"/>
                  </a:lnTo>
                  <a:lnTo>
                    <a:pt x="10" y="2180"/>
                  </a:lnTo>
                  <a:lnTo>
                    <a:pt x="3" y="2151"/>
                  </a:lnTo>
                  <a:lnTo>
                    <a:pt x="0" y="2118"/>
                  </a:lnTo>
                  <a:lnTo>
                    <a:pt x="0" y="744"/>
                  </a:lnTo>
                  <a:lnTo>
                    <a:pt x="3" y="713"/>
                  </a:lnTo>
                  <a:lnTo>
                    <a:pt x="10" y="684"/>
                  </a:lnTo>
                  <a:lnTo>
                    <a:pt x="23" y="657"/>
                  </a:lnTo>
                  <a:lnTo>
                    <a:pt x="40" y="633"/>
                  </a:lnTo>
                  <a:lnTo>
                    <a:pt x="60" y="612"/>
                  </a:lnTo>
                  <a:lnTo>
                    <a:pt x="84" y="595"/>
                  </a:lnTo>
                  <a:lnTo>
                    <a:pt x="110" y="583"/>
                  </a:lnTo>
                  <a:lnTo>
                    <a:pt x="141" y="576"/>
                  </a:lnTo>
                  <a:lnTo>
                    <a:pt x="172" y="573"/>
                  </a:lnTo>
                  <a:lnTo>
                    <a:pt x="1966" y="573"/>
                  </a:lnTo>
                  <a:lnTo>
                    <a:pt x="2179" y="34"/>
                  </a:lnTo>
                  <a:lnTo>
                    <a:pt x="2187" y="22"/>
                  </a:lnTo>
                  <a:lnTo>
                    <a:pt x="2197" y="13"/>
                  </a:lnTo>
                  <a:lnTo>
                    <a:pt x="2209" y="6"/>
                  </a:lnTo>
                  <a:lnTo>
                    <a:pt x="2222" y="2"/>
                  </a:lnTo>
                  <a:lnTo>
                    <a:pt x="2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1" name="Freeform 1292"/>
            <p:cNvSpPr>
              <a:spLocks noEditPoints="1"/>
            </p:cNvSpPr>
            <p:nvPr/>
          </p:nvSpPr>
          <p:spPr bwMode="auto">
            <a:xfrm>
              <a:off x="1704976" y="5064125"/>
              <a:ext cx="304800" cy="182563"/>
            </a:xfrm>
            <a:custGeom>
              <a:avLst/>
              <a:gdLst>
                <a:gd name="T0" fmla="*/ 172 w 1919"/>
                <a:gd name="T1" fmla="*/ 115 h 1145"/>
                <a:gd name="T2" fmla="*/ 154 w 1919"/>
                <a:gd name="T3" fmla="*/ 118 h 1145"/>
                <a:gd name="T4" fmla="*/ 137 w 1919"/>
                <a:gd name="T5" fmla="*/ 125 h 1145"/>
                <a:gd name="T6" fmla="*/ 125 w 1919"/>
                <a:gd name="T7" fmla="*/ 137 h 1145"/>
                <a:gd name="T8" fmla="*/ 118 w 1919"/>
                <a:gd name="T9" fmla="*/ 153 h 1145"/>
                <a:gd name="T10" fmla="*/ 115 w 1919"/>
                <a:gd name="T11" fmla="*/ 172 h 1145"/>
                <a:gd name="T12" fmla="*/ 115 w 1919"/>
                <a:gd name="T13" fmla="*/ 1031 h 1145"/>
                <a:gd name="T14" fmla="*/ 1737 w 1919"/>
                <a:gd name="T15" fmla="*/ 1031 h 1145"/>
                <a:gd name="T16" fmla="*/ 1801 w 1919"/>
                <a:gd name="T17" fmla="*/ 877 h 1145"/>
                <a:gd name="T18" fmla="*/ 1468 w 1919"/>
                <a:gd name="T19" fmla="*/ 155 h 1145"/>
                <a:gd name="T20" fmla="*/ 1461 w 1919"/>
                <a:gd name="T21" fmla="*/ 140 h 1145"/>
                <a:gd name="T22" fmla="*/ 1451 w 1919"/>
                <a:gd name="T23" fmla="*/ 128 h 1145"/>
                <a:gd name="T24" fmla="*/ 1440 w 1919"/>
                <a:gd name="T25" fmla="*/ 121 h 1145"/>
                <a:gd name="T26" fmla="*/ 1426 w 1919"/>
                <a:gd name="T27" fmla="*/ 117 h 1145"/>
                <a:gd name="T28" fmla="*/ 1411 w 1919"/>
                <a:gd name="T29" fmla="*/ 115 h 1145"/>
                <a:gd name="T30" fmla="*/ 172 w 1919"/>
                <a:gd name="T31" fmla="*/ 115 h 1145"/>
                <a:gd name="T32" fmla="*/ 172 w 1919"/>
                <a:gd name="T33" fmla="*/ 0 h 1145"/>
                <a:gd name="T34" fmla="*/ 1411 w 1919"/>
                <a:gd name="T35" fmla="*/ 0 h 1145"/>
                <a:gd name="T36" fmla="*/ 1440 w 1919"/>
                <a:gd name="T37" fmla="*/ 3 h 1145"/>
                <a:gd name="T38" fmla="*/ 1468 w 1919"/>
                <a:gd name="T39" fmla="*/ 9 h 1145"/>
                <a:gd name="T40" fmla="*/ 1494 w 1919"/>
                <a:gd name="T41" fmla="*/ 22 h 1145"/>
                <a:gd name="T42" fmla="*/ 1518 w 1919"/>
                <a:gd name="T43" fmla="*/ 38 h 1145"/>
                <a:gd name="T44" fmla="*/ 1539 w 1919"/>
                <a:gd name="T45" fmla="*/ 57 h 1145"/>
                <a:gd name="T46" fmla="*/ 1557 w 1919"/>
                <a:gd name="T47" fmla="*/ 81 h 1145"/>
                <a:gd name="T48" fmla="*/ 1571 w 1919"/>
                <a:gd name="T49" fmla="*/ 109 h 1145"/>
                <a:gd name="T50" fmla="*/ 1915 w 1919"/>
                <a:gd name="T51" fmla="*/ 847 h 1145"/>
                <a:gd name="T52" fmla="*/ 1919 w 1919"/>
                <a:gd name="T53" fmla="*/ 861 h 1145"/>
                <a:gd name="T54" fmla="*/ 1919 w 1919"/>
                <a:gd name="T55" fmla="*/ 877 h 1145"/>
                <a:gd name="T56" fmla="*/ 1915 w 1919"/>
                <a:gd name="T57" fmla="*/ 893 h 1145"/>
                <a:gd name="T58" fmla="*/ 1830 w 1919"/>
                <a:gd name="T59" fmla="*/ 1111 h 1145"/>
                <a:gd name="T60" fmla="*/ 1824 w 1919"/>
                <a:gd name="T61" fmla="*/ 1123 h 1145"/>
                <a:gd name="T62" fmla="*/ 1815 w 1919"/>
                <a:gd name="T63" fmla="*/ 1133 h 1145"/>
                <a:gd name="T64" fmla="*/ 1804 w 1919"/>
                <a:gd name="T65" fmla="*/ 1140 h 1145"/>
                <a:gd name="T66" fmla="*/ 1791 w 1919"/>
                <a:gd name="T67" fmla="*/ 1144 h 1145"/>
                <a:gd name="T68" fmla="*/ 1778 w 1919"/>
                <a:gd name="T69" fmla="*/ 1145 h 1145"/>
                <a:gd name="T70" fmla="*/ 58 w 1919"/>
                <a:gd name="T71" fmla="*/ 1145 h 1145"/>
                <a:gd name="T72" fmla="*/ 39 w 1919"/>
                <a:gd name="T73" fmla="*/ 1143 h 1145"/>
                <a:gd name="T74" fmla="*/ 22 w 1919"/>
                <a:gd name="T75" fmla="*/ 1135 h 1145"/>
                <a:gd name="T76" fmla="*/ 11 w 1919"/>
                <a:gd name="T77" fmla="*/ 1123 h 1145"/>
                <a:gd name="T78" fmla="*/ 3 w 1919"/>
                <a:gd name="T79" fmla="*/ 1108 h 1145"/>
                <a:gd name="T80" fmla="*/ 0 w 1919"/>
                <a:gd name="T81" fmla="*/ 1088 h 1145"/>
                <a:gd name="T82" fmla="*/ 0 w 1919"/>
                <a:gd name="T83" fmla="*/ 172 h 1145"/>
                <a:gd name="T84" fmla="*/ 3 w 1919"/>
                <a:gd name="T85" fmla="*/ 141 h 1145"/>
                <a:gd name="T86" fmla="*/ 11 w 1919"/>
                <a:gd name="T87" fmla="*/ 111 h 1145"/>
                <a:gd name="T88" fmla="*/ 23 w 1919"/>
                <a:gd name="T89" fmla="*/ 84 h 1145"/>
                <a:gd name="T90" fmla="*/ 40 w 1919"/>
                <a:gd name="T91" fmla="*/ 60 h 1145"/>
                <a:gd name="T92" fmla="*/ 61 w 1919"/>
                <a:gd name="T93" fmla="*/ 40 h 1145"/>
                <a:gd name="T94" fmla="*/ 85 w 1919"/>
                <a:gd name="T95" fmla="*/ 23 h 1145"/>
                <a:gd name="T96" fmla="*/ 111 w 1919"/>
                <a:gd name="T97" fmla="*/ 10 h 1145"/>
                <a:gd name="T98" fmla="*/ 141 w 1919"/>
                <a:gd name="T99" fmla="*/ 3 h 1145"/>
                <a:gd name="T100" fmla="*/ 172 w 1919"/>
                <a:gd name="T101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9" h="1145">
                  <a:moveTo>
                    <a:pt x="172" y="115"/>
                  </a:moveTo>
                  <a:lnTo>
                    <a:pt x="154" y="118"/>
                  </a:lnTo>
                  <a:lnTo>
                    <a:pt x="137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1031"/>
                  </a:lnTo>
                  <a:lnTo>
                    <a:pt x="1737" y="1031"/>
                  </a:lnTo>
                  <a:lnTo>
                    <a:pt x="1801" y="877"/>
                  </a:lnTo>
                  <a:lnTo>
                    <a:pt x="1468" y="155"/>
                  </a:lnTo>
                  <a:lnTo>
                    <a:pt x="1461" y="140"/>
                  </a:lnTo>
                  <a:lnTo>
                    <a:pt x="1451" y="128"/>
                  </a:lnTo>
                  <a:lnTo>
                    <a:pt x="1440" y="121"/>
                  </a:lnTo>
                  <a:lnTo>
                    <a:pt x="1426" y="117"/>
                  </a:lnTo>
                  <a:lnTo>
                    <a:pt x="1411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1411" y="0"/>
                  </a:lnTo>
                  <a:lnTo>
                    <a:pt x="1440" y="3"/>
                  </a:lnTo>
                  <a:lnTo>
                    <a:pt x="1468" y="9"/>
                  </a:lnTo>
                  <a:lnTo>
                    <a:pt x="1494" y="22"/>
                  </a:lnTo>
                  <a:lnTo>
                    <a:pt x="1518" y="38"/>
                  </a:lnTo>
                  <a:lnTo>
                    <a:pt x="1539" y="57"/>
                  </a:lnTo>
                  <a:lnTo>
                    <a:pt x="1557" y="81"/>
                  </a:lnTo>
                  <a:lnTo>
                    <a:pt x="1571" y="109"/>
                  </a:lnTo>
                  <a:lnTo>
                    <a:pt x="1915" y="847"/>
                  </a:lnTo>
                  <a:lnTo>
                    <a:pt x="1919" y="861"/>
                  </a:lnTo>
                  <a:lnTo>
                    <a:pt x="1919" y="877"/>
                  </a:lnTo>
                  <a:lnTo>
                    <a:pt x="1915" y="893"/>
                  </a:lnTo>
                  <a:lnTo>
                    <a:pt x="1830" y="1111"/>
                  </a:lnTo>
                  <a:lnTo>
                    <a:pt x="1824" y="1123"/>
                  </a:lnTo>
                  <a:lnTo>
                    <a:pt x="1815" y="1133"/>
                  </a:lnTo>
                  <a:lnTo>
                    <a:pt x="1804" y="1140"/>
                  </a:lnTo>
                  <a:lnTo>
                    <a:pt x="1791" y="1144"/>
                  </a:lnTo>
                  <a:lnTo>
                    <a:pt x="1778" y="1145"/>
                  </a:lnTo>
                  <a:lnTo>
                    <a:pt x="58" y="1145"/>
                  </a:lnTo>
                  <a:lnTo>
                    <a:pt x="39" y="1143"/>
                  </a:lnTo>
                  <a:lnTo>
                    <a:pt x="22" y="1135"/>
                  </a:lnTo>
                  <a:lnTo>
                    <a:pt x="11" y="1123"/>
                  </a:lnTo>
                  <a:lnTo>
                    <a:pt x="3" y="1108"/>
                  </a:lnTo>
                  <a:lnTo>
                    <a:pt x="0" y="1088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1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2" name="Freeform 1293"/>
            <p:cNvSpPr>
              <a:spLocks noEditPoints="1"/>
            </p:cNvSpPr>
            <p:nvPr/>
          </p:nvSpPr>
          <p:spPr bwMode="auto">
            <a:xfrm>
              <a:off x="1741488" y="5100638"/>
              <a:ext cx="227013" cy="109538"/>
            </a:xfrm>
            <a:custGeom>
              <a:avLst/>
              <a:gdLst>
                <a:gd name="T0" fmla="*/ 114 w 1431"/>
                <a:gd name="T1" fmla="*/ 115 h 687"/>
                <a:gd name="T2" fmla="*/ 114 w 1431"/>
                <a:gd name="T3" fmla="*/ 573 h 687"/>
                <a:gd name="T4" fmla="*/ 1284 w 1431"/>
                <a:gd name="T5" fmla="*/ 573 h 687"/>
                <a:gd name="T6" fmla="*/ 1072 w 1431"/>
                <a:gd name="T7" fmla="*/ 115 h 687"/>
                <a:gd name="T8" fmla="*/ 114 w 1431"/>
                <a:gd name="T9" fmla="*/ 115 h 687"/>
                <a:gd name="T10" fmla="*/ 57 w 1431"/>
                <a:gd name="T11" fmla="*/ 0 h 687"/>
                <a:gd name="T12" fmla="*/ 1112 w 1431"/>
                <a:gd name="T13" fmla="*/ 0 h 687"/>
                <a:gd name="T14" fmla="*/ 1128 w 1431"/>
                <a:gd name="T15" fmla="*/ 2 h 687"/>
                <a:gd name="T16" fmla="*/ 1142 w 1431"/>
                <a:gd name="T17" fmla="*/ 9 h 687"/>
                <a:gd name="T18" fmla="*/ 1154 w 1431"/>
                <a:gd name="T19" fmla="*/ 20 h 687"/>
                <a:gd name="T20" fmla="*/ 1163 w 1431"/>
                <a:gd name="T21" fmla="*/ 34 h 687"/>
                <a:gd name="T22" fmla="*/ 1428 w 1431"/>
                <a:gd name="T23" fmla="*/ 607 h 687"/>
                <a:gd name="T24" fmla="*/ 1431 w 1431"/>
                <a:gd name="T25" fmla="*/ 621 h 687"/>
                <a:gd name="T26" fmla="*/ 1431 w 1431"/>
                <a:gd name="T27" fmla="*/ 636 h 687"/>
                <a:gd name="T28" fmla="*/ 1428 w 1431"/>
                <a:gd name="T29" fmla="*/ 651 h 687"/>
                <a:gd name="T30" fmla="*/ 1422 w 1431"/>
                <a:gd name="T31" fmla="*/ 664 h 687"/>
                <a:gd name="T32" fmla="*/ 1408 w 1431"/>
                <a:gd name="T33" fmla="*/ 676 h 687"/>
                <a:gd name="T34" fmla="*/ 1392 w 1431"/>
                <a:gd name="T35" fmla="*/ 684 h 687"/>
                <a:gd name="T36" fmla="*/ 1376 w 1431"/>
                <a:gd name="T37" fmla="*/ 687 h 687"/>
                <a:gd name="T38" fmla="*/ 57 w 1431"/>
                <a:gd name="T39" fmla="*/ 687 h 687"/>
                <a:gd name="T40" fmla="*/ 38 w 1431"/>
                <a:gd name="T41" fmla="*/ 685 h 687"/>
                <a:gd name="T42" fmla="*/ 22 w 1431"/>
                <a:gd name="T43" fmla="*/ 677 h 687"/>
                <a:gd name="T44" fmla="*/ 10 w 1431"/>
                <a:gd name="T45" fmla="*/ 665 h 687"/>
                <a:gd name="T46" fmla="*/ 3 w 1431"/>
                <a:gd name="T47" fmla="*/ 650 h 687"/>
                <a:gd name="T48" fmla="*/ 0 w 1431"/>
                <a:gd name="T49" fmla="*/ 630 h 687"/>
                <a:gd name="T50" fmla="*/ 0 w 1431"/>
                <a:gd name="T51" fmla="*/ 57 h 687"/>
                <a:gd name="T52" fmla="*/ 3 w 1431"/>
                <a:gd name="T53" fmla="*/ 39 h 687"/>
                <a:gd name="T54" fmla="*/ 10 w 1431"/>
                <a:gd name="T55" fmla="*/ 23 h 687"/>
                <a:gd name="T56" fmla="*/ 22 w 1431"/>
                <a:gd name="T57" fmla="*/ 10 h 687"/>
                <a:gd name="T58" fmla="*/ 38 w 1431"/>
                <a:gd name="T59" fmla="*/ 3 h 687"/>
                <a:gd name="T60" fmla="*/ 57 w 1431"/>
                <a:gd name="T61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1" h="687">
                  <a:moveTo>
                    <a:pt x="114" y="115"/>
                  </a:moveTo>
                  <a:lnTo>
                    <a:pt x="114" y="573"/>
                  </a:lnTo>
                  <a:lnTo>
                    <a:pt x="1284" y="573"/>
                  </a:lnTo>
                  <a:lnTo>
                    <a:pt x="1072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1112" y="0"/>
                  </a:lnTo>
                  <a:lnTo>
                    <a:pt x="1128" y="2"/>
                  </a:lnTo>
                  <a:lnTo>
                    <a:pt x="1142" y="9"/>
                  </a:lnTo>
                  <a:lnTo>
                    <a:pt x="1154" y="20"/>
                  </a:lnTo>
                  <a:lnTo>
                    <a:pt x="1163" y="34"/>
                  </a:lnTo>
                  <a:lnTo>
                    <a:pt x="1428" y="607"/>
                  </a:lnTo>
                  <a:lnTo>
                    <a:pt x="1431" y="621"/>
                  </a:lnTo>
                  <a:lnTo>
                    <a:pt x="1431" y="636"/>
                  </a:lnTo>
                  <a:lnTo>
                    <a:pt x="1428" y="651"/>
                  </a:lnTo>
                  <a:lnTo>
                    <a:pt x="1422" y="664"/>
                  </a:lnTo>
                  <a:lnTo>
                    <a:pt x="1408" y="676"/>
                  </a:lnTo>
                  <a:lnTo>
                    <a:pt x="1392" y="684"/>
                  </a:lnTo>
                  <a:lnTo>
                    <a:pt x="1376" y="687"/>
                  </a:lnTo>
                  <a:lnTo>
                    <a:pt x="57" y="687"/>
                  </a:lnTo>
                  <a:lnTo>
                    <a:pt x="38" y="685"/>
                  </a:lnTo>
                  <a:lnTo>
                    <a:pt x="22" y="677"/>
                  </a:lnTo>
                  <a:lnTo>
                    <a:pt x="10" y="665"/>
                  </a:lnTo>
                  <a:lnTo>
                    <a:pt x="3" y="650"/>
                  </a:lnTo>
                  <a:lnTo>
                    <a:pt x="0" y="63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3" name="Freeform 1294"/>
            <p:cNvSpPr>
              <a:spLocks noEditPoints="1"/>
            </p:cNvSpPr>
            <p:nvPr/>
          </p:nvSpPr>
          <p:spPr bwMode="auto">
            <a:xfrm>
              <a:off x="1841501" y="5264150"/>
              <a:ext cx="200025" cy="200025"/>
            </a:xfrm>
            <a:custGeom>
              <a:avLst/>
              <a:gdLst>
                <a:gd name="T0" fmla="*/ 575 w 1262"/>
                <a:gd name="T1" fmla="*/ 117 h 1259"/>
                <a:gd name="T2" fmla="*/ 467 w 1262"/>
                <a:gd name="T3" fmla="*/ 140 h 1259"/>
                <a:gd name="T4" fmla="*/ 369 w 1262"/>
                <a:gd name="T5" fmla="*/ 185 h 1259"/>
                <a:gd name="T6" fmla="*/ 285 w 1262"/>
                <a:gd name="T7" fmla="*/ 246 h 1259"/>
                <a:gd name="T8" fmla="*/ 214 w 1262"/>
                <a:gd name="T9" fmla="*/ 324 h 1259"/>
                <a:gd name="T10" fmla="*/ 161 w 1262"/>
                <a:gd name="T11" fmla="*/ 416 h 1259"/>
                <a:gd name="T12" fmla="*/ 126 w 1262"/>
                <a:gd name="T13" fmla="*/ 519 h 1259"/>
                <a:gd name="T14" fmla="*/ 115 w 1262"/>
                <a:gd name="T15" fmla="*/ 629 h 1259"/>
                <a:gd name="T16" fmla="*/ 126 w 1262"/>
                <a:gd name="T17" fmla="*/ 741 h 1259"/>
                <a:gd name="T18" fmla="*/ 161 w 1262"/>
                <a:gd name="T19" fmla="*/ 843 h 1259"/>
                <a:gd name="T20" fmla="*/ 214 w 1262"/>
                <a:gd name="T21" fmla="*/ 934 h 1259"/>
                <a:gd name="T22" fmla="*/ 285 w 1262"/>
                <a:gd name="T23" fmla="*/ 1012 h 1259"/>
                <a:gd name="T24" fmla="*/ 369 w 1262"/>
                <a:gd name="T25" fmla="*/ 1075 h 1259"/>
                <a:gd name="T26" fmla="*/ 467 w 1262"/>
                <a:gd name="T27" fmla="*/ 1118 h 1259"/>
                <a:gd name="T28" fmla="*/ 575 w 1262"/>
                <a:gd name="T29" fmla="*/ 1141 h 1259"/>
                <a:gd name="T30" fmla="*/ 687 w 1262"/>
                <a:gd name="T31" fmla="*/ 1141 h 1259"/>
                <a:gd name="T32" fmla="*/ 795 w 1262"/>
                <a:gd name="T33" fmla="*/ 1118 h 1259"/>
                <a:gd name="T34" fmla="*/ 893 w 1262"/>
                <a:gd name="T35" fmla="*/ 1075 h 1259"/>
                <a:gd name="T36" fmla="*/ 977 w 1262"/>
                <a:gd name="T37" fmla="*/ 1012 h 1259"/>
                <a:gd name="T38" fmla="*/ 1048 w 1262"/>
                <a:gd name="T39" fmla="*/ 934 h 1259"/>
                <a:gd name="T40" fmla="*/ 1101 w 1262"/>
                <a:gd name="T41" fmla="*/ 843 h 1259"/>
                <a:gd name="T42" fmla="*/ 1136 w 1262"/>
                <a:gd name="T43" fmla="*/ 741 h 1259"/>
                <a:gd name="T44" fmla="*/ 1147 w 1262"/>
                <a:gd name="T45" fmla="*/ 629 h 1259"/>
                <a:gd name="T46" fmla="*/ 1136 w 1262"/>
                <a:gd name="T47" fmla="*/ 519 h 1259"/>
                <a:gd name="T48" fmla="*/ 1101 w 1262"/>
                <a:gd name="T49" fmla="*/ 416 h 1259"/>
                <a:gd name="T50" fmla="*/ 1048 w 1262"/>
                <a:gd name="T51" fmla="*/ 324 h 1259"/>
                <a:gd name="T52" fmla="*/ 977 w 1262"/>
                <a:gd name="T53" fmla="*/ 246 h 1259"/>
                <a:gd name="T54" fmla="*/ 893 w 1262"/>
                <a:gd name="T55" fmla="*/ 185 h 1259"/>
                <a:gd name="T56" fmla="*/ 795 w 1262"/>
                <a:gd name="T57" fmla="*/ 140 h 1259"/>
                <a:gd name="T58" fmla="*/ 687 w 1262"/>
                <a:gd name="T59" fmla="*/ 117 h 1259"/>
                <a:gd name="T60" fmla="*/ 631 w 1262"/>
                <a:gd name="T61" fmla="*/ 0 h 1259"/>
                <a:gd name="T62" fmla="*/ 758 w 1262"/>
                <a:gd name="T63" fmla="*/ 13 h 1259"/>
                <a:gd name="T64" fmla="*/ 877 w 1262"/>
                <a:gd name="T65" fmla="*/ 50 h 1259"/>
                <a:gd name="T66" fmla="*/ 984 w 1262"/>
                <a:gd name="T67" fmla="*/ 107 h 1259"/>
                <a:gd name="T68" fmla="*/ 1077 w 1262"/>
                <a:gd name="T69" fmla="*/ 184 h 1259"/>
                <a:gd name="T70" fmla="*/ 1154 w 1262"/>
                <a:gd name="T71" fmla="*/ 276 h 1259"/>
                <a:gd name="T72" fmla="*/ 1213 w 1262"/>
                <a:gd name="T73" fmla="*/ 384 h 1259"/>
                <a:gd name="T74" fmla="*/ 1249 w 1262"/>
                <a:gd name="T75" fmla="*/ 502 h 1259"/>
                <a:gd name="T76" fmla="*/ 1262 w 1262"/>
                <a:gd name="T77" fmla="*/ 629 h 1259"/>
                <a:gd name="T78" fmla="*/ 1249 w 1262"/>
                <a:gd name="T79" fmla="*/ 757 h 1259"/>
                <a:gd name="T80" fmla="*/ 1213 w 1262"/>
                <a:gd name="T81" fmla="*/ 875 h 1259"/>
                <a:gd name="T82" fmla="*/ 1154 w 1262"/>
                <a:gd name="T83" fmla="*/ 982 h 1259"/>
                <a:gd name="T84" fmla="*/ 1077 w 1262"/>
                <a:gd name="T85" fmla="*/ 1076 h 1259"/>
                <a:gd name="T86" fmla="*/ 984 w 1262"/>
                <a:gd name="T87" fmla="*/ 1152 h 1259"/>
                <a:gd name="T88" fmla="*/ 877 w 1262"/>
                <a:gd name="T89" fmla="*/ 1210 h 1259"/>
                <a:gd name="T90" fmla="*/ 758 w 1262"/>
                <a:gd name="T91" fmla="*/ 1247 h 1259"/>
                <a:gd name="T92" fmla="*/ 631 w 1262"/>
                <a:gd name="T93" fmla="*/ 1259 h 1259"/>
                <a:gd name="T94" fmla="*/ 504 w 1262"/>
                <a:gd name="T95" fmla="*/ 1247 h 1259"/>
                <a:gd name="T96" fmla="*/ 385 w 1262"/>
                <a:gd name="T97" fmla="*/ 1210 h 1259"/>
                <a:gd name="T98" fmla="*/ 278 w 1262"/>
                <a:gd name="T99" fmla="*/ 1152 h 1259"/>
                <a:gd name="T100" fmla="*/ 185 w 1262"/>
                <a:gd name="T101" fmla="*/ 1076 h 1259"/>
                <a:gd name="T102" fmla="*/ 108 w 1262"/>
                <a:gd name="T103" fmla="*/ 982 h 1259"/>
                <a:gd name="T104" fmla="*/ 49 w 1262"/>
                <a:gd name="T105" fmla="*/ 875 h 1259"/>
                <a:gd name="T106" fmla="*/ 13 w 1262"/>
                <a:gd name="T107" fmla="*/ 757 h 1259"/>
                <a:gd name="T108" fmla="*/ 0 w 1262"/>
                <a:gd name="T109" fmla="*/ 629 h 1259"/>
                <a:gd name="T110" fmla="*/ 13 w 1262"/>
                <a:gd name="T111" fmla="*/ 502 h 1259"/>
                <a:gd name="T112" fmla="*/ 49 w 1262"/>
                <a:gd name="T113" fmla="*/ 384 h 1259"/>
                <a:gd name="T114" fmla="*/ 108 w 1262"/>
                <a:gd name="T115" fmla="*/ 276 h 1259"/>
                <a:gd name="T116" fmla="*/ 185 w 1262"/>
                <a:gd name="T117" fmla="*/ 184 h 1259"/>
                <a:gd name="T118" fmla="*/ 278 w 1262"/>
                <a:gd name="T119" fmla="*/ 107 h 1259"/>
                <a:gd name="T120" fmla="*/ 385 w 1262"/>
                <a:gd name="T121" fmla="*/ 50 h 1259"/>
                <a:gd name="T122" fmla="*/ 504 w 1262"/>
                <a:gd name="T123" fmla="*/ 13 h 1259"/>
                <a:gd name="T124" fmla="*/ 631 w 1262"/>
                <a:gd name="T125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2" h="1259">
                  <a:moveTo>
                    <a:pt x="631" y="114"/>
                  </a:moveTo>
                  <a:lnTo>
                    <a:pt x="575" y="117"/>
                  </a:lnTo>
                  <a:lnTo>
                    <a:pt x="519" y="127"/>
                  </a:lnTo>
                  <a:lnTo>
                    <a:pt x="467" y="140"/>
                  </a:lnTo>
                  <a:lnTo>
                    <a:pt x="417" y="160"/>
                  </a:lnTo>
                  <a:lnTo>
                    <a:pt x="369" y="185"/>
                  </a:lnTo>
                  <a:lnTo>
                    <a:pt x="326" y="213"/>
                  </a:lnTo>
                  <a:lnTo>
                    <a:pt x="285" y="246"/>
                  </a:lnTo>
                  <a:lnTo>
                    <a:pt x="247" y="284"/>
                  </a:lnTo>
                  <a:lnTo>
                    <a:pt x="214" y="324"/>
                  </a:lnTo>
                  <a:lnTo>
                    <a:pt x="185" y="369"/>
                  </a:lnTo>
                  <a:lnTo>
                    <a:pt x="161" y="416"/>
                  </a:lnTo>
                  <a:lnTo>
                    <a:pt x="141" y="466"/>
                  </a:lnTo>
                  <a:lnTo>
                    <a:pt x="126" y="519"/>
                  </a:lnTo>
                  <a:lnTo>
                    <a:pt x="118" y="573"/>
                  </a:lnTo>
                  <a:lnTo>
                    <a:pt x="115" y="629"/>
                  </a:lnTo>
                  <a:lnTo>
                    <a:pt x="118" y="687"/>
                  </a:lnTo>
                  <a:lnTo>
                    <a:pt x="126" y="741"/>
                  </a:lnTo>
                  <a:lnTo>
                    <a:pt x="141" y="793"/>
                  </a:lnTo>
                  <a:lnTo>
                    <a:pt x="161" y="843"/>
                  </a:lnTo>
                  <a:lnTo>
                    <a:pt x="185" y="891"/>
                  </a:lnTo>
                  <a:lnTo>
                    <a:pt x="214" y="934"/>
                  </a:lnTo>
                  <a:lnTo>
                    <a:pt x="247" y="976"/>
                  </a:lnTo>
                  <a:lnTo>
                    <a:pt x="285" y="1012"/>
                  </a:lnTo>
                  <a:lnTo>
                    <a:pt x="326" y="1046"/>
                  </a:lnTo>
                  <a:lnTo>
                    <a:pt x="369" y="1075"/>
                  </a:lnTo>
                  <a:lnTo>
                    <a:pt x="417" y="1099"/>
                  </a:lnTo>
                  <a:lnTo>
                    <a:pt x="467" y="1118"/>
                  </a:lnTo>
                  <a:lnTo>
                    <a:pt x="519" y="1133"/>
                  </a:lnTo>
                  <a:lnTo>
                    <a:pt x="575" y="1141"/>
                  </a:lnTo>
                  <a:lnTo>
                    <a:pt x="631" y="1145"/>
                  </a:lnTo>
                  <a:lnTo>
                    <a:pt x="687" y="1141"/>
                  </a:lnTo>
                  <a:lnTo>
                    <a:pt x="743" y="1133"/>
                  </a:lnTo>
                  <a:lnTo>
                    <a:pt x="795" y="1118"/>
                  </a:lnTo>
                  <a:lnTo>
                    <a:pt x="845" y="1099"/>
                  </a:lnTo>
                  <a:lnTo>
                    <a:pt x="893" y="1075"/>
                  </a:lnTo>
                  <a:lnTo>
                    <a:pt x="936" y="1046"/>
                  </a:lnTo>
                  <a:lnTo>
                    <a:pt x="977" y="1012"/>
                  </a:lnTo>
                  <a:lnTo>
                    <a:pt x="1015" y="976"/>
                  </a:lnTo>
                  <a:lnTo>
                    <a:pt x="1048" y="934"/>
                  </a:lnTo>
                  <a:lnTo>
                    <a:pt x="1077" y="891"/>
                  </a:lnTo>
                  <a:lnTo>
                    <a:pt x="1101" y="843"/>
                  </a:lnTo>
                  <a:lnTo>
                    <a:pt x="1121" y="793"/>
                  </a:lnTo>
                  <a:lnTo>
                    <a:pt x="1136" y="741"/>
                  </a:lnTo>
                  <a:lnTo>
                    <a:pt x="1144" y="687"/>
                  </a:lnTo>
                  <a:lnTo>
                    <a:pt x="1147" y="629"/>
                  </a:lnTo>
                  <a:lnTo>
                    <a:pt x="1144" y="573"/>
                  </a:lnTo>
                  <a:lnTo>
                    <a:pt x="1136" y="519"/>
                  </a:lnTo>
                  <a:lnTo>
                    <a:pt x="1121" y="466"/>
                  </a:lnTo>
                  <a:lnTo>
                    <a:pt x="1101" y="416"/>
                  </a:lnTo>
                  <a:lnTo>
                    <a:pt x="1077" y="369"/>
                  </a:lnTo>
                  <a:lnTo>
                    <a:pt x="1048" y="324"/>
                  </a:lnTo>
                  <a:lnTo>
                    <a:pt x="1015" y="284"/>
                  </a:lnTo>
                  <a:lnTo>
                    <a:pt x="977" y="246"/>
                  </a:lnTo>
                  <a:lnTo>
                    <a:pt x="936" y="213"/>
                  </a:lnTo>
                  <a:lnTo>
                    <a:pt x="893" y="185"/>
                  </a:lnTo>
                  <a:lnTo>
                    <a:pt x="845" y="160"/>
                  </a:lnTo>
                  <a:lnTo>
                    <a:pt x="795" y="140"/>
                  </a:lnTo>
                  <a:lnTo>
                    <a:pt x="743" y="127"/>
                  </a:lnTo>
                  <a:lnTo>
                    <a:pt x="687" y="117"/>
                  </a:lnTo>
                  <a:lnTo>
                    <a:pt x="631" y="114"/>
                  </a:lnTo>
                  <a:close/>
                  <a:moveTo>
                    <a:pt x="631" y="0"/>
                  </a:moveTo>
                  <a:lnTo>
                    <a:pt x="696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50"/>
                  </a:lnTo>
                  <a:lnTo>
                    <a:pt x="932" y="76"/>
                  </a:lnTo>
                  <a:lnTo>
                    <a:pt x="984" y="107"/>
                  </a:lnTo>
                  <a:lnTo>
                    <a:pt x="1032" y="143"/>
                  </a:lnTo>
                  <a:lnTo>
                    <a:pt x="1077" y="184"/>
                  </a:lnTo>
                  <a:lnTo>
                    <a:pt x="1118" y="229"/>
                  </a:lnTo>
                  <a:lnTo>
                    <a:pt x="1154" y="276"/>
                  </a:lnTo>
                  <a:lnTo>
                    <a:pt x="1186" y="328"/>
                  </a:lnTo>
                  <a:lnTo>
                    <a:pt x="1213" y="384"/>
                  </a:lnTo>
                  <a:lnTo>
                    <a:pt x="1234" y="442"/>
                  </a:lnTo>
                  <a:lnTo>
                    <a:pt x="1249" y="502"/>
                  </a:lnTo>
                  <a:lnTo>
                    <a:pt x="1259" y="565"/>
                  </a:lnTo>
                  <a:lnTo>
                    <a:pt x="1262" y="629"/>
                  </a:lnTo>
                  <a:lnTo>
                    <a:pt x="1259" y="694"/>
                  </a:lnTo>
                  <a:lnTo>
                    <a:pt x="1249" y="757"/>
                  </a:lnTo>
                  <a:lnTo>
                    <a:pt x="1234" y="818"/>
                  </a:lnTo>
                  <a:lnTo>
                    <a:pt x="1213" y="875"/>
                  </a:lnTo>
                  <a:lnTo>
                    <a:pt x="1186" y="930"/>
                  </a:lnTo>
                  <a:lnTo>
                    <a:pt x="1154" y="982"/>
                  </a:lnTo>
                  <a:lnTo>
                    <a:pt x="1118" y="1031"/>
                  </a:lnTo>
                  <a:lnTo>
                    <a:pt x="1077" y="1076"/>
                  </a:lnTo>
                  <a:lnTo>
                    <a:pt x="1032" y="1116"/>
                  </a:lnTo>
                  <a:lnTo>
                    <a:pt x="984" y="1152"/>
                  </a:lnTo>
                  <a:lnTo>
                    <a:pt x="932" y="1184"/>
                  </a:lnTo>
                  <a:lnTo>
                    <a:pt x="877" y="1210"/>
                  </a:lnTo>
                  <a:lnTo>
                    <a:pt x="819" y="1231"/>
                  </a:lnTo>
                  <a:lnTo>
                    <a:pt x="758" y="1247"/>
                  </a:lnTo>
                  <a:lnTo>
                    <a:pt x="696" y="1256"/>
                  </a:lnTo>
                  <a:lnTo>
                    <a:pt x="631" y="1259"/>
                  </a:lnTo>
                  <a:lnTo>
                    <a:pt x="566" y="1256"/>
                  </a:lnTo>
                  <a:lnTo>
                    <a:pt x="504" y="1247"/>
                  </a:lnTo>
                  <a:lnTo>
                    <a:pt x="443" y="1231"/>
                  </a:lnTo>
                  <a:lnTo>
                    <a:pt x="385" y="1210"/>
                  </a:lnTo>
                  <a:lnTo>
                    <a:pt x="330" y="1184"/>
                  </a:lnTo>
                  <a:lnTo>
                    <a:pt x="278" y="1152"/>
                  </a:lnTo>
                  <a:lnTo>
                    <a:pt x="230" y="1116"/>
                  </a:lnTo>
                  <a:lnTo>
                    <a:pt x="185" y="1076"/>
                  </a:lnTo>
                  <a:lnTo>
                    <a:pt x="144" y="1031"/>
                  </a:lnTo>
                  <a:lnTo>
                    <a:pt x="108" y="982"/>
                  </a:lnTo>
                  <a:lnTo>
                    <a:pt x="76" y="930"/>
                  </a:lnTo>
                  <a:lnTo>
                    <a:pt x="49" y="875"/>
                  </a:lnTo>
                  <a:lnTo>
                    <a:pt x="28" y="818"/>
                  </a:lnTo>
                  <a:lnTo>
                    <a:pt x="13" y="757"/>
                  </a:lnTo>
                  <a:lnTo>
                    <a:pt x="3" y="694"/>
                  </a:lnTo>
                  <a:lnTo>
                    <a:pt x="0" y="629"/>
                  </a:lnTo>
                  <a:lnTo>
                    <a:pt x="3" y="565"/>
                  </a:lnTo>
                  <a:lnTo>
                    <a:pt x="13" y="502"/>
                  </a:lnTo>
                  <a:lnTo>
                    <a:pt x="28" y="442"/>
                  </a:lnTo>
                  <a:lnTo>
                    <a:pt x="49" y="384"/>
                  </a:lnTo>
                  <a:lnTo>
                    <a:pt x="76" y="328"/>
                  </a:lnTo>
                  <a:lnTo>
                    <a:pt x="108" y="276"/>
                  </a:lnTo>
                  <a:lnTo>
                    <a:pt x="144" y="229"/>
                  </a:lnTo>
                  <a:lnTo>
                    <a:pt x="185" y="184"/>
                  </a:lnTo>
                  <a:lnTo>
                    <a:pt x="230" y="143"/>
                  </a:lnTo>
                  <a:lnTo>
                    <a:pt x="278" y="107"/>
                  </a:lnTo>
                  <a:lnTo>
                    <a:pt x="330" y="76"/>
                  </a:lnTo>
                  <a:lnTo>
                    <a:pt x="385" y="50"/>
                  </a:lnTo>
                  <a:lnTo>
                    <a:pt x="443" y="28"/>
                  </a:lnTo>
                  <a:lnTo>
                    <a:pt x="504" y="13"/>
                  </a:lnTo>
                  <a:lnTo>
                    <a:pt x="566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4" name="Freeform 1295"/>
            <p:cNvSpPr>
              <a:spLocks noEditPoints="1"/>
            </p:cNvSpPr>
            <p:nvPr/>
          </p:nvSpPr>
          <p:spPr bwMode="auto">
            <a:xfrm>
              <a:off x="2014538" y="5175250"/>
              <a:ext cx="109538" cy="71438"/>
            </a:xfrm>
            <a:custGeom>
              <a:avLst/>
              <a:gdLst>
                <a:gd name="T0" fmla="*/ 232 w 686"/>
                <a:gd name="T1" fmla="*/ 109 h 452"/>
                <a:gd name="T2" fmla="*/ 142 w 686"/>
                <a:gd name="T3" fmla="*/ 338 h 452"/>
                <a:gd name="T4" fmla="*/ 571 w 686"/>
                <a:gd name="T5" fmla="*/ 338 h 452"/>
                <a:gd name="T6" fmla="*/ 571 w 686"/>
                <a:gd name="T7" fmla="*/ 109 h 452"/>
                <a:gd name="T8" fmla="*/ 232 w 686"/>
                <a:gd name="T9" fmla="*/ 109 h 452"/>
                <a:gd name="T10" fmla="*/ 193 w 686"/>
                <a:gd name="T11" fmla="*/ 0 h 452"/>
                <a:gd name="T12" fmla="*/ 628 w 686"/>
                <a:gd name="T13" fmla="*/ 0 h 452"/>
                <a:gd name="T14" fmla="*/ 647 w 686"/>
                <a:gd name="T15" fmla="*/ 2 h 452"/>
                <a:gd name="T16" fmla="*/ 664 w 686"/>
                <a:gd name="T17" fmla="*/ 11 h 452"/>
                <a:gd name="T18" fmla="*/ 675 w 686"/>
                <a:gd name="T19" fmla="*/ 22 h 452"/>
                <a:gd name="T20" fmla="*/ 683 w 686"/>
                <a:gd name="T21" fmla="*/ 38 h 452"/>
                <a:gd name="T22" fmla="*/ 686 w 686"/>
                <a:gd name="T23" fmla="*/ 58 h 452"/>
                <a:gd name="T24" fmla="*/ 686 w 686"/>
                <a:gd name="T25" fmla="*/ 401 h 452"/>
                <a:gd name="T26" fmla="*/ 683 w 686"/>
                <a:gd name="T27" fmla="*/ 417 h 452"/>
                <a:gd name="T28" fmla="*/ 675 w 686"/>
                <a:gd name="T29" fmla="*/ 431 h 452"/>
                <a:gd name="T30" fmla="*/ 664 w 686"/>
                <a:gd name="T31" fmla="*/ 443 h 452"/>
                <a:gd name="T32" fmla="*/ 647 w 686"/>
                <a:gd name="T33" fmla="*/ 450 h 452"/>
                <a:gd name="T34" fmla="*/ 628 w 686"/>
                <a:gd name="T35" fmla="*/ 452 h 452"/>
                <a:gd name="T36" fmla="*/ 55 w 686"/>
                <a:gd name="T37" fmla="*/ 452 h 452"/>
                <a:gd name="T38" fmla="*/ 38 w 686"/>
                <a:gd name="T39" fmla="*/ 449 h 452"/>
                <a:gd name="T40" fmla="*/ 23 w 686"/>
                <a:gd name="T41" fmla="*/ 441 h 452"/>
                <a:gd name="T42" fmla="*/ 9 w 686"/>
                <a:gd name="T43" fmla="*/ 429 h 452"/>
                <a:gd name="T44" fmla="*/ 1 w 686"/>
                <a:gd name="T45" fmla="*/ 412 h 452"/>
                <a:gd name="T46" fmla="*/ 0 w 686"/>
                <a:gd name="T47" fmla="*/ 395 h 452"/>
                <a:gd name="T48" fmla="*/ 4 w 686"/>
                <a:gd name="T49" fmla="*/ 378 h 452"/>
                <a:gd name="T50" fmla="*/ 142 w 686"/>
                <a:gd name="T51" fmla="*/ 35 h 452"/>
                <a:gd name="T52" fmla="*/ 151 w 686"/>
                <a:gd name="T53" fmla="*/ 19 h 452"/>
                <a:gd name="T54" fmla="*/ 162 w 686"/>
                <a:gd name="T55" fmla="*/ 9 h 452"/>
                <a:gd name="T56" fmla="*/ 177 w 686"/>
                <a:gd name="T57" fmla="*/ 2 h 452"/>
                <a:gd name="T58" fmla="*/ 193 w 686"/>
                <a:gd name="T5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6" h="452">
                  <a:moveTo>
                    <a:pt x="232" y="109"/>
                  </a:moveTo>
                  <a:lnTo>
                    <a:pt x="142" y="338"/>
                  </a:lnTo>
                  <a:lnTo>
                    <a:pt x="571" y="338"/>
                  </a:lnTo>
                  <a:lnTo>
                    <a:pt x="571" y="109"/>
                  </a:lnTo>
                  <a:lnTo>
                    <a:pt x="232" y="109"/>
                  </a:lnTo>
                  <a:close/>
                  <a:moveTo>
                    <a:pt x="193" y="0"/>
                  </a:moveTo>
                  <a:lnTo>
                    <a:pt x="628" y="0"/>
                  </a:lnTo>
                  <a:lnTo>
                    <a:pt x="647" y="2"/>
                  </a:lnTo>
                  <a:lnTo>
                    <a:pt x="664" y="11"/>
                  </a:lnTo>
                  <a:lnTo>
                    <a:pt x="675" y="22"/>
                  </a:lnTo>
                  <a:lnTo>
                    <a:pt x="683" y="38"/>
                  </a:lnTo>
                  <a:lnTo>
                    <a:pt x="686" y="58"/>
                  </a:lnTo>
                  <a:lnTo>
                    <a:pt x="686" y="401"/>
                  </a:lnTo>
                  <a:lnTo>
                    <a:pt x="683" y="417"/>
                  </a:lnTo>
                  <a:lnTo>
                    <a:pt x="675" y="431"/>
                  </a:lnTo>
                  <a:lnTo>
                    <a:pt x="664" y="443"/>
                  </a:lnTo>
                  <a:lnTo>
                    <a:pt x="647" y="450"/>
                  </a:lnTo>
                  <a:lnTo>
                    <a:pt x="628" y="452"/>
                  </a:lnTo>
                  <a:lnTo>
                    <a:pt x="55" y="452"/>
                  </a:lnTo>
                  <a:lnTo>
                    <a:pt x="38" y="449"/>
                  </a:lnTo>
                  <a:lnTo>
                    <a:pt x="23" y="441"/>
                  </a:lnTo>
                  <a:lnTo>
                    <a:pt x="9" y="429"/>
                  </a:lnTo>
                  <a:lnTo>
                    <a:pt x="1" y="412"/>
                  </a:lnTo>
                  <a:lnTo>
                    <a:pt x="0" y="395"/>
                  </a:lnTo>
                  <a:lnTo>
                    <a:pt x="4" y="378"/>
                  </a:lnTo>
                  <a:lnTo>
                    <a:pt x="142" y="35"/>
                  </a:lnTo>
                  <a:lnTo>
                    <a:pt x="151" y="19"/>
                  </a:lnTo>
                  <a:lnTo>
                    <a:pt x="162" y="9"/>
                  </a:lnTo>
                  <a:lnTo>
                    <a:pt x="177" y="2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5" name="Freeform 1296"/>
            <p:cNvSpPr>
              <a:spLocks noEditPoints="1"/>
            </p:cNvSpPr>
            <p:nvPr/>
          </p:nvSpPr>
          <p:spPr bwMode="auto">
            <a:xfrm>
              <a:off x="2141538" y="5173663"/>
              <a:ext cx="73025" cy="73025"/>
            </a:xfrm>
            <a:custGeom>
              <a:avLst/>
              <a:gdLst>
                <a:gd name="T0" fmla="*/ 230 w 459"/>
                <a:gd name="T1" fmla="*/ 115 h 458"/>
                <a:gd name="T2" fmla="*/ 204 w 459"/>
                <a:gd name="T3" fmla="*/ 118 h 458"/>
                <a:gd name="T4" fmla="*/ 180 w 459"/>
                <a:gd name="T5" fmla="*/ 127 h 458"/>
                <a:gd name="T6" fmla="*/ 158 w 459"/>
                <a:gd name="T7" fmla="*/ 141 h 458"/>
                <a:gd name="T8" fmla="*/ 140 w 459"/>
                <a:gd name="T9" fmla="*/ 158 h 458"/>
                <a:gd name="T10" fmla="*/ 126 w 459"/>
                <a:gd name="T11" fmla="*/ 179 h 458"/>
                <a:gd name="T12" fmla="*/ 118 w 459"/>
                <a:gd name="T13" fmla="*/ 203 h 458"/>
                <a:gd name="T14" fmla="*/ 115 w 459"/>
                <a:gd name="T15" fmla="*/ 229 h 458"/>
                <a:gd name="T16" fmla="*/ 118 w 459"/>
                <a:gd name="T17" fmla="*/ 255 h 458"/>
                <a:gd name="T18" fmla="*/ 126 w 459"/>
                <a:gd name="T19" fmla="*/ 280 h 458"/>
                <a:gd name="T20" fmla="*/ 140 w 459"/>
                <a:gd name="T21" fmla="*/ 301 h 458"/>
                <a:gd name="T22" fmla="*/ 158 w 459"/>
                <a:gd name="T23" fmla="*/ 319 h 458"/>
                <a:gd name="T24" fmla="*/ 180 w 459"/>
                <a:gd name="T25" fmla="*/ 332 h 458"/>
                <a:gd name="T26" fmla="*/ 204 w 459"/>
                <a:gd name="T27" fmla="*/ 340 h 458"/>
                <a:gd name="T28" fmla="*/ 230 w 459"/>
                <a:gd name="T29" fmla="*/ 344 h 458"/>
                <a:gd name="T30" fmla="*/ 344 w 459"/>
                <a:gd name="T31" fmla="*/ 344 h 458"/>
                <a:gd name="T32" fmla="*/ 344 w 459"/>
                <a:gd name="T33" fmla="*/ 115 h 458"/>
                <a:gd name="T34" fmla="*/ 230 w 459"/>
                <a:gd name="T35" fmla="*/ 115 h 458"/>
                <a:gd name="T36" fmla="*/ 230 w 459"/>
                <a:gd name="T37" fmla="*/ 0 h 458"/>
                <a:gd name="T38" fmla="*/ 402 w 459"/>
                <a:gd name="T39" fmla="*/ 0 h 458"/>
                <a:gd name="T40" fmla="*/ 420 w 459"/>
                <a:gd name="T41" fmla="*/ 3 h 458"/>
                <a:gd name="T42" fmla="*/ 437 w 459"/>
                <a:gd name="T43" fmla="*/ 10 h 458"/>
                <a:gd name="T44" fmla="*/ 449 w 459"/>
                <a:gd name="T45" fmla="*/ 23 h 458"/>
                <a:gd name="T46" fmla="*/ 456 w 459"/>
                <a:gd name="T47" fmla="*/ 39 h 458"/>
                <a:gd name="T48" fmla="*/ 459 w 459"/>
                <a:gd name="T49" fmla="*/ 57 h 458"/>
                <a:gd name="T50" fmla="*/ 459 w 459"/>
                <a:gd name="T51" fmla="*/ 401 h 458"/>
                <a:gd name="T52" fmla="*/ 456 w 459"/>
                <a:gd name="T53" fmla="*/ 421 h 458"/>
                <a:gd name="T54" fmla="*/ 449 w 459"/>
                <a:gd name="T55" fmla="*/ 436 h 458"/>
                <a:gd name="T56" fmla="*/ 437 w 459"/>
                <a:gd name="T57" fmla="*/ 448 h 458"/>
                <a:gd name="T58" fmla="*/ 420 w 459"/>
                <a:gd name="T59" fmla="*/ 456 h 458"/>
                <a:gd name="T60" fmla="*/ 402 w 459"/>
                <a:gd name="T61" fmla="*/ 458 h 458"/>
                <a:gd name="T62" fmla="*/ 230 w 459"/>
                <a:gd name="T63" fmla="*/ 458 h 458"/>
                <a:gd name="T64" fmla="*/ 192 w 459"/>
                <a:gd name="T65" fmla="*/ 455 h 458"/>
                <a:gd name="T66" fmla="*/ 158 w 459"/>
                <a:gd name="T67" fmla="*/ 447 h 458"/>
                <a:gd name="T68" fmla="*/ 124 w 459"/>
                <a:gd name="T69" fmla="*/ 433 h 458"/>
                <a:gd name="T70" fmla="*/ 94 w 459"/>
                <a:gd name="T71" fmla="*/ 414 h 458"/>
                <a:gd name="T72" fmla="*/ 68 w 459"/>
                <a:gd name="T73" fmla="*/ 391 h 458"/>
                <a:gd name="T74" fmla="*/ 45 w 459"/>
                <a:gd name="T75" fmla="*/ 364 h 458"/>
                <a:gd name="T76" fmla="*/ 26 w 459"/>
                <a:gd name="T77" fmla="*/ 334 h 458"/>
                <a:gd name="T78" fmla="*/ 12 w 459"/>
                <a:gd name="T79" fmla="*/ 302 h 458"/>
                <a:gd name="T80" fmla="*/ 3 w 459"/>
                <a:gd name="T81" fmla="*/ 267 h 458"/>
                <a:gd name="T82" fmla="*/ 0 w 459"/>
                <a:gd name="T83" fmla="*/ 229 h 458"/>
                <a:gd name="T84" fmla="*/ 3 w 459"/>
                <a:gd name="T85" fmla="*/ 193 h 458"/>
                <a:gd name="T86" fmla="*/ 12 w 459"/>
                <a:gd name="T87" fmla="*/ 157 h 458"/>
                <a:gd name="T88" fmla="*/ 26 w 459"/>
                <a:gd name="T89" fmla="*/ 124 h 458"/>
                <a:gd name="T90" fmla="*/ 45 w 459"/>
                <a:gd name="T91" fmla="*/ 95 h 458"/>
                <a:gd name="T92" fmla="*/ 68 w 459"/>
                <a:gd name="T93" fmla="*/ 68 h 458"/>
                <a:gd name="T94" fmla="*/ 94 w 459"/>
                <a:gd name="T95" fmla="*/ 45 h 458"/>
                <a:gd name="T96" fmla="*/ 124 w 459"/>
                <a:gd name="T97" fmla="*/ 26 h 458"/>
                <a:gd name="T98" fmla="*/ 158 w 459"/>
                <a:gd name="T99" fmla="*/ 13 h 458"/>
                <a:gd name="T100" fmla="*/ 192 w 459"/>
                <a:gd name="T101" fmla="*/ 3 h 458"/>
                <a:gd name="T102" fmla="*/ 230 w 459"/>
                <a:gd name="T103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9" h="458">
                  <a:moveTo>
                    <a:pt x="230" y="115"/>
                  </a:moveTo>
                  <a:lnTo>
                    <a:pt x="204" y="118"/>
                  </a:lnTo>
                  <a:lnTo>
                    <a:pt x="180" y="127"/>
                  </a:lnTo>
                  <a:lnTo>
                    <a:pt x="158" y="141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80"/>
                  </a:lnTo>
                  <a:lnTo>
                    <a:pt x="140" y="301"/>
                  </a:lnTo>
                  <a:lnTo>
                    <a:pt x="158" y="319"/>
                  </a:lnTo>
                  <a:lnTo>
                    <a:pt x="180" y="332"/>
                  </a:lnTo>
                  <a:lnTo>
                    <a:pt x="204" y="340"/>
                  </a:lnTo>
                  <a:lnTo>
                    <a:pt x="230" y="344"/>
                  </a:lnTo>
                  <a:lnTo>
                    <a:pt x="344" y="344"/>
                  </a:lnTo>
                  <a:lnTo>
                    <a:pt x="344" y="115"/>
                  </a:lnTo>
                  <a:lnTo>
                    <a:pt x="230" y="115"/>
                  </a:lnTo>
                  <a:close/>
                  <a:moveTo>
                    <a:pt x="230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3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9" y="401"/>
                  </a:lnTo>
                  <a:lnTo>
                    <a:pt x="456" y="421"/>
                  </a:lnTo>
                  <a:lnTo>
                    <a:pt x="449" y="436"/>
                  </a:lnTo>
                  <a:lnTo>
                    <a:pt x="437" y="448"/>
                  </a:lnTo>
                  <a:lnTo>
                    <a:pt x="420" y="456"/>
                  </a:lnTo>
                  <a:lnTo>
                    <a:pt x="402" y="458"/>
                  </a:lnTo>
                  <a:lnTo>
                    <a:pt x="230" y="458"/>
                  </a:lnTo>
                  <a:lnTo>
                    <a:pt x="192" y="455"/>
                  </a:lnTo>
                  <a:lnTo>
                    <a:pt x="158" y="447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2" y="302"/>
                  </a:lnTo>
                  <a:lnTo>
                    <a:pt x="3" y="267"/>
                  </a:lnTo>
                  <a:lnTo>
                    <a:pt x="0" y="229"/>
                  </a:lnTo>
                  <a:lnTo>
                    <a:pt x="3" y="193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3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6" name="Freeform 1297"/>
            <p:cNvSpPr>
              <a:spLocks noEditPoints="1"/>
            </p:cNvSpPr>
            <p:nvPr/>
          </p:nvSpPr>
          <p:spPr bwMode="auto">
            <a:xfrm>
              <a:off x="1895476" y="5319713"/>
              <a:ext cx="92075" cy="90488"/>
            </a:xfrm>
            <a:custGeom>
              <a:avLst/>
              <a:gdLst>
                <a:gd name="T0" fmla="*/ 256 w 574"/>
                <a:gd name="T1" fmla="*/ 118 h 573"/>
                <a:gd name="T2" fmla="*/ 199 w 574"/>
                <a:gd name="T3" fmla="*/ 137 h 573"/>
                <a:gd name="T4" fmla="*/ 155 w 574"/>
                <a:gd name="T5" fmla="*/ 175 h 573"/>
                <a:gd name="T6" fmla="*/ 125 w 574"/>
                <a:gd name="T7" fmla="*/ 226 h 573"/>
                <a:gd name="T8" fmla="*/ 115 w 574"/>
                <a:gd name="T9" fmla="*/ 286 h 573"/>
                <a:gd name="T10" fmla="*/ 125 w 574"/>
                <a:gd name="T11" fmla="*/ 348 h 573"/>
                <a:gd name="T12" fmla="*/ 155 w 574"/>
                <a:gd name="T13" fmla="*/ 399 h 573"/>
                <a:gd name="T14" fmla="*/ 199 w 574"/>
                <a:gd name="T15" fmla="*/ 435 h 573"/>
                <a:gd name="T16" fmla="*/ 256 w 574"/>
                <a:gd name="T17" fmla="*/ 456 h 573"/>
                <a:gd name="T18" fmla="*/ 318 w 574"/>
                <a:gd name="T19" fmla="*/ 456 h 573"/>
                <a:gd name="T20" fmla="*/ 375 w 574"/>
                <a:gd name="T21" fmla="*/ 435 h 573"/>
                <a:gd name="T22" fmla="*/ 419 w 574"/>
                <a:gd name="T23" fmla="*/ 399 h 573"/>
                <a:gd name="T24" fmla="*/ 449 w 574"/>
                <a:gd name="T25" fmla="*/ 348 h 573"/>
                <a:gd name="T26" fmla="*/ 459 w 574"/>
                <a:gd name="T27" fmla="*/ 286 h 573"/>
                <a:gd name="T28" fmla="*/ 449 w 574"/>
                <a:gd name="T29" fmla="*/ 226 h 573"/>
                <a:gd name="T30" fmla="*/ 419 w 574"/>
                <a:gd name="T31" fmla="*/ 175 h 573"/>
                <a:gd name="T32" fmla="*/ 375 w 574"/>
                <a:gd name="T33" fmla="*/ 137 h 573"/>
                <a:gd name="T34" fmla="*/ 318 w 574"/>
                <a:gd name="T35" fmla="*/ 118 h 573"/>
                <a:gd name="T36" fmla="*/ 287 w 574"/>
                <a:gd name="T37" fmla="*/ 0 h 573"/>
                <a:gd name="T38" fmla="*/ 370 w 574"/>
                <a:gd name="T39" fmla="*/ 13 h 573"/>
                <a:gd name="T40" fmla="*/ 444 w 574"/>
                <a:gd name="T41" fmla="*/ 46 h 573"/>
                <a:gd name="T42" fmla="*/ 504 w 574"/>
                <a:gd name="T43" fmla="*/ 98 h 573"/>
                <a:gd name="T44" fmla="*/ 548 w 574"/>
                <a:gd name="T45" fmla="*/ 164 h 573"/>
                <a:gd name="T46" fmla="*/ 571 w 574"/>
                <a:gd name="T47" fmla="*/ 244 h 573"/>
                <a:gd name="T48" fmla="*/ 571 w 574"/>
                <a:gd name="T49" fmla="*/ 329 h 573"/>
                <a:gd name="T50" fmla="*/ 548 w 574"/>
                <a:gd name="T51" fmla="*/ 408 h 573"/>
                <a:gd name="T52" fmla="*/ 504 w 574"/>
                <a:gd name="T53" fmla="*/ 476 h 573"/>
                <a:gd name="T54" fmla="*/ 444 w 574"/>
                <a:gd name="T55" fmla="*/ 528 h 573"/>
                <a:gd name="T56" fmla="*/ 370 w 574"/>
                <a:gd name="T57" fmla="*/ 561 h 573"/>
                <a:gd name="T58" fmla="*/ 287 w 574"/>
                <a:gd name="T59" fmla="*/ 573 h 573"/>
                <a:gd name="T60" fmla="*/ 204 w 574"/>
                <a:gd name="T61" fmla="*/ 561 h 573"/>
                <a:gd name="T62" fmla="*/ 130 w 574"/>
                <a:gd name="T63" fmla="*/ 528 h 573"/>
                <a:gd name="T64" fmla="*/ 70 w 574"/>
                <a:gd name="T65" fmla="*/ 476 h 573"/>
                <a:gd name="T66" fmla="*/ 26 w 574"/>
                <a:gd name="T67" fmla="*/ 408 h 573"/>
                <a:gd name="T68" fmla="*/ 3 w 574"/>
                <a:gd name="T69" fmla="*/ 329 h 573"/>
                <a:gd name="T70" fmla="*/ 3 w 574"/>
                <a:gd name="T71" fmla="*/ 244 h 573"/>
                <a:gd name="T72" fmla="*/ 26 w 574"/>
                <a:gd name="T73" fmla="*/ 164 h 573"/>
                <a:gd name="T74" fmla="*/ 70 w 574"/>
                <a:gd name="T75" fmla="*/ 98 h 573"/>
                <a:gd name="T76" fmla="*/ 130 w 574"/>
                <a:gd name="T77" fmla="*/ 46 h 573"/>
                <a:gd name="T78" fmla="*/ 204 w 574"/>
                <a:gd name="T79" fmla="*/ 13 h 573"/>
                <a:gd name="T80" fmla="*/ 287 w 574"/>
                <a:gd name="T81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4" h="573">
                  <a:moveTo>
                    <a:pt x="287" y="115"/>
                  </a:moveTo>
                  <a:lnTo>
                    <a:pt x="256" y="118"/>
                  </a:lnTo>
                  <a:lnTo>
                    <a:pt x="225" y="125"/>
                  </a:lnTo>
                  <a:lnTo>
                    <a:pt x="199" y="137"/>
                  </a:lnTo>
                  <a:lnTo>
                    <a:pt x="175" y="154"/>
                  </a:lnTo>
                  <a:lnTo>
                    <a:pt x="155" y="175"/>
                  </a:lnTo>
                  <a:lnTo>
                    <a:pt x="138" y="199"/>
                  </a:lnTo>
                  <a:lnTo>
                    <a:pt x="125" y="226"/>
                  </a:lnTo>
                  <a:lnTo>
                    <a:pt x="118" y="255"/>
                  </a:lnTo>
                  <a:lnTo>
                    <a:pt x="115" y="286"/>
                  </a:lnTo>
                  <a:lnTo>
                    <a:pt x="118" y="319"/>
                  </a:lnTo>
                  <a:lnTo>
                    <a:pt x="125" y="348"/>
                  </a:lnTo>
                  <a:lnTo>
                    <a:pt x="138" y="375"/>
                  </a:lnTo>
                  <a:lnTo>
                    <a:pt x="155" y="399"/>
                  </a:lnTo>
                  <a:lnTo>
                    <a:pt x="175" y="418"/>
                  </a:lnTo>
                  <a:lnTo>
                    <a:pt x="199" y="435"/>
                  </a:lnTo>
                  <a:lnTo>
                    <a:pt x="225" y="448"/>
                  </a:lnTo>
                  <a:lnTo>
                    <a:pt x="256" y="456"/>
                  </a:lnTo>
                  <a:lnTo>
                    <a:pt x="287" y="458"/>
                  </a:lnTo>
                  <a:lnTo>
                    <a:pt x="318" y="456"/>
                  </a:lnTo>
                  <a:lnTo>
                    <a:pt x="349" y="448"/>
                  </a:lnTo>
                  <a:lnTo>
                    <a:pt x="375" y="435"/>
                  </a:lnTo>
                  <a:lnTo>
                    <a:pt x="399" y="418"/>
                  </a:lnTo>
                  <a:lnTo>
                    <a:pt x="419" y="399"/>
                  </a:lnTo>
                  <a:lnTo>
                    <a:pt x="436" y="375"/>
                  </a:lnTo>
                  <a:lnTo>
                    <a:pt x="449" y="348"/>
                  </a:lnTo>
                  <a:lnTo>
                    <a:pt x="456" y="319"/>
                  </a:lnTo>
                  <a:lnTo>
                    <a:pt x="459" y="286"/>
                  </a:lnTo>
                  <a:lnTo>
                    <a:pt x="456" y="255"/>
                  </a:lnTo>
                  <a:lnTo>
                    <a:pt x="449" y="226"/>
                  </a:lnTo>
                  <a:lnTo>
                    <a:pt x="436" y="199"/>
                  </a:lnTo>
                  <a:lnTo>
                    <a:pt x="419" y="175"/>
                  </a:lnTo>
                  <a:lnTo>
                    <a:pt x="399" y="154"/>
                  </a:lnTo>
                  <a:lnTo>
                    <a:pt x="375" y="137"/>
                  </a:lnTo>
                  <a:lnTo>
                    <a:pt x="349" y="125"/>
                  </a:lnTo>
                  <a:lnTo>
                    <a:pt x="318" y="118"/>
                  </a:lnTo>
                  <a:lnTo>
                    <a:pt x="287" y="115"/>
                  </a:lnTo>
                  <a:close/>
                  <a:moveTo>
                    <a:pt x="287" y="0"/>
                  </a:moveTo>
                  <a:lnTo>
                    <a:pt x="330" y="3"/>
                  </a:lnTo>
                  <a:lnTo>
                    <a:pt x="370" y="13"/>
                  </a:lnTo>
                  <a:lnTo>
                    <a:pt x="409" y="27"/>
                  </a:lnTo>
                  <a:lnTo>
                    <a:pt x="444" y="46"/>
                  </a:lnTo>
                  <a:lnTo>
                    <a:pt x="476" y="70"/>
                  </a:lnTo>
                  <a:lnTo>
                    <a:pt x="504" y="98"/>
                  </a:lnTo>
                  <a:lnTo>
                    <a:pt x="528" y="130"/>
                  </a:lnTo>
                  <a:lnTo>
                    <a:pt x="548" y="164"/>
                  </a:lnTo>
                  <a:lnTo>
                    <a:pt x="562" y="203"/>
                  </a:lnTo>
                  <a:lnTo>
                    <a:pt x="571" y="244"/>
                  </a:lnTo>
                  <a:lnTo>
                    <a:pt x="574" y="286"/>
                  </a:lnTo>
                  <a:lnTo>
                    <a:pt x="571" y="329"/>
                  </a:lnTo>
                  <a:lnTo>
                    <a:pt x="562" y="370"/>
                  </a:lnTo>
                  <a:lnTo>
                    <a:pt x="548" y="408"/>
                  </a:lnTo>
                  <a:lnTo>
                    <a:pt x="528" y="443"/>
                  </a:lnTo>
                  <a:lnTo>
                    <a:pt x="504" y="476"/>
                  </a:lnTo>
                  <a:lnTo>
                    <a:pt x="476" y="504"/>
                  </a:lnTo>
                  <a:lnTo>
                    <a:pt x="444" y="528"/>
                  </a:lnTo>
                  <a:lnTo>
                    <a:pt x="409" y="546"/>
                  </a:lnTo>
                  <a:lnTo>
                    <a:pt x="370" y="561"/>
                  </a:lnTo>
                  <a:lnTo>
                    <a:pt x="330" y="569"/>
                  </a:lnTo>
                  <a:lnTo>
                    <a:pt x="287" y="573"/>
                  </a:lnTo>
                  <a:lnTo>
                    <a:pt x="244" y="569"/>
                  </a:lnTo>
                  <a:lnTo>
                    <a:pt x="204" y="561"/>
                  </a:lnTo>
                  <a:lnTo>
                    <a:pt x="165" y="546"/>
                  </a:lnTo>
                  <a:lnTo>
                    <a:pt x="130" y="528"/>
                  </a:lnTo>
                  <a:lnTo>
                    <a:pt x="98" y="504"/>
                  </a:lnTo>
                  <a:lnTo>
                    <a:pt x="70" y="476"/>
                  </a:lnTo>
                  <a:lnTo>
                    <a:pt x="46" y="443"/>
                  </a:lnTo>
                  <a:lnTo>
                    <a:pt x="26" y="408"/>
                  </a:lnTo>
                  <a:lnTo>
                    <a:pt x="12" y="370"/>
                  </a:lnTo>
                  <a:lnTo>
                    <a:pt x="3" y="329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3"/>
                  </a:lnTo>
                  <a:lnTo>
                    <a:pt x="26" y="164"/>
                  </a:lnTo>
                  <a:lnTo>
                    <a:pt x="46" y="130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30" y="46"/>
                  </a:lnTo>
                  <a:lnTo>
                    <a:pt x="165" y="27"/>
                  </a:lnTo>
                  <a:lnTo>
                    <a:pt x="204" y="13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7" name="Freeform 1298"/>
            <p:cNvSpPr>
              <a:spLocks noEditPoints="1"/>
            </p:cNvSpPr>
            <p:nvPr/>
          </p:nvSpPr>
          <p:spPr bwMode="auto">
            <a:xfrm>
              <a:off x="2105026" y="5346700"/>
              <a:ext cx="73025" cy="71438"/>
            </a:xfrm>
            <a:custGeom>
              <a:avLst/>
              <a:gdLst>
                <a:gd name="T0" fmla="*/ 203 w 459"/>
                <a:gd name="T1" fmla="*/ 117 h 458"/>
                <a:gd name="T2" fmla="*/ 157 w 459"/>
                <a:gd name="T3" fmla="*/ 140 h 458"/>
                <a:gd name="T4" fmla="*/ 126 w 459"/>
                <a:gd name="T5" fmla="*/ 179 h 458"/>
                <a:gd name="T6" fmla="*/ 115 w 459"/>
                <a:gd name="T7" fmla="*/ 229 h 458"/>
                <a:gd name="T8" fmla="*/ 126 w 459"/>
                <a:gd name="T9" fmla="*/ 280 h 458"/>
                <a:gd name="T10" fmla="*/ 157 w 459"/>
                <a:gd name="T11" fmla="*/ 318 h 458"/>
                <a:gd name="T12" fmla="*/ 203 w 459"/>
                <a:gd name="T13" fmla="*/ 340 h 458"/>
                <a:gd name="T14" fmla="*/ 255 w 459"/>
                <a:gd name="T15" fmla="*/ 340 h 458"/>
                <a:gd name="T16" fmla="*/ 301 w 459"/>
                <a:gd name="T17" fmla="*/ 318 h 458"/>
                <a:gd name="T18" fmla="*/ 333 w 459"/>
                <a:gd name="T19" fmla="*/ 280 h 458"/>
                <a:gd name="T20" fmla="*/ 344 w 459"/>
                <a:gd name="T21" fmla="*/ 229 h 458"/>
                <a:gd name="T22" fmla="*/ 333 w 459"/>
                <a:gd name="T23" fmla="*/ 179 h 458"/>
                <a:gd name="T24" fmla="*/ 301 w 459"/>
                <a:gd name="T25" fmla="*/ 140 h 458"/>
                <a:gd name="T26" fmla="*/ 255 w 459"/>
                <a:gd name="T27" fmla="*/ 117 h 458"/>
                <a:gd name="T28" fmla="*/ 229 w 459"/>
                <a:gd name="T29" fmla="*/ 0 h 458"/>
                <a:gd name="T30" fmla="*/ 301 w 459"/>
                <a:gd name="T31" fmla="*/ 12 h 458"/>
                <a:gd name="T32" fmla="*/ 365 w 459"/>
                <a:gd name="T33" fmla="*/ 45 h 458"/>
                <a:gd name="T34" fmla="*/ 414 w 459"/>
                <a:gd name="T35" fmla="*/ 94 h 458"/>
                <a:gd name="T36" fmla="*/ 447 w 459"/>
                <a:gd name="T37" fmla="*/ 157 h 458"/>
                <a:gd name="T38" fmla="*/ 459 w 459"/>
                <a:gd name="T39" fmla="*/ 229 h 458"/>
                <a:gd name="T40" fmla="*/ 447 w 459"/>
                <a:gd name="T41" fmla="*/ 302 h 458"/>
                <a:gd name="T42" fmla="*/ 414 w 459"/>
                <a:gd name="T43" fmla="*/ 364 h 458"/>
                <a:gd name="T44" fmla="*/ 365 w 459"/>
                <a:gd name="T45" fmla="*/ 414 h 458"/>
                <a:gd name="T46" fmla="*/ 301 w 459"/>
                <a:gd name="T47" fmla="*/ 446 h 458"/>
                <a:gd name="T48" fmla="*/ 229 w 459"/>
                <a:gd name="T49" fmla="*/ 458 h 458"/>
                <a:gd name="T50" fmla="*/ 157 w 459"/>
                <a:gd name="T51" fmla="*/ 446 h 458"/>
                <a:gd name="T52" fmla="*/ 94 w 459"/>
                <a:gd name="T53" fmla="*/ 414 h 458"/>
                <a:gd name="T54" fmla="*/ 45 w 459"/>
                <a:gd name="T55" fmla="*/ 364 h 458"/>
                <a:gd name="T56" fmla="*/ 11 w 459"/>
                <a:gd name="T57" fmla="*/ 302 h 458"/>
                <a:gd name="T58" fmla="*/ 0 w 459"/>
                <a:gd name="T59" fmla="*/ 229 h 458"/>
                <a:gd name="T60" fmla="*/ 11 w 459"/>
                <a:gd name="T61" fmla="*/ 157 h 458"/>
                <a:gd name="T62" fmla="*/ 45 w 459"/>
                <a:gd name="T63" fmla="*/ 94 h 458"/>
                <a:gd name="T64" fmla="*/ 94 w 459"/>
                <a:gd name="T65" fmla="*/ 45 h 458"/>
                <a:gd name="T66" fmla="*/ 157 w 459"/>
                <a:gd name="T67" fmla="*/ 12 h 458"/>
                <a:gd name="T68" fmla="*/ 229 w 459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8">
                  <a:moveTo>
                    <a:pt x="229" y="114"/>
                  </a:moveTo>
                  <a:lnTo>
                    <a:pt x="203" y="117"/>
                  </a:lnTo>
                  <a:lnTo>
                    <a:pt x="179" y="127"/>
                  </a:lnTo>
                  <a:lnTo>
                    <a:pt x="157" y="140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80"/>
                  </a:lnTo>
                  <a:lnTo>
                    <a:pt x="140" y="301"/>
                  </a:lnTo>
                  <a:lnTo>
                    <a:pt x="157" y="318"/>
                  </a:lnTo>
                  <a:lnTo>
                    <a:pt x="179" y="332"/>
                  </a:lnTo>
                  <a:lnTo>
                    <a:pt x="203" y="340"/>
                  </a:lnTo>
                  <a:lnTo>
                    <a:pt x="229" y="343"/>
                  </a:lnTo>
                  <a:lnTo>
                    <a:pt x="255" y="340"/>
                  </a:lnTo>
                  <a:lnTo>
                    <a:pt x="279" y="332"/>
                  </a:lnTo>
                  <a:lnTo>
                    <a:pt x="301" y="318"/>
                  </a:lnTo>
                  <a:lnTo>
                    <a:pt x="319" y="301"/>
                  </a:lnTo>
                  <a:lnTo>
                    <a:pt x="333" y="280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3" y="179"/>
                  </a:lnTo>
                  <a:lnTo>
                    <a:pt x="319" y="158"/>
                  </a:lnTo>
                  <a:lnTo>
                    <a:pt x="301" y="140"/>
                  </a:lnTo>
                  <a:lnTo>
                    <a:pt x="279" y="127"/>
                  </a:lnTo>
                  <a:lnTo>
                    <a:pt x="255" y="117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2"/>
                  </a:lnTo>
                  <a:lnTo>
                    <a:pt x="335" y="26"/>
                  </a:lnTo>
                  <a:lnTo>
                    <a:pt x="365" y="45"/>
                  </a:lnTo>
                  <a:lnTo>
                    <a:pt x="391" y="67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7" y="157"/>
                  </a:lnTo>
                  <a:lnTo>
                    <a:pt x="456" y="192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7" y="302"/>
                  </a:lnTo>
                  <a:lnTo>
                    <a:pt x="433" y="334"/>
                  </a:lnTo>
                  <a:lnTo>
                    <a:pt x="414" y="364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5" y="433"/>
                  </a:lnTo>
                  <a:lnTo>
                    <a:pt x="301" y="446"/>
                  </a:lnTo>
                  <a:lnTo>
                    <a:pt x="267" y="455"/>
                  </a:lnTo>
                  <a:lnTo>
                    <a:pt x="229" y="458"/>
                  </a:lnTo>
                  <a:lnTo>
                    <a:pt x="192" y="455"/>
                  </a:lnTo>
                  <a:lnTo>
                    <a:pt x="157" y="446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1" y="302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8" name="Freeform 1299"/>
            <p:cNvSpPr>
              <a:spLocks noEditPoints="1"/>
            </p:cNvSpPr>
            <p:nvPr/>
          </p:nvSpPr>
          <p:spPr bwMode="auto">
            <a:xfrm>
              <a:off x="2068513" y="5264150"/>
              <a:ext cx="109538" cy="55563"/>
            </a:xfrm>
            <a:custGeom>
              <a:avLst/>
              <a:gdLst>
                <a:gd name="T0" fmla="*/ 172 w 688"/>
                <a:gd name="T1" fmla="*/ 114 h 343"/>
                <a:gd name="T2" fmla="*/ 153 w 688"/>
                <a:gd name="T3" fmla="*/ 117 h 343"/>
                <a:gd name="T4" fmla="*/ 136 w 688"/>
                <a:gd name="T5" fmla="*/ 124 h 343"/>
                <a:gd name="T6" fmla="*/ 125 w 688"/>
                <a:gd name="T7" fmla="*/ 137 h 343"/>
                <a:gd name="T8" fmla="*/ 117 w 688"/>
                <a:gd name="T9" fmla="*/ 153 h 343"/>
                <a:gd name="T10" fmla="*/ 114 w 688"/>
                <a:gd name="T11" fmla="*/ 171 h 343"/>
                <a:gd name="T12" fmla="*/ 117 w 688"/>
                <a:gd name="T13" fmla="*/ 191 h 343"/>
                <a:gd name="T14" fmla="*/ 125 w 688"/>
                <a:gd name="T15" fmla="*/ 207 h 343"/>
                <a:gd name="T16" fmla="*/ 136 w 688"/>
                <a:gd name="T17" fmla="*/ 218 h 343"/>
                <a:gd name="T18" fmla="*/ 153 w 688"/>
                <a:gd name="T19" fmla="*/ 226 h 343"/>
                <a:gd name="T20" fmla="*/ 172 w 688"/>
                <a:gd name="T21" fmla="*/ 229 h 343"/>
                <a:gd name="T22" fmla="*/ 516 w 688"/>
                <a:gd name="T23" fmla="*/ 229 h 343"/>
                <a:gd name="T24" fmla="*/ 534 w 688"/>
                <a:gd name="T25" fmla="*/ 226 h 343"/>
                <a:gd name="T26" fmla="*/ 551 w 688"/>
                <a:gd name="T27" fmla="*/ 218 h 343"/>
                <a:gd name="T28" fmla="*/ 563 w 688"/>
                <a:gd name="T29" fmla="*/ 207 h 343"/>
                <a:gd name="T30" fmla="*/ 570 w 688"/>
                <a:gd name="T31" fmla="*/ 191 h 343"/>
                <a:gd name="T32" fmla="*/ 573 w 688"/>
                <a:gd name="T33" fmla="*/ 171 h 343"/>
                <a:gd name="T34" fmla="*/ 570 w 688"/>
                <a:gd name="T35" fmla="*/ 153 h 343"/>
                <a:gd name="T36" fmla="*/ 563 w 688"/>
                <a:gd name="T37" fmla="*/ 137 h 343"/>
                <a:gd name="T38" fmla="*/ 551 w 688"/>
                <a:gd name="T39" fmla="*/ 124 h 343"/>
                <a:gd name="T40" fmla="*/ 534 w 688"/>
                <a:gd name="T41" fmla="*/ 117 h 343"/>
                <a:gd name="T42" fmla="*/ 516 w 688"/>
                <a:gd name="T43" fmla="*/ 114 h 343"/>
                <a:gd name="T44" fmla="*/ 172 w 688"/>
                <a:gd name="T45" fmla="*/ 114 h 343"/>
                <a:gd name="T46" fmla="*/ 172 w 688"/>
                <a:gd name="T47" fmla="*/ 0 h 343"/>
                <a:gd name="T48" fmla="*/ 516 w 688"/>
                <a:gd name="T49" fmla="*/ 0 h 343"/>
                <a:gd name="T50" fmla="*/ 547 w 688"/>
                <a:gd name="T51" fmla="*/ 3 h 343"/>
                <a:gd name="T52" fmla="*/ 577 w 688"/>
                <a:gd name="T53" fmla="*/ 10 h 343"/>
                <a:gd name="T54" fmla="*/ 603 w 688"/>
                <a:gd name="T55" fmla="*/ 22 h 343"/>
                <a:gd name="T56" fmla="*/ 627 w 688"/>
                <a:gd name="T57" fmla="*/ 39 h 343"/>
                <a:gd name="T58" fmla="*/ 648 w 688"/>
                <a:gd name="T59" fmla="*/ 60 h 343"/>
                <a:gd name="T60" fmla="*/ 665 w 688"/>
                <a:gd name="T61" fmla="*/ 84 h 343"/>
                <a:gd name="T62" fmla="*/ 677 w 688"/>
                <a:gd name="T63" fmla="*/ 111 h 343"/>
                <a:gd name="T64" fmla="*/ 685 w 688"/>
                <a:gd name="T65" fmla="*/ 140 h 343"/>
                <a:gd name="T66" fmla="*/ 688 w 688"/>
                <a:gd name="T67" fmla="*/ 171 h 343"/>
                <a:gd name="T68" fmla="*/ 685 w 688"/>
                <a:gd name="T69" fmla="*/ 204 h 343"/>
                <a:gd name="T70" fmla="*/ 677 w 688"/>
                <a:gd name="T71" fmla="*/ 233 h 343"/>
                <a:gd name="T72" fmla="*/ 665 w 688"/>
                <a:gd name="T73" fmla="*/ 260 h 343"/>
                <a:gd name="T74" fmla="*/ 648 w 688"/>
                <a:gd name="T75" fmla="*/ 284 h 343"/>
                <a:gd name="T76" fmla="*/ 627 w 688"/>
                <a:gd name="T77" fmla="*/ 303 h 343"/>
                <a:gd name="T78" fmla="*/ 603 w 688"/>
                <a:gd name="T79" fmla="*/ 320 h 343"/>
                <a:gd name="T80" fmla="*/ 577 w 688"/>
                <a:gd name="T81" fmla="*/ 333 h 343"/>
                <a:gd name="T82" fmla="*/ 547 w 688"/>
                <a:gd name="T83" fmla="*/ 341 h 343"/>
                <a:gd name="T84" fmla="*/ 516 w 688"/>
                <a:gd name="T85" fmla="*/ 343 h 343"/>
                <a:gd name="T86" fmla="*/ 172 w 688"/>
                <a:gd name="T87" fmla="*/ 343 h 343"/>
                <a:gd name="T88" fmla="*/ 140 w 688"/>
                <a:gd name="T89" fmla="*/ 341 h 343"/>
                <a:gd name="T90" fmla="*/ 110 w 688"/>
                <a:gd name="T91" fmla="*/ 333 h 343"/>
                <a:gd name="T92" fmla="*/ 84 w 688"/>
                <a:gd name="T93" fmla="*/ 320 h 343"/>
                <a:gd name="T94" fmla="*/ 60 w 688"/>
                <a:gd name="T95" fmla="*/ 303 h 343"/>
                <a:gd name="T96" fmla="*/ 39 w 688"/>
                <a:gd name="T97" fmla="*/ 284 h 343"/>
                <a:gd name="T98" fmla="*/ 23 w 688"/>
                <a:gd name="T99" fmla="*/ 260 h 343"/>
                <a:gd name="T100" fmla="*/ 10 w 688"/>
                <a:gd name="T101" fmla="*/ 233 h 343"/>
                <a:gd name="T102" fmla="*/ 3 w 688"/>
                <a:gd name="T103" fmla="*/ 204 h 343"/>
                <a:gd name="T104" fmla="*/ 0 w 688"/>
                <a:gd name="T105" fmla="*/ 171 h 343"/>
                <a:gd name="T106" fmla="*/ 3 w 688"/>
                <a:gd name="T107" fmla="*/ 140 h 343"/>
                <a:gd name="T108" fmla="*/ 10 w 688"/>
                <a:gd name="T109" fmla="*/ 111 h 343"/>
                <a:gd name="T110" fmla="*/ 23 w 688"/>
                <a:gd name="T111" fmla="*/ 84 h 343"/>
                <a:gd name="T112" fmla="*/ 39 w 688"/>
                <a:gd name="T113" fmla="*/ 60 h 343"/>
                <a:gd name="T114" fmla="*/ 60 w 688"/>
                <a:gd name="T115" fmla="*/ 39 h 343"/>
                <a:gd name="T116" fmla="*/ 84 w 688"/>
                <a:gd name="T117" fmla="*/ 22 h 343"/>
                <a:gd name="T118" fmla="*/ 110 w 688"/>
                <a:gd name="T119" fmla="*/ 10 h 343"/>
                <a:gd name="T120" fmla="*/ 140 w 688"/>
                <a:gd name="T121" fmla="*/ 3 h 343"/>
                <a:gd name="T122" fmla="*/ 172 w 688"/>
                <a:gd name="T1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8" h="343">
                  <a:moveTo>
                    <a:pt x="172" y="114"/>
                  </a:moveTo>
                  <a:lnTo>
                    <a:pt x="153" y="117"/>
                  </a:lnTo>
                  <a:lnTo>
                    <a:pt x="136" y="124"/>
                  </a:lnTo>
                  <a:lnTo>
                    <a:pt x="125" y="137"/>
                  </a:lnTo>
                  <a:lnTo>
                    <a:pt x="117" y="153"/>
                  </a:lnTo>
                  <a:lnTo>
                    <a:pt x="114" y="171"/>
                  </a:lnTo>
                  <a:lnTo>
                    <a:pt x="117" y="191"/>
                  </a:lnTo>
                  <a:lnTo>
                    <a:pt x="125" y="207"/>
                  </a:lnTo>
                  <a:lnTo>
                    <a:pt x="136" y="218"/>
                  </a:lnTo>
                  <a:lnTo>
                    <a:pt x="153" y="226"/>
                  </a:lnTo>
                  <a:lnTo>
                    <a:pt x="172" y="229"/>
                  </a:lnTo>
                  <a:lnTo>
                    <a:pt x="516" y="229"/>
                  </a:lnTo>
                  <a:lnTo>
                    <a:pt x="534" y="226"/>
                  </a:lnTo>
                  <a:lnTo>
                    <a:pt x="551" y="218"/>
                  </a:lnTo>
                  <a:lnTo>
                    <a:pt x="563" y="207"/>
                  </a:lnTo>
                  <a:lnTo>
                    <a:pt x="570" y="191"/>
                  </a:lnTo>
                  <a:lnTo>
                    <a:pt x="573" y="171"/>
                  </a:lnTo>
                  <a:lnTo>
                    <a:pt x="570" y="153"/>
                  </a:lnTo>
                  <a:lnTo>
                    <a:pt x="563" y="137"/>
                  </a:lnTo>
                  <a:lnTo>
                    <a:pt x="551" y="124"/>
                  </a:lnTo>
                  <a:lnTo>
                    <a:pt x="534" y="117"/>
                  </a:lnTo>
                  <a:lnTo>
                    <a:pt x="516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516" y="0"/>
                  </a:lnTo>
                  <a:lnTo>
                    <a:pt x="547" y="3"/>
                  </a:lnTo>
                  <a:lnTo>
                    <a:pt x="577" y="10"/>
                  </a:lnTo>
                  <a:lnTo>
                    <a:pt x="603" y="22"/>
                  </a:lnTo>
                  <a:lnTo>
                    <a:pt x="627" y="39"/>
                  </a:lnTo>
                  <a:lnTo>
                    <a:pt x="648" y="60"/>
                  </a:lnTo>
                  <a:lnTo>
                    <a:pt x="665" y="84"/>
                  </a:lnTo>
                  <a:lnTo>
                    <a:pt x="677" y="111"/>
                  </a:lnTo>
                  <a:lnTo>
                    <a:pt x="685" y="140"/>
                  </a:lnTo>
                  <a:lnTo>
                    <a:pt x="688" y="171"/>
                  </a:lnTo>
                  <a:lnTo>
                    <a:pt x="685" y="204"/>
                  </a:lnTo>
                  <a:lnTo>
                    <a:pt x="677" y="233"/>
                  </a:lnTo>
                  <a:lnTo>
                    <a:pt x="665" y="260"/>
                  </a:lnTo>
                  <a:lnTo>
                    <a:pt x="648" y="284"/>
                  </a:lnTo>
                  <a:lnTo>
                    <a:pt x="627" y="303"/>
                  </a:lnTo>
                  <a:lnTo>
                    <a:pt x="603" y="320"/>
                  </a:lnTo>
                  <a:lnTo>
                    <a:pt x="577" y="333"/>
                  </a:lnTo>
                  <a:lnTo>
                    <a:pt x="547" y="341"/>
                  </a:lnTo>
                  <a:lnTo>
                    <a:pt x="516" y="343"/>
                  </a:lnTo>
                  <a:lnTo>
                    <a:pt x="172" y="343"/>
                  </a:lnTo>
                  <a:lnTo>
                    <a:pt x="140" y="341"/>
                  </a:lnTo>
                  <a:lnTo>
                    <a:pt x="110" y="333"/>
                  </a:lnTo>
                  <a:lnTo>
                    <a:pt x="84" y="320"/>
                  </a:lnTo>
                  <a:lnTo>
                    <a:pt x="60" y="303"/>
                  </a:lnTo>
                  <a:lnTo>
                    <a:pt x="39" y="284"/>
                  </a:lnTo>
                  <a:lnTo>
                    <a:pt x="23" y="260"/>
                  </a:lnTo>
                  <a:lnTo>
                    <a:pt x="10" y="233"/>
                  </a:lnTo>
                  <a:lnTo>
                    <a:pt x="3" y="204"/>
                  </a:lnTo>
                  <a:lnTo>
                    <a:pt x="0" y="171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3" y="84"/>
                  </a:lnTo>
                  <a:lnTo>
                    <a:pt x="39" y="60"/>
                  </a:lnTo>
                  <a:lnTo>
                    <a:pt x="60" y="39"/>
                  </a:lnTo>
                  <a:lnTo>
                    <a:pt x="84" y="22"/>
                  </a:lnTo>
                  <a:lnTo>
                    <a:pt x="110" y="10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9" name="Freeform 1300"/>
            <p:cNvSpPr>
              <a:spLocks noEditPoints="1"/>
            </p:cNvSpPr>
            <p:nvPr/>
          </p:nvSpPr>
          <p:spPr bwMode="auto">
            <a:xfrm>
              <a:off x="1704976" y="5264150"/>
              <a:ext cx="127000" cy="73025"/>
            </a:xfrm>
            <a:custGeom>
              <a:avLst/>
              <a:gdLst>
                <a:gd name="T0" fmla="*/ 351 w 803"/>
                <a:gd name="T1" fmla="*/ 116 h 458"/>
                <a:gd name="T2" fmla="*/ 261 w 803"/>
                <a:gd name="T3" fmla="*/ 131 h 458"/>
                <a:gd name="T4" fmla="*/ 192 w 803"/>
                <a:gd name="T5" fmla="*/ 155 h 458"/>
                <a:gd name="T6" fmla="*/ 143 w 803"/>
                <a:gd name="T7" fmla="*/ 184 h 458"/>
                <a:gd name="T8" fmla="*/ 118 w 803"/>
                <a:gd name="T9" fmla="*/ 215 h 458"/>
                <a:gd name="T10" fmla="*/ 118 w 803"/>
                <a:gd name="T11" fmla="*/ 243 h 458"/>
                <a:gd name="T12" fmla="*/ 143 w 803"/>
                <a:gd name="T13" fmla="*/ 273 h 458"/>
                <a:gd name="T14" fmla="*/ 192 w 803"/>
                <a:gd name="T15" fmla="*/ 303 h 458"/>
                <a:gd name="T16" fmla="*/ 261 w 803"/>
                <a:gd name="T17" fmla="*/ 327 h 458"/>
                <a:gd name="T18" fmla="*/ 351 w 803"/>
                <a:gd name="T19" fmla="*/ 341 h 458"/>
                <a:gd name="T20" fmla="*/ 453 w 803"/>
                <a:gd name="T21" fmla="*/ 341 h 458"/>
                <a:gd name="T22" fmla="*/ 542 w 803"/>
                <a:gd name="T23" fmla="*/ 327 h 458"/>
                <a:gd name="T24" fmla="*/ 611 w 803"/>
                <a:gd name="T25" fmla="*/ 303 h 458"/>
                <a:gd name="T26" fmla="*/ 660 w 803"/>
                <a:gd name="T27" fmla="*/ 273 h 458"/>
                <a:gd name="T28" fmla="*/ 685 w 803"/>
                <a:gd name="T29" fmla="*/ 243 h 458"/>
                <a:gd name="T30" fmla="*/ 685 w 803"/>
                <a:gd name="T31" fmla="*/ 215 h 458"/>
                <a:gd name="T32" fmla="*/ 660 w 803"/>
                <a:gd name="T33" fmla="*/ 184 h 458"/>
                <a:gd name="T34" fmla="*/ 611 w 803"/>
                <a:gd name="T35" fmla="*/ 155 h 458"/>
                <a:gd name="T36" fmla="*/ 542 w 803"/>
                <a:gd name="T37" fmla="*/ 131 h 458"/>
                <a:gd name="T38" fmla="*/ 453 w 803"/>
                <a:gd name="T39" fmla="*/ 116 h 458"/>
                <a:gd name="T40" fmla="*/ 402 w 803"/>
                <a:gd name="T41" fmla="*/ 0 h 458"/>
                <a:gd name="T42" fmla="*/ 503 w 803"/>
                <a:gd name="T43" fmla="*/ 7 h 458"/>
                <a:gd name="T44" fmla="*/ 593 w 803"/>
                <a:gd name="T45" fmla="*/ 26 h 458"/>
                <a:gd name="T46" fmla="*/ 672 w 803"/>
                <a:gd name="T47" fmla="*/ 56 h 458"/>
                <a:gd name="T48" fmla="*/ 733 w 803"/>
                <a:gd name="T49" fmla="*/ 95 h 458"/>
                <a:gd name="T50" fmla="*/ 777 w 803"/>
                <a:gd name="T51" fmla="*/ 144 h 458"/>
                <a:gd name="T52" fmla="*/ 800 w 803"/>
                <a:gd name="T53" fmla="*/ 199 h 458"/>
                <a:gd name="T54" fmla="*/ 800 w 803"/>
                <a:gd name="T55" fmla="*/ 259 h 458"/>
                <a:gd name="T56" fmla="*/ 777 w 803"/>
                <a:gd name="T57" fmla="*/ 314 h 458"/>
                <a:gd name="T58" fmla="*/ 733 w 803"/>
                <a:gd name="T59" fmla="*/ 362 h 458"/>
                <a:gd name="T60" fmla="*/ 672 w 803"/>
                <a:gd name="T61" fmla="*/ 401 h 458"/>
                <a:gd name="T62" fmla="*/ 593 w 803"/>
                <a:gd name="T63" fmla="*/ 432 h 458"/>
                <a:gd name="T64" fmla="*/ 503 w 803"/>
                <a:gd name="T65" fmla="*/ 451 h 458"/>
                <a:gd name="T66" fmla="*/ 402 w 803"/>
                <a:gd name="T67" fmla="*/ 458 h 458"/>
                <a:gd name="T68" fmla="*/ 301 w 803"/>
                <a:gd name="T69" fmla="*/ 451 h 458"/>
                <a:gd name="T70" fmla="*/ 210 w 803"/>
                <a:gd name="T71" fmla="*/ 432 h 458"/>
                <a:gd name="T72" fmla="*/ 132 w 803"/>
                <a:gd name="T73" fmla="*/ 401 h 458"/>
                <a:gd name="T74" fmla="*/ 70 w 803"/>
                <a:gd name="T75" fmla="*/ 362 h 458"/>
                <a:gd name="T76" fmla="*/ 26 w 803"/>
                <a:gd name="T77" fmla="*/ 314 h 458"/>
                <a:gd name="T78" fmla="*/ 3 w 803"/>
                <a:gd name="T79" fmla="*/ 259 h 458"/>
                <a:gd name="T80" fmla="*/ 3 w 803"/>
                <a:gd name="T81" fmla="*/ 199 h 458"/>
                <a:gd name="T82" fmla="*/ 26 w 803"/>
                <a:gd name="T83" fmla="*/ 144 h 458"/>
                <a:gd name="T84" fmla="*/ 70 w 803"/>
                <a:gd name="T85" fmla="*/ 95 h 458"/>
                <a:gd name="T86" fmla="*/ 132 w 803"/>
                <a:gd name="T87" fmla="*/ 56 h 458"/>
                <a:gd name="T88" fmla="*/ 210 w 803"/>
                <a:gd name="T89" fmla="*/ 26 h 458"/>
                <a:gd name="T90" fmla="*/ 301 w 803"/>
                <a:gd name="T91" fmla="*/ 7 h 458"/>
                <a:gd name="T92" fmla="*/ 402 w 803"/>
                <a:gd name="T93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3" h="458">
                  <a:moveTo>
                    <a:pt x="402" y="114"/>
                  </a:moveTo>
                  <a:lnTo>
                    <a:pt x="351" y="116"/>
                  </a:lnTo>
                  <a:lnTo>
                    <a:pt x="304" y="122"/>
                  </a:lnTo>
                  <a:lnTo>
                    <a:pt x="261" y="131"/>
                  </a:lnTo>
                  <a:lnTo>
                    <a:pt x="224" y="141"/>
                  </a:lnTo>
                  <a:lnTo>
                    <a:pt x="192" y="155"/>
                  </a:lnTo>
                  <a:lnTo>
                    <a:pt x="165" y="169"/>
                  </a:lnTo>
                  <a:lnTo>
                    <a:pt x="143" y="184"/>
                  </a:lnTo>
                  <a:lnTo>
                    <a:pt x="128" y="199"/>
                  </a:lnTo>
                  <a:lnTo>
                    <a:pt x="118" y="215"/>
                  </a:lnTo>
                  <a:lnTo>
                    <a:pt x="115" y="229"/>
                  </a:lnTo>
                  <a:lnTo>
                    <a:pt x="118" y="243"/>
                  </a:lnTo>
                  <a:lnTo>
                    <a:pt x="128" y="259"/>
                  </a:lnTo>
                  <a:lnTo>
                    <a:pt x="143" y="273"/>
                  </a:lnTo>
                  <a:lnTo>
                    <a:pt x="165" y="289"/>
                  </a:lnTo>
                  <a:lnTo>
                    <a:pt x="192" y="303"/>
                  </a:lnTo>
                  <a:lnTo>
                    <a:pt x="224" y="316"/>
                  </a:lnTo>
                  <a:lnTo>
                    <a:pt x="261" y="327"/>
                  </a:lnTo>
                  <a:lnTo>
                    <a:pt x="304" y="336"/>
                  </a:lnTo>
                  <a:lnTo>
                    <a:pt x="351" y="341"/>
                  </a:lnTo>
                  <a:lnTo>
                    <a:pt x="402" y="343"/>
                  </a:lnTo>
                  <a:lnTo>
                    <a:pt x="453" y="341"/>
                  </a:lnTo>
                  <a:lnTo>
                    <a:pt x="500" y="336"/>
                  </a:lnTo>
                  <a:lnTo>
                    <a:pt x="542" y="327"/>
                  </a:lnTo>
                  <a:lnTo>
                    <a:pt x="579" y="316"/>
                  </a:lnTo>
                  <a:lnTo>
                    <a:pt x="611" y="303"/>
                  </a:lnTo>
                  <a:lnTo>
                    <a:pt x="638" y="289"/>
                  </a:lnTo>
                  <a:lnTo>
                    <a:pt x="660" y="273"/>
                  </a:lnTo>
                  <a:lnTo>
                    <a:pt x="676" y="259"/>
                  </a:lnTo>
                  <a:lnTo>
                    <a:pt x="685" y="243"/>
                  </a:lnTo>
                  <a:lnTo>
                    <a:pt x="688" y="229"/>
                  </a:lnTo>
                  <a:lnTo>
                    <a:pt x="685" y="215"/>
                  </a:lnTo>
                  <a:lnTo>
                    <a:pt x="676" y="199"/>
                  </a:lnTo>
                  <a:lnTo>
                    <a:pt x="660" y="184"/>
                  </a:lnTo>
                  <a:lnTo>
                    <a:pt x="638" y="169"/>
                  </a:lnTo>
                  <a:lnTo>
                    <a:pt x="611" y="155"/>
                  </a:lnTo>
                  <a:lnTo>
                    <a:pt x="579" y="141"/>
                  </a:lnTo>
                  <a:lnTo>
                    <a:pt x="542" y="131"/>
                  </a:lnTo>
                  <a:lnTo>
                    <a:pt x="500" y="122"/>
                  </a:lnTo>
                  <a:lnTo>
                    <a:pt x="453" y="116"/>
                  </a:lnTo>
                  <a:lnTo>
                    <a:pt x="402" y="114"/>
                  </a:lnTo>
                  <a:close/>
                  <a:moveTo>
                    <a:pt x="402" y="0"/>
                  </a:moveTo>
                  <a:lnTo>
                    <a:pt x="454" y="2"/>
                  </a:lnTo>
                  <a:lnTo>
                    <a:pt x="503" y="7"/>
                  </a:lnTo>
                  <a:lnTo>
                    <a:pt x="550" y="14"/>
                  </a:lnTo>
                  <a:lnTo>
                    <a:pt x="593" y="26"/>
                  </a:lnTo>
                  <a:lnTo>
                    <a:pt x="634" y="39"/>
                  </a:lnTo>
                  <a:lnTo>
                    <a:pt x="672" y="56"/>
                  </a:lnTo>
                  <a:lnTo>
                    <a:pt x="704" y="74"/>
                  </a:lnTo>
                  <a:lnTo>
                    <a:pt x="733" y="95"/>
                  </a:lnTo>
                  <a:lnTo>
                    <a:pt x="757" y="119"/>
                  </a:lnTo>
                  <a:lnTo>
                    <a:pt x="777" y="144"/>
                  </a:lnTo>
                  <a:lnTo>
                    <a:pt x="792" y="170"/>
                  </a:lnTo>
                  <a:lnTo>
                    <a:pt x="800" y="199"/>
                  </a:lnTo>
                  <a:lnTo>
                    <a:pt x="803" y="229"/>
                  </a:lnTo>
                  <a:lnTo>
                    <a:pt x="800" y="259"/>
                  </a:lnTo>
                  <a:lnTo>
                    <a:pt x="792" y="287"/>
                  </a:lnTo>
                  <a:lnTo>
                    <a:pt x="777" y="314"/>
                  </a:lnTo>
                  <a:lnTo>
                    <a:pt x="757" y="339"/>
                  </a:lnTo>
                  <a:lnTo>
                    <a:pt x="733" y="362"/>
                  </a:lnTo>
                  <a:lnTo>
                    <a:pt x="704" y="383"/>
                  </a:lnTo>
                  <a:lnTo>
                    <a:pt x="672" y="401"/>
                  </a:lnTo>
                  <a:lnTo>
                    <a:pt x="634" y="418"/>
                  </a:lnTo>
                  <a:lnTo>
                    <a:pt x="593" y="432"/>
                  </a:lnTo>
                  <a:lnTo>
                    <a:pt x="550" y="443"/>
                  </a:lnTo>
                  <a:lnTo>
                    <a:pt x="503" y="451"/>
                  </a:lnTo>
                  <a:lnTo>
                    <a:pt x="454" y="456"/>
                  </a:lnTo>
                  <a:lnTo>
                    <a:pt x="402" y="458"/>
                  </a:lnTo>
                  <a:lnTo>
                    <a:pt x="350" y="456"/>
                  </a:lnTo>
                  <a:lnTo>
                    <a:pt x="301" y="451"/>
                  </a:lnTo>
                  <a:lnTo>
                    <a:pt x="254" y="443"/>
                  </a:lnTo>
                  <a:lnTo>
                    <a:pt x="210" y="432"/>
                  </a:lnTo>
                  <a:lnTo>
                    <a:pt x="169" y="418"/>
                  </a:lnTo>
                  <a:lnTo>
                    <a:pt x="132" y="401"/>
                  </a:lnTo>
                  <a:lnTo>
                    <a:pt x="99" y="383"/>
                  </a:lnTo>
                  <a:lnTo>
                    <a:pt x="70" y="362"/>
                  </a:lnTo>
                  <a:lnTo>
                    <a:pt x="46" y="339"/>
                  </a:lnTo>
                  <a:lnTo>
                    <a:pt x="26" y="314"/>
                  </a:lnTo>
                  <a:lnTo>
                    <a:pt x="12" y="287"/>
                  </a:lnTo>
                  <a:lnTo>
                    <a:pt x="3" y="259"/>
                  </a:lnTo>
                  <a:lnTo>
                    <a:pt x="0" y="229"/>
                  </a:lnTo>
                  <a:lnTo>
                    <a:pt x="3" y="199"/>
                  </a:lnTo>
                  <a:lnTo>
                    <a:pt x="12" y="170"/>
                  </a:lnTo>
                  <a:lnTo>
                    <a:pt x="26" y="144"/>
                  </a:lnTo>
                  <a:lnTo>
                    <a:pt x="46" y="119"/>
                  </a:lnTo>
                  <a:lnTo>
                    <a:pt x="70" y="95"/>
                  </a:lnTo>
                  <a:lnTo>
                    <a:pt x="99" y="74"/>
                  </a:lnTo>
                  <a:lnTo>
                    <a:pt x="132" y="56"/>
                  </a:lnTo>
                  <a:lnTo>
                    <a:pt x="169" y="39"/>
                  </a:lnTo>
                  <a:lnTo>
                    <a:pt x="210" y="26"/>
                  </a:lnTo>
                  <a:lnTo>
                    <a:pt x="254" y="14"/>
                  </a:lnTo>
                  <a:lnTo>
                    <a:pt x="301" y="7"/>
                  </a:lnTo>
                  <a:lnTo>
                    <a:pt x="350" y="2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0" name="Freeform 1301"/>
            <p:cNvSpPr>
              <a:spLocks/>
            </p:cNvSpPr>
            <p:nvPr/>
          </p:nvSpPr>
          <p:spPr bwMode="auto">
            <a:xfrm>
              <a:off x="1751013" y="5291138"/>
              <a:ext cx="36513" cy="19050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1 w 229"/>
                <a:gd name="T5" fmla="*/ 3 h 115"/>
                <a:gd name="T6" fmla="*/ 207 w 229"/>
                <a:gd name="T7" fmla="*/ 11 h 115"/>
                <a:gd name="T8" fmla="*/ 219 w 229"/>
                <a:gd name="T9" fmla="*/ 23 h 115"/>
                <a:gd name="T10" fmla="*/ 226 w 229"/>
                <a:gd name="T11" fmla="*/ 39 h 115"/>
                <a:gd name="T12" fmla="*/ 229 w 229"/>
                <a:gd name="T13" fmla="*/ 58 h 115"/>
                <a:gd name="T14" fmla="*/ 226 w 229"/>
                <a:gd name="T15" fmla="*/ 77 h 115"/>
                <a:gd name="T16" fmla="*/ 219 w 229"/>
                <a:gd name="T17" fmla="*/ 93 h 115"/>
                <a:gd name="T18" fmla="*/ 207 w 229"/>
                <a:gd name="T19" fmla="*/ 104 h 115"/>
                <a:gd name="T20" fmla="*/ 191 w 229"/>
                <a:gd name="T21" fmla="*/ 113 h 115"/>
                <a:gd name="T22" fmla="*/ 172 w 229"/>
                <a:gd name="T23" fmla="*/ 115 h 115"/>
                <a:gd name="T24" fmla="*/ 57 w 229"/>
                <a:gd name="T25" fmla="*/ 115 h 115"/>
                <a:gd name="T26" fmla="*/ 39 w 229"/>
                <a:gd name="T27" fmla="*/ 113 h 115"/>
                <a:gd name="T28" fmla="*/ 22 w 229"/>
                <a:gd name="T29" fmla="*/ 104 h 115"/>
                <a:gd name="T30" fmla="*/ 10 w 229"/>
                <a:gd name="T31" fmla="*/ 93 h 115"/>
                <a:gd name="T32" fmla="*/ 3 w 229"/>
                <a:gd name="T33" fmla="*/ 77 h 115"/>
                <a:gd name="T34" fmla="*/ 0 w 229"/>
                <a:gd name="T35" fmla="*/ 58 h 115"/>
                <a:gd name="T36" fmla="*/ 3 w 229"/>
                <a:gd name="T37" fmla="*/ 39 h 115"/>
                <a:gd name="T38" fmla="*/ 10 w 229"/>
                <a:gd name="T39" fmla="*/ 23 h 115"/>
                <a:gd name="T40" fmla="*/ 22 w 229"/>
                <a:gd name="T41" fmla="*/ 11 h 115"/>
                <a:gd name="T42" fmla="*/ 39 w 229"/>
                <a:gd name="T43" fmla="*/ 3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1" y="3"/>
                  </a:lnTo>
                  <a:lnTo>
                    <a:pt x="207" y="11"/>
                  </a:lnTo>
                  <a:lnTo>
                    <a:pt x="219" y="23"/>
                  </a:lnTo>
                  <a:lnTo>
                    <a:pt x="226" y="39"/>
                  </a:lnTo>
                  <a:lnTo>
                    <a:pt x="229" y="58"/>
                  </a:lnTo>
                  <a:lnTo>
                    <a:pt x="226" y="77"/>
                  </a:lnTo>
                  <a:lnTo>
                    <a:pt x="219" y="93"/>
                  </a:lnTo>
                  <a:lnTo>
                    <a:pt x="207" y="104"/>
                  </a:lnTo>
                  <a:lnTo>
                    <a:pt x="191" y="113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57" name="Group 1956"/>
          <p:cNvGrpSpPr/>
          <p:nvPr/>
        </p:nvGrpSpPr>
        <p:grpSpPr>
          <a:xfrm>
            <a:off x="673900" y="5087684"/>
            <a:ext cx="544512" cy="390526"/>
            <a:chOff x="690563" y="5087938"/>
            <a:chExt cx="544512" cy="3905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45" name="Freeform 1306"/>
            <p:cNvSpPr>
              <a:spLocks noEditPoints="1"/>
            </p:cNvSpPr>
            <p:nvPr/>
          </p:nvSpPr>
          <p:spPr bwMode="auto">
            <a:xfrm>
              <a:off x="690563" y="5251451"/>
              <a:ext cx="157162" cy="163513"/>
            </a:xfrm>
            <a:custGeom>
              <a:avLst/>
              <a:gdLst>
                <a:gd name="T0" fmla="*/ 114 w 990"/>
                <a:gd name="T1" fmla="*/ 114 h 1030"/>
                <a:gd name="T2" fmla="*/ 114 w 990"/>
                <a:gd name="T3" fmla="*/ 915 h 1030"/>
                <a:gd name="T4" fmla="*/ 823 w 990"/>
                <a:gd name="T5" fmla="*/ 915 h 1030"/>
                <a:gd name="T6" fmla="*/ 791 w 990"/>
                <a:gd name="T7" fmla="*/ 856 h 1030"/>
                <a:gd name="T8" fmla="*/ 763 w 990"/>
                <a:gd name="T9" fmla="*/ 794 h 1030"/>
                <a:gd name="T10" fmla="*/ 740 w 990"/>
                <a:gd name="T11" fmla="*/ 732 h 1030"/>
                <a:gd name="T12" fmla="*/ 720 w 990"/>
                <a:gd name="T13" fmla="*/ 669 h 1030"/>
                <a:gd name="T14" fmla="*/ 706 w 990"/>
                <a:gd name="T15" fmla="*/ 603 h 1030"/>
                <a:gd name="T16" fmla="*/ 694 w 990"/>
                <a:gd name="T17" fmla="*/ 535 h 1030"/>
                <a:gd name="T18" fmla="*/ 688 w 990"/>
                <a:gd name="T19" fmla="*/ 468 h 1030"/>
                <a:gd name="T20" fmla="*/ 686 w 990"/>
                <a:gd name="T21" fmla="*/ 400 h 1030"/>
                <a:gd name="T22" fmla="*/ 687 w 990"/>
                <a:gd name="T23" fmla="*/ 342 h 1030"/>
                <a:gd name="T24" fmla="*/ 692 w 990"/>
                <a:gd name="T25" fmla="*/ 284 h 1030"/>
                <a:gd name="T26" fmla="*/ 700 w 990"/>
                <a:gd name="T27" fmla="*/ 227 h 1030"/>
                <a:gd name="T28" fmla="*/ 711 w 990"/>
                <a:gd name="T29" fmla="*/ 169 h 1030"/>
                <a:gd name="T30" fmla="*/ 725 w 990"/>
                <a:gd name="T31" fmla="*/ 114 h 1030"/>
                <a:gd name="T32" fmla="*/ 114 w 990"/>
                <a:gd name="T33" fmla="*/ 114 h 1030"/>
                <a:gd name="T34" fmla="*/ 57 w 990"/>
                <a:gd name="T35" fmla="*/ 0 h 1030"/>
                <a:gd name="T36" fmla="*/ 807 w 990"/>
                <a:gd name="T37" fmla="*/ 0 h 1030"/>
                <a:gd name="T38" fmla="*/ 823 w 990"/>
                <a:gd name="T39" fmla="*/ 3 h 1030"/>
                <a:gd name="T40" fmla="*/ 839 w 990"/>
                <a:gd name="T41" fmla="*/ 11 h 1030"/>
                <a:gd name="T42" fmla="*/ 852 w 990"/>
                <a:gd name="T43" fmla="*/ 23 h 1030"/>
                <a:gd name="T44" fmla="*/ 860 w 990"/>
                <a:gd name="T45" fmla="*/ 39 h 1030"/>
                <a:gd name="T46" fmla="*/ 861 w 990"/>
                <a:gd name="T47" fmla="*/ 57 h 1030"/>
                <a:gd name="T48" fmla="*/ 858 w 990"/>
                <a:gd name="T49" fmla="*/ 74 h 1030"/>
                <a:gd name="T50" fmla="*/ 836 w 990"/>
                <a:gd name="T51" fmla="*/ 136 h 1030"/>
                <a:gd name="T52" fmla="*/ 820 w 990"/>
                <a:gd name="T53" fmla="*/ 199 h 1030"/>
                <a:gd name="T54" fmla="*/ 809 w 990"/>
                <a:gd name="T55" fmla="*/ 264 h 1030"/>
                <a:gd name="T56" fmla="*/ 802 w 990"/>
                <a:gd name="T57" fmla="*/ 330 h 1030"/>
                <a:gd name="T58" fmla="*/ 800 w 990"/>
                <a:gd name="T59" fmla="*/ 394 h 1030"/>
                <a:gd name="T60" fmla="*/ 803 w 990"/>
                <a:gd name="T61" fmla="*/ 467 h 1030"/>
                <a:gd name="T62" fmla="*/ 812 w 990"/>
                <a:gd name="T63" fmla="*/ 538 h 1030"/>
                <a:gd name="T64" fmla="*/ 826 w 990"/>
                <a:gd name="T65" fmla="*/ 607 h 1030"/>
                <a:gd name="T66" fmla="*/ 846 w 990"/>
                <a:gd name="T67" fmla="*/ 676 h 1030"/>
                <a:gd name="T68" fmla="*/ 871 w 990"/>
                <a:gd name="T69" fmla="*/ 742 h 1030"/>
                <a:gd name="T70" fmla="*/ 901 w 990"/>
                <a:gd name="T71" fmla="*/ 808 h 1030"/>
                <a:gd name="T72" fmla="*/ 938 w 990"/>
                <a:gd name="T73" fmla="*/ 870 h 1030"/>
                <a:gd name="T74" fmla="*/ 978 w 990"/>
                <a:gd name="T75" fmla="*/ 932 h 1030"/>
                <a:gd name="T76" fmla="*/ 983 w 990"/>
                <a:gd name="T77" fmla="*/ 943 h 1030"/>
                <a:gd name="T78" fmla="*/ 987 w 990"/>
                <a:gd name="T79" fmla="*/ 955 h 1030"/>
                <a:gd name="T80" fmla="*/ 990 w 990"/>
                <a:gd name="T81" fmla="*/ 966 h 1030"/>
                <a:gd name="T82" fmla="*/ 988 w 990"/>
                <a:gd name="T83" fmla="*/ 979 h 1030"/>
                <a:gd name="T84" fmla="*/ 983 w 990"/>
                <a:gd name="T85" fmla="*/ 989 h 1030"/>
                <a:gd name="T86" fmla="*/ 976 w 990"/>
                <a:gd name="T87" fmla="*/ 1000 h 1030"/>
                <a:gd name="T88" fmla="*/ 967 w 990"/>
                <a:gd name="T89" fmla="*/ 1011 h 1030"/>
                <a:gd name="T90" fmla="*/ 956 w 990"/>
                <a:gd name="T91" fmla="*/ 1020 h 1030"/>
                <a:gd name="T92" fmla="*/ 945 w 990"/>
                <a:gd name="T93" fmla="*/ 1026 h 1030"/>
                <a:gd name="T94" fmla="*/ 931 w 990"/>
                <a:gd name="T95" fmla="*/ 1030 h 1030"/>
                <a:gd name="T96" fmla="*/ 57 w 990"/>
                <a:gd name="T97" fmla="*/ 1030 h 1030"/>
                <a:gd name="T98" fmla="*/ 38 w 990"/>
                <a:gd name="T99" fmla="*/ 1026 h 1030"/>
                <a:gd name="T100" fmla="*/ 22 w 990"/>
                <a:gd name="T101" fmla="*/ 1019 h 1030"/>
                <a:gd name="T102" fmla="*/ 10 w 990"/>
                <a:gd name="T103" fmla="*/ 1007 h 1030"/>
                <a:gd name="T104" fmla="*/ 3 w 990"/>
                <a:gd name="T105" fmla="*/ 991 h 1030"/>
                <a:gd name="T106" fmla="*/ 0 w 990"/>
                <a:gd name="T107" fmla="*/ 972 h 1030"/>
                <a:gd name="T108" fmla="*/ 0 w 990"/>
                <a:gd name="T109" fmla="*/ 57 h 1030"/>
                <a:gd name="T110" fmla="*/ 3 w 990"/>
                <a:gd name="T111" fmla="*/ 37 h 1030"/>
                <a:gd name="T112" fmla="*/ 10 w 990"/>
                <a:gd name="T113" fmla="*/ 22 h 1030"/>
                <a:gd name="T114" fmla="*/ 22 w 990"/>
                <a:gd name="T115" fmla="*/ 10 h 1030"/>
                <a:gd name="T116" fmla="*/ 38 w 990"/>
                <a:gd name="T117" fmla="*/ 2 h 1030"/>
                <a:gd name="T118" fmla="*/ 57 w 990"/>
                <a:gd name="T11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0" h="1030">
                  <a:moveTo>
                    <a:pt x="114" y="114"/>
                  </a:moveTo>
                  <a:lnTo>
                    <a:pt x="114" y="915"/>
                  </a:lnTo>
                  <a:lnTo>
                    <a:pt x="823" y="915"/>
                  </a:lnTo>
                  <a:lnTo>
                    <a:pt x="791" y="856"/>
                  </a:lnTo>
                  <a:lnTo>
                    <a:pt x="763" y="794"/>
                  </a:lnTo>
                  <a:lnTo>
                    <a:pt x="740" y="732"/>
                  </a:lnTo>
                  <a:lnTo>
                    <a:pt x="720" y="669"/>
                  </a:lnTo>
                  <a:lnTo>
                    <a:pt x="706" y="603"/>
                  </a:lnTo>
                  <a:lnTo>
                    <a:pt x="694" y="535"/>
                  </a:lnTo>
                  <a:lnTo>
                    <a:pt x="688" y="468"/>
                  </a:lnTo>
                  <a:lnTo>
                    <a:pt x="686" y="400"/>
                  </a:lnTo>
                  <a:lnTo>
                    <a:pt x="687" y="342"/>
                  </a:lnTo>
                  <a:lnTo>
                    <a:pt x="692" y="284"/>
                  </a:lnTo>
                  <a:lnTo>
                    <a:pt x="700" y="227"/>
                  </a:lnTo>
                  <a:lnTo>
                    <a:pt x="711" y="169"/>
                  </a:lnTo>
                  <a:lnTo>
                    <a:pt x="725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807" y="0"/>
                  </a:lnTo>
                  <a:lnTo>
                    <a:pt x="823" y="3"/>
                  </a:lnTo>
                  <a:lnTo>
                    <a:pt x="839" y="11"/>
                  </a:lnTo>
                  <a:lnTo>
                    <a:pt x="852" y="23"/>
                  </a:lnTo>
                  <a:lnTo>
                    <a:pt x="860" y="39"/>
                  </a:lnTo>
                  <a:lnTo>
                    <a:pt x="861" y="57"/>
                  </a:lnTo>
                  <a:lnTo>
                    <a:pt x="858" y="74"/>
                  </a:lnTo>
                  <a:lnTo>
                    <a:pt x="836" y="136"/>
                  </a:lnTo>
                  <a:lnTo>
                    <a:pt x="820" y="199"/>
                  </a:lnTo>
                  <a:lnTo>
                    <a:pt x="809" y="264"/>
                  </a:lnTo>
                  <a:lnTo>
                    <a:pt x="802" y="330"/>
                  </a:lnTo>
                  <a:lnTo>
                    <a:pt x="800" y="394"/>
                  </a:lnTo>
                  <a:lnTo>
                    <a:pt x="803" y="467"/>
                  </a:lnTo>
                  <a:lnTo>
                    <a:pt x="812" y="538"/>
                  </a:lnTo>
                  <a:lnTo>
                    <a:pt x="826" y="607"/>
                  </a:lnTo>
                  <a:lnTo>
                    <a:pt x="846" y="676"/>
                  </a:lnTo>
                  <a:lnTo>
                    <a:pt x="871" y="742"/>
                  </a:lnTo>
                  <a:lnTo>
                    <a:pt x="901" y="808"/>
                  </a:lnTo>
                  <a:lnTo>
                    <a:pt x="938" y="870"/>
                  </a:lnTo>
                  <a:lnTo>
                    <a:pt x="978" y="932"/>
                  </a:lnTo>
                  <a:lnTo>
                    <a:pt x="983" y="943"/>
                  </a:lnTo>
                  <a:lnTo>
                    <a:pt x="987" y="955"/>
                  </a:lnTo>
                  <a:lnTo>
                    <a:pt x="990" y="966"/>
                  </a:lnTo>
                  <a:lnTo>
                    <a:pt x="988" y="979"/>
                  </a:lnTo>
                  <a:lnTo>
                    <a:pt x="983" y="989"/>
                  </a:lnTo>
                  <a:lnTo>
                    <a:pt x="976" y="1000"/>
                  </a:lnTo>
                  <a:lnTo>
                    <a:pt x="967" y="1011"/>
                  </a:lnTo>
                  <a:lnTo>
                    <a:pt x="956" y="1020"/>
                  </a:lnTo>
                  <a:lnTo>
                    <a:pt x="945" y="1026"/>
                  </a:lnTo>
                  <a:lnTo>
                    <a:pt x="931" y="1030"/>
                  </a:lnTo>
                  <a:lnTo>
                    <a:pt x="57" y="1030"/>
                  </a:lnTo>
                  <a:lnTo>
                    <a:pt x="38" y="1026"/>
                  </a:lnTo>
                  <a:lnTo>
                    <a:pt x="22" y="1019"/>
                  </a:lnTo>
                  <a:lnTo>
                    <a:pt x="10" y="1007"/>
                  </a:lnTo>
                  <a:lnTo>
                    <a:pt x="3" y="991"/>
                  </a:lnTo>
                  <a:lnTo>
                    <a:pt x="0" y="972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" name="Freeform 1307"/>
            <p:cNvSpPr>
              <a:spLocks noEditPoints="1"/>
            </p:cNvSpPr>
            <p:nvPr/>
          </p:nvSpPr>
          <p:spPr bwMode="auto">
            <a:xfrm>
              <a:off x="1077913" y="5253038"/>
              <a:ext cx="157162" cy="161925"/>
            </a:xfrm>
            <a:custGeom>
              <a:avLst/>
              <a:gdLst>
                <a:gd name="T0" fmla="*/ 265 w 990"/>
                <a:gd name="T1" fmla="*/ 103 h 1019"/>
                <a:gd name="T2" fmla="*/ 279 w 990"/>
                <a:gd name="T3" fmla="*/ 158 h 1019"/>
                <a:gd name="T4" fmla="*/ 290 w 990"/>
                <a:gd name="T5" fmla="*/ 216 h 1019"/>
                <a:gd name="T6" fmla="*/ 298 w 990"/>
                <a:gd name="T7" fmla="*/ 273 h 1019"/>
                <a:gd name="T8" fmla="*/ 303 w 990"/>
                <a:gd name="T9" fmla="*/ 331 h 1019"/>
                <a:gd name="T10" fmla="*/ 304 w 990"/>
                <a:gd name="T11" fmla="*/ 389 h 1019"/>
                <a:gd name="T12" fmla="*/ 302 w 990"/>
                <a:gd name="T13" fmla="*/ 457 h 1019"/>
                <a:gd name="T14" fmla="*/ 296 w 990"/>
                <a:gd name="T15" fmla="*/ 524 h 1019"/>
                <a:gd name="T16" fmla="*/ 284 w 990"/>
                <a:gd name="T17" fmla="*/ 592 h 1019"/>
                <a:gd name="T18" fmla="*/ 270 w 990"/>
                <a:gd name="T19" fmla="*/ 658 h 1019"/>
                <a:gd name="T20" fmla="*/ 250 w 990"/>
                <a:gd name="T21" fmla="*/ 721 h 1019"/>
                <a:gd name="T22" fmla="*/ 227 w 990"/>
                <a:gd name="T23" fmla="*/ 783 h 1019"/>
                <a:gd name="T24" fmla="*/ 199 w 990"/>
                <a:gd name="T25" fmla="*/ 845 h 1019"/>
                <a:gd name="T26" fmla="*/ 167 w 990"/>
                <a:gd name="T27" fmla="*/ 904 h 1019"/>
                <a:gd name="T28" fmla="*/ 876 w 990"/>
                <a:gd name="T29" fmla="*/ 904 h 1019"/>
                <a:gd name="T30" fmla="*/ 876 w 990"/>
                <a:gd name="T31" fmla="*/ 103 h 1019"/>
                <a:gd name="T32" fmla="*/ 265 w 990"/>
                <a:gd name="T33" fmla="*/ 103 h 1019"/>
                <a:gd name="T34" fmla="*/ 184 w 990"/>
                <a:gd name="T35" fmla="*/ 0 h 1019"/>
                <a:gd name="T36" fmla="*/ 933 w 990"/>
                <a:gd name="T37" fmla="*/ 0 h 1019"/>
                <a:gd name="T38" fmla="*/ 952 w 990"/>
                <a:gd name="T39" fmla="*/ 2 h 1019"/>
                <a:gd name="T40" fmla="*/ 968 w 990"/>
                <a:gd name="T41" fmla="*/ 11 h 1019"/>
                <a:gd name="T42" fmla="*/ 980 w 990"/>
                <a:gd name="T43" fmla="*/ 22 h 1019"/>
                <a:gd name="T44" fmla="*/ 987 w 990"/>
                <a:gd name="T45" fmla="*/ 38 h 1019"/>
                <a:gd name="T46" fmla="*/ 990 w 990"/>
                <a:gd name="T47" fmla="*/ 57 h 1019"/>
                <a:gd name="T48" fmla="*/ 990 w 990"/>
                <a:gd name="T49" fmla="*/ 973 h 1019"/>
                <a:gd name="T50" fmla="*/ 987 w 990"/>
                <a:gd name="T51" fmla="*/ 986 h 1019"/>
                <a:gd name="T52" fmla="*/ 980 w 990"/>
                <a:gd name="T53" fmla="*/ 999 h 1019"/>
                <a:gd name="T54" fmla="*/ 968 w 990"/>
                <a:gd name="T55" fmla="*/ 1009 h 1019"/>
                <a:gd name="T56" fmla="*/ 952 w 990"/>
                <a:gd name="T57" fmla="*/ 1015 h 1019"/>
                <a:gd name="T58" fmla="*/ 933 w 990"/>
                <a:gd name="T59" fmla="*/ 1019 h 1019"/>
                <a:gd name="T60" fmla="*/ 59 w 990"/>
                <a:gd name="T61" fmla="*/ 1019 h 1019"/>
                <a:gd name="T62" fmla="*/ 42 w 990"/>
                <a:gd name="T63" fmla="*/ 1016 h 1019"/>
                <a:gd name="T64" fmla="*/ 29 w 990"/>
                <a:gd name="T65" fmla="*/ 1010 h 1019"/>
                <a:gd name="T66" fmla="*/ 16 w 990"/>
                <a:gd name="T67" fmla="*/ 1001 h 1019"/>
                <a:gd name="T68" fmla="*/ 7 w 990"/>
                <a:gd name="T69" fmla="*/ 989 h 1019"/>
                <a:gd name="T70" fmla="*/ 2 w 990"/>
                <a:gd name="T71" fmla="*/ 979 h 1019"/>
                <a:gd name="T72" fmla="*/ 0 w 990"/>
                <a:gd name="T73" fmla="*/ 967 h 1019"/>
                <a:gd name="T74" fmla="*/ 3 w 990"/>
                <a:gd name="T75" fmla="*/ 955 h 1019"/>
                <a:gd name="T76" fmla="*/ 7 w 990"/>
                <a:gd name="T77" fmla="*/ 944 h 1019"/>
                <a:gd name="T78" fmla="*/ 13 w 990"/>
                <a:gd name="T79" fmla="*/ 932 h 1019"/>
                <a:gd name="T80" fmla="*/ 52 w 990"/>
                <a:gd name="T81" fmla="*/ 871 h 1019"/>
                <a:gd name="T82" fmla="*/ 89 w 990"/>
                <a:gd name="T83" fmla="*/ 808 h 1019"/>
                <a:gd name="T84" fmla="*/ 119 w 990"/>
                <a:gd name="T85" fmla="*/ 743 h 1019"/>
                <a:gd name="T86" fmla="*/ 144 w 990"/>
                <a:gd name="T87" fmla="*/ 676 h 1019"/>
                <a:gd name="T88" fmla="*/ 164 w 990"/>
                <a:gd name="T89" fmla="*/ 608 h 1019"/>
                <a:gd name="T90" fmla="*/ 178 w 990"/>
                <a:gd name="T91" fmla="*/ 538 h 1019"/>
                <a:gd name="T92" fmla="*/ 187 w 990"/>
                <a:gd name="T93" fmla="*/ 467 h 1019"/>
                <a:gd name="T94" fmla="*/ 190 w 990"/>
                <a:gd name="T95" fmla="*/ 394 h 1019"/>
                <a:gd name="T96" fmla="*/ 187 w 990"/>
                <a:gd name="T97" fmla="*/ 330 h 1019"/>
                <a:gd name="T98" fmla="*/ 179 w 990"/>
                <a:gd name="T99" fmla="*/ 264 h 1019"/>
                <a:gd name="T100" fmla="*/ 168 w 990"/>
                <a:gd name="T101" fmla="*/ 200 h 1019"/>
                <a:gd name="T102" fmla="*/ 151 w 990"/>
                <a:gd name="T103" fmla="*/ 136 h 1019"/>
                <a:gd name="T104" fmla="*/ 133 w 990"/>
                <a:gd name="T105" fmla="*/ 74 h 1019"/>
                <a:gd name="T106" fmla="*/ 129 w 990"/>
                <a:gd name="T107" fmla="*/ 64 h 1019"/>
                <a:gd name="T108" fmla="*/ 128 w 990"/>
                <a:gd name="T109" fmla="*/ 52 h 1019"/>
                <a:gd name="T110" fmla="*/ 129 w 990"/>
                <a:gd name="T111" fmla="*/ 41 h 1019"/>
                <a:gd name="T112" fmla="*/ 133 w 990"/>
                <a:gd name="T113" fmla="*/ 31 h 1019"/>
                <a:gd name="T114" fmla="*/ 138 w 990"/>
                <a:gd name="T115" fmla="*/ 23 h 1019"/>
                <a:gd name="T116" fmla="*/ 148 w 990"/>
                <a:gd name="T117" fmla="*/ 12 h 1019"/>
                <a:gd name="T118" fmla="*/ 158 w 990"/>
                <a:gd name="T119" fmla="*/ 5 h 1019"/>
                <a:gd name="T120" fmla="*/ 171 w 990"/>
                <a:gd name="T121" fmla="*/ 1 h 1019"/>
                <a:gd name="T122" fmla="*/ 184 w 990"/>
                <a:gd name="T123" fmla="*/ 0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0" h="1019">
                  <a:moveTo>
                    <a:pt x="265" y="103"/>
                  </a:moveTo>
                  <a:lnTo>
                    <a:pt x="279" y="158"/>
                  </a:lnTo>
                  <a:lnTo>
                    <a:pt x="290" y="216"/>
                  </a:lnTo>
                  <a:lnTo>
                    <a:pt x="298" y="273"/>
                  </a:lnTo>
                  <a:lnTo>
                    <a:pt x="303" y="331"/>
                  </a:lnTo>
                  <a:lnTo>
                    <a:pt x="304" y="389"/>
                  </a:lnTo>
                  <a:lnTo>
                    <a:pt x="302" y="457"/>
                  </a:lnTo>
                  <a:lnTo>
                    <a:pt x="296" y="524"/>
                  </a:lnTo>
                  <a:lnTo>
                    <a:pt x="284" y="592"/>
                  </a:lnTo>
                  <a:lnTo>
                    <a:pt x="270" y="658"/>
                  </a:lnTo>
                  <a:lnTo>
                    <a:pt x="250" y="721"/>
                  </a:lnTo>
                  <a:lnTo>
                    <a:pt x="227" y="783"/>
                  </a:lnTo>
                  <a:lnTo>
                    <a:pt x="199" y="845"/>
                  </a:lnTo>
                  <a:lnTo>
                    <a:pt x="167" y="904"/>
                  </a:lnTo>
                  <a:lnTo>
                    <a:pt x="876" y="904"/>
                  </a:lnTo>
                  <a:lnTo>
                    <a:pt x="876" y="103"/>
                  </a:lnTo>
                  <a:lnTo>
                    <a:pt x="265" y="103"/>
                  </a:lnTo>
                  <a:close/>
                  <a:moveTo>
                    <a:pt x="184" y="0"/>
                  </a:moveTo>
                  <a:lnTo>
                    <a:pt x="933" y="0"/>
                  </a:lnTo>
                  <a:lnTo>
                    <a:pt x="952" y="2"/>
                  </a:lnTo>
                  <a:lnTo>
                    <a:pt x="968" y="11"/>
                  </a:lnTo>
                  <a:lnTo>
                    <a:pt x="980" y="22"/>
                  </a:lnTo>
                  <a:lnTo>
                    <a:pt x="987" y="38"/>
                  </a:lnTo>
                  <a:lnTo>
                    <a:pt x="990" y="57"/>
                  </a:lnTo>
                  <a:lnTo>
                    <a:pt x="990" y="973"/>
                  </a:lnTo>
                  <a:lnTo>
                    <a:pt x="987" y="986"/>
                  </a:lnTo>
                  <a:lnTo>
                    <a:pt x="980" y="999"/>
                  </a:lnTo>
                  <a:lnTo>
                    <a:pt x="968" y="1009"/>
                  </a:lnTo>
                  <a:lnTo>
                    <a:pt x="952" y="1015"/>
                  </a:lnTo>
                  <a:lnTo>
                    <a:pt x="933" y="1019"/>
                  </a:lnTo>
                  <a:lnTo>
                    <a:pt x="59" y="1019"/>
                  </a:lnTo>
                  <a:lnTo>
                    <a:pt x="42" y="1016"/>
                  </a:lnTo>
                  <a:lnTo>
                    <a:pt x="29" y="1010"/>
                  </a:lnTo>
                  <a:lnTo>
                    <a:pt x="16" y="1001"/>
                  </a:lnTo>
                  <a:lnTo>
                    <a:pt x="7" y="989"/>
                  </a:lnTo>
                  <a:lnTo>
                    <a:pt x="2" y="979"/>
                  </a:lnTo>
                  <a:lnTo>
                    <a:pt x="0" y="967"/>
                  </a:lnTo>
                  <a:lnTo>
                    <a:pt x="3" y="955"/>
                  </a:lnTo>
                  <a:lnTo>
                    <a:pt x="7" y="944"/>
                  </a:lnTo>
                  <a:lnTo>
                    <a:pt x="13" y="932"/>
                  </a:lnTo>
                  <a:lnTo>
                    <a:pt x="52" y="871"/>
                  </a:lnTo>
                  <a:lnTo>
                    <a:pt x="89" y="808"/>
                  </a:lnTo>
                  <a:lnTo>
                    <a:pt x="119" y="743"/>
                  </a:lnTo>
                  <a:lnTo>
                    <a:pt x="144" y="676"/>
                  </a:lnTo>
                  <a:lnTo>
                    <a:pt x="164" y="608"/>
                  </a:lnTo>
                  <a:lnTo>
                    <a:pt x="178" y="538"/>
                  </a:lnTo>
                  <a:lnTo>
                    <a:pt x="187" y="467"/>
                  </a:lnTo>
                  <a:lnTo>
                    <a:pt x="190" y="394"/>
                  </a:lnTo>
                  <a:lnTo>
                    <a:pt x="187" y="330"/>
                  </a:lnTo>
                  <a:lnTo>
                    <a:pt x="179" y="264"/>
                  </a:lnTo>
                  <a:lnTo>
                    <a:pt x="168" y="200"/>
                  </a:lnTo>
                  <a:lnTo>
                    <a:pt x="151" y="136"/>
                  </a:lnTo>
                  <a:lnTo>
                    <a:pt x="133" y="74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9" y="41"/>
                  </a:lnTo>
                  <a:lnTo>
                    <a:pt x="133" y="31"/>
                  </a:lnTo>
                  <a:lnTo>
                    <a:pt x="138" y="23"/>
                  </a:lnTo>
                  <a:lnTo>
                    <a:pt x="148" y="12"/>
                  </a:lnTo>
                  <a:lnTo>
                    <a:pt x="158" y="5"/>
                  </a:lnTo>
                  <a:lnTo>
                    <a:pt x="171" y="1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" name="Freeform 1308"/>
            <p:cNvSpPr>
              <a:spLocks noEditPoints="1"/>
            </p:cNvSpPr>
            <p:nvPr/>
          </p:nvSpPr>
          <p:spPr bwMode="auto">
            <a:xfrm>
              <a:off x="844550" y="5197476"/>
              <a:ext cx="236537" cy="234950"/>
            </a:xfrm>
            <a:custGeom>
              <a:avLst/>
              <a:gdLst>
                <a:gd name="T0" fmla="*/ 616 w 1486"/>
                <a:gd name="T1" fmla="*/ 126 h 1487"/>
                <a:gd name="T2" fmla="*/ 443 w 1486"/>
                <a:gd name="T3" fmla="*/ 189 h 1487"/>
                <a:gd name="T4" fmla="*/ 298 w 1486"/>
                <a:gd name="T5" fmla="*/ 297 h 1487"/>
                <a:gd name="T6" fmla="*/ 190 w 1486"/>
                <a:gd name="T7" fmla="*/ 443 h 1487"/>
                <a:gd name="T8" fmla="*/ 127 w 1486"/>
                <a:gd name="T9" fmla="*/ 615 h 1487"/>
                <a:gd name="T10" fmla="*/ 117 w 1486"/>
                <a:gd name="T11" fmla="*/ 808 h 1487"/>
                <a:gd name="T12" fmla="*/ 163 w 1486"/>
                <a:gd name="T13" fmla="*/ 989 h 1487"/>
                <a:gd name="T14" fmla="*/ 258 w 1486"/>
                <a:gd name="T15" fmla="*/ 1144 h 1487"/>
                <a:gd name="T16" fmla="*/ 391 w 1486"/>
                <a:gd name="T17" fmla="*/ 1265 h 1487"/>
                <a:gd name="T18" fmla="*/ 556 w 1486"/>
                <a:gd name="T19" fmla="*/ 1344 h 1487"/>
                <a:gd name="T20" fmla="*/ 743 w 1486"/>
                <a:gd name="T21" fmla="*/ 1373 h 1487"/>
                <a:gd name="T22" fmla="*/ 930 w 1486"/>
                <a:gd name="T23" fmla="*/ 1344 h 1487"/>
                <a:gd name="T24" fmla="*/ 1095 w 1486"/>
                <a:gd name="T25" fmla="*/ 1265 h 1487"/>
                <a:gd name="T26" fmla="*/ 1228 w 1486"/>
                <a:gd name="T27" fmla="*/ 1144 h 1487"/>
                <a:gd name="T28" fmla="*/ 1323 w 1486"/>
                <a:gd name="T29" fmla="*/ 989 h 1487"/>
                <a:gd name="T30" fmla="*/ 1369 w 1486"/>
                <a:gd name="T31" fmla="*/ 808 h 1487"/>
                <a:gd name="T32" fmla="*/ 1359 w 1486"/>
                <a:gd name="T33" fmla="*/ 615 h 1487"/>
                <a:gd name="T34" fmla="*/ 1296 w 1486"/>
                <a:gd name="T35" fmla="*/ 443 h 1487"/>
                <a:gd name="T36" fmla="*/ 1188 w 1486"/>
                <a:gd name="T37" fmla="*/ 297 h 1487"/>
                <a:gd name="T38" fmla="*/ 1043 w 1486"/>
                <a:gd name="T39" fmla="*/ 189 h 1487"/>
                <a:gd name="T40" fmla="*/ 870 w 1486"/>
                <a:gd name="T41" fmla="*/ 126 h 1487"/>
                <a:gd name="T42" fmla="*/ 743 w 1486"/>
                <a:gd name="T43" fmla="*/ 0 h 1487"/>
                <a:gd name="T44" fmla="*/ 940 w 1486"/>
                <a:gd name="T45" fmla="*/ 26 h 1487"/>
                <a:gd name="T46" fmla="*/ 1118 w 1486"/>
                <a:gd name="T47" fmla="*/ 100 h 1487"/>
                <a:gd name="T48" fmla="*/ 1269 w 1486"/>
                <a:gd name="T49" fmla="*/ 217 h 1487"/>
                <a:gd name="T50" fmla="*/ 1385 w 1486"/>
                <a:gd name="T51" fmla="*/ 367 h 1487"/>
                <a:gd name="T52" fmla="*/ 1460 w 1486"/>
                <a:gd name="T53" fmla="*/ 545 h 1487"/>
                <a:gd name="T54" fmla="*/ 1486 w 1486"/>
                <a:gd name="T55" fmla="*/ 743 h 1487"/>
                <a:gd name="T56" fmla="*/ 1460 w 1486"/>
                <a:gd name="T57" fmla="*/ 941 h 1487"/>
                <a:gd name="T58" fmla="*/ 1385 w 1486"/>
                <a:gd name="T59" fmla="*/ 1119 h 1487"/>
                <a:gd name="T60" fmla="*/ 1269 w 1486"/>
                <a:gd name="T61" fmla="*/ 1270 h 1487"/>
                <a:gd name="T62" fmla="*/ 1118 w 1486"/>
                <a:gd name="T63" fmla="*/ 1385 h 1487"/>
                <a:gd name="T64" fmla="*/ 940 w 1486"/>
                <a:gd name="T65" fmla="*/ 1460 h 1487"/>
                <a:gd name="T66" fmla="*/ 743 w 1486"/>
                <a:gd name="T67" fmla="*/ 1487 h 1487"/>
                <a:gd name="T68" fmla="*/ 546 w 1486"/>
                <a:gd name="T69" fmla="*/ 1460 h 1487"/>
                <a:gd name="T70" fmla="*/ 368 w 1486"/>
                <a:gd name="T71" fmla="*/ 1385 h 1487"/>
                <a:gd name="T72" fmla="*/ 217 w 1486"/>
                <a:gd name="T73" fmla="*/ 1270 h 1487"/>
                <a:gd name="T74" fmla="*/ 101 w 1486"/>
                <a:gd name="T75" fmla="*/ 1119 h 1487"/>
                <a:gd name="T76" fmla="*/ 26 w 1486"/>
                <a:gd name="T77" fmla="*/ 941 h 1487"/>
                <a:gd name="T78" fmla="*/ 0 w 1486"/>
                <a:gd name="T79" fmla="*/ 743 h 1487"/>
                <a:gd name="T80" fmla="*/ 26 w 1486"/>
                <a:gd name="T81" fmla="*/ 545 h 1487"/>
                <a:gd name="T82" fmla="*/ 101 w 1486"/>
                <a:gd name="T83" fmla="*/ 367 h 1487"/>
                <a:gd name="T84" fmla="*/ 217 w 1486"/>
                <a:gd name="T85" fmla="*/ 217 h 1487"/>
                <a:gd name="T86" fmla="*/ 368 w 1486"/>
                <a:gd name="T87" fmla="*/ 100 h 1487"/>
                <a:gd name="T88" fmla="*/ 546 w 1486"/>
                <a:gd name="T89" fmla="*/ 26 h 1487"/>
                <a:gd name="T90" fmla="*/ 743 w 1486"/>
                <a:gd name="T91" fmla="*/ 0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6" h="1487">
                  <a:moveTo>
                    <a:pt x="743" y="114"/>
                  </a:moveTo>
                  <a:lnTo>
                    <a:pt x="679" y="117"/>
                  </a:lnTo>
                  <a:lnTo>
                    <a:pt x="616" y="126"/>
                  </a:lnTo>
                  <a:lnTo>
                    <a:pt x="556" y="142"/>
                  </a:lnTo>
                  <a:lnTo>
                    <a:pt x="498" y="163"/>
                  </a:lnTo>
                  <a:lnTo>
                    <a:pt x="443" y="189"/>
                  </a:lnTo>
                  <a:lnTo>
                    <a:pt x="391" y="221"/>
                  </a:lnTo>
                  <a:lnTo>
                    <a:pt x="343" y="256"/>
                  </a:lnTo>
                  <a:lnTo>
                    <a:pt x="298" y="297"/>
                  </a:lnTo>
                  <a:lnTo>
                    <a:pt x="258" y="342"/>
                  </a:lnTo>
                  <a:lnTo>
                    <a:pt x="221" y="391"/>
                  </a:lnTo>
                  <a:lnTo>
                    <a:pt x="190" y="443"/>
                  </a:lnTo>
                  <a:lnTo>
                    <a:pt x="163" y="498"/>
                  </a:lnTo>
                  <a:lnTo>
                    <a:pt x="142" y="555"/>
                  </a:lnTo>
                  <a:lnTo>
                    <a:pt x="127" y="615"/>
                  </a:lnTo>
                  <a:lnTo>
                    <a:pt x="117" y="679"/>
                  </a:lnTo>
                  <a:lnTo>
                    <a:pt x="114" y="743"/>
                  </a:lnTo>
                  <a:lnTo>
                    <a:pt x="117" y="808"/>
                  </a:lnTo>
                  <a:lnTo>
                    <a:pt x="127" y="870"/>
                  </a:lnTo>
                  <a:lnTo>
                    <a:pt x="142" y="930"/>
                  </a:lnTo>
                  <a:lnTo>
                    <a:pt x="163" y="989"/>
                  </a:lnTo>
                  <a:lnTo>
                    <a:pt x="190" y="1044"/>
                  </a:lnTo>
                  <a:lnTo>
                    <a:pt x="221" y="1096"/>
                  </a:lnTo>
                  <a:lnTo>
                    <a:pt x="258" y="1144"/>
                  </a:lnTo>
                  <a:lnTo>
                    <a:pt x="298" y="1188"/>
                  </a:lnTo>
                  <a:lnTo>
                    <a:pt x="343" y="1229"/>
                  </a:lnTo>
                  <a:lnTo>
                    <a:pt x="391" y="1265"/>
                  </a:lnTo>
                  <a:lnTo>
                    <a:pt x="443" y="1297"/>
                  </a:lnTo>
                  <a:lnTo>
                    <a:pt x="498" y="1323"/>
                  </a:lnTo>
                  <a:lnTo>
                    <a:pt x="556" y="1344"/>
                  </a:lnTo>
                  <a:lnTo>
                    <a:pt x="616" y="1359"/>
                  </a:lnTo>
                  <a:lnTo>
                    <a:pt x="679" y="1369"/>
                  </a:lnTo>
                  <a:lnTo>
                    <a:pt x="743" y="1373"/>
                  </a:lnTo>
                  <a:lnTo>
                    <a:pt x="807" y="1369"/>
                  </a:lnTo>
                  <a:lnTo>
                    <a:pt x="870" y="1359"/>
                  </a:lnTo>
                  <a:lnTo>
                    <a:pt x="930" y="1344"/>
                  </a:lnTo>
                  <a:lnTo>
                    <a:pt x="988" y="1323"/>
                  </a:lnTo>
                  <a:lnTo>
                    <a:pt x="1043" y="1297"/>
                  </a:lnTo>
                  <a:lnTo>
                    <a:pt x="1095" y="1265"/>
                  </a:lnTo>
                  <a:lnTo>
                    <a:pt x="1143" y="1229"/>
                  </a:lnTo>
                  <a:lnTo>
                    <a:pt x="1188" y="1188"/>
                  </a:lnTo>
                  <a:lnTo>
                    <a:pt x="1228" y="1144"/>
                  </a:lnTo>
                  <a:lnTo>
                    <a:pt x="1265" y="1096"/>
                  </a:lnTo>
                  <a:lnTo>
                    <a:pt x="1296" y="1044"/>
                  </a:lnTo>
                  <a:lnTo>
                    <a:pt x="1323" y="989"/>
                  </a:lnTo>
                  <a:lnTo>
                    <a:pt x="1344" y="930"/>
                  </a:lnTo>
                  <a:lnTo>
                    <a:pt x="1359" y="870"/>
                  </a:lnTo>
                  <a:lnTo>
                    <a:pt x="1369" y="808"/>
                  </a:lnTo>
                  <a:lnTo>
                    <a:pt x="1372" y="743"/>
                  </a:lnTo>
                  <a:lnTo>
                    <a:pt x="1369" y="679"/>
                  </a:lnTo>
                  <a:lnTo>
                    <a:pt x="1359" y="615"/>
                  </a:lnTo>
                  <a:lnTo>
                    <a:pt x="1344" y="555"/>
                  </a:lnTo>
                  <a:lnTo>
                    <a:pt x="1323" y="498"/>
                  </a:lnTo>
                  <a:lnTo>
                    <a:pt x="1296" y="443"/>
                  </a:lnTo>
                  <a:lnTo>
                    <a:pt x="1265" y="391"/>
                  </a:lnTo>
                  <a:lnTo>
                    <a:pt x="1228" y="342"/>
                  </a:lnTo>
                  <a:lnTo>
                    <a:pt x="1188" y="297"/>
                  </a:lnTo>
                  <a:lnTo>
                    <a:pt x="1143" y="256"/>
                  </a:lnTo>
                  <a:lnTo>
                    <a:pt x="1095" y="221"/>
                  </a:lnTo>
                  <a:lnTo>
                    <a:pt x="1043" y="189"/>
                  </a:lnTo>
                  <a:lnTo>
                    <a:pt x="988" y="163"/>
                  </a:lnTo>
                  <a:lnTo>
                    <a:pt x="930" y="142"/>
                  </a:lnTo>
                  <a:lnTo>
                    <a:pt x="870" y="126"/>
                  </a:lnTo>
                  <a:lnTo>
                    <a:pt x="807" y="117"/>
                  </a:lnTo>
                  <a:lnTo>
                    <a:pt x="743" y="114"/>
                  </a:lnTo>
                  <a:close/>
                  <a:moveTo>
                    <a:pt x="743" y="0"/>
                  </a:moveTo>
                  <a:lnTo>
                    <a:pt x="811" y="3"/>
                  </a:lnTo>
                  <a:lnTo>
                    <a:pt x="877" y="11"/>
                  </a:lnTo>
                  <a:lnTo>
                    <a:pt x="940" y="26"/>
                  </a:lnTo>
                  <a:lnTo>
                    <a:pt x="1003" y="45"/>
                  </a:lnTo>
                  <a:lnTo>
                    <a:pt x="1062" y="70"/>
                  </a:lnTo>
                  <a:lnTo>
                    <a:pt x="1118" y="100"/>
                  </a:lnTo>
                  <a:lnTo>
                    <a:pt x="1172" y="135"/>
                  </a:lnTo>
                  <a:lnTo>
                    <a:pt x="1222" y="174"/>
                  </a:lnTo>
                  <a:lnTo>
                    <a:pt x="1269" y="217"/>
                  </a:lnTo>
                  <a:lnTo>
                    <a:pt x="1312" y="264"/>
                  </a:lnTo>
                  <a:lnTo>
                    <a:pt x="1351" y="314"/>
                  </a:lnTo>
                  <a:lnTo>
                    <a:pt x="1385" y="367"/>
                  </a:lnTo>
                  <a:lnTo>
                    <a:pt x="1414" y="424"/>
                  </a:lnTo>
                  <a:lnTo>
                    <a:pt x="1439" y="483"/>
                  </a:lnTo>
                  <a:lnTo>
                    <a:pt x="1460" y="545"/>
                  </a:lnTo>
                  <a:lnTo>
                    <a:pt x="1475" y="609"/>
                  </a:lnTo>
                  <a:lnTo>
                    <a:pt x="1483" y="675"/>
                  </a:lnTo>
                  <a:lnTo>
                    <a:pt x="1486" y="743"/>
                  </a:lnTo>
                  <a:lnTo>
                    <a:pt x="1483" y="811"/>
                  </a:lnTo>
                  <a:lnTo>
                    <a:pt x="1475" y="877"/>
                  </a:lnTo>
                  <a:lnTo>
                    <a:pt x="1460" y="941"/>
                  </a:lnTo>
                  <a:lnTo>
                    <a:pt x="1439" y="1003"/>
                  </a:lnTo>
                  <a:lnTo>
                    <a:pt x="1414" y="1063"/>
                  </a:lnTo>
                  <a:lnTo>
                    <a:pt x="1385" y="1119"/>
                  </a:lnTo>
                  <a:lnTo>
                    <a:pt x="1351" y="1173"/>
                  </a:lnTo>
                  <a:lnTo>
                    <a:pt x="1312" y="1223"/>
                  </a:lnTo>
                  <a:lnTo>
                    <a:pt x="1269" y="1270"/>
                  </a:lnTo>
                  <a:lnTo>
                    <a:pt x="1222" y="1312"/>
                  </a:lnTo>
                  <a:lnTo>
                    <a:pt x="1172" y="1351"/>
                  </a:lnTo>
                  <a:lnTo>
                    <a:pt x="1118" y="1385"/>
                  </a:lnTo>
                  <a:lnTo>
                    <a:pt x="1062" y="1415"/>
                  </a:lnTo>
                  <a:lnTo>
                    <a:pt x="1003" y="1440"/>
                  </a:lnTo>
                  <a:lnTo>
                    <a:pt x="940" y="1460"/>
                  </a:lnTo>
                  <a:lnTo>
                    <a:pt x="877" y="1474"/>
                  </a:lnTo>
                  <a:lnTo>
                    <a:pt x="811" y="1484"/>
                  </a:lnTo>
                  <a:lnTo>
                    <a:pt x="743" y="1487"/>
                  </a:lnTo>
                  <a:lnTo>
                    <a:pt x="675" y="1484"/>
                  </a:lnTo>
                  <a:lnTo>
                    <a:pt x="609" y="1474"/>
                  </a:lnTo>
                  <a:lnTo>
                    <a:pt x="546" y="1460"/>
                  </a:lnTo>
                  <a:lnTo>
                    <a:pt x="483" y="1440"/>
                  </a:lnTo>
                  <a:lnTo>
                    <a:pt x="424" y="1415"/>
                  </a:lnTo>
                  <a:lnTo>
                    <a:pt x="368" y="1385"/>
                  </a:lnTo>
                  <a:lnTo>
                    <a:pt x="314" y="1351"/>
                  </a:lnTo>
                  <a:lnTo>
                    <a:pt x="264" y="1312"/>
                  </a:lnTo>
                  <a:lnTo>
                    <a:pt x="217" y="1270"/>
                  </a:lnTo>
                  <a:lnTo>
                    <a:pt x="174" y="1223"/>
                  </a:lnTo>
                  <a:lnTo>
                    <a:pt x="136" y="1173"/>
                  </a:lnTo>
                  <a:lnTo>
                    <a:pt x="101" y="1119"/>
                  </a:lnTo>
                  <a:lnTo>
                    <a:pt x="72" y="1063"/>
                  </a:lnTo>
                  <a:lnTo>
                    <a:pt x="47" y="1003"/>
                  </a:lnTo>
                  <a:lnTo>
                    <a:pt x="26" y="941"/>
                  </a:lnTo>
                  <a:lnTo>
                    <a:pt x="11" y="877"/>
                  </a:lnTo>
                  <a:lnTo>
                    <a:pt x="3" y="811"/>
                  </a:lnTo>
                  <a:lnTo>
                    <a:pt x="0" y="743"/>
                  </a:lnTo>
                  <a:lnTo>
                    <a:pt x="3" y="675"/>
                  </a:lnTo>
                  <a:lnTo>
                    <a:pt x="11" y="609"/>
                  </a:lnTo>
                  <a:lnTo>
                    <a:pt x="26" y="545"/>
                  </a:lnTo>
                  <a:lnTo>
                    <a:pt x="47" y="483"/>
                  </a:lnTo>
                  <a:lnTo>
                    <a:pt x="72" y="424"/>
                  </a:lnTo>
                  <a:lnTo>
                    <a:pt x="101" y="367"/>
                  </a:lnTo>
                  <a:lnTo>
                    <a:pt x="136" y="314"/>
                  </a:lnTo>
                  <a:lnTo>
                    <a:pt x="174" y="264"/>
                  </a:lnTo>
                  <a:lnTo>
                    <a:pt x="217" y="217"/>
                  </a:lnTo>
                  <a:lnTo>
                    <a:pt x="264" y="174"/>
                  </a:lnTo>
                  <a:lnTo>
                    <a:pt x="314" y="135"/>
                  </a:lnTo>
                  <a:lnTo>
                    <a:pt x="368" y="100"/>
                  </a:lnTo>
                  <a:lnTo>
                    <a:pt x="424" y="70"/>
                  </a:lnTo>
                  <a:lnTo>
                    <a:pt x="483" y="45"/>
                  </a:lnTo>
                  <a:lnTo>
                    <a:pt x="546" y="26"/>
                  </a:lnTo>
                  <a:lnTo>
                    <a:pt x="609" y="11"/>
                  </a:lnTo>
                  <a:lnTo>
                    <a:pt x="675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" name="Freeform 1309"/>
            <p:cNvSpPr>
              <a:spLocks/>
            </p:cNvSpPr>
            <p:nvPr/>
          </p:nvSpPr>
          <p:spPr bwMode="auto">
            <a:xfrm>
              <a:off x="890588" y="5241926"/>
              <a:ext cx="80962" cy="82550"/>
            </a:xfrm>
            <a:custGeom>
              <a:avLst/>
              <a:gdLst>
                <a:gd name="T0" fmla="*/ 457 w 514"/>
                <a:gd name="T1" fmla="*/ 0 h 514"/>
                <a:gd name="T2" fmla="*/ 476 w 514"/>
                <a:gd name="T3" fmla="*/ 2 h 514"/>
                <a:gd name="T4" fmla="*/ 492 w 514"/>
                <a:gd name="T5" fmla="*/ 10 h 514"/>
                <a:gd name="T6" fmla="*/ 504 w 514"/>
                <a:gd name="T7" fmla="*/ 21 h 514"/>
                <a:gd name="T8" fmla="*/ 511 w 514"/>
                <a:gd name="T9" fmla="*/ 37 h 514"/>
                <a:gd name="T10" fmla="*/ 514 w 514"/>
                <a:gd name="T11" fmla="*/ 57 h 514"/>
                <a:gd name="T12" fmla="*/ 511 w 514"/>
                <a:gd name="T13" fmla="*/ 75 h 514"/>
                <a:gd name="T14" fmla="*/ 504 w 514"/>
                <a:gd name="T15" fmla="*/ 91 h 514"/>
                <a:gd name="T16" fmla="*/ 492 w 514"/>
                <a:gd name="T17" fmla="*/ 104 h 514"/>
                <a:gd name="T18" fmla="*/ 476 w 514"/>
                <a:gd name="T19" fmla="*/ 111 h 514"/>
                <a:gd name="T20" fmla="*/ 457 w 514"/>
                <a:gd name="T21" fmla="*/ 114 h 514"/>
                <a:gd name="T22" fmla="*/ 410 w 514"/>
                <a:gd name="T23" fmla="*/ 117 h 514"/>
                <a:gd name="T24" fmla="*/ 367 w 514"/>
                <a:gd name="T25" fmla="*/ 126 h 514"/>
                <a:gd name="T26" fmla="*/ 324 w 514"/>
                <a:gd name="T27" fmla="*/ 141 h 514"/>
                <a:gd name="T28" fmla="*/ 284 w 514"/>
                <a:gd name="T29" fmla="*/ 161 h 514"/>
                <a:gd name="T30" fmla="*/ 248 w 514"/>
                <a:gd name="T31" fmla="*/ 186 h 514"/>
                <a:gd name="T32" fmla="*/ 215 w 514"/>
                <a:gd name="T33" fmla="*/ 215 h 514"/>
                <a:gd name="T34" fmla="*/ 186 w 514"/>
                <a:gd name="T35" fmla="*/ 247 h 514"/>
                <a:gd name="T36" fmla="*/ 161 w 514"/>
                <a:gd name="T37" fmla="*/ 284 h 514"/>
                <a:gd name="T38" fmla="*/ 141 w 514"/>
                <a:gd name="T39" fmla="*/ 324 h 514"/>
                <a:gd name="T40" fmla="*/ 126 w 514"/>
                <a:gd name="T41" fmla="*/ 366 h 514"/>
                <a:gd name="T42" fmla="*/ 117 w 514"/>
                <a:gd name="T43" fmla="*/ 410 h 514"/>
                <a:gd name="T44" fmla="*/ 114 w 514"/>
                <a:gd name="T45" fmla="*/ 457 h 514"/>
                <a:gd name="T46" fmla="*/ 111 w 514"/>
                <a:gd name="T47" fmla="*/ 476 h 514"/>
                <a:gd name="T48" fmla="*/ 104 w 514"/>
                <a:gd name="T49" fmla="*/ 492 h 514"/>
                <a:gd name="T50" fmla="*/ 92 w 514"/>
                <a:gd name="T51" fmla="*/ 504 h 514"/>
                <a:gd name="T52" fmla="*/ 76 w 514"/>
                <a:gd name="T53" fmla="*/ 511 h 514"/>
                <a:gd name="T54" fmla="*/ 57 w 514"/>
                <a:gd name="T55" fmla="*/ 514 h 514"/>
                <a:gd name="T56" fmla="*/ 38 w 514"/>
                <a:gd name="T57" fmla="*/ 511 h 514"/>
                <a:gd name="T58" fmla="*/ 21 w 514"/>
                <a:gd name="T59" fmla="*/ 504 h 514"/>
                <a:gd name="T60" fmla="*/ 10 w 514"/>
                <a:gd name="T61" fmla="*/ 492 h 514"/>
                <a:gd name="T62" fmla="*/ 3 w 514"/>
                <a:gd name="T63" fmla="*/ 476 h 514"/>
                <a:gd name="T64" fmla="*/ 0 w 514"/>
                <a:gd name="T65" fmla="*/ 457 h 514"/>
                <a:gd name="T66" fmla="*/ 3 w 514"/>
                <a:gd name="T67" fmla="*/ 404 h 514"/>
                <a:gd name="T68" fmla="*/ 12 w 514"/>
                <a:gd name="T69" fmla="*/ 352 h 514"/>
                <a:gd name="T70" fmla="*/ 27 w 514"/>
                <a:gd name="T71" fmla="*/ 303 h 514"/>
                <a:gd name="T72" fmla="*/ 46 w 514"/>
                <a:gd name="T73" fmla="*/ 255 h 514"/>
                <a:gd name="T74" fmla="*/ 71 w 514"/>
                <a:gd name="T75" fmla="*/ 212 h 514"/>
                <a:gd name="T76" fmla="*/ 100 w 514"/>
                <a:gd name="T77" fmla="*/ 171 h 514"/>
                <a:gd name="T78" fmla="*/ 134 w 514"/>
                <a:gd name="T79" fmla="*/ 134 h 514"/>
                <a:gd name="T80" fmla="*/ 171 w 514"/>
                <a:gd name="T81" fmla="*/ 100 h 514"/>
                <a:gd name="T82" fmla="*/ 213 w 514"/>
                <a:gd name="T83" fmla="*/ 70 h 514"/>
                <a:gd name="T84" fmla="*/ 256 w 514"/>
                <a:gd name="T85" fmla="*/ 46 h 514"/>
                <a:gd name="T86" fmla="*/ 303 w 514"/>
                <a:gd name="T87" fmla="*/ 26 h 514"/>
                <a:gd name="T88" fmla="*/ 352 w 514"/>
                <a:gd name="T89" fmla="*/ 11 h 514"/>
                <a:gd name="T90" fmla="*/ 404 w 514"/>
                <a:gd name="T91" fmla="*/ 3 h 514"/>
                <a:gd name="T92" fmla="*/ 457 w 514"/>
                <a:gd name="T9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4" h="514">
                  <a:moveTo>
                    <a:pt x="457" y="0"/>
                  </a:moveTo>
                  <a:lnTo>
                    <a:pt x="476" y="2"/>
                  </a:lnTo>
                  <a:lnTo>
                    <a:pt x="492" y="10"/>
                  </a:lnTo>
                  <a:lnTo>
                    <a:pt x="504" y="21"/>
                  </a:lnTo>
                  <a:lnTo>
                    <a:pt x="511" y="37"/>
                  </a:lnTo>
                  <a:lnTo>
                    <a:pt x="514" y="57"/>
                  </a:lnTo>
                  <a:lnTo>
                    <a:pt x="511" y="75"/>
                  </a:lnTo>
                  <a:lnTo>
                    <a:pt x="504" y="91"/>
                  </a:lnTo>
                  <a:lnTo>
                    <a:pt x="492" y="104"/>
                  </a:lnTo>
                  <a:lnTo>
                    <a:pt x="476" y="111"/>
                  </a:lnTo>
                  <a:lnTo>
                    <a:pt x="457" y="114"/>
                  </a:lnTo>
                  <a:lnTo>
                    <a:pt x="410" y="117"/>
                  </a:lnTo>
                  <a:lnTo>
                    <a:pt x="367" y="126"/>
                  </a:lnTo>
                  <a:lnTo>
                    <a:pt x="324" y="141"/>
                  </a:lnTo>
                  <a:lnTo>
                    <a:pt x="284" y="161"/>
                  </a:lnTo>
                  <a:lnTo>
                    <a:pt x="248" y="186"/>
                  </a:lnTo>
                  <a:lnTo>
                    <a:pt x="215" y="215"/>
                  </a:lnTo>
                  <a:lnTo>
                    <a:pt x="186" y="247"/>
                  </a:lnTo>
                  <a:lnTo>
                    <a:pt x="161" y="284"/>
                  </a:lnTo>
                  <a:lnTo>
                    <a:pt x="141" y="324"/>
                  </a:lnTo>
                  <a:lnTo>
                    <a:pt x="126" y="366"/>
                  </a:lnTo>
                  <a:lnTo>
                    <a:pt x="117" y="410"/>
                  </a:lnTo>
                  <a:lnTo>
                    <a:pt x="114" y="457"/>
                  </a:lnTo>
                  <a:lnTo>
                    <a:pt x="111" y="476"/>
                  </a:lnTo>
                  <a:lnTo>
                    <a:pt x="104" y="492"/>
                  </a:lnTo>
                  <a:lnTo>
                    <a:pt x="92" y="504"/>
                  </a:lnTo>
                  <a:lnTo>
                    <a:pt x="76" y="511"/>
                  </a:lnTo>
                  <a:lnTo>
                    <a:pt x="57" y="514"/>
                  </a:lnTo>
                  <a:lnTo>
                    <a:pt x="38" y="511"/>
                  </a:lnTo>
                  <a:lnTo>
                    <a:pt x="21" y="504"/>
                  </a:lnTo>
                  <a:lnTo>
                    <a:pt x="10" y="492"/>
                  </a:lnTo>
                  <a:lnTo>
                    <a:pt x="3" y="476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2" y="352"/>
                  </a:lnTo>
                  <a:lnTo>
                    <a:pt x="27" y="303"/>
                  </a:lnTo>
                  <a:lnTo>
                    <a:pt x="46" y="255"/>
                  </a:lnTo>
                  <a:lnTo>
                    <a:pt x="71" y="212"/>
                  </a:lnTo>
                  <a:lnTo>
                    <a:pt x="100" y="171"/>
                  </a:lnTo>
                  <a:lnTo>
                    <a:pt x="134" y="134"/>
                  </a:lnTo>
                  <a:lnTo>
                    <a:pt x="171" y="100"/>
                  </a:lnTo>
                  <a:lnTo>
                    <a:pt x="213" y="70"/>
                  </a:lnTo>
                  <a:lnTo>
                    <a:pt x="256" y="46"/>
                  </a:lnTo>
                  <a:lnTo>
                    <a:pt x="303" y="26"/>
                  </a:lnTo>
                  <a:lnTo>
                    <a:pt x="352" y="11"/>
                  </a:lnTo>
                  <a:lnTo>
                    <a:pt x="404" y="3"/>
                  </a:lnTo>
                  <a:lnTo>
                    <a:pt x="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" name="Freeform 1310"/>
            <p:cNvSpPr>
              <a:spLocks noEditPoints="1"/>
            </p:cNvSpPr>
            <p:nvPr/>
          </p:nvSpPr>
          <p:spPr bwMode="auto">
            <a:xfrm>
              <a:off x="771525" y="5087938"/>
              <a:ext cx="92075" cy="53975"/>
            </a:xfrm>
            <a:custGeom>
              <a:avLst/>
              <a:gdLst>
                <a:gd name="T0" fmla="*/ 114 w 571"/>
                <a:gd name="T1" fmla="*/ 114 h 343"/>
                <a:gd name="T2" fmla="*/ 114 w 571"/>
                <a:gd name="T3" fmla="*/ 229 h 343"/>
                <a:gd name="T4" fmla="*/ 457 w 571"/>
                <a:gd name="T5" fmla="*/ 229 h 343"/>
                <a:gd name="T6" fmla="*/ 457 w 571"/>
                <a:gd name="T7" fmla="*/ 114 h 343"/>
                <a:gd name="T8" fmla="*/ 114 w 571"/>
                <a:gd name="T9" fmla="*/ 114 h 343"/>
                <a:gd name="T10" fmla="*/ 57 w 571"/>
                <a:gd name="T11" fmla="*/ 0 h 343"/>
                <a:gd name="T12" fmla="*/ 514 w 571"/>
                <a:gd name="T13" fmla="*/ 0 h 343"/>
                <a:gd name="T14" fmla="*/ 533 w 571"/>
                <a:gd name="T15" fmla="*/ 2 h 343"/>
                <a:gd name="T16" fmla="*/ 549 w 571"/>
                <a:gd name="T17" fmla="*/ 10 h 343"/>
                <a:gd name="T18" fmla="*/ 561 w 571"/>
                <a:gd name="T19" fmla="*/ 22 h 343"/>
                <a:gd name="T20" fmla="*/ 568 w 571"/>
                <a:gd name="T21" fmla="*/ 37 h 343"/>
                <a:gd name="T22" fmla="*/ 571 w 571"/>
                <a:gd name="T23" fmla="*/ 57 h 343"/>
                <a:gd name="T24" fmla="*/ 571 w 571"/>
                <a:gd name="T25" fmla="*/ 286 h 343"/>
                <a:gd name="T26" fmla="*/ 568 w 571"/>
                <a:gd name="T27" fmla="*/ 305 h 343"/>
                <a:gd name="T28" fmla="*/ 561 w 571"/>
                <a:gd name="T29" fmla="*/ 320 h 343"/>
                <a:gd name="T30" fmla="*/ 549 w 571"/>
                <a:gd name="T31" fmla="*/ 333 h 343"/>
                <a:gd name="T32" fmla="*/ 533 w 571"/>
                <a:gd name="T33" fmla="*/ 340 h 343"/>
                <a:gd name="T34" fmla="*/ 514 w 571"/>
                <a:gd name="T35" fmla="*/ 343 h 343"/>
                <a:gd name="T36" fmla="*/ 57 w 571"/>
                <a:gd name="T37" fmla="*/ 343 h 343"/>
                <a:gd name="T38" fmla="*/ 38 w 571"/>
                <a:gd name="T39" fmla="*/ 340 h 343"/>
                <a:gd name="T40" fmla="*/ 21 w 571"/>
                <a:gd name="T41" fmla="*/ 333 h 343"/>
                <a:gd name="T42" fmla="*/ 10 w 571"/>
                <a:gd name="T43" fmla="*/ 320 h 343"/>
                <a:gd name="T44" fmla="*/ 3 w 571"/>
                <a:gd name="T45" fmla="*/ 305 h 343"/>
                <a:gd name="T46" fmla="*/ 0 w 571"/>
                <a:gd name="T47" fmla="*/ 286 h 343"/>
                <a:gd name="T48" fmla="*/ 0 w 571"/>
                <a:gd name="T49" fmla="*/ 57 h 343"/>
                <a:gd name="T50" fmla="*/ 3 w 571"/>
                <a:gd name="T51" fmla="*/ 37 h 343"/>
                <a:gd name="T52" fmla="*/ 10 w 571"/>
                <a:gd name="T53" fmla="*/ 22 h 343"/>
                <a:gd name="T54" fmla="*/ 21 w 571"/>
                <a:gd name="T55" fmla="*/ 10 h 343"/>
                <a:gd name="T56" fmla="*/ 38 w 571"/>
                <a:gd name="T57" fmla="*/ 2 h 343"/>
                <a:gd name="T58" fmla="*/ 57 w 571"/>
                <a:gd name="T5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1" h="343">
                  <a:moveTo>
                    <a:pt x="114" y="114"/>
                  </a:moveTo>
                  <a:lnTo>
                    <a:pt x="114" y="229"/>
                  </a:lnTo>
                  <a:lnTo>
                    <a:pt x="457" y="229"/>
                  </a:lnTo>
                  <a:lnTo>
                    <a:pt x="457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514" y="0"/>
                  </a:lnTo>
                  <a:lnTo>
                    <a:pt x="533" y="2"/>
                  </a:lnTo>
                  <a:lnTo>
                    <a:pt x="549" y="10"/>
                  </a:lnTo>
                  <a:lnTo>
                    <a:pt x="561" y="22"/>
                  </a:lnTo>
                  <a:lnTo>
                    <a:pt x="568" y="37"/>
                  </a:lnTo>
                  <a:lnTo>
                    <a:pt x="571" y="57"/>
                  </a:lnTo>
                  <a:lnTo>
                    <a:pt x="571" y="286"/>
                  </a:lnTo>
                  <a:lnTo>
                    <a:pt x="568" y="305"/>
                  </a:lnTo>
                  <a:lnTo>
                    <a:pt x="561" y="320"/>
                  </a:lnTo>
                  <a:lnTo>
                    <a:pt x="549" y="333"/>
                  </a:lnTo>
                  <a:lnTo>
                    <a:pt x="533" y="340"/>
                  </a:lnTo>
                  <a:lnTo>
                    <a:pt x="514" y="343"/>
                  </a:lnTo>
                  <a:lnTo>
                    <a:pt x="57" y="343"/>
                  </a:lnTo>
                  <a:lnTo>
                    <a:pt x="38" y="340"/>
                  </a:lnTo>
                  <a:lnTo>
                    <a:pt x="21" y="333"/>
                  </a:lnTo>
                  <a:lnTo>
                    <a:pt x="10" y="320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" name="Freeform 1311"/>
            <p:cNvSpPr>
              <a:spLocks/>
            </p:cNvSpPr>
            <p:nvPr/>
          </p:nvSpPr>
          <p:spPr bwMode="auto">
            <a:xfrm>
              <a:off x="727075" y="5287963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1" name="Freeform 1312"/>
            <p:cNvSpPr>
              <a:spLocks/>
            </p:cNvSpPr>
            <p:nvPr/>
          </p:nvSpPr>
          <p:spPr bwMode="auto">
            <a:xfrm>
              <a:off x="763588" y="5287963"/>
              <a:ext cx="17462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1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2" name="Freeform 1313"/>
            <p:cNvSpPr>
              <a:spLocks noEditPoints="1"/>
            </p:cNvSpPr>
            <p:nvPr/>
          </p:nvSpPr>
          <p:spPr bwMode="auto">
            <a:xfrm>
              <a:off x="1108075" y="5151438"/>
              <a:ext cx="90487" cy="90488"/>
            </a:xfrm>
            <a:custGeom>
              <a:avLst/>
              <a:gdLst>
                <a:gd name="T0" fmla="*/ 254 w 571"/>
                <a:gd name="T1" fmla="*/ 117 h 573"/>
                <a:gd name="T2" fmla="*/ 198 w 571"/>
                <a:gd name="T3" fmla="*/ 138 h 573"/>
                <a:gd name="T4" fmla="*/ 153 w 571"/>
                <a:gd name="T5" fmla="*/ 174 h 573"/>
                <a:gd name="T6" fmla="*/ 124 w 571"/>
                <a:gd name="T7" fmla="*/ 225 h 573"/>
                <a:gd name="T8" fmla="*/ 114 w 571"/>
                <a:gd name="T9" fmla="*/ 287 h 573"/>
                <a:gd name="T10" fmla="*/ 124 w 571"/>
                <a:gd name="T11" fmla="*/ 347 h 573"/>
                <a:gd name="T12" fmla="*/ 153 w 571"/>
                <a:gd name="T13" fmla="*/ 398 h 573"/>
                <a:gd name="T14" fmla="*/ 198 w 571"/>
                <a:gd name="T15" fmla="*/ 435 h 573"/>
                <a:gd name="T16" fmla="*/ 254 w 571"/>
                <a:gd name="T17" fmla="*/ 455 h 573"/>
                <a:gd name="T18" fmla="*/ 317 w 571"/>
                <a:gd name="T19" fmla="*/ 455 h 573"/>
                <a:gd name="T20" fmla="*/ 373 w 571"/>
                <a:gd name="T21" fmla="*/ 435 h 573"/>
                <a:gd name="T22" fmla="*/ 418 w 571"/>
                <a:gd name="T23" fmla="*/ 398 h 573"/>
                <a:gd name="T24" fmla="*/ 447 w 571"/>
                <a:gd name="T25" fmla="*/ 347 h 573"/>
                <a:gd name="T26" fmla="*/ 457 w 571"/>
                <a:gd name="T27" fmla="*/ 287 h 573"/>
                <a:gd name="T28" fmla="*/ 447 w 571"/>
                <a:gd name="T29" fmla="*/ 225 h 573"/>
                <a:gd name="T30" fmla="*/ 418 w 571"/>
                <a:gd name="T31" fmla="*/ 174 h 573"/>
                <a:gd name="T32" fmla="*/ 373 w 571"/>
                <a:gd name="T33" fmla="*/ 138 h 573"/>
                <a:gd name="T34" fmla="*/ 317 w 571"/>
                <a:gd name="T35" fmla="*/ 117 h 573"/>
                <a:gd name="T36" fmla="*/ 286 w 571"/>
                <a:gd name="T37" fmla="*/ 0 h 573"/>
                <a:gd name="T38" fmla="*/ 369 w 571"/>
                <a:gd name="T39" fmla="*/ 12 h 573"/>
                <a:gd name="T40" fmla="*/ 442 w 571"/>
                <a:gd name="T41" fmla="*/ 45 h 573"/>
                <a:gd name="T42" fmla="*/ 502 w 571"/>
                <a:gd name="T43" fmla="*/ 97 h 573"/>
                <a:gd name="T44" fmla="*/ 545 w 571"/>
                <a:gd name="T45" fmla="*/ 165 h 573"/>
                <a:gd name="T46" fmla="*/ 568 w 571"/>
                <a:gd name="T47" fmla="*/ 244 h 573"/>
                <a:gd name="T48" fmla="*/ 568 w 571"/>
                <a:gd name="T49" fmla="*/ 329 h 573"/>
                <a:gd name="T50" fmla="*/ 545 w 571"/>
                <a:gd name="T51" fmla="*/ 408 h 573"/>
                <a:gd name="T52" fmla="*/ 502 w 571"/>
                <a:gd name="T53" fmla="*/ 475 h 573"/>
                <a:gd name="T54" fmla="*/ 442 w 571"/>
                <a:gd name="T55" fmla="*/ 527 h 573"/>
                <a:gd name="T56" fmla="*/ 369 w 571"/>
                <a:gd name="T57" fmla="*/ 560 h 573"/>
                <a:gd name="T58" fmla="*/ 286 w 571"/>
                <a:gd name="T59" fmla="*/ 573 h 573"/>
                <a:gd name="T60" fmla="*/ 202 w 571"/>
                <a:gd name="T61" fmla="*/ 560 h 573"/>
                <a:gd name="T62" fmla="*/ 129 w 571"/>
                <a:gd name="T63" fmla="*/ 527 h 573"/>
                <a:gd name="T64" fmla="*/ 69 w 571"/>
                <a:gd name="T65" fmla="*/ 475 h 573"/>
                <a:gd name="T66" fmla="*/ 26 w 571"/>
                <a:gd name="T67" fmla="*/ 408 h 573"/>
                <a:gd name="T68" fmla="*/ 3 w 571"/>
                <a:gd name="T69" fmla="*/ 329 h 573"/>
                <a:gd name="T70" fmla="*/ 3 w 571"/>
                <a:gd name="T71" fmla="*/ 244 h 573"/>
                <a:gd name="T72" fmla="*/ 26 w 571"/>
                <a:gd name="T73" fmla="*/ 165 h 573"/>
                <a:gd name="T74" fmla="*/ 69 w 571"/>
                <a:gd name="T75" fmla="*/ 97 h 573"/>
                <a:gd name="T76" fmla="*/ 129 w 571"/>
                <a:gd name="T77" fmla="*/ 45 h 573"/>
                <a:gd name="T78" fmla="*/ 202 w 571"/>
                <a:gd name="T79" fmla="*/ 12 h 573"/>
                <a:gd name="T80" fmla="*/ 286 w 571"/>
                <a:gd name="T81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1" h="573">
                  <a:moveTo>
                    <a:pt x="286" y="115"/>
                  </a:moveTo>
                  <a:lnTo>
                    <a:pt x="254" y="117"/>
                  </a:lnTo>
                  <a:lnTo>
                    <a:pt x="224" y="125"/>
                  </a:lnTo>
                  <a:lnTo>
                    <a:pt x="198" y="138"/>
                  </a:lnTo>
                  <a:lnTo>
                    <a:pt x="174" y="154"/>
                  </a:lnTo>
                  <a:lnTo>
                    <a:pt x="153" y="174"/>
                  </a:lnTo>
                  <a:lnTo>
                    <a:pt x="137" y="198"/>
                  </a:lnTo>
                  <a:lnTo>
                    <a:pt x="124" y="225"/>
                  </a:lnTo>
                  <a:lnTo>
                    <a:pt x="117" y="254"/>
                  </a:lnTo>
                  <a:lnTo>
                    <a:pt x="114" y="287"/>
                  </a:lnTo>
                  <a:lnTo>
                    <a:pt x="117" y="318"/>
                  </a:lnTo>
                  <a:lnTo>
                    <a:pt x="124" y="347"/>
                  </a:lnTo>
                  <a:lnTo>
                    <a:pt x="137" y="374"/>
                  </a:lnTo>
                  <a:lnTo>
                    <a:pt x="153" y="398"/>
                  </a:lnTo>
                  <a:lnTo>
                    <a:pt x="174" y="419"/>
                  </a:lnTo>
                  <a:lnTo>
                    <a:pt x="198" y="435"/>
                  </a:lnTo>
                  <a:lnTo>
                    <a:pt x="224" y="448"/>
                  </a:lnTo>
                  <a:lnTo>
                    <a:pt x="254" y="455"/>
                  </a:lnTo>
                  <a:lnTo>
                    <a:pt x="286" y="458"/>
                  </a:lnTo>
                  <a:lnTo>
                    <a:pt x="317" y="455"/>
                  </a:lnTo>
                  <a:lnTo>
                    <a:pt x="347" y="448"/>
                  </a:lnTo>
                  <a:lnTo>
                    <a:pt x="373" y="435"/>
                  </a:lnTo>
                  <a:lnTo>
                    <a:pt x="397" y="419"/>
                  </a:lnTo>
                  <a:lnTo>
                    <a:pt x="418" y="398"/>
                  </a:lnTo>
                  <a:lnTo>
                    <a:pt x="434" y="374"/>
                  </a:lnTo>
                  <a:lnTo>
                    <a:pt x="447" y="347"/>
                  </a:lnTo>
                  <a:lnTo>
                    <a:pt x="454" y="318"/>
                  </a:lnTo>
                  <a:lnTo>
                    <a:pt x="457" y="287"/>
                  </a:lnTo>
                  <a:lnTo>
                    <a:pt x="454" y="254"/>
                  </a:lnTo>
                  <a:lnTo>
                    <a:pt x="447" y="225"/>
                  </a:lnTo>
                  <a:lnTo>
                    <a:pt x="434" y="198"/>
                  </a:lnTo>
                  <a:lnTo>
                    <a:pt x="418" y="174"/>
                  </a:lnTo>
                  <a:lnTo>
                    <a:pt x="397" y="154"/>
                  </a:lnTo>
                  <a:lnTo>
                    <a:pt x="373" y="138"/>
                  </a:lnTo>
                  <a:lnTo>
                    <a:pt x="347" y="125"/>
                  </a:lnTo>
                  <a:lnTo>
                    <a:pt x="317" y="117"/>
                  </a:lnTo>
                  <a:lnTo>
                    <a:pt x="286" y="115"/>
                  </a:lnTo>
                  <a:close/>
                  <a:moveTo>
                    <a:pt x="286" y="0"/>
                  </a:moveTo>
                  <a:lnTo>
                    <a:pt x="328" y="4"/>
                  </a:lnTo>
                  <a:lnTo>
                    <a:pt x="369" y="12"/>
                  </a:lnTo>
                  <a:lnTo>
                    <a:pt x="407" y="26"/>
                  </a:lnTo>
                  <a:lnTo>
                    <a:pt x="442" y="45"/>
                  </a:lnTo>
                  <a:lnTo>
                    <a:pt x="474" y="69"/>
                  </a:lnTo>
                  <a:lnTo>
                    <a:pt x="502" y="97"/>
                  </a:lnTo>
                  <a:lnTo>
                    <a:pt x="526" y="129"/>
                  </a:lnTo>
                  <a:lnTo>
                    <a:pt x="545" y="165"/>
                  </a:lnTo>
                  <a:lnTo>
                    <a:pt x="560" y="203"/>
                  </a:lnTo>
                  <a:lnTo>
                    <a:pt x="568" y="244"/>
                  </a:lnTo>
                  <a:lnTo>
                    <a:pt x="571" y="287"/>
                  </a:lnTo>
                  <a:lnTo>
                    <a:pt x="568" y="329"/>
                  </a:lnTo>
                  <a:lnTo>
                    <a:pt x="560" y="370"/>
                  </a:lnTo>
                  <a:lnTo>
                    <a:pt x="545" y="408"/>
                  </a:lnTo>
                  <a:lnTo>
                    <a:pt x="526" y="443"/>
                  </a:lnTo>
                  <a:lnTo>
                    <a:pt x="502" y="475"/>
                  </a:lnTo>
                  <a:lnTo>
                    <a:pt x="474" y="503"/>
                  </a:lnTo>
                  <a:lnTo>
                    <a:pt x="442" y="527"/>
                  </a:lnTo>
                  <a:lnTo>
                    <a:pt x="407" y="547"/>
                  </a:lnTo>
                  <a:lnTo>
                    <a:pt x="369" y="560"/>
                  </a:lnTo>
                  <a:lnTo>
                    <a:pt x="328" y="569"/>
                  </a:lnTo>
                  <a:lnTo>
                    <a:pt x="286" y="573"/>
                  </a:lnTo>
                  <a:lnTo>
                    <a:pt x="243" y="569"/>
                  </a:lnTo>
                  <a:lnTo>
                    <a:pt x="202" y="560"/>
                  </a:lnTo>
                  <a:lnTo>
                    <a:pt x="164" y="547"/>
                  </a:lnTo>
                  <a:lnTo>
                    <a:pt x="129" y="527"/>
                  </a:lnTo>
                  <a:lnTo>
                    <a:pt x="97" y="503"/>
                  </a:lnTo>
                  <a:lnTo>
                    <a:pt x="69" y="475"/>
                  </a:lnTo>
                  <a:lnTo>
                    <a:pt x="45" y="443"/>
                  </a:lnTo>
                  <a:lnTo>
                    <a:pt x="26" y="408"/>
                  </a:lnTo>
                  <a:lnTo>
                    <a:pt x="11" y="370"/>
                  </a:lnTo>
                  <a:lnTo>
                    <a:pt x="3" y="329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1" y="203"/>
                  </a:lnTo>
                  <a:lnTo>
                    <a:pt x="26" y="165"/>
                  </a:lnTo>
                  <a:lnTo>
                    <a:pt x="45" y="129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9" y="45"/>
                  </a:lnTo>
                  <a:lnTo>
                    <a:pt x="164" y="26"/>
                  </a:lnTo>
                  <a:lnTo>
                    <a:pt x="202" y="12"/>
                  </a:lnTo>
                  <a:lnTo>
                    <a:pt x="243" y="4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3" name="Freeform 1314"/>
            <p:cNvSpPr>
              <a:spLocks noEditPoints="1"/>
            </p:cNvSpPr>
            <p:nvPr/>
          </p:nvSpPr>
          <p:spPr bwMode="auto">
            <a:xfrm>
              <a:off x="690563" y="5124451"/>
              <a:ext cx="544512" cy="80963"/>
            </a:xfrm>
            <a:custGeom>
              <a:avLst/>
              <a:gdLst>
                <a:gd name="T0" fmla="*/ 368 w 3430"/>
                <a:gd name="T1" fmla="*/ 126 h 515"/>
                <a:gd name="T2" fmla="*/ 252 w 3430"/>
                <a:gd name="T3" fmla="*/ 183 h 515"/>
                <a:gd name="T4" fmla="*/ 166 w 3430"/>
                <a:gd name="T5" fmla="*/ 279 h 515"/>
                <a:gd name="T6" fmla="*/ 120 w 3430"/>
                <a:gd name="T7" fmla="*/ 400 h 515"/>
                <a:gd name="T8" fmla="*/ 1184 w 3430"/>
                <a:gd name="T9" fmla="*/ 319 h 515"/>
                <a:gd name="T10" fmla="*/ 1373 w 3430"/>
                <a:gd name="T11" fmla="*/ 230 h 515"/>
                <a:gd name="T12" fmla="*/ 1576 w 3430"/>
                <a:gd name="T13" fmla="*/ 181 h 515"/>
                <a:gd name="T14" fmla="*/ 1785 w 3430"/>
                <a:gd name="T15" fmla="*/ 174 h 515"/>
                <a:gd name="T16" fmla="*/ 1990 w 3430"/>
                <a:gd name="T17" fmla="*/ 209 h 515"/>
                <a:gd name="T18" fmla="*/ 2185 w 3430"/>
                <a:gd name="T19" fmla="*/ 285 h 515"/>
                <a:gd name="T20" fmla="*/ 2362 w 3430"/>
                <a:gd name="T21" fmla="*/ 400 h 515"/>
                <a:gd name="T22" fmla="*/ 2662 w 3430"/>
                <a:gd name="T23" fmla="*/ 325 h 515"/>
                <a:gd name="T24" fmla="*/ 2735 w 3430"/>
                <a:gd name="T25" fmla="*/ 236 h 515"/>
                <a:gd name="T26" fmla="*/ 2837 w 3430"/>
                <a:gd name="T27" fmla="*/ 182 h 515"/>
                <a:gd name="T28" fmla="*/ 2956 w 3430"/>
                <a:gd name="T29" fmla="*/ 174 h 515"/>
                <a:gd name="T30" fmla="*/ 3065 w 3430"/>
                <a:gd name="T31" fmla="*/ 214 h 515"/>
                <a:gd name="T32" fmla="*/ 3148 w 3430"/>
                <a:gd name="T33" fmla="*/ 292 h 515"/>
                <a:gd name="T34" fmla="*/ 3195 w 3430"/>
                <a:gd name="T35" fmla="*/ 400 h 515"/>
                <a:gd name="T36" fmla="*/ 3284 w 3430"/>
                <a:gd name="T37" fmla="*/ 317 h 515"/>
                <a:gd name="T38" fmla="*/ 3211 w 3430"/>
                <a:gd name="T39" fmla="*/ 211 h 515"/>
                <a:gd name="T40" fmla="*/ 3104 w 3430"/>
                <a:gd name="T41" fmla="*/ 140 h 515"/>
                <a:gd name="T42" fmla="*/ 2973 w 3430"/>
                <a:gd name="T43" fmla="*/ 114 h 515"/>
                <a:gd name="T44" fmla="*/ 2973 w 3430"/>
                <a:gd name="T45" fmla="*/ 0 h 515"/>
                <a:gd name="T46" fmla="*/ 3126 w 3430"/>
                <a:gd name="T47" fmla="*/ 26 h 515"/>
                <a:gd name="T48" fmla="*/ 3259 w 3430"/>
                <a:gd name="T49" fmla="*/ 101 h 515"/>
                <a:gd name="T50" fmla="*/ 3358 w 3430"/>
                <a:gd name="T51" fmla="*/ 212 h 515"/>
                <a:gd name="T52" fmla="*/ 3418 w 3430"/>
                <a:gd name="T53" fmla="*/ 352 h 515"/>
                <a:gd name="T54" fmla="*/ 3427 w 3430"/>
                <a:gd name="T55" fmla="*/ 476 h 515"/>
                <a:gd name="T56" fmla="*/ 3392 w 3430"/>
                <a:gd name="T57" fmla="*/ 512 h 515"/>
                <a:gd name="T58" fmla="*/ 3125 w 3430"/>
                <a:gd name="T59" fmla="*/ 512 h 515"/>
                <a:gd name="T60" fmla="*/ 3090 w 3430"/>
                <a:gd name="T61" fmla="*/ 476 h 515"/>
                <a:gd name="T62" fmla="*/ 3077 w 3430"/>
                <a:gd name="T63" fmla="*/ 396 h 515"/>
                <a:gd name="T64" fmla="*/ 3027 w 3430"/>
                <a:gd name="T65" fmla="*/ 325 h 515"/>
                <a:gd name="T66" fmla="*/ 2947 w 3430"/>
                <a:gd name="T67" fmla="*/ 288 h 515"/>
                <a:gd name="T68" fmla="*/ 2854 w 3430"/>
                <a:gd name="T69" fmla="*/ 296 h 515"/>
                <a:gd name="T70" fmla="*/ 2783 w 3430"/>
                <a:gd name="T71" fmla="*/ 345 h 515"/>
                <a:gd name="T72" fmla="*/ 2747 w 3430"/>
                <a:gd name="T73" fmla="*/ 425 h 515"/>
                <a:gd name="T74" fmla="*/ 2734 w 3430"/>
                <a:gd name="T75" fmla="*/ 492 h 515"/>
                <a:gd name="T76" fmla="*/ 2687 w 3430"/>
                <a:gd name="T77" fmla="*/ 515 h 515"/>
                <a:gd name="T78" fmla="*/ 2313 w 3430"/>
                <a:gd name="T79" fmla="*/ 508 h 515"/>
                <a:gd name="T80" fmla="*/ 2188 w 3430"/>
                <a:gd name="T81" fmla="*/ 418 h 515"/>
                <a:gd name="T82" fmla="*/ 1996 w 3430"/>
                <a:gd name="T83" fmla="*/ 330 h 515"/>
                <a:gd name="T84" fmla="*/ 1787 w 3430"/>
                <a:gd name="T85" fmla="*/ 288 h 515"/>
                <a:gd name="T86" fmla="*/ 1573 w 3430"/>
                <a:gd name="T87" fmla="*/ 296 h 515"/>
                <a:gd name="T88" fmla="*/ 1369 w 3430"/>
                <a:gd name="T89" fmla="*/ 353 h 515"/>
                <a:gd name="T90" fmla="*/ 1183 w 3430"/>
                <a:gd name="T91" fmla="*/ 458 h 515"/>
                <a:gd name="T92" fmla="*/ 1103 w 3430"/>
                <a:gd name="T93" fmla="*/ 514 h 515"/>
                <a:gd name="T94" fmla="*/ 38 w 3430"/>
                <a:gd name="T95" fmla="*/ 512 h 515"/>
                <a:gd name="T96" fmla="*/ 3 w 3430"/>
                <a:gd name="T97" fmla="*/ 476 h 515"/>
                <a:gd name="T98" fmla="*/ 12 w 3430"/>
                <a:gd name="T99" fmla="*/ 352 h 515"/>
                <a:gd name="T100" fmla="*/ 72 w 3430"/>
                <a:gd name="T101" fmla="*/ 212 h 515"/>
                <a:gd name="T102" fmla="*/ 172 w 3430"/>
                <a:gd name="T103" fmla="*/ 101 h 515"/>
                <a:gd name="T104" fmla="*/ 304 w 3430"/>
                <a:gd name="T105" fmla="*/ 26 h 515"/>
                <a:gd name="T106" fmla="*/ 457 w 3430"/>
                <a:gd name="T10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30" h="515">
                  <a:moveTo>
                    <a:pt x="457" y="114"/>
                  </a:moveTo>
                  <a:lnTo>
                    <a:pt x="412" y="117"/>
                  </a:lnTo>
                  <a:lnTo>
                    <a:pt x="368" y="126"/>
                  </a:lnTo>
                  <a:lnTo>
                    <a:pt x="326" y="140"/>
                  </a:lnTo>
                  <a:lnTo>
                    <a:pt x="288" y="159"/>
                  </a:lnTo>
                  <a:lnTo>
                    <a:pt x="252" y="183"/>
                  </a:lnTo>
                  <a:lnTo>
                    <a:pt x="219" y="211"/>
                  </a:lnTo>
                  <a:lnTo>
                    <a:pt x="191" y="243"/>
                  </a:lnTo>
                  <a:lnTo>
                    <a:pt x="166" y="279"/>
                  </a:lnTo>
                  <a:lnTo>
                    <a:pt x="146" y="317"/>
                  </a:lnTo>
                  <a:lnTo>
                    <a:pt x="131" y="358"/>
                  </a:lnTo>
                  <a:lnTo>
                    <a:pt x="120" y="400"/>
                  </a:lnTo>
                  <a:lnTo>
                    <a:pt x="1068" y="400"/>
                  </a:lnTo>
                  <a:lnTo>
                    <a:pt x="1126" y="358"/>
                  </a:lnTo>
                  <a:lnTo>
                    <a:pt x="1184" y="319"/>
                  </a:lnTo>
                  <a:lnTo>
                    <a:pt x="1245" y="285"/>
                  </a:lnTo>
                  <a:lnTo>
                    <a:pt x="1308" y="256"/>
                  </a:lnTo>
                  <a:lnTo>
                    <a:pt x="1373" y="230"/>
                  </a:lnTo>
                  <a:lnTo>
                    <a:pt x="1440" y="209"/>
                  </a:lnTo>
                  <a:lnTo>
                    <a:pt x="1507" y="192"/>
                  </a:lnTo>
                  <a:lnTo>
                    <a:pt x="1576" y="181"/>
                  </a:lnTo>
                  <a:lnTo>
                    <a:pt x="1645" y="174"/>
                  </a:lnTo>
                  <a:lnTo>
                    <a:pt x="1715" y="171"/>
                  </a:lnTo>
                  <a:lnTo>
                    <a:pt x="1785" y="174"/>
                  </a:lnTo>
                  <a:lnTo>
                    <a:pt x="1854" y="181"/>
                  </a:lnTo>
                  <a:lnTo>
                    <a:pt x="1923" y="192"/>
                  </a:lnTo>
                  <a:lnTo>
                    <a:pt x="1990" y="209"/>
                  </a:lnTo>
                  <a:lnTo>
                    <a:pt x="2057" y="230"/>
                  </a:lnTo>
                  <a:lnTo>
                    <a:pt x="2122" y="256"/>
                  </a:lnTo>
                  <a:lnTo>
                    <a:pt x="2185" y="285"/>
                  </a:lnTo>
                  <a:lnTo>
                    <a:pt x="2246" y="319"/>
                  </a:lnTo>
                  <a:lnTo>
                    <a:pt x="2304" y="358"/>
                  </a:lnTo>
                  <a:lnTo>
                    <a:pt x="2362" y="400"/>
                  </a:lnTo>
                  <a:lnTo>
                    <a:pt x="2636" y="400"/>
                  </a:lnTo>
                  <a:lnTo>
                    <a:pt x="2646" y="362"/>
                  </a:lnTo>
                  <a:lnTo>
                    <a:pt x="2662" y="325"/>
                  </a:lnTo>
                  <a:lnTo>
                    <a:pt x="2683" y="292"/>
                  </a:lnTo>
                  <a:lnTo>
                    <a:pt x="2707" y="263"/>
                  </a:lnTo>
                  <a:lnTo>
                    <a:pt x="2735" y="236"/>
                  </a:lnTo>
                  <a:lnTo>
                    <a:pt x="2766" y="214"/>
                  </a:lnTo>
                  <a:lnTo>
                    <a:pt x="2800" y="195"/>
                  </a:lnTo>
                  <a:lnTo>
                    <a:pt x="2837" y="182"/>
                  </a:lnTo>
                  <a:lnTo>
                    <a:pt x="2875" y="174"/>
                  </a:lnTo>
                  <a:lnTo>
                    <a:pt x="2916" y="171"/>
                  </a:lnTo>
                  <a:lnTo>
                    <a:pt x="2956" y="174"/>
                  </a:lnTo>
                  <a:lnTo>
                    <a:pt x="2994" y="182"/>
                  </a:lnTo>
                  <a:lnTo>
                    <a:pt x="3031" y="195"/>
                  </a:lnTo>
                  <a:lnTo>
                    <a:pt x="3065" y="214"/>
                  </a:lnTo>
                  <a:lnTo>
                    <a:pt x="3096" y="236"/>
                  </a:lnTo>
                  <a:lnTo>
                    <a:pt x="3124" y="263"/>
                  </a:lnTo>
                  <a:lnTo>
                    <a:pt x="3148" y="292"/>
                  </a:lnTo>
                  <a:lnTo>
                    <a:pt x="3169" y="325"/>
                  </a:lnTo>
                  <a:lnTo>
                    <a:pt x="3185" y="362"/>
                  </a:lnTo>
                  <a:lnTo>
                    <a:pt x="3195" y="400"/>
                  </a:lnTo>
                  <a:lnTo>
                    <a:pt x="3310" y="400"/>
                  </a:lnTo>
                  <a:lnTo>
                    <a:pt x="3299" y="358"/>
                  </a:lnTo>
                  <a:lnTo>
                    <a:pt x="3284" y="317"/>
                  </a:lnTo>
                  <a:lnTo>
                    <a:pt x="3264" y="279"/>
                  </a:lnTo>
                  <a:lnTo>
                    <a:pt x="3239" y="243"/>
                  </a:lnTo>
                  <a:lnTo>
                    <a:pt x="3211" y="211"/>
                  </a:lnTo>
                  <a:lnTo>
                    <a:pt x="3178" y="183"/>
                  </a:lnTo>
                  <a:lnTo>
                    <a:pt x="3142" y="159"/>
                  </a:lnTo>
                  <a:lnTo>
                    <a:pt x="3104" y="140"/>
                  </a:lnTo>
                  <a:lnTo>
                    <a:pt x="3062" y="126"/>
                  </a:lnTo>
                  <a:lnTo>
                    <a:pt x="3018" y="117"/>
                  </a:lnTo>
                  <a:lnTo>
                    <a:pt x="2973" y="114"/>
                  </a:lnTo>
                  <a:lnTo>
                    <a:pt x="457" y="114"/>
                  </a:lnTo>
                  <a:close/>
                  <a:moveTo>
                    <a:pt x="457" y="0"/>
                  </a:moveTo>
                  <a:lnTo>
                    <a:pt x="2973" y="0"/>
                  </a:lnTo>
                  <a:lnTo>
                    <a:pt x="3026" y="3"/>
                  </a:lnTo>
                  <a:lnTo>
                    <a:pt x="3078" y="11"/>
                  </a:lnTo>
                  <a:lnTo>
                    <a:pt x="3126" y="26"/>
                  </a:lnTo>
                  <a:lnTo>
                    <a:pt x="3173" y="47"/>
                  </a:lnTo>
                  <a:lnTo>
                    <a:pt x="3217" y="71"/>
                  </a:lnTo>
                  <a:lnTo>
                    <a:pt x="3259" y="101"/>
                  </a:lnTo>
                  <a:lnTo>
                    <a:pt x="3296" y="134"/>
                  </a:lnTo>
                  <a:lnTo>
                    <a:pt x="3329" y="171"/>
                  </a:lnTo>
                  <a:lnTo>
                    <a:pt x="3358" y="212"/>
                  </a:lnTo>
                  <a:lnTo>
                    <a:pt x="3383" y="257"/>
                  </a:lnTo>
                  <a:lnTo>
                    <a:pt x="3403" y="304"/>
                  </a:lnTo>
                  <a:lnTo>
                    <a:pt x="3418" y="352"/>
                  </a:lnTo>
                  <a:lnTo>
                    <a:pt x="3427" y="404"/>
                  </a:lnTo>
                  <a:lnTo>
                    <a:pt x="3430" y="458"/>
                  </a:lnTo>
                  <a:lnTo>
                    <a:pt x="3427" y="476"/>
                  </a:lnTo>
                  <a:lnTo>
                    <a:pt x="3420" y="492"/>
                  </a:lnTo>
                  <a:lnTo>
                    <a:pt x="3408" y="504"/>
                  </a:lnTo>
                  <a:lnTo>
                    <a:pt x="3392" y="512"/>
                  </a:lnTo>
                  <a:lnTo>
                    <a:pt x="3373" y="515"/>
                  </a:lnTo>
                  <a:lnTo>
                    <a:pt x="3144" y="515"/>
                  </a:lnTo>
                  <a:lnTo>
                    <a:pt x="3125" y="512"/>
                  </a:lnTo>
                  <a:lnTo>
                    <a:pt x="3109" y="504"/>
                  </a:lnTo>
                  <a:lnTo>
                    <a:pt x="3097" y="492"/>
                  </a:lnTo>
                  <a:lnTo>
                    <a:pt x="3090" y="476"/>
                  </a:lnTo>
                  <a:lnTo>
                    <a:pt x="3087" y="458"/>
                  </a:lnTo>
                  <a:lnTo>
                    <a:pt x="3084" y="425"/>
                  </a:lnTo>
                  <a:lnTo>
                    <a:pt x="3077" y="396"/>
                  </a:lnTo>
                  <a:lnTo>
                    <a:pt x="3064" y="369"/>
                  </a:lnTo>
                  <a:lnTo>
                    <a:pt x="3048" y="345"/>
                  </a:lnTo>
                  <a:lnTo>
                    <a:pt x="3027" y="325"/>
                  </a:lnTo>
                  <a:lnTo>
                    <a:pt x="3003" y="309"/>
                  </a:lnTo>
                  <a:lnTo>
                    <a:pt x="2977" y="296"/>
                  </a:lnTo>
                  <a:lnTo>
                    <a:pt x="2947" y="288"/>
                  </a:lnTo>
                  <a:lnTo>
                    <a:pt x="2916" y="286"/>
                  </a:lnTo>
                  <a:lnTo>
                    <a:pt x="2884" y="288"/>
                  </a:lnTo>
                  <a:lnTo>
                    <a:pt x="2854" y="296"/>
                  </a:lnTo>
                  <a:lnTo>
                    <a:pt x="2828" y="309"/>
                  </a:lnTo>
                  <a:lnTo>
                    <a:pt x="2804" y="325"/>
                  </a:lnTo>
                  <a:lnTo>
                    <a:pt x="2783" y="345"/>
                  </a:lnTo>
                  <a:lnTo>
                    <a:pt x="2767" y="369"/>
                  </a:lnTo>
                  <a:lnTo>
                    <a:pt x="2754" y="396"/>
                  </a:lnTo>
                  <a:lnTo>
                    <a:pt x="2747" y="425"/>
                  </a:lnTo>
                  <a:lnTo>
                    <a:pt x="2744" y="458"/>
                  </a:lnTo>
                  <a:lnTo>
                    <a:pt x="2741" y="476"/>
                  </a:lnTo>
                  <a:lnTo>
                    <a:pt x="2734" y="492"/>
                  </a:lnTo>
                  <a:lnTo>
                    <a:pt x="2722" y="504"/>
                  </a:lnTo>
                  <a:lnTo>
                    <a:pt x="2706" y="512"/>
                  </a:lnTo>
                  <a:lnTo>
                    <a:pt x="2687" y="515"/>
                  </a:lnTo>
                  <a:lnTo>
                    <a:pt x="2338" y="515"/>
                  </a:lnTo>
                  <a:lnTo>
                    <a:pt x="2325" y="513"/>
                  </a:lnTo>
                  <a:lnTo>
                    <a:pt x="2313" y="508"/>
                  </a:lnTo>
                  <a:lnTo>
                    <a:pt x="2303" y="503"/>
                  </a:lnTo>
                  <a:lnTo>
                    <a:pt x="2247" y="458"/>
                  </a:lnTo>
                  <a:lnTo>
                    <a:pt x="2188" y="418"/>
                  </a:lnTo>
                  <a:lnTo>
                    <a:pt x="2126" y="383"/>
                  </a:lnTo>
                  <a:lnTo>
                    <a:pt x="2061" y="353"/>
                  </a:lnTo>
                  <a:lnTo>
                    <a:pt x="1996" y="330"/>
                  </a:lnTo>
                  <a:lnTo>
                    <a:pt x="1927" y="310"/>
                  </a:lnTo>
                  <a:lnTo>
                    <a:pt x="1857" y="296"/>
                  </a:lnTo>
                  <a:lnTo>
                    <a:pt x="1787" y="288"/>
                  </a:lnTo>
                  <a:lnTo>
                    <a:pt x="1715" y="286"/>
                  </a:lnTo>
                  <a:lnTo>
                    <a:pt x="1643" y="288"/>
                  </a:lnTo>
                  <a:lnTo>
                    <a:pt x="1573" y="296"/>
                  </a:lnTo>
                  <a:lnTo>
                    <a:pt x="1503" y="310"/>
                  </a:lnTo>
                  <a:lnTo>
                    <a:pt x="1434" y="330"/>
                  </a:lnTo>
                  <a:lnTo>
                    <a:pt x="1369" y="353"/>
                  </a:lnTo>
                  <a:lnTo>
                    <a:pt x="1304" y="383"/>
                  </a:lnTo>
                  <a:lnTo>
                    <a:pt x="1242" y="418"/>
                  </a:lnTo>
                  <a:lnTo>
                    <a:pt x="1183" y="458"/>
                  </a:lnTo>
                  <a:lnTo>
                    <a:pt x="1127" y="503"/>
                  </a:lnTo>
                  <a:lnTo>
                    <a:pt x="1115" y="511"/>
                  </a:lnTo>
                  <a:lnTo>
                    <a:pt x="1103" y="514"/>
                  </a:lnTo>
                  <a:lnTo>
                    <a:pt x="1092" y="515"/>
                  </a:lnTo>
                  <a:lnTo>
                    <a:pt x="57" y="515"/>
                  </a:lnTo>
                  <a:lnTo>
                    <a:pt x="38" y="512"/>
                  </a:lnTo>
                  <a:lnTo>
                    <a:pt x="22" y="504"/>
                  </a:lnTo>
                  <a:lnTo>
                    <a:pt x="10" y="492"/>
                  </a:lnTo>
                  <a:lnTo>
                    <a:pt x="3" y="476"/>
                  </a:lnTo>
                  <a:lnTo>
                    <a:pt x="0" y="458"/>
                  </a:lnTo>
                  <a:lnTo>
                    <a:pt x="3" y="404"/>
                  </a:lnTo>
                  <a:lnTo>
                    <a:pt x="12" y="352"/>
                  </a:lnTo>
                  <a:lnTo>
                    <a:pt x="27" y="304"/>
                  </a:lnTo>
                  <a:lnTo>
                    <a:pt x="47" y="257"/>
                  </a:lnTo>
                  <a:lnTo>
                    <a:pt x="72" y="212"/>
                  </a:lnTo>
                  <a:lnTo>
                    <a:pt x="101" y="171"/>
                  </a:lnTo>
                  <a:lnTo>
                    <a:pt x="134" y="134"/>
                  </a:lnTo>
                  <a:lnTo>
                    <a:pt x="172" y="101"/>
                  </a:lnTo>
                  <a:lnTo>
                    <a:pt x="213" y="71"/>
                  </a:lnTo>
                  <a:lnTo>
                    <a:pt x="257" y="47"/>
                  </a:lnTo>
                  <a:lnTo>
                    <a:pt x="304" y="26"/>
                  </a:lnTo>
                  <a:lnTo>
                    <a:pt x="352" y="11"/>
                  </a:lnTo>
                  <a:lnTo>
                    <a:pt x="404" y="3"/>
                  </a:lnTo>
                  <a:lnTo>
                    <a:pt x="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4" name="Freeform 1315"/>
            <p:cNvSpPr>
              <a:spLocks noEditPoints="1"/>
            </p:cNvSpPr>
            <p:nvPr/>
          </p:nvSpPr>
          <p:spPr bwMode="auto">
            <a:xfrm>
              <a:off x="690563" y="5187951"/>
              <a:ext cx="544512" cy="290513"/>
            </a:xfrm>
            <a:custGeom>
              <a:avLst/>
              <a:gdLst>
                <a:gd name="T0" fmla="*/ 2608 w 3430"/>
                <a:gd name="T1" fmla="*/ 292 h 1831"/>
                <a:gd name="T2" fmla="*/ 2715 w 3430"/>
                <a:gd name="T3" fmla="*/ 561 h 1831"/>
                <a:gd name="T4" fmla="*/ 2744 w 3430"/>
                <a:gd name="T5" fmla="*/ 852 h 1831"/>
                <a:gd name="T6" fmla="*/ 2682 w 3430"/>
                <a:gd name="T7" fmla="*/ 1155 h 1831"/>
                <a:gd name="T8" fmla="*/ 2533 w 3430"/>
                <a:gd name="T9" fmla="*/ 1423 h 1831"/>
                <a:gd name="T10" fmla="*/ 2315 w 3430"/>
                <a:gd name="T11" fmla="*/ 1635 h 1831"/>
                <a:gd name="T12" fmla="*/ 3257 w 3430"/>
                <a:gd name="T13" fmla="*/ 1713 h 1831"/>
                <a:gd name="T14" fmla="*/ 3313 w 3430"/>
                <a:gd name="T15" fmla="*/ 1658 h 1831"/>
                <a:gd name="T16" fmla="*/ 3185 w 3430"/>
                <a:gd name="T17" fmla="*/ 153 h 1831"/>
                <a:gd name="T18" fmla="*/ 3096 w 3430"/>
                <a:gd name="T19" fmla="*/ 278 h 1831"/>
                <a:gd name="T20" fmla="*/ 2956 w 3430"/>
                <a:gd name="T21" fmla="*/ 340 h 1831"/>
                <a:gd name="T22" fmla="*/ 2800 w 3430"/>
                <a:gd name="T23" fmla="*/ 319 h 1831"/>
                <a:gd name="T24" fmla="*/ 2683 w 3430"/>
                <a:gd name="T25" fmla="*/ 222 h 1831"/>
                <a:gd name="T26" fmla="*/ 2481 w 3430"/>
                <a:gd name="T27" fmla="*/ 115 h 1831"/>
                <a:gd name="T28" fmla="*/ 125 w 3430"/>
                <a:gd name="T29" fmla="*/ 1677 h 1831"/>
                <a:gd name="T30" fmla="*/ 194 w 3430"/>
                <a:gd name="T31" fmla="*/ 1717 h 1831"/>
                <a:gd name="T32" fmla="*/ 1084 w 3430"/>
                <a:gd name="T33" fmla="*/ 1609 h 1831"/>
                <a:gd name="T34" fmla="*/ 890 w 3430"/>
                <a:gd name="T35" fmla="*/ 1407 h 1831"/>
                <a:gd name="T36" fmla="*/ 755 w 3430"/>
                <a:gd name="T37" fmla="*/ 1154 h 1831"/>
                <a:gd name="T38" fmla="*/ 694 w 3430"/>
                <a:gd name="T39" fmla="*/ 874 h 1831"/>
                <a:gd name="T40" fmla="*/ 716 w 3430"/>
                <a:gd name="T41" fmla="*/ 574 h 1831"/>
                <a:gd name="T42" fmla="*/ 822 w 3430"/>
                <a:gd name="T43" fmla="*/ 298 h 1831"/>
                <a:gd name="T44" fmla="*/ 114 w 3430"/>
                <a:gd name="T45" fmla="*/ 115 h 1831"/>
                <a:gd name="T46" fmla="*/ 1118 w 3430"/>
                <a:gd name="T47" fmla="*/ 8 h 1831"/>
                <a:gd name="T48" fmla="*/ 1145 w 3430"/>
                <a:gd name="T49" fmla="*/ 58 h 1831"/>
                <a:gd name="T50" fmla="*/ 1077 w 3430"/>
                <a:gd name="T51" fmla="*/ 148 h 1831"/>
                <a:gd name="T52" fmla="*/ 916 w 3430"/>
                <a:gd name="T53" fmla="*/ 357 h 1831"/>
                <a:gd name="T54" fmla="*/ 822 w 3430"/>
                <a:gd name="T55" fmla="*/ 603 h 1831"/>
                <a:gd name="T56" fmla="*/ 803 w 3430"/>
                <a:gd name="T57" fmla="*/ 871 h 1831"/>
                <a:gd name="T58" fmla="*/ 866 w 3430"/>
                <a:gd name="T59" fmla="*/ 1141 h 1831"/>
                <a:gd name="T60" fmla="*/ 1006 w 3430"/>
                <a:gd name="T61" fmla="*/ 1381 h 1831"/>
                <a:gd name="T62" fmla="*/ 1208 w 3430"/>
                <a:gd name="T63" fmla="*/ 1563 h 1831"/>
                <a:gd name="T64" fmla="*/ 1443 w 3430"/>
                <a:gd name="T65" fmla="*/ 1674 h 1831"/>
                <a:gd name="T66" fmla="*/ 1698 w 3430"/>
                <a:gd name="T67" fmla="*/ 1717 h 1831"/>
                <a:gd name="T68" fmla="*/ 1818 w 3430"/>
                <a:gd name="T69" fmla="*/ 1710 h 1831"/>
                <a:gd name="T70" fmla="*/ 2096 w 3430"/>
                <a:gd name="T71" fmla="*/ 1632 h 1831"/>
                <a:gd name="T72" fmla="*/ 2331 w 3430"/>
                <a:gd name="T73" fmla="*/ 1475 h 1831"/>
                <a:gd name="T74" fmla="*/ 2508 w 3430"/>
                <a:gd name="T75" fmla="*/ 1254 h 1831"/>
                <a:gd name="T76" fmla="*/ 2607 w 3430"/>
                <a:gd name="T77" fmla="*/ 987 h 1831"/>
                <a:gd name="T78" fmla="*/ 2621 w 3430"/>
                <a:gd name="T79" fmla="*/ 703 h 1831"/>
                <a:gd name="T80" fmla="*/ 2550 w 3430"/>
                <a:gd name="T81" fmla="*/ 436 h 1831"/>
                <a:gd name="T82" fmla="*/ 2400 w 3430"/>
                <a:gd name="T83" fmla="*/ 202 h 1831"/>
                <a:gd name="T84" fmla="*/ 2281 w 3430"/>
                <a:gd name="T85" fmla="*/ 74 h 1831"/>
                <a:gd name="T86" fmla="*/ 2295 w 3430"/>
                <a:gd name="T87" fmla="*/ 16 h 1831"/>
                <a:gd name="T88" fmla="*/ 2687 w 3430"/>
                <a:gd name="T89" fmla="*/ 0 h 1831"/>
                <a:gd name="T90" fmla="*/ 2741 w 3430"/>
                <a:gd name="T91" fmla="*/ 38 h 1831"/>
                <a:gd name="T92" fmla="*/ 2767 w 3430"/>
                <a:gd name="T93" fmla="*/ 145 h 1831"/>
                <a:gd name="T94" fmla="*/ 2854 w 3430"/>
                <a:gd name="T95" fmla="*/ 219 h 1831"/>
                <a:gd name="T96" fmla="*/ 2977 w 3430"/>
                <a:gd name="T97" fmla="*/ 219 h 1831"/>
                <a:gd name="T98" fmla="*/ 3064 w 3430"/>
                <a:gd name="T99" fmla="*/ 145 h 1831"/>
                <a:gd name="T100" fmla="*/ 3090 w 3430"/>
                <a:gd name="T101" fmla="*/ 38 h 1831"/>
                <a:gd name="T102" fmla="*/ 3144 w 3430"/>
                <a:gd name="T103" fmla="*/ 0 h 1831"/>
                <a:gd name="T104" fmla="*/ 3420 w 3430"/>
                <a:gd name="T105" fmla="*/ 22 h 1831"/>
                <a:gd name="T106" fmla="*/ 3427 w 3430"/>
                <a:gd name="T107" fmla="*/ 1672 h 1831"/>
                <a:gd name="T108" fmla="*/ 3361 w 3430"/>
                <a:gd name="T109" fmla="*/ 1785 h 1831"/>
                <a:gd name="T110" fmla="*/ 3236 w 3430"/>
                <a:gd name="T111" fmla="*/ 1831 h 1831"/>
                <a:gd name="T112" fmla="*/ 96 w 3430"/>
                <a:gd name="T113" fmla="*/ 1804 h 1831"/>
                <a:gd name="T114" fmla="*/ 12 w 3430"/>
                <a:gd name="T115" fmla="*/ 1704 h 1831"/>
                <a:gd name="T116" fmla="*/ 3 w 3430"/>
                <a:gd name="T117" fmla="*/ 38 h 1831"/>
                <a:gd name="T118" fmla="*/ 57 w 3430"/>
                <a:gd name="T119" fmla="*/ 0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30" h="1831">
                  <a:moveTo>
                    <a:pt x="2481" y="115"/>
                  </a:moveTo>
                  <a:lnTo>
                    <a:pt x="2528" y="171"/>
                  </a:lnTo>
                  <a:lnTo>
                    <a:pt x="2570" y="229"/>
                  </a:lnTo>
                  <a:lnTo>
                    <a:pt x="2608" y="292"/>
                  </a:lnTo>
                  <a:lnTo>
                    <a:pt x="2642" y="356"/>
                  </a:lnTo>
                  <a:lnTo>
                    <a:pt x="2671" y="423"/>
                  </a:lnTo>
                  <a:lnTo>
                    <a:pt x="2695" y="490"/>
                  </a:lnTo>
                  <a:lnTo>
                    <a:pt x="2715" y="561"/>
                  </a:lnTo>
                  <a:lnTo>
                    <a:pt x="2730" y="633"/>
                  </a:lnTo>
                  <a:lnTo>
                    <a:pt x="2740" y="704"/>
                  </a:lnTo>
                  <a:lnTo>
                    <a:pt x="2745" y="778"/>
                  </a:lnTo>
                  <a:lnTo>
                    <a:pt x="2744" y="852"/>
                  </a:lnTo>
                  <a:lnTo>
                    <a:pt x="2739" y="927"/>
                  </a:lnTo>
                  <a:lnTo>
                    <a:pt x="2725" y="1005"/>
                  </a:lnTo>
                  <a:lnTo>
                    <a:pt x="2706" y="1081"/>
                  </a:lnTo>
                  <a:lnTo>
                    <a:pt x="2682" y="1155"/>
                  </a:lnTo>
                  <a:lnTo>
                    <a:pt x="2651" y="1227"/>
                  </a:lnTo>
                  <a:lnTo>
                    <a:pt x="2616" y="1295"/>
                  </a:lnTo>
                  <a:lnTo>
                    <a:pt x="2577" y="1361"/>
                  </a:lnTo>
                  <a:lnTo>
                    <a:pt x="2533" y="1423"/>
                  </a:lnTo>
                  <a:lnTo>
                    <a:pt x="2484" y="1482"/>
                  </a:lnTo>
                  <a:lnTo>
                    <a:pt x="2431" y="1538"/>
                  </a:lnTo>
                  <a:lnTo>
                    <a:pt x="2375" y="1589"/>
                  </a:lnTo>
                  <a:lnTo>
                    <a:pt x="2315" y="1635"/>
                  </a:lnTo>
                  <a:lnTo>
                    <a:pt x="2250" y="1678"/>
                  </a:lnTo>
                  <a:lnTo>
                    <a:pt x="2184" y="1717"/>
                  </a:lnTo>
                  <a:lnTo>
                    <a:pt x="3236" y="1717"/>
                  </a:lnTo>
                  <a:lnTo>
                    <a:pt x="3257" y="1713"/>
                  </a:lnTo>
                  <a:lnTo>
                    <a:pt x="3277" y="1706"/>
                  </a:lnTo>
                  <a:lnTo>
                    <a:pt x="3293" y="1694"/>
                  </a:lnTo>
                  <a:lnTo>
                    <a:pt x="3305" y="1677"/>
                  </a:lnTo>
                  <a:lnTo>
                    <a:pt x="3313" y="1658"/>
                  </a:lnTo>
                  <a:lnTo>
                    <a:pt x="3316" y="1636"/>
                  </a:lnTo>
                  <a:lnTo>
                    <a:pt x="3316" y="115"/>
                  </a:lnTo>
                  <a:lnTo>
                    <a:pt x="3195" y="115"/>
                  </a:lnTo>
                  <a:lnTo>
                    <a:pt x="3185" y="153"/>
                  </a:lnTo>
                  <a:lnTo>
                    <a:pt x="3169" y="189"/>
                  </a:lnTo>
                  <a:lnTo>
                    <a:pt x="3148" y="222"/>
                  </a:lnTo>
                  <a:lnTo>
                    <a:pt x="3124" y="252"/>
                  </a:lnTo>
                  <a:lnTo>
                    <a:pt x="3096" y="278"/>
                  </a:lnTo>
                  <a:lnTo>
                    <a:pt x="3065" y="301"/>
                  </a:lnTo>
                  <a:lnTo>
                    <a:pt x="3031" y="319"/>
                  </a:lnTo>
                  <a:lnTo>
                    <a:pt x="2994" y="332"/>
                  </a:lnTo>
                  <a:lnTo>
                    <a:pt x="2956" y="340"/>
                  </a:lnTo>
                  <a:lnTo>
                    <a:pt x="2916" y="344"/>
                  </a:lnTo>
                  <a:lnTo>
                    <a:pt x="2875" y="340"/>
                  </a:lnTo>
                  <a:lnTo>
                    <a:pt x="2837" y="332"/>
                  </a:lnTo>
                  <a:lnTo>
                    <a:pt x="2800" y="319"/>
                  </a:lnTo>
                  <a:lnTo>
                    <a:pt x="2766" y="301"/>
                  </a:lnTo>
                  <a:lnTo>
                    <a:pt x="2735" y="278"/>
                  </a:lnTo>
                  <a:lnTo>
                    <a:pt x="2707" y="252"/>
                  </a:lnTo>
                  <a:lnTo>
                    <a:pt x="2683" y="222"/>
                  </a:lnTo>
                  <a:lnTo>
                    <a:pt x="2662" y="189"/>
                  </a:lnTo>
                  <a:lnTo>
                    <a:pt x="2646" y="153"/>
                  </a:lnTo>
                  <a:lnTo>
                    <a:pt x="2636" y="115"/>
                  </a:lnTo>
                  <a:lnTo>
                    <a:pt x="2481" y="115"/>
                  </a:lnTo>
                  <a:close/>
                  <a:moveTo>
                    <a:pt x="114" y="115"/>
                  </a:moveTo>
                  <a:lnTo>
                    <a:pt x="114" y="1636"/>
                  </a:lnTo>
                  <a:lnTo>
                    <a:pt x="117" y="1658"/>
                  </a:lnTo>
                  <a:lnTo>
                    <a:pt x="125" y="1677"/>
                  </a:lnTo>
                  <a:lnTo>
                    <a:pt x="137" y="1694"/>
                  </a:lnTo>
                  <a:lnTo>
                    <a:pt x="153" y="1706"/>
                  </a:lnTo>
                  <a:lnTo>
                    <a:pt x="173" y="1713"/>
                  </a:lnTo>
                  <a:lnTo>
                    <a:pt x="194" y="1717"/>
                  </a:lnTo>
                  <a:lnTo>
                    <a:pt x="1246" y="1717"/>
                  </a:lnTo>
                  <a:lnTo>
                    <a:pt x="1191" y="1684"/>
                  </a:lnTo>
                  <a:lnTo>
                    <a:pt x="1136" y="1648"/>
                  </a:lnTo>
                  <a:lnTo>
                    <a:pt x="1084" y="1609"/>
                  </a:lnTo>
                  <a:lnTo>
                    <a:pt x="1034" y="1568"/>
                  </a:lnTo>
                  <a:lnTo>
                    <a:pt x="982" y="1517"/>
                  </a:lnTo>
                  <a:lnTo>
                    <a:pt x="933" y="1464"/>
                  </a:lnTo>
                  <a:lnTo>
                    <a:pt x="890" y="1407"/>
                  </a:lnTo>
                  <a:lnTo>
                    <a:pt x="849" y="1347"/>
                  </a:lnTo>
                  <a:lnTo>
                    <a:pt x="813" y="1285"/>
                  </a:lnTo>
                  <a:lnTo>
                    <a:pt x="782" y="1220"/>
                  </a:lnTo>
                  <a:lnTo>
                    <a:pt x="755" y="1154"/>
                  </a:lnTo>
                  <a:lnTo>
                    <a:pt x="733" y="1086"/>
                  </a:lnTo>
                  <a:lnTo>
                    <a:pt x="715" y="1017"/>
                  </a:lnTo>
                  <a:lnTo>
                    <a:pt x="702" y="946"/>
                  </a:lnTo>
                  <a:lnTo>
                    <a:pt x="694" y="874"/>
                  </a:lnTo>
                  <a:lnTo>
                    <a:pt x="691" y="801"/>
                  </a:lnTo>
                  <a:lnTo>
                    <a:pt x="694" y="724"/>
                  </a:lnTo>
                  <a:lnTo>
                    <a:pt x="703" y="648"/>
                  </a:lnTo>
                  <a:lnTo>
                    <a:pt x="716" y="574"/>
                  </a:lnTo>
                  <a:lnTo>
                    <a:pt x="735" y="503"/>
                  </a:lnTo>
                  <a:lnTo>
                    <a:pt x="759" y="432"/>
                  </a:lnTo>
                  <a:lnTo>
                    <a:pt x="788" y="363"/>
                  </a:lnTo>
                  <a:lnTo>
                    <a:pt x="822" y="298"/>
                  </a:lnTo>
                  <a:lnTo>
                    <a:pt x="862" y="233"/>
                  </a:lnTo>
                  <a:lnTo>
                    <a:pt x="905" y="173"/>
                  </a:lnTo>
                  <a:lnTo>
                    <a:pt x="955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1092" y="0"/>
                  </a:lnTo>
                  <a:lnTo>
                    <a:pt x="1106" y="2"/>
                  </a:lnTo>
                  <a:lnTo>
                    <a:pt x="1118" y="8"/>
                  </a:lnTo>
                  <a:lnTo>
                    <a:pt x="1130" y="16"/>
                  </a:lnTo>
                  <a:lnTo>
                    <a:pt x="1138" y="27"/>
                  </a:lnTo>
                  <a:lnTo>
                    <a:pt x="1143" y="40"/>
                  </a:lnTo>
                  <a:lnTo>
                    <a:pt x="1145" y="58"/>
                  </a:lnTo>
                  <a:lnTo>
                    <a:pt x="1143" y="74"/>
                  </a:lnTo>
                  <a:lnTo>
                    <a:pt x="1137" y="89"/>
                  </a:lnTo>
                  <a:lnTo>
                    <a:pt x="1127" y="103"/>
                  </a:lnTo>
                  <a:lnTo>
                    <a:pt x="1077" y="148"/>
                  </a:lnTo>
                  <a:lnTo>
                    <a:pt x="1031" y="196"/>
                  </a:lnTo>
                  <a:lnTo>
                    <a:pt x="988" y="247"/>
                  </a:lnTo>
                  <a:lnTo>
                    <a:pt x="950" y="301"/>
                  </a:lnTo>
                  <a:lnTo>
                    <a:pt x="916" y="357"/>
                  </a:lnTo>
                  <a:lnTo>
                    <a:pt x="887" y="415"/>
                  </a:lnTo>
                  <a:lnTo>
                    <a:pt x="861" y="476"/>
                  </a:lnTo>
                  <a:lnTo>
                    <a:pt x="839" y="539"/>
                  </a:lnTo>
                  <a:lnTo>
                    <a:pt x="822" y="603"/>
                  </a:lnTo>
                  <a:lnTo>
                    <a:pt x="810" y="668"/>
                  </a:lnTo>
                  <a:lnTo>
                    <a:pt x="802" y="734"/>
                  </a:lnTo>
                  <a:lnTo>
                    <a:pt x="800" y="801"/>
                  </a:lnTo>
                  <a:lnTo>
                    <a:pt x="803" y="871"/>
                  </a:lnTo>
                  <a:lnTo>
                    <a:pt x="811" y="941"/>
                  </a:lnTo>
                  <a:lnTo>
                    <a:pt x="824" y="1009"/>
                  </a:lnTo>
                  <a:lnTo>
                    <a:pt x="842" y="1076"/>
                  </a:lnTo>
                  <a:lnTo>
                    <a:pt x="866" y="1141"/>
                  </a:lnTo>
                  <a:lnTo>
                    <a:pt x="894" y="1205"/>
                  </a:lnTo>
                  <a:lnTo>
                    <a:pt x="926" y="1266"/>
                  </a:lnTo>
                  <a:lnTo>
                    <a:pt x="964" y="1324"/>
                  </a:lnTo>
                  <a:lnTo>
                    <a:pt x="1006" y="1381"/>
                  </a:lnTo>
                  <a:lnTo>
                    <a:pt x="1053" y="1433"/>
                  </a:lnTo>
                  <a:lnTo>
                    <a:pt x="1103" y="1482"/>
                  </a:lnTo>
                  <a:lnTo>
                    <a:pt x="1155" y="1524"/>
                  </a:lnTo>
                  <a:lnTo>
                    <a:pt x="1208" y="1563"/>
                  </a:lnTo>
                  <a:lnTo>
                    <a:pt x="1264" y="1597"/>
                  </a:lnTo>
                  <a:lnTo>
                    <a:pt x="1322" y="1627"/>
                  </a:lnTo>
                  <a:lnTo>
                    <a:pt x="1381" y="1653"/>
                  </a:lnTo>
                  <a:lnTo>
                    <a:pt x="1443" y="1674"/>
                  </a:lnTo>
                  <a:lnTo>
                    <a:pt x="1505" y="1692"/>
                  </a:lnTo>
                  <a:lnTo>
                    <a:pt x="1568" y="1704"/>
                  </a:lnTo>
                  <a:lnTo>
                    <a:pt x="1633" y="1712"/>
                  </a:lnTo>
                  <a:lnTo>
                    <a:pt x="1698" y="1717"/>
                  </a:lnTo>
                  <a:lnTo>
                    <a:pt x="1720" y="1717"/>
                  </a:lnTo>
                  <a:lnTo>
                    <a:pt x="1751" y="1717"/>
                  </a:lnTo>
                  <a:lnTo>
                    <a:pt x="1784" y="1715"/>
                  </a:lnTo>
                  <a:lnTo>
                    <a:pt x="1818" y="1710"/>
                  </a:lnTo>
                  <a:lnTo>
                    <a:pt x="1891" y="1700"/>
                  </a:lnTo>
                  <a:lnTo>
                    <a:pt x="1961" y="1682"/>
                  </a:lnTo>
                  <a:lnTo>
                    <a:pt x="2030" y="1660"/>
                  </a:lnTo>
                  <a:lnTo>
                    <a:pt x="2096" y="1632"/>
                  </a:lnTo>
                  <a:lnTo>
                    <a:pt x="2160" y="1600"/>
                  </a:lnTo>
                  <a:lnTo>
                    <a:pt x="2220" y="1563"/>
                  </a:lnTo>
                  <a:lnTo>
                    <a:pt x="2278" y="1521"/>
                  </a:lnTo>
                  <a:lnTo>
                    <a:pt x="2331" y="1475"/>
                  </a:lnTo>
                  <a:lnTo>
                    <a:pt x="2382" y="1424"/>
                  </a:lnTo>
                  <a:lnTo>
                    <a:pt x="2428" y="1371"/>
                  </a:lnTo>
                  <a:lnTo>
                    <a:pt x="2471" y="1314"/>
                  </a:lnTo>
                  <a:lnTo>
                    <a:pt x="2508" y="1254"/>
                  </a:lnTo>
                  <a:lnTo>
                    <a:pt x="2540" y="1191"/>
                  </a:lnTo>
                  <a:lnTo>
                    <a:pt x="2568" y="1126"/>
                  </a:lnTo>
                  <a:lnTo>
                    <a:pt x="2590" y="1057"/>
                  </a:lnTo>
                  <a:lnTo>
                    <a:pt x="2607" y="987"/>
                  </a:lnTo>
                  <a:lnTo>
                    <a:pt x="2618" y="916"/>
                  </a:lnTo>
                  <a:lnTo>
                    <a:pt x="2624" y="844"/>
                  </a:lnTo>
                  <a:lnTo>
                    <a:pt x="2626" y="773"/>
                  </a:lnTo>
                  <a:lnTo>
                    <a:pt x="2621" y="703"/>
                  </a:lnTo>
                  <a:lnTo>
                    <a:pt x="2611" y="635"/>
                  </a:lnTo>
                  <a:lnTo>
                    <a:pt x="2595" y="567"/>
                  </a:lnTo>
                  <a:lnTo>
                    <a:pt x="2576" y="501"/>
                  </a:lnTo>
                  <a:lnTo>
                    <a:pt x="2550" y="436"/>
                  </a:lnTo>
                  <a:lnTo>
                    <a:pt x="2519" y="374"/>
                  </a:lnTo>
                  <a:lnTo>
                    <a:pt x="2484" y="314"/>
                  </a:lnTo>
                  <a:lnTo>
                    <a:pt x="2445" y="257"/>
                  </a:lnTo>
                  <a:lnTo>
                    <a:pt x="2400" y="202"/>
                  </a:lnTo>
                  <a:lnTo>
                    <a:pt x="2351" y="151"/>
                  </a:lnTo>
                  <a:lnTo>
                    <a:pt x="2298" y="103"/>
                  </a:lnTo>
                  <a:lnTo>
                    <a:pt x="2288" y="89"/>
                  </a:lnTo>
                  <a:lnTo>
                    <a:pt x="2281" y="74"/>
                  </a:lnTo>
                  <a:lnTo>
                    <a:pt x="2278" y="58"/>
                  </a:lnTo>
                  <a:lnTo>
                    <a:pt x="2281" y="40"/>
                  </a:lnTo>
                  <a:lnTo>
                    <a:pt x="2287" y="27"/>
                  </a:lnTo>
                  <a:lnTo>
                    <a:pt x="2295" y="16"/>
                  </a:lnTo>
                  <a:lnTo>
                    <a:pt x="2306" y="8"/>
                  </a:lnTo>
                  <a:lnTo>
                    <a:pt x="2319" y="2"/>
                  </a:lnTo>
                  <a:lnTo>
                    <a:pt x="2332" y="0"/>
                  </a:lnTo>
                  <a:lnTo>
                    <a:pt x="2687" y="0"/>
                  </a:lnTo>
                  <a:lnTo>
                    <a:pt x="2706" y="2"/>
                  </a:lnTo>
                  <a:lnTo>
                    <a:pt x="2722" y="11"/>
                  </a:lnTo>
                  <a:lnTo>
                    <a:pt x="2734" y="22"/>
                  </a:lnTo>
                  <a:lnTo>
                    <a:pt x="2741" y="38"/>
                  </a:lnTo>
                  <a:lnTo>
                    <a:pt x="2744" y="58"/>
                  </a:lnTo>
                  <a:lnTo>
                    <a:pt x="2747" y="89"/>
                  </a:lnTo>
                  <a:lnTo>
                    <a:pt x="2754" y="118"/>
                  </a:lnTo>
                  <a:lnTo>
                    <a:pt x="2767" y="145"/>
                  </a:lnTo>
                  <a:lnTo>
                    <a:pt x="2783" y="169"/>
                  </a:lnTo>
                  <a:lnTo>
                    <a:pt x="2804" y="190"/>
                  </a:lnTo>
                  <a:lnTo>
                    <a:pt x="2828" y="206"/>
                  </a:lnTo>
                  <a:lnTo>
                    <a:pt x="2854" y="219"/>
                  </a:lnTo>
                  <a:lnTo>
                    <a:pt x="2884" y="226"/>
                  </a:lnTo>
                  <a:lnTo>
                    <a:pt x="2916" y="229"/>
                  </a:lnTo>
                  <a:lnTo>
                    <a:pt x="2947" y="226"/>
                  </a:lnTo>
                  <a:lnTo>
                    <a:pt x="2977" y="219"/>
                  </a:lnTo>
                  <a:lnTo>
                    <a:pt x="3003" y="206"/>
                  </a:lnTo>
                  <a:lnTo>
                    <a:pt x="3027" y="190"/>
                  </a:lnTo>
                  <a:lnTo>
                    <a:pt x="3048" y="169"/>
                  </a:lnTo>
                  <a:lnTo>
                    <a:pt x="3064" y="145"/>
                  </a:lnTo>
                  <a:lnTo>
                    <a:pt x="3077" y="118"/>
                  </a:lnTo>
                  <a:lnTo>
                    <a:pt x="3084" y="89"/>
                  </a:lnTo>
                  <a:lnTo>
                    <a:pt x="3087" y="58"/>
                  </a:lnTo>
                  <a:lnTo>
                    <a:pt x="3090" y="38"/>
                  </a:lnTo>
                  <a:lnTo>
                    <a:pt x="3097" y="22"/>
                  </a:lnTo>
                  <a:lnTo>
                    <a:pt x="3109" y="11"/>
                  </a:lnTo>
                  <a:lnTo>
                    <a:pt x="3125" y="2"/>
                  </a:lnTo>
                  <a:lnTo>
                    <a:pt x="3144" y="0"/>
                  </a:lnTo>
                  <a:lnTo>
                    <a:pt x="3373" y="0"/>
                  </a:lnTo>
                  <a:lnTo>
                    <a:pt x="3392" y="2"/>
                  </a:lnTo>
                  <a:lnTo>
                    <a:pt x="3408" y="11"/>
                  </a:lnTo>
                  <a:lnTo>
                    <a:pt x="3420" y="22"/>
                  </a:lnTo>
                  <a:lnTo>
                    <a:pt x="3427" y="38"/>
                  </a:lnTo>
                  <a:lnTo>
                    <a:pt x="3430" y="58"/>
                  </a:lnTo>
                  <a:lnTo>
                    <a:pt x="3430" y="1636"/>
                  </a:lnTo>
                  <a:lnTo>
                    <a:pt x="3427" y="1672"/>
                  </a:lnTo>
                  <a:lnTo>
                    <a:pt x="3418" y="1704"/>
                  </a:lnTo>
                  <a:lnTo>
                    <a:pt x="3404" y="1735"/>
                  </a:lnTo>
                  <a:lnTo>
                    <a:pt x="3384" y="1762"/>
                  </a:lnTo>
                  <a:lnTo>
                    <a:pt x="3361" y="1785"/>
                  </a:lnTo>
                  <a:lnTo>
                    <a:pt x="3334" y="1804"/>
                  </a:lnTo>
                  <a:lnTo>
                    <a:pt x="3304" y="1819"/>
                  </a:lnTo>
                  <a:lnTo>
                    <a:pt x="3271" y="1828"/>
                  </a:lnTo>
                  <a:lnTo>
                    <a:pt x="3236" y="1831"/>
                  </a:lnTo>
                  <a:lnTo>
                    <a:pt x="194" y="1831"/>
                  </a:lnTo>
                  <a:lnTo>
                    <a:pt x="159" y="1828"/>
                  </a:lnTo>
                  <a:lnTo>
                    <a:pt x="126" y="1819"/>
                  </a:lnTo>
                  <a:lnTo>
                    <a:pt x="96" y="1804"/>
                  </a:lnTo>
                  <a:lnTo>
                    <a:pt x="69" y="1785"/>
                  </a:lnTo>
                  <a:lnTo>
                    <a:pt x="46" y="1762"/>
                  </a:lnTo>
                  <a:lnTo>
                    <a:pt x="26" y="1735"/>
                  </a:lnTo>
                  <a:lnTo>
                    <a:pt x="12" y="1704"/>
                  </a:lnTo>
                  <a:lnTo>
                    <a:pt x="3" y="1672"/>
                  </a:lnTo>
                  <a:lnTo>
                    <a:pt x="0" y="163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5" name="Freeform 1316"/>
            <p:cNvSpPr>
              <a:spLocks/>
            </p:cNvSpPr>
            <p:nvPr/>
          </p:nvSpPr>
          <p:spPr bwMode="auto">
            <a:xfrm>
              <a:off x="1108075" y="5114926"/>
              <a:ext cx="17462" cy="26988"/>
            </a:xfrm>
            <a:custGeom>
              <a:avLst/>
              <a:gdLst>
                <a:gd name="T0" fmla="*/ 57 w 114"/>
                <a:gd name="T1" fmla="*/ 0 h 171"/>
                <a:gd name="T2" fmla="*/ 76 w 114"/>
                <a:gd name="T3" fmla="*/ 2 h 171"/>
                <a:gd name="T4" fmla="*/ 92 w 114"/>
                <a:gd name="T5" fmla="*/ 10 h 171"/>
                <a:gd name="T6" fmla="*/ 104 w 114"/>
                <a:gd name="T7" fmla="*/ 21 h 171"/>
                <a:gd name="T8" fmla="*/ 111 w 114"/>
                <a:gd name="T9" fmla="*/ 37 h 171"/>
                <a:gd name="T10" fmla="*/ 114 w 114"/>
                <a:gd name="T11" fmla="*/ 57 h 171"/>
                <a:gd name="T12" fmla="*/ 114 w 114"/>
                <a:gd name="T13" fmla="*/ 114 h 171"/>
                <a:gd name="T14" fmla="*/ 111 w 114"/>
                <a:gd name="T15" fmla="*/ 133 h 171"/>
                <a:gd name="T16" fmla="*/ 104 w 114"/>
                <a:gd name="T17" fmla="*/ 148 h 171"/>
                <a:gd name="T18" fmla="*/ 92 w 114"/>
                <a:gd name="T19" fmla="*/ 161 h 171"/>
                <a:gd name="T20" fmla="*/ 76 w 114"/>
                <a:gd name="T21" fmla="*/ 168 h 171"/>
                <a:gd name="T22" fmla="*/ 57 w 114"/>
                <a:gd name="T23" fmla="*/ 171 h 171"/>
                <a:gd name="T24" fmla="*/ 38 w 114"/>
                <a:gd name="T25" fmla="*/ 168 h 171"/>
                <a:gd name="T26" fmla="*/ 21 w 114"/>
                <a:gd name="T27" fmla="*/ 161 h 171"/>
                <a:gd name="T28" fmla="*/ 10 w 114"/>
                <a:gd name="T29" fmla="*/ 148 h 171"/>
                <a:gd name="T30" fmla="*/ 3 w 114"/>
                <a:gd name="T31" fmla="*/ 133 h 171"/>
                <a:gd name="T32" fmla="*/ 0 w 114"/>
                <a:gd name="T33" fmla="*/ 114 h 171"/>
                <a:gd name="T34" fmla="*/ 0 w 114"/>
                <a:gd name="T35" fmla="*/ 57 h 171"/>
                <a:gd name="T36" fmla="*/ 3 w 114"/>
                <a:gd name="T37" fmla="*/ 37 h 171"/>
                <a:gd name="T38" fmla="*/ 10 w 114"/>
                <a:gd name="T39" fmla="*/ 21 h 171"/>
                <a:gd name="T40" fmla="*/ 21 w 114"/>
                <a:gd name="T41" fmla="*/ 10 h 171"/>
                <a:gd name="T42" fmla="*/ 38 w 114"/>
                <a:gd name="T43" fmla="*/ 2 h 171"/>
                <a:gd name="T44" fmla="*/ 57 w 114"/>
                <a:gd name="T4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1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114"/>
                  </a:lnTo>
                  <a:lnTo>
                    <a:pt x="111" y="133"/>
                  </a:lnTo>
                  <a:lnTo>
                    <a:pt x="104" y="148"/>
                  </a:lnTo>
                  <a:lnTo>
                    <a:pt x="92" y="161"/>
                  </a:lnTo>
                  <a:lnTo>
                    <a:pt x="76" y="168"/>
                  </a:lnTo>
                  <a:lnTo>
                    <a:pt x="57" y="171"/>
                  </a:lnTo>
                  <a:lnTo>
                    <a:pt x="38" y="168"/>
                  </a:lnTo>
                  <a:lnTo>
                    <a:pt x="21" y="161"/>
                  </a:lnTo>
                  <a:lnTo>
                    <a:pt x="10" y="148"/>
                  </a:lnTo>
                  <a:lnTo>
                    <a:pt x="3" y="133"/>
                  </a:lnTo>
                  <a:lnTo>
                    <a:pt x="0" y="114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6" name="Freeform 1317"/>
            <p:cNvSpPr>
              <a:spLocks/>
            </p:cNvSpPr>
            <p:nvPr/>
          </p:nvSpPr>
          <p:spPr bwMode="auto">
            <a:xfrm>
              <a:off x="1071563" y="5114926"/>
              <a:ext cx="19050" cy="26988"/>
            </a:xfrm>
            <a:custGeom>
              <a:avLst/>
              <a:gdLst>
                <a:gd name="T0" fmla="*/ 57 w 114"/>
                <a:gd name="T1" fmla="*/ 0 h 171"/>
                <a:gd name="T2" fmla="*/ 76 w 114"/>
                <a:gd name="T3" fmla="*/ 2 h 171"/>
                <a:gd name="T4" fmla="*/ 93 w 114"/>
                <a:gd name="T5" fmla="*/ 10 h 171"/>
                <a:gd name="T6" fmla="*/ 104 w 114"/>
                <a:gd name="T7" fmla="*/ 21 h 171"/>
                <a:gd name="T8" fmla="*/ 111 w 114"/>
                <a:gd name="T9" fmla="*/ 37 h 171"/>
                <a:gd name="T10" fmla="*/ 114 w 114"/>
                <a:gd name="T11" fmla="*/ 57 h 171"/>
                <a:gd name="T12" fmla="*/ 114 w 114"/>
                <a:gd name="T13" fmla="*/ 114 h 171"/>
                <a:gd name="T14" fmla="*/ 111 w 114"/>
                <a:gd name="T15" fmla="*/ 133 h 171"/>
                <a:gd name="T16" fmla="*/ 104 w 114"/>
                <a:gd name="T17" fmla="*/ 148 h 171"/>
                <a:gd name="T18" fmla="*/ 93 w 114"/>
                <a:gd name="T19" fmla="*/ 161 h 171"/>
                <a:gd name="T20" fmla="*/ 76 w 114"/>
                <a:gd name="T21" fmla="*/ 168 h 171"/>
                <a:gd name="T22" fmla="*/ 57 w 114"/>
                <a:gd name="T23" fmla="*/ 171 h 171"/>
                <a:gd name="T24" fmla="*/ 38 w 114"/>
                <a:gd name="T25" fmla="*/ 168 h 171"/>
                <a:gd name="T26" fmla="*/ 22 w 114"/>
                <a:gd name="T27" fmla="*/ 161 h 171"/>
                <a:gd name="T28" fmla="*/ 10 w 114"/>
                <a:gd name="T29" fmla="*/ 148 h 171"/>
                <a:gd name="T30" fmla="*/ 3 w 114"/>
                <a:gd name="T31" fmla="*/ 133 h 171"/>
                <a:gd name="T32" fmla="*/ 0 w 114"/>
                <a:gd name="T33" fmla="*/ 114 h 171"/>
                <a:gd name="T34" fmla="*/ 0 w 114"/>
                <a:gd name="T35" fmla="*/ 57 h 171"/>
                <a:gd name="T36" fmla="*/ 3 w 114"/>
                <a:gd name="T37" fmla="*/ 37 h 171"/>
                <a:gd name="T38" fmla="*/ 10 w 114"/>
                <a:gd name="T39" fmla="*/ 21 h 171"/>
                <a:gd name="T40" fmla="*/ 22 w 114"/>
                <a:gd name="T41" fmla="*/ 10 h 171"/>
                <a:gd name="T42" fmla="*/ 38 w 114"/>
                <a:gd name="T43" fmla="*/ 2 h 171"/>
                <a:gd name="T44" fmla="*/ 57 w 114"/>
                <a:gd name="T4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1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114"/>
                  </a:lnTo>
                  <a:lnTo>
                    <a:pt x="111" y="133"/>
                  </a:lnTo>
                  <a:lnTo>
                    <a:pt x="104" y="148"/>
                  </a:lnTo>
                  <a:lnTo>
                    <a:pt x="93" y="161"/>
                  </a:lnTo>
                  <a:lnTo>
                    <a:pt x="76" y="168"/>
                  </a:lnTo>
                  <a:lnTo>
                    <a:pt x="57" y="171"/>
                  </a:lnTo>
                  <a:lnTo>
                    <a:pt x="38" y="168"/>
                  </a:lnTo>
                  <a:lnTo>
                    <a:pt x="22" y="161"/>
                  </a:lnTo>
                  <a:lnTo>
                    <a:pt x="10" y="148"/>
                  </a:lnTo>
                  <a:lnTo>
                    <a:pt x="3" y="133"/>
                  </a:lnTo>
                  <a:lnTo>
                    <a:pt x="0" y="114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66" name="Group 1965"/>
          <p:cNvGrpSpPr/>
          <p:nvPr/>
        </p:nvGrpSpPr>
        <p:grpSpPr>
          <a:xfrm>
            <a:off x="10968308" y="5840849"/>
            <a:ext cx="536575" cy="428625"/>
            <a:chOff x="10968038" y="5840413"/>
            <a:chExt cx="536575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61" name="Freeform 1322"/>
            <p:cNvSpPr>
              <a:spLocks noEditPoints="1"/>
            </p:cNvSpPr>
            <p:nvPr/>
          </p:nvSpPr>
          <p:spPr bwMode="auto">
            <a:xfrm>
              <a:off x="11004551" y="5840413"/>
              <a:ext cx="401638" cy="107950"/>
            </a:xfrm>
            <a:custGeom>
              <a:avLst/>
              <a:gdLst>
                <a:gd name="T0" fmla="*/ 200 w 2533"/>
                <a:gd name="T1" fmla="*/ 116 h 676"/>
                <a:gd name="T2" fmla="*/ 155 w 2533"/>
                <a:gd name="T3" fmla="*/ 138 h 676"/>
                <a:gd name="T4" fmla="*/ 124 w 2533"/>
                <a:gd name="T5" fmla="*/ 176 h 676"/>
                <a:gd name="T6" fmla="*/ 113 w 2533"/>
                <a:gd name="T7" fmla="*/ 225 h 676"/>
                <a:gd name="T8" fmla="*/ 2414 w 2533"/>
                <a:gd name="T9" fmla="*/ 563 h 676"/>
                <a:gd name="T10" fmla="*/ 2387 w 2533"/>
                <a:gd name="T11" fmla="*/ 511 h 676"/>
                <a:gd name="T12" fmla="*/ 2343 w 2533"/>
                <a:gd name="T13" fmla="*/ 474 h 676"/>
                <a:gd name="T14" fmla="*/ 2287 w 2533"/>
                <a:gd name="T15" fmla="*/ 453 h 676"/>
                <a:gd name="T16" fmla="*/ 1520 w 2533"/>
                <a:gd name="T17" fmla="*/ 450 h 676"/>
                <a:gd name="T18" fmla="*/ 1496 w 2533"/>
                <a:gd name="T19" fmla="*/ 445 h 676"/>
                <a:gd name="T20" fmla="*/ 1475 w 2533"/>
                <a:gd name="T21" fmla="*/ 428 h 676"/>
                <a:gd name="T22" fmla="*/ 226 w 2533"/>
                <a:gd name="T23" fmla="*/ 113 h 676"/>
                <a:gd name="T24" fmla="*/ 1239 w 2533"/>
                <a:gd name="T25" fmla="*/ 0 h 676"/>
                <a:gd name="T26" fmla="*/ 1263 w 2533"/>
                <a:gd name="T27" fmla="*/ 5 h 676"/>
                <a:gd name="T28" fmla="*/ 1284 w 2533"/>
                <a:gd name="T29" fmla="*/ 23 h 676"/>
                <a:gd name="T30" fmla="*/ 2252 w 2533"/>
                <a:gd name="T31" fmla="*/ 338 h 676"/>
                <a:gd name="T32" fmla="*/ 2334 w 2533"/>
                <a:gd name="T33" fmla="*/ 350 h 676"/>
                <a:gd name="T34" fmla="*/ 2406 w 2533"/>
                <a:gd name="T35" fmla="*/ 383 h 676"/>
                <a:gd name="T36" fmla="*/ 2465 w 2533"/>
                <a:gd name="T37" fmla="*/ 434 h 676"/>
                <a:gd name="T38" fmla="*/ 2508 w 2533"/>
                <a:gd name="T39" fmla="*/ 499 h 676"/>
                <a:gd name="T40" fmla="*/ 2530 w 2533"/>
                <a:gd name="T41" fmla="*/ 577 h 676"/>
                <a:gd name="T42" fmla="*/ 2530 w 2533"/>
                <a:gd name="T43" fmla="*/ 638 h 676"/>
                <a:gd name="T44" fmla="*/ 2512 w 2533"/>
                <a:gd name="T45" fmla="*/ 665 h 676"/>
                <a:gd name="T46" fmla="*/ 2477 w 2533"/>
                <a:gd name="T47" fmla="*/ 676 h 676"/>
                <a:gd name="T48" fmla="*/ 37 w 2533"/>
                <a:gd name="T49" fmla="*/ 672 h 676"/>
                <a:gd name="T50" fmla="*/ 11 w 2533"/>
                <a:gd name="T51" fmla="*/ 654 h 676"/>
                <a:gd name="T52" fmla="*/ 0 w 2533"/>
                <a:gd name="T53" fmla="*/ 619 h 676"/>
                <a:gd name="T54" fmla="*/ 3 w 2533"/>
                <a:gd name="T55" fmla="*/ 189 h 676"/>
                <a:gd name="T56" fmla="*/ 25 w 2533"/>
                <a:gd name="T57" fmla="*/ 122 h 676"/>
                <a:gd name="T58" fmla="*/ 66 w 2533"/>
                <a:gd name="T59" fmla="*/ 67 h 676"/>
                <a:gd name="T60" fmla="*/ 122 w 2533"/>
                <a:gd name="T61" fmla="*/ 26 h 676"/>
                <a:gd name="T62" fmla="*/ 189 w 2533"/>
                <a:gd name="T63" fmla="*/ 3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3" h="676">
                  <a:moveTo>
                    <a:pt x="226" y="113"/>
                  </a:moveTo>
                  <a:lnTo>
                    <a:pt x="200" y="116"/>
                  </a:lnTo>
                  <a:lnTo>
                    <a:pt x="175" y="125"/>
                  </a:lnTo>
                  <a:lnTo>
                    <a:pt x="155" y="138"/>
                  </a:lnTo>
                  <a:lnTo>
                    <a:pt x="138" y="156"/>
                  </a:lnTo>
                  <a:lnTo>
                    <a:pt x="124" y="176"/>
                  </a:lnTo>
                  <a:lnTo>
                    <a:pt x="116" y="200"/>
                  </a:lnTo>
                  <a:lnTo>
                    <a:pt x="113" y="225"/>
                  </a:lnTo>
                  <a:lnTo>
                    <a:pt x="113" y="563"/>
                  </a:lnTo>
                  <a:lnTo>
                    <a:pt x="2414" y="563"/>
                  </a:lnTo>
                  <a:lnTo>
                    <a:pt x="2403" y="535"/>
                  </a:lnTo>
                  <a:lnTo>
                    <a:pt x="2387" y="511"/>
                  </a:lnTo>
                  <a:lnTo>
                    <a:pt x="2366" y="490"/>
                  </a:lnTo>
                  <a:lnTo>
                    <a:pt x="2343" y="474"/>
                  </a:lnTo>
                  <a:lnTo>
                    <a:pt x="2317" y="461"/>
                  </a:lnTo>
                  <a:lnTo>
                    <a:pt x="2287" y="453"/>
                  </a:lnTo>
                  <a:lnTo>
                    <a:pt x="2258" y="450"/>
                  </a:lnTo>
                  <a:lnTo>
                    <a:pt x="1520" y="450"/>
                  </a:lnTo>
                  <a:lnTo>
                    <a:pt x="1507" y="449"/>
                  </a:lnTo>
                  <a:lnTo>
                    <a:pt x="1496" y="445"/>
                  </a:lnTo>
                  <a:lnTo>
                    <a:pt x="1484" y="438"/>
                  </a:lnTo>
                  <a:lnTo>
                    <a:pt x="1475" y="428"/>
                  </a:lnTo>
                  <a:lnTo>
                    <a:pt x="1210" y="113"/>
                  </a:lnTo>
                  <a:lnTo>
                    <a:pt x="226" y="113"/>
                  </a:lnTo>
                  <a:close/>
                  <a:moveTo>
                    <a:pt x="226" y="0"/>
                  </a:moveTo>
                  <a:lnTo>
                    <a:pt x="1239" y="0"/>
                  </a:lnTo>
                  <a:lnTo>
                    <a:pt x="1251" y="2"/>
                  </a:lnTo>
                  <a:lnTo>
                    <a:pt x="1263" y="5"/>
                  </a:lnTo>
                  <a:lnTo>
                    <a:pt x="1274" y="12"/>
                  </a:lnTo>
                  <a:lnTo>
                    <a:pt x="1284" y="23"/>
                  </a:lnTo>
                  <a:lnTo>
                    <a:pt x="1548" y="338"/>
                  </a:lnTo>
                  <a:lnTo>
                    <a:pt x="2252" y="338"/>
                  </a:lnTo>
                  <a:lnTo>
                    <a:pt x="2294" y="341"/>
                  </a:lnTo>
                  <a:lnTo>
                    <a:pt x="2334" y="350"/>
                  </a:lnTo>
                  <a:lnTo>
                    <a:pt x="2371" y="363"/>
                  </a:lnTo>
                  <a:lnTo>
                    <a:pt x="2406" y="383"/>
                  </a:lnTo>
                  <a:lnTo>
                    <a:pt x="2437" y="406"/>
                  </a:lnTo>
                  <a:lnTo>
                    <a:pt x="2465" y="434"/>
                  </a:lnTo>
                  <a:lnTo>
                    <a:pt x="2488" y="465"/>
                  </a:lnTo>
                  <a:lnTo>
                    <a:pt x="2508" y="499"/>
                  </a:lnTo>
                  <a:lnTo>
                    <a:pt x="2521" y="537"/>
                  </a:lnTo>
                  <a:lnTo>
                    <a:pt x="2530" y="577"/>
                  </a:lnTo>
                  <a:lnTo>
                    <a:pt x="2533" y="619"/>
                  </a:lnTo>
                  <a:lnTo>
                    <a:pt x="2530" y="638"/>
                  </a:lnTo>
                  <a:lnTo>
                    <a:pt x="2523" y="654"/>
                  </a:lnTo>
                  <a:lnTo>
                    <a:pt x="2512" y="665"/>
                  </a:lnTo>
                  <a:lnTo>
                    <a:pt x="2495" y="672"/>
                  </a:lnTo>
                  <a:lnTo>
                    <a:pt x="2477" y="676"/>
                  </a:lnTo>
                  <a:lnTo>
                    <a:pt x="57" y="676"/>
                  </a:lnTo>
                  <a:lnTo>
                    <a:pt x="37" y="672"/>
                  </a:lnTo>
                  <a:lnTo>
                    <a:pt x="22" y="665"/>
                  </a:lnTo>
                  <a:lnTo>
                    <a:pt x="11" y="654"/>
                  </a:lnTo>
                  <a:lnTo>
                    <a:pt x="2" y="638"/>
                  </a:lnTo>
                  <a:lnTo>
                    <a:pt x="0" y="619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2" y="155"/>
                  </a:lnTo>
                  <a:lnTo>
                    <a:pt x="25" y="122"/>
                  </a:lnTo>
                  <a:lnTo>
                    <a:pt x="43" y="93"/>
                  </a:lnTo>
                  <a:lnTo>
                    <a:pt x="66" y="67"/>
                  </a:lnTo>
                  <a:lnTo>
                    <a:pt x="93" y="44"/>
                  </a:lnTo>
                  <a:lnTo>
                    <a:pt x="122" y="26"/>
                  </a:lnTo>
                  <a:lnTo>
                    <a:pt x="154" y="12"/>
                  </a:lnTo>
                  <a:lnTo>
                    <a:pt x="189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2" name="Freeform 1323"/>
            <p:cNvSpPr>
              <a:spLocks noEditPoints="1"/>
            </p:cNvSpPr>
            <p:nvPr/>
          </p:nvSpPr>
          <p:spPr bwMode="auto">
            <a:xfrm>
              <a:off x="10968038" y="5929313"/>
              <a:ext cx="492125" cy="339725"/>
            </a:xfrm>
            <a:custGeom>
              <a:avLst/>
              <a:gdLst>
                <a:gd name="T0" fmla="*/ 200 w 3096"/>
                <a:gd name="T1" fmla="*/ 116 h 2137"/>
                <a:gd name="T2" fmla="*/ 155 w 3096"/>
                <a:gd name="T3" fmla="*/ 137 h 2137"/>
                <a:gd name="T4" fmla="*/ 124 w 3096"/>
                <a:gd name="T5" fmla="*/ 176 h 2137"/>
                <a:gd name="T6" fmla="*/ 113 w 3096"/>
                <a:gd name="T7" fmla="*/ 225 h 2137"/>
                <a:gd name="T8" fmla="*/ 116 w 3096"/>
                <a:gd name="T9" fmla="*/ 1938 h 2137"/>
                <a:gd name="T10" fmla="*/ 137 w 3096"/>
                <a:gd name="T11" fmla="*/ 1982 h 2137"/>
                <a:gd name="T12" fmla="*/ 176 w 3096"/>
                <a:gd name="T13" fmla="*/ 2013 h 2137"/>
                <a:gd name="T14" fmla="*/ 225 w 3096"/>
                <a:gd name="T15" fmla="*/ 2024 h 2137"/>
                <a:gd name="T16" fmla="*/ 2897 w 3096"/>
                <a:gd name="T17" fmla="*/ 2022 h 2137"/>
                <a:gd name="T18" fmla="*/ 2941 w 3096"/>
                <a:gd name="T19" fmla="*/ 2000 h 2137"/>
                <a:gd name="T20" fmla="*/ 2972 w 3096"/>
                <a:gd name="T21" fmla="*/ 1962 h 2137"/>
                <a:gd name="T22" fmla="*/ 2984 w 3096"/>
                <a:gd name="T23" fmla="*/ 1913 h 2137"/>
                <a:gd name="T24" fmla="*/ 2981 w 3096"/>
                <a:gd name="T25" fmla="*/ 200 h 2137"/>
                <a:gd name="T26" fmla="*/ 2958 w 3096"/>
                <a:gd name="T27" fmla="*/ 154 h 2137"/>
                <a:gd name="T28" fmla="*/ 2920 w 3096"/>
                <a:gd name="T29" fmla="*/ 124 h 2137"/>
                <a:gd name="T30" fmla="*/ 2871 w 3096"/>
                <a:gd name="T31" fmla="*/ 113 h 2137"/>
                <a:gd name="T32" fmla="*/ 225 w 3096"/>
                <a:gd name="T33" fmla="*/ 0 h 2137"/>
                <a:gd name="T34" fmla="*/ 2907 w 3096"/>
                <a:gd name="T35" fmla="*/ 3 h 2137"/>
                <a:gd name="T36" fmla="*/ 2974 w 3096"/>
                <a:gd name="T37" fmla="*/ 26 h 2137"/>
                <a:gd name="T38" fmla="*/ 3030 w 3096"/>
                <a:gd name="T39" fmla="*/ 66 h 2137"/>
                <a:gd name="T40" fmla="*/ 3071 w 3096"/>
                <a:gd name="T41" fmla="*/ 122 h 2137"/>
                <a:gd name="T42" fmla="*/ 3093 w 3096"/>
                <a:gd name="T43" fmla="*/ 188 h 2137"/>
                <a:gd name="T44" fmla="*/ 3096 w 3096"/>
                <a:gd name="T45" fmla="*/ 1913 h 2137"/>
                <a:gd name="T46" fmla="*/ 3084 w 3096"/>
                <a:gd name="T47" fmla="*/ 1983 h 2137"/>
                <a:gd name="T48" fmla="*/ 3052 w 3096"/>
                <a:gd name="T49" fmla="*/ 2045 h 2137"/>
                <a:gd name="T50" fmla="*/ 3003 w 3096"/>
                <a:gd name="T51" fmla="*/ 2094 h 2137"/>
                <a:gd name="T52" fmla="*/ 2942 w 3096"/>
                <a:gd name="T53" fmla="*/ 2126 h 2137"/>
                <a:gd name="T54" fmla="*/ 2871 w 3096"/>
                <a:gd name="T55" fmla="*/ 2137 h 2137"/>
                <a:gd name="T56" fmla="*/ 188 w 3096"/>
                <a:gd name="T57" fmla="*/ 2134 h 2137"/>
                <a:gd name="T58" fmla="*/ 122 w 3096"/>
                <a:gd name="T59" fmla="*/ 2112 h 2137"/>
                <a:gd name="T60" fmla="*/ 67 w 3096"/>
                <a:gd name="T61" fmla="*/ 2071 h 2137"/>
                <a:gd name="T62" fmla="*/ 26 w 3096"/>
                <a:gd name="T63" fmla="*/ 2015 h 2137"/>
                <a:gd name="T64" fmla="*/ 3 w 3096"/>
                <a:gd name="T65" fmla="*/ 1949 h 2137"/>
                <a:gd name="T66" fmla="*/ 0 w 3096"/>
                <a:gd name="T67" fmla="*/ 225 h 2137"/>
                <a:gd name="T68" fmla="*/ 11 w 3096"/>
                <a:gd name="T69" fmla="*/ 154 h 2137"/>
                <a:gd name="T70" fmla="*/ 44 w 3096"/>
                <a:gd name="T71" fmla="*/ 92 h 2137"/>
                <a:gd name="T72" fmla="*/ 92 w 3096"/>
                <a:gd name="T73" fmla="*/ 44 h 2137"/>
                <a:gd name="T74" fmla="*/ 155 w 3096"/>
                <a:gd name="T75" fmla="*/ 11 h 2137"/>
                <a:gd name="T76" fmla="*/ 225 w 3096"/>
                <a:gd name="T77" fmla="*/ 0 h 2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6" h="2137">
                  <a:moveTo>
                    <a:pt x="225" y="113"/>
                  </a:moveTo>
                  <a:lnTo>
                    <a:pt x="200" y="116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4"/>
                  </a:lnTo>
                  <a:lnTo>
                    <a:pt x="124" y="176"/>
                  </a:lnTo>
                  <a:lnTo>
                    <a:pt x="116" y="200"/>
                  </a:lnTo>
                  <a:lnTo>
                    <a:pt x="113" y="225"/>
                  </a:lnTo>
                  <a:lnTo>
                    <a:pt x="113" y="1913"/>
                  </a:lnTo>
                  <a:lnTo>
                    <a:pt x="116" y="1938"/>
                  </a:lnTo>
                  <a:lnTo>
                    <a:pt x="124" y="1962"/>
                  </a:lnTo>
                  <a:lnTo>
                    <a:pt x="137" y="1982"/>
                  </a:lnTo>
                  <a:lnTo>
                    <a:pt x="155" y="2000"/>
                  </a:lnTo>
                  <a:lnTo>
                    <a:pt x="176" y="2013"/>
                  </a:lnTo>
                  <a:lnTo>
                    <a:pt x="200" y="2022"/>
                  </a:lnTo>
                  <a:lnTo>
                    <a:pt x="225" y="2024"/>
                  </a:lnTo>
                  <a:lnTo>
                    <a:pt x="2871" y="2024"/>
                  </a:lnTo>
                  <a:lnTo>
                    <a:pt x="2897" y="2022"/>
                  </a:lnTo>
                  <a:lnTo>
                    <a:pt x="2920" y="2013"/>
                  </a:lnTo>
                  <a:lnTo>
                    <a:pt x="2941" y="2000"/>
                  </a:lnTo>
                  <a:lnTo>
                    <a:pt x="2958" y="1982"/>
                  </a:lnTo>
                  <a:lnTo>
                    <a:pt x="2972" y="1962"/>
                  </a:lnTo>
                  <a:lnTo>
                    <a:pt x="2981" y="1938"/>
                  </a:lnTo>
                  <a:lnTo>
                    <a:pt x="2984" y="1913"/>
                  </a:lnTo>
                  <a:lnTo>
                    <a:pt x="2984" y="225"/>
                  </a:lnTo>
                  <a:lnTo>
                    <a:pt x="2981" y="200"/>
                  </a:lnTo>
                  <a:lnTo>
                    <a:pt x="2972" y="176"/>
                  </a:lnTo>
                  <a:lnTo>
                    <a:pt x="2958" y="154"/>
                  </a:lnTo>
                  <a:lnTo>
                    <a:pt x="2941" y="137"/>
                  </a:lnTo>
                  <a:lnTo>
                    <a:pt x="2920" y="124"/>
                  </a:lnTo>
                  <a:lnTo>
                    <a:pt x="2897" y="116"/>
                  </a:lnTo>
                  <a:lnTo>
                    <a:pt x="2871" y="113"/>
                  </a:lnTo>
                  <a:lnTo>
                    <a:pt x="225" y="113"/>
                  </a:lnTo>
                  <a:close/>
                  <a:moveTo>
                    <a:pt x="225" y="0"/>
                  </a:moveTo>
                  <a:lnTo>
                    <a:pt x="2871" y="0"/>
                  </a:lnTo>
                  <a:lnTo>
                    <a:pt x="2907" y="3"/>
                  </a:lnTo>
                  <a:lnTo>
                    <a:pt x="2942" y="11"/>
                  </a:lnTo>
                  <a:lnTo>
                    <a:pt x="2974" y="26"/>
                  </a:lnTo>
                  <a:lnTo>
                    <a:pt x="3003" y="44"/>
                  </a:lnTo>
                  <a:lnTo>
                    <a:pt x="3030" y="66"/>
                  </a:lnTo>
                  <a:lnTo>
                    <a:pt x="3052" y="92"/>
                  </a:lnTo>
                  <a:lnTo>
                    <a:pt x="3071" y="122"/>
                  </a:lnTo>
                  <a:lnTo>
                    <a:pt x="3084" y="154"/>
                  </a:lnTo>
                  <a:lnTo>
                    <a:pt x="3093" y="188"/>
                  </a:lnTo>
                  <a:lnTo>
                    <a:pt x="3096" y="225"/>
                  </a:lnTo>
                  <a:lnTo>
                    <a:pt x="3096" y="1913"/>
                  </a:lnTo>
                  <a:lnTo>
                    <a:pt x="3093" y="1949"/>
                  </a:lnTo>
                  <a:lnTo>
                    <a:pt x="3084" y="1983"/>
                  </a:lnTo>
                  <a:lnTo>
                    <a:pt x="3071" y="2015"/>
                  </a:lnTo>
                  <a:lnTo>
                    <a:pt x="3052" y="2045"/>
                  </a:lnTo>
                  <a:lnTo>
                    <a:pt x="3030" y="2071"/>
                  </a:lnTo>
                  <a:lnTo>
                    <a:pt x="3003" y="2094"/>
                  </a:lnTo>
                  <a:lnTo>
                    <a:pt x="2974" y="2112"/>
                  </a:lnTo>
                  <a:lnTo>
                    <a:pt x="2942" y="2126"/>
                  </a:lnTo>
                  <a:lnTo>
                    <a:pt x="2907" y="2134"/>
                  </a:lnTo>
                  <a:lnTo>
                    <a:pt x="2871" y="2137"/>
                  </a:lnTo>
                  <a:lnTo>
                    <a:pt x="225" y="2137"/>
                  </a:lnTo>
                  <a:lnTo>
                    <a:pt x="188" y="2134"/>
                  </a:lnTo>
                  <a:lnTo>
                    <a:pt x="155" y="2126"/>
                  </a:lnTo>
                  <a:lnTo>
                    <a:pt x="122" y="2112"/>
                  </a:lnTo>
                  <a:lnTo>
                    <a:pt x="92" y="2094"/>
                  </a:lnTo>
                  <a:lnTo>
                    <a:pt x="67" y="2071"/>
                  </a:lnTo>
                  <a:lnTo>
                    <a:pt x="44" y="2045"/>
                  </a:lnTo>
                  <a:lnTo>
                    <a:pt x="26" y="2015"/>
                  </a:lnTo>
                  <a:lnTo>
                    <a:pt x="11" y="1983"/>
                  </a:lnTo>
                  <a:lnTo>
                    <a:pt x="3" y="1949"/>
                  </a:lnTo>
                  <a:lnTo>
                    <a:pt x="0" y="1913"/>
                  </a:lnTo>
                  <a:lnTo>
                    <a:pt x="0" y="225"/>
                  </a:lnTo>
                  <a:lnTo>
                    <a:pt x="3" y="188"/>
                  </a:lnTo>
                  <a:lnTo>
                    <a:pt x="11" y="154"/>
                  </a:lnTo>
                  <a:lnTo>
                    <a:pt x="26" y="122"/>
                  </a:lnTo>
                  <a:lnTo>
                    <a:pt x="44" y="92"/>
                  </a:lnTo>
                  <a:lnTo>
                    <a:pt x="67" y="66"/>
                  </a:lnTo>
                  <a:lnTo>
                    <a:pt x="92" y="44"/>
                  </a:lnTo>
                  <a:lnTo>
                    <a:pt x="122" y="26"/>
                  </a:lnTo>
                  <a:lnTo>
                    <a:pt x="155" y="11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3" name="Freeform 1324"/>
            <p:cNvSpPr>
              <a:spLocks noEditPoints="1"/>
            </p:cNvSpPr>
            <p:nvPr/>
          </p:nvSpPr>
          <p:spPr bwMode="auto">
            <a:xfrm>
              <a:off x="11441113" y="5965826"/>
              <a:ext cx="63500" cy="268288"/>
            </a:xfrm>
            <a:custGeom>
              <a:avLst/>
              <a:gdLst>
                <a:gd name="T0" fmla="*/ 112 w 394"/>
                <a:gd name="T1" fmla="*/ 113 h 1688"/>
                <a:gd name="T2" fmla="*/ 112 w 394"/>
                <a:gd name="T3" fmla="*/ 1096 h 1688"/>
                <a:gd name="T4" fmla="*/ 281 w 394"/>
                <a:gd name="T5" fmla="*/ 315 h 1688"/>
                <a:gd name="T6" fmla="*/ 284 w 394"/>
                <a:gd name="T7" fmla="*/ 285 h 1688"/>
                <a:gd name="T8" fmla="*/ 283 w 394"/>
                <a:gd name="T9" fmla="*/ 255 h 1688"/>
                <a:gd name="T10" fmla="*/ 277 w 394"/>
                <a:gd name="T11" fmla="*/ 226 h 1688"/>
                <a:gd name="T12" fmla="*/ 265 w 394"/>
                <a:gd name="T13" fmla="*/ 199 h 1688"/>
                <a:gd name="T14" fmla="*/ 247 w 394"/>
                <a:gd name="T15" fmla="*/ 174 h 1688"/>
                <a:gd name="T16" fmla="*/ 225 w 394"/>
                <a:gd name="T17" fmla="*/ 153 h 1688"/>
                <a:gd name="T18" fmla="*/ 201 w 394"/>
                <a:gd name="T19" fmla="*/ 135 h 1688"/>
                <a:gd name="T20" fmla="*/ 174 w 394"/>
                <a:gd name="T21" fmla="*/ 123 h 1688"/>
                <a:gd name="T22" fmla="*/ 144 w 394"/>
                <a:gd name="T23" fmla="*/ 115 h 1688"/>
                <a:gd name="T24" fmla="*/ 112 w 394"/>
                <a:gd name="T25" fmla="*/ 113 h 1688"/>
                <a:gd name="T26" fmla="*/ 56 w 394"/>
                <a:gd name="T27" fmla="*/ 0 h 1688"/>
                <a:gd name="T28" fmla="*/ 112 w 394"/>
                <a:gd name="T29" fmla="*/ 0 h 1688"/>
                <a:gd name="T30" fmla="*/ 148 w 394"/>
                <a:gd name="T31" fmla="*/ 2 h 1688"/>
                <a:gd name="T32" fmla="*/ 183 w 394"/>
                <a:gd name="T33" fmla="*/ 9 h 1688"/>
                <a:gd name="T34" fmla="*/ 216 w 394"/>
                <a:gd name="T35" fmla="*/ 21 h 1688"/>
                <a:gd name="T36" fmla="*/ 247 w 394"/>
                <a:gd name="T37" fmla="*/ 36 h 1688"/>
                <a:gd name="T38" fmla="*/ 278 w 394"/>
                <a:gd name="T39" fmla="*/ 56 h 1688"/>
                <a:gd name="T40" fmla="*/ 306 w 394"/>
                <a:gd name="T41" fmla="*/ 80 h 1688"/>
                <a:gd name="T42" fmla="*/ 331 w 394"/>
                <a:gd name="T43" fmla="*/ 107 h 1688"/>
                <a:gd name="T44" fmla="*/ 353 w 394"/>
                <a:gd name="T45" fmla="*/ 136 h 1688"/>
                <a:gd name="T46" fmla="*/ 370 w 394"/>
                <a:gd name="T47" fmla="*/ 168 h 1688"/>
                <a:gd name="T48" fmla="*/ 383 w 394"/>
                <a:gd name="T49" fmla="*/ 202 h 1688"/>
                <a:gd name="T50" fmla="*/ 391 w 394"/>
                <a:gd name="T51" fmla="*/ 236 h 1688"/>
                <a:gd name="T52" fmla="*/ 394 w 394"/>
                <a:gd name="T53" fmla="*/ 271 h 1688"/>
                <a:gd name="T54" fmla="*/ 393 w 394"/>
                <a:gd name="T55" fmla="*/ 307 h 1688"/>
                <a:gd name="T56" fmla="*/ 388 w 394"/>
                <a:gd name="T57" fmla="*/ 343 h 1688"/>
                <a:gd name="T58" fmla="*/ 112 w 394"/>
                <a:gd name="T59" fmla="*/ 1643 h 1688"/>
                <a:gd name="T60" fmla="*/ 106 w 394"/>
                <a:gd name="T61" fmla="*/ 1658 h 1688"/>
                <a:gd name="T62" fmla="*/ 98 w 394"/>
                <a:gd name="T63" fmla="*/ 1670 h 1688"/>
                <a:gd name="T64" fmla="*/ 86 w 394"/>
                <a:gd name="T65" fmla="*/ 1680 h 1688"/>
                <a:gd name="T66" fmla="*/ 71 w 394"/>
                <a:gd name="T67" fmla="*/ 1686 h 1688"/>
                <a:gd name="T68" fmla="*/ 56 w 394"/>
                <a:gd name="T69" fmla="*/ 1688 h 1688"/>
                <a:gd name="T70" fmla="*/ 50 w 394"/>
                <a:gd name="T71" fmla="*/ 1688 h 1688"/>
                <a:gd name="T72" fmla="*/ 33 w 394"/>
                <a:gd name="T73" fmla="*/ 1682 h 1688"/>
                <a:gd name="T74" fmla="*/ 20 w 394"/>
                <a:gd name="T75" fmla="*/ 1674 h 1688"/>
                <a:gd name="T76" fmla="*/ 9 w 394"/>
                <a:gd name="T77" fmla="*/ 1661 h 1688"/>
                <a:gd name="T78" fmla="*/ 2 w 394"/>
                <a:gd name="T79" fmla="*/ 1647 h 1688"/>
                <a:gd name="T80" fmla="*/ 0 w 394"/>
                <a:gd name="T81" fmla="*/ 1632 h 1688"/>
                <a:gd name="T82" fmla="*/ 0 w 394"/>
                <a:gd name="T83" fmla="*/ 56 h 1688"/>
                <a:gd name="T84" fmla="*/ 2 w 394"/>
                <a:gd name="T85" fmla="*/ 37 h 1688"/>
                <a:gd name="T86" fmla="*/ 10 w 394"/>
                <a:gd name="T87" fmla="*/ 22 h 1688"/>
                <a:gd name="T88" fmla="*/ 21 w 394"/>
                <a:gd name="T89" fmla="*/ 10 h 1688"/>
                <a:gd name="T90" fmla="*/ 36 w 394"/>
                <a:gd name="T91" fmla="*/ 2 h 1688"/>
                <a:gd name="T92" fmla="*/ 56 w 394"/>
                <a:gd name="T93" fmla="*/ 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4" h="1688">
                  <a:moveTo>
                    <a:pt x="112" y="113"/>
                  </a:moveTo>
                  <a:lnTo>
                    <a:pt x="112" y="1096"/>
                  </a:lnTo>
                  <a:lnTo>
                    <a:pt x="281" y="315"/>
                  </a:lnTo>
                  <a:lnTo>
                    <a:pt x="284" y="285"/>
                  </a:lnTo>
                  <a:lnTo>
                    <a:pt x="283" y="255"/>
                  </a:lnTo>
                  <a:lnTo>
                    <a:pt x="277" y="226"/>
                  </a:lnTo>
                  <a:lnTo>
                    <a:pt x="265" y="199"/>
                  </a:lnTo>
                  <a:lnTo>
                    <a:pt x="247" y="174"/>
                  </a:lnTo>
                  <a:lnTo>
                    <a:pt x="225" y="153"/>
                  </a:lnTo>
                  <a:lnTo>
                    <a:pt x="201" y="135"/>
                  </a:lnTo>
                  <a:lnTo>
                    <a:pt x="174" y="123"/>
                  </a:lnTo>
                  <a:lnTo>
                    <a:pt x="144" y="115"/>
                  </a:lnTo>
                  <a:lnTo>
                    <a:pt x="112" y="113"/>
                  </a:lnTo>
                  <a:close/>
                  <a:moveTo>
                    <a:pt x="56" y="0"/>
                  </a:moveTo>
                  <a:lnTo>
                    <a:pt x="112" y="0"/>
                  </a:lnTo>
                  <a:lnTo>
                    <a:pt x="148" y="2"/>
                  </a:lnTo>
                  <a:lnTo>
                    <a:pt x="183" y="9"/>
                  </a:lnTo>
                  <a:lnTo>
                    <a:pt x="216" y="21"/>
                  </a:lnTo>
                  <a:lnTo>
                    <a:pt x="247" y="36"/>
                  </a:lnTo>
                  <a:lnTo>
                    <a:pt x="278" y="56"/>
                  </a:lnTo>
                  <a:lnTo>
                    <a:pt x="306" y="80"/>
                  </a:lnTo>
                  <a:lnTo>
                    <a:pt x="331" y="107"/>
                  </a:lnTo>
                  <a:lnTo>
                    <a:pt x="353" y="136"/>
                  </a:lnTo>
                  <a:lnTo>
                    <a:pt x="370" y="168"/>
                  </a:lnTo>
                  <a:lnTo>
                    <a:pt x="383" y="202"/>
                  </a:lnTo>
                  <a:lnTo>
                    <a:pt x="391" y="236"/>
                  </a:lnTo>
                  <a:lnTo>
                    <a:pt x="394" y="271"/>
                  </a:lnTo>
                  <a:lnTo>
                    <a:pt x="393" y="307"/>
                  </a:lnTo>
                  <a:lnTo>
                    <a:pt x="388" y="343"/>
                  </a:lnTo>
                  <a:lnTo>
                    <a:pt x="112" y="1643"/>
                  </a:lnTo>
                  <a:lnTo>
                    <a:pt x="106" y="1658"/>
                  </a:lnTo>
                  <a:lnTo>
                    <a:pt x="98" y="1670"/>
                  </a:lnTo>
                  <a:lnTo>
                    <a:pt x="86" y="1680"/>
                  </a:lnTo>
                  <a:lnTo>
                    <a:pt x="71" y="1686"/>
                  </a:lnTo>
                  <a:lnTo>
                    <a:pt x="56" y="1688"/>
                  </a:lnTo>
                  <a:lnTo>
                    <a:pt x="50" y="1688"/>
                  </a:lnTo>
                  <a:lnTo>
                    <a:pt x="33" y="1682"/>
                  </a:lnTo>
                  <a:lnTo>
                    <a:pt x="20" y="1674"/>
                  </a:lnTo>
                  <a:lnTo>
                    <a:pt x="9" y="1661"/>
                  </a:lnTo>
                  <a:lnTo>
                    <a:pt x="2" y="1647"/>
                  </a:lnTo>
                  <a:lnTo>
                    <a:pt x="0" y="1632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4" name="Freeform 1325"/>
            <p:cNvSpPr>
              <a:spLocks noEditPoints="1"/>
            </p:cNvSpPr>
            <p:nvPr/>
          </p:nvSpPr>
          <p:spPr bwMode="auto">
            <a:xfrm>
              <a:off x="11093451" y="6000751"/>
              <a:ext cx="241300" cy="196850"/>
            </a:xfrm>
            <a:custGeom>
              <a:avLst/>
              <a:gdLst>
                <a:gd name="T0" fmla="*/ 472 w 1526"/>
                <a:gd name="T1" fmla="*/ 122 h 1238"/>
                <a:gd name="T2" fmla="*/ 450 w 1526"/>
                <a:gd name="T3" fmla="*/ 169 h 1238"/>
                <a:gd name="T4" fmla="*/ 428 w 1526"/>
                <a:gd name="T5" fmla="*/ 255 h 1238"/>
                <a:gd name="T6" fmla="*/ 367 w 1526"/>
                <a:gd name="T7" fmla="*/ 314 h 1238"/>
                <a:gd name="T8" fmla="*/ 281 w 1526"/>
                <a:gd name="T9" fmla="*/ 337 h 1238"/>
                <a:gd name="T10" fmla="*/ 176 w 1526"/>
                <a:gd name="T11" fmla="*/ 349 h 1238"/>
                <a:gd name="T12" fmla="*/ 125 w 1526"/>
                <a:gd name="T13" fmla="*/ 400 h 1238"/>
                <a:gd name="T14" fmla="*/ 112 w 1526"/>
                <a:gd name="T15" fmla="*/ 1013 h 1238"/>
                <a:gd name="T16" fmla="*/ 138 w 1526"/>
                <a:gd name="T17" fmla="*/ 1083 h 1238"/>
                <a:gd name="T18" fmla="*/ 199 w 1526"/>
                <a:gd name="T19" fmla="*/ 1122 h 1238"/>
                <a:gd name="T20" fmla="*/ 1326 w 1526"/>
                <a:gd name="T21" fmla="*/ 1122 h 1238"/>
                <a:gd name="T22" fmla="*/ 1389 w 1526"/>
                <a:gd name="T23" fmla="*/ 1083 h 1238"/>
                <a:gd name="T24" fmla="*/ 1413 w 1526"/>
                <a:gd name="T25" fmla="*/ 1013 h 1238"/>
                <a:gd name="T26" fmla="*/ 1402 w 1526"/>
                <a:gd name="T27" fmla="*/ 400 h 1238"/>
                <a:gd name="T28" fmla="*/ 1350 w 1526"/>
                <a:gd name="T29" fmla="*/ 349 h 1238"/>
                <a:gd name="T30" fmla="*/ 1238 w 1526"/>
                <a:gd name="T31" fmla="*/ 337 h 1238"/>
                <a:gd name="T32" fmla="*/ 1152 w 1526"/>
                <a:gd name="T33" fmla="*/ 314 h 1238"/>
                <a:gd name="T34" fmla="*/ 1093 w 1526"/>
                <a:gd name="T35" fmla="*/ 255 h 1238"/>
                <a:gd name="T36" fmla="*/ 1070 w 1526"/>
                <a:gd name="T37" fmla="*/ 169 h 1238"/>
                <a:gd name="T38" fmla="*/ 1047 w 1526"/>
                <a:gd name="T39" fmla="*/ 122 h 1238"/>
                <a:gd name="T40" fmla="*/ 507 w 1526"/>
                <a:gd name="T41" fmla="*/ 113 h 1238"/>
                <a:gd name="T42" fmla="*/ 1044 w 1526"/>
                <a:gd name="T43" fmla="*/ 2 h 1238"/>
                <a:gd name="T44" fmla="*/ 1123 w 1526"/>
                <a:gd name="T45" fmla="*/ 39 h 1238"/>
                <a:gd name="T46" fmla="*/ 1171 w 1526"/>
                <a:gd name="T47" fmla="*/ 109 h 1238"/>
                <a:gd name="T48" fmla="*/ 1185 w 1526"/>
                <a:gd name="T49" fmla="*/ 188 h 1238"/>
                <a:gd name="T50" fmla="*/ 1220 w 1526"/>
                <a:gd name="T51" fmla="*/ 222 h 1238"/>
                <a:gd name="T52" fmla="*/ 1336 w 1526"/>
                <a:gd name="T53" fmla="*/ 227 h 1238"/>
                <a:gd name="T54" fmla="*/ 1434 w 1526"/>
                <a:gd name="T55" fmla="*/ 268 h 1238"/>
                <a:gd name="T56" fmla="*/ 1500 w 1526"/>
                <a:gd name="T57" fmla="*/ 346 h 1238"/>
                <a:gd name="T58" fmla="*/ 1526 w 1526"/>
                <a:gd name="T59" fmla="*/ 450 h 1238"/>
                <a:gd name="T60" fmla="*/ 1513 w 1526"/>
                <a:gd name="T61" fmla="*/ 1083 h 1238"/>
                <a:gd name="T62" fmla="*/ 1459 w 1526"/>
                <a:gd name="T63" fmla="*/ 1171 h 1238"/>
                <a:gd name="T64" fmla="*/ 1371 w 1526"/>
                <a:gd name="T65" fmla="*/ 1225 h 1238"/>
                <a:gd name="T66" fmla="*/ 225 w 1526"/>
                <a:gd name="T67" fmla="*/ 1238 h 1238"/>
                <a:gd name="T68" fmla="*/ 122 w 1526"/>
                <a:gd name="T69" fmla="*/ 1212 h 1238"/>
                <a:gd name="T70" fmla="*/ 44 w 1526"/>
                <a:gd name="T71" fmla="*/ 1145 h 1238"/>
                <a:gd name="T72" fmla="*/ 3 w 1526"/>
                <a:gd name="T73" fmla="*/ 1048 h 1238"/>
                <a:gd name="T74" fmla="*/ 3 w 1526"/>
                <a:gd name="T75" fmla="*/ 414 h 1238"/>
                <a:gd name="T76" fmla="*/ 44 w 1526"/>
                <a:gd name="T77" fmla="*/ 318 h 1238"/>
                <a:gd name="T78" fmla="*/ 122 w 1526"/>
                <a:gd name="T79" fmla="*/ 250 h 1238"/>
                <a:gd name="T80" fmla="*/ 225 w 1526"/>
                <a:gd name="T81" fmla="*/ 224 h 1238"/>
                <a:gd name="T82" fmla="*/ 316 w 1526"/>
                <a:gd name="T83" fmla="*/ 215 h 1238"/>
                <a:gd name="T84" fmla="*/ 338 w 1526"/>
                <a:gd name="T85" fmla="*/ 169 h 1238"/>
                <a:gd name="T86" fmla="*/ 360 w 1526"/>
                <a:gd name="T87" fmla="*/ 82 h 1238"/>
                <a:gd name="T88" fmla="*/ 421 w 1526"/>
                <a:gd name="T89" fmla="*/ 23 h 1238"/>
                <a:gd name="T90" fmla="*/ 507 w 1526"/>
                <a:gd name="T91" fmla="*/ 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26" h="1238">
                  <a:moveTo>
                    <a:pt x="507" y="113"/>
                  </a:moveTo>
                  <a:lnTo>
                    <a:pt x="488" y="115"/>
                  </a:lnTo>
                  <a:lnTo>
                    <a:pt x="472" y="122"/>
                  </a:lnTo>
                  <a:lnTo>
                    <a:pt x="461" y="134"/>
                  </a:lnTo>
                  <a:lnTo>
                    <a:pt x="453" y="150"/>
                  </a:lnTo>
                  <a:lnTo>
                    <a:pt x="450" y="169"/>
                  </a:lnTo>
                  <a:lnTo>
                    <a:pt x="447" y="200"/>
                  </a:lnTo>
                  <a:lnTo>
                    <a:pt x="440" y="229"/>
                  </a:lnTo>
                  <a:lnTo>
                    <a:pt x="428" y="255"/>
                  </a:lnTo>
                  <a:lnTo>
                    <a:pt x="411" y="279"/>
                  </a:lnTo>
                  <a:lnTo>
                    <a:pt x="391" y="298"/>
                  </a:lnTo>
                  <a:lnTo>
                    <a:pt x="367" y="314"/>
                  </a:lnTo>
                  <a:lnTo>
                    <a:pt x="342" y="327"/>
                  </a:lnTo>
                  <a:lnTo>
                    <a:pt x="312" y="335"/>
                  </a:lnTo>
                  <a:lnTo>
                    <a:pt x="281" y="337"/>
                  </a:lnTo>
                  <a:lnTo>
                    <a:pt x="225" y="337"/>
                  </a:lnTo>
                  <a:lnTo>
                    <a:pt x="199" y="340"/>
                  </a:lnTo>
                  <a:lnTo>
                    <a:pt x="176" y="349"/>
                  </a:lnTo>
                  <a:lnTo>
                    <a:pt x="155" y="363"/>
                  </a:lnTo>
                  <a:lnTo>
                    <a:pt x="138" y="380"/>
                  </a:lnTo>
                  <a:lnTo>
                    <a:pt x="125" y="400"/>
                  </a:lnTo>
                  <a:lnTo>
                    <a:pt x="115" y="424"/>
                  </a:lnTo>
                  <a:lnTo>
                    <a:pt x="112" y="450"/>
                  </a:lnTo>
                  <a:lnTo>
                    <a:pt x="112" y="1013"/>
                  </a:lnTo>
                  <a:lnTo>
                    <a:pt x="115" y="1038"/>
                  </a:lnTo>
                  <a:lnTo>
                    <a:pt x="125" y="1062"/>
                  </a:lnTo>
                  <a:lnTo>
                    <a:pt x="138" y="1083"/>
                  </a:lnTo>
                  <a:lnTo>
                    <a:pt x="155" y="1101"/>
                  </a:lnTo>
                  <a:lnTo>
                    <a:pt x="176" y="1114"/>
                  </a:lnTo>
                  <a:lnTo>
                    <a:pt x="199" y="1122"/>
                  </a:lnTo>
                  <a:lnTo>
                    <a:pt x="225" y="1125"/>
                  </a:lnTo>
                  <a:lnTo>
                    <a:pt x="1300" y="1125"/>
                  </a:lnTo>
                  <a:lnTo>
                    <a:pt x="1326" y="1122"/>
                  </a:lnTo>
                  <a:lnTo>
                    <a:pt x="1350" y="1114"/>
                  </a:lnTo>
                  <a:lnTo>
                    <a:pt x="1371" y="1101"/>
                  </a:lnTo>
                  <a:lnTo>
                    <a:pt x="1389" y="1083"/>
                  </a:lnTo>
                  <a:lnTo>
                    <a:pt x="1402" y="1062"/>
                  </a:lnTo>
                  <a:lnTo>
                    <a:pt x="1410" y="1038"/>
                  </a:lnTo>
                  <a:lnTo>
                    <a:pt x="1413" y="1013"/>
                  </a:lnTo>
                  <a:lnTo>
                    <a:pt x="1413" y="450"/>
                  </a:lnTo>
                  <a:lnTo>
                    <a:pt x="1410" y="424"/>
                  </a:lnTo>
                  <a:lnTo>
                    <a:pt x="1402" y="400"/>
                  </a:lnTo>
                  <a:lnTo>
                    <a:pt x="1389" y="380"/>
                  </a:lnTo>
                  <a:lnTo>
                    <a:pt x="1371" y="363"/>
                  </a:lnTo>
                  <a:lnTo>
                    <a:pt x="1350" y="349"/>
                  </a:lnTo>
                  <a:lnTo>
                    <a:pt x="1326" y="340"/>
                  </a:lnTo>
                  <a:lnTo>
                    <a:pt x="1300" y="337"/>
                  </a:lnTo>
                  <a:lnTo>
                    <a:pt x="1238" y="337"/>
                  </a:lnTo>
                  <a:lnTo>
                    <a:pt x="1207" y="335"/>
                  </a:lnTo>
                  <a:lnTo>
                    <a:pt x="1179" y="327"/>
                  </a:lnTo>
                  <a:lnTo>
                    <a:pt x="1152" y="314"/>
                  </a:lnTo>
                  <a:lnTo>
                    <a:pt x="1128" y="298"/>
                  </a:lnTo>
                  <a:lnTo>
                    <a:pt x="1109" y="279"/>
                  </a:lnTo>
                  <a:lnTo>
                    <a:pt x="1093" y="255"/>
                  </a:lnTo>
                  <a:lnTo>
                    <a:pt x="1080" y="229"/>
                  </a:lnTo>
                  <a:lnTo>
                    <a:pt x="1072" y="200"/>
                  </a:lnTo>
                  <a:lnTo>
                    <a:pt x="1070" y="169"/>
                  </a:lnTo>
                  <a:lnTo>
                    <a:pt x="1067" y="150"/>
                  </a:lnTo>
                  <a:lnTo>
                    <a:pt x="1060" y="134"/>
                  </a:lnTo>
                  <a:lnTo>
                    <a:pt x="1047" y="122"/>
                  </a:lnTo>
                  <a:lnTo>
                    <a:pt x="1032" y="115"/>
                  </a:lnTo>
                  <a:lnTo>
                    <a:pt x="1014" y="113"/>
                  </a:lnTo>
                  <a:lnTo>
                    <a:pt x="507" y="113"/>
                  </a:lnTo>
                  <a:close/>
                  <a:moveTo>
                    <a:pt x="507" y="0"/>
                  </a:moveTo>
                  <a:lnTo>
                    <a:pt x="1014" y="0"/>
                  </a:lnTo>
                  <a:lnTo>
                    <a:pt x="1044" y="2"/>
                  </a:lnTo>
                  <a:lnTo>
                    <a:pt x="1073" y="11"/>
                  </a:lnTo>
                  <a:lnTo>
                    <a:pt x="1100" y="23"/>
                  </a:lnTo>
                  <a:lnTo>
                    <a:pt x="1123" y="39"/>
                  </a:lnTo>
                  <a:lnTo>
                    <a:pt x="1144" y="59"/>
                  </a:lnTo>
                  <a:lnTo>
                    <a:pt x="1160" y="82"/>
                  </a:lnTo>
                  <a:lnTo>
                    <a:pt x="1171" y="109"/>
                  </a:lnTo>
                  <a:lnTo>
                    <a:pt x="1180" y="137"/>
                  </a:lnTo>
                  <a:lnTo>
                    <a:pt x="1182" y="169"/>
                  </a:lnTo>
                  <a:lnTo>
                    <a:pt x="1185" y="188"/>
                  </a:lnTo>
                  <a:lnTo>
                    <a:pt x="1192" y="203"/>
                  </a:lnTo>
                  <a:lnTo>
                    <a:pt x="1204" y="215"/>
                  </a:lnTo>
                  <a:lnTo>
                    <a:pt x="1220" y="222"/>
                  </a:lnTo>
                  <a:lnTo>
                    <a:pt x="1238" y="224"/>
                  </a:lnTo>
                  <a:lnTo>
                    <a:pt x="1300" y="224"/>
                  </a:lnTo>
                  <a:lnTo>
                    <a:pt x="1336" y="227"/>
                  </a:lnTo>
                  <a:lnTo>
                    <a:pt x="1371" y="237"/>
                  </a:lnTo>
                  <a:lnTo>
                    <a:pt x="1404" y="250"/>
                  </a:lnTo>
                  <a:lnTo>
                    <a:pt x="1434" y="268"/>
                  </a:lnTo>
                  <a:lnTo>
                    <a:pt x="1459" y="291"/>
                  </a:lnTo>
                  <a:lnTo>
                    <a:pt x="1482" y="318"/>
                  </a:lnTo>
                  <a:lnTo>
                    <a:pt x="1500" y="346"/>
                  </a:lnTo>
                  <a:lnTo>
                    <a:pt x="1513" y="379"/>
                  </a:lnTo>
                  <a:lnTo>
                    <a:pt x="1523" y="414"/>
                  </a:lnTo>
                  <a:lnTo>
                    <a:pt x="1526" y="450"/>
                  </a:lnTo>
                  <a:lnTo>
                    <a:pt x="1526" y="1013"/>
                  </a:lnTo>
                  <a:lnTo>
                    <a:pt x="1523" y="1048"/>
                  </a:lnTo>
                  <a:lnTo>
                    <a:pt x="1513" y="1083"/>
                  </a:lnTo>
                  <a:lnTo>
                    <a:pt x="1500" y="1116"/>
                  </a:lnTo>
                  <a:lnTo>
                    <a:pt x="1482" y="1145"/>
                  </a:lnTo>
                  <a:lnTo>
                    <a:pt x="1459" y="1171"/>
                  </a:lnTo>
                  <a:lnTo>
                    <a:pt x="1434" y="1194"/>
                  </a:lnTo>
                  <a:lnTo>
                    <a:pt x="1404" y="1212"/>
                  </a:lnTo>
                  <a:lnTo>
                    <a:pt x="1371" y="1225"/>
                  </a:lnTo>
                  <a:lnTo>
                    <a:pt x="1336" y="1235"/>
                  </a:lnTo>
                  <a:lnTo>
                    <a:pt x="1300" y="1238"/>
                  </a:lnTo>
                  <a:lnTo>
                    <a:pt x="225" y="1238"/>
                  </a:lnTo>
                  <a:lnTo>
                    <a:pt x="189" y="1235"/>
                  </a:lnTo>
                  <a:lnTo>
                    <a:pt x="154" y="1225"/>
                  </a:lnTo>
                  <a:lnTo>
                    <a:pt x="122" y="1212"/>
                  </a:lnTo>
                  <a:lnTo>
                    <a:pt x="93" y="1194"/>
                  </a:lnTo>
                  <a:lnTo>
                    <a:pt x="66" y="1171"/>
                  </a:lnTo>
                  <a:lnTo>
                    <a:pt x="44" y="1145"/>
                  </a:lnTo>
                  <a:lnTo>
                    <a:pt x="25" y="1116"/>
                  </a:lnTo>
                  <a:lnTo>
                    <a:pt x="12" y="1083"/>
                  </a:lnTo>
                  <a:lnTo>
                    <a:pt x="3" y="1048"/>
                  </a:lnTo>
                  <a:lnTo>
                    <a:pt x="0" y="1013"/>
                  </a:lnTo>
                  <a:lnTo>
                    <a:pt x="0" y="450"/>
                  </a:lnTo>
                  <a:lnTo>
                    <a:pt x="3" y="414"/>
                  </a:lnTo>
                  <a:lnTo>
                    <a:pt x="12" y="379"/>
                  </a:lnTo>
                  <a:lnTo>
                    <a:pt x="25" y="346"/>
                  </a:lnTo>
                  <a:lnTo>
                    <a:pt x="44" y="318"/>
                  </a:lnTo>
                  <a:lnTo>
                    <a:pt x="66" y="291"/>
                  </a:lnTo>
                  <a:lnTo>
                    <a:pt x="93" y="268"/>
                  </a:lnTo>
                  <a:lnTo>
                    <a:pt x="122" y="250"/>
                  </a:lnTo>
                  <a:lnTo>
                    <a:pt x="154" y="237"/>
                  </a:lnTo>
                  <a:lnTo>
                    <a:pt x="189" y="227"/>
                  </a:lnTo>
                  <a:lnTo>
                    <a:pt x="225" y="224"/>
                  </a:lnTo>
                  <a:lnTo>
                    <a:pt x="281" y="224"/>
                  </a:lnTo>
                  <a:lnTo>
                    <a:pt x="301" y="222"/>
                  </a:lnTo>
                  <a:lnTo>
                    <a:pt x="316" y="215"/>
                  </a:lnTo>
                  <a:lnTo>
                    <a:pt x="327" y="203"/>
                  </a:lnTo>
                  <a:lnTo>
                    <a:pt x="336" y="188"/>
                  </a:lnTo>
                  <a:lnTo>
                    <a:pt x="338" y="169"/>
                  </a:lnTo>
                  <a:lnTo>
                    <a:pt x="341" y="137"/>
                  </a:lnTo>
                  <a:lnTo>
                    <a:pt x="348" y="109"/>
                  </a:lnTo>
                  <a:lnTo>
                    <a:pt x="360" y="82"/>
                  </a:lnTo>
                  <a:lnTo>
                    <a:pt x="377" y="59"/>
                  </a:lnTo>
                  <a:lnTo>
                    <a:pt x="397" y="39"/>
                  </a:lnTo>
                  <a:lnTo>
                    <a:pt x="421" y="23"/>
                  </a:lnTo>
                  <a:lnTo>
                    <a:pt x="447" y="11"/>
                  </a:lnTo>
                  <a:lnTo>
                    <a:pt x="476" y="2"/>
                  </a:lnTo>
                  <a:lnTo>
                    <a:pt x="5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5" name="Freeform 1326"/>
            <p:cNvSpPr>
              <a:spLocks noEditPoints="1"/>
            </p:cNvSpPr>
            <p:nvPr/>
          </p:nvSpPr>
          <p:spPr bwMode="auto">
            <a:xfrm>
              <a:off x="11182351" y="6072188"/>
              <a:ext cx="71438" cy="71438"/>
            </a:xfrm>
            <a:custGeom>
              <a:avLst/>
              <a:gdLst>
                <a:gd name="T0" fmla="*/ 200 w 451"/>
                <a:gd name="T1" fmla="*/ 115 h 450"/>
                <a:gd name="T2" fmla="*/ 155 w 451"/>
                <a:gd name="T3" fmla="*/ 137 h 450"/>
                <a:gd name="T4" fmla="*/ 124 w 451"/>
                <a:gd name="T5" fmla="*/ 176 h 450"/>
                <a:gd name="T6" fmla="*/ 113 w 451"/>
                <a:gd name="T7" fmla="*/ 225 h 450"/>
                <a:gd name="T8" fmla="*/ 124 w 451"/>
                <a:gd name="T9" fmla="*/ 274 h 450"/>
                <a:gd name="T10" fmla="*/ 155 w 451"/>
                <a:gd name="T11" fmla="*/ 313 h 450"/>
                <a:gd name="T12" fmla="*/ 200 w 451"/>
                <a:gd name="T13" fmla="*/ 334 h 450"/>
                <a:gd name="T14" fmla="*/ 251 w 451"/>
                <a:gd name="T15" fmla="*/ 334 h 450"/>
                <a:gd name="T16" fmla="*/ 295 w 451"/>
                <a:gd name="T17" fmla="*/ 313 h 450"/>
                <a:gd name="T18" fmla="*/ 326 w 451"/>
                <a:gd name="T19" fmla="*/ 274 h 450"/>
                <a:gd name="T20" fmla="*/ 338 w 451"/>
                <a:gd name="T21" fmla="*/ 225 h 450"/>
                <a:gd name="T22" fmla="*/ 326 w 451"/>
                <a:gd name="T23" fmla="*/ 176 h 450"/>
                <a:gd name="T24" fmla="*/ 295 w 451"/>
                <a:gd name="T25" fmla="*/ 137 h 450"/>
                <a:gd name="T26" fmla="*/ 251 w 451"/>
                <a:gd name="T27" fmla="*/ 115 h 450"/>
                <a:gd name="T28" fmla="*/ 225 w 451"/>
                <a:gd name="T29" fmla="*/ 0 h 450"/>
                <a:gd name="T30" fmla="*/ 296 w 451"/>
                <a:gd name="T31" fmla="*/ 12 h 450"/>
                <a:gd name="T32" fmla="*/ 357 w 451"/>
                <a:gd name="T33" fmla="*/ 44 h 450"/>
                <a:gd name="T34" fmla="*/ 407 w 451"/>
                <a:gd name="T35" fmla="*/ 93 h 450"/>
                <a:gd name="T36" fmla="*/ 438 w 451"/>
                <a:gd name="T37" fmla="*/ 154 h 450"/>
                <a:gd name="T38" fmla="*/ 451 w 451"/>
                <a:gd name="T39" fmla="*/ 225 h 450"/>
                <a:gd name="T40" fmla="*/ 438 w 451"/>
                <a:gd name="T41" fmla="*/ 295 h 450"/>
                <a:gd name="T42" fmla="*/ 407 w 451"/>
                <a:gd name="T43" fmla="*/ 358 h 450"/>
                <a:gd name="T44" fmla="*/ 357 w 451"/>
                <a:gd name="T45" fmla="*/ 406 h 450"/>
                <a:gd name="T46" fmla="*/ 296 w 451"/>
                <a:gd name="T47" fmla="*/ 439 h 450"/>
                <a:gd name="T48" fmla="*/ 225 w 451"/>
                <a:gd name="T49" fmla="*/ 450 h 450"/>
                <a:gd name="T50" fmla="*/ 155 w 451"/>
                <a:gd name="T51" fmla="*/ 439 h 450"/>
                <a:gd name="T52" fmla="*/ 92 w 451"/>
                <a:gd name="T53" fmla="*/ 406 h 450"/>
                <a:gd name="T54" fmla="*/ 44 w 451"/>
                <a:gd name="T55" fmla="*/ 358 h 450"/>
                <a:gd name="T56" fmla="*/ 11 w 451"/>
                <a:gd name="T57" fmla="*/ 295 h 450"/>
                <a:gd name="T58" fmla="*/ 0 w 451"/>
                <a:gd name="T59" fmla="*/ 225 h 450"/>
                <a:gd name="T60" fmla="*/ 11 w 451"/>
                <a:gd name="T61" fmla="*/ 154 h 450"/>
                <a:gd name="T62" fmla="*/ 44 w 451"/>
                <a:gd name="T63" fmla="*/ 93 h 450"/>
                <a:gd name="T64" fmla="*/ 92 w 451"/>
                <a:gd name="T65" fmla="*/ 44 h 450"/>
                <a:gd name="T66" fmla="*/ 155 w 451"/>
                <a:gd name="T67" fmla="*/ 12 h 450"/>
                <a:gd name="T68" fmla="*/ 225 w 451"/>
                <a:gd name="T6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450">
                  <a:moveTo>
                    <a:pt x="225" y="112"/>
                  </a:moveTo>
                  <a:lnTo>
                    <a:pt x="200" y="115"/>
                  </a:lnTo>
                  <a:lnTo>
                    <a:pt x="176" y="123"/>
                  </a:lnTo>
                  <a:lnTo>
                    <a:pt x="155" y="137"/>
                  </a:lnTo>
                  <a:lnTo>
                    <a:pt x="137" y="154"/>
                  </a:lnTo>
                  <a:lnTo>
                    <a:pt x="124" y="176"/>
                  </a:lnTo>
                  <a:lnTo>
                    <a:pt x="116" y="199"/>
                  </a:lnTo>
                  <a:lnTo>
                    <a:pt x="113" y="225"/>
                  </a:lnTo>
                  <a:lnTo>
                    <a:pt x="116" y="250"/>
                  </a:lnTo>
                  <a:lnTo>
                    <a:pt x="124" y="274"/>
                  </a:lnTo>
                  <a:lnTo>
                    <a:pt x="137" y="295"/>
                  </a:lnTo>
                  <a:lnTo>
                    <a:pt x="155" y="313"/>
                  </a:lnTo>
                  <a:lnTo>
                    <a:pt x="176" y="326"/>
                  </a:lnTo>
                  <a:lnTo>
                    <a:pt x="200" y="334"/>
                  </a:lnTo>
                  <a:lnTo>
                    <a:pt x="225" y="337"/>
                  </a:lnTo>
                  <a:lnTo>
                    <a:pt x="251" y="334"/>
                  </a:lnTo>
                  <a:lnTo>
                    <a:pt x="274" y="326"/>
                  </a:lnTo>
                  <a:lnTo>
                    <a:pt x="295" y="313"/>
                  </a:lnTo>
                  <a:lnTo>
                    <a:pt x="312" y="295"/>
                  </a:lnTo>
                  <a:lnTo>
                    <a:pt x="326" y="274"/>
                  </a:lnTo>
                  <a:lnTo>
                    <a:pt x="335" y="250"/>
                  </a:lnTo>
                  <a:lnTo>
                    <a:pt x="338" y="225"/>
                  </a:lnTo>
                  <a:lnTo>
                    <a:pt x="335" y="199"/>
                  </a:lnTo>
                  <a:lnTo>
                    <a:pt x="326" y="176"/>
                  </a:lnTo>
                  <a:lnTo>
                    <a:pt x="312" y="154"/>
                  </a:lnTo>
                  <a:lnTo>
                    <a:pt x="295" y="137"/>
                  </a:lnTo>
                  <a:lnTo>
                    <a:pt x="274" y="123"/>
                  </a:lnTo>
                  <a:lnTo>
                    <a:pt x="251" y="115"/>
                  </a:lnTo>
                  <a:lnTo>
                    <a:pt x="225" y="112"/>
                  </a:lnTo>
                  <a:close/>
                  <a:moveTo>
                    <a:pt x="225" y="0"/>
                  </a:moveTo>
                  <a:lnTo>
                    <a:pt x="261" y="3"/>
                  </a:lnTo>
                  <a:lnTo>
                    <a:pt x="296" y="12"/>
                  </a:lnTo>
                  <a:lnTo>
                    <a:pt x="329" y="25"/>
                  </a:lnTo>
                  <a:lnTo>
                    <a:pt x="357" y="44"/>
                  </a:lnTo>
                  <a:lnTo>
                    <a:pt x="384" y="66"/>
                  </a:lnTo>
                  <a:lnTo>
                    <a:pt x="407" y="93"/>
                  </a:lnTo>
                  <a:lnTo>
                    <a:pt x="425" y="121"/>
                  </a:lnTo>
                  <a:lnTo>
                    <a:pt x="438" y="154"/>
                  </a:lnTo>
                  <a:lnTo>
                    <a:pt x="448" y="189"/>
                  </a:lnTo>
                  <a:lnTo>
                    <a:pt x="451" y="225"/>
                  </a:lnTo>
                  <a:lnTo>
                    <a:pt x="448" y="262"/>
                  </a:lnTo>
                  <a:lnTo>
                    <a:pt x="438" y="295"/>
                  </a:lnTo>
                  <a:lnTo>
                    <a:pt x="425" y="328"/>
                  </a:lnTo>
                  <a:lnTo>
                    <a:pt x="407" y="358"/>
                  </a:lnTo>
                  <a:lnTo>
                    <a:pt x="384" y="383"/>
                  </a:lnTo>
                  <a:lnTo>
                    <a:pt x="357" y="406"/>
                  </a:lnTo>
                  <a:lnTo>
                    <a:pt x="329" y="424"/>
                  </a:lnTo>
                  <a:lnTo>
                    <a:pt x="296" y="439"/>
                  </a:lnTo>
                  <a:lnTo>
                    <a:pt x="261" y="447"/>
                  </a:lnTo>
                  <a:lnTo>
                    <a:pt x="225" y="450"/>
                  </a:lnTo>
                  <a:lnTo>
                    <a:pt x="188" y="447"/>
                  </a:lnTo>
                  <a:lnTo>
                    <a:pt x="155" y="439"/>
                  </a:lnTo>
                  <a:lnTo>
                    <a:pt x="122" y="424"/>
                  </a:lnTo>
                  <a:lnTo>
                    <a:pt x="92" y="406"/>
                  </a:lnTo>
                  <a:lnTo>
                    <a:pt x="67" y="383"/>
                  </a:lnTo>
                  <a:lnTo>
                    <a:pt x="44" y="358"/>
                  </a:lnTo>
                  <a:lnTo>
                    <a:pt x="26" y="328"/>
                  </a:lnTo>
                  <a:lnTo>
                    <a:pt x="11" y="295"/>
                  </a:lnTo>
                  <a:lnTo>
                    <a:pt x="3" y="262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1" y="154"/>
                  </a:lnTo>
                  <a:lnTo>
                    <a:pt x="26" y="121"/>
                  </a:lnTo>
                  <a:lnTo>
                    <a:pt x="44" y="93"/>
                  </a:lnTo>
                  <a:lnTo>
                    <a:pt x="67" y="66"/>
                  </a:lnTo>
                  <a:lnTo>
                    <a:pt x="92" y="44"/>
                  </a:lnTo>
                  <a:lnTo>
                    <a:pt x="122" y="25"/>
                  </a:lnTo>
                  <a:lnTo>
                    <a:pt x="155" y="12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09" name="Group 2008"/>
          <p:cNvGrpSpPr/>
          <p:nvPr/>
        </p:nvGrpSpPr>
        <p:grpSpPr>
          <a:xfrm>
            <a:off x="10028046" y="5818624"/>
            <a:ext cx="546101" cy="473075"/>
            <a:chOff x="9996488" y="5818188"/>
            <a:chExt cx="546101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70" name="Freeform 1331"/>
            <p:cNvSpPr>
              <a:spLocks noEditPoints="1"/>
            </p:cNvSpPr>
            <p:nvPr/>
          </p:nvSpPr>
          <p:spPr bwMode="auto">
            <a:xfrm>
              <a:off x="10215563" y="6181726"/>
              <a:ext cx="63500" cy="63500"/>
            </a:xfrm>
            <a:custGeom>
              <a:avLst/>
              <a:gdLst>
                <a:gd name="T0" fmla="*/ 201 w 401"/>
                <a:gd name="T1" fmla="*/ 114 h 401"/>
                <a:gd name="T2" fmla="*/ 178 w 401"/>
                <a:gd name="T3" fmla="*/ 117 h 401"/>
                <a:gd name="T4" fmla="*/ 158 w 401"/>
                <a:gd name="T5" fmla="*/ 126 h 401"/>
                <a:gd name="T6" fmla="*/ 141 w 401"/>
                <a:gd name="T7" fmla="*/ 140 h 401"/>
                <a:gd name="T8" fmla="*/ 127 w 401"/>
                <a:gd name="T9" fmla="*/ 157 h 401"/>
                <a:gd name="T10" fmla="*/ 118 w 401"/>
                <a:gd name="T11" fmla="*/ 178 h 401"/>
                <a:gd name="T12" fmla="*/ 115 w 401"/>
                <a:gd name="T13" fmla="*/ 200 h 401"/>
                <a:gd name="T14" fmla="*/ 118 w 401"/>
                <a:gd name="T15" fmla="*/ 222 h 401"/>
                <a:gd name="T16" fmla="*/ 127 w 401"/>
                <a:gd name="T17" fmla="*/ 242 h 401"/>
                <a:gd name="T18" fmla="*/ 141 w 401"/>
                <a:gd name="T19" fmla="*/ 260 h 401"/>
                <a:gd name="T20" fmla="*/ 158 w 401"/>
                <a:gd name="T21" fmla="*/ 273 h 401"/>
                <a:gd name="T22" fmla="*/ 178 w 401"/>
                <a:gd name="T23" fmla="*/ 283 h 401"/>
                <a:gd name="T24" fmla="*/ 201 w 401"/>
                <a:gd name="T25" fmla="*/ 286 h 401"/>
                <a:gd name="T26" fmla="*/ 223 w 401"/>
                <a:gd name="T27" fmla="*/ 283 h 401"/>
                <a:gd name="T28" fmla="*/ 243 w 401"/>
                <a:gd name="T29" fmla="*/ 273 h 401"/>
                <a:gd name="T30" fmla="*/ 261 w 401"/>
                <a:gd name="T31" fmla="*/ 260 h 401"/>
                <a:gd name="T32" fmla="*/ 274 w 401"/>
                <a:gd name="T33" fmla="*/ 242 h 401"/>
                <a:gd name="T34" fmla="*/ 284 w 401"/>
                <a:gd name="T35" fmla="*/ 222 h 401"/>
                <a:gd name="T36" fmla="*/ 287 w 401"/>
                <a:gd name="T37" fmla="*/ 200 h 401"/>
                <a:gd name="T38" fmla="*/ 284 w 401"/>
                <a:gd name="T39" fmla="*/ 178 h 401"/>
                <a:gd name="T40" fmla="*/ 274 w 401"/>
                <a:gd name="T41" fmla="*/ 157 h 401"/>
                <a:gd name="T42" fmla="*/ 261 w 401"/>
                <a:gd name="T43" fmla="*/ 140 h 401"/>
                <a:gd name="T44" fmla="*/ 243 w 401"/>
                <a:gd name="T45" fmla="*/ 126 h 401"/>
                <a:gd name="T46" fmla="*/ 223 w 401"/>
                <a:gd name="T47" fmla="*/ 117 h 401"/>
                <a:gd name="T48" fmla="*/ 201 w 401"/>
                <a:gd name="T49" fmla="*/ 114 h 401"/>
                <a:gd name="T50" fmla="*/ 201 w 401"/>
                <a:gd name="T51" fmla="*/ 0 h 401"/>
                <a:gd name="T52" fmla="*/ 237 w 401"/>
                <a:gd name="T53" fmla="*/ 3 h 401"/>
                <a:gd name="T54" fmla="*/ 270 w 401"/>
                <a:gd name="T55" fmla="*/ 12 h 401"/>
                <a:gd name="T56" fmla="*/ 301 w 401"/>
                <a:gd name="T57" fmla="*/ 28 h 401"/>
                <a:gd name="T58" fmla="*/ 329 w 401"/>
                <a:gd name="T59" fmla="*/ 47 h 401"/>
                <a:gd name="T60" fmla="*/ 353 w 401"/>
                <a:gd name="T61" fmla="*/ 71 h 401"/>
                <a:gd name="T62" fmla="*/ 373 w 401"/>
                <a:gd name="T63" fmla="*/ 100 h 401"/>
                <a:gd name="T64" fmla="*/ 389 w 401"/>
                <a:gd name="T65" fmla="*/ 131 h 401"/>
                <a:gd name="T66" fmla="*/ 398 w 401"/>
                <a:gd name="T67" fmla="*/ 164 h 401"/>
                <a:gd name="T68" fmla="*/ 401 w 401"/>
                <a:gd name="T69" fmla="*/ 200 h 401"/>
                <a:gd name="T70" fmla="*/ 398 w 401"/>
                <a:gd name="T71" fmla="*/ 235 h 401"/>
                <a:gd name="T72" fmla="*/ 389 w 401"/>
                <a:gd name="T73" fmla="*/ 269 h 401"/>
                <a:gd name="T74" fmla="*/ 373 w 401"/>
                <a:gd name="T75" fmla="*/ 301 h 401"/>
                <a:gd name="T76" fmla="*/ 353 w 401"/>
                <a:gd name="T77" fmla="*/ 329 h 401"/>
                <a:gd name="T78" fmla="*/ 329 w 401"/>
                <a:gd name="T79" fmla="*/ 353 h 401"/>
                <a:gd name="T80" fmla="*/ 301 w 401"/>
                <a:gd name="T81" fmla="*/ 372 h 401"/>
                <a:gd name="T82" fmla="*/ 270 w 401"/>
                <a:gd name="T83" fmla="*/ 388 h 401"/>
                <a:gd name="T84" fmla="*/ 237 w 401"/>
                <a:gd name="T85" fmla="*/ 397 h 401"/>
                <a:gd name="T86" fmla="*/ 201 w 401"/>
                <a:gd name="T87" fmla="*/ 401 h 401"/>
                <a:gd name="T88" fmla="*/ 165 w 401"/>
                <a:gd name="T89" fmla="*/ 397 h 401"/>
                <a:gd name="T90" fmla="*/ 131 w 401"/>
                <a:gd name="T91" fmla="*/ 388 h 401"/>
                <a:gd name="T92" fmla="*/ 100 w 401"/>
                <a:gd name="T93" fmla="*/ 372 h 401"/>
                <a:gd name="T94" fmla="*/ 72 w 401"/>
                <a:gd name="T95" fmla="*/ 353 h 401"/>
                <a:gd name="T96" fmla="*/ 48 w 401"/>
                <a:gd name="T97" fmla="*/ 329 h 401"/>
                <a:gd name="T98" fmla="*/ 28 w 401"/>
                <a:gd name="T99" fmla="*/ 301 h 401"/>
                <a:gd name="T100" fmla="*/ 13 w 401"/>
                <a:gd name="T101" fmla="*/ 269 h 401"/>
                <a:gd name="T102" fmla="*/ 3 w 401"/>
                <a:gd name="T103" fmla="*/ 235 h 401"/>
                <a:gd name="T104" fmla="*/ 0 w 401"/>
                <a:gd name="T105" fmla="*/ 200 h 401"/>
                <a:gd name="T106" fmla="*/ 3 w 401"/>
                <a:gd name="T107" fmla="*/ 164 h 401"/>
                <a:gd name="T108" fmla="*/ 13 w 401"/>
                <a:gd name="T109" fmla="*/ 131 h 401"/>
                <a:gd name="T110" fmla="*/ 28 w 401"/>
                <a:gd name="T111" fmla="*/ 100 h 401"/>
                <a:gd name="T112" fmla="*/ 48 w 401"/>
                <a:gd name="T113" fmla="*/ 71 h 401"/>
                <a:gd name="T114" fmla="*/ 72 w 401"/>
                <a:gd name="T115" fmla="*/ 47 h 401"/>
                <a:gd name="T116" fmla="*/ 100 w 401"/>
                <a:gd name="T117" fmla="*/ 28 h 401"/>
                <a:gd name="T118" fmla="*/ 131 w 401"/>
                <a:gd name="T119" fmla="*/ 12 h 401"/>
                <a:gd name="T120" fmla="*/ 165 w 401"/>
                <a:gd name="T121" fmla="*/ 3 h 401"/>
                <a:gd name="T122" fmla="*/ 201 w 401"/>
                <a:gd name="T12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1" h="401">
                  <a:moveTo>
                    <a:pt x="201" y="114"/>
                  </a:moveTo>
                  <a:lnTo>
                    <a:pt x="178" y="117"/>
                  </a:lnTo>
                  <a:lnTo>
                    <a:pt x="158" y="126"/>
                  </a:lnTo>
                  <a:lnTo>
                    <a:pt x="141" y="140"/>
                  </a:lnTo>
                  <a:lnTo>
                    <a:pt x="127" y="157"/>
                  </a:lnTo>
                  <a:lnTo>
                    <a:pt x="118" y="178"/>
                  </a:lnTo>
                  <a:lnTo>
                    <a:pt x="115" y="200"/>
                  </a:lnTo>
                  <a:lnTo>
                    <a:pt x="118" y="222"/>
                  </a:lnTo>
                  <a:lnTo>
                    <a:pt x="127" y="242"/>
                  </a:lnTo>
                  <a:lnTo>
                    <a:pt x="141" y="260"/>
                  </a:lnTo>
                  <a:lnTo>
                    <a:pt x="158" y="273"/>
                  </a:lnTo>
                  <a:lnTo>
                    <a:pt x="178" y="283"/>
                  </a:lnTo>
                  <a:lnTo>
                    <a:pt x="201" y="286"/>
                  </a:lnTo>
                  <a:lnTo>
                    <a:pt x="223" y="283"/>
                  </a:lnTo>
                  <a:lnTo>
                    <a:pt x="243" y="273"/>
                  </a:lnTo>
                  <a:lnTo>
                    <a:pt x="261" y="260"/>
                  </a:lnTo>
                  <a:lnTo>
                    <a:pt x="274" y="242"/>
                  </a:lnTo>
                  <a:lnTo>
                    <a:pt x="284" y="222"/>
                  </a:lnTo>
                  <a:lnTo>
                    <a:pt x="287" y="200"/>
                  </a:lnTo>
                  <a:lnTo>
                    <a:pt x="284" y="178"/>
                  </a:lnTo>
                  <a:lnTo>
                    <a:pt x="274" y="157"/>
                  </a:lnTo>
                  <a:lnTo>
                    <a:pt x="261" y="140"/>
                  </a:lnTo>
                  <a:lnTo>
                    <a:pt x="243" y="126"/>
                  </a:lnTo>
                  <a:lnTo>
                    <a:pt x="223" y="117"/>
                  </a:lnTo>
                  <a:lnTo>
                    <a:pt x="201" y="114"/>
                  </a:lnTo>
                  <a:close/>
                  <a:moveTo>
                    <a:pt x="201" y="0"/>
                  </a:moveTo>
                  <a:lnTo>
                    <a:pt x="237" y="3"/>
                  </a:lnTo>
                  <a:lnTo>
                    <a:pt x="270" y="12"/>
                  </a:lnTo>
                  <a:lnTo>
                    <a:pt x="301" y="28"/>
                  </a:lnTo>
                  <a:lnTo>
                    <a:pt x="329" y="47"/>
                  </a:lnTo>
                  <a:lnTo>
                    <a:pt x="353" y="71"/>
                  </a:lnTo>
                  <a:lnTo>
                    <a:pt x="373" y="100"/>
                  </a:lnTo>
                  <a:lnTo>
                    <a:pt x="389" y="131"/>
                  </a:lnTo>
                  <a:lnTo>
                    <a:pt x="398" y="164"/>
                  </a:lnTo>
                  <a:lnTo>
                    <a:pt x="401" y="200"/>
                  </a:lnTo>
                  <a:lnTo>
                    <a:pt x="398" y="235"/>
                  </a:lnTo>
                  <a:lnTo>
                    <a:pt x="389" y="269"/>
                  </a:lnTo>
                  <a:lnTo>
                    <a:pt x="373" y="301"/>
                  </a:lnTo>
                  <a:lnTo>
                    <a:pt x="353" y="329"/>
                  </a:lnTo>
                  <a:lnTo>
                    <a:pt x="329" y="353"/>
                  </a:lnTo>
                  <a:lnTo>
                    <a:pt x="301" y="372"/>
                  </a:lnTo>
                  <a:lnTo>
                    <a:pt x="270" y="388"/>
                  </a:lnTo>
                  <a:lnTo>
                    <a:pt x="237" y="397"/>
                  </a:lnTo>
                  <a:lnTo>
                    <a:pt x="201" y="401"/>
                  </a:lnTo>
                  <a:lnTo>
                    <a:pt x="165" y="397"/>
                  </a:lnTo>
                  <a:lnTo>
                    <a:pt x="131" y="388"/>
                  </a:lnTo>
                  <a:lnTo>
                    <a:pt x="100" y="372"/>
                  </a:lnTo>
                  <a:lnTo>
                    <a:pt x="72" y="353"/>
                  </a:lnTo>
                  <a:lnTo>
                    <a:pt x="48" y="329"/>
                  </a:lnTo>
                  <a:lnTo>
                    <a:pt x="28" y="301"/>
                  </a:lnTo>
                  <a:lnTo>
                    <a:pt x="13" y="269"/>
                  </a:lnTo>
                  <a:lnTo>
                    <a:pt x="3" y="235"/>
                  </a:lnTo>
                  <a:lnTo>
                    <a:pt x="0" y="200"/>
                  </a:lnTo>
                  <a:lnTo>
                    <a:pt x="3" y="164"/>
                  </a:lnTo>
                  <a:lnTo>
                    <a:pt x="13" y="131"/>
                  </a:lnTo>
                  <a:lnTo>
                    <a:pt x="28" y="100"/>
                  </a:lnTo>
                  <a:lnTo>
                    <a:pt x="48" y="71"/>
                  </a:lnTo>
                  <a:lnTo>
                    <a:pt x="72" y="47"/>
                  </a:lnTo>
                  <a:lnTo>
                    <a:pt x="100" y="28"/>
                  </a:lnTo>
                  <a:lnTo>
                    <a:pt x="131" y="12"/>
                  </a:lnTo>
                  <a:lnTo>
                    <a:pt x="165" y="3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1" name="Freeform 1332"/>
            <p:cNvSpPr>
              <a:spLocks noEditPoints="1"/>
            </p:cNvSpPr>
            <p:nvPr/>
          </p:nvSpPr>
          <p:spPr bwMode="auto">
            <a:xfrm>
              <a:off x="10050463" y="5927726"/>
              <a:ext cx="155575" cy="153988"/>
            </a:xfrm>
            <a:custGeom>
              <a:avLst/>
              <a:gdLst>
                <a:gd name="T0" fmla="*/ 672 w 975"/>
                <a:gd name="T1" fmla="*/ 115 h 974"/>
                <a:gd name="T2" fmla="*/ 605 w 975"/>
                <a:gd name="T3" fmla="*/ 115 h 974"/>
                <a:gd name="T4" fmla="*/ 527 w 975"/>
                <a:gd name="T5" fmla="*/ 115 h 974"/>
                <a:gd name="T6" fmla="*/ 408 w 975"/>
                <a:gd name="T7" fmla="*/ 115 h 974"/>
                <a:gd name="T8" fmla="*/ 335 w 975"/>
                <a:gd name="T9" fmla="*/ 115 h 974"/>
                <a:gd name="T10" fmla="*/ 194 w 975"/>
                <a:gd name="T11" fmla="*/ 117 h 974"/>
                <a:gd name="T12" fmla="*/ 153 w 975"/>
                <a:gd name="T13" fmla="*/ 138 h 974"/>
                <a:gd name="T14" fmla="*/ 125 w 975"/>
                <a:gd name="T15" fmla="*/ 172 h 974"/>
                <a:gd name="T16" fmla="*/ 115 w 975"/>
                <a:gd name="T17" fmla="*/ 218 h 974"/>
                <a:gd name="T18" fmla="*/ 118 w 975"/>
                <a:gd name="T19" fmla="*/ 781 h 974"/>
                <a:gd name="T20" fmla="*/ 138 w 975"/>
                <a:gd name="T21" fmla="*/ 821 h 974"/>
                <a:gd name="T22" fmla="*/ 172 w 975"/>
                <a:gd name="T23" fmla="*/ 849 h 974"/>
                <a:gd name="T24" fmla="*/ 218 w 975"/>
                <a:gd name="T25" fmla="*/ 860 h 974"/>
                <a:gd name="T26" fmla="*/ 781 w 975"/>
                <a:gd name="T27" fmla="*/ 857 h 974"/>
                <a:gd name="T28" fmla="*/ 821 w 975"/>
                <a:gd name="T29" fmla="*/ 837 h 974"/>
                <a:gd name="T30" fmla="*/ 850 w 975"/>
                <a:gd name="T31" fmla="*/ 803 h 974"/>
                <a:gd name="T32" fmla="*/ 860 w 975"/>
                <a:gd name="T33" fmla="*/ 757 h 974"/>
                <a:gd name="T34" fmla="*/ 857 w 975"/>
                <a:gd name="T35" fmla="*/ 194 h 974"/>
                <a:gd name="T36" fmla="*/ 837 w 975"/>
                <a:gd name="T37" fmla="*/ 154 h 974"/>
                <a:gd name="T38" fmla="*/ 803 w 975"/>
                <a:gd name="T39" fmla="*/ 125 h 974"/>
                <a:gd name="T40" fmla="*/ 757 w 975"/>
                <a:gd name="T41" fmla="*/ 115 h 974"/>
                <a:gd name="T42" fmla="*/ 724 w 975"/>
                <a:gd name="T43" fmla="*/ 115 h 974"/>
                <a:gd name="T44" fmla="*/ 218 w 975"/>
                <a:gd name="T45" fmla="*/ 0 h 974"/>
                <a:gd name="T46" fmla="*/ 792 w 975"/>
                <a:gd name="T47" fmla="*/ 4 h 974"/>
                <a:gd name="T48" fmla="*/ 857 w 975"/>
                <a:gd name="T49" fmla="*/ 24 h 974"/>
                <a:gd name="T50" fmla="*/ 911 w 975"/>
                <a:gd name="T51" fmla="*/ 64 h 974"/>
                <a:gd name="T52" fmla="*/ 951 w 975"/>
                <a:gd name="T53" fmla="*/ 118 h 974"/>
                <a:gd name="T54" fmla="*/ 972 w 975"/>
                <a:gd name="T55" fmla="*/ 183 h 974"/>
                <a:gd name="T56" fmla="*/ 975 w 975"/>
                <a:gd name="T57" fmla="*/ 757 h 974"/>
                <a:gd name="T58" fmla="*/ 963 w 975"/>
                <a:gd name="T59" fmla="*/ 825 h 974"/>
                <a:gd name="T60" fmla="*/ 933 w 975"/>
                <a:gd name="T61" fmla="*/ 885 h 974"/>
                <a:gd name="T62" fmla="*/ 885 w 975"/>
                <a:gd name="T63" fmla="*/ 933 h 974"/>
                <a:gd name="T64" fmla="*/ 826 w 975"/>
                <a:gd name="T65" fmla="*/ 963 h 974"/>
                <a:gd name="T66" fmla="*/ 757 w 975"/>
                <a:gd name="T67" fmla="*/ 974 h 974"/>
                <a:gd name="T68" fmla="*/ 182 w 975"/>
                <a:gd name="T69" fmla="*/ 971 h 974"/>
                <a:gd name="T70" fmla="*/ 118 w 975"/>
                <a:gd name="T71" fmla="*/ 950 h 974"/>
                <a:gd name="T72" fmla="*/ 64 w 975"/>
                <a:gd name="T73" fmla="*/ 911 h 974"/>
                <a:gd name="T74" fmla="*/ 24 w 975"/>
                <a:gd name="T75" fmla="*/ 857 h 974"/>
                <a:gd name="T76" fmla="*/ 3 w 975"/>
                <a:gd name="T77" fmla="*/ 792 h 974"/>
                <a:gd name="T78" fmla="*/ 0 w 975"/>
                <a:gd name="T79" fmla="*/ 218 h 974"/>
                <a:gd name="T80" fmla="*/ 11 w 975"/>
                <a:gd name="T81" fmla="*/ 149 h 974"/>
                <a:gd name="T82" fmla="*/ 42 w 975"/>
                <a:gd name="T83" fmla="*/ 89 h 974"/>
                <a:gd name="T84" fmla="*/ 90 w 975"/>
                <a:gd name="T85" fmla="*/ 42 h 974"/>
                <a:gd name="T86" fmla="*/ 149 w 975"/>
                <a:gd name="T87" fmla="*/ 12 h 974"/>
                <a:gd name="T88" fmla="*/ 218 w 975"/>
                <a:gd name="T8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75" h="974">
                  <a:moveTo>
                    <a:pt x="701" y="115"/>
                  </a:moveTo>
                  <a:lnTo>
                    <a:pt x="672" y="115"/>
                  </a:lnTo>
                  <a:lnTo>
                    <a:pt x="640" y="115"/>
                  </a:lnTo>
                  <a:lnTo>
                    <a:pt x="605" y="115"/>
                  </a:lnTo>
                  <a:lnTo>
                    <a:pt x="567" y="115"/>
                  </a:lnTo>
                  <a:lnTo>
                    <a:pt x="527" y="115"/>
                  </a:lnTo>
                  <a:lnTo>
                    <a:pt x="488" y="115"/>
                  </a:lnTo>
                  <a:lnTo>
                    <a:pt x="408" y="115"/>
                  </a:lnTo>
                  <a:lnTo>
                    <a:pt x="370" y="115"/>
                  </a:lnTo>
                  <a:lnTo>
                    <a:pt x="335" y="115"/>
                  </a:lnTo>
                  <a:lnTo>
                    <a:pt x="218" y="115"/>
                  </a:lnTo>
                  <a:lnTo>
                    <a:pt x="194" y="117"/>
                  </a:lnTo>
                  <a:lnTo>
                    <a:pt x="172" y="125"/>
                  </a:lnTo>
                  <a:lnTo>
                    <a:pt x="153" y="138"/>
                  </a:lnTo>
                  <a:lnTo>
                    <a:pt x="138" y="154"/>
                  </a:lnTo>
                  <a:lnTo>
                    <a:pt x="125" y="172"/>
                  </a:lnTo>
                  <a:lnTo>
                    <a:pt x="118" y="194"/>
                  </a:lnTo>
                  <a:lnTo>
                    <a:pt x="115" y="218"/>
                  </a:lnTo>
                  <a:lnTo>
                    <a:pt x="115" y="757"/>
                  </a:lnTo>
                  <a:lnTo>
                    <a:pt x="118" y="781"/>
                  </a:lnTo>
                  <a:lnTo>
                    <a:pt x="125" y="803"/>
                  </a:lnTo>
                  <a:lnTo>
                    <a:pt x="138" y="821"/>
                  </a:lnTo>
                  <a:lnTo>
                    <a:pt x="153" y="837"/>
                  </a:lnTo>
                  <a:lnTo>
                    <a:pt x="172" y="849"/>
                  </a:lnTo>
                  <a:lnTo>
                    <a:pt x="194" y="857"/>
                  </a:lnTo>
                  <a:lnTo>
                    <a:pt x="218" y="860"/>
                  </a:lnTo>
                  <a:lnTo>
                    <a:pt x="757" y="860"/>
                  </a:lnTo>
                  <a:lnTo>
                    <a:pt x="781" y="857"/>
                  </a:lnTo>
                  <a:lnTo>
                    <a:pt x="803" y="849"/>
                  </a:lnTo>
                  <a:lnTo>
                    <a:pt x="821" y="837"/>
                  </a:lnTo>
                  <a:lnTo>
                    <a:pt x="837" y="821"/>
                  </a:lnTo>
                  <a:lnTo>
                    <a:pt x="850" y="803"/>
                  </a:lnTo>
                  <a:lnTo>
                    <a:pt x="857" y="781"/>
                  </a:lnTo>
                  <a:lnTo>
                    <a:pt x="860" y="757"/>
                  </a:lnTo>
                  <a:lnTo>
                    <a:pt x="860" y="218"/>
                  </a:lnTo>
                  <a:lnTo>
                    <a:pt x="857" y="194"/>
                  </a:lnTo>
                  <a:lnTo>
                    <a:pt x="850" y="172"/>
                  </a:lnTo>
                  <a:lnTo>
                    <a:pt x="837" y="154"/>
                  </a:lnTo>
                  <a:lnTo>
                    <a:pt x="821" y="138"/>
                  </a:lnTo>
                  <a:lnTo>
                    <a:pt x="803" y="125"/>
                  </a:lnTo>
                  <a:lnTo>
                    <a:pt x="781" y="117"/>
                  </a:lnTo>
                  <a:lnTo>
                    <a:pt x="757" y="115"/>
                  </a:lnTo>
                  <a:lnTo>
                    <a:pt x="742" y="115"/>
                  </a:lnTo>
                  <a:lnTo>
                    <a:pt x="724" y="115"/>
                  </a:lnTo>
                  <a:lnTo>
                    <a:pt x="701" y="115"/>
                  </a:lnTo>
                  <a:close/>
                  <a:moveTo>
                    <a:pt x="218" y="0"/>
                  </a:moveTo>
                  <a:lnTo>
                    <a:pt x="757" y="0"/>
                  </a:lnTo>
                  <a:lnTo>
                    <a:pt x="792" y="4"/>
                  </a:lnTo>
                  <a:lnTo>
                    <a:pt x="826" y="12"/>
                  </a:lnTo>
                  <a:lnTo>
                    <a:pt x="857" y="24"/>
                  </a:lnTo>
                  <a:lnTo>
                    <a:pt x="885" y="42"/>
                  </a:lnTo>
                  <a:lnTo>
                    <a:pt x="911" y="64"/>
                  </a:lnTo>
                  <a:lnTo>
                    <a:pt x="933" y="89"/>
                  </a:lnTo>
                  <a:lnTo>
                    <a:pt x="951" y="118"/>
                  </a:lnTo>
                  <a:lnTo>
                    <a:pt x="963" y="149"/>
                  </a:lnTo>
                  <a:lnTo>
                    <a:pt x="972" y="183"/>
                  </a:lnTo>
                  <a:lnTo>
                    <a:pt x="975" y="218"/>
                  </a:lnTo>
                  <a:lnTo>
                    <a:pt x="975" y="757"/>
                  </a:lnTo>
                  <a:lnTo>
                    <a:pt x="972" y="792"/>
                  </a:lnTo>
                  <a:lnTo>
                    <a:pt x="963" y="825"/>
                  </a:lnTo>
                  <a:lnTo>
                    <a:pt x="951" y="857"/>
                  </a:lnTo>
                  <a:lnTo>
                    <a:pt x="933" y="885"/>
                  </a:lnTo>
                  <a:lnTo>
                    <a:pt x="911" y="911"/>
                  </a:lnTo>
                  <a:lnTo>
                    <a:pt x="885" y="933"/>
                  </a:lnTo>
                  <a:lnTo>
                    <a:pt x="857" y="950"/>
                  </a:lnTo>
                  <a:lnTo>
                    <a:pt x="826" y="963"/>
                  </a:lnTo>
                  <a:lnTo>
                    <a:pt x="792" y="971"/>
                  </a:lnTo>
                  <a:lnTo>
                    <a:pt x="757" y="974"/>
                  </a:lnTo>
                  <a:lnTo>
                    <a:pt x="218" y="974"/>
                  </a:lnTo>
                  <a:lnTo>
                    <a:pt x="182" y="971"/>
                  </a:lnTo>
                  <a:lnTo>
                    <a:pt x="149" y="963"/>
                  </a:lnTo>
                  <a:lnTo>
                    <a:pt x="118" y="950"/>
                  </a:lnTo>
                  <a:lnTo>
                    <a:pt x="90" y="933"/>
                  </a:lnTo>
                  <a:lnTo>
                    <a:pt x="64" y="911"/>
                  </a:lnTo>
                  <a:lnTo>
                    <a:pt x="42" y="885"/>
                  </a:lnTo>
                  <a:lnTo>
                    <a:pt x="24" y="857"/>
                  </a:lnTo>
                  <a:lnTo>
                    <a:pt x="11" y="825"/>
                  </a:lnTo>
                  <a:lnTo>
                    <a:pt x="3" y="792"/>
                  </a:lnTo>
                  <a:lnTo>
                    <a:pt x="0" y="757"/>
                  </a:lnTo>
                  <a:lnTo>
                    <a:pt x="0" y="218"/>
                  </a:lnTo>
                  <a:lnTo>
                    <a:pt x="3" y="183"/>
                  </a:lnTo>
                  <a:lnTo>
                    <a:pt x="11" y="149"/>
                  </a:lnTo>
                  <a:lnTo>
                    <a:pt x="24" y="118"/>
                  </a:lnTo>
                  <a:lnTo>
                    <a:pt x="42" y="89"/>
                  </a:lnTo>
                  <a:lnTo>
                    <a:pt x="64" y="64"/>
                  </a:lnTo>
                  <a:lnTo>
                    <a:pt x="90" y="42"/>
                  </a:lnTo>
                  <a:lnTo>
                    <a:pt x="118" y="24"/>
                  </a:lnTo>
                  <a:lnTo>
                    <a:pt x="149" y="12"/>
                  </a:lnTo>
                  <a:lnTo>
                    <a:pt x="182" y="4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2" name="Freeform 1333"/>
            <p:cNvSpPr>
              <a:spLocks noEditPoints="1"/>
            </p:cNvSpPr>
            <p:nvPr/>
          </p:nvSpPr>
          <p:spPr bwMode="auto">
            <a:xfrm>
              <a:off x="10059988" y="6100763"/>
              <a:ext cx="146050" cy="144463"/>
            </a:xfrm>
            <a:custGeom>
              <a:avLst/>
              <a:gdLst>
                <a:gd name="T0" fmla="*/ 412 w 918"/>
                <a:gd name="T1" fmla="*/ 118 h 917"/>
                <a:gd name="T2" fmla="*/ 326 w 918"/>
                <a:gd name="T3" fmla="*/ 142 h 917"/>
                <a:gd name="T4" fmla="*/ 249 w 918"/>
                <a:gd name="T5" fmla="*/ 186 h 917"/>
                <a:gd name="T6" fmla="*/ 187 w 918"/>
                <a:gd name="T7" fmla="*/ 249 h 917"/>
                <a:gd name="T8" fmla="*/ 142 w 918"/>
                <a:gd name="T9" fmla="*/ 325 h 917"/>
                <a:gd name="T10" fmla="*/ 118 w 918"/>
                <a:gd name="T11" fmla="*/ 411 h 917"/>
                <a:gd name="T12" fmla="*/ 118 w 918"/>
                <a:gd name="T13" fmla="*/ 504 h 917"/>
                <a:gd name="T14" fmla="*/ 142 w 918"/>
                <a:gd name="T15" fmla="*/ 592 h 917"/>
                <a:gd name="T16" fmla="*/ 187 w 918"/>
                <a:gd name="T17" fmla="*/ 668 h 917"/>
                <a:gd name="T18" fmla="*/ 249 w 918"/>
                <a:gd name="T19" fmla="*/ 730 h 917"/>
                <a:gd name="T20" fmla="*/ 326 w 918"/>
                <a:gd name="T21" fmla="*/ 775 h 917"/>
                <a:gd name="T22" fmla="*/ 412 w 918"/>
                <a:gd name="T23" fmla="*/ 799 h 917"/>
                <a:gd name="T24" fmla="*/ 506 w 918"/>
                <a:gd name="T25" fmla="*/ 799 h 917"/>
                <a:gd name="T26" fmla="*/ 592 w 918"/>
                <a:gd name="T27" fmla="*/ 775 h 917"/>
                <a:gd name="T28" fmla="*/ 669 w 918"/>
                <a:gd name="T29" fmla="*/ 730 h 917"/>
                <a:gd name="T30" fmla="*/ 731 w 918"/>
                <a:gd name="T31" fmla="*/ 668 h 917"/>
                <a:gd name="T32" fmla="*/ 776 w 918"/>
                <a:gd name="T33" fmla="*/ 592 h 917"/>
                <a:gd name="T34" fmla="*/ 800 w 918"/>
                <a:gd name="T35" fmla="*/ 504 h 917"/>
                <a:gd name="T36" fmla="*/ 800 w 918"/>
                <a:gd name="T37" fmla="*/ 411 h 917"/>
                <a:gd name="T38" fmla="*/ 776 w 918"/>
                <a:gd name="T39" fmla="*/ 325 h 917"/>
                <a:gd name="T40" fmla="*/ 731 w 918"/>
                <a:gd name="T41" fmla="*/ 249 h 917"/>
                <a:gd name="T42" fmla="*/ 669 w 918"/>
                <a:gd name="T43" fmla="*/ 186 h 917"/>
                <a:gd name="T44" fmla="*/ 592 w 918"/>
                <a:gd name="T45" fmla="*/ 142 h 917"/>
                <a:gd name="T46" fmla="*/ 506 w 918"/>
                <a:gd name="T47" fmla="*/ 118 h 917"/>
                <a:gd name="T48" fmla="*/ 459 w 918"/>
                <a:gd name="T49" fmla="*/ 0 h 917"/>
                <a:gd name="T50" fmla="*/ 564 w 918"/>
                <a:gd name="T51" fmla="*/ 12 h 917"/>
                <a:gd name="T52" fmla="*/ 660 w 918"/>
                <a:gd name="T53" fmla="*/ 47 h 917"/>
                <a:gd name="T54" fmla="*/ 746 w 918"/>
                <a:gd name="T55" fmla="*/ 101 h 917"/>
                <a:gd name="T56" fmla="*/ 817 w 918"/>
                <a:gd name="T57" fmla="*/ 172 h 917"/>
                <a:gd name="T58" fmla="*/ 871 w 918"/>
                <a:gd name="T59" fmla="*/ 257 h 917"/>
                <a:gd name="T60" fmla="*/ 905 w 918"/>
                <a:gd name="T61" fmla="*/ 353 h 917"/>
                <a:gd name="T62" fmla="*/ 918 w 918"/>
                <a:gd name="T63" fmla="*/ 458 h 917"/>
                <a:gd name="T64" fmla="*/ 905 w 918"/>
                <a:gd name="T65" fmla="*/ 562 h 917"/>
                <a:gd name="T66" fmla="*/ 871 w 918"/>
                <a:gd name="T67" fmla="*/ 659 h 917"/>
                <a:gd name="T68" fmla="*/ 817 w 918"/>
                <a:gd name="T69" fmla="*/ 745 h 917"/>
                <a:gd name="T70" fmla="*/ 746 w 918"/>
                <a:gd name="T71" fmla="*/ 816 h 917"/>
                <a:gd name="T72" fmla="*/ 660 w 918"/>
                <a:gd name="T73" fmla="*/ 870 h 917"/>
                <a:gd name="T74" fmla="*/ 564 w 918"/>
                <a:gd name="T75" fmla="*/ 904 h 917"/>
                <a:gd name="T76" fmla="*/ 459 w 918"/>
                <a:gd name="T77" fmla="*/ 917 h 917"/>
                <a:gd name="T78" fmla="*/ 354 w 918"/>
                <a:gd name="T79" fmla="*/ 904 h 917"/>
                <a:gd name="T80" fmla="*/ 258 w 918"/>
                <a:gd name="T81" fmla="*/ 870 h 917"/>
                <a:gd name="T82" fmla="*/ 172 w 918"/>
                <a:gd name="T83" fmla="*/ 816 h 917"/>
                <a:gd name="T84" fmla="*/ 101 w 918"/>
                <a:gd name="T85" fmla="*/ 745 h 917"/>
                <a:gd name="T86" fmla="*/ 47 w 918"/>
                <a:gd name="T87" fmla="*/ 659 h 917"/>
                <a:gd name="T88" fmla="*/ 13 w 918"/>
                <a:gd name="T89" fmla="*/ 562 h 917"/>
                <a:gd name="T90" fmla="*/ 0 w 918"/>
                <a:gd name="T91" fmla="*/ 458 h 917"/>
                <a:gd name="T92" fmla="*/ 13 w 918"/>
                <a:gd name="T93" fmla="*/ 353 h 917"/>
                <a:gd name="T94" fmla="*/ 47 w 918"/>
                <a:gd name="T95" fmla="*/ 257 h 917"/>
                <a:gd name="T96" fmla="*/ 101 w 918"/>
                <a:gd name="T97" fmla="*/ 172 h 917"/>
                <a:gd name="T98" fmla="*/ 172 w 918"/>
                <a:gd name="T99" fmla="*/ 101 h 917"/>
                <a:gd name="T100" fmla="*/ 258 w 918"/>
                <a:gd name="T101" fmla="*/ 47 h 917"/>
                <a:gd name="T102" fmla="*/ 354 w 918"/>
                <a:gd name="T103" fmla="*/ 12 h 917"/>
                <a:gd name="T104" fmla="*/ 459 w 918"/>
                <a:gd name="T105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8" h="917">
                  <a:moveTo>
                    <a:pt x="459" y="115"/>
                  </a:moveTo>
                  <a:lnTo>
                    <a:pt x="412" y="118"/>
                  </a:lnTo>
                  <a:lnTo>
                    <a:pt x="368" y="127"/>
                  </a:lnTo>
                  <a:lnTo>
                    <a:pt x="326" y="142"/>
                  </a:lnTo>
                  <a:lnTo>
                    <a:pt x="286" y="161"/>
                  </a:lnTo>
                  <a:lnTo>
                    <a:pt x="249" y="186"/>
                  </a:lnTo>
                  <a:lnTo>
                    <a:pt x="216" y="216"/>
                  </a:lnTo>
                  <a:lnTo>
                    <a:pt x="187" y="249"/>
                  </a:lnTo>
                  <a:lnTo>
                    <a:pt x="162" y="285"/>
                  </a:lnTo>
                  <a:lnTo>
                    <a:pt x="142" y="325"/>
                  </a:lnTo>
                  <a:lnTo>
                    <a:pt x="128" y="367"/>
                  </a:lnTo>
                  <a:lnTo>
                    <a:pt x="118" y="411"/>
                  </a:lnTo>
                  <a:lnTo>
                    <a:pt x="115" y="458"/>
                  </a:lnTo>
                  <a:lnTo>
                    <a:pt x="118" y="504"/>
                  </a:lnTo>
                  <a:lnTo>
                    <a:pt x="128" y="549"/>
                  </a:lnTo>
                  <a:lnTo>
                    <a:pt x="142" y="592"/>
                  </a:lnTo>
                  <a:lnTo>
                    <a:pt x="162" y="631"/>
                  </a:lnTo>
                  <a:lnTo>
                    <a:pt x="187" y="668"/>
                  </a:lnTo>
                  <a:lnTo>
                    <a:pt x="216" y="701"/>
                  </a:lnTo>
                  <a:lnTo>
                    <a:pt x="249" y="730"/>
                  </a:lnTo>
                  <a:lnTo>
                    <a:pt x="286" y="755"/>
                  </a:lnTo>
                  <a:lnTo>
                    <a:pt x="326" y="775"/>
                  </a:lnTo>
                  <a:lnTo>
                    <a:pt x="368" y="789"/>
                  </a:lnTo>
                  <a:lnTo>
                    <a:pt x="412" y="799"/>
                  </a:lnTo>
                  <a:lnTo>
                    <a:pt x="459" y="802"/>
                  </a:lnTo>
                  <a:lnTo>
                    <a:pt x="506" y="799"/>
                  </a:lnTo>
                  <a:lnTo>
                    <a:pt x="550" y="789"/>
                  </a:lnTo>
                  <a:lnTo>
                    <a:pt x="592" y="775"/>
                  </a:lnTo>
                  <a:lnTo>
                    <a:pt x="632" y="755"/>
                  </a:lnTo>
                  <a:lnTo>
                    <a:pt x="669" y="730"/>
                  </a:lnTo>
                  <a:lnTo>
                    <a:pt x="702" y="701"/>
                  </a:lnTo>
                  <a:lnTo>
                    <a:pt x="731" y="668"/>
                  </a:lnTo>
                  <a:lnTo>
                    <a:pt x="756" y="631"/>
                  </a:lnTo>
                  <a:lnTo>
                    <a:pt x="776" y="592"/>
                  </a:lnTo>
                  <a:lnTo>
                    <a:pt x="790" y="549"/>
                  </a:lnTo>
                  <a:lnTo>
                    <a:pt x="800" y="504"/>
                  </a:lnTo>
                  <a:lnTo>
                    <a:pt x="803" y="458"/>
                  </a:lnTo>
                  <a:lnTo>
                    <a:pt x="800" y="411"/>
                  </a:lnTo>
                  <a:lnTo>
                    <a:pt x="790" y="367"/>
                  </a:lnTo>
                  <a:lnTo>
                    <a:pt x="776" y="325"/>
                  </a:lnTo>
                  <a:lnTo>
                    <a:pt x="756" y="285"/>
                  </a:lnTo>
                  <a:lnTo>
                    <a:pt x="731" y="249"/>
                  </a:lnTo>
                  <a:lnTo>
                    <a:pt x="702" y="216"/>
                  </a:lnTo>
                  <a:lnTo>
                    <a:pt x="669" y="186"/>
                  </a:lnTo>
                  <a:lnTo>
                    <a:pt x="632" y="161"/>
                  </a:lnTo>
                  <a:lnTo>
                    <a:pt x="592" y="142"/>
                  </a:lnTo>
                  <a:lnTo>
                    <a:pt x="550" y="127"/>
                  </a:lnTo>
                  <a:lnTo>
                    <a:pt x="506" y="118"/>
                  </a:lnTo>
                  <a:lnTo>
                    <a:pt x="459" y="115"/>
                  </a:lnTo>
                  <a:close/>
                  <a:moveTo>
                    <a:pt x="459" y="0"/>
                  </a:moveTo>
                  <a:lnTo>
                    <a:pt x="512" y="3"/>
                  </a:lnTo>
                  <a:lnTo>
                    <a:pt x="564" y="12"/>
                  </a:lnTo>
                  <a:lnTo>
                    <a:pt x="613" y="27"/>
                  </a:lnTo>
                  <a:lnTo>
                    <a:pt x="660" y="47"/>
                  </a:lnTo>
                  <a:lnTo>
                    <a:pt x="704" y="72"/>
                  </a:lnTo>
                  <a:lnTo>
                    <a:pt x="746" y="101"/>
                  </a:lnTo>
                  <a:lnTo>
                    <a:pt x="783" y="134"/>
                  </a:lnTo>
                  <a:lnTo>
                    <a:pt x="817" y="172"/>
                  </a:lnTo>
                  <a:lnTo>
                    <a:pt x="846" y="212"/>
                  </a:lnTo>
                  <a:lnTo>
                    <a:pt x="871" y="257"/>
                  </a:lnTo>
                  <a:lnTo>
                    <a:pt x="891" y="304"/>
                  </a:lnTo>
                  <a:lnTo>
                    <a:pt x="905" y="353"/>
                  </a:lnTo>
                  <a:lnTo>
                    <a:pt x="915" y="405"/>
                  </a:lnTo>
                  <a:lnTo>
                    <a:pt x="918" y="458"/>
                  </a:lnTo>
                  <a:lnTo>
                    <a:pt x="915" y="511"/>
                  </a:lnTo>
                  <a:lnTo>
                    <a:pt x="905" y="562"/>
                  </a:lnTo>
                  <a:lnTo>
                    <a:pt x="891" y="612"/>
                  </a:lnTo>
                  <a:lnTo>
                    <a:pt x="871" y="659"/>
                  </a:lnTo>
                  <a:lnTo>
                    <a:pt x="846" y="703"/>
                  </a:lnTo>
                  <a:lnTo>
                    <a:pt x="817" y="745"/>
                  </a:lnTo>
                  <a:lnTo>
                    <a:pt x="783" y="782"/>
                  </a:lnTo>
                  <a:lnTo>
                    <a:pt x="746" y="816"/>
                  </a:lnTo>
                  <a:lnTo>
                    <a:pt x="704" y="845"/>
                  </a:lnTo>
                  <a:lnTo>
                    <a:pt x="660" y="870"/>
                  </a:lnTo>
                  <a:lnTo>
                    <a:pt x="613" y="889"/>
                  </a:lnTo>
                  <a:lnTo>
                    <a:pt x="564" y="904"/>
                  </a:lnTo>
                  <a:lnTo>
                    <a:pt x="512" y="913"/>
                  </a:lnTo>
                  <a:lnTo>
                    <a:pt x="459" y="917"/>
                  </a:lnTo>
                  <a:lnTo>
                    <a:pt x="406" y="913"/>
                  </a:lnTo>
                  <a:lnTo>
                    <a:pt x="354" y="904"/>
                  </a:lnTo>
                  <a:lnTo>
                    <a:pt x="305" y="889"/>
                  </a:lnTo>
                  <a:lnTo>
                    <a:pt x="258" y="870"/>
                  </a:lnTo>
                  <a:lnTo>
                    <a:pt x="214" y="845"/>
                  </a:lnTo>
                  <a:lnTo>
                    <a:pt x="172" y="816"/>
                  </a:lnTo>
                  <a:lnTo>
                    <a:pt x="135" y="782"/>
                  </a:lnTo>
                  <a:lnTo>
                    <a:pt x="101" y="745"/>
                  </a:lnTo>
                  <a:lnTo>
                    <a:pt x="72" y="703"/>
                  </a:lnTo>
                  <a:lnTo>
                    <a:pt x="47" y="659"/>
                  </a:lnTo>
                  <a:lnTo>
                    <a:pt x="27" y="612"/>
                  </a:lnTo>
                  <a:lnTo>
                    <a:pt x="13" y="562"/>
                  </a:lnTo>
                  <a:lnTo>
                    <a:pt x="3" y="511"/>
                  </a:lnTo>
                  <a:lnTo>
                    <a:pt x="0" y="458"/>
                  </a:lnTo>
                  <a:lnTo>
                    <a:pt x="3" y="405"/>
                  </a:lnTo>
                  <a:lnTo>
                    <a:pt x="13" y="353"/>
                  </a:lnTo>
                  <a:lnTo>
                    <a:pt x="27" y="304"/>
                  </a:lnTo>
                  <a:lnTo>
                    <a:pt x="47" y="257"/>
                  </a:lnTo>
                  <a:lnTo>
                    <a:pt x="72" y="212"/>
                  </a:lnTo>
                  <a:lnTo>
                    <a:pt x="101" y="172"/>
                  </a:lnTo>
                  <a:lnTo>
                    <a:pt x="135" y="134"/>
                  </a:lnTo>
                  <a:lnTo>
                    <a:pt x="172" y="101"/>
                  </a:lnTo>
                  <a:lnTo>
                    <a:pt x="214" y="72"/>
                  </a:lnTo>
                  <a:lnTo>
                    <a:pt x="258" y="47"/>
                  </a:lnTo>
                  <a:lnTo>
                    <a:pt x="305" y="27"/>
                  </a:lnTo>
                  <a:lnTo>
                    <a:pt x="354" y="12"/>
                  </a:lnTo>
                  <a:lnTo>
                    <a:pt x="406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3" name="Freeform 1334"/>
            <p:cNvSpPr>
              <a:spLocks/>
            </p:cNvSpPr>
            <p:nvPr/>
          </p:nvSpPr>
          <p:spPr bwMode="auto">
            <a:xfrm>
              <a:off x="10123488" y="6100763"/>
              <a:ext cx="19050" cy="53975"/>
            </a:xfrm>
            <a:custGeom>
              <a:avLst/>
              <a:gdLst>
                <a:gd name="T0" fmla="*/ 57 w 114"/>
                <a:gd name="T1" fmla="*/ 0 h 344"/>
                <a:gd name="T2" fmla="*/ 76 w 114"/>
                <a:gd name="T3" fmla="*/ 2 h 344"/>
                <a:gd name="T4" fmla="*/ 92 w 114"/>
                <a:gd name="T5" fmla="*/ 10 h 344"/>
                <a:gd name="T6" fmla="*/ 104 w 114"/>
                <a:gd name="T7" fmla="*/ 22 h 344"/>
                <a:gd name="T8" fmla="*/ 111 w 114"/>
                <a:gd name="T9" fmla="*/ 37 h 344"/>
                <a:gd name="T10" fmla="*/ 114 w 114"/>
                <a:gd name="T11" fmla="*/ 57 h 344"/>
                <a:gd name="T12" fmla="*/ 114 w 114"/>
                <a:gd name="T13" fmla="*/ 286 h 344"/>
                <a:gd name="T14" fmla="*/ 111 w 114"/>
                <a:gd name="T15" fmla="*/ 305 h 344"/>
                <a:gd name="T16" fmla="*/ 104 w 114"/>
                <a:gd name="T17" fmla="*/ 321 h 344"/>
                <a:gd name="T18" fmla="*/ 92 w 114"/>
                <a:gd name="T19" fmla="*/ 333 h 344"/>
                <a:gd name="T20" fmla="*/ 76 w 114"/>
                <a:gd name="T21" fmla="*/ 341 h 344"/>
                <a:gd name="T22" fmla="*/ 57 w 114"/>
                <a:gd name="T23" fmla="*/ 344 h 344"/>
                <a:gd name="T24" fmla="*/ 38 w 114"/>
                <a:gd name="T25" fmla="*/ 341 h 344"/>
                <a:gd name="T26" fmla="*/ 22 w 114"/>
                <a:gd name="T27" fmla="*/ 333 h 344"/>
                <a:gd name="T28" fmla="*/ 10 w 114"/>
                <a:gd name="T29" fmla="*/ 321 h 344"/>
                <a:gd name="T30" fmla="*/ 3 w 114"/>
                <a:gd name="T31" fmla="*/ 305 h 344"/>
                <a:gd name="T32" fmla="*/ 0 w 114"/>
                <a:gd name="T33" fmla="*/ 286 h 344"/>
                <a:gd name="T34" fmla="*/ 0 w 114"/>
                <a:gd name="T35" fmla="*/ 57 h 344"/>
                <a:gd name="T36" fmla="*/ 3 w 114"/>
                <a:gd name="T37" fmla="*/ 37 h 344"/>
                <a:gd name="T38" fmla="*/ 10 w 114"/>
                <a:gd name="T39" fmla="*/ 22 h 344"/>
                <a:gd name="T40" fmla="*/ 22 w 114"/>
                <a:gd name="T41" fmla="*/ 10 h 344"/>
                <a:gd name="T42" fmla="*/ 38 w 114"/>
                <a:gd name="T43" fmla="*/ 2 h 344"/>
                <a:gd name="T44" fmla="*/ 57 w 114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286"/>
                  </a:lnTo>
                  <a:lnTo>
                    <a:pt x="111" y="305"/>
                  </a:lnTo>
                  <a:lnTo>
                    <a:pt x="104" y="321"/>
                  </a:lnTo>
                  <a:lnTo>
                    <a:pt x="92" y="333"/>
                  </a:lnTo>
                  <a:lnTo>
                    <a:pt x="76" y="341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4" name="Freeform 1335"/>
            <p:cNvSpPr>
              <a:spLocks noEditPoints="1"/>
            </p:cNvSpPr>
            <p:nvPr/>
          </p:nvSpPr>
          <p:spPr bwMode="auto">
            <a:xfrm>
              <a:off x="10260013" y="5872163"/>
              <a:ext cx="255588" cy="255588"/>
            </a:xfrm>
            <a:custGeom>
              <a:avLst/>
              <a:gdLst>
                <a:gd name="T0" fmla="*/ 672 w 1605"/>
                <a:gd name="T1" fmla="*/ 127 h 1604"/>
                <a:gd name="T2" fmla="*/ 493 w 1605"/>
                <a:gd name="T3" fmla="*/ 188 h 1604"/>
                <a:gd name="T4" fmla="*/ 338 w 1605"/>
                <a:gd name="T5" fmla="*/ 295 h 1604"/>
                <a:gd name="T6" fmla="*/ 220 w 1605"/>
                <a:gd name="T7" fmla="*/ 437 h 1604"/>
                <a:gd name="T8" fmla="*/ 141 w 1605"/>
                <a:gd name="T9" fmla="*/ 609 h 1604"/>
                <a:gd name="T10" fmla="*/ 114 w 1605"/>
                <a:gd name="T11" fmla="*/ 802 h 1604"/>
                <a:gd name="T12" fmla="*/ 141 w 1605"/>
                <a:gd name="T13" fmla="*/ 994 h 1604"/>
                <a:gd name="T14" fmla="*/ 220 w 1605"/>
                <a:gd name="T15" fmla="*/ 1165 h 1604"/>
                <a:gd name="T16" fmla="*/ 338 w 1605"/>
                <a:gd name="T17" fmla="*/ 1309 h 1604"/>
                <a:gd name="T18" fmla="*/ 493 w 1605"/>
                <a:gd name="T19" fmla="*/ 1415 h 1604"/>
                <a:gd name="T20" fmla="*/ 672 w 1605"/>
                <a:gd name="T21" fmla="*/ 1477 h 1604"/>
                <a:gd name="T22" fmla="*/ 868 w 1605"/>
                <a:gd name="T23" fmla="*/ 1486 h 1604"/>
                <a:gd name="T24" fmla="*/ 1055 w 1605"/>
                <a:gd name="T25" fmla="*/ 1441 h 1604"/>
                <a:gd name="T26" fmla="*/ 1218 w 1605"/>
                <a:gd name="T27" fmla="*/ 1349 h 1604"/>
                <a:gd name="T28" fmla="*/ 1350 w 1605"/>
                <a:gd name="T29" fmla="*/ 1217 h 1604"/>
                <a:gd name="T30" fmla="*/ 1442 w 1605"/>
                <a:gd name="T31" fmla="*/ 1054 h 1604"/>
                <a:gd name="T32" fmla="*/ 1487 w 1605"/>
                <a:gd name="T33" fmla="*/ 867 h 1604"/>
                <a:gd name="T34" fmla="*/ 1478 w 1605"/>
                <a:gd name="T35" fmla="*/ 672 h 1604"/>
                <a:gd name="T36" fmla="*/ 1416 w 1605"/>
                <a:gd name="T37" fmla="*/ 492 h 1604"/>
                <a:gd name="T38" fmla="*/ 1310 w 1605"/>
                <a:gd name="T39" fmla="*/ 338 h 1604"/>
                <a:gd name="T40" fmla="*/ 1167 w 1605"/>
                <a:gd name="T41" fmla="*/ 220 h 1604"/>
                <a:gd name="T42" fmla="*/ 995 w 1605"/>
                <a:gd name="T43" fmla="*/ 141 h 1604"/>
                <a:gd name="T44" fmla="*/ 802 w 1605"/>
                <a:gd name="T45" fmla="*/ 114 h 1604"/>
                <a:gd name="T46" fmla="*/ 946 w 1605"/>
                <a:gd name="T47" fmla="*/ 12 h 1604"/>
                <a:gd name="T48" fmla="*/ 1145 w 1605"/>
                <a:gd name="T49" fmla="*/ 77 h 1604"/>
                <a:gd name="T50" fmla="*/ 1318 w 1605"/>
                <a:gd name="T51" fmla="*/ 189 h 1604"/>
                <a:gd name="T52" fmla="*/ 1458 w 1605"/>
                <a:gd name="T53" fmla="*/ 340 h 1604"/>
                <a:gd name="T54" fmla="*/ 1555 w 1605"/>
                <a:gd name="T55" fmla="*/ 523 h 1604"/>
                <a:gd name="T56" fmla="*/ 1602 w 1605"/>
                <a:gd name="T57" fmla="*/ 729 h 1604"/>
                <a:gd name="T58" fmla="*/ 1592 w 1605"/>
                <a:gd name="T59" fmla="*/ 946 h 1604"/>
                <a:gd name="T60" fmla="*/ 1528 w 1605"/>
                <a:gd name="T61" fmla="*/ 1144 h 1604"/>
                <a:gd name="T62" fmla="*/ 1415 w 1605"/>
                <a:gd name="T63" fmla="*/ 1317 h 1604"/>
                <a:gd name="T64" fmla="*/ 1264 w 1605"/>
                <a:gd name="T65" fmla="*/ 1457 h 1604"/>
                <a:gd name="T66" fmla="*/ 1082 w 1605"/>
                <a:gd name="T67" fmla="*/ 1553 h 1604"/>
                <a:gd name="T68" fmla="*/ 875 w 1605"/>
                <a:gd name="T69" fmla="*/ 1601 h 1604"/>
                <a:gd name="T70" fmla="*/ 658 w 1605"/>
                <a:gd name="T71" fmla="*/ 1590 h 1604"/>
                <a:gd name="T72" fmla="*/ 459 w 1605"/>
                <a:gd name="T73" fmla="*/ 1526 h 1604"/>
                <a:gd name="T74" fmla="*/ 286 w 1605"/>
                <a:gd name="T75" fmla="*/ 1414 h 1604"/>
                <a:gd name="T76" fmla="*/ 147 w 1605"/>
                <a:gd name="T77" fmla="*/ 1263 h 1604"/>
                <a:gd name="T78" fmla="*/ 50 w 1605"/>
                <a:gd name="T79" fmla="*/ 1081 h 1604"/>
                <a:gd name="T80" fmla="*/ 3 w 1605"/>
                <a:gd name="T81" fmla="*/ 875 h 1604"/>
                <a:gd name="T82" fmla="*/ 12 w 1605"/>
                <a:gd name="T83" fmla="*/ 658 h 1604"/>
                <a:gd name="T84" fmla="*/ 77 w 1605"/>
                <a:gd name="T85" fmla="*/ 459 h 1604"/>
                <a:gd name="T86" fmla="*/ 189 w 1605"/>
                <a:gd name="T87" fmla="*/ 285 h 1604"/>
                <a:gd name="T88" fmla="*/ 341 w 1605"/>
                <a:gd name="T89" fmla="*/ 147 h 1604"/>
                <a:gd name="T90" fmla="*/ 523 w 1605"/>
                <a:gd name="T91" fmla="*/ 50 h 1604"/>
                <a:gd name="T92" fmla="*/ 729 w 1605"/>
                <a:gd name="T93" fmla="*/ 3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5" h="1604">
                  <a:moveTo>
                    <a:pt x="802" y="114"/>
                  </a:moveTo>
                  <a:lnTo>
                    <a:pt x="737" y="117"/>
                  </a:lnTo>
                  <a:lnTo>
                    <a:pt x="672" y="127"/>
                  </a:lnTo>
                  <a:lnTo>
                    <a:pt x="609" y="141"/>
                  </a:lnTo>
                  <a:lnTo>
                    <a:pt x="550" y="162"/>
                  </a:lnTo>
                  <a:lnTo>
                    <a:pt x="493" y="188"/>
                  </a:lnTo>
                  <a:lnTo>
                    <a:pt x="437" y="220"/>
                  </a:lnTo>
                  <a:lnTo>
                    <a:pt x="386" y="255"/>
                  </a:lnTo>
                  <a:lnTo>
                    <a:pt x="338" y="295"/>
                  </a:lnTo>
                  <a:lnTo>
                    <a:pt x="295" y="338"/>
                  </a:lnTo>
                  <a:lnTo>
                    <a:pt x="255" y="386"/>
                  </a:lnTo>
                  <a:lnTo>
                    <a:pt x="220" y="437"/>
                  </a:lnTo>
                  <a:lnTo>
                    <a:pt x="188" y="492"/>
                  </a:lnTo>
                  <a:lnTo>
                    <a:pt x="162" y="550"/>
                  </a:lnTo>
                  <a:lnTo>
                    <a:pt x="141" y="609"/>
                  </a:lnTo>
                  <a:lnTo>
                    <a:pt x="127" y="672"/>
                  </a:lnTo>
                  <a:lnTo>
                    <a:pt x="117" y="736"/>
                  </a:lnTo>
                  <a:lnTo>
                    <a:pt x="114" y="802"/>
                  </a:lnTo>
                  <a:lnTo>
                    <a:pt x="117" y="867"/>
                  </a:lnTo>
                  <a:lnTo>
                    <a:pt x="127" y="932"/>
                  </a:lnTo>
                  <a:lnTo>
                    <a:pt x="141" y="994"/>
                  </a:lnTo>
                  <a:lnTo>
                    <a:pt x="162" y="1054"/>
                  </a:lnTo>
                  <a:lnTo>
                    <a:pt x="188" y="1111"/>
                  </a:lnTo>
                  <a:lnTo>
                    <a:pt x="220" y="1165"/>
                  </a:lnTo>
                  <a:lnTo>
                    <a:pt x="255" y="1217"/>
                  </a:lnTo>
                  <a:lnTo>
                    <a:pt x="295" y="1264"/>
                  </a:lnTo>
                  <a:lnTo>
                    <a:pt x="338" y="1309"/>
                  </a:lnTo>
                  <a:lnTo>
                    <a:pt x="386" y="1349"/>
                  </a:lnTo>
                  <a:lnTo>
                    <a:pt x="437" y="1384"/>
                  </a:lnTo>
                  <a:lnTo>
                    <a:pt x="493" y="1415"/>
                  </a:lnTo>
                  <a:lnTo>
                    <a:pt x="550" y="1441"/>
                  </a:lnTo>
                  <a:lnTo>
                    <a:pt x="609" y="1461"/>
                  </a:lnTo>
                  <a:lnTo>
                    <a:pt x="672" y="1477"/>
                  </a:lnTo>
                  <a:lnTo>
                    <a:pt x="737" y="1486"/>
                  </a:lnTo>
                  <a:lnTo>
                    <a:pt x="802" y="1489"/>
                  </a:lnTo>
                  <a:lnTo>
                    <a:pt x="868" y="1486"/>
                  </a:lnTo>
                  <a:lnTo>
                    <a:pt x="933" y="1477"/>
                  </a:lnTo>
                  <a:lnTo>
                    <a:pt x="995" y="1461"/>
                  </a:lnTo>
                  <a:lnTo>
                    <a:pt x="1055" y="1441"/>
                  </a:lnTo>
                  <a:lnTo>
                    <a:pt x="1112" y="1415"/>
                  </a:lnTo>
                  <a:lnTo>
                    <a:pt x="1167" y="1384"/>
                  </a:lnTo>
                  <a:lnTo>
                    <a:pt x="1218" y="1349"/>
                  </a:lnTo>
                  <a:lnTo>
                    <a:pt x="1266" y="1309"/>
                  </a:lnTo>
                  <a:lnTo>
                    <a:pt x="1310" y="1264"/>
                  </a:lnTo>
                  <a:lnTo>
                    <a:pt x="1350" y="1217"/>
                  </a:lnTo>
                  <a:lnTo>
                    <a:pt x="1385" y="1165"/>
                  </a:lnTo>
                  <a:lnTo>
                    <a:pt x="1416" y="1111"/>
                  </a:lnTo>
                  <a:lnTo>
                    <a:pt x="1442" y="1054"/>
                  </a:lnTo>
                  <a:lnTo>
                    <a:pt x="1463" y="994"/>
                  </a:lnTo>
                  <a:lnTo>
                    <a:pt x="1478" y="932"/>
                  </a:lnTo>
                  <a:lnTo>
                    <a:pt x="1487" y="867"/>
                  </a:lnTo>
                  <a:lnTo>
                    <a:pt x="1490" y="802"/>
                  </a:lnTo>
                  <a:lnTo>
                    <a:pt x="1487" y="736"/>
                  </a:lnTo>
                  <a:lnTo>
                    <a:pt x="1478" y="672"/>
                  </a:lnTo>
                  <a:lnTo>
                    <a:pt x="1463" y="609"/>
                  </a:lnTo>
                  <a:lnTo>
                    <a:pt x="1442" y="550"/>
                  </a:lnTo>
                  <a:lnTo>
                    <a:pt x="1416" y="492"/>
                  </a:lnTo>
                  <a:lnTo>
                    <a:pt x="1385" y="437"/>
                  </a:lnTo>
                  <a:lnTo>
                    <a:pt x="1350" y="386"/>
                  </a:lnTo>
                  <a:lnTo>
                    <a:pt x="1310" y="338"/>
                  </a:lnTo>
                  <a:lnTo>
                    <a:pt x="1266" y="295"/>
                  </a:lnTo>
                  <a:lnTo>
                    <a:pt x="1218" y="255"/>
                  </a:lnTo>
                  <a:lnTo>
                    <a:pt x="1167" y="220"/>
                  </a:lnTo>
                  <a:lnTo>
                    <a:pt x="1112" y="188"/>
                  </a:lnTo>
                  <a:lnTo>
                    <a:pt x="1055" y="162"/>
                  </a:lnTo>
                  <a:lnTo>
                    <a:pt x="995" y="141"/>
                  </a:lnTo>
                  <a:lnTo>
                    <a:pt x="933" y="127"/>
                  </a:lnTo>
                  <a:lnTo>
                    <a:pt x="868" y="117"/>
                  </a:lnTo>
                  <a:lnTo>
                    <a:pt x="802" y="114"/>
                  </a:lnTo>
                  <a:close/>
                  <a:moveTo>
                    <a:pt x="802" y="0"/>
                  </a:moveTo>
                  <a:lnTo>
                    <a:pt x="875" y="3"/>
                  </a:lnTo>
                  <a:lnTo>
                    <a:pt x="946" y="12"/>
                  </a:lnTo>
                  <a:lnTo>
                    <a:pt x="1015" y="28"/>
                  </a:lnTo>
                  <a:lnTo>
                    <a:pt x="1082" y="50"/>
                  </a:lnTo>
                  <a:lnTo>
                    <a:pt x="1145" y="77"/>
                  </a:lnTo>
                  <a:lnTo>
                    <a:pt x="1207" y="109"/>
                  </a:lnTo>
                  <a:lnTo>
                    <a:pt x="1264" y="147"/>
                  </a:lnTo>
                  <a:lnTo>
                    <a:pt x="1318" y="189"/>
                  </a:lnTo>
                  <a:lnTo>
                    <a:pt x="1369" y="235"/>
                  </a:lnTo>
                  <a:lnTo>
                    <a:pt x="1415" y="285"/>
                  </a:lnTo>
                  <a:lnTo>
                    <a:pt x="1458" y="340"/>
                  </a:lnTo>
                  <a:lnTo>
                    <a:pt x="1495" y="398"/>
                  </a:lnTo>
                  <a:lnTo>
                    <a:pt x="1528" y="459"/>
                  </a:lnTo>
                  <a:lnTo>
                    <a:pt x="1555" y="523"/>
                  </a:lnTo>
                  <a:lnTo>
                    <a:pt x="1576" y="589"/>
                  </a:lnTo>
                  <a:lnTo>
                    <a:pt x="1592" y="658"/>
                  </a:lnTo>
                  <a:lnTo>
                    <a:pt x="1602" y="729"/>
                  </a:lnTo>
                  <a:lnTo>
                    <a:pt x="1605" y="802"/>
                  </a:lnTo>
                  <a:lnTo>
                    <a:pt x="1602" y="875"/>
                  </a:lnTo>
                  <a:lnTo>
                    <a:pt x="1592" y="946"/>
                  </a:lnTo>
                  <a:lnTo>
                    <a:pt x="1576" y="1014"/>
                  </a:lnTo>
                  <a:lnTo>
                    <a:pt x="1555" y="1081"/>
                  </a:lnTo>
                  <a:lnTo>
                    <a:pt x="1528" y="1144"/>
                  </a:lnTo>
                  <a:lnTo>
                    <a:pt x="1495" y="1206"/>
                  </a:lnTo>
                  <a:lnTo>
                    <a:pt x="1458" y="1263"/>
                  </a:lnTo>
                  <a:lnTo>
                    <a:pt x="1415" y="1317"/>
                  </a:lnTo>
                  <a:lnTo>
                    <a:pt x="1369" y="1368"/>
                  </a:lnTo>
                  <a:lnTo>
                    <a:pt x="1318" y="1414"/>
                  </a:lnTo>
                  <a:lnTo>
                    <a:pt x="1264" y="1457"/>
                  </a:lnTo>
                  <a:lnTo>
                    <a:pt x="1207" y="1493"/>
                  </a:lnTo>
                  <a:lnTo>
                    <a:pt x="1145" y="1526"/>
                  </a:lnTo>
                  <a:lnTo>
                    <a:pt x="1082" y="1553"/>
                  </a:lnTo>
                  <a:lnTo>
                    <a:pt x="1015" y="1575"/>
                  </a:lnTo>
                  <a:lnTo>
                    <a:pt x="946" y="1590"/>
                  </a:lnTo>
                  <a:lnTo>
                    <a:pt x="875" y="1601"/>
                  </a:lnTo>
                  <a:lnTo>
                    <a:pt x="802" y="1604"/>
                  </a:lnTo>
                  <a:lnTo>
                    <a:pt x="729" y="1601"/>
                  </a:lnTo>
                  <a:lnTo>
                    <a:pt x="658" y="1590"/>
                  </a:lnTo>
                  <a:lnTo>
                    <a:pt x="590" y="1575"/>
                  </a:lnTo>
                  <a:lnTo>
                    <a:pt x="523" y="1553"/>
                  </a:lnTo>
                  <a:lnTo>
                    <a:pt x="459" y="1526"/>
                  </a:lnTo>
                  <a:lnTo>
                    <a:pt x="398" y="1493"/>
                  </a:lnTo>
                  <a:lnTo>
                    <a:pt x="341" y="1457"/>
                  </a:lnTo>
                  <a:lnTo>
                    <a:pt x="286" y="1414"/>
                  </a:lnTo>
                  <a:lnTo>
                    <a:pt x="235" y="1368"/>
                  </a:lnTo>
                  <a:lnTo>
                    <a:pt x="189" y="1317"/>
                  </a:lnTo>
                  <a:lnTo>
                    <a:pt x="147" y="1263"/>
                  </a:lnTo>
                  <a:lnTo>
                    <a:pt x="110" y="1206"/>
                  </a:lnTo>
                  <a:lnTo>
                    <a:pt x="77" y="1144"/>
                  </a:lnTo>
                  <a:lnTo>
                    <a:pt x="50" y="1081"/>
                  </a:lnTo>
                  <a:lnTo>
                    <a:pt x="29" y="1014"/>
                  </a:lnTo>
                  <a:lnTo>
                    <a:pt x="12" y="946"/>
                  </a:lnTo>
                  <a:lnTo>
                    <a:pt x="3" y="875"/>
                  </a:lnTo>
                  <a:lnTo>
                    <a:pt x="0" y="802"/>
                  </a:lnTo>
                  <a:lnTo>
                    <a:pt x="3" y="729"/>
                  </a:lnTo>
                  <a:lnTo>
                    <a:pt x="12" y="658"/>
                  </a:lnTo>
                  <a:lnTo>
                    <a:pt x="29" y="589"/>
                  </a:lnTo>
                  <a:lnTo>
                    <a:pt x="50" y="523"/>
                  </a:lnTo>
                  <a:lnTo>
                    <a:pt x="77" y="459"/>
                  </a:lnTo>
                  <a:lnTo>
                    <a:pt x="110" y="398"/>
                  </a:lnTo>
                  <a:lnTo>
                    <a:pt x="147" y="340"/>
                  </a:lnTo>
                  <a:lnTo>
                    <a:pt x="189" y="285"/>
                  </a:lnTo>
                  <a:lnTo>
                    <a:pt x="235" y="235"/>
                  </a:lnTo>
                  <a:lnTo>
                    <a:pt x="286" y="189"/>
                  </a:lnTo>
                  <a:lnTo>
                    <a:pt x="341" y="147"/>
                  </a:lnTo>
                  <a:lnTo>
                    <a:pt x="398" y="109"/>
                  </a:lnTo>
                  <a:lnTo>
                    <a:pt x="459" y="77"/>
                  </a:lnTo>
                  <a:lnTo>
                    <a:pt x="523" y="50"/>
                  </a:lnTo>
                  <a:lnTo>
                    <a:pt x="590" y="28"/>
                  </a:lnTo>
                  <a:lnTo>
                    <a:pt x="658" y="12"/>
                  </a:lnTo>
                  <a:lnTo>
                    <a:pt x="729" y="3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5" name="Freeform 1336"/>
            <p:cNvSpPr>
              <a:spLocks noEditPoints="1"/>
            </p:cNvSpPr>
            <p:nvPr/>
          </p:nvSpPr>
          <p:spPr bwMode="auto">
            <a:xfrm>
              <a:off x="10296526" y="5908676"/>
              <a:ext cx="182563" cy="182563"/>
            </a:xfrm>
            <a:custGeom>
              <a:avLst/>
              <a:gdLst>
                <a:gd name="T0" fmla="*/ 520 w 1147"/>
                <a:gd name="T1" fmla="*/ 118 h 1146"/>
                <a:gd name="T2" fmla="*/ 419 w 1147"/>
                <a:gd name="T3" fmla="*/ 142 h 1146"/>
                <a:gd name="T4" fmla="*/ 328 w 1147"/>
                <a:gd name="T5" fmla="*/ 186 h 1146"/>
                <a:gd name="T6" fmla="*/ 249 w 1147"/>
                <a:gd name="T7" fmla="*/ 249 h 1146"/>
                <a:gd name="T8" fmla="*/ 187 w 1147"/>
                <a:gd name="T9" fmla="*/ 327 h 1146"/>
                <a:gd name="T10" fmla="*/ 142 w 1147"/>
                <a:gd name="T11" fmla="*/ 419 h 1146"/>
                <a:gd name="T12" fmla="*/ 118 w 1147"/>
                <a:gd name="T13" fmla="*/ 520 h 1146"/>
                <a:gd name="T14" fmla="*/ 118 w 1147"/>
                <a:gd name="T15" fmla="*/ 626 h 1146"/>
                <a:gd name="T16" fmla="*/ 142 w 1147"/>
                <a:gd name="T17" fmla="*/ 727 h 1146"/>
                <a:gd name="T18" fmla="*/ 187 w 1147"/>
                <a:gd name="T19" fmla="*/ 818 h 1146"/>
                <a:gd name="T20" fmla="*/ 249 w 1147"/>
                <a:gd name="T21" fmla="*/ 897 h 1146"/>
                <a:gd name="T22" fmla="*/ 328 w 1147"/>
                <a:gd name="T23" fmla="*/ 959 h 1146"/>
                <a:gd name="T24" fmla="*/ 419 w 1147"/>
                <a:gd name="T25" fmla="*/ 1004 h 1146"/>
                <a:gd name="T26" fmla="*/ 520 w 1147"/>
                <a:gd name="T27" fmla="*/ 1028 h 1146"/>
                <a:gd name="T28" fmla="*/ 626 w 1147"/>
                <a:gd name="T29" fmla="*/ 1028 h 1146"/>
                <a:gd name="T30" fmla="*/ 728 w 1147"/>
                <a:gd name="T31" fmla="*/ 1004 h 1146"/>
                <a:gd name="T32" fmla="*/ 818 w 1147"/>
                <a:gd name="T33" fmla="*/ 959 h 1146"/>
                <a:gd name="T34" fmla="*/ 898 w 1147"/>
                <a:gd name="T35" fmla="*/ 897 h 1146"/>
                <a:gd name="T36" fmla="*/ 960 w 1147"/>
                <a:gd name="T37" fmla="*/ 818 h 1146"/>
                <a:gd name="T38" fmla="*/ 1005 w 1147"/>
                <a:gd name="T39" fmla="*/ 727 h 1146"/>
                <a:gd name="T40" fmla="*/ 1029 w 1147"/>
                <a:gd name="T41" fmla="*/ 626 h 1146"/>
                <a:gd name="T42" fmla="*/ 1029 w 1147"/>
                <a:gd name="T43" fmla="*/ 520 h 1146"/>
                <a:gd name="T44" fmla="*/ 1005 w 1147"/>
                <a:gd name="T45" fmla="*/ 419 h 1146"/>
                <a:gd name="T46" fmla="*/ 960 w 1147"/>
                <a:gd name="T47" fmla="*/ 327 h 1146"/>
                <a:gd name="T48" fmla="*/ 898 w 1147"/>
                <a:gd name="T49" fmla="*/ 249 h 1146"/>
                <a:gd name="T50" fmla="*/ 818 w 1147"/>
                <a:gd name="T51" fmla="*/ 186 h 1146"/>
                <a:gd name="T52" fmla="*/ 728 w 1147"/>
                <a:gd name="T53" fmla="*/ 142 h 1146"/>
                <a:gd name="T54" fmla="*/ 626 w 1147"/>
                <a:gd name="T55" fmla="*/ 118 h 1146"/>
                <a:gd name="T56" fmla="*/ 573 w 1147"/>
                <a:gd name="T57" fmla="*/ 0 h 1146"/>
                <a:gd name="T58" fmla="*/ 688 w 1147"/>
                <a:gd name="T59" fmla="*/ 11 h 1146"/>
                <a:gd name="T60" fmla="*/ 796 w 1147"/>
                <a:gd name="T61" fmla="*/ 45 h 1146"/>
                <a:gd name="T62" fmla="*/ 893 w 1147"/>
                <a:gd name="T63" fmla="*/ 98 h 1146"/>
                <a:gd name="T64" fmla="*/ 978 w 1147"/>
                <a:gd name="T65" fmla="*/ 168 h 1146"/>
                <a:gd name="T66" fmla="*/ 1049 w 1147"/>
                <a:gd name="T67" fmla="*/ 253 h 1146"/>
                <a:gd name="T68" fmla="*/ 1102 w 1147"/>
                <a:gd name="T69" fmla="*/ 350 h 1146"/>
                <a:gd name="T70" fmla="*/ 1135 w 1147"/>
                <a:gd name="T71" fmla="*/ 457 h 1146"/>
                <a:gd name="T72" fmla="*/ 1147 w 1147"/>
                <a:gd name="T73" fmla="*/ 573 h 1146"/>
                <a:gd name="T74" fmla="*/ 1135 w 1147"/>
                <a:gd name="T75" fmla="*/ 687 h 1146"/>
                <a:gd name="T76" fmla="*/ 1102 w 1147"/>
                <a:gd name="T77" fmla="*/ 795 h 1146"/>
                <a:gd name="T78" fmla="*/ 1049 w 1147"/>
                <a:gd name="T79" fmla="*/ 893 h 1146"/>
                <a:gd name="T80" fmla="*/ 978 w 1147"/>
                <a:gd name="T81" fmla="*/ 977 h 1146"/>
                <a:gd name="T82" fmla="*/ 893 w 1147"/>
                <a:gd name="T83" fmla="*/ 1048 h 1146"/>
                <a:gd name="T84" fmla="*/ 796 w 1147"/>
                <a:gd name="T85" fmla="*/ 1100 h 1146"/>
                <a:gd name="T86" fmla="*/ 688 w 1147"/>
                <a:gd name="T87" fmla="*/ 1134 h 1146"/>
                <a:gd name="T88" fmla="*/ 573 w 1147"/>
                <a:gd name="T89" fmla="*/ 1146 h 1146"/>
                <a:gd name="T90" fmla="*/ 459 w 1147"/>
                <a:gd name="T91" fmla="*/ 1134 h 1146"/>
                <a:gd name="T92" fmla="*/ 350 w 1147"/>
                <a:gd name="T93" fmla="*/ 1100 h 1146"/>
                <a:gd name="T94" fmla="*/ 253 w 1147"/>
                <a:gd name="T95" fmla="*/ 1048 h 1146"/>
                <a:gd name="T96" fmla="*/ 169 w 1147"/>
                <a:gd name="T97" fmla="*/ 977 h 1146"/>
                <a:gd name="T98" fmla="*/ 98 w 1147"/>
                <a:gd name="T99" fmla="*/ 893 h 1146"/>
                <a:gd name="T100" fmla="*/ 45 w 1147"/>
                <a:gd name="T101" fmla="*/ 795 h 1146"/>
                <a:gd name="T102" fmla="*/ 11 w 1147"/>
                <a:gd name="T103" fmla="*/ 687 h 1146"/>
                <a:gd name="T104" fmla="*/ 0 w 1147"/>
                <a:gd name="T105" fmla="*/ 573 h 1146"/>
                <a:gd name="T106" fmla="*/ 11 w 1147"/>
                <a:gd name="T107" fmla="*/ 457 h 1146"/>
                <a:gd name="T108" fmla="*/ 45 w 1147"/>
                <a:gd name="T109" fmla="*/ 350 h 1146"/>
                <a:gd name="T110" fmla="*/ 98 w 1147"/>
                <a:gd name="T111" fmla="*/ 253 h 1146"/>
                <a:gd name="T112" fmla="*/ 169 w 1147"/>
                <a:gd name="T113" fmla="*/ 168 h 1146"/>
                <a:gd name="T114" fmla="*/ 253 w 1147"/>
                <a:gd name="T115" fmla="*/ 98 h 1146"/>
                <a:gd name="T116" fmla="*/ 350 w 1147"/>
                <a:gd name="T117" fmla="*/ 45 h 1146"/>
                <a:gd name="T118" fmla="*/ 459 w 1147"/>
                <a:gd name="T119" fmla="*/ 11 h 1146"/>
                <a:gd name="T120" fmla="*/ 573 w 1147"/>
                <a:gd name="T121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7" h="1146">
                  <a:moveTo>
                    <a:pt x="573" y="114"/>
                  </a:moveTo>
                  <a:lnTo>
                    <a:pt x="520" y="118"/>
                  </a:lnTo>
                  <a:lnTo>
                    <a:pt x="468" y="127"/>
                  </a:lnTo>
                  <a:lnTo>
                    <a:pt x="419" y="142"/>
                  </a:lnTo>
                  <a:lnTo>
                    <a:pt x="372" y="161"/>
                  </a:lnTo>
                  <a:lnTo>
                    <a:pt x="328" y="186"/>
                  </a:lnTo>
                  <a:lnTo>
                    <a:pt x="287" y="216"/>
                  </a:lnTo>
                  <a:lnTo>
                    <a:pt x="249" y="249"/>
                  </a:lnTo>
                  <a:lnTo>
                    <a:pt x="216" y="286"/>
                  </a:lnTo>
                  <a:lnTo>
                    <a:pt x="187" y="327"/>
                  </a:lnTo>
                  <a:lnTo>
                    <a:pt x="162" y="372"/>
                  </a:lnTo>
                  <a:lnTo>
                    <a:pt x="142" y="419"/>
                  </a:lnTo>
                  <a:lnTo>
                    <a:pt x="127" y="468"/>
                  </a:lnTo>
                  <a:lnTo>
                    <a:pt x="118" y="520"/>
                  </a:lnTo>
                  <a:lnTo>
                    <a:pt x="115" y="573"/>
                  </a:lnTo>
                  <a:lnTo>
                    <a:pt x="118" y="626"/>
                  </a:lnTo>
                  <a:lnTo>
                    <a:pt x="127" y="677"/>
                  </a:lnTo>
                  <a:lnTo>
                    <a:pt x="142" y="727"/>
                  </a:lnTo>
                  <a:lnTo>
                    <a:pt x="162" y="774"/>
                  </a:lnTo>
                  <a:lnTo>
                    <a:pt x="187" y="818"/>
                  </a:lnTo>
                  <a:lnTo>
                    <a:pt x="216" y="859"/>
                  </a:lnTo>
                  <a:lnTo>
                    <a:pt x="249" y="897"/>
                  </a:lnTo>
                  <a:lnTo>
                    <a:pt x="287" y="930"/>
                  </a:lnTo>
                  <a:lnTo>
                    <a:pt x="328" y="959"/>
                  </a:lnTo>
                  <a:lnTo>
                    <a:pt x="372" y="984"/>
                  </a:lnTo>
                  <a:lnTo>
                    <a:pt x="419" y="1004"/>
                  </a:lnTo>
                  <a:lnTo>
                    <a:pt x="468" y="1019"/>
                  </a:lnTo>
                  <a:lnTo>
                    <a:pt x="520" y="1028"/>
                  </a:lnTo>
                  <a:lnTo>
                    <a:pt x="573" y="1031"/>
                  </a:lnTo>
                  <a:lnTo>
                    <a:pt x="626" y="1028"/>
                  </a:lnTo>
                  <a:lnTo>
                    <a:pt x="679" y="1019"/>
                  </a:lnTo>
                  <a:lnTo>
                    <a:pt x="728" y="1004"/>
                  </a:lnTo>
                  <a:lnTo>
                    <a:pt x="775" y="984"/>
                  </a:lnTo>
                  <a:lnTo>
                    <a:pt x="818" y="959"/>
                  </a:lnTo>
                  <a:lnTo>
                    <a:pt x="860" y="930"/>
                  </a:lnTo>
                  <a:lnTo>
                    <a:pt x="898" y="897"/>
                  </a:lnTo>
                  <a:lnTo>
                    <a:pt x="931" y="859"/>
                  </a:lnTo>
                  <a:lnTo>
                    <a:pt x="960" y="818"/>
                  </a:lnTo>
                  <a:lnTo>
                    <a:pt x="985" y="774"/>
                  </a:lnTo>
                  <a:lnTo>
                    <a:pt x="1005" y="727"/>
                  </a:lnTo>
                  <a:lnTo>
                    <a:pt x="1019" y="677"/>
                  </a:lnTo>
                  <a:lnTo>
                    <a:pt x="1029" y="626"/>
                  </a:lnTo>
                  <a:lnTo>
                    <a:pt x="1032" y="573"/>
                  </a:lnTo>
                  <a:lnTo>
                    <a:pt x="1029" y="520"/>
                  </a:lnTo>
                  <a:lnTo>
                    <a:pt x="1019" y="468"/>
                  </a:lnTo>
                  <a:lnTo>
                    <a:pt x="1005" y="419"/>
                  </a:lnTo>
                  <a:lnTo>
                    <a:pt x="985" y="372"/>
                  </a:lnTo>
                  <a:lnTo>
                    <a:pt x="960" y="327"/>
                  </a:lnTo>
                  <a:lnTo>
                    <a:pt x="931" y="286"/>
                  </a:lnTo>
                  <a:lnTo>
                    <a:pt x="898" y="249"/>
                  </a:lnTo>
                  <a:lnTo>
                    <a:pt x="860" y="216"/>
                  </a:lnTo>
                  <a:lnTo>
                    <a:pt x="818" y="186"/>
                  </a:lnTo>
                  <a:lnTo>
                    <a:pt x="775" y="161"/>
                  </a:lnTo>
                  <a:lnTo>
                    <a:pt x="728" y="142"/>
                  </a:lnTo>
                  <a:lnTo>
                    <a:pt x="679" y="127"/>
                  </a:lnTo>
                  <a:lnTo>
                    <a:pt x="626" y="118"/>
                  </a:lnTo>
                  <a:lnTo>
                    <a:pt x="573" y="114"/>
                  </a:lnTo>
                  <a:close/>
                  <a:moveTo>
                    <a:pt x="573" y="0"/>
                  </a:moveTo>
                  <a:lnTo>
                    <a:pt x="632" y="3"/>
                  </a:lnTo>
                  <a:lnTo>
                    <a:pt x="688" y="11"/>
                  </a:lnTo>
                  <a:lnTo>
                    <a:pt x="743" y="26"/>
                  </a:lnTo>
                  <a:lnTo>
                    <a:pt x="796" y="45"/>
                  </a:lnTo>
                  <a:lnTo>
                    <a:pt x="846" y="69"/>
                  </a:lnTo>
                  <a:lnTo>
                    <a:pt x="893" y="98"/>
                  </a:lnTo>
                  <a:lnTo>
                    <a:pt x="937" y="131"/>
                  </a:lnTo>
                  <a:lnTo>
                    <a:pt x="978" y="168"/>
                  </a:lnTo>
                  <a:lnTo>
                    <a:pt x="1015" y="209"/>
                  </a:lnTo>
                  <a:lnTo>
                    <a:pt x="1049" y="253"/>
                  </a:lnTo>
                  <a:lnTo>
                    <a:pt x="1077" y="300"/>
                  </a:lnTo>
                  <a:lnTo>
                    <a:pt x="1102" y="350"/>
                  </a:lnTo>
                  <a:lnTo>
                    <a:pt x="1121" y="403"/>
                  </a:lnTo>
                  <a:lnTo>
                    <a:pt x="1135" y="457"/>
                  </a:lnTo>
                  <a:lnTo>
                    <a:pt x="1144" y="514"/>
                  </a:lnTo>
                  <a:lnTo>
                    <a:pt x="1147" y="573"/>
                  </a:lnTo>
                  <a:lnTo>
                    <a:pt x="1144" y="631"/>
                  </a:lnTo>
                  <a:lnTo>
                    <a:pt x="1135" y="687"/>
                  </a:lnTo>
                  <a:lnTo>
                    <a:pt x="1121" y="743"/>
                  </a:lnTo>
                  <a:lnTo>
                    <a:pt x="1102" y="795"/>
                  </a:lnTo>
                  <a:lnTo>
                    <a:pt x="1077" y="845"/>
                  </a:lnTo>
                  <a:lnTo>
                    <a:pt x="1049" y="893"/>
                  </a:lnTo>
                  <a:lnTo>
                    <a:pt x="1015" y="936"/>
                  </a:lnTo>
                  <a:lnTo>
                    <a:pt x="978" y="977"/>
                  </a:lnTo>
                  <a:lnTo>
                    <a:pt x="937" y="1014"/>
                  </a:lnTo>
                  <a:lnTo>
                    <a:pt x="893" y="1048"/>
                  </a:lnTo>
                  <a:lnTo>
                    <a:pt x="846" y="1076"/>
                  </a:lnTo>
                  <a:lnTo>
                    <a:pt x="796" y="1100"/>
                  </a:lnTo>
                  <a:lnTo>
                    <a:pt x="743" y="1120"/>
                  </a:lnTo>
                  <a:lnTo>
                    <a:pt x="688" y="1134"/>
                  </a:lnTo>
                  <a:lnTo>
                    <a:pt x="632" y="1143"/>
                  </a:lnTo>
                  <a:lnTo>
                    <a:pt x="573" y="1146"/>
                  </a:lnTo>
                  <a:lnTo>
                    <a:pt x="515" y="1143"/>
                  </a:lnTo>
                  <a:lnTo>
                    <a:pt x="459" y="1134"/>
                  </a:lnTo>
                  <a:lnTo>
                    <a:pt x="403" y="1120"/>
                  </a:lnTo>
                  <a:lnTo>
                    <a:pt x="350" y="1100"/>
                  </a:lnTo>
                  <a:lnTo>
                    <a:pt x="300" y="1076"/>
                  </a:lnTo>
                  <a:lnTo>
                    <a:pt x="253" y="1048"/>
                  </a:lnTo>
                  <a:lnTo>
                    <a:pt x="210" y="1014"/>
                  </a:lnTo>
                  <a:lnTo>
                    <a:pt x="169" y="977"/>
                  </a:lnTo>
                  <a:lnTo>
                    <a:pt x="131" y="936"/>
                  </a:lnTo>
                  <a:lnTo>
                    <a:pt x="98" y="893"/>
                  </a:lnTo>
                  <a:lnTo>
                    <a:pt x="70" y="845"/>
                  </a:lnTo>
                  <a:lnTo>
                    <a:pt x="45" y="795"/>
                  </a:lnTo>
                  <a:lnTo>
                    <a:pt x="26" y="743"/>
                  </a:lnTo>
                  <a:lnTo>
                    <a:pt x="11" y="687"/>
                  </a:lnTo>
                  <a:lnTo>
                    <a:pt x="3" y="631"/>
                  </a:lnTo>
                  <a:lnTo>
                    <a:pt x="0" y="573"/>
                  </a:lnTo>
                  <a:lnTo>
                    <a:pt x="3" y="514"/>
                  </a:lnTo>
                  <a:lnTo>
                    <a:pt x="11" y="457"/>
                  </a:lnTo>
                  <a:lnTo>
                    <a:pt x="26" y="403"/>
                  </a:lnTo>
                  <a:lnTo>
                    <a:pt x="45" y="350"/>
                  </a:lnTo>
                  <a:lnTo>
                    <a:pt x="70" y="300"/>
                  </a:lnTo>
                  <a:lnTo>
                    <a:pt x="98" y="253"/>
                  </a:lnTo>
                  <a:lnTo>
                    <a:pt x="131" y="209"/>
                  </a:lnTo>
                  <a:lnTo>
                    <a:pt x="169" y="168"/>
                  </a:lnTo>
                  <a:lnTo>
                    <a:pt x="210" y="131"/>
                  </a:lnTo>
                  <a:lnTo>
                    <a:pt x="253" y="98"/>
                  </a:lnTo>
                  <a:lnTo>
                    <a:pt x="300" y="69"/>
                  </a:lnTo>
                  <a:lnTo>
                    <a:pt x="350" y="45"/>
                  </a:lnTo>
                  <a:lnTo>
                    <a:pt x="403" y="26"/>
                  </a:lnTo>
                  <a:lnTo>
                    <a:pt x="459" y="11"/>
                  </a:lnTo>
                  <a:lnTo>
                    <a:pt x="515" y="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6" name="Freeform 1337"/>
            <p:cNvSpPr>
              <a:spLocks/>
            </p:cNvSpPr>
            <p:nvPr/>
          </p:nvSpPr>
          <p:spPr bwMode="auto">
            <a:xfrm>
              <a:off x="10396538" y="5945188"/>
              <a:ext cx="46038" cy="55563"/>
            </a:xfrm>
            <a:custGeom>
              <a:avLst/>
              <a:gdLst>
                <a:gd name="T0" fmla="*/ 57 w 286"/>
                <a:gd name="T1" fmla="*/ 0 h 344"/>
                <a:gd name="T2" fmla="*/ 90 w 286"/>
                <a:gd name="T3" fmla="*/ 3 h 344"/>
                <a:gd name="T4" fmla="*/ 123 w 286"/>
                <a:gd name="T5" fmla="*/ 12 h 344"/>
                <a:gd name="T6" fmla="*/ 154 w 286"/>
                <a:gd name="T7" fmla="*/ 26 h 344"/>
                <a:gd name="T8" fmla="*/ 182 w 286"/>
                <a:gd name="T9" fmla="*/ 46 h 344"/>
                <a:gd name="T10" fmla="*/ 207 w 286"/>
                <a:gd name="T11" fmla="*/ 70 h 344"/>
                <a:gd name="T12" fmla="*/ 230 w 286"/>
                <a:gd name="T13" fmla="*/ 98 h 344"/>
                <a:gd name="T14" fmla="*/ 249 w 286"/>
                <a:gd name="T15" fmla="*/ 129 h 344"/>
                <a:gd name="T16" fmla="*/ 264 w 286"/>
                <a:gd name="T17" fmla="*/ 165 h 344"/>
                <a:gd name="T18" fmla="*/ 277 w 286"/>
                <a:gd name="T19" fmla="*/ 203 h 344"/>
                <a:gd name="T20" fmla="*/ 284 w 286"/>
                <a:gd name="T21" fmla="*/ 244 h 344"/>
                <a:gd name="T22" fmla="*/ 286 w 286"/>
                <a:gd name="T23" fmla="*/ 287 h 344"/>
                <a:gd name="T24" fmla="*/ 283 w 286"/>
                <a:gd name="T25" fmla="*/ 305 h 344"/>
                <a:gd name="T26" fmla="*/ 276 w 286"/>
                <a:gd name="T27" fmla="*/ 321 h 344"/>
                <a:gd name="T28" fmla="*/ 264 w 286"/>
                <a:gd name="T29" fmla="*/ 333 h 344"/>
                <a:gd name="T30" fmla="*/ 248 w 286"/>
                <a:gd name="T31" fmla="*/ 341 h 344"/>
                <a:gd name="T32" fmla="*/ 229 w 286"/>
                <a:gd name="T33" fmla="*/ 344 h 344"/>
                <a:gd name="T34" fmla="*/ 210 w 286"/>
                <a:gd name="T35" fmla="*/ 341 h 344"/>
                <a:gd name="T36" fmla="*/ 194 w 286"/>
                <a:gd name="T37" fmla="*/ 333 h 344"/>
                <a:gd name="T38" fmla="*/ 182 w 286"/>
                <a:gd name="T39" fmla="*/ 321 h 344"/>
                <a:gd name="T40" fmla="*/ 175 w 286"/>
                <a:gd name="T41" fmla="*/ 305 h 344"/>
                <a:gd name="T42" fmla="*/ 172 w 286"/>
                <a:gd name="T43" fmla="*/ 287 h 344"/>
                <a:gd name="T44" fmla="*/ 170 w 286"/>
                <a:gd name="T45" fmla="*/ 256 h 344"/>
                <a:gd name="T46" fmla="*/ 164 w 286"/>
                <a:gd name="T47" fmla="*/ 228 h 344"/>
                <a:gd name="T48" fmla="*/ 156 w 286"/>
                <a:gd name="T49" fmla="*/ 201 h 344"/>
                <a:gd name="T50" fmla="*/ 145 w 286"/>
                <a:gd name="T51" fmla="*/ 177 h 344"/>
                <a:gd name="T52" fmla="*/ 131 w 286"/>
                <a:gd name="T53" fmla="*/ 156 h 344"/>
                <a:gd name="T54" fmla="*/ 114 w 286"/>
                <a:gd name="T55" fmla="*/ 139 h 344"/>
                <a:gd name="T56" fmla="*/ 97 w 286"/>
                <a:gd name="T57" fmla="*/ 126 h 344"/>
                <a:gd name="T58" fmla="*/ 78 w 286"/>
                <a:gd name="T59" fmla="*/ 118 h 344"/>
                <a:gd name="T60" fmla="*/ 57 w 286"/>
                <a:gd name="T61" fmla="*/ 115 h 344"/>
                <a:gd name="T62" fmla="*/ 38 w 286"/>
                <a:gd name="T63" fmla="*/ 112 h 344"/>
                <a:gd name="T64" fmla="*/ 22 w 286"/>
                <a:gd name="T65" fmla="*/ 104 h 344"/>
                <a:gd name="T66" fmla="*/ 10 w 286"/>
                <a:gd name="T67" fmla="*/ 92 h 344"/>
                <a:gd name="T68" fmla="*/ 3 w 286"/>
                <a:gd name="T69" fmla="*/ 76 h 344"/>
                <a:gd name="T70" fmla="*/ 0 w 286"/>
                <a:gd name="T71" fmla="*/ 57 h 344"/>
                <a:gd name="T72" fmla="*/ 3 w 286"/>
                <a:gd name="T73" fmla="*/ 38 h 344"/>
                <a:gd name="T74" fmla="*/ 10 w 286"/>
                <a:gd name="T75" fmla="*/ 22 h 344"/>
                <a:gd name="T76" fmla="*/ 22 w 286"/>
                <a:gd name="T77" fmla="*/ 10 h 344"/>
                <a:gd name="T78" fmla="*/ 38 w 286"/>
                <a:gd name="T79" fmla="*/ 2 h 344"/>
                <a:gd name="T80" fmla="*/ 57 w 286"/>
                <a:gd name="T8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6" h="344">
                  <a:moveTo>
                    <a:pt x="57" y="0"/>
                  </a:moveTo>
                  <a:lnTo>
                    <a:pt x="90" y="3"/>
                  </a:lnTo>
                  <a:lnTo>
                    <a:pt x="123" y="12"/>
                  </a:lnTo>
                  <a:lnTo>
                    <a:pt x="154" y="26"/>
                  </a:lnTo>
                  <a:lnTo>
                    <a:pt x="182" y="46"/>
                  </a:lnTo>
                  <a:lnTo>
                    <a:pt x="207" y="70"/>
                  </a:lnTo>
                  <a:lnTo>
                    <a:pt x="230" y="98"/>
                  </a:lnTo>
                  <a:lnTo>
                    <a:pt x="249" y="129"/>
                  </a:lnTo>
                  <a:lnTo>
                    <a:pt x="264" y="165"/>
                  </a:lnTo>
                  <a:lnTo>
                    <a:pt x="277" y="203"/>
                  </a:lnTo>
                  <a:lnTo>
                    <a:pt x="284" y="244"/>
                  </a:lnTo>
                  <a:lnTo>
                    <a:pt x="286" y="287"/>
                  </a:lnTo>
                  <a:lnTo>
                    <a:pt x="283" y="305"/>
                  </a:lnTo>
                  <a:lnTo>
                    <a:pt x="276" y="321"/>
                  </a:lnTo>
                  <a:lnTo>
                    <a:pt x="264" y="333"/>
                  </a:lnTo>
                  <a:lnTo>
                    <a:pt x="248" y="341"/>
                  </a:lnTo>
                  <a:lnTo>
                    <a:pt x="229" y="344"/>
                  </a:lnTo>
                  <a:lnTo>
                    <a:pt x="210" y="341"/>
                  </a:lnTo>
                  <a:lnTo>
                    <a:pt x="194" y="333"/>
                  </a:lnTo>
                  <a:lnTo>
                    <a:pt x="182" y="321"/>
                  </a:lnTo>
                  <a:lnTo>
                    <a:pt x="175" y="305"/>
                  </a:lnTo>
                  <a:lnTo>
                    <a:pt x="172" y="287"/>
                  </a:lnTo>
                  <a:lnTo>
                    <a:pt x="170" y="256"/>
                  </a:lnTo>
                  <a:lnTo>
                    <a:pt x="164" y="228"/>
                  </a:lnTo>
                  <a:lnTo>
                    <a:pt x="156" y="201"/>
                  </a:lnTo>
                  <a:lnTo>
                    <a:pt x="145" y="177"/>
                  </a:lnTo>
                  <a:lnTo>
                    <a:pt x="131" y="156"/>
                  </a:lnTo>
                  <a:lnTo>
                    <a:pt x="114" y="139"/>
                  </a:lnTo>
                  <a:lnTo>
                    <a:pt x="97" y="126"/>
                  </a:lnTo>
                  <a:lnTo>
                    <a:pt x="78" y="118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7" name="Freeform 1338"/>
            <p:cNvSpPr>
              <a:spLocks/>
            </p:cNvSpPr>
            <p:nvPr/>
          </p:nvSpPr>
          <p:spPr bwMode="auto">
            <a:xfrm>
              <a:off x="10096501" y="6145213"/>
              <a:ext cx="73025" cy="55563"/>
            </a:xfrm>
            <a:custGeom>
              <a:avLst/>
              <a:gdLst>
                <a:gd name="T0" fmla="*/ 57 w 458"/>
                <a:gd name="T1" fmla="*/ 0 h 344"/>
                <a:gd name="T2" fmla="*/ 76 w 458"/>
                <a:gd name="T3" fmla="*/ 2 h 344"/>
                <a:gd name="T4" fmla="*/ 92 w 458"/>
                <a:gd name="T5" fmla="*/ 11 h 344"/>
                <a:gd name="T6" fmla="*/ 104 w 458"/>
                <a:gd name="T7" fmla="*/ 22 h 344"/>
                <a:gd name="T8" fmla="*/ 111 w 458"/>
                <a:gd name="T9" fmla="*/ 38 h 344"/>
                <a:gd name="T10" fmla="*/ 114 w 458"/>
                <a:gd name="T11" fmla="*/ 58 h 344"/>
                <a:gd name="T12" fmla="*/ 114 w 458"/>
                <a:gd name="T13" fmla="*/ 115 h 344"/>
                <a:gd name="T14" fmla="*/ 117 w 458"/>
                <a:gd name="T15" fmla="*/ 141 h 344"/>
                <a:gd name="T16" fmla="*/ 126 w 458"/>
                <a:gd name="T17" fmla="*/ 165 h 344"/>
                <a:gd name="T18" fmla="*/ 139 w 458"/>
                <a:gd name="T19" fmla="*/ 187 h 344"/>
                <a:gd name="T20" fmla="*/ 157 w 458"/>
                <a:gd name="T21" fmla="*/ 205 h 344"/>
                <a:gd name="T22" fmla="*/ 179 w 458"/>
                <a:gd name="T23" fmla="*/ 218 h 344"/>
                <a:gd name="T24" fmla="*/ 203 w 458"/>
                <a:gd name="T25" fmla="*/ 226 h 344"/>
                <a:gd name="T26" fmla="*/ 229 w 458"/>
                <a:gd name="T27" fmla="*/ 230 h 344"/>
                <a:gd name="T28" fmla="*/ 255 w 458"/>
                <a:gd name="T29" fmla="*/ 226 h 344"/>
                <a:gd name="T30" fmla="*/ 279 w 458"/>
                <a:gd name="T31" fmla="*/ 218 h 344"/>
                <a:gd name="T32" fmla="*/ 301 w 458"/>
                <a:gd name="T33" fmla="*/ 205 h 344"/>
                <a:gd name="T34" fmla="*/ 319 w 458"/>
                <a:gd name="T35" fmla="*/ 187 h 344"/>
                <a:gd name="T36" fmla="*/ 332 w 458"/>
                <a:gd name="T37" fmla="*/ 165 h 344"/>
                <a:gd name="T38" fmla="*/ 341 w 458"/>
                <a:gd name="T39" fmla="*/ 141 h 344"/>
                <a:gd name="T40" fmla="*/ 344 w 458"/>
                <a:gd name="T41" fmla="*/ 115 h 344"/>
                <a:gd name="T42" fmla="*/ 344 w 458"/>
                <a:gd name="T43" fmla="*/ 58 h 344"/>
                <a:gd name="T44" fmla="*/ 347 w 458"/>
                <a:gd name="T45" fmla="*/ 38 h 344"/>
                <a:gd name="T46" fmla="*/ 354 w 458"/>
                <a:gd name="T47" fmla="*/ 22 h 344"/>
                <a:gd name="T48" fmla="*/ 366 w 458"/>
                <a:gd name="T49" fmla="*/ 11 h 344"/>
                <a:gd name="T50" fmla="*/ 382 w 458"/>
                <a:gd name="T51" fmla="*/ 2 h 344"/>
                <a:gd name="T52" fmla="*/ 401 w 458"/>
                <a:gd name="T53" fmla="*/ 0 h 344"/>
                <a:gd name="T54" fmla="*/ 420 w 458"/>
                <a:gd name="T55" fmla="*/ 2 h 344"/>
                <a:gd name="T56" fmla="*/ 436 w 458"/>
                <a:gd name="T57" fmla="*/ 11 h 344"/>
                <a:gd name="T58" fmla="*/ 448 w 458"/>
                <a:gd name="T59" fmla="*/ 22 h 344"/>
                <a:gd name="T60" fmla="*/ 455 w 458"/>
                <a:gd name="T61" fmla="*/ 38 h 344"/>
                <a:gd name="T62" fmla="*/ 458 w 458"/>
                <a:gd name="T63" fmla="*/ 58 h 344"/>
                <a:gd name="T64" fmla="*/ 458 w 458"/>
                <a:gd name="T65" fmla="*/ 115 h 344"/>
                <a:gd name="T66" fmla="*/ 455 w 458"/>
                <a:gd name="T67" fmla="*/ 151 h 344"/>
                <a:gd name="T68" fmla="*/ 447 w 458"/>
                <a:gd name="T69" fmla="*/ 187 h 344"/>
                <a:gd name="T70" fmla="*/ 432 w 458"/>
                <a:gd name="T71" fmla="*/ 220 h 344"/>
                <a:gd name="T72" fmla="*/ 414 w 458"/>
                <a:gd name="T73" fmla="*/ 250 h 344"/>
                <a:gd name="T74" fmla="*/ 391 w 458"/>
                <a:gd name="T75" fmla="*/ 276 h 344"/>
                <a:gd name="T76" fmla="*/ 365 w 458"/>
                <a:gd name="T77" fmla="*/ 299 h 344"/>
                <a:gd name="T78" fmla="*/ 334 w 458"/>
                <a:gd name="T79" fmla="*/ 318 h 344"/>
                <a:gd name="T80" fmla="*/ 301 w 458"/>
                <a:gd name="T81" fmla="*/ 333 h 344"/>
                <a:gd name="T82" fmla="*/ 267 w 458"/>
                <a:gd name="T83" fmla="*/ 341 h 344"/>
                <a:gd name="T84" fmla="*/ 229 w 458"/>
                <a:gd name="T85" fmla="*/ 344 h 344"/>
                <a:gd name="T86" fmla="*/ 191 w 458"/>
                <a:gd name="T87" fmla="*/ 341 h 344"/>
                <a:gd name="T88" fmla="*/ 157 w 458"/>
                <a:gd name="T89" fmla="*/ 333 h 344"/>
                <a:gd name="T90" fmla="*/ 124 w 458"/>
                <a:gd name="T91" fmla="*/ 318 h 344"/>
                <a:gd name="T92" fmla="*/ 93 w 458"/>
                <a:gd name="T93" fmla="*/ 299 h 344"/>
                <a:gd name="T94" fmla="*/ 67 w 458"/>
                <a:gd name="T95" fmla="*/ 276 h 344"/>
                <a:gd name="T96" fmla="*/ 44 w 458"/>
                <a:gd name="T97" fmla="*/ 250 h 344"/>
                <a:gd name="T98" fmla="*/ 26 w 458"/>
                <a:gd name="T99" fmla="*/ 220 h 344"/>
                <a:gd name="T100" fmla="*/ 11 w 458"/>
                <a:gd name="T101" fmla="*/ 187 h 344"/>
                <a:gd name="T102" fmla="*/ 3 w 458"/>
                <a:gd name="T103" fmla="*/ 151 h 344"/>
                <a:gd name="T104" fmla="*/ 0 w 458"/>
                <a:gd name="T105" fmla="*/ 115 h 344"/>
                <a:gd name="T106" fmla="*/ 0 w 458"/>
                <a:gd name="T107" fmla="*/ 58 h 344"/>
                <a:gd name="T108" fmla="*/ 3 w 458"/>
                <a:gd name="T109" fmla="*/ 38 h 344"/>
                <a:gd name="T110" fmla="*/ 10 w 458"/>
                <a:gd name="T111" fmla="*/ 22 h 344"/>
                <a:gd name="T112" fmla="*/ 22 w 458"/>
                <a:gd name="T113" fmla="*/ 11 h 344"/>
                <a:gd name="T114" fmla="*/ 38 w 458"/>
                <a:gd name="T115" fmla="*/ 2 h 344"/>
                <a:gd name="T116" fmla="*/ 57 w 458"/>
                <a:gd name="T11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8" h="344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7" y="141"/>
                  </a:lnTo>
                  <a:lnTo>
                    <a:pt x="126" y="165"/>
                  </a:lnTo>
                  <a:lnTo>
                    <a:pt x="139" y="187"/>
                  </a:lnTo>
                  <a:lnTo>
                    <a:pt x="157" y="205"/>
                  </a:lnTo>
                  <a:lnTo>
                    <a:pt x="179" y="218"/>
                  </a:lnTo>
                  <a:lnTo>
                    <a:pt x="203" y="226"/>
                  </a:lnTo>
                  <a:lnTo>
                    <a:pt x="229" y="230"/>
                  </a:lnTo>
                  <a:lnTo>
                    <a:pt x="255" y="226"/>
                  </a:lnTo>
                  <a:lnTo>
                    <a:pt x="279" y="218"/>
                  </a:lnTo>
                  <a:lnTo>
                    <a:pt x="301" y="205"/>
                  </a:lnTo>
                  <a:lnTo>
                    <a:pt x="319" y="187"/>
                  </a:lnTo>
                  <a:lnTo>
                    <a:pt x="332" y="165"/>
                  </a:lnTo>
                  <a:lnTo>
                    <a:pt x="341" y="141"/>
                  </a:lnTo>
                  <a:lnTo>
                    <a:pt x="344" y="115"/>
                  </a:lnTo>
                  <a:lnTo>
                    <a:pt x="344" y="58"/>
                  </a:lnTo>
                  <a:lnTo>
                    <a:pt x="347" y="38"/>
                  </a:lnTo>
                  <a:lnTo>
                    <a:pt x="354" y="22"/>
                  </a:lnTo>
                  <a:lnTo>
                    <a:pt x="366" y="11"/>
                  </a:lnTo>
                  <a:lnTo>
                    <a:pt x="382" y="2"/>
                  </a:lnTo>
                  <a:lnTo>
                    <a:pt x="401" y="0"/>
                  </a:lnTo>
                  <a:lnTo>
                    <a:pt x="420" y="2"/>
                  </a:lnTo>
                  <a:lnTo>
                    <a:pt x="436" y="11"/>
                  </a:lnTo>
                  <a:lnTo>
                    <a:pt x="448" y="22"/>
                  </a:lnTo>
                  <a:lnTo>
                    <a:pt x="455" y="38"/>
                  </a:lnTo>
                  <a:lnTo>
                    <a:pt x="458" y="58"/>
                  </a:lnTo>
                  <a:lnTo>
                    <a:pt x="458" y="115"/>
                  </a:lnTo>
                  <a:lnTo>
                    <a:pt x="455" y="151"/>
                  </a:lnTo>
                  <a:lnTo>
                    <a:pt x="447" y="187"/>
                  </a:lnTo>
                  <a:lnTo>
                    <a:pt x="432" y="220"/>
                  </a:lnTo>
                  <a:lnTo>
                    <a:pt x="414" y="250"/>
                  </a:lnTo>
                  <a:lnTo>
                    <a:pt x="391" y="276"/>
                  </a:lnTo>
                  <a:lnTo>
                    <a:pt x="365" y="299"/>
                  </a:lnTo>
                  <a:lnTo>
                    <a:pt x="334" y="318"/>
                  </a:lnTo>
                  <a:lnTo>
                    <a:pt x="301" y="333"/>
                  </a:lnTo>
                  <a:lnTo>
                    <a:pt x="267" y="341"/>
                  </a:lnTo>
                  <a:lnTo>
                    <a:pt x="229" y="344"/>
                  </a:lnTo>
                  <a:lnTo>
                    <a:pt x="191" y="341"/>
                  </a:lnTo>
                  <a:lnTo>
                    <a:pt x="157" y="333"/>
                  </a:lnTo>
                  <a:lnTo>
                    <a:pt x="124" y="318"/>
                  </a:lnTo>
                  <a:lnTo>
                    <a:pt x="93" y="299"/>
                  </a:lnTo>
                  <a:lnTo>
                    <a:pt x="67" y="276"/>
                  </a:lnTo>
                  <a:lnTo>
                    <a:pt x="44" y="250"/>
                  </a:lnTo>
                  <a:lnTo>
                    <a:pt x="26" y="220"/>
                  </a:lnTo>
                  <a:lnTo>
                    <a:pt x="11" y="187"/>
                  </a:lnTo>
                  <a:lnTo>
                    <a:pt x="3" y="151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8" name="Freeform 1339"/>
            <p:cNvSpPr>
              <a:spLocks/>
            </p:cNvSpPr>
            <p:nvPr/>
          </p:nvSpPr>
          <p:spPr bwMode="auto">
            <a:xfrm>
              <a:off x="10169526" y="5945188"/>
              <a:ext cx="17463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7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9" name="Freeform 1340"/>
            <p:cNvSpPr>
              <a:spLocks/>
            </p:cNvSpPr>
            <p:nvPr/>
          </p:nvSpPr>
          <p:spPr bwMode="auto">
            <a:xfrm>
              <a:off x="10133013" y="5945188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4 w 115"/>
                <a:gd name="T7" fmla="*/ 22 h 115"/>
                <a:gd name="T8" fmla="*/ 112 w 115"/>
                <a:gd name="T9" fmla="*/ 38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0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0" name="Freeform 1341"/>
            <p:cNvSpPr>
              <a:spLocks/>
            </p:cNvSpPr>
            <p:nvPr/>
          </p:nvSpPr>
          <p:spPr bwMode="auto">
            <a:xfrm>
              <a:off x="10096501" y="5945188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0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0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1" name="Freeform 1342"/>
            <p:cNvSpPr>
              <a:spLocks/>
            </p:cNvSpPr>
            <p:nvPr/>
          </p:nvSpPr>
          <p:spPr bwMode="auto">
            <a:xfrm>
              <a:off x="10059988" y="5945188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7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2" name="Freeform 1343"/>
            <p:cNvSpPr>
              <a:spLocks/>
            </p:cNvSpPr>
            <p:nvPr/>
          </p:nvSpPr>
          <p:spPr bwMode="auto">
            <a:xfrm>
              <a:off x="10079038" y="5964238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0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3" name="Freeform 1344"/>
            <p:cNvSpPr>
              <a:spLocks/>
            </p:cNvSpPr>
            <p:nvPr/>
          </p:nvSpPr>
          <p:spPr bwMode="auto">
            <a:xfrm>
              <a:off x="10115551" y="5964238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4" name="Freeform 1345"/>
            <p:cNvSpPr>
              <a:spLocks/>
            </p:cNvSpPr>
            <p:nvPr/>
          </p:nvSpPr>
          <p:spPr bwMode="auto">
            <a:xfrm>
              <a:off x="10150476" y="5964238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5" name="Freeform 1346"/>
            <p:cNvSpPr>
              <a:spLocks/>
            </p:cNvSpPr>
            <p:nvPr/>
          </p:nvSpPr>
          <p:spPr bwMode="auto">
            <a:xfrm>
              <a:off x="10169526" y="5981701"/>
              <a:ext cx="17463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6" name="Freeform 1347"/>
            <p:cNvSpPr>
              <a:spLocks/>
            </p:cNvSpPr>
            <p:nvPr/>
          </p:nvSpPr>
          <p:spPr bwMode="auto">
            <a:xfrm>
              <a:off x="10133013" y="5981701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0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7" name="Freeform 1348"/>
            <p:cNvSpPr>
              <a:spLocks/>
            </p:cNvSpPr>
            <p:nvPr/>
          </p:nvSpPr>
          <p:spPr bwMode="auto">
            <a:xfrm>
              <a:off x="10096501" y="5981701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8" name="Freeform 1349"/>
            <p:cNvSpPr>
              <a:spLocks/>
            </p:cNvSpPr>
            <p:nvPr/>
          </p:nvSpPr>
          <p:spPr bwMode="auto">
            <a:xfrm>
              <a:off x="10059988" y="5981701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9" name="Freeform 1350"/>
            <p:cNvSpPr>
              <a:spLocks/>
            </p:cNvSpPr>
            <p:nvPr/>
          </p:nvSpPr>
          <p:spPr bwMode="auto">
            <a:xfrm>
              <a:off x="10079038" y="6000751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0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0" name="Freeform 1351"/>
            <p:cNvSpPr>
              <a:spLocks/>
            </p:cNvSpPr>
            <p:nvPr/>
          </p:nvSpPr>
          <p:spPr bwMode="auto">
            <a:xfrm>
              <a:off x="10115551" y="6000751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1" name="Freeform 1352"/>
            <p:cNvSpPr>
              <a:spLocks/>
            </p:cNvSpPr>
            <p:nvPr/>
          </p:nvSpPr>
          <p:spPr bwMode="auto">
            <a:xfrm>
              <a:off x="10150476" y="6000751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2" name="Freeform 1353"/>
            <p:cNvSpPr>
              <a:spLocks/>
            </p:cNvSpPr>
            <p:nvPr/>
          </p:nvSpPr>
          <p:spPr bwMode="auto">
            <a:xfrm>
              <a:off x="10169526" y="6018213"/>
              <a:ext cx="17463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5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5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3" name="Freeform 1354"/>
            <p:cNvSpPr>
              <a:spLocks/>
            </p:cNvSpPr>
            <p:nvPr/>
          </p:nvSpPr>
          <p:spPr bwMode="auto">
            <a:xfrm>
              <a:off x="10133013" y="6018213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3 w 115"/>
                <a:gd name="T17" fmla="*/ 105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5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0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4" name="Freeform 1355"/>
            <p:cNvSpPr>
              <a:spLocks/>
            </p:cNvSpPr>
            <p:nvPr/>
          </p:nvSpPr>
          <p:spPr bwMode="auto">
            <a:xfrm>
              <a:off x="10096501" y="6018213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5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5" name="Freeform 1356"/>
            <p:cNvSpPr>
              <a:spLocks/>
            </p:cNvSpPr>
            <p:nvPr/>
          </p:nvSpPr>
          <p:spPr bwMode="auto">
            <a:xfrm>
              <a:off x="10059988" y="6018213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5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5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6" name="Freeform 1357"/>
            <p:cNvSpPr>
              <a:spLocks/>
            </p:cNvSpPr>
            <p:nvPr/>
          </p:nvSpPr>
          <p:spPr bwMode="auto">
            <a:xfrm>
              <a:off x="10079038" y="6037263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4 w 115"/>
                <a:gd name="T7" fmla="*/ 22 h 115"/>
                <a:gd name="T8" fmla="*/ 112 w 115"/>
                <a:gd name="T9" fmla="*/ 37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2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7 h 115"/>
                <a:gd name="T34" fmla="*/ 10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7" name="Freeform 1358"/>
            <p:cNvSpPr>
              <a:spLocks/>
            </p:cNvSpPr>
            <p:nvPr/>
          </p:nvSpPr>
          <p:spPr bwMode="auto">
            <a:xfrm>
              <a:off x="10115551" y="6037263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2 h 115"/>
                <a:gd name="T8" fmla="*/ 112 w 115"/>
                <a:gd name="T9" fmla="*/ 37 h 115"/>
                <a:gd name="T10" fmla="*/ 115 w 115"/>
                <a:gd name="T11" fmla="*/ 57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1 h 115"/>
                <a:gd name="T20" fmla="*/ 58 w 115"/>
                <a:gd name="T21" fmla="*/ 115 h 115"/>
                <a:gd name="T22" fmla="*/ 39 w 115"/>
                <a:gd name="T23" fmla="*/ 111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7 h 115"/>
                <a:gd name="T34" fmla="*/ 11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8" name="Freeform 1359"/>
            <p:cNvSpPr>
              <a:spLocks/>
            </p:cNvSpPr>
            <p:nvPr/>
          </p:nvSpPr>
          <p:spPr bwMode="auto">
            <a:xfrm>
              <a:off x="10150476" y="6037263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0 h 115"/>
                <a:gd name="T6" fmla="*/ 104 w 114"/>
                <a:gd name="T7" fmla="*/ 22 h 115"/>
                <a:gd name="T8" fmla="*/ 111 w 114"/>
                <a:gd name="T9" fmla="*/ 37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7 h 115"/>
                <a:gd name="T34" fmla="*/ 10 w 114"/>
                <a:gd name="T35" fmla="*/ 22 h 115"/>
                <a:gd name="T36" fmla="*/ 22 w 114"/>
                <a:gd name="T37" fmla="*/ 10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9" name="Freeform 1360"/>
            <p:cNvSpPr>
              <a:spLocks/>
            </p:cNvSpPr>
            <p:nvPr/>
          </p:nvSpPr>
          <p:spPr bwMode="auto">
            <a:xfrm>
              <a:off x="10169526" y="6054726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5 w 115"/>
                <a:gd name="T7" fmla="*/ 21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1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0" name="Freeform 1361"/>
            <p:cNvSpPr>
              <a:spLocks/>
            </p:cNvSpPr>
            <p:nvPr/>
          </p:nvSpPr>
          <p:spPr bwMode="auto">
            <a:xfrm>
              <a:off x="10133013" y="6054726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1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0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0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1" name="Freeform 1362"/>
            <p:cNvSpPr>
              <a:spLocks/>
            </p:cNvSpPr>
            <p:nvPr/>
          </p:nvSpPr>
          <p:spPr bwMode="auto">
            <a:xfrm>
              <a:off x="10096501" y="6054726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2" name="Freeform 1363"/>
            <p:cNvSpPr>
              <a:spLocks/>
            </p:cNvSpPr>
            <p:nvPr/>
          </p:nvSpPr>
          <p:spPr bwMode="auto">
            <a:xfrm>
              <a:off x="10059988" y="6054726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5 w 115"/>
                <a:gd name="T7" fmla="*/ 21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1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3" name="Freeform 1364"/>
            <p:cNvSpPr>
              <a:spLocks noEditPoints="1"/>
            </p:cNvSpPr>
            <p:nvPr/>
          </p:nvSpPr>
          <p:spPr bwMode="auto">
            <a:xfrm>
              <a:off x="10233026" y="5845176"/>
              <a:ext cx="309563" cy="309563"/>
            </a:xfrm>
            <a:custGeom>
              <a:avLst/>
              <a:gdLst>
                <a:gd name="T0" fmla="*/ 208 w 1949"/>
                <a:gd name="T1" fmla="*/ 118 h 1948"/>
                <a:gd name="T2" fmla="*/ 161 w 1949"/>
                <a:gd name="T3" fmla="*/ 142 h 1948"/>
                <a:gd name="T4" fmla="*/ 127 w 1949"/>
                <a:gd name="T5" fmla="*/ 183 h 1948"/>
                <a:gd name="T6" fmla="*/ 114 w 1949"/>
                <a:gd name="T7" fmla="*/ 234 h 1948"/>
                <a:gd name="T8" fmla="*/ 116 w 1949"/>
                <a:gd name="T9" fmla="*/ 1732 h 1948"/>
                <a:gd name="T10" fmla="*/ 136 w 1949"/>
                <a:gd name="T11" fmla="*/ 1775 h 1948"/>
                <a:gd name="T12" fmla="*/ 169 w 1949"/>
                <a:gd name="T13" fmla="*/ 1807 h 1948"/>
                <a:gd name="T14" fmla="*/ 211 w 1949"/>
                <a:gd name="T15" fmla="*/ 1825 h 1948"/>
                <a:gd name="T16" fmla="*/ 1708 w 1949"/>
                <a:gd name="T17" fmla="*/ 1827 h 1948"/>
                <a:gd name="T18" fmla="*/ 1756 w 1949"/>
                <a:gd name="T19" fmla="*/ 1817 h 1948"/>
                <a:gd name="T20" fmla="*/ 1795 w 1949"/>
                <a:gd name="T21" fmla="*/ 1790 h 1948"/>
                <a:gd name="T22" fmla="*/ 1820 w 1949"/>
                <a:gd name="T23" fmla="*/ 1752 h 1948"/>
                <a:gd name="T24" fmla="*/ 1829 w 1949"/>
                <a:gd name="T25" fmla="*/ 1707 h 1948"/>
                <a:gd name="T26" fmla="*/ 1828 w 1949"/>
                <a:gd name="T27" fmla="*/ 211 h 1948"/>
                <a:gd name="T28" fmla="*/ 1811 w 1949"/>
                <a:gd name="T29" fmla="*/ 169 h 1948"/>
                <a:gd name="T30" fmla="*/ 1779 w 1949"/>
                <a:gd name="T31" fmla="*/ 135 h 1948"/>
                <a:gd name="T32" fmla="*/ 1737 w 1949"/>
                <a:gd name="T33" fmla="*/ 117 h 1948"/>
                <a:gd name="T34" fmla="*/ 234 w 1949"/>
                <a:gd name="T35" fmla="*/ 114 h 1948"/>
                <a:gd name="T36" fmla="*/ 1708 w 1949"/>
                <a:gd name="T37" fmla="*/ 0 h 1948"/>
                <a:gd name="T38" fmla="*/ 1784 w 1949"/>
                <a:gd name="T39" fmla="*/ 12 h 1948"/>
                <a:gd name="T40" fmla="*/ 1850 w 1949"/>
                <a:gd name="T41" fmla="*/ 46 h 1948"/>
                <a:gd name="T42" fmla="*/ 1902 w 1949"/>
                <a:gd name="T43" fmla="*/ 98 h 1948"/>
                <a:gd name="T44" fmla="*/ 1936 w 1949"/>
                <a:gd name="T45" fmla="*/ 161 h 1948"/>
                <a:gd name="T46" fmla="*/ 1949 w 1949"/>
                <a:gd name="T47" fmla="*/ 234 h 1948"/>
                <a:gd name="T48" fmla="*/ 1946 w 1949"/>
                <a:gd name="T49" fmla="*/ 1746 h 1948"/>
                <a:gd name="T50" fmla="*/ 1922 w 1949"/>
                <a:gd name="T51" fmla="*/ 1817 h 1948"/>
                <a:gd name="T52" fmla="*/ 1879 w 1949"/>
                <a:gd name="T53" fmla="*/ 1877 h 1948"/>
                <a:gd name="T54" fmla="*/ 1821 w 1949"/>
                <a:gd name="T55" fmla="*/ 1921 h 1948"/>
                <a:gd name="T56" fmla="*/ 1751 w 1949"/>
                <a:gd name="T57" fmla="*/ 1945 h 1948"/>
                <a:gd name="T58" fmla="*/ 234 w 1949"/>
                <a:gd name="T59" fmla="*/ 1948 h 1948"/>
                <a:gd name="T60" fmla="*/ 159 w 1949"/>
                <a:gd name="T61" fmla="*/ 1935 h 1948"/>
                <a:gd name="T62" fmla="*/ 95 w 1949"/>
                <a:gd name="T63" fmla="*/ 1901 h 1948"/>
                <a:gd name="T64" fmla="*/ 44 w 1949"/>
                <a:gd name="T65" fmla="*/ 1850 h 1948"/>
                <a:gd name="T66" fmla="*/ 11 w 1949"/>
                <a:gd name="T67" fmla="*/ 1785 h 1948"/>
                <a:gd name="T68" fmla="*/ 0 w 1949"/>
                <a:gd name="T69" fmla="*/ 1712 h 1948"/>
                <a:gd name="T70" fmla="*/ 3 w 1949"/>
                <a:gd name="T71" fmla="*/ 198 h 1948"/>
                <a:gd name="T72" fmla="*/ 27 w 1949"/>
                <a:gd name="T73" fmla="*/ 128 h 1948"/>
                <a:gd name="T74" fmla="*/ 70 w 1949"/>
                <a:gd name="T75" fmla="*/ 70 h 1948"/>
                <a:gd name="T76" fmla="*/ 128 w 1949"/>
                <a:gd name="T77" fmla="*/ 27 h 1948"/>
                <a:gd name="T78" fmla="*/ 198 w 1949"/>
                <a:gd name="T79" fmla="*/ 3 h 1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49" h="1948">
                  <a:moveTo>
                    <a:pt x="234" y="114"/>
                  </a:moveTo>
                  <a:lnTo>
                    <a:pt x="208" y="118"/>
                  </a:lnTo>
                  <a:lnTo>
                    <a:pt x="183" y="127"/>
                  </a:lnTo>
                  <a:lnTo>
                    <a:pt x="161" y="142"/>
                  </a:lnTo>
                  <a:lnTo>
                    <a:pt x="141" y="161"/>
                  </a:lnTo>
                  <a:lnTo>
                    <a:pt x="127" y="183"/>
                  </a:lnTo>
                  <a:lnTo>
                    <a:pt x="117" y="208"/>
                  </a:lnTo>
                  <a:lnTo>
                    <a:pt x="114" y="234"/>
                  </a:lnTo>
                  <a:lnTo>
                    <a:pt x="114" y="1707"/>
                  </a:lnTo>
                  <a:lnTo>
                    <a:pt x="116" y="1732"/>
                  </a:lnTo>
                  <a:lnTo>
                    <a:pt x="125" y="1755"/>
                  </a:lnTo>
                  <a:lnTo>
                    <a:pt x="136" y="1775"/>
                  </a:lnTo>
                  <a:lnTo>
                    <a:pt x="151" y="1792"/>
                  </a:lnTo>
                  <a:lnTo>
                    <a:pt x="169" y="1807"/>
                  </a:lnTo>
                  <a:lnTo>
                    <a:pt x="189" y="1819"/>
                  </a:lnTo>
                  <a:lnTo>
                    <a:pt x="211" y="1825"/>
                  </a:lnTo>
                  <a:lnTo>
                    <a:pt x="234" y="1827"/>
                  </a:lnTo>
                  <a:lnTo>
                    <a:pt x="1708" y="1827"/>
                  </a:lnTo>
                  <a:lnTo>
                    <a:pt x="1733" y="1825"/>
                  </a:lnTo>
                  <a:lnTo>
                    <a:pt x="1756" y="1817"/>
                  </a:lnTo>
                  <a:lnTo>
                    <a:pt x="1777" y="1806"/>
                  </a:lnTo>
                  <a:lnTo>
                    <a:pt x="1795" y="1790"/>
                  </a:lnTo>
                  <a:lnTo>
                    <a:pt x="1808" y="1773"/>
                  </a:lnTo>
                  <a:lnTo>
                    <a:pt x="1820" y="1752"/>
                  </a:lnTo>
                  <a:lnTo>
                    <a:pt x="1826" y="1730"/>
                  </a:lnTo>
                  <a:lnTo>
                    <a:pt x="1829" y="1707"/>
                  </a:lnTo>
                  <a:lnTo>
                    <a:pt x="1829" y="234"/>
                  </a:lnTo>
                  <a:lnTo>
                    <a:pt x="1828" y="211"/>
                  </a:lnTo>
                  <a:lnTo>
                    <a:pt x="1822" y="189"/>
                  </a:lnTo>
                  <a:lnTo>
                    <a:pt x="1811" y="169"/>
                  </a:lnTo>
                  <a:lnTo>
                    <a:pt x="1797" y="151"/>
                  </a:lnTo>
                  <a:lnTo>
                    <a:pt x="1779" y="135"/>
                  </a:lnTo>
                  <a:lnTo>
                    <a:pt x="1759" y="124"/>
                  </a:lnTo>
                  <a:lnTo>
                    <a:pt x="1737" y="117"/>
                  </a:lnTo>
                  <a:lnTo>
                    <a:pt x="1713" y="114"/>
                  </a:lnTo>
                  <a:lnTo>
                    <a:pt x="234" y="114"/>
                  </a:lnTo>
                  <a:close/>
                  <a:moveTo>
                    <a:pt x="234" y="0"/>
                  </a:moveTo>
                  <a:lnTo>
                    <a:pt x="1708" y="0"/>
                  </a:lnTo>
                  <a:lnTo>
                    <a:pt x="1747" y="3"/>
                  </a:lnTo>
                  <a:lnTo>
                    <a:pt x="1784" y="12"/>
                  </a:lnTo>
                  <a:lnTo>
                    <a:pt x="1819" y="27"/>
                  </a:lnTo>
                  <a:lnTo>
                    <a:pt x="1850" y="46"/>
                  </a:lnTo>
                  <a:lnTo>
                    <a:pt x="1878" y="70"/>
                  </a:lnTo>
                  <a:lnTo>
                    <a:pt x="1902" y="98"/>
                  </a:lnTo>
                  <a:lnTo>
                    <a:pt x="1922" y="128"/>
                  </a:lnTo>
                  <a:lnTo>
                    <a:pt x="1936" y="161"/>
                  </a:lnTo>
                  <a:lnTo>
                    <a:pt x="1946" y="198"/>
                  </a:lnTo>
                  <a:lnTo>
                    <a:pt x="1949" y="234"/>
                  </a:lnTo>
                  <a:lnTo>
                    <a:pt x="1949" y="1707"/>
                  </a:lnTo>
                  <a:lnTo>
                    <a:pt x="1946" y="1746"/>
                  </a:lnTo>
                  <a:lnTo>
                    <a:pt x="1936" y="1782"/>
                  </a:lnTo>
                  <a:lnTo>
                    <a:pt x="1922" y="1817"/>
                  </a:lnTo>
                  <a:lnTo>
                    <a:pt x="1902" y="1849"/>
                  </a:lnTo>
                  <a:lnTo>
                    <a:pt x="1879" y="1877"/>
                  </a:lnTo>
                  <a:lnTo>
                    <a:pt x="1851" y="1901"/>
                  </a:lnTo>
                  <a:lnTo>
                    <a:pt x="1821" y="1921"/>
                  </a:lnTo>
                  <a:lnTo>
                    <a:pt x="1786" y="1935"/>
                  </a:lnTo>
                  <a:lnTo>
                    <a:pt x="1751" y="1945"/>
                  </a:lnTo>
                  <a:lnTo>
                    <a:pt x="1713" y="1948"/>
                  </a:lnTo>
                  <a:lnTo>
                    <a:pt x="234" y="1948"/>
                  </a:lnTo>
                  <a:lnTo>
                    <a:pt x="196" y="1945"/>
                  </a:lnTo>
                  <a:lnTo>
                    <a:pt x="159" y="1935"/>
                  </a:lnTo>
                  <a:lnTo>
                    <a:pt x="126" y="1921"/>
                  </a:lnTo>
                  <a:lnTo>
                    <a:pt x="95" y="1901"/>
                  </a:lnTo>
                  <a:lnTo>
                    <a:pt x="67" y="1877"/>
                  </a:lnTo>
                  <a:lnTo>
                    <a:pt x="44" y="1850"/>
                  </a:lnTo>
                  <a:lnTo>
                    <a:pt x="26" y="1819"/>
                  </a:lnTo>
                  <a:lnTo>
                    <a:pt x="11" y="1785"/>
                  </a:lnTo>
                  <a:lnTo>
                    <a:pt x="3" y="1750"/>
                  </a:lnTo>
                  <a:lnTo>
                    <a:pt x="0" y="1712"/>
                  </a:lnTo>
                  <a:lnTo>
                    <a:pt x="0" y="234"/>
                  </a:lnTo>
                  <a:lnTo>
                    <a:pt x="3" y="198"/>
                  </a:lnTo>
                  <a:lnTo>
                    <a:pt x="12" y="161"/>
                  </a:lnTo>
                  <a:lnTo>
                    <a:pt x="27" y="128"/>
                  </a:lnTo>
                  <a:lnTo>
                    <a:pt x="47" y="98"/>
                  </a:lnTo>
                  <a:lnTo>
                    <a:pt x="70" y="70"/>
                  </a:lnTo>
                  <a:lnTo>
                    <a:pt x="98" y="46"/>
                  </a:lnTo>
                  <a:lnTo>
                    <a:pt x="128" y="27"/>
                  </a:lnTo>
                  <a:lnTo>
                    <a:pt x="162" y="12"/>
                  </a:lnTo>
                  <a:lnTo>
                    <a:pt x="198" y="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4" name="Freeform 1365"/>
            <p:cNvSpPr>
              <a:spLocks noEditPoints="1"/>
            </p:cNvSpPr>
            <p:nvPr/>
          </p:nvSpPr>
          <p:spPr bwMode="auto">
            <a:xfrm>
              <a:off x="9996488" y="5881688"/>
              <a:ext cx="509588" cy="409575"/>
            </a:xfrm>
            <a:custGeom>
              <a:avLst/>
              <a:gdLst>
                <a:gd name="T0" fmla="*/ 115 w 3211"/>
                <a:gd name="T1" fmla="*/ 115 h 2578"/>
                <a:gd name="T2" fmla="*/ 115 w 3211"/>
                <a:gd name="T3" fmla="*/ 2463 h 2578"/>
                <a:gd name="T4" fmla="*/ 3096 w 3211"/>
                <a:gd name="T5" fmla="*/ 2463 h 2578"/>
                <a:gd name="T6" fmla="*/ 3096 w 3211"/>
                <a:gd name="T7" fmla="*/ 1719 h 2578"/>
                <a:gd name="T8" fmla="*/ 1725 w 3211"/>
                <a:gd name="T9" fmla="*/ 1719 h 2578"/>
                <a:gd name="T10" fmla="*/ 1687 w 3211"/>
                <a:gd name="T11" fmla="*/ 1716 h 2578"/>
                <a:gd name="T12" fmla="*/ 1650 w 3211"/>
                <a:gd name="T13" fmla="*/ 1706 h 2578"/>
                <a:gd name="T14" fmla="*/ 1617 w 3211"/>
                <a:gd name="T15" fmla="*/ 1692 h 2578"/>
                <a:gd name="T16" fmla="*/ 1586 w 3211"/>
                <a:gd name="T17" fmla="*/ 1672 h 2578"/>
                <a:gd name="T18" fmla="*/ 1558 w 3211"/>
                <a:gd name="T19" fmla="*/ 1648 h 2578"/>
                <a:gd name="T20" fmla="*/ 1535 w 3211"/>
                <a:gd name="T21" fmla="*/ 1621 h 2578"/>
                <a:gd name="T22" fmla="*/ 1517 w 3211"/>
                <a:gd name="T23" fmla="*/ 1590 h 2578"/>
                <a:gd name="T24" fmla="*/ 1502 w 3211"/>
                <a:gd name="T25" fmla="*/ 1556 h 2578"/>
                <a:gd name="T26" fmla="*/ 1494 w 3211"/>
                <a:gd name="T27" fmla="*/ 1521 h 2578"/>
                <a:gd name="T28" fmla="*/ 1491 w 3211"/>
                <a:gd name="T29" fmla="*/ 1483 h 2578"/>
                <a:gd name="T30" fmla="*/ 1491 w 3211"/>
                <a:gd name="T31" fmla="*/ 115 h 2578"/>
                <a:gd name="T32" fmla="*/ 115 w 3211"/>
                <a:gd name="T33" fmla="*/ 115 h 2578"/>
                <a:gd name="T34" fmla="*/ 0 w 3211"/>
                <a:gd name="T35" fmla="*/ 0 h 2578"/>
                <a:gd name="T36" fmla="*/ 1605 w 3211"/>
                <a:gd name="T37" fmla="*/ 0 h 2578"/>
                <a:gd name="T38" fmla="*/ 1605 w 3211"/>
                <a:gd name="T39" fmla="*/ 1483 h 2578"/>
                <a:gd name="T40" fmla="*/ 1607 w 3211"/>
                <a:gd name="T41" fmla="*/ 1508 h 2578"/>
                <a:gd name="T42" fmla="*/ 1616 w 3211"/>
                <a:gd name="T43" fmla="*/ 1531 h 2578"/>
                <a:gd name="T44" fmla="*/ 1627 w 3211"/>
                <a:gd name="T45" fmla="*/ 1552 h 2578"/>
                <a:gd name="T46" fmla="*/ 1642 w 3211"/>
                <a:gd name="T47" fmla="*/ 1570 h 2578"/>
                <a:gd name="T48" fmla="*/ 1660 w 3211"/>
                <a:gd name="T49" fmla="*/ 1584 h 2578"/>
                <a:gd name="T50" fmla="*/ 1680 w 3211"/>
                <a:gd name="T51" fmla="*/ 1595 h 2578"/>
                <a:gd name="T52" fmla="*/ 1702 w 3211"/>
                <a:gd name="T53" fmla="*/ 1602 h 2578"/>
                <a:gd name="T54" fmla="*/ 1725 w 3211"/>
                <a:gd name="T55" fmla="*/ 1604 h 2578"/>
                <a:gd name="T56" fmla="*/ 3211 w 3211"/>
                <a:gd name="T57" fmla="*/ 1604 h 2578"/>
                <a:gd name="T58" fmla="*/ 3211 w 3211"/>
                <a:gd name="T59" fmla="*/ 2578 h 2578"/>
                <a:gd name="T60" fmla="*/ 0 w 3211"/>
                <a:gd name="T61" fmla="*/ 2578 h 2578"/>
                <a:gd name="T62" fmla="*/ 0 w 3211"/>
                <a:gd name="T63" fmla="*/ 0 h 2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11" h="2578">
                  <a:moveTo>
                    <a:pt x="115" y="115"/>
                  </a:moveTo>
                  <a:lnTo>
                    <a:pt x="115" y="2463"/>
                  </a:lnTo>
                  <a:lnTo>
                    <a:pt x="3096" y="2463"/>
                  </a:lnTo>
                  <a:lnTo>
                    <a:pt x="3096" y="1719"/>
                  </a:lnTo>
                  <a:lnTo>
                    <a:pt x="1725" y="1719"/>
                  </a:lnTo>
                  <a:lnTo>
                    <a:pt x="1687" y="1716"/>
                  </a:lnTo>
                  <a:lnTo>
                    <a:pt x="1650" y="1706"/>
                  </a:lnTo>
                  <a:lnTo>
                    <a:pt x="1617" y="1692"/>
                  </a:lnTo>
                  <a:lnTo>
                    <a:pt x="1586" y="1672"/>
                  </a:lnTo>
                  <a:lnTo>
                    <a:pt x="1558" y="1648"/>
                  </a:lnTo>
                  <a:lnTo>
                    <a:pt x="1535" y="1621"/>
                  </a:lnTo>
                  <a:lnTo>
                    <a:pt x="1517" y="1590"/>
                  </a:lnTo>
                  <a:lnTo>
                    <a:pt x="1502" y="1556"/>
                  </a:lnTo>
                  <a:lnTo>
                    <a:pt x="1494" y="1521"/>
                  </a:lnTo>
                  <a:lnTo>
                    <a:pt x="1491" y="1483"/>
                  </a:lnTo>
                  <a:lnTo>
                    <a:pt x="1491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1605" y="0"/>
                  </a:lnTo>
                  <a:lnTo>
                    <a:pt x="1605" y="1483"/>
                  </a:lnTo>
                  <a:lnTo>
                    <a:pt x="1607" y="1508"/>
                  </a:lnTo>
                  <a:lnTo>
                    <a:pt x="1616" y="1531"/>
                  </a:lnTo>
                  <a:lnTo>
                    <a:pt x="1627" y="1552"/>
                  </a:lnTo>
                  <a:lnTo>
                    <a:pt x="1642" y="1570"/>
                  </a:lnTo>
                  <a:lnTo>
                    <a:pt x="1660" y="1584"/>
                  </a:lnTo>
                  <a:lnTo>
                    <a:pt x="1680" y="1595"/>
                  </a:lnTo>
                  <a:lnTo>
                    <a:pt x="1702" y="1602"/>
                  </a:lnTo>
                  <a:lnTo>
                    <a:pt x="1725" y="1604"/>
                  </a:lnTo>
                  <a:lnTo>
                    <a:pt x="3211" y="1604"/>
                  </a:lnTo>
                  <a:lnTo>
                    <a:pt x="3211" y="2578"/>
                  </a:lnTo>
                  <a:lnTo>
                    <a:pt x="0" y="25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5" name="Freeform 1366"/>
            <p:cNvSpPr>
              <a:spLocks/>
            </p:cNvSpPr>
            <p:nvPr/>
          </p:nvSpPr>
          <p:spPr bwMode="auto">
            <a:xfrm>
              <a:off x="10196513" y="5818188"/>
              <a:ext cx="119063" cy="53975"/>
            </a:xfrm>
            <a:custGeom>
              <a:avLst/>
              <a:gdLst>
                <a:gd name="T0" fmla="*/ 464 w 746"/>
                <a:gd name="T1" fmla="*/ 0 h 344"/>
                <a:gd name="T2" fmla="*/ 688 w 746"/>
                <a:gd name="T3" fmla="*/ 0 h 344"/>
                <a:gd name="T4" fmla="*/ 707 w 746"/>
                <a:gd name="T5" fmla="*/ 2 h 344"/>
                <a:gd name="T6" fmla="*/ 724 w 746"/>
                <a:gd name="T7" fmla="*/ 10 h 344"/>
                <a:gd name="T8" fmla="*/ 735 w 746"/>
                <a:gd name="T9" fmla="*/ 22 h 344"/>
                <a:gd name="T10" fmla="*/ 743 w 746"/>
                <a:gd name="T11" fmla="*/ 38 h 344"/>
                <a:gd name="T12" fmla="*/ 746 w 746"/>
                <a:gd name="T13" fmla="*/ 57 h 344"/>
                <a:gd name="T14" fmla="*/ 743 w 746"/>
                <a:gd name="T15" fmla="*/ 76 h 344"/>
                <a:gd name="T16" fmla="*/ 735 w 746"/>
                <a:gd name="T17" fmla="*/ 92 h 344"/>
                <a:gd name="T18" fmla="*/ 724 w 746"/>
                <a:gd name="T19" fmla="*/ 104 h 344"/>
                <a:gd name="T20" fmla="*/ 707 w 746"/>
                <a:gd name="T21" fmla="*/ 111 h 344"/>
                <a:gd name="T22" fmla="*/ 688 w 746"/>
                <a:gd name="T23" fmla="*/ 115 h 344"/>
                <a:gd name="T24" fmla="*/ 464 w 746"/>
                <a:gd name="T25" fmla="*/ 115 h 344"/>
                <a:gd name="T26" fmla="*/ 429 w 746"/>
                <a:gd name="T27" fmla="*/ 117 h 344"/>
                <a:gd name="T28" fmla="*/ 393 w 746"/>
                <a:gd name="T29" fmla="*/ 123 h 344"/>
                <a:gd name="T30" fmla="*/ 360 w 746"/>
                <a:gd name="T31" fmla="*/ 133 h 344"/>
                <a:gd name="T32" fmla="*/ 328 w 746"/>
                <a:gd name="T33" fmla="*/ 148 h 344"/>
                <a:gd name="T34" fmla="*/ 297 w 746"/>
                <a:gd name="T35" fmla="*/ 166 h 344"/>
                <a:gd name="T36" fmla="*/ 269 w 746"/>
                <a:gd name="T37" fmla="*/ 188 h 344"/>
                <a:gd name="T38" fmla="*/ 244 w 746"/>
                <a:gd name="T39" fmla="*/ 213 h 344"/>
                <a:gd name="T40" fmla="*/ 222 w 746"/>
                <a:gd name="T41" fmla="*/ 240 h 344"/>
                <a:gd name="T42" fmla="*/ 204 w 746"/>
                <a:gd name="T43" fmla="*/ 271 h 344"/>
                <a:gd name="T44" fmla="*/ 189 w 746"/>
                <a:gd name="T45" fmla="*/ 303 h 344"/>
                <a:gd name="T46" fmla="*/ 179 w 746"/>
                <a:gd name="T47" fmla="*/ 344 h 344"/>
                <a:gd name="T48" fmla="*/ 58 w 746"/>
                <a:gd name="T49" fmla="*/ 344 h 344"/>
                <a:gd name="T50" fmla="*/ 39 w 746"/>
                <a:gd name="T51" fmla="*/ 341 h 344"/>
                <a:gd name="T52" fmla="*/ 22 w 746"/>
                <a:gd name="T53" fmla="*/ 333 h 344"/>
                <a:gd name="T54" fmla="*/ 11 w 746"/>
                <a:gd name="T55" fmla="*/ 321 h 344"/>
                <a:gd name="T56" fmla="*/ 3 w 746"/>
                <a:gd name="T57" fmla="*/ 305 h 344"/>
                <a:gd name="T58" fmla="*/ 0 w 746"/>
                <a:gd name="T59" fmla="*/ 286 h 344"/>
                <a:gd name="T60" fmla="*/ 3 w 746"/>
                <a:gd name="T61" fmla="*/ 267 h 344"/>
                <a:gd name="T62" fmla="*/ 11 w 746"/>
                <a:gd name="T63" fmla="*/ 251 h 344"/>
                <a:gd name="T64" fmla="*/ 22 w 746"/>
                <a:gd name="T65" fmla="*/ 240 h 344"/>
                <a:gd name="T66" fmla="*/ 39 w 746"/>
                <a:gd name="T67" fmla="*/ 231 h 344"/>
                <a:gd name="T68" fmla="*/ 58 w 746"/>
                <a:gd name="T69" fmla="*/ 229 h 344"/>
                <a:gd name="T70" fmla="*/ 98 w 746"/>
                <a:gd name="T71" fmla="*/ 229 h 344"/>
                <a:gd name="T72" fmla="*/ 120 w 746"/>
                <a:gd name="T73" fmla="*/ 190 h 344"/>
                <a:gd name="T74" fmla="*/ 147 w 746"/>
                <a:gd name="T75" fmla="*/ 152 h 344"/>
                <a:gd name="T76" fmla="*/ 179 w 746"/>
                <a:gd name="T77" fmla="*/ 119 h 344"/>
                <a:gd name="T78" fmla="*/ 212 w 746"/>
                <a:gd name="T79" fmla="*/ 89 h 344"/>
                <a:gd name="T80" fmla="*/ 249 w 746"/>
                <a:gd name="T81" fmla="*/ 63 h 344"/>
                <a:gd name="T82" fmla="*/ 288 w 746"/>
                <a:gd name="T83" fmla="*/ 41 h 344"/>
                <a:gd name="T84" fmla="*/ 330 w 746"/>
                <a:gd name="T85" fmla="*/ 23 h 344"/>
                <a:gd name="T86" fmla="*/ 374 w 746"/>
                <a:gd name="T87" fmla="*/ 10 h 344"/>
                <a:gd name="T88" fmla="*/ 418 w 746"/>
                <a:gd name="T89" fmla="*/ 2 h 344"/>
                <a:gd name="T90" fmla="*/ 464 w 746"/>
                <a:gd name="T9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6" h="344">
                  <a:moveTo>
                    <a:pt x="464" y="0"/>
                  </a:moveTo>
                  <a:lnTo>
                    <a:pt x="688" y="0"/>
                  </a:lnTo>
                  <a:lnTo>
                    <a:pt x="707" y="2"/>
                  </a:lnTo>
                  <a:lnTo>
                    <a:pt x="724" y="10"/>
                  </a:lnTo>
                  <a:lnTo>
                    <a:pt x="735" y="22"/>
                  </a:lnTo>
                  <a:lnTo>
                    <a:pt x="743" y="38"/>
                  </a:lnTo>
                  <a:lnTo>
                    <a:pt x="746" y="57"/>
                  </a:lnTo>
                  <a:lnTo>
                    <a:pt x="743" y="76"/>
                  </a:lnTo>
                  <a:lnTo>
                    <a:pt x="735" y="92"/>
                  </a:lnTo>
                  <a:lnTo>
                    <a:pt x="724" y="104"/>
                  </a:lnTo>
                  <a:lnTo>
                    <a:pt x="707" y="111"/>
                  </a:lnTo>
                  <a:lnTo>
                    <a:pt x="688" y="115"/>
                  </a:lnTo>
                  <a:lnTo>
                    <a:pt x="464" y="115"/>
                  </a:lnTo>
                  <a:lnTo>
                    <a:pt x="429" y="117"/>
                  </a:lnTo>
                  <a:lnTo>
                    <a:pt x="393" y="123"/>
                  </a:lnTo>
                  <a:lnTo>
                    <a:pt x="360" y="133"/>
                  </a:lnTo>
                  <a:lnTo>
                    <a:pt x="328" y="148"/>
                  </a:lnTo>
                  <a:lnTo>
                    <a:pt x="297" y="166"/>
                  </a:lnTo>
                  <a:lnTo>
                    <a:pt x="269" y="188"/>
                  </a:lnTo>
                  <a:lnTo>
                    <a:pt x="244" y="213"/>
                  </a:lnTo>
                  <a:lnTo>
                    <a:pt x="222" y="240"/>
                  </a:lnTo>
                  <a:lnTo>
                    <a:pt x="204" y="271"/>
                  </a:lnTo>
                  <a:lnTo>
                    <a:pt x="189" y="303"/>
                  </a:lnTo>
                  <a:lnTo>
                    <a:pt x="179" y="344"/>
                  </a:lnTo>
                  <a:lnTo>
                    <a:pt x="58" y="344"/>
                  </a:lnTo>
                  <a:lnTo>
                    <a:pt x="39" y="341"/>
                  </a:lnTo>
                  <a:lnTo>
                    <a:pt x="22" y="333"/>
                  </a:lnTo>
                  <a:lnTo>
                    <a:pt x="11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3" y="267"/>
                  </a:lnTo>
                  <a:lnTo>
                    <a:pt x="11" y="251"/>
                  </a:lnTo>
                  <a:lnTo>
                    <a:pt x="22" y="240"/>
                  </a:lnTo>
                  <a:lnTo>
                    <a:pt x="39" y="231"/>
                  </a:lnTo>
                  <a:lnTo>
                    <a:pt x="58" y="229"/>
                  </a:lnTo>
                  <a:lnTo>
                    <a:pt x="98" y="229"/>
                  </a:lnTo>
                  <a:lnTo>
                    <a:pt x="120" y="190"/>
                  </a:lnTo>
                  <a:lnTo>
                    <a:pt x="147" y="152"/>
                  </a:lnTo>
                  <a:lnTo>
                    <a:pt x="179" y="119"/>
                  </a:lnTo>
                  <a:lnTo>
                    <a:pt x="212" y="89"/>
                  </a:lnTo>
                  <a:lnTo>
                    <a:pt x="249" y="63"/>
                  </a:lnTo>
                  <a:lnTo>
                    <a:pt x="288" y="41"/>
                  </a:lnTo>
                  <a:lnTo>
                    <a:pt x="330" y="23"/>
                  </a:lnTo>
                  <a:lnTo>
                    <a:pt x="374" y="10"/>
                  </a:lnTo>
                  <a:lnTo>
                    <a:pt x="418" y="2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6" name="Freeform 1367"/>
            <p:cNvSpPr>
              <a:spLocks/>
            </p:cNvSpPr>
            <p:nvPr/>
          </p:nvSpPr>
          <p:spPr bwMode="auto">
            <a:xfrm>
              <a:off x="9996488" y="5845176"/>
              <a:ext cx="546100" cy="55563"/>
            </a:xfrm>
            <a:custGeom>
              <a:avLst/>
              <a:gdLst>
                <a:gd name="T0" fmla="*/ 1725 w 3440"/>
                <a:gd name="T1" fmla="*/ 0 h 344"/>
                <a:gd name="T2" fmla="*/ 3199 w 3440"/>
                <a:gd name="T3" fmla="*/ 0 h 344"/>
                <a:gd name="T4" fmla="*/ 3238 w 3440"/>
                <a:gd name="T5" fmla="*/ 3 h 344"/>
                <a:gd name="T6" fmla="*/ 3275 w 3440"/>
                <a:gd name="T7" fmla="*/ 12 h 344"/>
                <a:gd name="T8" fmla="*/ 3310 w 3440"/>
                <a:gd name="T9" fmla="*/ 27 h 344"/>
                <a:gd name="T10" fmla="*/ 3341 w 3440"/>
                <a:gd name="T11" fmla="*/ 46 h 344"/>
                <a:gd name="T12" fmla="*/ 3369 w 3440"/>
                <a:gd name="T13" fmla="*/ 70 h 344"/>
                <a:gd name="T14" fmla="*/ 3393 w 3440"/>
                <a:gd name="T15" fmla="*/ 98 h 344"/>
                <a:gd name="T16" fmla="*/ 3413 w 3440"/>
                <a:gd name="T17" fmla="*/ 128 h 344"/>
                <a:gd name="T18" fmla="*/ 3427 w 3440"/>
                <a:gd name="T19" fmla="*/ 161 h 344"/>
                <a:gd name="T20" fmla="*/ 3437 w 3440"/>
                <a:gd name="T21" fmla="*/ 198 h 344"/>
                <a:gd name="T22" fmla="*/ 3440 w 3440"/>
                <a:gd name="T23" fmla="*/ 234 h 344"/>
                <a:gd name="T24" fmla="*/ 3437 w 3440"/>
                <a:gd name="T25" fmla="*/ 254 h 344"/>
                <a:gd name="T26" fmla="*/ 3430 w 3440"/>
                <a:gd name="T27" fmla="*/ 270 h 344"/>
                <a:gd name="T28" fmla="*/ 3418 w 3440"/>
                <a:gd name="T29" fmla="*/ 282 h 344"/>
                <a:gd name="T30" fmla="*/ 3401 w 3440"/>
                <a:gd name="T31" fmla="*/ 289 h 344"/>
                <a:gd name="T32" fmla="*/ 3383 w 3440"/>
                <a:gd name="T33" fmla="*/ 292 h 344"/>
                <a:gd name="T34" fmla="*/ 3364 w 3440"/>
                <a:gd name="T35" fmla="*/ 289 h 344"/>
                <a:gd name="T36" fmla="*/ 3347 w 3440"/>
                <a:gd name="T37" fmla="*/ 282 h 344"/>
                <a:gd name="T38" fmla="*/ 3336 w 3440"/>
                <a:gd name="T39" fmla="*/ 270 h 344"/>
                <a:gd name="T40" fmla="*/ 3328 w 3440"/>
                <a:gd name="T41" fmla="*/ 254 h 344"/>
                <a:gd name="T42" fmla="*/ 3325 w 3440"/>
                <a:gd name="T43" fmla="*/ 234 h 344"/>
                <a:gd name="T44" fmla="*/ 3322 w 3440"/>
                <a:gd name="T45" fmla="*/ 208 h 344"/>
                <a:gd name="T46" fmla="*/ 3313 w 3440"/>
                <a:gd name="T47" fmla="*/ 183 h 344"/>
                <a:gd name="T48" fmla="*/ 3298 w 3440"/>
                <a:gd name="T49" fmla="*/ 161 h 344"/>
                <a:gd name="T50" fmla="*/ 3278 w 3440"/>
                <a:gd name="T51" fmla="*/ 142 h 344"/>
                <a:gd name="T52" fmla="*/ 3257 w 3440"/>
                <a:gd name="T53" fmla="*/ 127 h 344"/>
                <a:gd name="T54" fmla="*/ 3232 w 3440"/>
                <a:gd name="T55" fmla="*/ 118 h 344"/>
                <a:gd name="T56" fmla="*/ 3204 w 3440"/>
                <a:gd name="T57" fmla="*/ 114 h 344"/>
                <a:gd name="T58" fmla="*/ 1725 w 3440"/>
                <a:gd name="T59" fmla="*/ 114 h 344"/>
                <a:gd name="T60" fmla="*/ 1699 w 3440"/>
                <a:gd name="T61" fmla="*/ 118 h 344"/>
                <a:gd name="T62" fmla="*/ 1674 w 3440"/>
                <a:gd name="T63" fmla="*/ 127 h 344"/>
                <a:gd name="T64" fmla="*/ 1652 w 3440"/>
                <a:gd name="T65" fmla="*/ 142 h 344"/>
                <a:gd name="T66" fmla="*/ 1632 w 3440"/>
                <a:gd name="T67" fmla="*/ 161 h 344"/>
                <a:gd name="T68" fmla="*/ 1618 w 3440"/>
                <a:gd name="T69" fmla="*/ 183 h 344"/>
                <a:gd name="T70" fmla="*/ 1608 w 3440"/>
                <a:gd name="T71" fmla="*/ 208 h 344"/>
                <a:gd name="T72" fmla="*/ 1605 w 3440"/>
                <a:gd name="T73" fmla="*/ 234 h 344"/>
                <a:gd name="T74" fmla="*/ 1605 w 3440"/>
                <a:gd name="T75" fmla="*/ 344 h 344"/>
                <a:gd name="T76" fmla="*/ 57 w 3440"/>
                <a:gd name="T77" fmla="*/ 344 h 344"/>
                <a:gd name="T78" fmla="*/ 39 w 3440"/>
                <a:gd name="T79" fmla="*/ 341 h 344"/>
                <a:gd name="T80" fmla="*/ 22 w 3440"/>
                <a:gd name="T81" fmla="*/ 333 h 344"/>
                <a:gd name="T82" fmla="*/ 10 w 3440"/>
                <a:gd name="T83" fmla="*/ 321 h 344"/>
                <a:gd name="T84" fmla="*/ 3 w 3440"/>
                <a:gd name="T85" fmla="*/ 305 h 344"/>
                <a:gd name="T86" fmla="*/ 0 w 3440"/>
                <a:gd name="T87" fmla="*/ 286 h 344"/>
                <a:gd name="T88" fmla="*/ 3 w 3440"/>
                <a:gd name="T89" fmla="*/ 267 h 344"/>
                <a:gd name="T90" fmla="*/ 10 w 3440"/>
                <a:gd name="T91" fmla="*/ 251 h 344"/>
                <a:gd name="T92" fmla="*/ 22 w 3440"/>
                <a:gd name="T93" fmla="*/ 239 h 344"/>
                <a:gd name="T94" fmla="*/ 39 w 3440"/>
                <a:gd name="T95" fmla="*/ 231 h 344"/>
                <a:gd name="T96" fmla="*/ 57 w 3440"/>
                <a:gd name="T97" fmla="*/ 229 h 344"/>
                <a:gd name="T98" fmla="*/ 1491 w 3440"/>
                <a:gd name="T99" fmla="*/ 229 h 344"/>
                <a:gd name="T100" fmla="*/ 1495 w 3440"/>
                <a:gd name="T101" fmla="*/ 192 h 344"/>
                <a:gd name="T102" fmla="*/ 1505 w 3440"/>
                <a:gd name="T103" fmla="*/ 157 h 344"/>
                <a:gd name="T104" fmla="*/ 1520 w 3440"/>
                <a:gd name="T105" fmla="*/ 124 h 344"/>
                <a:gd name="T106" fmla="*/ 1540 w 3440"/>
                <a:gd name="T107" fmla="*/ 94 h 344"/>
                <a:gd name="T108" fmla="*/ 1563 w 3440"/>
                <a:gd name="T109" fmla="*/ 67 h 344"/>
                <a:gd name="T110" fmla="*/ 1590 w 3440"/>
                <a:gd name="T111" fmla="*/ 44 h 344"/>
                <a:gd name="T112" fmla="*/ 1620 w 3440"/>
                <a:gd name="T113" fmla="*/ 26 h 344"/>
                <a:gd name="T114" fmla="*/ 1653 w 3440"/>
                <a:gd name="T115" fmla="*/ 11 h 344"/>
                <a:gd name="T116" fmla="*/ 1689 w 3440"/>
                <a:gd name="T117" fmla="*/ 3 h 344"/>
                <a:gd name="T118" fmla="*/ 1725 w 3440"/>
                <a:gd name="T1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40" h="344">
                  <a:moveTo>
                    <a:pt x="1725" y="0"/>
                  </a:moveTo>
                  <a:lnTo>
                    <a:pt x="3199" y="0"/>
                  </a:lnTo>
                  <a:lnTo>
                    <a:pt x="3238" y="3"/>
                  </a:lnTo>
                  <a:lnTo>
                    <a:pt x="3275" y="12"/>
                  </a:lnTo>
                  <a:lnTo>
                    <a:pt x="3310" y="27"/>
                  </a:lnTo>
                  <a:lnTo>
                    <a:pt x="3341" y="46"/>
                  </a:lnTo>
                  <a:lnTo>
                    <a:pt x="3369" y="70"/>
                  </a:lnTo>
                  <a:lnTo>
                    <a:pt x="3393" y="98"/>
                  </a:lnTo>
                  <a:lnTo>
                    <a:pt x="3413" y="128"/>
                  </a:lnTo>
                  <a:lnTo>
                    <a:pt x="3427" y="161"/>
                  </a:lnTo>
                  <a:lnTo>
                    <a:pt x="3437" y="198"/>
                  </a:lnTo>
                  <a:lnTo>
                    <a:pt x="3440" y="234"/>
                  </a:lnTo>
                  <a:lnTo>
                    <a:pt x="3437" y="254"/>
                  </a:lnTo>
                  <a:lnTo>
                    <a:pt x="3430" y="270"/>
                  </a:lnTo>
                  <a:lnTo>
                    <a:pt x="3418" y="282"/>
                  </a:lnTo>
                  <a:lnTo>
                    <a:pt x="3401" y="289"/>
                  </a:lnTo>
                  <a:lnTo>
                    <a:pt x="3383" y="292"/>
                  </a:lnTo>
                  <a:lnTo>
                    <a:pt x="3364" y="289"/>
                  </a:lnTo>
                  <a:lnTo>
                    <a:pt x="3347" y="282"/>
                  </a:lnTo>
                  <a:lnTo>
                    <a:pt x="3336" y="270"/>
                  </a:lnTo>
                  <a:lnTo>
                    <a:pt x="3328" y="254"/>
                  </a:lnTo>
                  <a:lnTo>
                    <a:pt x="3325" y="234"/>
                  </a:lnTo>
                  <a:lnTo>
                    <a:pt x="3322" y="208"/>
                  </a:lnTo>
                  <a:lnTo>
                    <a:pt x="3313" y="183"/>
                  </a:lnTo>
                  <a:lnTo>
                    <a:pt x="3298" y="161"/>
                  </a:lnTo>
                  <a:lnTo>
                    <a:pt x="3278" y="142"/>
                  </a:lnTo>
                  <a:lnTo>
                    <a:pt x="3257" y="127"/>
                  </a:lnTo>
                  <a:lnTo>
                    <a:pt x="3232" y="118"/>
                  </a:lnTo>
                  <a:lnTo>
                    <a:pt x="3204" y="114"/>
                  </a:lnTo>
                  <a:lnTo>
                    <a:pt x="1725" y="114"/>
                  </a:lnTo>
                  <a:lnTo>
                    <a:pt x="1699" y="118"/>
                  </a:lnTo>
                  <a:lnTo>
                    <a:pt x="1674" y="127"/>
                  </a:lnTo>
                  <a:lnTo>
                    <a:pt x="1652" y="142"/>
                  </a:lnTo>
                  <a:lnTo>
                    <a:pt x="1632" y="161"/>
                  </a:lnTo>
                  <a:lnTo>
                    <a:pt x="1618" y="183"/>
                  </a:lnTo>
                  <a:lnTo>
                    <a:pt x="1608" y="208"/>
                  </a:lnTo>
                  <a:lnTo>
                    <a:pt x="1605" y="234"/>
                  </a:lnTo>
                  <a:lnTo>
                    <a:pt x="1605" y="344"/>
                  </a:lnTo>
                  <a:lnTo>
                    <a:pt x="57" y="344"/>
                  </a:lnTo>
                  <a:lnTo>
                    <a:pt x="39" y="341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3" y="267"/>
                  </a:lnTo>
                  <a:lnTo>
                    <a:pt x="10" y="251"/>
                  </a:lnTo>
                  <a:lnTo>
                    <a:pt x="22" y="239"/>
                  </a:lnTo>
                  <a:lnTo>
                    <a:pt x="39" y="231"/>
                  </a:lnTo>
                  <a:lnTo>
                    <a:pt x="57" y="229"/>
                  </a:lnTo>
                  <a:lnTo>
                    <a:pt x="1491" y="229"/>
                  </a:lnTo>
                  <a:lnTo>
                    <a:pt x="1495" y="192"/>
                  </a:lnTo>
                  <a:lnTo>
                    <a:pt x="1505" y="157"/>
                  </a:lnTo>
                  <a:lnTo>
                    <a:pt x="1520" y="124"/>
                  </a:lnTo>
                  <a:lnTo>
                    <a:pt x="1540" y="94"/>
                  </a:lnTo>
                  <a:lnTo>
                    <a:pt x="1563" y="67"/>
                  </a:lnTo>
                  <a:lnTo>
                    <a:pt x="1590" y="44"/>
                  </a:lnTo>
                  <a:lnTo>
                    <a:pt x="1620" y="26"/>
                  </a:lnTo>
                  <a:lnTo>
                    <a:pt x="1653" y="11"/>
                  </a:lnTo>
                  <a:lnTo>
                    <a:pt x="1689" y="3"/>
                  </a:lnTo>
                  <a:lnTo>
                    <a:pt x="1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7" name="Freeform 1368"/>
            <p:cNvSpPr>
              <a:spLocks noEditPoints="1"/>
            </p:cNvSpPr>
            <p:nvPr/>
          </p:nvSpPr>
          <p:spPr bwMode="auto">
            <a:xfrm>
              <a:off x="10106026" y="5845176"/>
              <a:ext cx="73025" cy="55563"/>
            </a:xfrm>
            <a:custGeom>
              <a:avLst/>
              <a:gdLst>
                <a:gd name="T0" fmla="*/ 115 w 459"/>
                <a:gd name="T1" fmla="*/ 114 h 344"/>
                <a:gd name="T2" fmla="*/ 115 w 459"/>
                <a:gd name="T3" fmla="*/ 229 h 344"/>
                <a:gd name="T4" fmla="*/ 344 w 459"/>
                <a:gd name="T5" fmla="*/ 229 h 344"/>
                <a:gd name="T6" fmla="*/ 344 w 459"/>
                <a:gd name="T7" fmla="*/ 114 h 344"/>
                <a:gd name="T8" fmla="*/ 115 w 459"/>
                <a:gd name="T9" fmla="*/ 114 h 344"/>
                <a:gd name="T10" fmla="*/ 0 w 459"/>
                <a:gd name="T11" fmla="*/ 0 h 344"/>
                <a:gd name="T12" fmla="*/ 459 w 459"/>
                <a:gd name="T13" fmla="*/ 0 h 344"/>
                <a:gd name="T14" fmla="*/ 459 w 459"/>
                <a:gd name="T15" fmla="*/ 344 h 344"/>
                <a:gd name="T16" fmla="*/ 0 w 459"/>
                <a:gd name="T17" fmla="*/ 344 h 344"/>
                <a:gd name="T18" fmla="*/ 0 w 459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44">
                  <a:moveTo>
                    <a:pt x="115" y="114"/>
                  </a:moveTo>
                  <a:lnTo>
                    <a:pt x="115" y="229"/>
                  </a:lnTo>
                  <a:lnTo>
                    <a:pt x="344" y="229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459" y="0"/>
                  </a:lnTo>
                  <a:lnTo>
                    <a:pt x="459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8" name="Freeform 1369"/>
            <p:cNvSpPr>
              <a:spLocks noEditPoints="1"/>
            </p:cNvSpPr>
            <p:nvPr/>
          </p:nvSpPr>
          <p:spPr bwMode="auto">
            <a:xfrm>
              <a:off x="10023476" y="5845176"/>
              <a:ext cx="73025" cy="55563"/>
            </a:xfrm>
            <a:custGeom>
              <a:avLst/>
              <a:gdLst>
                <a:gd name="T0" fmla="*/ 115 w 459"/>
                <a:gd name="T1" fmla="*/ 114 h 344"/>
                <a:gd name="T2" fmla="*/ 115 w 459"/>
                <a:gd name="T3" fmla="*/ 229 h 344"/>
                <a:gd name="T4" fmla="*/ 344 w 459"/>
                <a:gd name="T5" fmla="*/ 229 h 344"/>
                <a:gd name="T6" fmla="*/ 344 w 459"/>
                <a:gd name="T7" fmla="*/ 114 h 344"/>
                <a:gd name="T8" fmla="*/ 115 w 459"/>
                <a:gd name="T9" fmla="*/ 114 h 344"/>
                <a:gd name="T10" fmla="*/ 0 w 459"/>
                <a:gd name="T11" fmla="*/ 0 h 344"/>
                <a:gd name="T12" fmla="*/ 459 w 459"/>
                <a:gd name="T13" fmla="*/ 0 h 344"/>
                <a:gd name="T14" fmla="*/ 459 w 459"/>
                <a:gd name="T15" fmla="*/ 344 h 344"/>
                <a:gd name="T16" fmla="*/ 0 w 459"/>
                <a:gd name="T17" fmla="*/ 344 h 344"/>
                <a:gd name="T18" fmla="*/ 0 w 459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44">
                  <a:moveTo>
                    <a:pt x="115" y="114"/>
                  </a:moveTo>
                  <a:lnTo>
                    <a:pt x="115" y="229"/>
                  </a:lnTo>
                  <a:lnTo>
                    <a:pt x="344" y="229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459" y="0"/>
                  </a:lnTo>
                  <a:lnTo>
                    <a:pt x="459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34" name="Group 2033"/>
          <p:cNvGrpSpPr/>
          <p:nvPr/>
        </p:nvGrpSpPr>
        <p:grpSpPr>
          <a:xfrm>
            <a:off x="9106046" y="5782111"/>
            <a:ext cx="519112" cy="546101"/>
            <a:chOff x="9091613" y="5781675"/>
            <a:chExt cx="519112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3" name="Freeform 1374"/>
            <p:cNvSpPr>
              <a:spLocks noEditPoints="1"/>
            </p:cNvSpPr>
            <p:nvPr/>
          </p:nvSpPr>
          <p:spPr bwMode="auto">
            <a:xfrm>
              <a:off x="9491663" y="5781675"/>
              <a:ext cx="63500" cy="73025"/>
            </a:xfrm>
            <a:custGeom>
              <a:avLst/>
              <a:gdLst>
                <a:gd name="T0" fmla="*/ 114 w 401"/>
                <a:gd name="T1" fmla="*/ 115 h 459"/>
                <a:gd name="T2" fmla="*/ 114 w 401"/>
                <a:gd name="T3" fmla="*/ 344 h 459"/>
                <a:gd name="T4" fmla="*/ 286 w 401"/>
                <a:gd name="T5" fmla="*/ 344 h 459"/>
                <a:gd name="T6" fmla="*/ 286 w 401"/>
                <a:gd name="T7" fmla="*/ 172 h 459"/>
                <a:gd name="T8" fmla="*/ 283 w 401"/>
                <a:gd name="T9" fmla="*/ 153 h 459"/>
                <a:gd name="T10" fmla="*/ 276 w 401"/>
                <a:gd name="T11" fmla="*/ 137 h 459"/>
                <a:gd name="T12" fmla="*/ 263 w 401"/>
                <a:gd name="T13" fmla="*/ 125 h 459"/>
                <a:gd name="T14" fmla="*/ 248 w 401"/>
                <a:gd name="T15" fmla="*/ 118 h 459"/>
                <a:gd name="T16" fmla="*/ 229 w 401"/>
                <a:gd name="T17" fmla="*/ 115 h 459"/>
                <a:gd name="T18" fmla="*/ 114 w 401"/>
                <a:gd name="T19" fmla="*/ 115 h 459"/>
                <a:gd name="T20" fmla="*/ 57 w 401"/>
                <a:gd name="T21" fmla="*/ 0 h 459"/>
                <a:gd name="T22" fmla="*/ 229 w 401"/>
                <a:gd name="T23" fmla="*/ 0 h 459"/>
                <a:gd name="T24" fmla="*/ 260 w 401"/>
                <a:gd name="T25" fmla="*/ 3 h 459"/>
                <a:gd name="T26" fmla="*/ 289 w 401"/>
                <a:gd name="T27" fmla="*/ 10 h 459"/>
                <a:gd name="T28" fmla="*/ 317 w 401"/>
                <a:gd name="T29" fmla="*/ 23 h 459"/>
                <a:gd name="T30" fmla="*/ 341 w 401"/>
                <a:gd name="T31" fmla="*/ 40 h 459"/>
                <a:gd name="T32" fmla="*/ 361 w 401"/>
                <a:gd name="T33" fmla="*/ 60 h 459"/>
                <a:gd name="T34" fmla="*/ 378 w 401"/>
                <a:gd name="T35" fmla="*/ 84 h 459"/>
                <a:gd name="T36" fmla="*/ 391 w 401"/>
                <a:gd name="T37" fmla="*/ 110 h 459"/>
                <a:gd name="T38" fmla="*/ 398 w 401"/>
                <a:gd name="T39" fmla="*/ 141 h 459"/>
                <a:gd name="T40" fmla="*/ 401 w 401"/>
                <a:gd name="T41" fmla="*/ 172 h 459"/>
                <a:gd name="T42" fmla="*/ 401 w 401"/>
                <a:gd name="T43" fmla="*/ 401 h 459"/>
                <a:gd name="T44" fmla="*/ 398 w 401"/>
                <a:gd name="T45" fmla="*/ 420 h 459"/>
                <a:gd name="T46" fmla="*/ 391 w 401"/>
                <a:gd name="T47" fmla="*/ 437 h 459"/>
                <a:gd name="T48" fmla="*/ 378 w 401"/>
                <a:gd name="T49" fmla="*/ 448 h 459"/>
                <a:gd name="T50" fmla="*/ 362 w 401"/>
                <a:gd name="T51" fmla="*/ 456 h 459"/>
                <a:gd name="T52" fmla="*/ 344 w 401"/>
                <a:gd name="T53" fmla="*/ 459 h 459"/>
                <a:gd name="T54" fmla="*/ 57 w 401"/>
                <a:gd name="T55" fmla="*/ 459 h 459"/>
                <a:gd name="T56" fmla="*/ 37 w 401"/>
                <a:gd name="T57" fmla="*/ 456 h 459"/>
                <a:gd name="T58" fmla="*/ 22 w 401"/>
                <a:gd name="T59" fmla="*/ 448 h 459"/>
                <a:gd name="T60" fmla="*/ 9 w 401"/>
                <a:gd name="T61" fmla="*/ 437 h 459"/>
                <a:gd name="T62" fmla="*/ 2 w 401"/>
                <a:gd name="T63" fmla="*/ 420 h 459"/>
                <a:gd name="T64" fmla="*/ 0 w 401"/>
                <a:gd name="T65" fmla="*/ 401 h 459"/>
                <a:gd name="T66" fmla="*/ 0 w 401"/>
                <a:gd name="T67" fmla="*/ 57 h 459"/>
                <a:gd name="T68" fmla="*/ 2 w 401"/>
                <a:gd name="T69" fmla="*/ 39 h 459"/>
                <a:gd name="T70" fmla="*/ 9 w 401"/>
                <a:gd name="T71" fmla="*/ 22 h 459"/>
                <a:gd name="T72" fmla="*/ 22 w 401"/>
                <a:gd name="T73" fmla="*/ 10 h 459"/>
                <a:gd name="T74" fmla="*/ 37 w 401"/>
                <a:gd name="T75" fmla="*/ 3 h 459"/>
                <a:gd name="T76" fmla="*/ 57 w 401"/>
                <a:gd name="T77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1" h="459">
                  <a:moveTo>
                    <a:pt x="114" y="115"/>
                  </a:moveTo>
                  <a:lnTo>
                    <a:pt x="114" y="344"/>
                  </a:lnTo>
                  <a:lnTo>
                    <a:pt x="286" y="344"/>
                  </a:lnTo>
                  <a:lnTo>
                    <a:pt x="286" y="172"/>
                  </a:lnTo>
                  <a:lnTo>
                    <a:pt x="283" y="153"/>
                  </a:lnTo>
                  <a:lnTo>
                    <a:pt x="276" y="137"/>
                  </a:lnTo>
                  <a:lnTo>
                    <a:pt x="263" y="125"/>
                  </a:lnTo>
                  <a:lnTo>
                    <a:pt x="248" y="118"/>
                  </a:lnTo>
                  <a:lnTo>
                    <a:pt x="229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229" y="0"/>
                  </a:lnTo>
                  <a:lnTo>
                    <a:pt x="260" y="3"/>
                  </a:lnTo>
                  <a:lnTo>
                    <a:pt x="289" y="10"/>
                  </a:lnTo>
                  <a:lnTo>
                    <a:pt x="317" y="23"/>
                  </a:lnTo>
                  <a:lnTo>
                    <a:pt x="341" y="40"/>
                  </a:lnTo>
                  <a:lnTo>
                    <a:pt x="361" y="60"/>
                  </a:lnTo>
                  <a:lnTo>
                    <a:pt x="378" y="84"/>
                  </a:lnTo>
                  <a:lnTo>
                    <a:pt x="391" y="110"/>
                  </a:lnTo>
                  <a:lnTo>
                    <a:pt x="398" y="141"/>
                  </a:lnTo>
                  <a:lnTo>
                    <a:pt x="401" y="172"/>
                  </a:lnTo>
                  <a:lnTo>
                    <a:pt x="401" y="401"/>
                  </a:lnTo>
                  <a:lnTo>
                    <a:pt x="398" y="420"/>
                  </a:lnTo>
                  <a:lnTo>
                    <a:pt x="391" y="437"/>
                  </a:lnTo>
                  <a:lnTo>
                    <a:pt x="378" y="448"/>
                  </a:lnTo>
                  <a:lnTo>
                    <a:pt x="362" y="456"/>
                  </a:lnTo>
                  <a:lnTo>
                    <a:pt x="344" y="459"/>
                  </a:lnTo>
                  <a:lnTo>
                    <a:pt x="57" y="459"/>
                  </a:lnTo>
                  <a:lnTo>
                    <a:pt x="37" y="456"/>
                  </a:lnTo>
                  <a:lnTo>
                    <a:pt x="22" y="448"/>
                  </a:lnTo>
                  <a:lnTo>
                    <a:pt x="9" y="437"/>
                  </a:lnTo>
                  <a:lnTo>
                    <a:pt x="2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4" name="Freeform 1375"/>
            <p:cNvSpPr>
              <a:spLocks noEditPoints="1"/>
            </p:cNvSpPr>
            <p:nvPr/>
          </p:nvSpPr>
          <p:spPr bwMode="auto">
            <a:xfrm>
              <a:off x="9447213" y="5781675"/>
              <a:ext cx="63500" cy="73025"/>
            </a:xfrm>
            <a:custGeom>
              <a:avLst/>
              <a:gdLst>
                <a:gd name="T0" fmla="*/ 172 w 401"/>
                <a:gd name="T1" fmla="*/ 115 h 459"/>
                <a:gd name="T2" fmla="*/ 152 w 401"/>
                <a:gd name="T3" fmla="*/ 118 h 459"/>
                <a:gd name="T4" fmla="*/ 137 w 401"/>
                <a:gd name="T5" fmla="*/ 125 h 459"/>
                <a:gd name="T6" fmla="*/ 124 w 401"/>
                <a:gd name="T7" fmla="*/ 137 h 459"/>
                <a:gd name="T8" fmla="*/ 117 w 401"/>
                <a:gd name="T9" fmla="*/ 153 h 459"/>
                <a:gd name="T10" fmla="*/ 115 w 401"/>
                <a:gd name="T11" fmla="*/ 172 h 459"/>
                <a:gd name="T12" fmla="*/ 115 w 401"/>
                <a:gd name="T13" fmla="*/ 344 h 459"/>
                <a:gd name="T14" fmla="*/ 287 w 401"/>
                <a:gd name="T15" fmla="*/ 344 h 459"/>
                <a:gd name="T16" fmla="*/ 287 w 401"/>
                <a:gd name="T17" fmla="*/ 115 h 459"/>
                <a:gd name="T18" fmla="*/ 172 w 401"/>
                <a:gd name="T19" fmla="*/ 115 h 459"/>
                <a:gd name="T20" fmla="*/ 172 w 401"/>
                <a:gd name="T21" fmla="*/ 0 h 459"/>
                <a:gd name="T22" fmla="*/ 344 w 401"/>
                <a:gd name="T23" fmla="*/ 0 h 459"/>
                <a:gd name="T24" fmla="*/ 363 w 401"/>
                <a:gd name="T25" fmla="*/ 3 h 459"/>
                <a:gd name="T26" fmla="*/ 378 w 401"/>
                <a:gd name="T27" fmla="*/ 10 h 459"/>
                <a:gd name="T28" fmla="*/ 391 w 401"/>
                <a:gd name="T29" fmla="*/ 22 h 459"/>
                <a:gd name="T30" fmla="*/ 398 w 401"/>
                <a:gd name="T31" fmla="*/ 39 h 459"/>
                <a:gd name="T32" fmla="*/ 401 w 401"/>
                <a:gd name="T33" fmla="*/ 57 h 459"/>
                <a:gd name="T34" fmla="*/ 401 w 401"/>
                <a:gd name="T35" fmla="*/ 401 h 459"/>
                <a:gd name="T36" fmla="*/ 398 w 401"/>
                <a:gd name="T37" fmla="*/ 420 h 459"/>
                <a:gd name="T38" fmla="*/ 391 w 401"/>
                <a:gd name="T39" fmla="*/ 437 h 459"/>
                <a:gd name="T40" fmla="*/ 378 w 401"/>
                <a:gd name="T41" fmla="*/ 448 h 459"/>
                <a:gd name="T42" fmla="*/ 363 w 401"/>
                <a:gd name="T43" fmla="*/ 456 h 459"/>
                <a:gd name="T44" fmla="*/ 344 w 401"/>
                <a:gd name="T45" fmla="*/ 459 h 459"/>
                <a:gd name="T46" fmla="*/ 58 w 401"/>
                <a:gd name="T47" fmla="*/ 459 h 459"/>
                <a:gd name="T48" fmla="*/ 38 w 401"/>
                <a:gd name="T49" fmla="*/ 456 h 459"/>
                <a:gd name="T50" fmla="*/ 22 w 401"/>
                <a:gd name="T51" fmla="*/ 448 h 459"/>
                <a:gd name="T52" fmla="*/ 10 w 401"/>
                <a:gd name="T53" fmla="*/ 437 h 459"/>
                <a:gd name="T54" fmla="*/ 2 w 401"/>
                <a:gd name="T55" fmla="*/ 420 h 459"/>
                <a:gd name="T56" fmla="*/ 0 w 401"/>
                <a:gd name="T57" fmla="*/ 401 h 459"/>
                <a:gd name="T58" fmla="*/ 0 w 401"/>
                <a:gd name="T59" fmla="*/ 172 h 459"/>
                <a:gd name="T60" fmla="*/ 2 w 401"/>
                <a:gd name="T61" fmla="*/ 141 h 459"/>
                <a:gd name="T62" fmla="*/ 11 w 401"/>
                <a:gd name="T63" fmla="*/ 110 h 459"/>
                <a:gd name="T64" fmla="*/ 23 w 401"/>
                <a:gd name="T65" fmla="*/ 84 h 459"/>
                <a:gd name="T66" fmla="*/ 40 w 401"/>
                <a:gd name="T67" fmla="*/ 60 h 459"/>
                <a:gd name="T68" fmla="*/ 60 w 401"/>
                <a:gd name="T69" fmla="*/ 40 h 459"/>
                <a:gd name="T70" fmla="*/ 84 w 401"/>
                <a:gd name="T71" fmla="*/ 23 h 459"/>
                <a:gd name="T72" fmla="*/ 111 w 401"/>
                <a:gd name="T73" fmla="*/ 10 h 459"/>
                <a:gd name="T74" fmla="*/ 140 w 401"/>
                <a:gd name="T75" fmla="*/ 3 h 459"/>
                <a:gd name="T76" fmla="*/ 172 w 401"/>
                <a:gd name="T77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1" h="459">
                  <a:moveTo>
                    <a:pt x="172" y="115"/>
                  </a:moveTo>
                  <a:lnTo>
                    <a:pt x="152" y="118"/>
                  </a:lnTo>
                  <a:lnTo>
                    <a:pt x="137" y="125"/>
                  </a:lnTo>
                  <a:lnTo>
                    <a:pt x="124" y="137"/>
                  </a:lnTo>
                  <a:lnTo>
                    <a:pt x="117" y="153"/>
                  </a:lnTo>
                  <a:lnTo>
                    <a:pt x="115" y="172"/>
                  </a:lnTo>
                  <a:lnTo>
                    <a:pt x="115" y="344"/>
                  </a:lnTo>
                  <a:lnTo>
                    <a:pt x="287" y="344"/>
                  </a:lnTo>
                  <a:lnTo>
                    <a:pt x="287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78" y="10"/>
                  </a:lnTo>
                  <a:lnTo>
                    <a:pt x="391" y="22"/>
                  </a:lnTo>
                  <a:lnTo>
                    <a:pt x="398" y="39"/>
                  </a:lnTo>
                  <a:lnTo>
                    <a:pt x="401" y="57"/>
                  </a:lnTo>
                  <a:lnTo>
                    <a:pt x="401" y="401"/>
                  </a:lnTo>
                  <a:lnTo>
                    <a:pt x="398" y="420"/>
                  </a:lnTo>
                  <a:lnTo>
                    <a:pt x="391" y="437"/>
                  </a:lnTo>
                  <a:lnTo>
                    <a:pt x="378" y="448"/>
                  </a:lnTo>
                  <a:lnTo>
                    <a:pt x="363" y="456"/>
                  </a:lnTo>
                  <a:lnTo>
                    <a:pt x="344" y="459"/>
                  </a:lnTo>
                  <a:lnTo>
                    <a:pt x="58" y="459"/>
                  </a:lnTo>
                  <a:lnTo>
                    <a:pt x="38" y="456"/>
                  </a:lnTo>
                  <a:lnTo>
                    <a:pt x="22" y="448"/>
                  </a:lnTo>
                  <a:lnTo>
                    <a:pt x="10" y="437"/>
                  </a:lnTo>
                  <a:lnTo>
                    <a:pt x="2" y="420"/>
                  </a:lnTo>
                  <a:lnTo>
                    <a:pt x="0" y="401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1" y="10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5" name="Freeform 1376"/>
            <p:cNvSpPr>
              <a:spLocks noEditPoints="1"/>
            </p:cNvSpPr>
            <p:nvPr/>
          </p:nvSpPr>
          <p:spPr bwMode="auto">
            <a:xfrm>
              <a:off x="9091613" y="5808663"/>
              <a:ext cx="254000" cy="255588"/>
            </a:xfrm>
            <a:custGeom>
              <a:avLst/>
              <a:gdLst>
                <a:gd name="T0" fmla="*/ 152 w 1605"/>
                <a:gd name="T1" fmla="*/ 118 h 1605"/>
                <a:gd name="T2" fmla="*/ 124 w 1605"/>
                <a:gd name="T3" fmla="*/ 137 h 1605"/>
                <a:gd name="T4" fmla="*/ 115 w 1605"/>
                <a:gd name="T5" fmla="*/ 172 h 1605"/>
                <a:gd name="T6" fmla="*/ 117 w 1605"/>
                <a:gd name="T7" fmla="*/ 1452 h 1605"/>
                <a:gd name="T8" fmla="*/ 137 w 1605"/>
                <a:gd name="T9" fmla="*/ 1480 h 1605"/>
                <a:gd name="T10" fmla="*/ 172 w 1605"/>
                <a:gd name="T11" fmla="*/ 1491 h 1605"/>
                <a:gd name="T12" fmla="*/ 1452 w 1605"/>
                <a:gd name="T13" fmla="*/ 1488 h 1605"/>
                <a:gd name="T14" fmla="*/ 1480 w 1605"/>
                <a:gd name="T15" fmla="*/ 1469 h 1605"/>
                <a:gd name="T16" fmla="*/ 1490 w 1605"/>
                <a:gd name="T17" fmla="*/ 1433 h 1605"/>
                <a:gd name="T18" fmla="*/ 1487 w 1605"/>
                <a:gd name="T19" fmla="*/ 153 h 1605"/>
                <a:gd name="T20" fmla="*/ 1467 w 1605"/>
                <a:gd name="T21" fmla="*/ 125 h 1605"/>
                <a:gd name="T22" fmla="*/ 1433 w 1605"/>
                <a:gd name="T23" fmla="*/ 115 h 1605"/>
                <a:gd name="T24" fmla="*/ 172 w 1605"/>
                <a:gd name="T25" fmla="*/ 0 h 1605"/>
                <a:gd name="T26" fmla="*/ 1464 w 1605"/>
                <a:gd name="T27" fmla="*/ 3 h 1605"/>
                <a:gd name="T28" fmla="*/ 1520 w 1605"/>
                <a:gd name="T29" fmla="*/ 23 h 1605"/>
                <a:gd name="T30" fmla="*/ 1565 w 1605"/>
                <a:gd name="T31" fmla="*/ 60 h 1605"/>
                <a:gd name="T32" fmla="*/ 1594 w 1605"/>
                <a:gd name="T33" fmla="*/ 110 h 1605"/>
                <a:gd name="T34" fmla="*/ 1605 w 1605"/>
                <a:gd name="T35" fmla="*/ 172 h 1605"/>
                <a:gd name="T36" fmla="*/ 1602 w 1605"/>
                <a:gd name="T37" fmla="*/ 1465 h 1605"/>
                <a:gd name="T38" fmla="*/ 1582 w 1605"/>
                <a:gd name="T39" fmla="*/ 1521 h 1605"/>
                <a:gd name="T40" fmla="*/ 1544 w 1605"/>
                <a:gd name="T41" fmla="*/ 1566 h 1605"/>
                <a:gd name="T42" fmla="*/ 1493 w 1605"/>
                <a:gd name="T43" fmla="*/ 1595 h 1605"/>
                <a:gd name="T44" fmla="*/ 1433 w 1605"/>
                <a:gd name="T45" fmla="*/ 1605 h 1605"/>
                <a:gd name="T46" fmla="*/ 140 w 1605"/>
                <a:gd name="T47" fmla="*/ 1602 h 1605"/>
                <a:gd name="T48" fmla="*/ 83 w 1605"/>
                <a:gd name="T49" fmla="*/ 1582 h 1605"/>
                <a:gd name="T50" fmla="*/ 40 w 1605"/>
                <a:gd name="T51" fmla="*/ 1545 h 1605"/>
                <a:gd name="T52" fmla="*/ 10 w 1605"/>
                <a:gd name="T53" fmla="*/ 1495 h 1605"/>
                <a:gd name="T54" fmla="*/ 0 w 1605"/>
                <a:gd name="T55" fmla="*/ 1433 h 1605"/>
                <a:gd name="T56" fmla="*/ 2 w 1605"/>
                <a:gd name="T57" fmla="*/ 141 h 1605"/>
                <a:gd name="T58" fmla="*/ 23 w 1605"/>
                <a:gd name="T59" fmla="*/ 84 h 1605"/>
                <a:gd name="T60" fmla="*/ 59 w 1605"/>
                <a:gd name="T61" fmla="*/ 40 h 1605"/>
                <a:gd name="T62" fmla="*/ 110 w 1605"/>
                <a:gd name="T63" fmla="*/ 10 h 1605"/>
                <a:gd name="T64" fmla="*/ 172 w 1605"/>
                <a:gd name="T65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5" h="1605">
                  <a:moveTo>
                    <a:pt x="172" y="115"/>
                  </a:moveTo>
                  <a:lnTo>
                    <a:pt x="152" y="118"/>
                  </a:lnTo>
                  <a:lnTo>
                    <a:pt x="137" y="125"/>
                  </a:lnTo>
                  <a:lnTo>
                    <a:pt x="124" y="137"/>
                  </a:lnTo>
                  <a:lnTo>
                    <a:pt x="117" y="153"/>
                  </a:lnTo>
                  <a:lnTo>
                    <a:pt x="115" y="172"/>
                  </a:lnTo>
                  <a:lnTo>
                    <a:pt x="115" y="1433"/>
                  </a:lnTo>
                  <a:lnTo>
                    <a:pt x="117" y="1452"/>
                  </a:lnTo>
                  <a:lnTo>
                    <a:pt x="124" y="1469"/>
                  </a:lnTo>
                  <a:lnTo>
                    <a:pt x="137" y="1480"/>
                  </a:lnTo>
                  <a:lnTo>
                    <a:pt x="152" y="1488"/>
                  </a:lnTo>
                  <a:lnTo>
                    <a:pt x="172" y="1491"/>
                  </a:lnTo>
                  <a:lnTo>
                    <a:pt x="1433" y="1491"/>
                  </a:lnTo>
                  <a:lnTo>
                    <a:pt x="1452" y="1488"/>
                  </a:lnTo>
                  <a:lnTo>
                    <a:pt x="1467" y="1480"/>
                  </a:lnTo>
                  <a:lnTo>
                    <a:pt x="1480" y="1469"/>
                  </a:lnTo>
                  <a:lnTo>
                    <a:pt x="1487" y="1452"/>
                  </a:lnTo>
                  <a:lnTo>
                    <a:pt x="1490" y="1433"/>
                  </a:lnTo>
                  <a:lnTo>
                    <a:pt x="1490" y="172"/>
                  </a:lnTo>
                  <a:lnTo>
                    <a:pt x="1487" y="153"/>
                  </a:lnTo>
                  <a:lnTo>
                    <a:pt x="1480" y="137"/>
                  </a:lnTo>
                  <a:lnTo>
                    <a:pt x="1467" y="125"/>
                  </a:lnTo>
                  <a:lnTo>
                    <a:pt x="1452" y="118"/>
                  </a:lnTo>
                  <a:lnTo>
                    <a:pt x="1433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1433" y="0"/>
                  </a:lnTo>
                  <a:lnTo>
                    <a:pt x="1464" y="3"/>
                  </a:lnTo>
                  <a:lnTo>
                    <a:pt x="1493" y="10"/>
                  </a:lnTo>
                  <a:lnTo>
                    <a:pt x="1520" y="23"/>
                  </a:lnTo>
                  <a:lnTo>
                    <a:pt x="1544" y="40"/>
                  </a:lnTo>
                  <a:lnTo>
                    <a:pt x="1565" y="60"/>
                  </a:lnTo>
                  <a:lnTo>
                    <a:pt x="1582" y="84"/>
                  </a:lnTo>
                  <a:lnTo>
                    <a:pt x="1594" y="110"/>
                  </a:lnTo>
                  <a:lnTo>
                    <a:pt x="1602" y="141"/>
                  </a:lnTo>
                  <a:lnTo>
                    <a:pt x="1605" y="172"/>
                  </a:lnTo>
                  <a:lnTo>
                    <a:pt x="1605" y="1433"/>
                  </a:lnTo>
                  <a:lnTo>
                    <a:pt x="1602" y="1465"/>
                  </a:lnTo>
                  <a:lnTo>
                    <a:pt x="1594" y="1495"/>
                  </a:lnTo>
                  <a:lnTo>
                    <a:pt x="1582" y="1521"/>
                  </a:lnTo>
                  <a:lnTo>
                    <a:pt x="1565" y="1545"/>
                  </a:lnTo>
                  <a:lnTo>
                    <a:pt x="1544" y="1566"/>
                  </a:lnTo>
                  <a:lnTo>
                    <a:pt x="1520" y="1582"/>
                  </a:lnTo>
                  <a:lnTo>
                    <a:pt x="1493" y="1595"/>
                  </a:lnTo>
                  <a:lnTo>
                    <a:pt x="1464" y="1602"/>
                  </a:lnTo>
                  <a:lnTo>
                    <a:pt x="1433" y="1605"/>
                  </a:lnTo>
                  <a:lnTo>
                    <a:pt x="172" y="1605"/>
                  </a:lnTo>
                  <a:lnTo>
                    <a:pt x="140" y="1602"/>
                  </a:lnTo>
                  <a:lnTo>
                    <a:pt x="110" y="1595"/>
                  </a:lnTo>
                  <a:lnTo>
                    <a:pt x="83" y="1582"/>
                  </a:lnTo>
                  <a:lnTo>
                    <a:pt x="59" y="1566"/>
                  </a:lnTo>
                  <a:lnTo>
                    <a:pt x="40" y="1545"/>
                  </a:lnTo>
                  <a:lnTo>
                    <a:pt x="23" y="1521"/>
                  </a:lnTo>
                  <a:lnTo>
                    <a:pt x="10" y="1495"/>
                  </a:lnTo>
                  <a:lnTo>
                    <a:pt x="2" y="1465"/>
                  </a:lnTo>
                  <a:lnTo>
                    <a:pt x="0" y="1433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59" y="40"/>
                  </a:lnTo>
                  <a:lnTo>
                    <a:pt x="83" y="23"/>
                  </a:lnTo>
                  <a:lnTo>
                    <a:pt x="110" y="10"/>
                  </a:lnTo>
                  <a:lnTo>
                    <a:pt x="140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6" name="Freeform 1377"/>
            <p:cNvSpPr>
              <a:spLocks noEditPoints="1"/>
            </p:cNvSpPr>
            <p:nvPr/>
          </p:nvSpPr>
          <p:spPr bwMode="auto">
            <a:xfrm>
              <a:off x="9118600" y="5835650"/>
              <a:ext cx="492125" cy="382588"/>
            </a:xfrm>
            <a:custGeom>
              <a:avLst/>
              <a:gdLst>
                <a:gd name="T0" fmla="*/ 1433 w 3095"/>
                <a:gd name="T1" fmla="*/ 1261 h 2408"/>
                <a:gd name="T2" fmla="*/ 1422 w 3095"/>
                <a:gd name="T3" fmla="*/ 1323 h 2408"/>
                <a:gd name="T4" fmla="*/ 1393 w 3095"/>
                <a:gd name="T5" fmla="*/ 1373 h 2408"/>
                <a:gd name="T6" fmla="*/ 1348 w 3095"/>
                <a:gd name="T7" fmla="*/ 1410 h 2408"/>
                <a:gd name="T8" fmla="*/ 1292 w 3095"/>
                <a:gd name="T9" fmla="*/ 1430 h 2408"/>
                <a:gd name="T10" fmla="*/ 115 w 3095"/>
                <a:gd name="T11" fmla="*/ 1433 h 2408"/>
                <a:gd name="T12" fmla="*/ 117 w 3095"/>
                <a:gd name="T13" fmla="*/ 2153 h 2408"/>
                <a:gd name="T14" fmla="*/ 137 w 3095"/>
                <a:gd name="T15" fmla="*/ 2209 h 2408"/>
                <a:gd name="T16" fmla="*/ 174 w 3095"/>
                <a:gd name="T17" fmla="*/ 2254 h 2408"/>
                <a:gd name="T18" fmla="*/ 225 w 3095"/>
                <a:gd name="T19" fmla="*/ 2283 h 2408"/>
                <a:gd name="T20" fmla="*/ 287 w 3095"/>
                <a:gd name="T21" fmla="*/ 2293 h 2408"/>
                <a:gd name="T22" fmla="*/ 2840 w 3095"/>
                <a:gd name="T23" fmla="*/ 2290 h 2408"/>
                <a:gd name="T24" fmla="*/ 2896 w 3095"/>
                <a:gd name="T25" fmla="*/ 2270 h 2408"/>
                <a:gd name="T26" fmla="*/ 2941 w 3095"/>
                <a:gd name="T27" fmla="*/ 2233 h 2408"/>
                <a:gd name="T28" fmla="*/ 2970 w 3095"/>
                <a:gd name="T29" fmla="*/ 2183 h 2408"/>
                <a:gd name="T30" fmla="*/ 2980 w 3095"/>
                <a:gd name="T31" fmla="*/ 2121 h 2408"/>
                <a:gd name="T32" fmla="*/ 2977 w 3095"/>
                <a:gd name="T33" fmla="*/ 255 h 2408"/>
                <a:gd name="T34" fmla="*/ 2957 w 3095"/>
                <a:gd name="T35" fmla="*/ 199 h 2408"/>
                <a:gd name="T36" fmla="*/ 2920 w 3095"/>
                <a:gd name="T37" fmla="*/ 154 h 2408"/>
                <a:gd name="T38" fmla="*/ 2869 w 3095"/>
                <a:gd name="T39" fmla="*/ 125 h 2408"/>
                <a:gd name="T40" fmla="*/ 2808 w 3095"/>
                <a:gd name="T41" fmla="*/ 115 h 2408"/>
                <a:gd name="T42" fmla="*/ 1375 w 3095"/>
                <a:gd name="T43" fmla="*/ 0 h 2408"/>
                <a:gd name="T44" fmla="*/ 2851 w 3095"/>
                <a:gd name="T45" fmla="*/ 3 h 2408"/>
                <a:gd name="T46" fmla="*/ 2929 w 3095"/>
                <a:gd name="T47" fmla="*/ 26 h 2408"/>
                <a:gd name="T48" fmla="*/ 2997 w 3095"/>
                <a:gd name="T49" fmla="*/ 70 h 2408"/>
                <a:gd name="T50" fmla="*/ 3049 w 3095"/>
                <a:gd name="T51" fmla="*/ 129 h 2408"/>
                <a:gd name="T52" fmla="*/ 3082 w 3095"/>
                <a:gd name="T53" fmla="*/ 203 h 2408"/>
                <a:gd name="T54" fmla="*/ 3095 w 3095"/>
                <a:gd name="T55" fmla="*/ 287 h 2408"/>
                <a:gd name="T56" fmla="*/ 3092 w 3095"/>
                <a:gd name="T57" fmla="*/ 2164 h 2408"/>
                <a:gd name="T58" fmla="*/ 3068 w 3095"/>
                <a:gd name="T59" fmla="*/ 2243 h 2408"/>
                <a:gd name="T60" fmla="*/ 3025 w 3095"/>
                <a:gd name="T61" fmla="*/ 2310 h 2408"/>
                <a:gd name="T62" fmla="*/ 2965 w 3095"/>
                <a:gd name="T63" fmla="*/ 2362 h 2408"/>
                <a:gd name="T64" fmla="*/ 2892 w 3095"/>
                <a:gd name="T65" fmla="*/ 2397 h 2408"/>
                <a:gd name="T66" fmla="*/ 2808 w 3095"/>
                <a:gd name="T67" fmla="*/ 2408 h 2408"/>
                <a:gd name="T68" fmla="*/ 243 w 3095"/>
                <a:gd name="T69" fmla="*/ 2405 h 2408"/>
                <a:gd name="T70" fmla="*/ 165 w 3095"/>
                <a:gd name="T71" fmla="*/ 2382 h 2408"/>
                <a:gd name="T72" fmla="*/ 97 w 3095"/>
                <a:gd name="T73" fmla="*/ 2338 h 2408"/>
                <a:gd name="T74" fmla="*/ 45 w 3095"/>
                <a:gd name="T75" fmla="*/ 2279 h 2408"/>
                <a:gd name="T76" fmla="*/ 11 w 3095"/>
                <a:gd name="T77" fmla="*/ 2205 h 2408"/>
                <a:gd name="T78" fmla="*/ 0 w 3095"/>
                <a:gd name="T79" fmla="*/ 2121 h 2408"/>
                <a:gd name="T80" fmla="*/ 2 w 3095"/>
                <a:gd name="T81" fmla="*/ 1357 h 2408"/>
                <a:gd name="T82" fmla="*/ 22 w 3095"/>
                <a:gd name="T83" fmla="*/ 1329 h 2408"/>
                <a:gd name="T84" fmla="*/ 57 w 3095"/>
                <a:gd name="T85" fmla="*/ 1319 h 2408"/>
                <a:gd name="T86" fmla="*/ 1280 w 3095"/>
                <a:gd name="T87" fmla="*/ 1316 h 2408"/>
                <a:gd name="T88" fmla="*/ 1308 w 3095"/>
                <a:gd name="T89" fmla="*/ 1297 h 2408"/>
                <a:gd name="T90" fmla="*/ 1318 w 3095"/>
                <a:gd name="T91" fmla="*/ 1261 h 2408"/>
                <a:gd name="T92" fmla="*/ 1320 w 3095"/>
                <a:gd name="T93" fmla="*/ 39 h 2408"/>
                <a:gd name="T94" fmla="*/ 1340 w 3095"/>
                <a:gd name="T95" fmla="*/ 10 h 2408"/>
                <a:gd name="T96" fmla="*/ 1375 w 3095"/>
                <a:gd name="T97" fmla="*/ 0 h 2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95" h="2408">
                  <a:moveTo>
                    <a:pt x="1433" y="115"/>
                  </a:moveTo>
                  <a:lnTo>
                    <a:pt x="1433" y="1261"/>
                  </a:lnTo>
                  <a:lnTo>
                    <a:pt x="1430" y="1293"/>
                  </a:lnTo>
                  <a:lnTo>
                    <a:pt x="1422" y="1323"/>
                  </a:lnTo>
                  <a:lnTo>
                    <a:pt x="1410" y="1349"/>
                  </a:lnTo>
                  <a:lnTo>
                    <a:pt x="1393" y="1373"/>
                  </a:lnTo>
                  <a:lnTo>
                    <a:pt x="1372" y="1394"/>
                  </a:lnTo>
                  <a:lnTo>
                    <a:pt x="1348" y="1410"/>
                  </a:lnTo>
                  <a:lnTo>
                    <a:pt x="1321" y="1423"/>
                  </a:lnTo>
                  <a:lnTo>
                    <a:pt x="1292" y="1430"/>
                  </a:lnTo>
                  <a:lnTo>
                    <a:pt x="1261" y="1433"/>
                  </a:lnTo>
                  <a:lnTo>
                    <a:pt x="115" y="1433"/>
                  </a:lnTo>
                  <a:lnTo>
                    <a:pt x="115" y="2121"/>
                  </a:lnTo>
                  <a:lnTo>
                    <a:pt x="117" y="2153"/>
                  </a:lnTo>
                  <a:lnTo>
                    <a:pt x="125" y="2183"/>
                  </a:lnTo>
                  <a:lnTo>
                    <a:pt x="137" y="2209"/>
                  </a:lnTo>
                  <a:lnTo>
                    <a:pt x="154" y="2233"/>
                  </a:lnTo>
                  <a:lnTo>
                    <a:pt x="174" y="2254"/>
                  </a:lnTo>
                  <a:lnTo>
                    <a:pt x="198" y="2270"/>
                  </a:lnTo>
                  <a:lnTo>
                    <a:pt x="225" y="2283"/>
                  </a:lnTo>
                  <a:lnTo>
                    <a:pt x="254" y="2290"/>
                  </a:lnTo>
                  <a:lnTo>
                    <a:pt x="287" y="2293"/>
                  </a:lnTo>
                  <a:lnTo>
                    <a:pt x="2808" y="2293"/>
                  </a:lnTo>
                  <a:lnTo>
                    <a:pt x="2840" y="2290"/>
                  </a:lnTo>
                  <a:lnTo>
                    <a:pt x="2869" y="2283"/>
                  </a:lnTo>
                  <a:lnTo>
                    <a:pt x="2896" y="2270"/>
                  </a:lnTo>
                  <a:lnTo>
                    <a:pt x="2920" y="2254"/>
                  </a:lnTo>
                  <a:lnTo>
                    <a:pt x="2941" y="2233"/>
                  </a:lnTo>
                  <a:lnTo>
                    <a:pt x="2957" y="2209"/>
                  </a:lnTo>
                  <a:lnTo>
                    <a:pt x="2970" y="2183"/>
                  </a:lnTo>
                  <a:lnTo>
                    <a:pt x="2977" y="2153"/>
                  </a:lnTo>
                  <a:lnTo>
                    <a:pt x="2980" y="2121"/>
                  </a:lnTo>
                  <a:lnTo>
                    <a:pt x="2980" y="287"/>
                  </a:lnTo>
                  <a:lnTo>
                    <a:pt x="2977" y="255"/>
                  </a:lnTo>
                  <a:lnTo>
                    <a:pt x="2970" y="225"/>
                  </a:lnTo>
                  <a:lnTo>
                    <a:pt x="2957" y="199"/>
                  </a:lnTo>
                  <a:lnTo>
                    <a:pt x="2941" y="175"/>
                  </a:lnTo>
                  <a:lnTo>
                    <a:pt x="2920" y="154"/>
                  </a:lnTo>
                  <a:lnTo>
                    <a:pt x="2896" y="138"/>
                  </a:lnTo>
                  <a:lnTo>
                    <a:pt x="2869" y="125"/>
                  </a:lnTo>
                  <a:lnTo>
                    <a:pt x="2840" y="118"/>
                  </a:lnTo>
                  <a:lnTo>
                    <a:pt x="2808" y="115"/>
                  </a:lnTo>
                  <a:lnTo>
                    <a:pt x="1433" y="115"/>
                  </a:lnTo>
                  <a:close/>
                  <a:moveTo>
                    <a:pt x="1375" y="0"/>
                  </a:moveTo>
                  <a:lnTo>
                    <a:pt x="2808" y="0"/>
                  </a:lnTo>
                  <a:lnTo>
                    <a:pt x="2851" y="3"/>
                  </a:lnTo>
                  <a:lnTo>
                    <a:pt x="2892" y="11"/>
                  </a:lnTo>
                  <a:lnTo>
                    <a:pt x="2929" y="26"/>
                  </a:lnTo>
                  <a:lnTo>
                    <a:pt x="2965" y="46"/>
                  </a:lnTo>
                  <a:lnTo>
                    <a:pt x="2997" y="70"/>
                  </a:lnTo>
                  <a:lnTo>
                    <a:pt x="3025" y="98"/>
                  </a:lnTo>
                  <a:lnTo>
                    <a:pt x="3049" y="129"/>
                  </a:lnTo>
                  <a:lnTo>
                    <a:pt x="3068" y="165"/>
                  </a:lnTo>
                  <a:lnTo>
                    <a:pt x="3082" y="203"/>
                  </a:lnTo>
                  <a:lnTo>
                    <a:pt x="3092" y="244"/>
                  </a:lnTo>
                  <a:lnTo>
                    <a:pt x="3095" y="287"/>
                  </a:lnTo>
                  <a:lnTo>
                    <a:pt x="3095" y="2121"/>
                  </a:lnTo>
                  <a:lnTo>
                    <a:pt x="3092" y="2164"/>
                  </a:lnTo>
                  <a:lnTo>
                    <a:pt x="3082" y="2205"/>
                  </a:lnTo>
                  <a:lnTo>
                    <a:pt x="3068" y="2243"/>
                  </a:lnTo>
                  <a:lnTo>
                    <a:pt x="3049" y="2279"/>
                  </a:lnTo>
                  <a:lnTo>
                    <a:pt x="3025" y="2310"/>
                  </a:lnTo>
                  <a:lnTo>
                    <a:pt x="2997" y="2338"/>
                  </a:lnTo>
                  <a:lnTo>
                    <a:pt x="2965" y="2362"/>
                  </a:lnTo>
                  <a:lnTo>
                    <a:pt x="2929" y="2382"/>
                  </a:lnTo>
                  <a:lnTo>
                    <a:pt x="2892" y="2397"/>
                  </a:lnTo>
                  <a:lnTo>
                    <a:pt x="2851" y="2405"/>
                  </a:lnTo>
                  <a:lnTo>
                    <a:pt x="2808" y="2408"/>
                  </a:lnTo>
                  <a:lnTo>
                    <a:pt x="287" y="2408"/>
                  </a:lnTo>
                  <a:lnTo>
                    <a:pt x="243" y="2405"/>
                  </a:lnTo>
                  <a:lnTo>
                    <a:pt x="202" y="2397"/>
                  </a:lnTo>
                  <a:lnTo>
                    <a:pt x="165" y="2382"/>
                  </a:lnTo>
                  <a:lnTo>
                    <a:pt x="129" y="2362"/>
                  </a:lnTo>
                  <a:lnTo>
                    <a:pt x="97" y="2338"/>
                  </a:lnTo>
                  <a:lnTo>
                    <a:pt x="69" y="2310"/>
                  </a:lnTo>
                  <a:lnTo>
                    <a:pt x="45" y="2279"/>
                  </a:lnTo>
                  <a:lnTo>
                    <a:pt x="26" y="2243"/>
                  </a:lnTo>
                  <a:lnTo>
                    <a:pt x="11" y="2205"/>
                  </a:lnTo>
                  <a:lnTo>
                    <a:pt x="3" y="2164"/>
                  </a:lnTo>
                  <a:lnTo>
                    <a:pt x="0" y="2121"/>
                  </a:lnTo>
                  <a:lnTo>
                    <a:pt x="0" y="1376"/>
                  </a:lnTo>
                  <a:lnTo>
                    <a:pt x="2" y="1357"/>
                  </a:lnTo>
                  <a:lnTo>
                    <a:pt x="9" y="1341"/>
                  </a:lnTo>
                  <a:lnTo>
                    <a:pt x="22" y="1329"/>
                  </a:lnTo>
                  <a:lnTo>
                    <a:pt x="37" y="1322"/>
                  </a:lnTo>
                  <a:lnTo>
                    <a:pt x="57" y="1319"/>
                  </a:lnTo>
                  <a:lnTo>
                    <a:pt x="1261" y="1319"/>
                  </a:lnTo>
                  <a:lnTo>
                    <a:pt x="1280" y="1316"/>
                  </a:lnTo>
                  <a:lnTo>
                    <a:pt x="1295" y="1308"/>
                  </a:lnTo>
                  <a:lnTo>
                    <a:pt x="1308" y="1297"/>
                  </a:lnTo>
                  <a:lnTo>
                    <a:pt x="1315" y="1280"/>
                  </a:lnTo>
                  <a:lnTo>
                    <a:pt x="1318" y="1261"/>
                  </a:lnTo>
                  <a:lnTo>
                    <a:pt x="1318" y="57"/>
                  </a:lnTo>
                  <a:lnTo>
                    <a:pt x="1320" y="39"/>
                  </a:lnTo>
                  <a:lnTo>
                    <a:pt x="1328" y="22"/>
                  </a:lnTo>
                  <a:lnTo>
                    <a:pt x="1340" y="10"/>
                  </a:lnTo>
                  <a:lnTo>
                    <a:pt x="1356" y="3"/>
                  </a:lnTo>
                  <a:lnTo>
                    <a:pt x="1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7" name="Freeform 1378"/>
            <p:cNvSpPr>
              <a:spLocks noEditPoints="1"/>
            </p:cNvSpPr>
            <p:nvPr/>
          </p:nvSpPr>
          <p:spPr bwMode="auto">
            <a:xfrm>
              <a:off x="9291638" y="6200775"/>
              <a:ext cx="146050" cy="53975"/>
            </a:xfrm>
            <a:custGeom>
              <a:avLst/>
              <a:gdLst>
                <a:gd name="T0" fmla="*/ 115 w 917"/>
                <a:gd name="T1" fmla="*/ 115 h 344"/>
                <a:gd name="T2" fmla="*/ 115 w 917"/>
                <a:gd name="T3" fmla="*/ 230 h 344"/>
                <a:gd name="T4" fmla="*/ 802 w 917"/>
                <a:gd name="T5" fmla="*/ 230 h 344"/>
                <a:gd name="T6" fmla="*/ 802 w 917"/>
                <a:gd name="T7" fmla="*/ 115 h 344"/>
                <a:gd name="T8" fmla="*/ 115 w 917"/>
                <a:gd name="T9" fmla="*/ 115 h 344"/>
                <a:gd name="T10" fmla="*/ 57 w 917"/>
                <a:gd name="T11" fmla="*/ 0 h 344"/>
                <a:gd name="T12" fmla="*/ 860 w 917"/>
                <a:gd name="T13" fmla="*/ 0 h 344"/>
                <a:gd name="T14" fmla="*/ 878 w 917"/>
                <a:gd name="T15" fmla="*/ 3 h 344"/>
                <a:gd name="T16" fmla="*/ 894 w 917"/>
                <a:gd name="T17" fmla="*/ 11 h 344"/>
                <a:gd name="T18" fmla="*/ 906 w 917"/>
                <a:gd name="T19" fmla="*/ 22 h 344"/>
                <a:gd name="T20" fmla="*/ 914 w 917"/>
                <a:gd name="T21" fmla="*/ 39 h 344"/>
                <a:gd name="T22" fmla="*/ 917 w 917"/>
                <a:gd name="T23" fmla="*/ 58 h 344"/>
                <a:gd name="T24" fmla="*/ 917 w 917"/>
                <a:gd name="T25" fmla="*/ 287 h 344"/>
                <a:gd name="T26" fmla="*/ 914 w 917"/>
                <a:gd name="T27" fmla="*/ 306 h 344"/>
                <a:gd name="T28" fmla="*/ 906 w 917"/>
                <a:gd name="T29" fmla="*/ 322 h 344"/>
                <a:gd name="T30" fmla="*/ 894 w 917"/>
                <a:gd name="T31" fmla="*/ 334 h 344"/>
                <a:gd name="T32" fmla="*/ 878 w 917"/>
                <a:gd name="T33" fmla="*/ 341 h 344"/>
                <a:gd name="T34" fmla="*/ 860 w 917"/>
                <a:gd name="T35" fmla="*/ 344 h 344"/>
                <a:gd name="T36" fmla="*/ 57 w 917"/>
                <a:gd name="T37" fmla="*/ 344 h 344"/>
                <a:gd name="T38" fmla="*/ 37 w 917"/>
                <a:gd name="T39" fmla="*/ 341 h 344"/>
                <a:gd name="T40" fmla="*/ 22 w 917"/>
                <a:gd name="T41" fmla="*/ 334 h 344"/>
                <a:gd name="T42" fmla="*/ 9 w 917"/>
                <a:gd name="T43" fmla="*/ 322 h 344"/>
                <a:gd name="T44" fmla="*/ 2 w 917"/>
                <a:gd name="T45" fmla="*/ 306 h 344"/>
                <a:gd name="T46" fmla="*/ 0 w 917"/>
                <a:gd name="T47" fmla="*/ 287 h 344"/>
                <a:gd name="T48" fmla="*/ 0 w 917"/>
                <a:gd name="T49" fmla="*/ 58 h 344"/>
                <a:gd name="T50" fmla="*/ 2 w 917"/>
                <a:gd name="T51" fmla="*/ 39 h 344"/>
                <a:gd name="T52" fmla="*/ 9 w 917"/>
                <a:gd name="T53" fmla="*/ 22 h 344"/>
                <a:gd name="T54" fmla="*/ 22 w 917"/>
                <a:gd name="T55" fmla="*/ 11 h 344"/>
                <a:gd name="T56" fmla="*/ 37 w 917"/>
                <a:gd name="T57" fmla="*/ 3 h 344"/>
                <a:gd name="T58" fmla="*/ 57 w 917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7" h="344">
                  <a:moveTo>
                    <a:pt x="115" y="115"/>
                  </a:moveTo>
                  <a:lnTo>
                    <a:pt x="115" y="230"/>
                  </a:lnTo>
                  <a:lnTo>
                    <a:pt x="802" y="230"/>
                  </a:lnTo>
                  <a:lnTo>
                    <a:pt x="802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860" y="0"/>
                  </a:lnTo>
                  <a:lnTo>
                    <a:pt x="878" y="3"/>
                  </a:lnTo>
                  <a:lnTo>
                    <a:pt x="894" y="11"/>
                  </a:lnTo>
                  <a:lnTo>
                    <a:pt x="906" y="22"/>
                  </a:lnTo>
                  <a:lnTo>
                    <a:pt x="914" y="39"/>
                  </a:lnTo>
                  <a:lnTo>
                    <a:pt x="917" y="58"/>
                  </a:lnTo>
                  <a:lnTo>
                    <a:pt x="917" y="287"/>
                  </a:lnTo>
                  <a:lnTo>
                    <a:pt x="914" y="306"/>
                  </a:lnTo>
                  <a:lnTo>
                    <a:pt x="906" y="322"/>
                  </a:lnTo>
                  <a:lnTo>
                    <a:pt x="894" y="334"/>
                  </a:lnTo>
                  <a:lnTo>
                    <a:pt x="878" y="341"/>
                  </a:lnTo>
                  <a:lnTo>
                    <a:pt x="860" y="344"/>
                  </a:lnTo>
                  <a:lnTo>
                    <a:pt x="57" y="344"/>
                  </a:lnTo>
                  <a:lnTo>
                    <a:pt x="37" y="341"/>
                  </a:lnTo>
                  <a:lnTo>
                    <a:pt x="22" y="334"/>
                  </a:lnTo>
                  <a:lnTo>
                    <a:pt x="9" y="322"/>
                  </a:lnTo>
                  <a:lnTo>
                    <a:pt x="2" y="306"/>
                  </a:lnTo>
                  <a:lnTo>
                    <a:pt x="0" y="287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8" name="Freeform 1379"/>
            <p:cNvSpPr>
              <a:spLocks noEditPoints="1"/>
            </p:cNvSpPr>
            <p:nvPr/>
          </p:nvSpPr>
          <p:spPr bwMode="auto">
            <a:xfrm>
              <a:off x="9328150" y="6237288"/>
              <a:ext cx="73025" cy="90488"/>
            </a:xfrm>
            <a:custGeom>
              <a:avLst/>
              <a:gdLst>
                <a:gd name="T0" fmla="*/ 115 w 459"/>
                <a:gd name="T1" fmla="*/ 114 h 573"/>
                <a:gd name="T2" fmla="*/ 115 w 459"/>
                <a:gd name="T3" fmla="*/ 458 h 573"/>
                <a:gd name="T4" fmla="*/ 344 w 459"/>
                <a:gd name="T5" fmla="*/ 458 h 573"/>
                <a:gd name="T6" fmla="*/ 344 w 459"/>
                <a:gd name="T7" fmla="*/ 114 h 573"/>
                <a:gd name="T8" fmla="*/ 115 w 459"/>
                <a:gd name="T9" fmla="*/ 114 h 573"/>
                <a:gd name="T10" fmla="*/ 57 w 459"/>
                <a:gd name="T11" fmla="*/ 0 h 573"/>
                <a:gd name="T12" fmla="*/ 401 w 459"/>
                <a:gd name="T13" fmla="*/ 0 h 573"/>
                <a:gd name="T14" fmla="*/ 420 w 459"/>
                <a:gd name="T15" fmla="*/ 3 h 573"/>
                <a:gd name="T16" fmla="*/ 436 w 459"/>
                <a:gd name="T17" fmla="*/ 10 h 573"/>
                <a:gd name="T18" fmla="*/ 448 w 459"/>
                <a:gd name="T19" fmla="*/ 22 h 573"/>
                <a:gd name="T20" fmla="*/ 456 w 459"/>
                <a:gd name="T21" fmla="*/ 38 h 573"/>
                <a:gd name="T22" fmla="*/ 459 w 459"/>
                <a:gd name="T23" fmla="*/ 57 h 573"/>
                <a:gd name="T24" fmla="*/ 459 w 459"/>
                <a:gd name="T25" fmla="*/ 516 h 573"/>
                <a:gd name="T26" fmla="*/ 456 w 459"/>
                <a:gd name="T27" fmla="*/ 534 h 573"/>
                <a:gd name="T28" fmla="*/ 448 w 459"/>
                <a:gd name="T29" fmla="*/ 551 h 573"/>
                <a:gd name="T30" fmla="*/ 436 w 459"/>
                <a:gd name="T31" fmla="*/ 563 h 573"/>
                <a:gd name="T32" fmla="*/ 420 w 459"/>
                <a:gd name="T33" fmla="*/ 570 h 573"/>
                <a:gd name="T34" fmla="*/ 401 w 459"/>
                <a:gd name="T35" fmla="*/ 573 h 573"/>
                <a:gd name="T36" fmla="*/ 57 w 459"/>
                <a:gd name="T37" fmla="*/ 573 h 573"/>
                <a:gd name="T38" fmla="*/ 38 w 459"/>
                <a:gd name="T39" fmla="*/ 570 h 573"/>
                <a:gd name="T40" fmla="*/ 22 w 459"/>
                <a:gd name="T41" fmla="*/ 563 h 573"/>
                <a:gd name="T42" fmla="*/ 10 w 459"/>
                <a:gd name="T43" fmla="*/ 551 h 573"/>
                <a:gd name="T44" fmla="*/ 2 w 459"/>
                <a:gd name="T45" fmla="*/ 534 h 573"/>
                <a:gd name="T46" fmla="*/ 0 w 459"/>
                <a:gd name="T47" fmla="*/ 516 h 573"/>
                <a:gd name="T48" fmla="*/ 0 w 459"/>
                <a:gd name="T49" fmla="*/ 57 h 573"/>
                <a:gd name="T50" fmla="*/ 2 w 459"/>
                <a:gd name="T51" fmla="*/ 38 h 573"/>
                <a:gd name="T52" fmla="*/ 10 w 459"/>
                <a:gd name="T53" fmla="*/ 22 h 573"/>
                <a:gd name="T54" fmla="*/ 22 w 459"/>
                <a:gd name="T55" fmla="*/ 10 h 573"/>
                <a:gd name="T56" fmla="*/ 38 w 459"/>
                <a:gd name="T57" fmla="*/ 3 h 573"/>
                <a:gd name="T58" fmla="*/ 57 w 459"/>
                <a:gd name="T5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9" h="573">
                  <a:moveTo>
                    <a:pt x="115" y="114"/>
                  </a:moveTo>
                  <a:lnTo>
                    <a:pt x="115" y="458"/>
                  </a:lnTo>
                  <a:lnTo>
                    <a:pt x="344" y="458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6" y="10"/>
                  </a:lnTo>
                  <a:lnTo>
                    <a:pt x="448" y="22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9" y="516"/>
                  </a:lnTo>
                  <a:lnTo>
                    <a:pt x="456" y="534"/>
                  </a:lnTo>
                  <a:lnTo>
                    <a:pt x="448" y="551"/>
                  </a:lnTo>
                  <a:lnTo>
                    <a:pt x="436" y="563"/>
                  </a:lnTo>
                  <a:lnTo>
                    <a:pt x="420" y="570"/>
                  </a:lnTo>
                  <a:lnTo>
                    <a:pt x="401" y="573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0" y="551"/>
                  </a:lnTo>
                  <a:lnTo>
                    <a:pt x="2" y="534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9" name="Freeform 1380"/>
            <p:cNvSpPr>
              <a:spLocks/>
            </p:cNvSpPr>
            <p:nvPr/>
          </p:nvSpPr>
          <p:spPr bwMode="auto">
            <a:xfrm>
              <a:off x="9182100" y="6081713"/>
              <a:ext cx="100012" cy="19050"/>
            </a:xfrm>
            <a:custGeom>
              <a:avLst/>
              <a:gdLst>
                <a:gd name="T0" fmla="*/ 57 w 631"/>
                <a:gd name="T1" fmla="*/ 0 h 115"/>
                <a:gd name="T2" fmla="*/ 573 w 631"/>
                <a:gd name="T3" fmla="*/ 0 h 115"/>
                <a:gd name="T4" fmla="*/ 592 w 631"/>
                <a:gd name="T5" fmla="*/ 3 h 115"/>
                <a:gd name="T6" fmla="*/ 608 w 631"/>
                <a:gd name="T7" fmla="*/ 10 h 115"/>
                <a:gd name="T8" fmla="*/ 620 w 631"/>
                <a:gd name="T9" fmla="*/ 22 h 115"/>
                <a:gd name="T10" fmla="*/ 627 w 631"/>
                <a:gd name="T11" fmla="*/ 39 h 115"/>
                <a:gd name="T12" fmla="*/ 631 w 631"/>
                <a:gd name="T13" fmla="*/ 57 h 115"/>
                <a:gd name="T14" fmla="*/ 627 w 631"/>
                <a:gd name="T15" fmla="*/ 76 h 115"/>
                <a:gd name="T16" fmla="*/ 620 w 631"/>
                <a:gd name="T17" fmla="*/ 93 h 115"/>
                <a:gd name="T18" fmla="*/ 608 w 631"/>
                <a:gd name="T19" fmla="*/ 104 h 115"/>
                <a:gd name="T20" fmla="*/ 592 w 631"/>
                <a:gd name="T21" fmla="*/ 112 h 115"/>
                <a:gd name="T22" fmla="*/ 573 w 631"/>
                <a:gd name="T23" fmla="*/ 115 h 115"/>
                <a:gd name="T24" fmla="*/ 57 w 631"/>
                <a:gd name="T25" fmla="*/ 115 h 115"/>
                <a:gd name="T26" fmla="*/ 38 w 631"/>
                <a:gd name="T27" fmla="*/ 112 h 115"/>
                <a:gd name="T28" fmla="*/ 22 w 631"/>
                <a:gd name="T29" fmla="*/ 104 h 115"/>
                <a:gd name="T30" fmla="*/ 10 w 631"/>
                <a:gd name="T31" fmla="*/ 93 h 115"/>
                <a:gd name="T32" fmla="*/ 2 w 631"/>
                <a:gd name="T33" fmla="*/ 76 h 115"/>
                <a:gd name="T34" fmla="*/ 0 w 631"/>
                <a:gd name="T35" fmla="*/ 57 h 115"/>
                <a:gd name="T36" fmla="*/ 2 w 631"/>
                <a:gd name="T37" fmla="*/ 39 h 115"/>
                <a:gd name="T38" fmla="*/ 10 w 631"/>
                <a:gd name="T39" fmla="*/ 22 h 115"/>
                <a:gd name="T40" fmla="*/ 22 w 631"/>
                <a:gd name="T41" fmla="*/ 10 h 115"/>
                <a:gd name="T42" fmla="*/ 38 w 631"/>
                <a:gd name="T43" fmla="*/ 3 h 115"/>
                <a:gd name="T44" fmla="*/ 57 w 63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1" h="115">
                  <a:moveTo>
                    <a:pt x="57" y="0"/>
                  </a:moveTo>
                  <a:lnTo>
                    <a:pt x="573" y="0"/>
                  </a:lnTo>
                  <a:lnTo>
                    <a:pt x="592" y="3"/>
                  </a:lnTo>
                  <a:lnTo>
                    <a:pt x="608" y="10"/>
                  </a:lnTo>
                  <a:lnTo>
                    <a:pt x="620" y="22"/>
                  </a:lnTo>
                  <a:lnTo>
                    <a:pt x="627" y="39"/>
                  </a:lnTo>
                  <a:lnTo>
                    <a:pt x="631" y="57"/>
                  </a:lnTo>
                  <a:lnTo>
                    <a:pt x="627" y="76"/>
                  </a:lnTo>
                  <a:lnTo>
                    <a:pt x="620" y="93"/>
                  </a:lnTo>
                  <a:lnTo>
                    <a:pt x="608" y="104"/>
                  </a:lnTo>
                  <a:lnTo>
                    <a:pt x="592" y="112"/>
                  </a:lnTo>
                  <a:lnTo>
                    <a:pt x="573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0" name="Freeform 1381"/>
            <p:cNvSpPr>
              <a:spLocks/>
            </p:cNvSpPr>
            <p:nvPr/>
          </p:nvSpPr>
          <p:spPr bwMode="auto">
            <a:xfrm>
              <a:off x="9182100" y="6164263"/>
              <a:ext cx="100012" cy="17463"/>
            </a:xfrm>
            <a:custGeom>
              <a:avLst/>
              <a:gdLst>
                <a:gd name="T0" fmla="*/ 57 w 631"/>
                <a:gd name="T1" fmla="*/ 0 h 115"/>
                <a:gd name="T2" fmla="*/ 573 w 631"/>
                <a:gd name="T3" fmla="*/ 0 h 115"/>
                <a:gd name="T4" fmla="*/ 592 w 631"/>
                <a:gd name="T5" fmla="*/ 3 h 115"/>
                <a:gd name="T6" fmla="*/ 608 w 631"/>
                <a:gd name="T7" fmla="*/ 10 h 115"/>
                <a:gd name="T8" fmla="*/ 620 w 631"/>
                <a:gd name="T9" fmla="*/ 22 h 115"/>
                <a:gd name="T10" fmla="*/ 627 w 631"/>
                <a:gd name="T11" fmla="*/ 39 h 115"/>
                <a:gd name="T12" fmla="*/ 631 w 631"/>
                <a:gd name="T13" fmla="*/ 57 h 115"/>
                <a:gd name="T14" fmla="*/ 627 w 631"/>
                <a:gd name="T15" fmla="*/ 76 h 115"/>
                <a:gd name="T16" fmla="*/ 620 w 631"/>
                <a:gd name="T17" fmla="*/ 93 h 115"/>
                <a:gd name="T18" fmla="*/ 608 w 631"/>
                <a:gd name="T19" fmla="*/ 104 h 115"/>
                <a:gd name="T20" fmla="*/ 592 w 631"/>
                <a:gd name="T21" fmla="*/ 112 h 115"/>
                <a:gd name="T22" fmla="*/ 573 w 631"/>
                <a:gd name="T23" fmla="*/ 115 h 115"/>
                <a:gd name="T24" fmla="*/ 57 w 631"/>
                <a:gd name="T25" fmla="*/ 115 h 115"/>
                <a:gd name="T26" fmla="*/ 38 w 631"/>
                <a:gd name="T27" fmla="*/ 112 h 115"/>
                <a:gd name="T28" fmla="*/ 22 w 631"/>
                <a:gd name="T29" fmla="*/ 104 h 115"/>
                <a:gd name="T30" fmla="*/ 10 w 631"/>
                <a:gd name="T31" fmla="*/ 93 h 115"/>
                <a:gd name="T32" fmla="*/ 2 w 631"/>
                <a:gd name="T33" fmla="*/ 76 h 115"/>
                <a:gd name="T34" fmla="*/ 0 w 631"/>
                <a:gd name="T35" fmla="*/ 57 h 115"/>
                <a:gd name="T36" fmla="*/ 2 w 631"/>
                <a:gd name="T37" fmla="*/ 39 h 115"/>
                <a:gd name="T38" fmla="*/ 10 w 631"/>
                <a:gd name="T39" fmla="*/ 22 h 115"/>
                <a:gd name="T40" fmla="*/ 22 w 631"/>
                <a:gd name="T41" fmla="*/ 10 h 115"/>
                <a:gd name="T42" fmla="*/ 38 w 631"/>
                <a:gd name="T43" fmla="*/ 3 h 115"/>
                <a:gd name="T44" fmla="*/ 57 w 63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1" h="115">
                  <a:moveTo>
                    <a:pt x="57" y="0"/>
                  </a:moveTo>
                  <a:lnTo>
                    <a:pt x="573" y="0"/>
                  </a:lnTo>
                  <a:lnTo>
                    <a:pt x="592" y="3"/>
                  </a:lnTo>
                  <a:lnTo>
                    <a:pt x="608" y="10"/>
                  </a:lnTo>
                  <a:lnTo>
                    <a:pt x="620" y="22"/>
                  </a:lnTo>
                  <a:lnTo>
                    <a:pt x="627" y="39"/>
                  </a:lnTo>
                  <a:lnTo>
                    <a:pt x="631" y="57"/>
                  </a:lnTo>
                  <a:lnTo>
                    <a:pt x="627" y="76"/>
                  </a:lnTo>
                  <a:lnTo>
                    <a:pt x="620" y="93"/>
                  </a:lnTo>
                  <a:lnTo>
                    <a:pt x="608" y="104"/>
                  </a:lnTo>
                  <a:lnTo>
                    <a:pt x="592" y="112"/>
                  </a:lnTo>
                  <a:lnTo>
                    <a:pt x="573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1" name="Freeform 1382"/>
            <p:cNvSpPr>
              <a:spLocks/>
            </p:cNvSpPr>
            <p:nvPr/>
          </p:nvSpPr>
          <p:spPr bwMode="auto">
            <a:xfrm>
              <a:off x="9210675" y="6108700"/>
              <a:ext cx="17462" cy="46038"/>
            </a:xfrm>
            <a:custGeom>
              <a:avLst/>
              <a:gdLst>
                <a:gd name="T0" fmla="*/ 57 w 115"/>
                <a:gd name="T1" fmla="*/ 0 h 287"/>
                <a:gd name="T2" fmla="*/ 76 w 115"/>
                <a:gd name="T3" fmla="*/ 3 h 287"/>
                <a:gd name="T4" fmla="*/ 92 w 115"/>
                <a:gd name="T5" fmla="*/ 10 h 287"/>
                <a:gd name="T6" fmla="*/ 104 w 115"/>
                <a:gd name="T7" fmla="*/ 22 h 287"/>
                <a:gd name="T8" fmla="*/ 112 w 115"/>
                <a:gd name="T9" fmla="*/ 39 h 287"/>
                <a:gd name="T10" fmla="*/ 115 w 115"/>
                <a:gd name="T11" fmla="*/ 57 h 287"/>
                <a:gd name="T12" fmla="*/ 115 w 115"/>
                <a:gd name="T13" fmla="*/ 229 h 287"/>
                <a:gd name="T14" fmla="*/ 112 w 115"/>
                <a:gd name="T15" fmla="*/ 248 h 287"/>
                <a:gd name="T16" fmla="*/ 104 w 115"/>
                <a:gd name="T17" fmla="*/ 265 h 287"/>
                <a:gd name="T18" fmla="*/ 92 w 115"/>
                <a:gd name="T19" fmla="*/ 276 h 287"/>
                <a:gd name="T20" fmla="*/ 76 w 115"/>
                <a:gd name="T21" fmla="*/ 284 h 287"/>
                <a:gd name="T22" fmla="*/ 57 w 115"/>
                <a:gd name="T23" fmla="*/ 287 h 287"/>
                <a:gd name="T24" fmla="*/ 38 w 115"/>
                <a:gd name="T25" fmla="*/ 284 h 287"/>
                <a:gd name="T26" fmla="*/ 22 w 115"/>
                <a:gd name="T27" fmla="*/ 276 h 287"/>
                <a:gd name="T28" fmla="*/ 9 w 115"/>
                <a:gd name="T29" fmla="*/ 265 h 287"/>
                <a:gd name="T30" fmla="*/ 2 w 115"/>
                <a:gd name="T31" fmla="*/ 248 h 287"/>
                <a:gd name="T32" fmla="*/ 0 w 115"/>
                <a:gd name="T33" fmla="*/ 229 h 287"/>
                <a:gd name="T34" fmla="*/ 0 w 115"/>
                <a:gd name="T35" fmla="*/ 57 h 287"/>
                <a:gd name="T36" fmla="*/ 2 w 115"/>
                <a:gd name="T37" fmla="*/ 39 h 287"/>
                <a:gd name="T38" fmla="*/ 9 w 115"/>
                <a:gd name="T39" fmla="*/ 22 h 287"/>
                <a:gd name="T40" fmla="*/ 22 w 115"/>
                <a:gd name="T41" fmla="*/ 10 h 287"/>
                <a:gd name="T42" fmla="*/ 38 w 115"/>
                <a:gd name="T43" fmla="*/ 3 h 287"/>
                <a:gd name="T44" fmla="*/ 57 w 115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7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8"/>
                  </a:lnTo>
                  <a:lnTo>
                    <a:pt x="104" y="265"/>
                  </a:lnTo>
                  <a:lnTo>
                    <a:pt x="92" y="276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8" y="284"/>
                  </a:lnTo>
                  <a:lnTo>
                    <a:pt x="22" y="276"/>
                  </a:lnTo>
                  <a:lnTo>
                    <a:pt x="9" y="265"/>
                  </a:lnTo>
                  <a:lnTo>
                    <a:pt x="2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2" name="Freeform 1383"/>
            <p:cNvSpPr>
              <a:spLocks/>
            </p:cNvSpPr>
            <p:nvPr/>
          </p:nvSpPr>
          <p:spPr bwMode="auto">
            <a:xfrm>
              <a:off x="9237663" y="6108700"/>
              <a:ext cx="17462" cy="46038"/>
            </a:xfrm>
            <a:custGeom>
              <a:avLst/>
              <a:gdLst>
                <a:gd name="T0" fmla="*/ 57 w 115"/>
                <a:gd name="T1" fmla="*/ 0 h 287"/>
                <a:gd name="T2" fmla="*/ 76 w 115"/>
                <a:gd name="T3" fmla="*/ 3 h 287"/>
                <a:gd name="T4" fmla="*/ 92 w 115"/>
                <a:gd name="T5" fmla="*/ 10 h 287"/>
                <a:gd name="T6" fmla="*/ 104 w 115"/>
                <a:gd name="T7" fmla="*/ 22 h 287"/>
                <a:gd name="T8" fmla="*/ 112 w 115"/>
                <a:gd name="T9" fmla="*/ 39 h 287"/>
                <a:gd name="T10" fmla="*/ 115 w 115"/>
                <a:gd name="T11" fmla="*/ 57 h 287"/>
                <a:gd name="T12" fmla="*/ 115 w 115"/>
                <a:gd name="T13" fmla="*/ 229 h 287"/>
                <a:gd name="T14" fmla="*/ 112 w 115"/>
                <a:gd name="T15" fmla="*/ 248 h 287"/>
                <a:gd name="T16" fmla="*/ 104 w 115"/>
                <a:gd name="T17" fmla="*/ 265 h 287"/>
                <a:gd name="T18" fmla="*/ 92 w 115"/>
                <a:gd name="T19" fmla="*/ 276 h 287"/>
                <a:gd name="T20" fmla="*/ 76 w 115"/>
                <a:gd name="T21" fmla="*/ 284 h 287"/>
                <a:gd name="T22" fmla="*/ 57 w 115"/>
                <a:gd name="T23" fmla="*/ 287 h 287"/>
                <a:gd name="T24" fmla="*/ 38 w 115"/>
                <a:gd name="T25" fmla="*/ 284 h 287"/>
                <a:gd name="T26" fmla="*/ 22 w 115"/>
                <a:gd name="T27" fmla="*/ 276 h 287"/>
                <a:gd name="T28" fmla="*/ 9 w 115"/>
                <a:gd name="T29" fmla="*/ 265 h 287"/>
                <a:gd name="T30" fmla="*/ 2 w 115"/>
                <a:gd name="T31" fmla="*/ 248 h 287"/>
                <a:gd name="T32" fmla="*/ 0 w 115"/>
                <a:gd name="T33" fmla="*/ 229 h 287"/>
                <a:gd name="T34" fmla="*/ 0 w 115"/>
                <a:gd name="T35" fmla="*/ 57 h 287"/>
                <a:gd name="T36" fmla="*/ 2 w 115"/>
                <a:gd name="T37" fmla="*/ 39 h 287"/>
                <a:gd name="T38" fmla="*/ 9 w 115"/>
                <a:gd name="T39" fmla="*/ 22 h 287"/>
                <a:gd name="T40" fmla="*/ 22 w 115"/>
                <a:gd name="T41" fmla="*/ 10 h 287"/>
                <a:gd name="T42" fmla="*/ 38 w 115"/>
                <a:gd name="T43" fmla="*/ 3 h 287"/>
                <a:gd name="T44" fmla="*/ 57 w 115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7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8"/>
                  </a:lnTo>
                  <a:lnTo>
                    <a:pt x="104" y="265"/>
                  </a:lnTo>
                  <a:lnTo>
                    <a:pt x="92" y="276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8" y="284"/>
                  </a:lnTo>
                  <a:lnTo>
                    <a:pt x="22" y="276"/>
                  </a:lnTo>
                  <a:lnTo>
                    <a:pt x="9" y="265"/>
                  </a:lnTo>
                  <a:lnTo>
                    <a:pt x="2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3" name="Freeform 1384"/>
            <p:cNvSpPr>
              <a:spLocks noEditPoints="1"/>
            </p:cNvSpPr>
            <p:nvPr/>
          </p:nvSpPr>
          <p:spPr bwMode="auto">
            <a:xfrm>
              <a:off x="9128125" y="5845175"/>
              <a:ext cx="182562" cy="182563"/>
            </a:xfrm>
            <a:custGeom>
              <a:avLst/>
              <a:gdLst>
                <a:gd name="T0" fmla="*/ 115 w 1147"/>
                <a:gd name="T1" fmla="*/ 115 h 1147"/>
                <a:gd name="T2" fmla="*/ 115 w 1147"/>
                <a:gd name="T3" fmla="*/ 1032 h 1147"/>
                <a:gd name="T4" fmla="*/ 1032 w 1147"/>
                <a:gd name="T5" fmla="*/ 1032 h 1147"/>
                <a:gd name="T6" fmla="*/ 1032 w 1147"/>
                <a:gd name="T7" fmla="*/ 115 h 1147"/>
                <a:gd name="T8" fmla="*/ 115 w 1147"/>
                <a:gd name="T9" fmla="*/ 115 h 1147"/>
                <a:gd name="T10" fmla="*/ 58 w 1147"/>
                <a:gd name="T11" fmla="*/ 0 h 1147"/>
                <a:gd name="T12" fmla="*/ 1089 w 1147"/>
                <a:gd name="T13" fmla="*/ 0 h 1147"/>
                <a:gd name="T14" fmla="*/ 1108 w 1147"/>
                <a:gd name="T15" fmla="*/ 3 h 1147"/>
                <a:gd name="T16" fmla="*/ 1124 w 1147"/>
                <a:gd name="T17" fmla="*/ 11 h 1147"/>
                <a:gd name="T18" fmla="*/ 1136 w 1147"/>
                <a:gd name="T19" fmla="*/ 22 h 1147"/>
                <a:gd name="T20" fmla="*/ 1143 w 1147"/>
                <a:gd name="T21" fmla="*/ 39 h 1147"/>
                <a:gd name="T22" fmla="*/ 1147 w 1147"/>
                <a:gd name="T23" fmla="*/ 58 h 1147"/>
                <a:gd name="T24" fmla="*/ 1147 w 1147"/>
                <a:gd name="T25" fmla="*/ 1090 h 1147"/>
                <a:gd name="T26" fmla="*/ 1143 w 1147"/>
                <a:gd name="T27" fmla="*/ 1108 h 1147"/>
                <a:gd name="T28" fmla="*/ 1136 w 1147"/>
                <a:gd name="T29" fmla="*/ 1125 h 1147"/>
                <a:gd name="T30" fmla="*/ 1124 w 1147"/>
                <a:gd name="T31" fmla="*/ 1137 h 1147"/>
                <a:gd name="T32" fmla="*/ 1108 w 1147"/>
                <a:gd name="T33" fmla="*/ 1144 h 1147"/>
                <a:gd name="T34" fmla="*/ 1089 w 1147"/>
                <a:gd name="T35" fmla="*/ 1147 h 1147"/>
                <a:gd name="T36" fmla="*/ 58 w 1147"/>
                <a:gd name="T37" fmla="*/ 1147 h 1147"/>
                <a:gd name="T38" fmla="*/ 38 w 1147"/>
                <a:gd name="T39" fmla="*/ 1144 h 1147"/>
                <a:gd name="T40" fmla="*/ 22 w 1147"/>
                <a:gd name="T41" fmla="*/ 1137 h 1147"/>
                <a:gd name="T42" fmla="*/ 10 w 1147"/>
                <a:gd name="T43" fmla="*/ 1125 h 1147"/>
                <a:gd name="T44" fmla="*/ 2 w 1147"/>
                <a:gd name="T45" fmla="*/ 1108 h 1147"/>
                <a:gd name="T46" fmla="*/ 0 w 1147"/>
                <a:gd name="T47" fmla="*/ 1090 h 1147"/>
                <a:gd name="T48" fmla="*/ 0 w 1147"/>
                <a:gd name="T49" fmla="*/ 58 h 1147"/>
                <a:gd name="T50" fmla="*/ 2 w 1147"/>
                <a:gd name="T51" fmla="*/ 39 h 1147"/>
                <a:gd name="T52" fmla="*/ 10 w 1147"/>
                <a:gd name="T53" fmla="*/ 22 h 1147"/>
                <a:gd name="T54" fmla="*/ 22 w 1147"/>
                <a:gd name="T55" fmla="*/ 11 h 1147"/>
                <a:gd name="T56" fmla="*/ 38 w 1147"/>
                <a:gd name="T57" fmla="*/ 3 h 1147"/>
                <a:gd name="T58" fmla="*/ 58 w 1147"/>
                <a:gd name="T59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7" h="1147">
                  <a:moveTo>
                    <a:pt x="115" y="115"/>
                  </a:moveTo>
                  <a:lnTo>
                    <a:pt x="115" y="1032"/>
                  </a:lnTo>
                  <a:lnTo>
                    <a:pt x="1032" y="1032"/>
                  </a:lnTo>
                  <a:lnTo>
                    <a:pt x="1032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1089" y="0"/>
                  </a:lnTo>
                  <a:lnTo>
                    <a:pt x="1108" y="3"/>
                  </a:lnTo>
                  <a:lnTo>
                    <a:pt x="1124" y="11"/>
                  </a:lnTo>
                  <a:lnTo>
                    <a:pt x="1136" y="22"/>
                  </a:lnTo>
                  <a:lnTo>
                    <a:pt x="1143" y="39"/>
                  </a:lnTo>
                  <a:lnTo>
                    <a:pt x="1147" y="58"/>
                  </a:lnTo>
                  <a:lnTo>
                    <a:pt x="1147" y="1090"/>
                  </a:lnTo>
                  <a:lnTo>
                    <a:pt x="1143" y="1108"/>
                  </a:lnTo>
                  <a:lnTo>
                    <a:pt x="1136" y="1125"/>
                  </a:lnTo>
                  <a:lnTo>
                    <a:pt x="1124" y="1137"/>
                  </a:lnTo>
                  <a:lnTo>
                    <a:pt x="1108" y="1144"/>
                  </a:lnTo>
                  <a:lnTo>
                    <a:pt x="1089" y="1147"/>
                  </a:lnTo>
                  <a:lnTo>
                    <a:pt x="58" y="1147"/>
                  </a:lnTo>
                  <a:lnTo>
                    <a:pt x="38" y="1144"/>
                  </a:lnTo>
                  <a:lnTo>
                    <a:pt x="22" y="1137"/>
                  </a:lnTo>
                  <a:lnTo>
                    <a:pt x="10" y="1125"/>
                  </a:lnTo>
                  <a:lnTo>
                    <a:pt x="2" y="1108"/>
                  </a:lnTo>
                  <a:lnTo>
                    <a:pt x="0" y="109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4" name="Freeform 1385"/>
            <p:cNvSpPr>
              <a:spLocks noEditPoints="1"/>
            </p:cNvSpPr>
            <p:nvPr/>
          </p:nvSpPr>
          <p:spPr bwMode="auto">
            <a:xfrm>
              <a:off x="9164638" y="5881688"/>
              <a:ext cx="109537" cy="109538"/>
            </a:xfrm>
            <a:custGeom>
              <a:avLst/>
              <a:gdLst>
                <a:gd name="T0" fmla="*/ 306 w 687"/>
                <a:gd name="T1" fmla="*/ 117 h 688"/>
                <a:gd name="T2" fmla="*/ 238 w 687"/>
                <a:gd name="T3" fmla="*/ 140 h 688"/>
                <a:gd name="T4" fmla="*/ 181 w 687"/>
                <a:gd name="T5" fmla="*/ 182 h 688"/>
                <a:gd name="T6" fmla="*/ 139 w 687"/>
                <a:gd name="T7" fmla="*/ 238 h 688"/>
                <a:gd name="T8" fmla="*/ 116 w 687"/>
                <a:gd name="T9" fmla="*/ 306 h 688"/>
                <a:gd name="T10" fmla="*/ 116 w 687"/>
                <a:gd name="T11" fmla="*/ 381 h 688"/>
                <a:gd name="T12" fmla="*/ 139 w 687"/>
                <a:gd name="T13" fmla="*/ 449 h 688"/>
                <a:gd name="T14" fmla="*/ 181 w 687"/>
                <a:gd name="T15" fmla="*/ 505 h 688"/>
                <a:gd name="T16" fmla="*/ 238 w 687"/>
                <a:gd name="T17" fmla="*/ 547 h 688"/>
                <a:gd name="T18" fmla="*/ 306 w 687"/>
                <a:gd name="T19" fmla="*/ 570 h 688"/>
                <a:gd name="T20" fmla="*/ 380 w 687"/>
                <a:gd name="T21" fmla="*/ 570 h 688"/>
                <a:gd name="T22" fmla="*/ 448 w 687"/>
                <a:gd name="T23" fmla="*/ 547 h 688"/>
                <a:gd name="T24" fmla="*/ 505 w 687"/>
                <a:gd name="T25" fmla="*/ 505 h 688"/>
                <a:gd name="T26" fmla="*/ 547 w 687"/>
                <a:gd name="T27" fmla="*/ 449 h 688"/>
                <a:gd name="T28" fmla="*/ 570 w 687"/>
                <a:gd name="T29" fmla="*/ 381 h 688"/>
                <a:gd name="T30" fmla="*/ 570 w 687"/>
                <a:gd name="T31" fmla="*/ 306 h 688"/>
                <a:gd name="T32" fmla="*/ 547 w 687"/>
                <a:gd name="T33" fmla="*/ 238 h 688"/>
                <a:gd name="T34" fmla="*/ 505 w 687"/>
                <a:gd name="T35" fmla="*/ 182 h 688"/>
                <a:gd name="T36" fmla="*/ 448 w 687"/>
                <a:gd name="T37" fmla="*/ 140 h 688"/>
                <a:gd name="T38" fmla="*/ 380 w 687"/>
                <a:gd name="T39" fmla="*/ 117 h 688"/>
                <a:gd name="T40" fmla="*/ 343 w 687"/>
                <a:gd name="T41" fmla="*/ 0 h 688"/>
                <a:gd name="T42" fmla="*/ 434 w 687"/>
                <a:gd name="T43" fmla="*/ 12 h 688"/>
                <a:gd name="T44" fmla="*/ 516 w 687"/>
                <a:gd name="T45" fmla="*/ 47 h 688"/>
                <a:gd name="T46" fmla="*/ 586 w 687"/>
                <a:gd name="T47" fmla="*/ 101 h 688"/>
                <a:gd name="T48" fmla="*/ 639 w 687"/>
                <a:gd name="T49" fmla="*/ 171 h 688"/>
                <a:gd name="T50" fmla="*/ 675 w 687"/>
                <a:gd name="T51" fmla="*/ 253 h 688"/>
                <a:gd name="T52" fmla="*/ 687 w 687"/>
                <a:gd name="T53" fmla="*/ 344 h 688"/>
                <a:gd name="T54" fmla="*/ 675 w 687"/>
                <a:gd name="T55" fmla="*/ 434 h 688"/>
                <a:gd name="T56" fmla="*/ 639 w 687"/>
                <a:gd name="T57" fmla="*/ 517 h 688"/>
                <a:gd name="T58" fmla="*/ 586 w 687"/>
                <a:gd name="T59" fmla="*/ 587 h 688"/>
                <a:gd name="T60" fmla="*/ 516 w 687"/>
                <a:gd name="T61" fmla="*/ 641 h 688"/>
                <a:gd name="T62" fmla="*/ 434 w 687"/>
                <a:gd name="T63" fmla="*/ 675 h 688"/>
                <a:gd name="T64" fmla="*/ 343 w 687"/>
                <a:gd name="T65" fmla="*/ 688 h 688"/>
                <a:gd name="T66" fmla="*/ 252 w 687"/>
                <a:gd name="T67" fmla="*/ 675 h 688"/>
                <a:gd name="T68" fmla="*/ 169 w 687"/>
                <a:gd name="T69" fmla="*/ 641 h 688"/>
                <a:gd name="T70" fmla="*/ 101 w 687"/>
                <a:gd name="T71" fmla="*/ 587 h 688"/>
                <a:gd name="T72" fmla="*/ 46 w 687"/>
                <a:gd name="T73" fmla="*/ 517 h 688"/>
                <a:gd name="T74" fmla="*/ 11 w 687"/>
                <a:gd name="T75" fmla="*/ 434 h 688"/>
                <a:gd name="T76" fmla="*/ 0 w 687"/>
                <a:gd name="T77" fmla="*/ 344 h 688"/>
                <a:gd name="T78" fmla="*/ 11 w 687"/>
                <a:gd name="T79" fmla="*/ 253 h 688"/>
                <a:gd name="T80" fmla="*/ 46 w 687"/>
                <a:gd name="T81" fmla="*/ 171 h 688"/>
                <a:gd name="T82" fmla="*/ 101 w 687"/>
                <a:gd name="T83" fmla="*/ 101 h 688"/>
                <a:gd name="T84" fmla="*/ 169 w 687"/>
                <a:gd name="T85" fmla="*/ 47 h 688"/>
                <a:gd name="T86" fmla="*/ 252 w 687"/>
                <a:gd name="T87" fmla="*/ 12 h 688"/>
                <a:gd name="T88" fmla="*/ 343 w 687"/>
                <a:gd name="T8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7" h="688">
                  <a:moveTo>
                    <a:pt x="343" y="114"/>
                  </a:moveTo>
                  <a:lnTo>
                    <a:pt x="306" y="117"/>
                  </a:lnTo>
                  <a:lnTo>
                    <a:pt x="270" y="126"/>
                  </a:lnTo>
                  <a:lnTo>
                    <a:pt x="238" y="140"/>
                  </a:lnTo>
                  <a:lnTo>
                    <a:pt x="208" y="159"/>
                  </a:lnTo>
                  <a:lnTo>
                    <a:pt x="181" y="182"/>
                  </a:lnTo>
                  <a:lnTo>
                    <a:pt x="158" y="208"/>
                  </a:lnTo>
                  <a:lnTo>
                    <a:pt x="139" y="238"/>
                  </a:lnTo>
                  <a:lnTo>
                    <a:pt x="126" y="272"/>
                  </a:lnTo>
                  <a:lnTo>
                    <a:pt x="116" y="306"/>
                  </a:lnTo>
                  <a:lnTo>
                    <a:pt x="114" y="344"/>
                  </a:lnTo>
                  <a:lnTo>
                    <a:pt x="116" y="381"/>
                  </a:lnTo>
                  <a:lnTo>
                    <a:pt x="126" y="416"/>
                  </a:lnTo>
                  <a:lnTo>
                    <a:pt x="139" y="449"/>
                  </a:lnTo>
                  <a:lnTo>
                    <a:pt x="158" y="479"/>
                  </a:lnTo>
                  <a:lnTo>
                    <a:pt x="181" y="505"/>
                  </a:lnTo>
                  <a:lnTo>
                    <a:pt x="208" y="528"/>
                  </a:lnTo>
                  <a:lnTo>
                    <a:pt x="238" y="547"/>
                  </a:lnTo>
                  <a:lnTo>
                    <a:pt x="270" y="562"/>
                  </a:lnTo>
                  <a:lnTo>
                    <a:pt x="306" y="570"/>
                  </a:lnTo>
                  <a:lnTo>
                    <a:pt x="343" y="573"/>
                  </a:lnTo>
                  <a:lnTo>
                    <a:pt x="380" y="570"/>
                  </a:lnTo>
                  <a:lnTo>
                    <a:pt x="415" y="562"/>
                  </a:lnTo>
                  <a:lnTo>
                    <a:pt x="448" y="547"/>
                  </a:lnTo>
                  <a:lnTo>
                    <a:pt x="478" y="528"/>
                  </a:lnTo>
                  <a:lnTo>
                    <a:pt x="505" y="505"/>
                  </a:lnTo>
                  <a:lnTo>
                    <a:pt x="528" y="479"/>
                  </a:lnTo>
                  <a:lnTo>
                    <a:pt x="547" y="449"/>
                  </a:lnTo>
                  <a:lnTo>
                    <a:pt x="560" y="416"/>
                  </a:lnTo>
                  <a:lnTo>
                    <a:pt x="570" y="381"/>
                  </a:lnTo>
                  <a:lnTo>
                    <a:pt x="573" y="344"/>
                  </a:lnTo>
                  <a:lnTo>
                    <a:pt x="570" y="306"/>
                  </a:lnTo>
                  <a:lnTo>
                    <a:pt x="560" y="272"/>
                  </a:lnTo>
                  <a:lnTo>
                    <a:pt x="547" y="238"/>
                  </a:lnTo>
                  <a:lnTo>
                    <a:pt x="528" y="208"/>
                  </a:lnTo>
                  <a:lnTo>
                    <a:pt x="505" y="182"/>
                  </a:lnTo>
                  <a:lnTo>
                    <a:pt x="478" y="159"/>
                  </a:lnTo>
                  <a:lnTo>
                    <a:pt x="448" y="140"/>
                  </a:lnTo>
                  <a:lnTo>
                    <a:pt x="415" y="126"/>
                  </a:lnTo>
                  <a:lnTo>
                    <a:pt x="380" y="117"/>
                  </a:lnTo>
                  <a:lnTo>
                    <a:pt x="343" y="114"/>
                  </a:lnTo>
                  <a:close/>
                  <a:moveTo>
                    <a:pt x="343" y="0"/>
                  </a:moveTo>
                  <a:lnTo>
                    <a:pt x="389" y="3"/>
                  </a:lnTo>
                  <a:lnTo>
                    <a:pt x="434" y="12"/>
                  </a:lnTo>
                  <a:lnTo>
                    <a:pt x="477" y="27"/>
                  </a:lnTo>
                  <a:lnTo>
                    <a:pt x="516" y="47"/>
                  </a:lnTo>
                  <a:lnTo>
                    <a:pt x="553" y="72"/>
                  </a:lnTo>
                  <a:lnTo>
                    <a:pt x="586" y="101"/>
                  </a:lnTo>
                  <a:lnTo>
                    <a:pt x="615" y="134"/>
                  </a:lnTo>
                  <a:lnTo>
                    <a:pt x="639" y="171"/>
                  </a:lnTo>
                  <a:lnTo>
                    <a:pt x="660" y="210"/>
                  </a:lnTo>
                  <a:lnTo>
                    <a:pt x="675" y="253"/>
                  </a:lnTo>
                  <a:lnTo>
                    <a:pt x="684" y="297"/>
                  </a:lnTo>
                  <a:lnTo>
                    <a:pt x="687" y="344"/>
                  </a:lnTo>
                  <a:lnTo>
                    <a:pt x="684" y="391"/>
                  </a:lnTo>
                  <a:lnTo>
                    <a:pt x="675" y="434"/>
                  </a:lnTo>
                  <a:lnTo>
                    <a:pt x="660" y="477"/>
                  </a:lnTo>
                  <a:lnTo>
                    <a:pt x="639" y="517"/>
                  </a:lnTo>
                  <a:lnTo>
                    <a:pt x="615" y="553"/>
                  </a:lnTo>
                  <a:lnTo>
                    <a:pt x="586" y="587"/>
                  </a:lnTo>
                  <a:lnTo>
                    <a:pt x="553" y="616"/>
                  </a:lnTo>
                  <a:lnTo>
                    <a:pt x="516" y="641"/>
                  </a:lnTo>
                  <a:lnTo>
                    <a:pt x="477" y="661"/>
                  </a:lnTo>
                  <a:lnTo>
                    <a:pt x="434" y="675"/>
                  </a:lnTo>
                  <a:lnTo>
                    <a:pt x="389" y="685"/>
                  </a:lnTo>
                  <a:lnTo>
                    <a:pt x="343" y="688"/>
                  </a:lnTo>
                  <a:lnTo>
                    <a:pt x="296" y="685"/>
                  </a:lnTo>
                  <a:lnTo>
                    <a:pt x="252" y="675"/>
                  </a:lnTo>
                  <a:lnTo>
                    <a:pt x="209" y="661"/>
                  </a:lnTo>
                  <a:lnTo>
                    <a:pt x="169" y="641"/>
                  </a:lnTo>
                  <a:lnTo>
                    <a:pt x="133" y="616"/>
                  </a:lnTo>
                  <a:lnTo>
                    <a:pt x="101" y="587"/>
                  </a:lnTo>
                  <a:lnTo>
                    <a:pt x="71" y="553"/>
                  </a:lnTo>
                  <a:lnTo>
                    <a:pt x="46" y="517"/>
                  </a:lnTo>
                  <a:lnTo>
                    <a:pt x="27" y="477"/>
                  </a:lnTo>
                  <a:lnTo>
                    <a:pt x="11" y="434"/>
                  </a:lnTo>
                  <a:lnTo>
                    <a:pt x="3" y="391"/>
                  </a:lnTo>
                  <a:lnTo>
                    <a:pt x="0" y="344"/>
                  </a:lnTo>
                  <a:lnTo>
                    <a:pt x="3" y="297"/>
                  </a:lnTo>
                  <a:lnTo>
                    <a:pt x="11" y="253"/>
                  </a:lnTo>
                  <a:lnTo>
                    <a:pt x="27" y="210"/>
                  </a:lnTo>
                  <a:lnTo>
                    <a:pt x="46" y="171"/>
                  </a:lnTo>
                  <a:lnTo>
                    <a:pt x="71" y="134"/>
                  </a:lnTo>
                  <a:lnTo>
                    <a:pt x="101" y="101"/>
                  </a:lnTo>
                  <a:lnTo>
                    <a:pt x="133" y="72"/>
                  </a:lnTo>
                  <a:lnTo>
                    <a:pt x="169" y="47"/>
                  </a:lnTo>
                  <a:lnTo>
                    <a:pt x="209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5" name="Freeform 1386"/>
            <p:cNvSpPr>
              <a:spLocks noEditPoints="1"/>
            </p:cNvSpPr>
            <p:nvPr/>
          </p:nvSpPr>
          <p:spPr bwMode="auto">
            <a:xfrm>
              <a:off x="9318625" y="6100763"/>
              <a:ext cx="163512" cy="53975"/>
            </a:xfrm>
            <a:custGeom>
              <a:avLst/>
              <a:gdLst>
                <a:gd name="T0" fmla="*/ 114 w 1031"/>
                <a:gd name="T1" fmla="*/ 114 h 344"/>
                <a:gd name="T2" fmla="*/ 114 w 1031"/>
                <a:gd name="T3" fmla="*/ 229 h 344"/>
                <a:gd name="T4" fmla="*/ 917 w 1031"/>
                <a:gd name="T5" fmla="*/ 229 h 344"/>
                <a:gd name="T6" fmla="*/ 917 w 1031"/>
                <a:gd name="T7" fmla="*/ 114 h 344"/>
                <a:gd name="T8" fmla="*/ 114 w 1031"/>
                <a:gd name="T9" fmla="*/ 114 h 344"/>
                <a:gd name="T10" fmla="*/ 57 w 1031"/>
                <a:gd name="T11" fmla="*/ 0 h 344"/>
                <a:gd name="T12" fmla="*/ 974 w 1031"/>
                <a:gd name="T13" fmla="*/ 0 h 344"/>
                <a:gd name="T14" fmla="*/ 993 w 1031"/>
                <a:gd name="T15" fmla="*/ 3 h 344"/>
                <a:gd name="T16" fmla="*/ 1009 w 1031"/>
                <a:gd name="T17" fmla="*/ 10 h 344"/>
                <a:gd name="T18" fmla="*/ 1021 w 1031"/>
                <a:gd name="T19" fmla="*/ 22 h 344"/>
                <a:gd name="T20" fmla="*/ 1028 w 1031"/>
                <a:gd name="T21" fmla="*/ 38 h 344"/>
                <a:gd name="T22" fmla="*/ 1031 w 1031"/>
                <a:gd name="T23" fmla="*/ 57 h 344"/>
                <a:gd name="T24" fmla="*/ 1031 w 1031"/>
                <a:gd name="T25" fmla="*/ 286 h 344"/>
                <a:gd name="T26" fmla="*/ 1028 w 1031"/>
                <a:gd name="T27" fmla="*/ 305 h 344"/>
                <a:gd name="T28" fmla="*/ 1021 w 1031"/>
                <a:gd name="T29" fmla="*/ 322 h 344"/>
                <a:gd name="T30" fmla="*/ 1009 w 1031"/>
                <a:gd name="T31" fmla="*/ 333 h 344"/>
                <a:gd name="T32" fmla="*/ 993 w 1031"/>
                <a:gd name="T33" fmla="*/ 341 h 344"/>
                <a:gd name="T34" fmla="*/ 974 w 1031"/>
                <a:gd name="T35" fmla="*/ 344 h 344"/>
                <a:gd name="T36" fmla="*/ 57 w 1031"/>
                <a:gd name="T37" fmla="*/ 344 h 344"/>
                <a:gd name="T38" fmla="*/ 37 w 1031"/>
                <a:gd name="T39" fmla="*/ 341 h 344"/>
                <a:gd name="T40" fmla="*/ 22 w 1031"/>
                <a:gd name="T41" fmla="*/ 333 h 344"/>
                <a:gd name="T42" fmla="*/ 9 w 1031"/>
                <a:gd name="T43" fmla="*/ 322 h 344"/>
                <a:gd name="T44" fmla="*/ 2 w 1031"/>
                <a:gd name="T45" fmla="*/ 305 h 344"/>
                <a:gd name="T46" fmla="*/ 0 w 1031"/>
                <a:gd name="T47" fmla="*/ 286 h 344"/>
                <a:gd name="T48" fmla="*/ 0 w 1031"/>
                <a:gd name="T49" fmla="*/ 57 h 344"/>
                <a:gd name="T50" fmla="*/ 2 w 1031"/>
                <a:gd name="T51" fmla="*/ 38 h 344"/>
                <a:gd name="T52" fmla="*/ 9 w 1031"/>
                <a:gd name="T53" fmla="*/ 22 h 344"/>
                <a:gd name="T54" fmla="*/ 22 w 1031"/>
                <a:gd name="T55" fmla="*/ 10 h 344"/>
                <a:gd name="T56" fmla="*/ 37 w 1031"/>
                <a:gd name="T57" fmla="*/ 3 h 344"/>
                <a:gd name="T58" fmla="*/ 57 w 1031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1" h="344">
                  <a:moveTo>
                    <a:pt x="114" y="114"/>
                  </a:moveTo>
                  <a:lnTo>
                    <a:pt x="114" y="229"/>
                  </a:lnTo>
                  <a:lnTo>
                    <a:pt x="917" y="229"/>
                  </a:lnTo>
                  <a:lnTo>
                    <a:pt x="917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974" y="0"/>
                  </a:lnTo>
                  <a:lnTo>
                    <a:pt x="993" y="3"/>
                  </a:lnTo>
                  <a:lnTo>
                    <a:pt x="1009" y="10"/>
                  </a:lnTo>
                  <a:lnTo>
                    <a:pt x="1021" y="22"/>
                  </a:lnTo>
                  <a:lnTo>
                    <a:pt x="1028" y="38"/>
                  </a:lnTo>
                  <a:lnTo>
                    <a:pt x="1031" y="57"/>
                  </a:lnTo>
                  <a:lnTo>
                    <a:pt x="1031" y="286"/>
                  </a:lnTo>
                  <a:lnTo>
                    <a:pt x="1028" y="305"/>
                  </a:lnTo>
                  <a:lnTo>
                    <a:pt x="1021" y="322"/>
                  </a:lnTo>
                  <a:lnTo>
                    <a:pt x="1009" y="333"/>
                  </a:lnTo>
                  <a:lnTo>
                    <a:pt x="993" y="341"/>
                  </a:lnTo>
                  <a:lnTo>
                    <a:pt x="974" y="344"/>
                  </a:lnTo>
                  <a:lnTo>
                    <a:pt x="57" y="344"/>
                  </a:lnTo>
                  <a:lnTo>
                    <a:pt x="37" y="341"/>
                  </a:lnTo>
                  <a:lnTo>
                    <a:pt x="22" y="333"/>
                  </a:lnTo>
                  <a:lnTo>
                    <a:pt x="9" y="322"/>
                  </a:lnTo>
                  <a:lnTo>
                    <a:pt x="2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6" name="Freeform 1387"/>
            <p:cNvSpPr>
              <a:spLocks noEditPoints="1"/>
            </p:cNvSpPr>
            <p:nvPr/>
          </p:nvSpPr>
          <p:spPr bwMode="auto">
            <a:xfrm>
              <a:off x="9501188" y="6100763"/>
              <a:ext cx="73025" cy="53975"/>
            </a:xfrm>
            <a:custGeom>
              <a:avLst/>
              <a:gdLst>
                <a:gd name="T0" fmla="*/ 115 w 459"/>
                <a:gd name="T1" fmla="*/ 114 h 344"/>
                <a:gd name="T2" fmla="*/ 115 w 459"/>
                <a:gd name="T3" fmla="*/ 229 h 344"/>
                <a:gd name="T4" fmla="*/ 344 w 459"/>
                <a:gd name="T5" fmla="*/ 229 h 344"/>
                <a:gd name="T6" fmla="*/ 344 w 459"/>
                <a:gd name="T7" fmla="*/ 114 h 344"/>
                <a:gd name="T8" fmla="*/ 115 w 459"/>
                <a:gd name="T9" fmla="*/ 114 h 344"/>
                <a:gd name="T10" fmla="*/ 57 w 459"/>
                <a:gd name="T11" fmla="*/ 0 h 344"/>
                <a:gd name="T12" fmla="*/ 401 w 459"/>
                <a:gd name="T13" fmla="*/ 0 h 344"/>
                <a:gd name="T14" fmla="*/ 420 w 459"/>
                <a:gd name="T15" fmla="*/ 3 h 344"/>
                <a:gd name="T16" fmla="*/ 436 w 459"/>
                <a:gd name="T17" fmla="*/ 10 h 344"/>
                <a:gd name="T18" fmla="*/ 448 w 459"/>
                <a:gd name="T19" fmla="*/ 22 h 344"/>
                <a:gd name="T20" fmla="*/ 455 w 459"/>
                <a:gd name="T21" fmla="*/ 38 h 344"/>
                <a:gd name="T22" fmla="*/ 459 w 459"/>
                <a:gd name="T23" fmla="*/ 57 h 344"/>
                <a:gd name="T24" fmla="*/ 459 w 459"/>
                <a:gd name="T25" fmla="*/ 286 h 344"/>
                <a:gd name="T26" fmla="*/ 455 w 459"/>
                <a:gd name="T27" fmla="*/ 305 h 344"/>
                <a:gd name="T28" fmla="*/ 448 w 459"/>
                <a:gd name="T29" fmla="*/ 322 h 344"/>
                <a:gd name="T30" fmla="*/ 436 w 459"/>
                <a:gd name="T31" fmla="*/ 333 h 344"/>
                <a:gd name="T32" fmla="*/ 420 w 459"/>
                <a:gd name="T33" fmla="*/ 341 h 344"/>
                <a:gd name="T34" fmla="*/ 401 w 459"/>
                <a:gd name="T35" fmla="*/ 344 h 344"/>
                <a:gd name="T36" fmla="*/ 57 w 459"/>
                <a:gd name="T37" fmla="*/ 344 h 344"/>
                <a:gd name="T38" fmla="*/ 38 w 459"/>
                <a:gd name="T39" fmla="*/ 341 h 344"/>
                <a:gd name="T40" fmla="*/ 22 w 459"/>
                <a:gd name="T41" fmla="*/ 333 h 344"/>
                <a:gd name="T42" fmla="*/ 9 w 459"/>
                <a:gd name="T43" fmla="*/ 322 h 344"/>
                <a:gd name="T44" fmla="*/ 2 w 459"/>
                <a:gd name="T45" fmla="*/ 305 h 344"/>
                <a:gd name="T46" fmla="*/ 0 w 459"/>
                <a:gd name="T47" fmla="*/ 286 h 344"/>
                <a:gd name="T48" fmla="*/ 0 w 459"/>
                <a:gd name="T49" fmla="*/ 57 h 344"/>
                <a:gd name="T50" fmla="*/ 2 w 459"/>
                <a:gd name="T51" fmla="*/ 38 h 344"/>
                <a:gd name="T52" fmla="*/ 9 w 459"/>
                <a:gd name="T53" fmla="*/ 22 h 344"/>
                <a:gd name="T54" fmla="*/ 22 w 459"/>
                <a:gd name="T55" fmla="*/ 10 h 344"/>
                <a:gd name="T56" fmla="*/ 38 w 459"/>
                <a:gd name="T57" fmla="*/ 3 h 344"/>
                <a:gd name="T58" fmla="*/ 57 w 459"/>
                <a:gd name="T5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9" h="344">
                  <a:moveTo>
                    <a:pt x="115" y="114"/>
                  </a:moveTo>
                  <a:lnTo>
                    <a:pt x="115" y="229"/>
                  </a:lnTo>
                  <a:lnTo>
                    <a:pt x="344" y="229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6" y="10"/>
                  </a:lnTo>
                  <a:lnTo>
                    <a:pt x="448" y="22"/>
                  </a:lnTo>
                  <a:lnTo>
                    <a:pt x="455" y="38"/>
                  </a:lnTo>
                  <a:lnTo>
                    <a:pt x="459" y="57"/>
                  </a:lnTo>
                  <a:lnTo>
                    <a:pt x="459" y="286"/>
                  </a:lnTo>
                  <a:lnTo>
                    <a:pt x="455" y="305"/>
                  </a:lnTo>
                  <a:lnTo>
                    <a:pt x="448" y="322"/>
                  </a:lnTo>
                  <a:lnTo>
                    <a:pt x="436" y="333"/>
                  </a:lnTo>
                  <a:lnTo>
                    <a:pt x="420" y="341"/>
                  </a:lnTo>
                  <a:lnTo>
                    <a:pt x="401" y="344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3"/>
                  </a:lnTo>
                  <a:lnTo>
                    <a:pt x="9" y="322"/>
                  </a:lnTo>
                  <a:lnTo>
                    <a:pt x="2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7" name="Freeform 1388"/>
            <p:cNvSpPr>
              <a:spLocks noEditPoints="1"/>
            </p:cNvSpPr>
            <p:nvPr/>
          </p:nvSpPr>
          <p:spPr bwMode="auto">
            <a:xfrm>
              <a:off x="9401175" y="5881688"/>
              <a:ext cx="163512" cy="127000"/>
            </a:xfrm>
            <a:custGeom>
              <a:avLst/>
              <a:gdLst>
                <a:gd name="T0" fmla="*/ 114 w 1031"/>
                <a:gd name="T1" fmla="*/ 114 h 802"/>
                <a:gd name="T2" fmla="*/ 114 w 1031"/>
                <a:gd name="T3" fmla="*/ 688 h 802"/>
                <a:gd name="T4" fmla="*/ 917 w 1031"/>
                <a:gd name="T5" fmla="*/ 688 h 802"/>
                <a:gd name="T6" fmla="*/ 917 w 1031"/>
                <a:gd name="T7" fmla="*/ 114 h 802"/>
                <a:gd name="T8" fmla="*/ 114 w 1031"/>
                <a:gd name="T9" fmla="*/ 114 h 802"/>
                <a:gd name="T10" fmla="*/ 57 w 1031"/>
                <a:gd name="T11" fmla="*/ 0 h 802"/>
                <a:gd name="T12" fmla="*/ 974 w 1031"/>
                <a:gd name="T13" fmla="*/ 0 h 802"/>
                <a:gd name="T14" fmla="*/ 993 w 1031"/>
                <a:gd name="T15" fmla="*/ 3 h 802"/>
                <a:gd name="T16" fmla="*/ 1008 w 1031"/>
                <a:gd name="T17" fmla="*/ 10 h 802"/>
                <a:gd name="T18" fmla="*/ 1021 w 1031"/>
                <a:gd name="T19" fmla="*/ 22 h 802"/>
                <a:gd name="T20" fmla="*/ 1028 w 1031"/>
                <a:gd name="T21" fmla="*/ 38 h 802"/>
                <a:gd name="T22" fmla="*/ 1031 w 1031"/>
                <a:gd name="T23" fmla="*/ 57 h 802"/>
                <a:gd name="T24" fmla="*/ 1031 w 1031"/>
                <a:gd name="T25" fmla="*/ 745 h 802"/>
                <a:gd name="T26" fmla="*/ 1028 w 1031"/>
                <a:gd name="T27" fmla="*/ 764 h 802"/>
                <a:gd name="T28" fmla="*/ 1021 w 1031"/>
                <a:gd name="T29" fmla="*/ 780 h 802"/>
                <a:gd name="T30" fmla="*/ 1008 w 1031"/>
                <a:gd name="T31" fmla="*/ 792 h 802"/>
                <a:gd name="T32" fmla="*/ 993 w 1031"/>
                <a:gd name="T33" fmla="*/ 799 h 802"/>
                <a:gd name="T34" fmla="*/ 974 w 1031"/>
                <a:gd name="T35" fmla="*/ 802 h 802"/>
                <a:gd name="T36" fmla="*/ 57 w 1031"/>
                <a:gd name="T37" fmla="*/ 802 h 802"/>
                <a:gd name="T38" fmla="*/ 37 w 1031"/>
                <a:gd name="T39" fmla="*/ 799 h 802"/>
                <a:gd name="T40" fmla="*/ 22 w 1031"/>
                <a:gd name="T41" fmla="*/ 792 h 802"/>
                <a:gd name="T42" fmla="*/ 9 w 1031"/>
                <a:gd name="T43" fmla="*/ 780 h 802"/>
                <a:gd name="T44" fmla="*/ 2 w 1031"/>
                <a:gd name="T45" fmla="*/ 764 h 802"/>
                <a:gd name="T46" fmla="*/ 0 w 1031"/>
                <a:gd name="T47" fmla="*/ 745 h 802"/>
                <a:gd name="T48" fmla="*/ 0 w 1031"/>
                <a:gd name="T49" fmla="*/ 57 h 802"/>
                <a:gd name="T50" fmla="*/ 2 w 1031"/>
                <a:gd name="T51" fmla="*/ 38 h 802"/>
                <a:gd name="T52" fmla="*/ 9 w 1031"/>
                <a:gd name="T53" fmla="*/ 22 h 802"/>
                <a:gd name="T54" fmla="*/ 22 w 1031"/>
                <a:gd name="T55" fmla="*/ 10 h 802"/>
                <a:gd name="T56" fmla="*/ 37 w 1031"/>
                <a:gd name="T57" fmla="*/ 3 h 802"/>
                <a:gd name="T58" fmla="*/ 57 w 1031"/>
                <a:gd name="T5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1" h="802">
                  <a:moveTo>
                    <a:pt x="114" y="114"/>
                  </a:moveTo>
                  <a:lnTo>
                    <a:pt x="114" y="688"/>
                  </a:lnTo>
                  <a:lnTo>
                    <a:pt x="917" y="688"/>
                  </a:lnTo>
                  <a:lnTo>
                    <a:pt x="917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974" y="0"/>
                  </a:lnTo>
                  <a:lnTo>
                    <a:pt x="993" y="3"/>
                  </a:lnTo>
                  <a:lnTo>
                    <a:pt x="1008" y="10"/>
                  </a:lnTo>
                  <a:lnTo>
                    <a:pt x="1021" y="22"/>
                  </a:lnTo>
                  <a:lnTo>
                    <a:pt x="1028" y="38"/>
                  </a:lnTo>
                  <a:lnTo>
                    <a:pt x="1031" y="57"/>
                  </a:lnTo>
                  <a:lnTo>
                    <a:pt x="1031" y="745"/>
                  </a:lnTo>
                  <a:lnTo>
                    <a:pt x="1028" y="764"/>
                  </a:lnTo>
                  <a:lnTo>
                    <a:pt x="1021" y="780"/>
                  </a:lnTo>
                  <a:lnTo>
                    <a:pt x="1008" y="792"/>
                  </a:lnTo>
                  <a:lnTo>
                    <a:pt x="993" y="799"/>
                  </a:lnTo>
                  <a:lnTo>
                    <a:pt x="974" y="802"/>
                  </a:lnTo>
                  <a:lnTo>
                    <a:pt x="57" y="802"/>
                  </a:lnTo>
                  <a:lnTo>
                    <a:pt x="37" y="799"/>
                  </a:lnTo>
                  <a:lnTo>
                    <a:pt x="22" y="792"/>
                  </a:lnTo>
                  <a:lnTo>
                    <a:pt x="9" y="780"/>
                  </a:lnTo>
                  <a:lnTo>
                    <a:pt x="2" y="764"/>
                  </a:lnTo>
                  <a:lnTo>
                    <a:pt x="0" y="745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8" name="Freeform 1389"/>
            <p:cNvSpPr>
              <a:spLocks/>
            </p:cNvSpPr>
            <p:nvPr/>
          </p:nvSpPr>
          <p:spPr bwMode="auto">
            <a:xfrm>
              <a:off x="9437688" y="5881688"/>
              <a:ext cx="17462" cy="63500"/>
            </a:xfrm>
            <a:custGeom>
              <a:avLst/>
              <a:gdLst>
                <a:gd name="T0" fmla="*/ 57 w 115"/>
                <a:gd name="T1" fmla="*/ 0 h 401"/>
                <a:gd name="T2" fmla="*/ 76 w 115"/>
                <a:gd name="T3" fmla="*/ 3 h 401"/>
                <a:gd name="T4" fmla="*/ 92 w 115"/>
                <a:gd name="T5" fmla="*/ 10 h 401"/>
                <a:gd name="T6" fmla="*/ 104 w 115"/>
                <a:gd name="T7" fmla="*/ 22 h 401"/>
                <a:gd name="T8" fmla="*/ 111 w 115"/>
                <a:gd name="T9" fmla="*/ 38 h 401"/>
                <a:gd name="T10" fmla="*/ 115 w 115"/>
                <a:gd name="T11" fmla="*/ 57 h 401"/>
                <a:gd name="T12" fmla="*/ 115 w 115"/>
                <a:gd name="T13" fmla="*/ 344 h 401"/>
                <a:gd name="T14" fmla="*/ 111 w 115"/>
                <a:gd name="T15" fmla="*/ 362 h 401"/>
                <a:gd name="T16" fmla="*/ 104 w 115"/>
                <a:gd name="T17" fmla="*/ 379 h 401"/>
                <a:gd name="T18" fmla="*/ 92 w 115"/>
                <a:gd name="T19" fmla="*/ 391 h 401"/>
                <a:gd name="T20" fmla="*/ 76 w 115"/>
                <a:gd name="T21" fmla="*/ 398 h 401"/>
                <a:gd name="T22" fmla="*/ 57 w 115"/>
                <a:gd name="T23" fmla="*/ 401 h 401"/>
                <a:gd name="T24" fmla="*/ 37 w 115"/>
                <a:gd name="T25" fmla="*/ 398 h 401"/>
                <a:gd name="T26" fmla="*/ 22 w 115"/>
                <a:gd name="T27" fmla="*/ 391 h 401"/>
                <a:gd name="T28" fmla="*/ 9 w 115"/>
                <a:gd name="T29" fmla="*/ 379 h 401"/>
                <a:gd name="T30" fmla="*/ 2 w 115"/>
                <a:gd name="T31" fmla="*/ 362 h 401"/>
                <a:gd name="T32" fmla="*/ 0 w 115"/>
                <a:gd name="T33" fmla="*/ 344 h 401"/>
                <a:gd name="T34" fmla="*/ 0 w 115"/>
                <a:gd name="T35" fmla="*/ 57 h 401"/>
                <a:gd name="T36" fmla="*/ 2 w 115"/>
                <a:gd name="T37" fmla="*/ 38 h 401"/>
                <a:gd name="T38" fmla="*/ 9 w 115"/>
                <a:gd name="T39" fmla="*/ 22 h 401"/>
                <a:gd name="T40" fmla="*/ 22 w 115"/>
                <a:gd name="T41" fmla="*/ 10 h 401"/>
                <a:gd name="T42" fmla="*/ 37 w 115"/>
                <a:gd name="T43" fmla="*/ 3 h 401"/>
                <a:gd name="T44" fmla="*/ 57 w 115"/>
                <a:gd name="T4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01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5" y="344"/>
                  </a:lnTo>
                  <a:lnTo>
                    <a:pt x="111" y="362"/>
                  </a:lnTo>
                  <a:lnTo>
                    <a:pt x="104" y="379"/>
                  </a:lnTo>
                  <a:lnTo>
                    <a:pt x="92" y="391"/>
                  </a:lnTo>
                  <a:lnTo>
                    <a:pt x="76" y="398"/>
                  </a:lnTo>
                  <a:lnTo>
                    <a:pt x="57" y="401"/>
                  </a:lnTo>
                  <a:lnTo>
                    <a:pt x="37" y="398"/>
                  </a:lnTo>
                  <a:lnTo>
                    <a:pt x="22" y="391"/>
                  </a:lnTo>
                  <a:lnTo>
                    <a:pt x="9" y="379"/>
                  </a:lnTo>
                  <a:lnTo>
                    <a:pt x="2" y="362"/>
                  </a:lnTo>
                  <a:lnTo>
                    <a:pt x="0" y="344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9" name="Freeform 1390"/>
            <p:cNvSpPr>
              <a:spLocks/>
            </p:cNvSpPr>
            <p:nvPr/>
          </p:nvSpPr>
          <p:spPr bwMode="auto">
            <a:xfrm>
              <a:off x="9474200" y="5881688"/>
              <a:ext cx="17462" cy="46038"/>
            </a:xfrm>
            <a:custGeom>
              <a:avLst/>
              <a:gdLst>
                <a:gd name="T0" fmla="*/ 57 w 115"/>
                <a:gd name="T1" fmla="*/ 0 h 286"/>
                <a:gd name="T2" fmla="*/ 76 w 115"/>
                <a:gd name="T3" fmla="*/ 3 h 286"/>
                <a:gd name="T4" fmla="*/ 92 w 115"/>
                <a:gd name="T5" fmla="*/ 10 h 286"/>
                <a:gd name="T6" fmla="*/ 104 w 115"/>
                <a:gd name="T7" fmla="*/ 22 h 286"/>
                <a:gd name="T8" fmla="*/ 112 w 115"/>
                <a:gd name="T9" fmla="*/ 38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8 h 286"/>
                <a:gd name="T16" fmla="*/ 104 w 115"/>
                <a:gd name="T17" fmla="*/ 264 h 286"/>
                <a:gd name="T18" fmla="*/ 92 w 115"/>
                <a:gd name="T19" fmla="*/ 276 h 286"/>
                <a:gd name="T20" fmla="*/ 76 w 115"/>
                <a:gd name="T21" fmla="*/ 283 h 286"/>
                <a:gd name="T22" fmla="*/ 57 w 115"/>
                <a:gd name="T23" fmla="*/ 286 h 286"/>
                <a:gd name="T24" fmla="*/ 38 w 115"/>
                <a:gd name="T25" fmla="*/ 283 h 286"/>
                <a:gd name="T26" fmla="*/ 22 w 115"/>
                <a:gd name="T27" fmla="*/ 276 h 286"/>
                <a:gd name="T28" fmla="*/ 10 w 115"/>
                <a:gd name="T29" fmla="*/ 264 h 286"/>
                <a:gd name="T30" fmla="*/ 2 w 115"/>
                <a:gd name="T31" fmla="*/ 248 h 286"/>
                <a:gd name="T32" fmla="*/ 0 w 115"/>
                <a:gd name="T33" fmla="*/ 229 h 286"/>
                <a:gd name="T34" fmla="*/ 0 w 115"/>
                <a:gd name="T35" fmla="*/ 57 h 286"/>
                <a:gd name="T36" fmla="*/ 2 w 115"/>
                <a:gd name="T37" fmla="*/ 38 h 286"/>
                <a:gd name="T38" fmla="*/ 10 w 115"/>
                <a:gd name="T39" fmla="*/ 22 h 286"/>
                <a:gd name="T40" fmla="*/ 22 w 115"/>
                <a:gd name="T41" fmla="*/ 10 h 286"/>
                <a:gd name="T42" fmla="*/ 38 w 115"/>
                <a:gd name="T43" fmla="*/ 3 h 286"/>
                <a:gd name="T44" fmla="*/ 57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8"/>
                  </a:lnTo>
                  <a:lnTo>
                    <a:pt x="104" y="264"/>
                  </a:lnTo>
                  <a:lnTo>
                    <a:pt x="92" y="276"/>
                  </a:lnTo>
                  <a:lnTo>
                    <a:pt x="76" y="283"/>
                  </a:lnTo>
                  <a:lnTo>
                    <a:pt x="57" y="286"/>
                  </a:lnTo>
                  <a:lnTo>
                    <a:pt x="38" y="283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2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0" name="Freeform 1391"/>
            <p:cNvSpPr>
              <a:spLocks/>
            </p:cNvSpPr>
            <p:nvPr/>
          </p:nvSpPr>
          <p:spPr bwMode="auto">
            <a:xfrm>
              <a:off x="9510713" y="5881688"/>
              <a:ext cx="17462" cy="63500"/>
            </a:xfrm>
            <a:custGeom>
              <a:avLst/>
              <a:gdLst>
                <a:gd name="T0" fmla="*/ 58 w 115"/>
                <a:gd name="T1" fmla="*/ 0 h 401"/>
                <a:gd name="T2" fmla="*/ 76 w 115"/>
                <a:gd name="T3" fmla="*/ 3 h 401"/>
                <a:gd name="T4" fmla="*/ 92 w 115"/>
                <a:gd name="T5" fmla="*/ 10 h 401"/>
                <a:gd name="T6" fmla="*/ 105 w 115"/>
                <a:gd name="T7" fmla="*/ 22 h 401"/>
                <a:gd name="T8" fmla="*/ 112 w 115"/>
                <a:gd name="T9" fmla="*/ 38 h 401"/>
                <a:gd name="T10" fmla="*/ 115 w 115"/>
                <a:gd name="T11" fmla="*/ 57 h 401"/>
                <a:gd name="T12" fmla="*/ 115 w 115"/>
                <a:gd name="T13" fmla="*/ 344 h 401"/>
                <a:gd name="T14" fmla="*/ 112 w 115"/>
                <a:gd name="T15" fmla="*/ 362 h 401"/>
                <a:gd name="T16" fmla="*/ 105 w 115"/>
                <a:gd name="T17" fmla="*/ 379 h 401"/>
                <a:gd name="T18" fmla="*/ 92 w 115"/>
                <a:gd name="T19" fmla="*/ 391 h 401"/>
                <a:gd name="T20" fmla="*/ 76 w 115"/>
                <a:gd name="T21" fmla="*/ 398 h 401"/>
                <a:gd name="T22" fmla="*/ 58 w 115"/>
                <a:gd name="T23" fmla="*/ 401 h 401"/>
                <a:gd name="T24" fmla="*/ 38 w 115"/>
                <a:gd name="T25" fmla="*/ 398 h 401"/>
                <a:gd name="T26" fmla="*/ 22 w 115"/>
                <a:gd name="T27" fmla="*/ 391 h 401"/>
                <a:gd name="T28" fmla="*/ 10 w 115"/>
                <a:gd name="T29" fmla="*/ 379 h 401"/>
                <a:gd name="T30" fmla="*/ 3 w 115"/>
                <a:gd name="T31" fmla="*/ 362 h 401"/>
                <a:gd name="T32" fmla="*/ 0 w 115"/>
                <a:gd name="T33" fmla="*/ 344 h 401"/>
                <a:gd name="T34" fmla="*/ 0 w 115"/>
                <a:gd name="T35" fmla="*/ 57 h 401"/>
                <a:gd name="T36" fmla="*/ 3 w 115"/>
                <a:gd name="T37" fmla="*/ 38 h 401"/>
                <a:gd name="T38" fmla="*/ 10 w 115"/>
                <a:gd name="T39" fmla="*/ 22 h 401"/>
                <a:gd name="T40" fmla="*/ 22 w 115"/>
                <a:gd name="T41" fmla="*/ 10 h 401"/>
                <a:gd name="T42" fmla="*/ 38 w 115"/>
                <a:gd name="T43" fmla="*/ 3 h 401"/>
                <a:gd name="T44" fmla="*/ 58 w 115"/>
                <a:gd name="T4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01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344"/>
                  </a:lnTo>
                  <a:lnTo>
                    <a:pt x="112" y="362"/>
                  </a:lnTo>
                  <a:lnTo>
                    <a:pt x="105" y="379"/>
                  </a:lnTo>
                  <a:lnTo>
                    <a:pt x="92" y="391"/>
                  </a:lnTo>
                  <a:lnTo>
                    <a:pt x="76" y="398"/>
                  </a:lnTo>
                  <a:lnTo>
                    <a:pt x="58" y="401"/>
                  </a:lnTo>
                  <a:lnTo>
                    <a:pt x="38" y="398"/>
                  </a:lnTo>
                  <a:lnTo>
                    <a:pt x="22" y="391"/>
                  </a:lnTo>
                  <a:lnTo>
                    <a:pt x="10" y="379"/>
                  </a:lnTo>
                  <a:lnTo>
                    <a:pt x="3" y="362"/>
                  </a:lnTo>
                  <a:lnTo>
                    <a:pt x="0" y="34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1" name="Freeform 1392"/>
            <p:cNvSpPr>
              <a:spLocks/>
            </p:cNvSpPr>
            <p:nvPr/>
          </p:nvSpPr>
          <p:spPr bwMode="auto">
            <a:xfrm>
              <a:off x="9437688" y="5964238"/>
              <a:ext cx="17462" cy="44450"/>
            </a:xfrm>
            <a:custGeom>
              <a:avLst/>
              <a:gdLst>
                <a:gd name="T0" fmla="*/ 57 w 115"/>
                <a:gd name="T1" fmla="*/ 0 h 286"/>
                <a:gd name="T2" fmla="*/ 76 w 115"/>
                <a:gd name="T3" fmla="*/ 3 h 286"/>
                <a:gd name="T4" fmla="*/ 92 w 115"/>
                <a:gd name="T5" fmla="*/ 10 h 286"/>
                <a:gd name="T6" fmla="*/ 104 w 115"/>
                <a:gd name="T7" fmla="*/ 22 h 286"/>
                <a:gd name="T8" fmla="*/ 111 w 115"/>
                <a:gd name="T9" fmla="*/ 38 h 286"/>
                <a:gd name="T10" fmla="*/ 115 w 115"/>
                <a:gd name="T11" fmla="*/ 57 h 286"/>
                <a:gd name="T12" fmla="*/ 115 w 115"/>
                <a:gd name="T13" fmla="*/ 229 h 286"/>
                <a:gd name="T14" fmla="*/ 111 w 115"/>
                <a:gd name="T15" fmla="*/ 248 h 286"/>
                <a:gd name="T16" fmla="*/ 104 w 115"/>
                <a:gd name="T17" fmla="*/ 264 h 286"/>
                <a:gd name="T18" fmla="*/ 92 w 115"/>
                <a:gd name="T19" fmla="*/ 276 h 286"/>
                <a:gd name="T20" fmla="*/ 76 w 115"/>
                <a:gd name="T21" fmla="*/ 283 h 286"/>
                <a:gd name="T22" fmla="*/ 57 w 115"/>
                <a:gd name="T23" fmla="*/ 286 h 286"/>
                <a:gd name="T24" fmla="*/ 37 w 115"/>
                <a:gd name="T25" fmla="*/ 283 h 286"/>
                <a:gd name="T26" fmla="*/ 22 w 115"/>
                <a:gd name="T27" fmla="*/ 276 h 286"/>
                <a:gd name="T28" fmla="*/ 9 w 115"/>
                <a:gd name="T29" fmla="*/ 264 h 286"/>
                <a:gd name="T30" fmla="*/ 2 w 115"/>
                <a:gd name="T31" fmla="*/ 248 h 286"/>
                <a:gd name="T32" fmla="*/ 0 w 115"/>
                <a:gd name="T33" fmla="*/ 229 h 286"/>
                <a:gd name="T34" fmla="*/ 0 w 115"/>
                <a:gd name="T35" fmla="*/ 57 h 286"/>
                <a:gd name="T36" fmla="*/ 2 w 115"/>
                <a:gd name="T37" fmla="*/ 38 h 286"/>
                <a:gd name="T38" fmla="*/ 9 w 115"/>
                <a:gd name="T39" fmla="*/ 22 h 286"/>
                <a:gd name="T40" fmla="*/ 22 w 115"/>
                <a:gd name="T41" fmla="*/ 10 h 286"/>
                <a:gd name="T42" fmla="*/ 37 w 115"/>
                <a:gd name="T43" fmla="*/ 3 h 286"/>
                <a:gd name="T44" fmla="*/ 57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2" y="276"/>
                  </a:lnTo>
                  <a:lnTo>
                    <a:pt x="76" y="283"/>
                  </a:lnTo>
                  <a:lnTo>
                    <a:pt x="57" y="286"/>
                  </a:lnTo>
                  <a:lnTo>
                    <a:pt x="37" y="283"/>
                  </a:lnTo>
                  <a:lnTo>
                    <a:pt x="22" y="276"/>
                  </a:lnTo>
                  <a:lnTo>
                    <a:pt x="9" y="264"/>
                  </a:lnTo>
                  <a:lnTo>
                    <a:pt x="2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2" name="Freeform 1393"/>
            <p:cNvSpPr>
              <a:spLocks/>
            </p:cNvSpPr>
            <p:nvPr/>
          </p:nvSpPr>
          <p:spPr bwMode="auto">
            <a:xfrm>
              <a:off x="9474200" y="5945188"/>
              <a:ext cx="17462" cy="63500"/>
            </a:xfrm>
            <a:custGeom>
              <a:avLst/>
              <a:gdLst>
                <a:gd name="T0" fmla="*/ 57 w 115"/>
                <a:gd name="T1" fmla="*/ 0 h 401"/>
                <a:gd name="T2" fmla="*/ 76 w 115"/>
                <a:gd name="T3" fmla="*/ 3 h 401"/>
                <a:gd name="T4" fmla="*/ 92 w 115"/>
                <a:gd name="T5" fmla="*/ 10 h 401"/>
                <a:gd name="T6" fmla="*/ 104 w 115"/>
                <a:gd name="T7" fmla="*/ 22 h 401"/>
                <a:gd name="T8" fmla="*/ 112 w 115"/>
                <a:gd name="T9" fmla="*/ 39 h 401"/>
                <a:gd name="T10" fmla="*/ 115 w 115"/>
                <a:gd name="T11" fmla="*/ 57 h 401"/>
                <a:gd name="T12" fmla="*/ 115 w 115"/>
                <a:gd name="T13" fmla="*/ 344 h 401"/>
                <a:gd name="T14" fmla="*/ 112 w 115"/>
                <a:gd name="T15" fmla="*/ 363 h 401"/>
                <a:gd name="T16" fmla="*/ 104 w 115"/>
                <a:gd name="T17" fmla="*/ 379 h 401"/>
                <a:gd name="T18" fmla="*/ 92 w 115"/>
                <a:gd name="T19" fmla="*/ 391 h 401"/>
                <a:gd name="T20" fmla="*/ 76 w 115"/>
                <a:gd name="T21" fmla="*/ 398 h 401"/>
                <a:gd name="T22" fmla="*/ 57 w 115"/>
                <a:gd name="T23" fmla="*/ 401 h 401"/>
                <a:gd name="T24" fmla="*/ 38 w 115"/>
                <a:gd name="T25" fmla="*/ 398 h 401"/>
                <a:gd name="T26" fmla="*/ 22 w 115"/>
                <a:gd name="T27" fmla="*/ 391 h 401"/>
                <a:gd name="T28" fmla="*/ 10 w 115"/>
                <a:gd name="T29" fmla="*/ 379 h 401"/>
                <a:gd name="T30" fmla="*/ 2 w 115"/>
                <a:gd name="T31" fmla="*/ 363 h 401"/>
                <a:gd name="T32" fmla="*/ 0 w 115"/>
                <a:gd name="T33" fmla="*/ 344 h 401"/>
                <a:gd name="T34" fmla="*/ 0 w 115"/>
                <a:gd name="T35" fmla="*/ 57 h 401"/>
                <a:gd name="T36" fmla="*/ 2 w 115"/>
                <a:gd name="T37" fmla="*/ 39 h 401"/>
                <a:gd name="T38" fmla="*/ 10 w 115"/>
                <a:gd name="T39" fmla="*/ 22 h 401"/>
                <a:gd name="T40" fmla="*/ 22 w 115"/>
                <a:gd name="T41" fmla="*/ 10 h 401"/>
                <a:gd name="T42" fmla="*/ 38 w 115"/>
                <a:gd name="T43" fmla="*/ 3 h 401"/>
                <a:gd name="T44" fmla="*/ 57 w 115"/>
                <a:gd name="T4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01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344"/>
                  </a:lnTo>
                  <a:lnTo>
                    <a:pt x="112" y="363"/>
                  </a:lnTo>
                  <a:lnTo>
                    <a:pt x="104" y="379"/>
                  </a:lnTo>
                  <a:lnTo>
                    <a:pt x="92" y="391"/>
                  </a:lnTo>
                  <a:lnTo>
                    <a:pt x="76" y="398"/>
                  </a:lnTo>
                  <a:lnTo>
                    <a:pt x="57" y="401"/>
                  </a:lnTo>
                  <a:lnTo>
                    <a:pt x="38" y="398"/>
                  </a:lnTo>
                  <a:lnTo>
                    <a:pt x="22" y="391"/>
                  </a:lnTo>
                  <a:lnTo>
                    <a:pt x="10" y="379"/>
                  </a:lnTo>
                  <a:lnTo>
                    <a:pt x="2" y="363"/>
                  </a:lnTo>
                  <a:lnTo>
                    <a:pt x="0" y="34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3" name="Freeform 1394"/>
            <p:cNvSpPr>
              <a:spLocks/>
            </p:cNvSpPr>
            <p:nvPr/>
          </p:nvSpPr>
          <p:spPr bwMode="auto">
            <a:xfrm>
              <a:off x="9510713" y="5964238"/>
              <a:ext cx="17462" cy="44450"/>
            </a:xfrm>
            <a:custGeom>
              <a:avLst/>
              <a:gdLst>
                <a:gd name="T0" fmla="*/ 58 w 115"/>
                <a:gd name="T1" fmla="*/ 0 h 286"/>
                <a:gd name="T2" fmla="*/ 76 w 115"/>
                <a:gd name="T3" fmla="*/ 3 h 286"/>
                <a:gd name="T4" fmla="*/ 92 w 115"/>
                <a:gd name="T5" fmla="*/ 10 h 286"/>
                <a:gd name="T6" fmla="*/ 105 w 115"/>
                <a:gd name="T7" fmla="*/ 22 h 286"/>
                <a:gd name="T8" fmla="*/ 112 w 115"/>
                <a:gd name="T9" fmla="*/ 38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8 h 286"/>
                <a:gd name="T16" fmla="*/ 105 w 115"/>
                <a:gd name="T17" fmla="*/ 264 h 286"/>
                <a:gd name="T18" fmla="*/ 92 w 115"/>
                <a:gd name="T19" fmla="*/ 276 h 286"/>
                <a:gd name="T20" fmla="*/ 76 w 115"/>
                <a:gd name="T21" fmla="*/ 283 h 286"/>
                <a:gd name="T22" fmla="*/ 58 w 115"/>
                <a:gd name="T23" fmla="*/ 286 h 286"/>
                <a:gd name="T24" fmla="*/ 38 w 115"/>
                <a:gd name="T25" fmla="*/ 283 h 286"/>
                <a:gd name="T26" fmla="*/ 22 w 115"/>
                <a:gd name="T27" fmla="*/ 276 h 286"/>
                <a:gd name="T28" fmla="*/ 10 w 115"/>
                <a:gd name="T29" fmla="*/ 264 h 286"/>
                <a:gd name="T30" fmla="*/ 3 w 115"/>
                <a:gd name="T31" fmla="*/ 248 h 286"/>
                <a:gd name="T32" fmla="*/ 0 w 115"/>
                <a:gd name="T33" fmla="*/ 229 h 286"/>
                <a:gd name="T34" fmla="*/ 0 w 115"/>
                <a:gd name="T35" fmla="*/ 57 h 286"/>
                <a:gd name="T36" fmla="*/ 3 w 115"/>
                <a:gd name="T37" fmla="*/ 38 h 286"/>
                <a:gd name="T38" fmla="*/ 10 w 115"/>
                <a:gd name="T39" fmla="*/ 22 h 286"/>
                <a:gd name="T40" fmla="*/ 22 w 115"/>
                <a:gd name="T41" fmla="*/ 10 h 286"/>
                <a:gd name="T42" fmla="*/ 38 w 115"/>
                <a:gd name="T43" fmla="*/ 3 h 286"/>
                <a:gd name="T44" fmla="*/ 58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8"/>
                  </a:lnTo>
                  <a:lnTo>
                    <a:pt x="105" y="264"/>
                  </a:lnTo>
                  <a:lnTo>
                    <a:pt x="92" y="276"/>
                  </a:lnTo>
                  <a:lnTo>
                    <a:pt x="76" y="283"/>
                  </a:lnTo>
                  <a:lnTo>
                    <a:pt x="58" y="286"/>
                  </a:lnTo>
                  <a:lnTo>
                    <a:pt x="38" y="283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50" name="Group 2049"/>
          <p:cNvGrpSpPr/>
          <p:nvPr/>
        </p:nvGrpSpPr>
        <p:grpSpPr>
          <a:xfrm>
            <a:off x="8157058" y="5919430"/>
            <a:ext cx="546100" cy="271462"/>
            <a:chOff x="8156575" y="5919788"/>
            <a:chExt cx="546100" cy="271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8" name="Freeform 1399"/>
            <p:cNvSpPr>
              <a:spLocks noEditPoints="1"/>
            </p:cNvSpPr>
            <p:nvPr/>
          </p:nvSpPr>
          <p:spPr bwMode="auto">
            <a:xfrm>
              <a:off x="8266113" y="5929313"/>
              <a:ext cx="254000" cy="254000"/>
            </a:xfrm>
            <a:custGeom>
              <a:avLst/>
              <a:gdLst>
                <a:gd name="T0" fmla="*/ 115 w 1605"/>
                <a:gd name="T1" fmla="*/ 115 h 1603"/>
                <a:gd name="T2" fmla="*/ 115 w 1605"/>
                <a:gd name="T3" fmla="*/ 1488 h 1603"/>
                <a:gd name="T4" fmla="*/ 1491 w 1605"/>
                <a:gd name="T5" fmla="*/ 1488 h 1603"/>
                <a:gd name="T6" fmla="*/ 1491 w 1605"/>
                <a:gd name="T7" fmla="*/ 115 h 1603"/>
                <a:gd name="T8" fmla="*/ 115 w 1605"/>
                <a:gd name="T9" fmla="*/ 115 h 1603"/>
                <a:gd name="T10" fmla="*/ 115 w 1605"/>
                <a:gd name="T11" fmla="*/ 0 h 1603"/>
                <a:gd name="T12" fmla="*/ 1491 w 1605"/>
                <a:gd name="T13" fmla="*/ 0 h 1603"/>
                <a:gd name="T14" fmla="*/ 1517 w 1605"/>
                <a:gd name="T15" fmla="*/ 3 h 1603"/>
                <a:gd name="T16" fmla="*/ 1541 w 1605"/>
                <a:gd name="T17" fmla="*/ 13 h 1603"/>
                <a:gd name="T18" fmla="*/ 1563 w 1605"/>
                <a:gd name="T19" fmla="*/ 26 h 1603"/>
                <a:gd name="T20" fmla="*/ 1580 w 1605"/>
                <a:gd name="T21" fmla="*/ 44 h 1603"/>
                <a:gd name="T22" fmla="*/ 1594 w 1605"/>
                <a:gd name="T23" fmla="*/ 65 h 1603"/>
                <a:gd name="T24" fmla="*/ 1602 w 1605"/>
                <a:gd name="T25" fmla="*/ 89 h 1603"/>
                <a:gd name="T26" fmla="*/ 1605 w 1605"/>
                <a:gd name="T27" fmla="*/ 115 h 1603"/>
                <a:gd name="T28" fmla="*/ 1605 w 1605"/>
                <a:gd name="T29" fmla="*/ 1488 h 1603"/>
                <a:gd name="T30" fmla="*/ 1602 w 1605"/>
                <a:gd name="T31" fmla="*/ 1514 h 1603"/>
                <a:gd name="T32" fmla="*/ 1594 w 1605"/>
                <a:gd name="T33" fmla="*/ 1539 h 1603"/>
                <a:gd name="T34" fmla="*/ 1580 w 1605"/>
                <a:gd name="T35" fmla="*/ 1560 h 1603"/>
                <a:gd name="T36" fmla="*/ 1563 w 1605"/>
                <a:gd name="T37" fmla="*/ 1578 h 1603"/>
                <a:gd name="T38" fmla="*/ 1541 w 1605"/>
                <a:gd name="T39" fmla="*/ 1592 h 1603"/>
                <a:gd name="T40" fmla="*/ 1517 w 1605"/>
                <a:gd name="T41" fmla="*/ 1600 h 1603"/>
                <a:gd name="T42" fmla="*/ 1491 w 1605"/>
                <a:gd name="T43" fmla="*/ 1603 h 1603"/>
                <a:gd name="T44" fmla="*/ 115 w 1605"/>
                <a:gd name="T45" fmla="*/ 1603 h 1603"/>
                <a:gd name="T46" fmla="*/ 89 w 1605"/>
                <a:gd name="T47" fmla="*/ 1600 h 1603"/>
                <a:gd name="T48" fmla="*/ 65 w 1605"/>
                <a:gd name="T49" fmla="*/ 1592 h 1603"/>
                <a:gd name="T50" fmla="*/ 43 w 1605"/>
                <a:gd name="T51" fmla="*/ 1578 h 1603"/>
                <a:gd name="T52" fmla="*/ 25 w 1605"/>
                <a:gd name="T53" fmla="*/ 1560 h 1603"/>
                <a:gd name="T54" fmla="*/ 11 w 1605"/>
                <a:gd name="T55" fmla="*/ 1539 h 1603"/>
                <a:gd name="T56" fmla="*/ 3 w 1605"/>
                <a:gd name="T57" fmla="*/ 1514 h 1603"/>
                <a:gd name="T58" fmla="*/ 0 w 1605"/>
                <a:gd name="T59" fmla="*/ 1488 h 1603"/>
                <a:gd name="T60" fmla="*/ 0 w 1605"/>
                <a:gd name="T61" fmla="*/ 115 h 1603"/>
                <a:gd name="T62" fmla="*/ 3 w 1605"/>
                <a:gd name="T63" fmla="*/ 89 h 1603"/>
                <a:gd name="T64" fmla="*/ 11 w 1605"/>
                <a:gd name="T65" fmla="*/ 65 h 1603"/>
                <a:gd name="T66" fmla="*/ 25 w 1605"/>
                <a:gd name="T67" fmla="*/ 44 h 1603"/>
                <a:gd name="T68" fmla="*/ 43 w 1605"/>
                <a:gd name="T69" fmla="*/ 26 h 1603"/>
                <a:gd name="T70" fmla="*/ 65 w 1605"/>
                <a:gd name="T71" fmla="*/ 13 h 1603"/>
                <a:gd name="T72" fmla="*/ 89 w 1605"/>
                <a:gd name="T73" fmla="*/ 3 h 1603"/>
                <a:gd name="T74" fmla="*/ 115 w 1605"/>
                <a:gd name="T75" fmla="*/ 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5" h="1603">
                  <a:moveTo>
                    <a:pt x="115" y="115"/>
                  </a:moveTo>
                  <a:lnTo>
                    <a:pt x="115" y="1488"/>
                  </a:lnTo>
                  <a:lnTo>
                    <a:pt x="1491" y="1488"/>
                  </a:lnTo>
                  <a:lnTo>
                    <a:pt x="1491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1491" y="0"/>
                  </a:lnTo>
                  <a:lnTo>
                    <a:pt x="1517" y="3"/>
                  </a:lnTo>
                  <a:lnTo>
                    <a:pt x="1541" y="13"/>
                  </a:lnTo>
                  <a:lnTo>
                    <a:pt x="1563" y="26"/>
                  </a:lnTo>
                  <a:lnTo>
                    <a:pt x="1580" y="44"/>
                  </a:lnTo>
                  <a:lnTo>
                    <a:pt x="1594" y="65"/>
                  </a:lnTo>
                  <a:lnTo>
                    <a:pt x="1602" y="89"/>
                  </a:lnTo>
                  <a:lnTo>
                    <a:pt x="1605" y="115"/>
                  </a:lnTo>
                  <a:lnTo>
                    <a:pt x="1605" y="1488"/>
                  </a:lnTo>
                  <a:lnTo>
                    <a:pt x="1602" y="1514"/>
                  </a:lnTo>
                  <a:lnTo>
                    <a:pt x="1594" y="1539"/>
                  </a:lnTo>
                  <a:lnTo>
                    <a:pt x="1580" y="1560"/>
                  </a:lnTo>
                  <a:lnTo>
                    <a:pt x="1563" y="1578"/>
                  </a:lnTo>
                  <a:lnTo>
                    <a:pt x="1541" y="1592"/>
                  </a:lnTo>
                  <a:lnTo>
                    <a:pt x="1517" y="1600"/>
                  </a:lnTo>
                  <a:lnTo>
                    <a:pt x="1491" y="1603"/>
                  </a:lnTo>
                  <a:lnTo>
                    <a:pt x="115" y="1603"/>
                  </a:lnTo>
                  <a:lnTo>
                    <a:pt x="89" y="1600"/>
                  </a:lnTo>
                  <a:lnTo>
                    <a:pt x="65" y="1592"/>
                  </a:lnTo>
                  <a:lnTo>
                    <a:pt x="43" y="1578"/>
                  </a:lnTo>
                  <a:lnTo>
                    <a:pt x="25" y="1560"/>
                  </a:lnTo>
                  <a:lnTo>
                    <a:pt x="11" y="1539"/>
                  </a:lnTo>
                  <a:lnTo>
                    <a:pt x="3" y="1514"/>
                  </a:lnTo>
                  <a:lnTo>
                    <a:pt x="0" y="1488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4"/>
                  </a:lnTo>
                  <a:lnTo>
                    <a:pt x="43" y="26"/>
                  </a:lnTo>
                  <a:lnTo>
                    <a:pt x="65" y="13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9" name="Freeform 1400"/>
            <p:cNvSpPr>
              <a:spLocks noEditPoints="1"/>
            </p:cNvSpPr>
            <p:nvPr/>
          </p:nvSpPr>
          <p:spPr bwMode="auto">
            <a:xfrm>
              <a:off x="8502650" y="5937250"/>
              <a:ext cx="109538" cy="236537"/>
            </a:xfrm>
            <a:custGeom>
              <a:avLst/>
              <a:gdLst>
                <a:gd name="T0" fmla="*/ 114 w 688"/>
                <a:gd name="T1" fmla="*/ 115 h 1489"/>
                <a:gd name="T2" fmla="*/ 114 w 688"/>
                <a:gd name="T3" fmla="*/ 1374 h 1489"/>
                <a:gd name="T4" fmla="*/ 573 w 688"/>
                <a:gd name="T5" fmla="*/ 1374 h 1489"/>
                <a:gd name="T6" fmla="*/ 573 w 688"/>
                <a:gd name="T7" fmla="*/ 115 h 1489"/>
                <a:gd name="T8" fmla="*/ 114 w 688"/>
                <a:gd name="T9" fmla="*/ 115 h 1489"/>
                <a:gd name="T10" fmla="*/ 57 w 688"/>
                <a:gd name="T11" fmla="*/ 0 h 1489"/>
                <a:gd name="T12" fmla="*/ 630 w 688"/>
                <a:gd name="T13" fmla="*/ 0 h 1489"/>
                <a:gd name="T14" fmla="*/ 649 w 688"/>
                <a:gd name="T15" fmla="*/ 4 h 1489"/>
                <a:gd name="T16" fmla="*/ 666 w 688"/>
                <a:gd name="T17" fmla="*/ 11 h 1489"/>
                <a:gd name="T18" fmla="*/ 677 w 688"/>
                <a:gd name="T19" fmla="*/ 23 h 1489"/>
                <a:gd name="T20" fmla="*/ 685 w 688"/>
                <a:gd name="T21" fmla="*/ 39 h 1489"/>
                <a:gd name="T22" fmla="*/ 688 w 688"/>
                <a:gd name="T23" fmla="*/ 58 h 1489"/>
                <a:gd name="T24" fmla="*/ 688 w 688"/>
                <a:gd name="T25" fmla="*/ 1431 h 1489"/>
                <a:gd name="T26" fmla="*/ 685 w 688"/>
                <a:gd name="T27" fmla="*/ 1451 h 1489"/>
                <a:gd name="T28" fmla="*/ 677 w 688"/>
                <a:gd name="T29" fmla="*/ 1467 h 1489"/>
                <a:gd name="T30" fmla="*/ 666 w 688"/>
                <a:gd name="T31" fmla="*/ 1478 h 1489"/>
                <a:gd name="T32" fmla="*/ 649 w 688"/>
                <a:gd name="T33" fmla="*/ 1487 h 1489"/>
                <a:gd name="T34" fmla="*/ 630 w 688"/>
                <a:gd name="T35" fmla="*/ 1489 h 1489"/>
                <a:gd name="T36" fmla="*/ 57 w 688"/>
                <a:gd name="T37" fmla="*/ 1489 h 1489"/>
                <a:gd name="T38" fmla="*/ 38 w 688"/>
                <a:gd name="T39" fmla="*/ 1487 h 1489"/>
                <a:gd name="T40" fmla="*/ 22 w 688"/>
                <a:gd name="T41" fmla="*/ 1478 h 1489"/>
                <a:gd name="T42" fmla="*/ 10 w 688"/>
                <a:gd name="T43" fmla="*/ 1467 h 1489"/>
                <a:gd name="T44" fmla="*/ 3 w 688"/>
                <a:gd name="T45" fmla="*/ 1451 h 1489"/>
                <a:gd name="T46" fmla="*/ 0 w 688"/>
                <a:gd name="T47" fmla="*/ 1431 h 1489"/>
                <a:gd name="T48" fmla="*/ 0 w 688"/>
                <a:gd name="T49" fmla="*/ 58 h 1489"/>
                <a:gd name="T50" fmla="*/ 3 w 688"/>
                <a:gd name="T51" fmla="*/ 39 h 1489"/>
                <a:gd name="T52" fmla="*/ 10 w 688"/>
                <a:gd name="T53" fmla="*/ 23 h 1489"/>
                <a:gd name="T54" fmla="*/ 22 w 688"/>
                <a:gd name="T55" fmla="*/ 11 h 1489"/>
                <a:gd name="T56" fmla="*/ 38 w 688"/>
                <a:gd name="T57" fmla="*/ 4 h 1489"/>
                <a:gd name="T58" fmla="*/ 57 w 688"/>
                <a:gd name="T59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8" h="1489">
                  <a:moveTo>
                    <a:pt x="114" y="115"/>
                  </a:moveTo>
                  <a:lnTo>
                    <a:pt x="114" y="1374"/>
                  </a:lnTo>
                  <a:lnTo>
                    <a:pt x="573" y="1374"/>
                  </a:lnTo>
                  <a:lnTo>
                    <a:pt x="573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630" y="0"/>
                  </a:lnTo>
                  <a:lnTo>
                    <a:pt x="649" y="4"/>
                  </a:lnTo>
                  <a:lnTo>
                    <a:pt x="666" y="11"/>
                  </a:lnTo>
                  <a:lnTo>
                    <a:pt x="677" y="23"/>
                  </a:lnTo>
                  <a:lnTo>
                    <a:pt x="685" y="39"/>
                  </a:lnTo>
                  <a:lnTo>
                    <a:pt x="688" y="58"/>
                  </a:lnTo>
                  <a:lnTo>
                    <a:pt x="688" y="1431"/>
                  </a:lnTo>
                  <a:lnTo>
                    <a:pt x="685" y="1451"/>
                  </a:lnTo>
                  <a:lnTo>
                    <a:pt x="677" y="1467"/>
                  </a:lnTo>
                  <a:lnTo>
                    <a:pt x="666" y="1478"/>
                  </a:lnTo>
                  <a:lnTo>
                    <a:pt x="649" y="1487"/>
                  </a:lnTo>
                  <a:lnTo>
                    <a:pt x="630" y="1489"/>
                  </a:lnTo>
                  <a:lnTo>
                    <a:pt x="57" y="1489"/>
                  </a:lnTo>
                  <a:lnTo>
                    <a:pt x="38" y="1487"/>
                  </a:lnTo>
                  <a:lnTo>
                    <a:pt x="22" y="1478"/>
                  </a:lnTo>
                  <a:lnTo>
                    <a:pt x="10" y="1467"/>
                  </a:lnTo>
                  <a:lnTo>
                    <a:pt x="3" y="1451"/>
                  </a:lnTo>
                  <a:lnTo>
                    <a:pt x="0" y="1431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0" name="Freeform 1401"/>
            <p:cNvSpPr>
              <a:spLocks/>
            </p:cNvSpPr>
            <p:nvPr/>
          </p:nvSpPr>
          <p:spPr bwMode="auto">
            <a:xfrm>
              <a:off x="8502650" y="5973763"/>
              <a:ext cx="109538" cy="19050"/>
            </a:xfrm>
            <a:custGeom>
              <a:avLst/>
              <a:gdLst>
                <a:gd name="T0" fmla="*/ 57 w 688"/>
                <a:gd name="T1" fmla="*/ 0 h 115"/>
                <a:gd name="T2" fmla="*/ 630 w 688"/>
                <a:gd name="T3" fmla="*/ 0 h 115"/>
                <a:gd name="T4" fmla="*/ 649 w 688"/>
                <a:gd name="T5" fmla="*/ 3 h 115"/>
                <a:gd name="T6" fmla="*/ 666 w 688"/>
                <a:gd name="T7" fmla="*/ 11 h 115"/>
                <a:gd name="T8" fmla="*/ 677 w 688"/>
                <a:gd name="T9" fmla="*/ 23 h 115"/>
                <a:gd name="T10" fmla="*/ 685 w 688"/>
                <a:gd name="T11" fmla="*/ 39 h 115"/>
                <a:gd name="T12" fmla="*/ 688 w 688"/>
                <a:gd name="T13" fmla="*/ 58 h 115"/>
                <a:gd name="T14" fmla="*/ 685 w 688"/>
                <a:gd name="T15" fmla="*/ 77 h 115"/>
                <a:gd name="T16" fmla="*/ 677 w 688"/>
                <a:gd name="T17" fmla="*/ 93 h 115"/>
                <a:gd name="T18" fmla="*/ 666 w 688"/>
                <a:gd name="T19" fmla="*/ 104 h 115"/>
                <a:gd name="T20" fmla="*/ 649 w 688"/>
                <a:gd name="T21" fmla="*/ 113 h 115"/>
                <a:gd name="T22" fmla="*/ 630 w 688"/>
                <a:gd name="T23" fmla="*/ 115 h 115"/>
                <a:gd name="T24" fmla="*/ 57 w 688"/>
                <a:gd name="T25" fmla="*/ 115 h 115"/>
                <a:gd name="T26" fmla="*/ 38 w 688"/>
                <a:gd name="T27" fmla="*/ 113 h 115"/>
                <a:gd name="T28" fmla="*/ 22 w 688"/>
                <a:gd name="T29" fmla="*/ 104 h 115"/>
                <a:gd name="T30" fmla="*/ 10 w 688"/>
                <a:gd name="T31" fmla="*/ 93 h 115"/>
                <a:gd name="T32" fmla="*/ 3 w 688"/>
                <a:gd name="T33" fmla="*/ 77 h 115"/>
                <a:gd name="T34" fmla="*/ 0 w 688"/>
                <a:gd name="T35" fmla="*/ 58 h 115"/>
                <a:gd name="T36" fmla="*/ 3 w 688"/>
                <a:gd name="T37" fmla="*/ 39 h 115"/>
                <a:gd name="T38" fmla="*/ 10 w 688"/>
                <a:gd name="T39" fmla="*/ 23 h 115"/>
                <a:gd name="T40" fmla="*/ 22 w 688"/>
                <a:gd name="T41" fmla="*/ 11 h 115"/>
                <a:gd name="T42" fmla="*/ 38 w 688"/>
                <a:gd name="T43" fmla="*/ 3 h 115"/>
                <a:gd name="T44" fmla="*/ 57 w 68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8" h="115">
                  <a:moveTo>
                    <a:pt x="57" y="0"/>
                  </a:moveTo>
                  <a:lnTo>
                    <a:pt x="630" y="0"/>
                  </a:lnTo>
                  <a:lnTo>
                    <a:pt x="649" y="3"/>
                  </a:lnTo>
                  <a:lnTo>
                    <a:pt x="666" y="11"/>
                  </a:lnTo>
                  <a:lnTo>
                    <a:pt x="677" y="23"/>
                  </a:lnTo>
                  <a:lnTo>
                    <a:pt x="685" y="39"/>
                  </a:lnTo>
                  <a:lnTo>
                    <a:pt x="688" y="58"/>
                  </a:lnTo>
                  <a:lnTo>
                    <a:pt x="685" y="77"/>
                  </a:lnTo>
                  <a:lnTo>
                    <a:pt x="677" y="93"/>
                  </a:lnTo>
                  <a:lnTo>
                    <a:pt x="666" y="104"/>
                  </a:lnTo>
                  <a:lnTo>
                    <a:pt x="649" y="113"/>
                  </a:lnTo>
                  <a:lnTo>
                    <a:pt x="630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1" name="Freeform 1402"/>
            <p:cNvSpPr>
              <a:spLocks/>
            </p:cNvSpPr>
            <p:nvPr/>
          </p:nvSpPr>
          <p:spPr bwMode="auto">
            <a:xfrm>
              <a:off x="8502650" y="6010275"/>
              <a:ext cx="109538" cy="17462"/>
            </a:xfrm>
            <a:custGeom>
              <a:avLst/>
              <a:gdLst>
                <a:gd name="T0" fmla="*/ 57 w 688"/>
                <a:gd name="T1" fmla="*/ 0 h 115"/>
                <a:gd name="T2" fmla="*/ 630 w 688"/>
                <a:gd name="T3" fmla="*/ 0 h 115"/>
                <a:gd name="T4" fmla="*/ 649 w 688"/>
                <a:gd name="T5" fmla="*/ 3 h 115"/>
                <a:gd name="T6" fmla="*/ 666 w 688"/>
                <a:gd name="T7" fmla="*/ 11 h 115"/>
                <a:gd name="T8" fmla="*/ 677 w 688"/>
                <a:gd name="T9" fmla="*/ 23 h 115"/>
                <a:gd name="T10" fmla="*/ 685 w 688"/>
                <a:gd name="T11" fmla="*/ 39 h 115"/>
                <a:gd name="T12" fmla="*/ 688 w 688"/>
                <a:gd name="T13" fmla="*/ 58 h 115"/>
                <a:gd name="T14" fmla="*/ 685 w 688"/>
                <a:gd name="T15" fmla="*/ 77 h 115"/>
                <a:gd name="T16" fmla="*/ 677 w 688"/>
                <a:gd name="T17" fmla="*/ 93 h 115"/>
                <a:gd name="T18" fmla="*/ 666 w 688"/>
                <a:gd name="T19" fmla="*/ 104 h 115"/>
                <a:gd name="T20" fmla="*/ 649 w 688"/>
                <a:gd name="T21" fmla="*/ 113 h 115"/>
                <a:gd name="T22" fmla="*/ 630 w 688"/>
                <a:gd name="T23" fmla="*/ 115 h 115"/>
                <a:gd name="T24" fmla="*/ 57 w 688"/>
                <a:gd name="T25" fmla="*/ 115 h 115"/>
                <a:gd name="T26" fmla="*/ 38 w 688"/>
                <a:gd name="T27" fmla="*/ 113 h 115"/>
                <a:gd name="T28" fmla="*/ 22 w 688"/>
                <a:gd name="T29" fmla="*/ 104 h 115"/>
                <a:gd name="T30" fmla="*/ 10 w 688"/>
                <a:gd name="T31" fmla="*/ 93 h 115"/>
                <a:gd name="T32" fmla="*/ 3 w 688"/>
                <a:gd name="T33" fmla="*/ 77 h 115"/>
                <a:gd name="T34" fmla="*/ 0 w 688"/>
                <a:gd name="T35" fmla="*/ 58 h 115"/>
                <a:gd name="T36" fmla="*/ 3 w 688"/>
                <a:gd name="T37" fmla="*/ 39 h 115"/>
                <a:gd name="T38" fmla="*/ 10 w 688"/>
                <a:gd name="T39" fmla="*/ 23 h 115"/>
                <a:gd name="T40" fmla="*/ 22 w 688"/>
                <a:gd name="T41" fmla="*/ 11 h 115"/>
                <a:gd name="T42" fmla="*/ 38 w 688"/>
                <a:gd name="T43" fmla="*/ 3 h 115"/>
                <a:gd name="T44" fmla="*/ 57 w 68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8" h="115">
                  <a:moveTo>
                    <a:pt x="57" y="0"/>
                  </a:moveTo>
                  <a:lnTo>
                    <a:pt x="630" y="0"/>
                  </a:lnTo>
                  <a:lnTo>
                    <a:pt x="649" y="3"/>
                  </a:lnTo>
                  <a:lnTo>
                    <a:pt x="666" y="11"/>
                  </a:lnTo>
                  <a:lnTo>
                    <a:pt x="677" y="23"/>
                  </a:lnTo>
                  <a:lnTo>
                    <a:pt x="685" y="39"/>
                  </a:lnTo>
                  <a:lnTo>
                    <a:pt x="688" y="58"/>
                  </a:lnTo>
                  <a:lnTo>
                    <a:pt x="685" y="77"/>
                  </a:lnTo>
                  <a:lnTo>
                    <a:pt x="677" y="93"/>
                  </a:lnTo>
                  <a:lnTo>
                    <a:pt x="666" y="104"/>
                  </a:lnTo>
                  <a:lnTo>
                    <a:pt x="649" y="113"/>
                  </a:lnTo>
                  <a:lnTo>
                    <a:pt x="630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2" name="Freeform 1403"/>
            <p:cNvSpPr>
              <a:spLocks/>
            </p:cNvSpPr>
            <p:nvPr/>
          </p:nvSpPr>
          <p:spPr bwMode="auto">
            <a:xfrm>
              <a:off x="8502650" y="6046788"/>
              <a:ext cx="109538" cy="17462"/>
            </a:xfrm>
            <a:custGeom>
              <a:avLst/>
              <a:gdLst>
                <a:gd name="T0" fmla="*/ 57 w 688"/>
                <a:gd name="T1" fmla="*/ 0 h 115"/>
                <a:gd name="T2" fmla="*/ 630 w 688"/>
                <a:gd name="T3" fmla="*/ 0 h 115"/>
                <a:gd name="T4" fmla="*/ 649 w 688"/>
                <a:gd name="T5" fmla="*/ 3 h 115"/>
                <a:gd name="T6" fmla="*/ 666 w 688"/>
                <a:gd name="T7" fmla="*/ 11 h 115"/>
                <a:gd name="T8" fmla="*/ 677 w 688"/>
                <a:gd name="T9" fmla="*/ 23 h 115"/>
                <a:gd name="T10" fmla="*/ 685 w 688"/>
                <a:gd name="T11" fmla="*/ 39 h 115"/>
                <a:gd name="T12" fmla="*/ 688 w 688"/>
                <a:gd name="T13" fmla="*/ 58 h 115"/>
                <a:gd name="T14" fmla="*/ 685 w 688"/>
                <a:gd name="T15" fmla="*/ 77 h 115"/>
                <a:gd name="T16" fmla="*/ 677 w 688"/>
                <a:gd name="T17" fmla="*/ 93 h 115"/>
                <a:gd name="T18" fmla="*/ 666 w 688"/>
                <a:gd name="T19" fmla="*/ 104 h 115"/>
                <a:gd name="T20" fmla="*/ 649 w 688"/>
                <a:gd name="T21" fmla="*/ 113 h 115"/>
                <a:gd name="T22" fmla="*/ 630 w 688"/>
                <a:gd name="T23" fmla="*/ 115 h 115"/>
                <a:gd name="T24" fmla="*/ 57 w 688"/>
                <a:gd name="T25" fmla="*/ 115 h 115"/>
                <a:gd name="T26" fmla="*/ 38 w 688"/>
                <a:gd name="T27" fmla="*/ 113 h 115"/>
                <a:gd name="T28" fmla="*/ 22 w 688"/>
                <a:gd name="T29" fmla="*/ 104 h 115"/>
                <a:gd name="T30" fmla="*/ 10 w 688"/>
                <a:gd name="T31" fmla="*/ 93 h 115"/>
                <a:gd name="T32" fmla="*/ 3 w 688"/>
                <a:gd name="T33" fmla="*/ 77 h 115"/>
                <a:gd name="T34" fmla="*/ 0 w 688"/>
                <a:gd name="T35" fmla="*/ 58 h 115"/>
                <a:gd name="T36" fmla="*/ 3 w 688"/>
                <a:gd name="T37" fmla="*/ 39 h 115"/>
                <a:gd name="T38" fmla="*/ 10 w 688"/>
                <a:gd name="T39" fmla="*/ 23 h 115"/>
                <a:gd name="T40" fmla="*/ 22 w 688"/>
                <a:gd name="T41" fmla="*/ 11 h 115"/>
                <a:gd name="T42" fmla="*/ 38 w 688"/>
                <a:gd name="T43" fmla="*/ 3 h 115"/>
                <a:gd name="T44" fmla="*/ 57 w 68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8" h="115">
                  <a:moveTo>
                    <a:pt x="57" y="0"/>
                  </a:moveTo>
                  <a:lnTo>
                    <a:pt x="630" y="0"/>
                  </a:lnTo>
                  <a:lnTo>
                    <a:pt x="649" y="3"/>
                  </a:lnTo>
                  <a:lnTo>
                    <a:pt x="666" y="11"/>
                  </a:lnTo>
                  <a:lnTo>
                    <a:pt x="677" y="23"/>
                  </a:lnTo>
                  <a:lnTo>
                    <a:pt x="685" y="39"/>
                  </a:lnTo>
                  <a:lnTo>
                    <a:pt x="688" y="58"/>
                  </a:lnTo>
                  <a:lnTo>
                    <a:pt x="685" y="77"/>
                  </a:lnTo>
                  <a:lnTo>
                    <a:pt x="677" y="93"/>
                  </a:lnTo>
                  <a:lnTo>
                    <a:pt x="666" y="104"/>
                  </a:lnTo>
                  <a:lnTo>
                    <a:pt x="649" y="113"/>
                  </a:lnTo>
                  <a:lnTo>
                    <a:pt x="630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3" name="Freeform 1404"/>
            <p:cNvSpPr>
              <a:spLocks/>
            </p:cNvSpPr>
            <p:nvPr/>
          </p:nvSpPr>
          <p:spPr bwMode="auto">
            <a:xfrm>
              <a:off x="8502650" y="6083300"/>
              <a:ext cx="109538" cy="17462"/>
            </a:xfrm>
            <a:custGeom>
              <a:avLst/>
              <a:gdLst>
                <a:gd name="T0" fmla="*/ 57 w 688"/>
                <a:gd name="T1" fmla="*/ 0 h 115"/>
                <a:gd name="T2" fmla="*/ 630 w 688"/>
                <a:gd name="T3" fmla="*/ 0 h 115"/>
                <a:gd name="T4" fmla="*/ 649 w 688"/>
                <a:gd name="T5" fmla="*/ 3 h 115"/>
                <a:gd name="T6" fmla="*/ 666 w 688"/>
                <a:gd name="T7" fmla="*/ 11 h 115"/>
                <a:gd name="T8" fmla="*/ 677 w 688"/>
                <a:gd name="T9" fmla="*/ 23 h 115"/>
                <a:gd name="T10" fmla="*/ 685 w 688"/>
                <a:gd name="T11" fmla="*/ 39 h 115"/>
                <a:gd name="T12" fmla="*/ 688 w 688"/>
                <a:gd name="T13" fmla="*/ 58 h 115"/>
                <a:gd name="T14" fmla="*/ 685 w 688"/>
                <a:gd name="T15" fmla="*/ 77 h 115"/>
                <a:gd name="T16" fmla="*/ 677 w 688"/>
                <a:gd name="T17" fmla="*/ 93 h 115"/>
                <a:gd name="T18" fmla="*/ 666 w 688"/>
                <a:gd name="T19" fmla="*/ 104 h 115"/>
                <a:gd name="T20" fmla="*/ 649 w 688"/>
                <a:gd name="T21" fmla="*/ 113 h 115"/>
                <a:gd name="T22" fmla="*/ 630 w 688"/>
                <a:gd name="T23" fmla="*/ 115 h 115"/>
                <a:gd name="T24" fmla="*/ 57 w 688"/>
                <a:gd name="T25" fmla="*/ 115 h 115"/>
                <a:gd name="T26" fmla="*/ 38 w 688"/>
                <a:gd name="T27" fmla="*/ 113 h 115"/>
                <a:gd name="T28" fmla="*/ 22 w 688"/>
                <a:gd name="T29" fmla="*/ 104 h 115"/>
                <a:gd name="T30" fmla="*/ 10 w 688"/>
                <a:gd name="T31" fmla="*/ 93 h 115"/>
                <a:gd name="T32" fmla="*/ 3 w 688"/>
                <a:gd name="T33" fmla="*/ 77 h 115"/>
                <a:gd name="T34" fmla="*/ 0 w 688"/>
                <a:gd name="T35" fmla="*/ 58 h 115"/>
                <a:gd name="T36" fmla="*/ 3 w 688"/>
                <a:gd name="T37" fmla="*/ 39 h 115"/>
                <a:gd name="T38" fmla="*/ 10 w 688"/>
                <a:gd name="T39" fmla="*/ 23 h 115"/>
                <a:gd name="T40" fmla="*/ 22 w 688"/>
                <a:gd name="T41" fmla="*/ 11 h 115"/>
                <a:gd name="T42" fmla="*/ 38 w 688"/>
                <a:gd name="T43" fmla="*/ 3 h 115"/>
                <a:gd name="T44" fmla="*/ 57 w 68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8" h="115">
                  <a:moveTo>
                    <a:pt x="57" y="0"/>
                  </a:moveTo>
                  <a:lnTo>
                    <a:pt x="630" y="0"/>
                  </a:lnTo>
                  <a:lnTo>
                    <a:pt x="649" y="3"/>
                  </a:lnTo>
                  <a:lnTo>
                    <a:pt x="666" y="11"/>
                  </a:lnTo>
                  <a:lnTo>
                    <a:pt x="677" y="23"/>
                  </a:lnTo>
                  <a:lnTo>
                    <a:pt x="685" y="39"/>
                  </a:lnTo>
                  <a:lnTo>
                    <a:pt x="688" y="58"/>
                  </a:lnTo>
                  <a:lnTo>
                    <a:pt x="685" y="77"/>
                  </a:lnTo>
                  <a:lnTo>
                    <a:pt x="677" y="93"/>
                  </a:lnTo>
                  <a:lnTo>
                    <a:pt x="666" y="104"/>
                  </a:lnTo>
                  <a:lnTo>
                    <a:pt x="649" y="113"/>
                  </a:lnTo>
                  <a:lnTo>
                    <a:pt x="630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4" name="Freeform 1405"/>
            <p:cNvSpPr>
              <a:spLocks/>
            </p:cNvSpPr>
            <p:nvPr/>
          </p:nvSpPr>
          <p:spPr bwMode="auto">
            <a:xfrm>
              <a:off x="8502650" y="6119813"/>
              <a:ext cx="109538" cy="17462"/>
            </a:xfrm>
            <a:custGeom>
              <a:avLst/>
              <a:gdLst>
                <a:gd name="T0" fmla="*/ 57 w 688"/>
                <a:gd name="T1" fmla="*/ 0 h 115"/>
                <a:gd name="T2" fmla="*/ 630 w 688"/>
                <a:gd name="T3" fmla="*/ 0 h 115"/>
                <a:gd name="T4" fmla="*/ 649 w 688"/>
                <a:gd name="T5" fmla="*/ 3 h 115"/>
                <a:gd name="T6" fmla="*/ 666 w 688"/>
                <a:gd name="T7" fmla="*/ 11 h 115"/>
                <a:gd name="T8" fmla="*/ 677 w 688"/>
                <a:gd name="T9" fmla="*/ 23 h 115"/>
                <a:gd name="T10" fmla="*/ 685 w 688"/>
                <a:gd name="T11" fmla="*/ 39 h 115"/>
                <a:gd name="T12" fmla="*/ 688 w 688"/>
                <a:gd name="T13" fmla="*/ 58 h 115"/>
                <a:gd name="T14" fmla="*/ 685 w 688"/>
                <a:gd name="T15" fmla="*/ 77 h 115"/>
                <a:gd name="T16" fmla="*/ 677 w 688"/>
                <a:gd name="T17" fmla="*/ 93 h 115"/>
                <a:gd name="T18" fmla="*/ 666 w 688"/>
                <a:gd name="T19" fmla="*/ 104 h 115"/>
                <a:gd name="T20" fmla="*/ 649 w 688"/>
                <a:gd name="T21" fmla="*/ 113 h 115"/>
                <a:gd name="T22" fmla="*/ 630 w 688"/>
                <a:gd name="T23" fmla="*/ 115 h 115"/>
                <a:gd name="T24" fmla="*/ 57 w 688"/>
                <a:gd name="T25" fmla="*/ 115 h 115"/>
                <a:gd name="T26" fmla="*/ 38 w 688"/>
                <a:gd name="T27" fmla="*/ 113 h 115"/>
                <a:gd name="T28" fmla="*/ 22 w 688"/>
                <a:gd name="T29" fmla="*/ 104 h 115"/>
                <a:gd name="T30" fmla="*/ 10 w 688"/>
                <a:gd name="T31" fmla="*/ 93 h 115"/>
                <a:gd name="T32" fmla="*/ 3 w 688"/>
                <a:gd name="T33" fmla="*/ 77 h 115"/>
                <a:gd name="T34" fmla="*/ 0 w 688"/>
                <a:gd name="T35" fmla="*/ 58 h 115"/>
                <a:gd name="T36" fmla="*/ 3 w 688"/>
                <a:gd name="T37" fmla="*/ 39 h 115"/>
                <a:gd name="T38" fmla="*/ 10 w 688"/>
                <a:gd name="T39" fmla="*/ 23 h 115"/>
                <a:gd name="T40" fmla="*/ 22 w 688"/>
                <a:gd name="T41" fmla="*/ 11 h 115"/>
                <a:gd name="T42" fmla="*/ 38 w 688"/>
                <a:gd name="T43" fmla="*/ 3 h 115"/>
                <a:gd name="T44" fmla="*/ 57 w 68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8" h="115">
                  <a:moveTo>
                    <a:pt x="57" y="0"/>
                  </a:moveTo>
                  <a:lnTo>
                    <a:pt x="630" y="0"/>
                  </a:lnTo>
                  <a:lnTo>
                    <a:pt x="649" y="3"/>
                  </a:lnTo>
                  <a:lnTo>
                    <a:pt x="666" y="11"/>
                  </a:lnTo>
                  <a:lnTo>
                    <a:pt x="677" y="23"/>
                  </a:lnTo>
                  <a:lnTo>
                    <a:pt x="685" y="39"/>
                  </a:lnTo>
                  <a:lnTo>
                    <a:pt x="688" y="58"/>
                  </a:lnTo>
                  <a:lnTo>
                    <a:pt x="685" y="77"/>
                  </a:lnTo>
                  <a:lnTo>
                    <a:pt x="677" y="93"/>
                  </a:lnTo>
                  <a:lnTo>
                    <a:pt x="666" y="104"/>
                  </a:lnTo>
                  <a:lnTo>
                    <a:pt x="649" y="113"/>
                  </a:lnTo>
                  <a:lnTo>
                    <a:pt x="630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5" name="Freeform 1406"/>
            <p:cNvSpPr>
              <a:spLocks noEditPoints="1"/>
            </p:cNvSpPr>
            <p:nvPr/>
          </p:nvSpPr>
          <p:spPr bwMode="auto">
            <a:xfrm>
              <a:off x="8639175" y="5919788"/>
              <a:ext cx="63500" cy="271462"/>
            </a:xfrm>
            <a:custGeom>
              <a:avLst/>
              <a:gdLst>
                <a:gd name="T0" fmla="*/ 286 w 401"/>
                <a:gd name="T1" fmla="*/ 117 h 1708"/>
                <a:gd name="T2" fmla="*/ 114 w 401"/>
                <a:gd name="T3" fmla="*/ 133 h 1708"/>
                <a:gd name="T4" fmla="*/ 114 w 401"/>
                <a:gd name="T5" fmla="*/ 1576 h 1708"/>
                <a:gd name="T6" fmla="*/ 286 w 401"/>
                <a:gd name="T7" fmla="*/ 1594 h 1708"/>
                <a:gd name="T8" fmla="*/ 286 w 401"/>
                <a:gd name="T9" fmla="*/ 117 h 1708"/>
                <a:gd name="T10" fmla="*/ 295 w 401"/>
                <a:gd name="T11" fmla="*/ 0 h 1708"/>
                <a:gd name="T12" fmla="*/ 313 w 401"/>
                <a:gd name="T13" fmla="*/ 3 h 1708"/>
                <a:gd name="T14" fmla="*/ 330 w 401"/>
                <a:gd name="T15" fmla="*/ 9 h 1708"/>
                <a:gd name="T16" fmla="*/ 347 w 401"/>
                <a:gd name="T17" fmla="*/ 18 h 1708"/>
                <a:gd name="T18" fmla="*/ 361 w 401"/>
                <a:gd name="T19" fmla="*/ 30 h 1708"/>
                <a:gd name="T20" fmla="*/ 376 w 401"/>
                <a:gd name="T21" fmla="*/ 45 h 1708"/>
                <a:gd name="T22" fmla="*/ 387 w 401"/>
                <a:gd name="T23" fmla="*/ 60 h 1708"/>
                <a:gd name="T24" fmla="*/ 395 w 401"/>
                <a:gd name="T25" fmla="*/ 78 h 1708"/>
                <a:gd name="T26" fmla="*/ 400 w 401"/>
                <a:gd name="T27" fmla="*/ 97 h 1708"/>
                <a:gd name="T28" fmla="*/ 401 w 401"/>
                <a:gd name="T29" fmla="*/ 117 h 1708"/>
                <a:gd name="T30" fmla="*/ 401 w 401"/>
                <a:gd name="T31" fmla="*/ 1594 h 1708"/>
                <a:gd name="T32" fmla="*/ 400 w 401"/>
                <a:gd name="T33" fmla="*/ 1613 h 1708"/>
                <a:gd name="T34" fmla="*/ 395 w 401"/>
                <a:gd name="T35" fmla="*/ 1632 h 1708"/>
                <a:gd name="T36" fmla="*/ 387 w 401"/>
                <a:gd name="T37" fmla="*/ 1649 h 1708"/>
                <a:gd name="T38" fmla="*/ 376 w 401"/>
                <a:gd name="T39" fmla="*/ 1664 h 1708"/>
                <a:gd name="T40" fmla="*/ 361 w 401"/>
                <a:gd name="T41" fmla="*/ 1679 h 1708"/>
                <a:gd name="T42" fmla="*/ 346 w 401"/>
                <a:gd name="T43" fmla="*/ 1691 h 1708"/>
                <a:gd name="T44" fmla="*/ 328 w 401"/>
                <a:gd name="T45" fmla="*/ 1700 h 1708"/>
                <a:gd name="T46" fmla="*/ 307 w 401"/>
                <a:gd name="T47" fmla="*/ 1706 h 1708"/>
                <a:gd name="T48" fmla="*/ 286 w 401"/>
                <a:gd name="T49" fmla="*/ 1708 h 1708"/>
                <a:gd name="T50" fmla="*/ 281 w 401"/>
                <a:gd name="T51" fmla="*/ 1708 h 1708"/>
                <a:gd name="T52" fmla="*/ 280 w 401"/>
                <a:gd name="T53" fmla="*/ 1708 h 1708"/>
                <a:gd name="T54" fmla="*/ 279 w 401"/>
                <a:gd name="T55" fmla="*/ 1708 h 1708"/>
                <a:gd name="T56" fmla="*/ 275 w 401"/>
                <a:gd name="T57" fmla="*/ 1708 h 1708"/>
                <a:gd name="T58" fmla="*/ 52 w 401"/>
                <a:gd name="T59" fmla="*/ 1685 h 1708"/>
                <a:gd name="T60" fmla="*/ 35 w 401"/>
                <a:gd name="T61" fmla="*/ 1680 h 1708"/>
                <a:gd name="T62" fmla="*/ 21 w 401"/>
                <a:gd name="T63" fmla="*/ 1671 h 1708"/>
                <a:gd name="T64" fmla="*/ 10 w 401"/>
                <a:gd name="T65" fmla="*/ 1658 h 1708"/>
                <a:gd name="T66" fmla="*/ 3 w 401"/>
                <a:gd name="T67" fmla="*/ 1645 h 1708"/>
                <a:gd name="T68" fmla="*/ 0 w 401"/>
                <a:gd name="T69" fmla="*/ 1628 h 1708"/>
                <a:gd name="T70" fmla="*/ 0 w 401"/>
                <a:gd name="T71" fmla="*/ 82 h 1708"/>
                <a:gd name="T72" fmla="*/ 3 w 401"/>
                <a:gd name="T73" fmla="*/ 66 h 1708"/>
                <a:gd name="T74" fmla="*/ 10 w 401"/>
                <a:gd name="T75" fmla="*/ 51 h 1708"/>
                <a:gd name="T76" fmla="*/ 21 w 401"/>
                <a:gd name="T77" fmla="*/ 40 h 1708"/>
                <a:gd name="T78" fmla="*/ 35 w 401"/>
                <a:gd name="T79" fmla="*/ 30 h 1708"/>
                <a:gd name="T80" fmla="*/ 52 w 401"/>
                <a:gd name="T81" fmla="*/ 25 h 1708"/>
                <a:gd name="T82" fmla="*/ 275 w 401"/>
                <a:gd name="T83" fmla="*/ 2 h 1708"/>
                <a:gd name="T84" fmla="*/ 295 w 401"/>
                <a:gd name="T85" fmla="*/ 0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1" h="1708">
                  <a:moveTo>
                    <a:pt x="286" y="117"/>
                  </a:moveTo>
                  <a:lnTo>
                    <a:pt x="114" y="133"/>
                  </a:lnTo>
                  <a:lnTo>
                    <a:pt x="114" y="1576"/>
                  </a:lnTo>
                  <a:lnTo>
                    <a:pt x="286" y="1594"/>
                  </a:lnTo>
                  <a:lnTo>
                    <a:pt x="286" y="117"/>
                  </a:lnTo>
                  <a:close/>
                  <a:moveTo>
                    <a:pt x="295" y="0"/>
                  </a:moveTo>
                  <a:lnTo>
                    <a:pt x="313" y="3"/>
                  </a:lnTo>
                  <a:lnTo>
                    <a:pt x="330" y="9"/>
                  </a:lnTo>
                  <a:lnTo>
                    <a:pt x="347" y="18"/>
                  </a:lnTo>
                  <a:lnTo>
                    <a:pt x="361" y="30"/>
                  </a:lnTo>
                  <a:lnTo>
                    <a:pt x="376" y="45"/>
                  </a:lnTo>
                  <a:lnTo>
                    <a:pt x="387" y="60"/>
                  </a:lnTo>
                  <a:lnTo>
                    <a:pt x="395" y="78"/>
                  </a:lnTo>
                  <a:lnTo>
                    <a:pt x="400" y="97"/>
                  </a:lnTo>
                  <a:lnTo>
                    <a:pt x="401" y="117"/>
                  </a:lnTo>
                  <a:lnTo>
                    <a:pt x="401" y="1594"/>
                  </a:lnTo>
                  <a:lnTo>
                    <a:pt x="400" y="1613"/>
                  </a:lnTo>
                  <a:lnTo>
                    <a:pt x="395" y="1632"/>
                  </a:lnTo>
                  <a:lnTo>
                    <a:pt x="387" y="1649"/>
                  </a:lnTo>
                  <a:lnTo>
                    <a:pt x="376" y="1664"/>
                  </a:lnTo>
                  <a:lnTo>
                    <a:pt x="361" y="1679"/>
                  </a:lnTo>
                  <a:lnTo>
                    <a:pt x="346" y="1691"/>
                  </a:lnTo>
                  <a:lnTo>
                    <a:pt x="328" y="1700"/>
                  </a:lnTo>
                  <a:lnTo>
                    <a:pt x="307" y="1706"/>
                  </a:lnTo>
                  <a:lnTo>
                    <a:pt x="286" y="1708"/>
                  </a:lnTo>
                  <a:lnTo>
                    <a:pt x="281" y="1708"/>
                  </a:lnTo>
                  <a:lnTo>
                    <a:pt x="280" y="1708"/>
                  </a:lnTo>
                  <a:lnTo>
                    <a:pt x="279" y="1708"/>
                  </a:lnTo>
                  <a:lnTo>
                    <a:pt x="275" y="1708"/>
                  </a:lnTo>
                  <a:lnTo>
                    <a:pt x="52" y="1685"/>
                  </a:lnTo>
                  <a:lnTo>
                    <a:pt x="35" y="1680"/>
                  </a:lnTo>
                  <a:lnTo>
                    <a:pt x="21" y="1671"/>
                  </a:lnTo>
                  <a:lnTo>
                    <a:pt x="10" y="1658"/>
                  </a:lnTo>
                  <a:lnTo>
                    <a:pt x="3" y="1645"/>
                  </a:lnTo>
                  <a:lnTo>
                    <a:pt x="0" y="1628"/>
                  </a:lnTo>
                  <a:lnTo>
                    <a:pt x="0" y="82"/>
                  </a:lnTo>
                  <a:lnTo>
                    <a:pt x="3" y="66"/>
                  </a:lnTo>
                  <a:lnTo>
                    <a:pt x="10" y="51"/>
                  </a:lnTo>
                  <a:lnTo>
                    <a:pt x="21" y="40"/>
                  </a:lnTo>
                  <a:lnTo>
                    <a:pt x="35" y="30"/>
                  </a:lnTo>
                  <a:lnTo>
                    <a:pt x="52" y="25"/>
                  </a:lnTo>
                  <a:lnTo>
                    <a:pt x="275" y="2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6" name="Freeform 1407"/>
            <p:cNvSpPr>
              <a:spLocks noEditPoints="1"/>
            </p:cNvSpPr>
            <p:nvPr/>
          </p:nvSpPr>
          <p:spPr bwMode="auto">
            <a:xfrm>
              <a:off x="8593138" y="5922963"/>
              <a:ext cx="76200" cy="265112"/>
            </a:xfrm>
            <a:custGeom>
              <a:avLst/>
              <a:gdLst>
                <a:gd name="T0" fmla="*/ 343 w 476"/>
                <a:gd name="T1" fmla="*/ 1666 h 1666"/>
                <a:gd name="T2" fmla="*/ 344 w 476"/>
                <a:gd name="T3" fmla="*/ 1666 h 1666"/>
                <a:gd name="T4" fmla="*/ 344 w 476"/>
                <a:gd name="T5" fmla="*/ 1666 h 1666"/>
                <a:gd name="T6" fmla="*/ 342 w 476"/>
                <a:gd name="T7" fmla="*/ 1666 h 1666"/>
                <a:gd name="T8" fmla="*/ 342 w 476"/>
                <a:gd name="T9" fmla="*/ 1666 h 1666"/>
                <a:gd name="T10" fmla="*/ 342 w 476"/>
                <a:gd name="T11" fmla="*/ 1666 h 1666"/>
                <a:gd name="T12" fmla="*/ 343 w 476"/>
                <a:gd name="T13" fmla="*/ 1666 h 1666"/>
                <a:gd name="T14" fmla="*/ 287 w 476"/>
                <a:gd name="T15" fmla="*/ 126 h 1666"/>
                <a:gd name="T16" fmla="*/ 115 w 476"/>
                <a:gd name="T17" fmla="*/ 143 h 1666"/>
                <a:gd name="T18" fmla="*/ 115 w 476"/>
                <a:gd name="T19" fmla="*/ 1529 h 1666"/>
                <a:gd name="T20" fmla="*/ 287 w 476"/>
                <a:gd name="T21" fmla="*/ 1545 h 1666"/>
                <a:gd name="T22" fmla="*/ 287 w 476"/>
                <a:gd name="T23" fmla="*/ 126 h 1666"/>
                <a:gd name="T24" fmla="*/ 429 w 476"/>
                <a:gd name="T25" fmla="*/ 0 h 1666"/>
                <a:gd name="T26" fmla="*/ 443 w 476"/>
                <a:gd name="T27" fmla="*/ 3 h 1666"/>
                <a:gd name="T28" fmla="*/ 456 w 476"/>
                <a:gd name="T29" fmla="*/ 11 h 1666"/>
                <a:gd name="T30" fmla="*/ 465 w 476"/>
                <a:gd name="T31" fmla="*/ 22 h 1666"/>
                <a:gd name="T32" fmla="*/ 471 w 476"/>
                <a:gd name="T33" fmla="*/ 35 h 1666"/>
                <a:gd name="T34" fmla="*/ 476 w 476"/>
                <a:gd name="T35" fmla="*/ 52 h 1666"/>
                <a:gd name="T36" fmla="*/ 476 w 476"/>
                <a:gd name="T37" fmla="*/ 69 h 1666"/>
                <a:gd name="T38" fmla="*/ 470 w 476"/>
                <a:gd name="T39" fmla="*/ 84 h 1666"/>
                <a:gd name="T40" fmla="*/ 459 w 476"/>
                <a:gd name="T41" fmla="*/ 99 h 1666"/>
                <a:gd name="T42" fmla="*/ 443 w 476"/>
                <a:gd name="T43" fmla="*/ 109 h 1666"/>
                <a:gd name="T44" fmla="*/ 424 w 476"/>
                <a:gd name="T45" fmla="*/ 114 h 1666"/>
                <a:gd name="T46" fmla="*/ 401 w 476"/>
                <a:gd name="T47" fmla="*/ 114 h 1666"/>
                <a:gd name="T48" fmla="*/ 401 w 476"/>
                <a:gd name="T49" fmla="*/ 1609 h 1666"/>
                <a:gd name="T50" fmla="*/ 400 w 476"/>
                <a:gd name="T51" fmla="*/ 1621 h 1666"/>
                <a:gd name="T52" fmla="*/ 397 w 476"/>
                <a:gd name="T53" fmla="*/ 1633 h 1666"/>
                <a:gd name="T54" fmla="*/ 392 w 476"/>
                <a:gd name="T55" fmla="*/ 1642 h 1666"/>
                <a:gd name="T56" fmla="*/ 384 w 476"/>
                <a:gd name="T57" fmla="*/ 1648 h 1666"/>
                <a:gd name="T58" fmla="*/ 371 w 476"/>
                <a:gd name="T59" fmla="*/ 1658 h 1666"/>
                <a:gd name="T60" fmla="*/ 357 w 476"/>
                <a:gd name="T61" fmla="*/ 1664 h 1666"/>
                <a:gd name="T62" fmla="*/ 344 w 476"/>
                <a:gd name="T63" fmla="*/ 1666 h 1666"/>
                <a:gd name="T64" fmla="*/ 103 w 476"/>
                <a:gd name="T65" fmla="*/ 1643 h 1666"/>
                <a:gd name="T66" fmla="*/ 79 w 476"/>
                <a:gd name="T67" fmla="*/ 1638 h 1666"/>
                <a:gd name="T68" fmla="*/ 57 w 476"/>
                <a:gd name="T69" fmla="*/ 1628 h 1666"/>
                <a:gd name="T70" fmla="*/ 39 w 476"/>
                <a:gd name="T71" fmla="*/ 1613 h 1666"/>
                <a:gd name="T72" fmla="*/ 23 w 476"/>
                <a:gd name="T73" fmla="*/ 1595 h 1666"/>
                <a:gd name="T74" fmla="*/ 10 w 476"/>
                <a:gd name="T75" fmla="*/ 1576 h 1666"/>
                <a:gd name="T76" fmla="*/ 3 w 476"/>
                <a:gd name="T77" fmla="*/ 1553 h 1666"/>
                <a:gd name="T78" fmla="*/ 0 w 476"/>
                <a:gd name="T79" fmla="*/ 1529 h 1666"/>
                <a:gd name="T80" fmla="*/ 0 w 476"/>
                <a:gd name="T81" fmla="*/ 143 h 1666"/>
                <a:gd name="T82" fmla="*/ 3 w 476"/>
                <a:gd name="T83" fmla="*/ 120 h 1666"/>
                <a:gd name="T84" fmla="*/ 10 w 476"/>
                <a:gd name="T85" fmla="*/ 97 h 1666"/>
                <a:gd name="T86" fmla="*/ 23 w 476"/>
                <a:gd name="T87" fmla="*/ 76 h 1666"/>
                <a:gd name="T88" fmla="*/ 39 w 476"/>
                <a:gd name="T89" fmla="*/ 58 h 1666"/>
                <a:gd name="T90" fmla="*/ 57 w 476"/>
                <a:gd name="T91" fmla="*/ 44 h 1666"/>
                <a:gd name="T92" fmla="*/ 79 w 476"/>
                <a:gd name="T93" fmla="*/ 34 h 1666"/>
                <a:gd name="T94" fmla="*/ 103 w 476"/>
                <a:gd name="T95" fmla="*/ 29 h 1666"/>
                <a:gd name="T96" fmla="*/ 413 w 476"/>
                <a:gd name="T97" fmla="*/ 0 h 1666"/>
                <a:gd name="T98" fmla="*/ 429 w 476"/>
                <a:gd name="T99" fmla="*/ 0 h 1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1666">
                  <a:moveTo>
                    <a:pt x="343" y="1666"/>
                  </a:moveTo>
                  <a:lnTo>
                    <a:pt x="344" y="1666"/>
                  </a:lnTo>
                  <a:lnTo>
                    <a:pt x="344" y="1666"/>
                  </a:lnTo>
                  <a:lnTo>
                    <a:pt x="342" y="1666"/>
                  </a:lnTo>
                  <a:lnTo>
                    <a:pt x="342" y="1666"/>
                  </a:lnTo>
                  <a:lnTo>
                    <a:pt x="342" y="1666"/>
                  </a:lnTo>
                  <a:lnTo>
                    <a:pt x="343" y="1666"/>
                  </a:lnTo>
                  <a:close/>
                  <a:moveTo>
                    <a:pt x="287" y="126"/>
                  </a:moveTo>
                  <a:lnTo>
                    <a:pt x="115" y="143"/>
                  </a:lnTo>
                  <a:lnTo>
                    <a:pt x="115" y="1529"/>
                  </a:lnTo>
                  <a:lnTo>
                    <a:pt x="287" y="1545"/>
                  </a:lnTo>
                  <a:lnTo>
                    <a:pt x="287" y="126"/>
                  </a:lnTo>
                  <a:close/>
                  <a:moveTo>
                    <a:pt x="429" y="0"/>
                  </a:moveTo>
                  <a:lnTo>
                    <a:pt x="443" y="3"/>
                  </a:lnTo>
                  <a:lnTo>
                    <a:pt x="456" y="11"/>
                  </a:lnTo>
                  <a:lnTo>
                    <a:pt x="465" y="22"/>
                  </a:lnTo>
                  <a:lnTo>
                    <a:pt x="471" y="35"/>
                  </a:lnTo>
                  <a:lnTo>
                    <a:pt x="476" y="52"/>
                  </a:lnTo>
                  <a:lnTo>
                    <a:pt x="476" y="69"/>
                  </a:lnTo>
                  <a:lnTo>
                    <a:pt x="470" y="84"/>
                  </a:lnTo>
                  <a:lnTo>
                    <a:pt x="459" y="99"/>
                  </a:lnTo>
                  <a:lnTo>
                    <a:pt x="443" y="109"/>
                  </a:lnTo>
                  <a:lnTo>
                    <a:pt x="424" y="114"/>
                  </a:lnTo>
                  <a:lnTo>
                    <a:pt x="401" y="114"/>
                  </a:lnTo>
                  <a:lnTo>
                    <a:pt x="401" y="1609"/>
                  </a:lnTo>
                  <a:lnTo>
                    <a:pt x="400" y="1621"/>
                  </a:lnTo>
                  <a:lnTo>
                    <a:pt x="397" y="1633"/>
                  </a:lnTo>
                  <a:lnTo>
                    <a:pt x="392" y="1642"/>
                  </a:lnTo>
                  <a:lnTo>
                    <a:pt x="384" y="1648"/>
                  </a:lnTo>
                  <a:lnTo>
                    <a:pt x="371" y="1658"/>
                  </a:lnTo>
                  <a:lnTo>
                    <a:pt x="357" y="1664"/>
                  </a:lnTo>
                  <a:lnTo>
                    <a:pt x="344" y="1666"/>
                  </a:lnTo>
                  <a:lnTo>
                    <a:pt x="103" y="1643"/>
                  </a:lnTo>
                  <a:lnTo>
                    <a:pt x="79" y="1638"/>
                  </a:lnTo>
                  <a:lnTo>
                    <a:pt x="57" y="1628"/>
                  </a:lnTo>
                  <a:lnTo>
                    <a:pt x="39" y="1613"/>
                  </a:lnTo>
                  <a:lnTo>
                    <a:pt x="23" y="1595"/>
                  </a:lnTo>
                  <a:lnTo>
                    <a:pt x="10" y="1576"/>
                  </a:lnTo>
                  <a:lnTo>
                    <a:pt x="3" y="1553"/>
                  </a:lnTo>
                  <a:lnTo>
                    <a:pt x="0" y="1529"/>
                  </a:lnTo>
                  <a:lnTo>
                    <a:pt x="0" y="143"/>
                  </a:lnTo>
                  <a:lnTo>
                    <a:pt x="3" y="120"/>
                  </a:lnTo>
                  <a:lnTo>
                    <a:pt x="10" y="97"/>
                  </a:lnTo>
                  <a:lnTo>
                    <a:pt x="23" y="76"/>
                  </a:lnTo>
                  <a:lnTo>
                    <a:pt x="39" y="58"/>
                  </a:lnTo>
                  <a:lnTo>
                    <a:pt x="57" y="44"/>
                  </a:lnTo>
                  <a:lnTo>
                    <a:pt x="79" y="34"/>
                  </a:lnTo>
                  <a:lnTo>
                    <a:pt x="103" y="29"/>
                  </a:lnTo>
                  <a:lnTo>
                    <a:pt x="413" y="0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7" name="Freeform 1408"/>
            <p:cNvSpPr>
              <a:spLocks noEditPoints="1"/>
            </p:cNvSpPr>
            <p:nvPr/>
          </p:nvSpPr>
          <p:spPr bwMode="auto">
            <a:xfrm>
              <a:off x="8156575" y="5937250"/>
              <a:ext cx="127000" cy="236537"/>
            </a:xfrm>
            <a:custGeom>
              <a:avLst/>
              <a:gdLst>
                <a:gd name="T0" fmla="*/ 688 w 803"/>
                <a:gd name="T1" fmla="*/ 150 h 1490"/>
                <a:gd name="T2" fmla="*/ 539 w 803"/>
                <a:gd name="T3" fmla="*/ 225 h 1490"/>
                <a:gd name="T4" fmla="*/ 533 w 803"/>
                <a:gd name="T5" fmla="*/ 229 h 1490"/>
                <a:gd name="T6" fmla="*/ 525 w 803"/>
                <a:gd name="T7" fmla="*/ 230 h 1490"/>
                <a:gd name="T8" fmla="*/ 516 w 803"/>
                <a:gd name="T9" fmla="*/ 230 h 1490"/>
                <a:gd name="T10" fmla="*/ 115 w 803"/>
                <a:gd name="T11" fmla="*/ 230 h 1490"/>
                <a:gd name="T12" fmla="*/ 115 w 803"/>
                <a:gd name="T13" fmla="*/ 1261 h 1490"/>
                <a:gd name="T14" fmla="*/ 516 w 803"/>
                <a:gd name="T15" fmla="*/ 1261 h 1490"/>
                <a:gd name="T16" fmla="*/ 525 w 803"/>
                <a:gd name="T17" fmla="*/ 1261 h 1490"/>
                <a:gd name="T18" fmla="*/ 533 w 803"/>
                <a:gd name="T19" fmla="*/ 1263 h 1490"/>
                <a:gd name="T20" fmla="*/ 539 w 803"/>
                <a:gd name="T21" fmla="*/ 1267 h 1490"/>
                <a:gd name="T22" fmla="*/ 688 w 803"/>
                <a:gd name="T23" fmla="*/ 1341 h 1490"/>
                <a:gd name="T24" fmla="*/ 688 w 803"/>
                <a:gd name="T25" fmla="*/ 150 h 1490"/>
                <a:gd name="T26" fmla="*/ 745 w 803"/>
                <a:gd name="T27" fmla="*/ 0 h 1490"/>
                <a:gd name="T28" fmla="*/ 757 w 803"/>
                <a:gd name="T29" fmla="*/ 1 h 1490"/>
                <a:gd name="T30" fmla="*/ 769 w 803"/>
                <a:gd name="T31" fmla="*/ 5 h 1490"/>
                <a:gd name="T32" fmla="*/ 780 w 803"/>
                <a:gd name="T33" fmla="*/ 8 h 1490"/>
                <a:gd name="T34" fmla="*/ 788 w 803"/>
                <a:gd name="T35" fmla="*/ 18 h 1490"/>
                <a:gd name="T36" fmla="*/ 795 w 803"/>
                <a:gd name="T37" fmla="*/ 31 h 1490"/>
                <a:gd name="T38" fmla="*/ 801 w 803"/>
                <a:gd name="T39" fmla="*/ 45 h 1490"/>
                <a:gd name="T40" fmla="*/ 803 w 803"/>
                <a:gd name="T41" fmla="*/ 59 h 1490"/>
                <a:gd name="T42" fmla="*/ 803 w 803"/>
                <a:gd name="T43" fmla="*/ 1432 h 1490"/>
                <a:gd name="T44" fmla="*/ 801 w 803"/>
                <a:gd name="T45" fmla="*/ 1446 h 1490"/>
                <a:gd name="T46" fmla="*/ 794 w 803"/>
                <a:gd name="T47" fmla="*/ 1461 h 1490"/>
                <a:gd name="T48" fmla="*/ 786 w 803"/>
                <a:gd name="T49" fmla="*/ 1474 h 1490"/>
                <a:gd name="T50" fmla="*/ 773 w 803"/>
                <a:gd name="T51" fmla="*/ 1485 h 1490"/>
                <a:gd name="T52" fmla="*/ 766 w 803"/>
                <a:gd name="T53" fmla="*/ 1489 h 1490"/>
                <a:gd name="T54" fmla="*/ 757 w 803"/>
                <a:gd name="T55" fmla="*/ 1490 h 1490"/>
                <a:gd name="T56" fmla="*/ 745 w 803"/>
                <a:gd name="T57" fmla="*/ 1490 h 1490"/>
                <a:gd name="T58" fmla="*/ 736 w 803"/>
                <a:gd name="T59" fmla="*/ 1490 h 1490"/>
                <a:gd name="T60" fmla="*/ 729 w 803"/>
                <a:gd name="T61" fmla="*/ 1489 h 1490"/>
                <a:gd name="T62" fmla="*/ 722 w 803"/>
                <a:gd name="T63" fmla="*/ 1485 h 1490"/>
                <a:gd name="T64" fmla="*/ 505 w 803"/>
                <a:gd name="T65" fmla="*/ 1375 h 1490"/>
                <a:gd name="T66" fmla="*/ 57 w 803"/>
                <a:gd name="T67" fmla="*/ 1375 h 1490"/>
                <a:gd name="T68" fmla="*/ 39 w 803"/>
                <a:gd name="T69" fmla="*/ 1373 h 1490"/>
                <a:gd name="T70" fmla="*/ 22 w 803"/>
                <a:gd name="T71" fmla="*/ 1365 h 1490"/>
                <a:gd name="T72" fmla="*/ 10 w 803"/>
                <a:gd name="T73" fmla="*/ 1353 h 1490"/>
                <a:gd name="T74" fmla="*/ 3 w 803"/>
                <a:gd name="T75" fmla="*/ 1338 h 1490"/>
                <a:gd name="T76" fmla="*/ 0 w 803"/>
                <a:gd name="T77" fmla="*/ 1318 h 1490"/>
                <a:gd name="T78" fmla="*/ 0 w 803"/>
                <a:gd name="T79" fmla="*/ 173 h 1490"/>
                <a:gd name="T80" fmla="*/ 3 w 803"/>
                <a:gd name="T81" fmla="*/ 154 h 1490"/>
                <a:gd name="T82" fmla="*/ 10 w 803"/>
                <a:gd name="T83" fmla="*/ 139 h 1490"/>
                <a:gd name="T84" fmla="*/ 22 w 803"/>
                <a:gd name="T85" fmla="*/ 126 h 1490"/>
                <a:gd name="T86" fmla="*/ 39 w 803"/>
                <a:gd name="T87" fmla="*/ 119 h 1490"/>
                <a:gd name="T88" fmla="*/ 57 w 803"/>
                <a:gd name="T89" fmla="*/ 116 h 1490"/>
                <a:gd name="T90" fmla="*/ 505 w 803"/>
                <a:gd name="T91" fmla="*/ 116 h 1490"/>
                <a:gd name="T92" fmla="*/ 722 w 803"/>
                <a:gd name="T93" fmla="*/ 8 h 1490"/>
                <a:gd name="T94" fmla="*/ 733 w 803"/>
                <a:gd name="T95" fmla="*/ 2 h 1490"/>
                <a:gd name="T96" fmla="*/ 745 w 803"/>
                <a:gd name="T97" fmla="*/ 0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3" h="1490">
                  <a:moveTo>
                    <a:pt x="688" y="150"/>
                  </a:moveTo>
                  <a:lnTo>
                    <a:pt x="539" y="225"/>
                  </a:lnTo>
                  <a:lnTo>
                    <a:pt x="533" y="229"/>
                  </a:lnTo>
                  <a:lnTo>
                    <a:pt x="525" y="230"/>
                  </a:lnTo>
                  <a:lnTo>
                    <a:pt x="516" y="230"/>
                  </a:lnTo>
                  <a:lnTo>
                    <a:pt x="115" y="230"/>
                  </a:lnTo>
                  <a:lnTo>
                    <a:pt x="115" y="1261"/>
                  </a:lnTo>
                  <a:lnTo>
                    <a:pt x="516" y="1261"/>
                  </a:lnTo>
                  <a:lnTo>
                    <a:pt x="525" y="1261"/>
                  </a:lnTo>
                  <a:lnTo>
                    <a:pt x="533" y="1263"/>
                  </a:lnTo>
                  <a:lnTo>
                    <a:pt x="539" y="1267"/>
                  </a:lnTo>
                  <a:lnTo>
                    <a:pt x="688" y="1341"/>
                  </a:lnTo>
                  <a:lnTo>
                    <a:pt x="688" y="150"/>
                  </a:lnTo>
                  <a:close/>
                  <a:moveTo>
                    <a:pt x="745" y="0"/>
                  </a:moveTo>
                  <a:lnTo>
                    <a:pt x="757" y="1"/>
                  </a:lnTo>
                  <a:lnTo>
                    <a:pt x="769" y="5"/>
                  </a:lnTo>
                  <a:lnTo>
                    <a:pt x="780" y="8"/>
                  </a:lnTo>
                  <a:lnTo>
                    <a:pt x="788" y="18"/>
                  </a:lnTo>
                  <a:lnTo>
                    <a:pt x="795" y="31"/>
                  </a:lnTo>
                  <a:lnTo>
                    <a:pt x="801" y="45"/>
                  </a:lnTo>
                  <a:lnTo>
                    <a:pt x="803" y="59"/>
                  </a:lnTo>
                  <a:lnTo>
                    <a:pt x="803" y="1432"/>
                  </a:lnTo>
                  <a:lnTo>
                    <a:pt x="801" y="1446"/>
                  </a:lnTo>
                  <a:lnTo>
                    <a:pt x="794" y="1461"/>
                  </a:lnTo>
                  <a:lnTo>
                    <a:pt x="786" y="1474"/>
                  </a:lnTo>
                  <a:lnTo>
                    <a:pt x="773" y="1485"/>
                  </a:lnTo>
                  <a:lnTo>
                    <a:pt x="766" y="1489"/>
                  </a:lnTo>
                  <a:lnTo>
                    <a:pt x="757" y="1490"/>
                  </a:lnTo>
                  <a:lnTo>
                    <a:pt x="745" y="1490"/>
                  </a:lnTo>
                  <a:lnTo>
                    <a:pt x="736" y="1490"/>
                  </a:lnTo>
                  <a:lnTo>
                    <a:pt x="729" y="1489"/>
                  </a:lnTo>
                  <a:lnTo>
                    <a:pt x="722" y="1485"/>
                  </a:lnTo>
                  <a:lnTo>
                    <a:pt x="505" y="1375"/>
                  </a:lnTo>
                  <a:lnTo>
                    <a:pt x="57" y="1375"/>
                  </a:lnTo>
                  <a:lnTo>
                    <a:pt x="39" y="1373"/>
                  </a:lnTo>
                  <a:lnTo>
                    <a:pt x="22" y="1365"/>
                  </a:lnTo>
                  <a:lnTo>
                    <a:pt x="10" y="1353"/>
                  </a:lnTo>
                  <a:lnTo>
                    <a:pt x="3" y="1338"/>
                  </a:lnTo>
                  <a:lnTo>
                    <a:pt x="0" y="1318"/>
                  </a:lnTo>
                  <a:lnTo>
                    <a:pt x="0" y="173"/>
                  </a:lnTo>
                  <a:lnTo>
                    <a:pt x="3" y="154"/>
                  </a:lnTo>
                  <a:lnTo>
                    <a:pt x="10" y="139"/>
                  </a:lnTo>
                  <a:lnTo>
                    <a:pt x="22" y="126"/>
                  </a:lnTo>
                  <a:lnTo>
                    <a:pt x="39" y="119"/>
                  </a:lnTo>
                  <a:lnTo>
                    <a:pt x="57" y="116"/>
                  </a:lnTo>
                  <a:lnTo>
                    <a:pt x="505" y="116"/>
                  </a:lnTo>
                  <a:lnTo>
                    <a:pt x="722" y="8"/>
                  </a:lnTo>
                  <a:lnTo>
                    <a:pt x="733" y="2"/>
                  </a:lnTo>
                  <a:lnTo>
                    <a:pt x="7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" name="Freeform 1409"/>
            <p:cNvSpPr>
              <a:spLocks/>
            </p:cNvSpPr>
            <p:nvPr/>
          </p:nvSpPr>
          <p:spPr bwMode="auto">
            <a:xfrm>
              <a:off x="8347075" y="5992813"/>
              <a:ext cx="92075" cy="17462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5 w 573"/>
                <a:gd name="T5" fmla="*/ 3 h 114"/>
                <a:gd name="T6" fmla="*/ 551 w 573"/>
                <a:gd name="T7" fmla="*/ 10 h 114"/>
                <a:gd name="T8" fmla="*/ 563 w 573"/>
                <a:gd name="T9" fmla="*/ 23 h 114"/>
                <a:gd name="T10" fmla="*/ 570 w 573"/>
                <a:gd name="T11" fmla="*/ 38 h 114"/>
                <a:gd name="T12" fmla="*/ 573 w 573"/>
                <a:gd name="T13" fmla="*/ 57 h 114"/>
                <a:gd name="T14" fmla="*/ 570 w 573"/>
                <a:gd name="T15" fmla="*/ 77 h 114"/>
                <a:gd name="T16" fmla="*/ 563 w 573"/>
                <a:gd name="T17" fmla="*/ 92 h 114"/>
                <a:gd name="T18" fmla="*/ 551 w 573"/>
                <a:gd name="T19" fmla="*/ 104 h 114"/>
                <a:gd name="T20" fmla="*/ 535 w 573"/>
                <a:gd name="T21" fmla="*/ 112 h 114"/>
                <a:gd name="T22" fmla="*/ 516 w 573"/>
                <a:gd name="T23" fmla="*/ 114 h 114"/>
                <a:gd name="T24" fmla="*/ 57 w 573"/>
                <a:gd name="T25" fmla="*/ 114 h 114"/>
                <a:gd name="T26" fmla="*/ 39 w 573"/>
                <a:gd name="T27" fmla="*/ 112 h 114"/>
                <a:gd name="T28" fmla="*/ 22 w 573"/>
                <a:gd name="T29" fmla="*/ 104 h 114"/>
                <a:gd name="T30" fmla="*/ 10 w 573"/>
                <a:gd name="T31" fmla="*/ 92 h 114"/>
                <a:gd name="T32" fmla="*/ 3 w 573"/>
                <a:gd name="T33" fmla="*/ 77 h 114"/>
                <a:gd name="T34" fmla="*/ 0 w 573"/>
                <a:gd name="T35" fmla="*/ 57 h 114"/>
                <a:gd name="T36" fmla="*/ 3 w 573"/>
                <a:gd name="T37" fmla="*/ 38 h 114"/>
                <a:gd name="T38" fmla="*/ 10 w 573"/>
                <a:gd name="T39" fmla="*/ 23 h 114"/>
                <a:gd name="T40" fmla="*/ 22 w 573"/>
                <a:gd name="T41" fmla="*/ 10 h 114"/>
                <a:gd name="T42" fmla="*/ 39 w 573"/>
                <a:gd name="T43" fmla="*/ 3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2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" name="Freeform 1410"/>
            <p:cNvSpPr>
              <a:spLocks/>
            </p:cNvSpPr>
            <p:nvPr/>
          </p:nvSpPr>
          <p:spPr bwMode="auto">
            <a:xfrm>
              <a:off x="8347075" y="6100763"/>
              <a:ext cx="92075" cy="19050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5 w 573"/>
                <a:gd name="T5" fmla="*/ 3 h 114"/>
                <a:gd name="T6" fmla="*/ 551 w 573"/>
                <a:gd name="T7" fmla="*/ 10 h 114"/>
                <a:gd name="T8" fmla="*/ 563 w 573"/>
                <a:gd name="T9" fmla="*/ 23 h 114"/>
                <a:gd name="T10" fmla="*/ 570 w 573"/>
                <a:gd name="T11" fmla="*/ 38 h 114"/>
                <a:gd name="T12" fmla="*/ 573 w 573"/>
                <a:gd name="T13" fmla="*/ 57 h 114"/>
                <a:gd name="T14" fmla="*/ 570 w 573"/>
                <a:gd name="T15" fmla="*/ 77 h 114"/>
                <a:gd name="T16" fmla="*/ 563 w 573"/>
                <a:gd name="T17" fmla="*/ 92 h 114"/>
                <a:gd name="T18" fmla="*/ 551 w 573"/>
                <a:gd name="T19" fmla="*/ 104 h 114"/>
                <a:gd name="T20" fmla="*/ 535 w 573"/>
                <a:gd name="T21" fmla="*/ 112 h 114"/>
                <a:gd name="T22" fmla="*/ 516 w 573"/>
                <a:gd name="T23" fmla="*/ 114 h 114"/>
                <a:gd name="T24" fmla="*/ 57 w 573"/>
                <a:gd name="T25" fmla="*/ 114 h 114"/>
                <a:gd name="T26" fmla="*/ 39 w 573"/>
                <a:gd name="T27" fmla="*/ 112 h 114"/>
                <a:gd name="T28" fmla="*/ 22 w 573"/>
                <a:gd name="T29" fmla="*/ 104 h 114"/>
                <a:gd name="T30" fmla="*/ 10 w 573"/>
                <a:gd name="T31" fmla="*/ 92 h 114"/>
                <a:gd name="T32" fmla="*/ 3 w 573"/>
                <a:gd name="T33" fmla="*/ 77 h 114"/>
                <a:gd name="T34" fmla="*/ 0 w 573"/>
                <a:gd name="T35" fmla="*/ 57 h 114"/>
                <a:gd name="T36" fmla="*/ 3 w 573"/>
                <a:gd name="T37" fmla="*/ 38 h 114"/>
                <a:gd name="T38" fmla="*/ 10 w 573"/>
                <a:gd name="T39" fmla="*/ 23 h 114"/>
                <a:gd name="T40" fmla="*/ 22 w 573"/>
                <a:gd name="T41" fmla="*/ 10 h 114"/>
                <a:gd name="T42" fmla="*/ 39 w 573"/>
                <a:gd name="T43" fmla="*/ 3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2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64" name="Group 2063"/>
          <p:cNvGrpSpPr/>
          <p:nvPr/>
        </p:nvGrpSpPr>
        <p:grpSpPr>
          <a:xfrm>
            <a:off x="7221564" y="5946417"/>
            <a:ext cx="546101" cy="217488"/>
            <a:chOff x="7221538" y="5946775"/>
            <a:chExt cx="546101" cy="217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4" name="Freeform 1415"/>
            <p:cNvSpPr>
              <a:spLocks noEditPoints="1"/>
            </p:cNvSpPr>
            <p:nvPr/>
          </p:nvSpPr>
          <p:spPr bwMode="auto">
            <a:xfrm>
              <a:off x="7221538" y="5983288"/>
              <a:ext cx="90488" cy="144463"/>
            </a:xfrm>
            <a:custGeom>
              <a:avLst/>
              <a:gdLst>
                <a:gd name="T0" fmla="*/ 115 w 573"/>
                <a:gd name="T1" fmla="*/ 114 h 913"/>
                <a:gd name="T2" fmla="*/ 115 w 573"/>
                <a:gd name="T3" fmla="*/ 799 h 913"/>
                <a:gd name="T4" fmla="*/ 459 w 573"/>
                <a:gd name="T5" fmla="*/ 799 h 913"/>
                <a:gd name="T6" fmla="*/ 459 w 573"/>
                <a:gd name="T7" fmla="*/ 114 h 913"/>
                <a:gd name="T8" fmla="*/ 115 w 573"/>
                <a:gd name="T9" fmla="*/ 114 h 913"/>
                <a:gd name="T10" fmla="*/ 57 w 573"/>
                <a:gd name="T11" fmla="*/ 0 h 913"/>
                <a:gd name="T12" fmla="*/ 516 w 573"/>
                <a:gd name="T13" fmla="*/ 0 h 913"/>
                <a:gd name="T14" fmla="*/ 535 w 573"/>
                <a:gd name="T15" fmla="*/ 2 h 913"/>
                <a:gd name="T16" fmla="*/ 551 w 573"/>
                <a:gd name="T17" fmla="*/ 11 h 913"/>
                <a:gd name="T18" fmla="*/ 563 w 573"/>
                <a:gd name="T19" fmla="*/ 22 h 913"/>
                <a:gd name="T20" fmla="*/ 570 w 573"/>
                <a:gd name="T21" fmla="*/ 38 h 913"/>
                <a:gd name="T22" fmla="*/ 573 w 573"/>
                <a:gd name="T23" fmla="*/ 57 h 913"/>
                <a:gd name="T24" fmla="*/ 573 w 573"/>
                <a:gd name="T25" fmla="*/ 856 h 913"/>
                <a:gd name="T26" fmla="*/ 570 w 573"/>
                <a:gd name="T27" fmla="*/ 874 h 913"/>
                <a:gd name="T28" fmla="*/ 563 w 573"/>
                <a:gd name="T29" fmla="*/ 890 h 913"/>
                <a:gd name="T30" fmla="*/ 551 w 573"/>
                <a:gd name="T31" fmla="*/ 902 h 913"/>
                <a:gd name="T32" fmla="*/ 535 w 573"/>
                <a:gd name="T33" fmla="*/ 910 h 913"/>
                <a:gd name="T34" fmla="*/ 516 w 573"/>
                <a:gd name="T35" fmla="*/ 913 h 913"/>
                <a:gd name="T36" fmla="*/ 57 w 573"/>
                <a:gd name="T37" fmla="*/ 913 h 913"/>
                <a:gd name="T38" fmla="*/ 39 w 573"/>
                <a:gd name="T39" fmla="*/ 910 h 913"/>
                <a:gd name="T40" fmla="*/ 22 w 573"/>
                <a:gd name="T41" fmla="*/ 902 h 913"/>
                <a:gd name="T42" fmla="*/ 10 w 573"/>
                <a:gd name="T43" fmla="*/ 890 h 913"/>
                <a:gd name="T44" fmla="*/ 3 w 573"/>
                <a:gd name="T45" fmla="*/ 874 h 913"/>
                <a:gd name="T46" fmla="*/ 0 w 573"/>
                <a:gd name="T47" fmla="*/ 856 h 913"/>
                <a:gd name="T48" fmla="*/ 0 w 573"/>
                <a:gd name="T49" fmla="*/ 57 h 913"/>
                <a:gd name="T50" fmla="*/ 3 w 573"/>
                <a:gd name="T51" fmla="*/ 38 h 913"/>
                <a:gd name="T52" fmla="*/ 10 w 573"/>
                <a:gd name="T53" fmla="*/ 22 h 913"/>
                <a:gd name="T54" fmla="*/ 22 w 573"/>
                <a:gd name="T55" fmla="*/ 11 h 913"/>
                <a:gd name="T56" fmla="*/ 39 w 573"/>
                <a:gd name="T57" fmla="*/ 2 h 913"/>
                <a:gd name="T58" fmla="*/ 57 w 573"/>
                <a:gd name="T59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3" h="913">
                  <a:moveTo>
                    <a:pt x="115" y="114"/>
                  </a:moveTo>
                  <a:lnTo>
                    <a:pt x="115" y="799"/>
                  </a:lnTo>
                  <a:lnTo>
                    <a:pt x="459" y="799"/>
                  </a:lnTo>
                  <a:lnTo>
                    <a:pt x="459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516" y="0"/>
                  </a:lnTo>
                  <a:lnTo>
                    <a:pt x="535" y="2"/>
                  </a:lnTo>
                  <a:lnTo>
                    <a:pt x="551" y="11"/>
                  </a:lnTo>
                  <a:lnTo>
                    <a:pt x="563" y="22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3" y="856"/>
                  </a:lnTo>
                  <a:lnTo>
                    <a:pt x="570" y="874"/>
                  </a:lnTo>
                  <a:lnTo>
                    <a:pt x="563" y="890"/>
                  </a:lnTo>
                  <a:lnTo>
                    <a:pt x="551" y="902"/>
                  </a:lnTo>
                  <a:lnTo>
                    <a:pt x="535" y="910"/>
                  </a:lnTo>
                  <a:lnTo>
                    <a:pt x="516" y="913"/>
                  </a:lnTo>
                  <a:lnTo>
                    <a:pt x="57" y="913"/>
                  </a:lnTo>
                  <a:lnTo>
                    <a:pt x="39" y="910"/>
                  </a:lnTo>
                  <a:lnTo>
                    <a:pt x="22" y="902"/>
                  </a:lnTo>
                  <a:lnTo>
                    <a:pt x="10" y="890"/>
                  </a:lnTo>
                  <a:lnTo>
                    <a:pt x="3" y="874"/>
                  </a:lnTo>
                  <a:lnTo>
                    <a:pt x="0" y="85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1416"/>
            <p:cNvSpPr>
              <a:spLocks noEditPoints="1"/>
            </p:cNvSpPr>
            <p:nvPr/>
          </p:nvSpPr>
          <p:spPr bwMode="auto">
            <a:xfrm>
              <a:off x="7294563" y="5956300"/>
              <a:ext cx="254000" cy="198438"/>
            </a:xfrm>
            <a:custGeom>
              <a:avLst/>
              <a:gdLst>
                <a:gd name="T0" fmla="*/ 172 w 1605"/>
                <a:gd name="T1" fmla="*/ 114 h 1255"/>
                <a:gd name="T2" fmla="*/ 153 w 1605"/>
                <a:gd name="T3" fmla="*/ 116 h 1255"/>
                <a:gd name="T4" fmla="*/ 136 w 1605"/>
                <a:gd name="T5" fmla="*/ 125 h 1255"/>
                <a:gd name="T6" fmla="*/ 125 w 1605"/>
                <a:gd name="T7" fmla="*/ 136 h 1255"/>
                <a:gd name="T8" fmla="*/ 117 w 1605"/>
                <a:gd name="T9" fmla="*/ 151 h 1255"/>
                <a:gd name="T10" fmla="*/ 114 w 1605"/>
                <a:gd name="T11" fmla="*/ 171 h 1255"/>
                <a:gd name="T12" fmla="*/ 114 w 1605"/>
                <a:gd name="T13" fmla="*/ 1084 h 1255"/>
                <a:gd name="T14" fmla="*/ 117 w 1605"/>
                <a:gd name="T15" fmla="*/ 1103 h 1255"/>
                <a:gd name="T16" fmla="*/ 125 w 1605"/>
                <a:gd name="T17" fmla="*/ 1118 h 1255"/>
                <a:gd name="T18" fmla="*/ 136 w 1605"/>
                <a:gd name="T19" fmla="*/ 1131 h 1255"/>
                <a:gd name="T20" fmla="*/ 153 w 1605"/>
                <a:gd name="T21" fmla="*/ 1138 h 1255"/>
                <a:gd name="T22" fmla="*/ 172 w 1605"/>
                <a:gd name="T23" fmla="*/ 1141 h 1255"/>
                <a:gd name="T24" fmla="*/ 1490 w 1605"/>
                <a:gd name="T25" fmla="*/ 1141 h 1255"/>
                <a:gd name="T26" fmla="*/ 1490 w 1605"/>
                <a:gd name="T27" fmla="*/ 114 h 1255"/>
                <a:gd name="T28" fmla="*/ 172 w 1605"/>
                <a:gd name="T29" fmla="*/ 114 h 1255"/>
                <a:gd name="T30" fmla="*/ 172 w 1605"/>
                <a:gd name="T31" fmla="*/ 0 h 1255"/>
                <a:gd name="T32" fmla="*/ 1548 w 1605"/>
                <a:gd name="T33" fmla="*/ 0 h 1255"/>
                <a:gd name="T34" fmla="*/ 1566 w 1605"/>
                <a:gd name="T35" fmla="*/ 2 h 1255"/>
                <a:gd name="T36" fmla="*/ 1583 w 1605"/>
                <a:gd name="T37" fmla="*/ 10 h 1255"/>
                <a:gd name="T38" fmla="*/ 1595 w 1605"/>
                <a:gd name="T39" fmla="*/ 22 h 1255"/>
                <a:gd name="T40" fmla="*/ 1602 w 1605"/>
                <a:gd name="T41" fmla="*/ 37 h 1255"/>
                <a:gd name="T42" fmla="*/ 1605 w 1605"/>
                <a:gd name="T43" fmla="*/ 57 h 1255"/>
                <a:gd name="T44" fmla="*/ 1605 w 1605"/>
                <a:gd name="T45" fmla="*/ 1198 h 1255"/>
                <a:gd name="T46" fmla="*/ 1602 w 1605"/>
                <a:gd name="T47" fmla="*/ 1217 h 1255"/>
                <a:gd name="T48" fmla="*/ 1595 w 1605"/>
                <a:gd name="T49" fmla="*/ 1232 h 1255"/>
                <a:gd name="T50" fmla="*/ 1583 w 1605"/>
                <a:gd name="T51" fmla="*/ 1245 h 1255"/>
                <a:gd name="T52" fmla="*/ 1566 w 1605"/>
                <a:gd name="T53" fmla="*/ 1252 h 1255"/>
                <a:gd name="T54" fmla="*/ 1548 w 1605"/>
                <a:gd name="T55" fmla="*/ 1255 h 1255"/>
                <a:gd name="T56" fmla="*/ 172 w 1605"/>
                <a:gd name="T57" fmla="*/ 1255 h 1255"/>
                <a:gd name="T58" fmla="*/ 140 w 1605"/>
                <a:gd name="T59" fmla="*/ 1252 h 1255"/>
                <a:gd name="T60" fmla="*/ 110 w 1605"/>
                <a:gd name="T61" fmla="*/ 1245 h 1255"/>
                <a:gd name="T62" fmla="*/ 84 w 1605"/>
                <a:gd name="T63" fmla="*/ 1232 h 1255"/>
                <a:gd name="T64" fmla="*/ 60 w 1605"/>
                <a:gd name="T65" fmla="*/ 1216 h 1255"/>
                <a:gd name="T66" fmla="*/ 39 w 1605"/>
                <a:gd name="T67" fmla="*/ 1195 h 1255"/>
                <a:gd name="T68" fmla="*/ 23 w 1605"/>
                <a:gd name="T69" fmla="*/ 1171 h 1255"/>
                <a:gd name="T70" fmla="*/ 10 w 1605"/>
                <a:gd name="T71" fmla="*/ 1144 h 1255"/>
                <a:gd name="T72" fmla="*/ 3 w 1605"/>
                <a:gd name="T73" fmla="*/ 1115 h 1255"/>
                <a:gd name="T74" fmla="*/ 0 w 1605"/>
                <a:gd name="T75" fmla="*/ 1084 h 1255"/>
                <a:gd name="T76" fmla="*/ 0 w 1605"/>
                <a:gd name="T77" fmla="*/ 171 h 1255"/>
                <a:gd name="T78" fmla="*/ 3 w 1605"/>
                <a:gd name="T79" fmla="*/ 139 h 1255"/>
                <a:gd name="T80" fmla="*/ 10 w 1605"/>
                <a:gd name="T81" fmla="*/ 110 h 1255"/>
                <a:gd name="T82" fmla="*/ 23 w 1605"/>
                <a:gd name="T83" fmla="*/ 83 h 1255"/>
                <a:gd name="T84" fmla="*/ 39 w 1605"/>
                <a:gd name="T85" fmla="*/ 59 h 1255"/>
                <a:gd name="T86" fmla="*/ 60 w 1605"/>
                <a:gd name="T87" fmla="*/ 39 h 1255"/>
                <a:gd name="T88" fmla="*/ 84 w 1605"/>
                <a:gd name="T89" fmla="*/ 23 h 1255"/>
                <a:gd name="T90" fmla="*/ 110 w 1605"/>
                <a:gd name="T91" fmla="*/ 10 h 1255"/>
                <a:gd name="T92" fmla="*/ 140 w 1605"/>
                <a:gd name="T93" fmla="*/ 2 h 1255"/>
                <a:gd name="T94" fmla="*/ 172 w 1605"/>
                <a:gd name="T95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5" h="1255">
                  <a:moveTo>
                    <a:pt x="172" y="114"/>
                  </a:moveTo>
                  <a:lnTo>
                    <a:pt x="153" y="116"/>
                  </a:lnTo>
                  <a:lnTo>
                    <a:pt x="136" y="125"/>
                  </a:lnTo>
                  <a:lnTo>
                    <a:pt x="125" y="136"/>
                  </a:lnTo>
                  <a:lnTo>
                    <a:pt x="117" y="151"/>
                  </a:lnTo>
                  <a:lnTo>
                    <a:pt x="114" y="171"/>
                  </a:lnTo>
                  <a:lnTo>
                    <a:pt x="114" y="1084"/>
                  </a:lnTo>
                  <a:lnTo>
                    <a:pt x="117" y="1103"/>
                  </a:lnTo>
                  <a:lnTo>
                    <a:pt x="125" y="1118"/>
                  </a:lnTo>
                  <a:lnTo>
                    <a:pt x="136" y="1131"/>
                  </a:lnTo>
                  <a:lnTo>
                    <a:pt x="153" y="1138"/>
                  </a:lnTo>
                  <a:lnTo>
                    <a:pt x="172" y="1141"/>
                  </a:lnTo>
                  <a:lnTo>
                    <a:pt x="1490" y="1141"/>
                  </a:lnTo>
                  <a:lnTo>
                    <a:pt x="1490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1548" y="0"/>
                  </a:lnTo>
                  <a:lnTo>
                    <a:pt x="1566" y="2"/>
                  </a:lnTo>
                  <a:lnTo>
                    <a:pt x="1583" y="10"/>
                  </a:lnTo>
                  <a:lnTo>
                    <a:pt x="1595" y="22"/>
                  </a:lnTo>
                  <a:lnTo>
                    <a:pt x="1602" y="37"/>
                  </a:lnTo>
                  <a:lnTo>
                    <a:pt x="1605" y="57"/>
                  </a:lnTo>
                  <a:lnTo>
                    <a:pt x="1605" y="1198"/>
                  </a:lnTo>
                  <a:lnTo>
                    <a:pt x="1602" y="1217"/>
                  </a:lnTo>
                  <a:lnTo>
                    <a:pt x="1595" y="1232"/>
                  </a:lnTo>
                  <a:lnTo>
                    <a:pt x="1583" y="1245"/>
                  </a:lnTo>
                  <a:lnTo>
                    <a:pt x="1566" y="1252"/>
                  </a:lnTo>
                  <a:lnTo>
                    <a:pt x="1548" y="1255"/>
                  </a:lnTo>
                  <a:lnTo>
                    <a:pt x="172" y="1255"/>
                  </a:lnTo>
                  <a:lnTo>
                    <a:pt x="140" y="1252"/>
                  </a:lnTo>
                  <a:lnTo>
                    <a:pt x="110" y="1245"/>
                  </a:lnTo>
                  <a:lnTo>
                    <a:pt x="84" y="1232"/>
                  </a:lnTo>
                  <a:lnTo>
                    <a:pt x="60" y="1216"/>
                  </a:lnTo>
                  <a:lnTo>
                    <a:pt x="39" y="1195"/>
                  </a:lnTo>
                  <a:lnTo>
                    <a:pt x="23" y="1171"/>
                  </a:lnTo>
                  <a:lnTo>
                    <a:pt x="10" y="1144"/>
                  </a:lnTo>
                  <a:lnTo>
                    <a:pt x="3" y="1115"/>
                  </a:lnTo>
                  <a:lnTo>
                    <a:pt x="0" y="1084"/>
                  </a:lnTo>
                  <a:lnTo>
                    <a:pt x="0" y="171"/>
                  </a:lnTo>
                  <a:lnTo>
                    <a:pt x="3" y="139"/>
                  </a:lnTo>
                  <a:lnTo>
                    <a:pt x="10" y="110"/>
                  </a:lnTo>
                  <a:lnTo>
                    <a:pt x="23" y="83"/>
                  </a:lnTo>
                  <a:lnTo>
                    <a:pt x="39" y="59"/>
                  </a:lnTo>
                  <a:lnTo>
                    <a:pt x="60" y="39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0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1417"/>
            <p:cNvSpPr>
              <a:spLocks noEditPoints="1"/>
            </p:cNvSpPr>
            <p:nvPr/>
          </p:nvSpPr>
          <p:spPr bwMode="auto">
            <a:xfrm>
              <a:off x="7658101" y="5946775"/>
              <a:ext cx="109538" cy="217488"/>
            </a:xfrm>
            <a:custGeom>
              <a:avLst/>
              <a:gdLst>
                <a:gd name="T0" fmla="*/ 573 w 688"/>
                <a:gd name="T1" fmla="*/ 114 h 1369"/>
                <a:gd name="T2" fmla="*/ 115 w 688"/>
                <a:gd name="T3" fmla="*/ 137 h 1369"/>
                <a:gd name="T4" fmla="*/ 115 w 688"/>
                <a:gd name="T5" fmla="*/ 1232 h 1369"/>
                <a:gd name="T6" fmla="*/ 573 w 688"/>
                <a:gd name="T7" fmla="*/ 1255 h 1369"/>
                <a:gd name="T8" fmla="*/ 573 w 688"/>
                <a:gd name="T9" fmla="*/ 114 h 1369"/>
                <a:gd name="T10" fmla="*/ 573 w 688"/>
                <a:gd name="T11" fmla="*/ 0 h 1369"/>
                <a:gd name="T12" fmla="*/ 591 w 688"/>
                <a:gd name="T13" fmla="*/ 1 h 1369"/>
                <a:gd name="T14" fmla="*/ 609 w 688"/>
                <a:gd name="T15" fmla="*/ 5 h 1369"/>
                <a:gd name="T16" fmla="*/ 626 w 688"/>
                <a:gd name="T17" fmla="*/ 10 h 1369"/>
                <a:gd name="T18" fmla="*/ 641 w 688"/>
                <a:gd name="T19" fmla="*/ 19 h 1369"/>
                <a:gd name="T20" fmla="*/ 654 w 688"/>
                <a:gd name="T21" fmla="*/ 28 h 1369"/>
                <a:gd name="T22" fmla="*/ 668 w 688"/>
                <a:gd name="T23" fmla="*/ 47 h 1369"/>
                <a:gd name="T24" fmla="*/ 680 w 688"/>
                <a:gd name="T25" fmla="*/ 66 h 1369"/>
                <a:gd name="T26" fmla="*/ 686 w 688"/>
                <a:gd name="T27" fmla="*/ 89 h 1369"/>
                <a:gd name="T28" fmla="*/ 688 w 688"/>
                <a:gd name="T29" fmla="*/ 114 h 1369"/>
                <a:gd name="T30" fmla="*/ 688 w 688"/>
                <a:gd name="T31" fmla="*/ 1255 h 1369"/>
                <a:gd name="T32" fmla="*/ 686 w 688"/>
                <a:gd name="T33" fmla="*/ 1279 h 1369"/>
                <a:gd name="T34" fmla="*/ 680 w 688"/>
                <a:gd name="T35" fmla="*/ 1302 h 1369"/>
                <a:gd name="T36" fmla="*/ 668 w 688"/>
                <a:gd name="T37" fmla="*/ 1322 h 1369"/>
                <a:gd name="T38" fmla="*/ 654 w 688"/>
                <a:gd name="T39" fmla="*/ 1340 h 1369"/>
                <a:gd name="T40" fmla="*/ 629 w 688"/>
                <a:gd name="T41" fmla="*/ 1356 h 1369"/>
                <a:gd name="T42" fmla="*/ 601 w 688"/>
                <a:gd name="T43" fmla="*/ 1365 h 1369"/>
                <a:gd name="T44" fmla="*/ 573 w 688"/>
                <a:gd name="T45" fmla="*/ 1369 h 1369"/>
                <a:gd name="T46" fmla="*/ 57 w 688"/>
                <a:gd name="T47" fmla="*/ 1346 h 1369"/>
                <a:gd name="T48" fmla="*/ 41 w 688"/>
                <a:gd name="T49" fmla="*/ 1343 h 1369"/>
                <a:gd name="T50" fmla="*/ 25 w 688"/>
                <a:gd name="T51" fmla="*/ 1334 h 1369"/>
                <a:gd name="T52" fmla="*/ 11 w 688"/>
                <a:gd name="T53" fmla="*/ 1321 h 1369"/>
                <a:gd name="T54" fmla="*/ 3 w 688"/>
                <a:gd name="T55" fmla="*/ 1306 h 1369"/>
                <a:gd name="T56" fmla="*/ 0 w 688"/>
                <a:gd name="T57" fmla="*/ 1289 h 1369"/>
                <a:gd name="T58" fmla="*/ 0 w 688"/>
                <a:gd name="T59" fmla="*/ 80 h 1369"/>
                <a:gd name="T60" fmla="*/ 2 w 688"/>
                <a:gd name="T61" fmla="*/ 65 h 1369"/>
                <a:gd name="T62" fmla="*/ 7 w 688"/>
                <a:gd name="T63" fmla="*/ 52 h 1369"/>
                <a:gd name="T64" fmla="*/ 16 w 688"/>
                <a:gd name="T65" fmla="*/ 40 h 1369"/>
                <a:gd name="T66" fmla="*/ 27 w 688"/>
                <a:gd name="T67" fmla="*/ 31 h 1369"/>
                <a:gd name="T68" fmla="*/ 41 w 688"/>
                <a:gd name="T69" fmla="*/ 25 h 1369"/>
                <a:gd name="T70" fmla="*/ 57 w 688"/>
                <a:gd name="T71" fmla="*/ 23 h 1369"/>
                <a:gd name="T72" fmla="*/ 573 w 688"/>
                <a:gd name="T73" fmla="*/ 0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8" h="1369">
                  <a:moveTo>
                    <a:pt x="573" y="114"/>
                  </a:moveTo>
                  <a:lnTo>
                    <a:pt x="115" y="137"/>
                  </a:lnTo>
                  <a:lnTo>
                    <a:pt x="115" y="1232"/>
                  </a:lnTo>
                  <a:lnTo>
                    <a:pt x="573" y="1255"/>
                  </a:lnTo>
                  <a:lnTo>
                    <a:pt x="573" y="114"/>
                  </a:lnTo>
                  <a:close/>
                  <a:moveTo>
                    <a:pt x="573" y="0"/>
                  </a:moveTo>
                  <a:lnTo>
                    <a:pt x="591" y="1"/>
                  </a:lnTo>
                  <a:lnTo>
                    <a:pt x="609" y="5"/>
                  </a:lnTo>
                  <a:lnTo>
                    <a:pt x="626" y="10"/>
                  </a:lnTo>
                  <a:lnTo>
                    <a:pt x="641" y="19"/>
                  </a:lnTo>
                  <a:lnTo>
                    <a:pt x="654" y="28"/>
                  </a:lnTo>
                  <a:lnTo>
                    <a:pt x="668" y="47"/>
                  </a:lnTo>
                  <a:lnTo>
                    <a:pt x="680" y="66"/>
                  </a:lnTo>
                  <a:lnTo>
                    <a:pt x="686" y="89"/>
                  </a:lnTo>
                  <a:lnTo>
                    <a:pt x="688" y="114"/>
                  </a:lnTo>
                  <a:lnTo>
                    <a:pt x="688" y="1255"/>
                  </a:lnTo>
                  <a:lnTo>
                    <a:pt x="686" y="1279"/>
                  </a:lnTo>
                  <a:lnTo>
                    <a:pt x="680" y="1302"/>
                  </a:lnTo>
                  <a:lnTo>
                    <a:pt x="668" y="1322"/>
                  </a:lnTo>
                  <a:lnTo>
                    <a:pt x="654" y="1340"/>
                  </a:lnTo>
                  <a:lnTo>
                    <a:pt x="629" y="1356"/>
                  </a:lnTo>
                  <a:lnTo>
                    <a:pt x="601" y="1365"/>
                  </a:lnTo>
                  <a:lnTo>
                    <a:pt x="573" y="1369"/>
                  </a:lnTo>
                  <a:lnTo>
                    <a:pt x="57" y="1346"/>
                  </a:lnTo>
                  <a:lnTo>
                    <a:pt x="41" y="1343"/>
                  </a:lnTo>
                  <a:lnTo>
                    <a:pt x="25" y="1334"/>
                  </a:lnTo>
                  <a:lnTo>
                    <a:pt x="11" y="1321"/>
                  </a:lnTo>
                  <a:lnTo>
                    <a:pt x="3" y="1306"/>
                  </a:lnTo>
                  <a:lnTo>
                    <a:pt x="0" y="1289"/>
                  </a:lnTo>
                  <a:lnTo>
                    <a:pt x="0" y="80"/>
                  </a:lnTo>
                  <a:lnTo>
                    <a:pt x="2" y="65"/>
                  </a:lnTo>
                  <a:lnTo>
                    <a:pt x="7" y="52"/>
                  </a:lnTo>
                  <a:lnTo>
                    <a:pt x="16" y="40"/>
                  </a:lnTo>
                  <a:lnTo>
                    <a:pt x="27" y="31"/>
                  </a:lnTo>
                  <a:lnTo>
                    <a:pt x="41" y="25"/>
                  </a:lnTo>
                  <a:lnTo>
                    <a:pt x="57" y="2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1418"/>
            <p:cNvSpPr>
              <a:spLocks noEditPoints="1"/>
            </p:cNvSpPr>
            <p:nvPr/>
          </p:nvSpPr>
          <p:spPr bwMode="auto">
            <a:xfrm>
              <a:off x="7531101" y="5949950"/>
              <a:ext cx="146050" cy="209550"/>
            </a:xfrm>
            <a:custGeom>
              <a:avLst/>
              <a:gdLst>
                <a:gd name="T0" fmla="*/ 803 w 918"/>
                <a:gd name="T1" fmla="*/ 114 h 1317"/>
                <a:gd name="T2" fmla="*/ 115 w 918"/>
                <a:gd name="T3" fmla="*/ 148 h 1317"/>
                <a:gd name="T4" fmla="*/ 115 w 918"/>
                <a:gd name="T5" fmla="*/ 1175 h 1317"/>
                <a:gd name="T6" fmla="*/ 803 w 918"/>
                <a:gd name="T7" fmla="*/ 1203 h 1317"/>
                <a:gd name="T8" fmla="*/ 803 w 918"/>
                <a:gd name="T9" fmla="*/ 114 h 1317"/>
                <a:gd name="T10" fmla="*/ 860 w 918"/>
                <a:gd name="T11" fmla="*/ 0 h 1317"/>
                <a:gd name="T12" fmla="*/ 876 w 918"/>
                <a:gd name="T13" fmla="*/ 1 h 1317"/>
                <a:gd name="T14" fmla="*/ 888 w 918"/>
                <a:gd name="T15" fmla="*/ 7 h 1317"/>
                <a:gd name="T16" fmla="*/ 901 w 918"/>
                <a:gd name="T17" fmla="*/ 16 h 1317"/>
                <a:gd name="T18" fmla="*/ 908 w 918"/>
                <a:gd name="T19" fmla="*/ 23 h 1317"/>
                <a:gd name="T20" fmla="*/ 913 w 918"/>
                <a:gd name="T21" fmla="*/ 32 h 1317"/>
                <a:gd name="T22" fmla="*/ 917 w 918"/>
                <a:gd name="T23" fmla="*/ 43 h 1317"/>
                <a:gd name="T24" fmla="*/ 918 w 918"/>
                <a:gd name="T25" fmla="*/ 57 h 1317"/>
                <a:gd name="T26" fmla="*/ 918 w 918"/>
                <a:gd name="T27" fmla="*/ 1266 h 1317"/>
                <a:gd name="T28" fmla="*/ 916 w 918"/>
                <a:gd name="T29" fmla="*/ 1282 h 1317"/>
                <a:gd name="T30" fmla="*/ 910 w 918"/>
                <a:gd name="T31" fmla="*/ 1294 h 1317"/>
                <a:gd name="T32" fmla="*/ 901 w 918"/>
                <a:gd name="T33" fmla="*/ 1306 h 1317"/>
                <a:gd name="T34" fmla="*/ 888 w 918"/>
                <a:gd name="T35" fmla="*/ 1311 h 1317"/>
                <a:gd name="T36" fmla="*/ 876 w 918"/>
                <a:gd name="T37" fmla="*/ 1316 h 1317"/>
                <a:gd name="T38" fmla="*/ 860 w 918"/>
                <a:gd name="T39" fmla="*/ 1317 h 1317"/>
                <a:gd name="T40" fmla="*/ 58 w 918"/>
                <a:gd name="T41" fmla="*/ 1289 h 1317"/>
                <a:gd name="T42" fmla="*/ 41 w 918"/>
                <a:gd name="T43" fmla="*/ 1286 h 1317"/>
                <a:gd name="T44" fmla="*/ 25 w 918"/>
                <a:gd name="T45" fmla="*/ 1277 h 1317"/>
                <a:gd name="T46" fmla="*/ 12 w 918"/>
                <a:gd name="T47" fmla="*/ 1264 h 1317"/>
                <a:gd name="T48" fmla="*/ 3 w 918"/>
                <a:gd name="T49" fmla="*/ 1249 h 1317"/>
                <a:gd name="T50" fmla="*/ 0 w 918"/>
                <a:gd name="T51" fmla="*/ 1232 h 1317"/>
                <a:gd name="T52" fmla="*/ 0 w 918"/>
                <a:gd name="T53" fmla="*/ 91 h 1317"/>
                <a:gd name="T54" fmla="*/ 2 w 918"/>
                <a:gd name="T55" fmla="*/ 77 h 1317"/>
                <a:gd name="T56" fmla="*/ 8 w 918"/>
                <a:gd name="T57" fmla="*/ 63 h 1317"/>
                <a:gd name="T58" fmla="*/ 16 w 918"/>
                <a:gd name="T59" fmla="*/ 52 h 1317"/>
                <a:gd name="T60" fmla="*/ 27 w 918"/>
                <a:gd name="T61" fmla="*/ 42 h 1317"/>
                <a:gd name="T62" fmla="*/ 41 w 918"/>
                <a:gd name="T63" fmla="*/ 36 h 1317"/>
                <a:gd name="T64" fmla="*/ 58 w 918"/>
                <a:gd name="T65" fmla="*/ 34 h 1317"/>
                <a:gd name="T66" fmla="*/ 860 w 918"/>
                <a:gd name="T67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8" h="1317">
                  <a:moveTo>
                    <a:pt x="803" y="114"/>
                  </a:moveTo>
                  <a:lnTo>
                    <a:pt x="115" y="148"/>
                  </a:lnTo>
                  <a:lnTo>
                    <a:pt x="115" y="1175"/>
                  </a:lnTo>
                  <a:lnTo>
                    <a:pt x="803" y="1203"/>
                  </a:lnTo>
                  <a:lnTo>
                    <a:pt x="803" y="114"/>
                  </a:lnTo>
                  <a:close/>
                  <a:moveTo>
                    <a:pt x="860" y="0"/>
                  </a:moveTo>
                  <a:lnTo>
                    <a:pt x="876" y="1"/>
                  </a:lnTo>
                  <a:lnTo>
                    <a:pt x="888" y="7"/>
                  </a:lnTo>
                  <a:lnTo>
                    <a:pt x="901" y="16"/>
                  </a:lnTo>
                  <a:lnTo>
                    <a:pt x="908" y="23"/>
                  </a:lnTo>
                  <a:lnTo>
                    <a:pt x="913" y="32"/>
                  </a:lnTo>
                  <a:lnTo>
                    <a:pt x="917" y="43"/>
                  </a:lnTo>
                  <a:lnTo>
                    <a:pt x="918" y="57"/>
                  </a:lnTo>
                  <a:lnTo>
                    <a:pt x="918" y="1266"/>
                  </a:lnTo>
                  <a:lnTo>
                    <a:pt x="916" y="1282"/>
                  </a:lnTo>
                  <a:lnTo>
                    <a:pt x="910" y="1294"/>
                  </a:lnTo>
                  <a:lnTo>
                    <a:pt x="901" y="1306"/>
                  </a:lnTo>
                  <a:lnTo>
                    <a:pt x="888" y="1311"/>
                  </a:lnTo>
                  <a:lnTo>
                    <a:pt x="876" y="1316"/>
                  </a:lnTo>
                  <a:lnTo>
                    <a:pt x="860" y="1317"/>
                  </a:lnTo>
                  <a:lnTo>
                    <a:pt x="58" y="1289"/>
                  </a:lnTo>
                  <a:lnTo>
                    <a:pt x="41" y="1286"/>
                  </a:lnTo>
                  <a:lnTo>
                    <a:pt x="25" y="1277"/>
                  </a:lnTo>
                  <a:lnTo>
                    <a:pt x="12" y="1264"/>
                  </a:lnTo>
                  <a:lnTo>
                    <a:pt x="3" y="1249"/>
                  </a:lnTo>
                  <a:lnTo>
                    <a:pt x="0" y="1232"/>
                  </a:lnTo>
                  <a:lnTo>
                    <a:pt x="0" y="91"/>
                  </a:lnTo>
                  <a:lnTo>
                    <a:pt x="2" y="77"/>
                  </a:lnTo>
                  <a:lnTo>
                    <a:pt x="8" y="63"/>
                  </a:lnTo>
                  <a:lnTo>
                    <a:pt x="16" y="52"/>
                  </a:lnTo>
                  <a:lnTo>
                    <a:pt x="27" y="42"/>
                  </a:lnTo>
                  <a:lnTo>
                    <a:pt x="41" y="36"/>
                  </a:lnTo>
                  <a:lnTo>
                    <a:pt x="58" y="34"/>
                  </a:lnTo>
                  <a:lnTo>
                    <a:pt x="8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419"/>
            <p:cNvSpPr>
              <a:spLocks/>
            </p:cNvSpPr>
            <p:nvPr/>
          </p:nvSpPr>
          <p:spPr bwMode="auto">
            <a:xfrm>
              <a:off x="7567613" y="6027738"/>
              <a:ext cx="73025" cy="19050"/>
            </a:xfrm>
            <a:custGeom>
              <a:avLst/>
              <a:gdLst>
                <a:gd name="T0" fmla="*/ 57 w 458"/>
                <a:gd name="T1" fmla="*/ 0 h 114"/>
                <a:gd name="T2" fmla="*/ 401 w 458"/>
                <a:gd name="T3" fmla="*/ 0 h 114"/>
                <a:gd name="T4" fmla="*/ 420 w 458"/>
                <a:gd name="T5" fmla="*/ 2 h 114"/>
                <a:gd name="T6" fmla="*/ 436 w 458"/>
                <a:gd name="T7" fmla="*/ 11 h 114"/>
                <a:gd name="T8" fmla="*/ 448 w 458"/>
                <a:gd name="T9" fmla="*/ 22 h 114"/>
                <a:gd name="T10" fmla="*/ 455 w 458"/>
                <a:gd name="T11" fmla="*/ 38 h 114"/>
                <a:gd name="T12" fmla="*/ 458 w 458"/>
                <a:gd name="T13" fmla="*/ 57 h 114"/>
                <a:gd name="T14" fmla="*/ 455 w 458"/>
                <a:gd name="T15" fmla="*/ 76 h 114"/>
                <a:gd name="T16" fmla="*/ 448 w 458"/>
                <a:gd name="T17" fmla="*/ 92 h 114"/>
                <a:gd name="T18" fmla="*/ 436 w 458"/>
                <a:gd name="T19" fmla="*/ 104 h 114"/>
                <a:gd name="T20" fmla="*/ 420 w 458"/>
                <a:gd name="T21" fmla="*/ 111 h 114"/>
                <a:gd name="T22" fmla="*/ 401 w 458"/>
                <a:gd name="T23" fmla="*/ 114 h 114"/>
                <a:gd name="T24" fmla="*/ 57 w 458"/>
                <a:gd name="T25" fmla="*/ 114 h 114"/>
                <a:gd name="T26" fmla="*/ 38 w 458"/>
                <a:gd name="T27" fmla="*/ 111 h 114"/>
                <a:gd name="T28" fmla="*/ 22 w 458"/>
                <a:gd name="T29" fmla="*/ 104 h 114"/>
                <a:gd name="T30" fmla="*/ 10 w 458"/>
                <a:gd name="T31" fmla="*/ 92 h 114"/>
                <a:gd name="T32" fmla="*/ 3 w 458"/>
                <a:gd name="T33" fmla="*/ 76 h 114"/>
                <a:gd name="T34" fmla="*/ 0 w 458"/>
                <a:gd name="T35" fmla="*/ 57 h 114"/>
                <a:gd name="T36" fmla="*/ 3 w 458"/>
                <a:gd name="T37" fmla="*/ 38 h 114"/>
                <a:gd name="T38" fmla="*/ 10 w 458"/>
                <a:gd name="T39" fmla="*/ 22 h 114"/>
                <a:gd name="T40" fmla="*/ 22 w 458"/>
                <a:gd name="T41" fmla="*/ 11 h 114"/>
                <a:gd name="T42" fmla="*/ 38 w 458"/>
                <a:gd name="T43" fmla="*/ 2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11"/>
                  </a:lnTo>
                  <a:lnTo>
                    <a:pt x="448" y="22"/>
                  </a:lnTo>
                  <a:lnTo>
                    <a:pt x="455" y="38"/>
                  </a:lnTo>
                  <a:lnTo>
                    <a:pt x="458" y="57"/>
                  </a:lnTo>
                  <a:lnTo>
                    <a:pt x="455" y="76"/>
                  </a:lnTo>
                  <a:lnTo>
                    <a:pt x="448" y="92"/>
                  </a:lnTo>
                  <a:lnTo>
                    <a:pt x="436" y="104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420"/>
            <p:cNvSpPr>
              <a:spLocks/>
            </p:cNvSpPr>
            <p:nvPr/>
          </p:nvSpPr>
          <p:spPr bwMode="auto">
            <a:xfrm>
              <a:off x="7567613" y="5992813"/>
              <a:ext cx="73025" cy="17463"/>
            </a:xfrm>
            <a:custGeom>
              <a:avLst/>
              <a:gdLst>
                <a:gd name="T0" fmla="*/ 57 w 458"/>
                <a:gd name="T1" fmla="*/ 0 h 114"/>
                <a:gd name="T2" fmla="*/ 401 w 458"/>
                <a:gd name="T3" fmla="*/ 0 h 114"/>
                <a:gd name="T4" fmla="*/ 420 w 458"/>
                <a:gd name="T5" fmla="*/ 2 h 114"/>
                <a:gd name="T6" fmla="*/ 436 w 458"/>
                <a:gd name="T7" fmla="*/ 11 h 114"/>
                <a:gd name="T8" fmla="*/ 448 w 458"/>
                <a:gd name="T9" fmla="*/ 22 h 114"/>
                <a:gd name="T10" fmla="*/ 455 w 458"/>
                <a:gd name="T11" fmla="*/ 38 h 114"/>
                <a:gd name="T12" fmla="*/ 458 w 458"/>
                <a:gd name="T13" fmla="*/ 57 h 114"/>
                <a:gd name="T14" fmla="*/ 455 w 458"/>
                <a:gd name="T15" fmla="*/ 76 h 114"/>
                <a:gd name="T16" fmla="*/ 448 w 458"/>
                <a:gd name="T17" fmla="*/ 92 h 114"/>
                <a:gd name="T18" fmla="*/ 436 w 458"/>
                <a:gd name="T19" fmla="*/ 104 h 114"/>
                <a:gd name="T20" fmla="*/ 420 w 458"/>
                <a:gd name="T21" fmla="*/ 111 h 114"/>
                <a:gd name="T22" fmla="*/ 401 w 458"/>
                <a:gd name="T23" fmla="*/ 114 h 114"/>
                <a:gd name="T24" fmla="*/ 57 w 458"/>
                <a:gd name="T25" fmla="*/ 114 h 114"/>
                <a:gd name="T26" fmla="*/ 38 w 458"/>
                <a:gd name="T27" fmla="*/ 111 h 114"/>
                <a:gd name="T28" fmla="*/ 22 w 458"/>
                <a:gd name="T29" fmla="*/ 104 h 114"/>
                <a:gd name="T30" fmla="*/ 10 w 458"/>
                <a:gd name="T31" fmla="*/ 92 h 114"/>
                <a:gd name="T32" fmla="*/ 3 w 458"/>
                <a:gd name="T33" fmla="*/ 76 h 114"/>
                <a:gd name="T34" fmla="*/ 0 w 458"/>
                <a:gd name="T35" fmla="*/ 57 h 114"/>
                <a:gd name="T36" fmla="*/ 3 w 458"/>
                <a:gd name="T37" fmla="*/ 38 h 114"/>
                <a:gd name="T38" fmla="*/ 10 w 458"/>
                <a:gd name="T39" fmla="*/ 22 h 114"/>
                <a:gd name="T40" fmla="*/ 22 w 458"/>
                <a:gd name="T41" fmla="*/ 11 h 114"/>
                <a:gd name="T42" fmla="*/ 38 w 458"/>
                <a:gd name="T43" fmla="*/ 2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11"/>
                  </a:lnTo>
                  <a:lnTo>
                    <a:pt x="448" y="22"/>
                  </a:lnTo>
                  <a:lnTo>
                    <a:pt x="455" y="38"/>
                  </a:lnTo>
                  <a:lnTo>
                    <a:pt x="458" y="57"/>
                  </a:lnTo>
                  <a:lnTo>
                    <a:pt x="455" y="76"/>
                  </a:lnTo>
                  <a:lnTo>
                    <a:pt x="448" y="92"/>
                  </a:lnTo>
                  <a:lnTo>
                    <a:pt x="436" y="104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421"/>
            <p:cNvSpPr>
              <a:spLocks/>
            </p:cNvSpPr>
            <p:nvPr/>
          </p:nvSpPr>
          <p:spPr bwMode="auto">
            <a:xfrm>
              <a:off x="7567613" y="6064250"/>
              <a:ext cx="73025" cy="19050"/>
            </a:xfrm>
            <a:custGeom>
              <a:avLst/>
              <a:gdLst>
                <a:gd name="T0" fmla="*/ 57 w 458"/>
                <a:gd name="T1" fmla="*/ 0 h 114"/>
                <a:gd name="T2" fmla="*/ 401 w 458"/>
                <a:gd name="T3" fmla="*/ 0 h 114"/>
                <a:gd name="T4" fmla="*/ 420 w 458"/>
                <a:gd name="T5" fmla="*/ 2 h 114"/>
                <a:gd name="T6" fmla="*/ 436 w 458"/>
                <a:gd name="T7" fmla="*/ 9 h 114"/>
                <a:gd name="T8" fmla="*/ 448 w 458"/>
                <a:gd name="T9" fmla="*/ 21 h 114"/>
                <a:gd name="T10" fmla="*/ 455 w 458"/>
                <a:gd name="T11" fmla="*/ 37 h 114"/>
                <a:gd name="T12" fmla="*/ 458 w 458"/>
                <a:gd name="T13" fmla="*/ 57 h 114"/>
                <a:gd name="T14" fmla="*/ 455 w 458"/>
                <a:gd name="T15" fmla="*/ 75 h 114"/>
                <a:gd name="T16" fmla="*/ 448 w 458"/>
                <a:gd name="T17" fmla="*/ 91 h 114"/>
                <a:gd name="T18" fmla="*/ 436 w 458"/>
                <a:gd name="T19" fmla="*/ 103 h 114"/>
                <a:gd name="T20" fmla="*/ 420 w 458"/>
                <a:gd name="T21" fmla="*/ 111 h 114"/>
                <a:gd name="T22" fmla="*/ 401 w 458"/>
                <a:gd name="T23" fmla="*/ 114 h 114"/>
                <a:gd name="T24" fmla="*/ 57 w 458"/>
                <a:gd name="T25" fmla="*/ 114 h 114"/>
                <a:gd name="T26" fmla="*/ 38 w 458"/>
                <a:gd name="T27" fmla="*/ 111 h 114"/>
                <a:gd name="T28" fmla="*/ 22 w 458"/>
                <a:gd name="T29" fmla="*/ 103 h 114"/>
                <a:gd name="T30" fmla="*/ 10 w 458"/>
                <a:gd name="T31" fmla="*/ 91 h 114"/>
                <a:gd name="T32" fmla="*/ 3 w 458"/>
                <a:gd name="T33" fmla="*/ 75 h 114"/>
                <a:gd name="T34" fmla="*/ 0 w 458"/>
                <a:gd name="T35" fmla="*/ 57 h 114"/>
                <a:gd name="T36" fmla="*/ 3 w 458"/>
                <a:gd name="T37" fmla="*/ 37 h 114"/>
                <a:gd name="T38" fmla="*/ 10 w 458"/>
                <a:gd name="T39" fmla="*/ 21 h 114"/>
                <a:gd name="T40" fmla="*/ 22 w 458"/>
                <a:gd name="T41" fmla="*/ 9 h 114"/>
                <a:gd name="T42" fmla="*/ 38 w 458"/>
                <a:gd name="T43" fmla="*/ 2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9"/>
                  </a:lnTo>
                  <a:lnTo>
                    <a:pt x="448" y="21"/>
                  </a:lnTo>
                  <a:lnTo>
                    <a:pt x="455" y="37"/>
                  </a:lnTo>
                  <a:lnTo>
                    <a:pt x="458" y="57"/>
                  </a:lnTo>
                  <a:lnTo>
                    <a:pt x="455" y="75"/>
                  </a:lnTo>
                  <a:lnTo>
                    <a:pt x="448" y="91"/>
                  </a:lnTo>
                  <a:lnTo>
                    <a:pt x="436" y="103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1422"/>
            <p:cNvSpPr>
              <a:spLocks/>
            </p:cNvSpPr>
            <p:nvPr/>
          </p:nvSpPr>
          <p:spPr bwMode="auto">
            <a:xfrm>
              <a:off x="7567613" y="6100763"/>
              <a:ext cx="73025" cy="17463"/>
            </a:xfrm>
            <a:custGeom>
              <a:avLst/>
              <a:gdLst>
                <a:gd name="T0" fmla="*/ 57 w 458"/>
                <a:gd name="T1" fmla="*/ 0 h 114"/>
                <a:gd name="T2" fmla="*/ 401 w 458"/>
                <a:gd name="T3" fmla="*/ 0 h 114"/>
                <a:gd name="T4" fmla="*/ 420 w 458"/>
                <a:gd name="T5" fmla="*/ 2 h 114"/>
                <a:gd name="T6" fmla="*/ 436 w 458"/>
                <a:gd name="T7" fmla="*/ 10 h 114"/>
                <a:gd name="T8" fmla="*/ 448 w 458"/>
                <a:gd name="T9" fmla="*/ 21 h 114"/>
                <a:gd name="T10" fmla="*/ 455 w 458"/>
                <a:gd name="T11" fmla="*/ 37 h 114"/>
                <a:gd name="T12" fmla="*/ 458 w 458"/>
                <a:gd name="T13" fmla="*/ 57 h 114"/>
                <a:gd name="T14" fmla="*/ 455 w 458"/>
                <a:gd name="T15" fmla="*/ 75 h 114"/>
                <a:gd name="T16" fmla="*/ 448 w 458"/>
                <a:gd name="T17" fmla="*/ 91 h 114"/>
                <a:gd name="T18" fmla="*/ 436 w 458"/>
                <a:gd name="T19" fmla="*/ 103 h 114"/>
                <a:gd name="T20" fmla="*/ 420 w 458"/>
                <a:gd name="T21" fmla="*/ 111 h 114"/>
                <a:gd name="T22" fmla="*/ 401 w 458"/>
                <a:gd name="T23" fmla="*/ 114 h 114"/>
                <a:gd name="T24" fmla="*/ 57 w 458"/>
                <a:gd name="T25" fmla="*/ 114 h 114"/>
                <a:gd name="T26" fmla="*/ 38 w 458"/>
                <a:gd name="T27" fmla="*/ 111 h 114"/>
                <a:gd name="T28" fmla="*/ 22 w 458"/>
                <a:gd name="T29" fmla="*/ 103 h 114"/>
                <a:gd name="T30" fmla="*/ 10 w 458"/>
                <a:gd name="T31" fmla="*/ 91 h 114"/>
                <a:gd name="T32" fmla="*/ 3 w 458"/>
                <a:gd name="T33" fmla="*/ 75 h 114"/>
                <a:gd name="T34" fmla="*/ 0 w 458"/>
                <a:gd name="T35" fmla="*/ 57 h 114"/>
                <a:gd name="T36" fmla="*/ 3 w 458"/>
                <a:gd name="T37" fmla="*/ 37 h 114"/>
                <a:gd name="T38" fmla="*/ 10 w 458"/>
                <a:gd name="T39" fmla="*/ 21 h 114"/>
                <a:gd name="T40" fmla="*/ 22 w 458"/>
                <a:gd name="T41" fmla="*/ 10 h 114"/>
                <a:gd name="T42" fmla="*/ 38 w 458"/>
                <a:gd name="T43" fmla="*/ 2 h 114"/>
                <a:gd name="T44" fmla="*/ 57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10"/>
                  </a:lnTo>
                  <a:lnTo>
                    <a:pt x="448" y="21"/>
                  </a:lnTo>
                  <a:lnTo>
                    <a:pt x="455" y="37"/>
                  </a:lnTo>
                  <a:lnTo>
                    <a:pt x="458" y="57"/>
                  </a:lnTo>
                  <a:lnTo>
                    <a:pt x="455" y="75"/>
                  </a:lnTo>
                  <a:lnTo>
                    <a:pt x="448" y="91"/>
                  </a:lnTo>
                  <a:lnTo>
                    <a:pt x="436" y="103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Freeform 1423"/>
            <p:cNvSpPr>
              <a:spLocks/>
            </p:cNvSpPr>
            <p:nvPr/>
          </p:nvSpPr>
          <p:spPr bwMode="auto">
            <a:xfrm>
              <a:off x="7331076" y="6091238"/>
              <a:ext cx="90488" cy="19050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5 w 573"/>
                <a:gd name="T5" fmla="*/ 2 h 114"/>
                <a:gd name="T6" fmla="*/ 551 w 573"/>
                <a:gd name="T7" fmla="*/ 9 h 114"/>
                <a:gd name="T8" fmla="*/ 563 w 573"/>
                <a:gd name="T9" fmla="*/ 21 h 114"/>
                <a:gd name="T10" fmla="*/ 570 w 573"/>
                <a:gd name="T11" fmla="*/ 37 h 114"/>
                <a:gd name="T12" fmla="*/ 573 w 573"/>
                <a:gd name="T13" fmla="*/ 57 h 114"/>
                <a:gd name="T14" fmla="*/ 570 w 573"/>
                <a:gd name="T15" fmla="*/ 75 h 114"/>
                <a:gd name="T16" fmla="*/ 563 w 573"/>
                <a:gd name="T17" fmla="*/ 91 h 114"/>
                <a:gd name="T18" fmla="*/ 551 w 573"/>
                <a:gd name="T19" fmla="*/ 103 h 114"/>
                <a:gd name="T20" fmla="*/ 535 w 573"/>
                <a:gd name="T21" fmla="*/ 111 h 114"/>
                <a:gd name="T22" fmla="*/ 516 w 573"/>
                <a:gd name="T23" fmla="*/ 114 h 114"/>
                <a:gd name="T24" fmla="*/ 57 w 573"/>
                <a:gd name="T25" fmla="*/ 114 h 114"/>
                <a:gd name="T26" fmla="*/ 39 w 573"/>
                <a:gd name="T27" fmla="*/ 111 h 114"/>
                <a:gd name="T28" fmla="*/ 22 w 573"/>
                <a:gd name="T29" fmla="*/ 103 h 114"/>
                <a:gd name="T30" fmla="*/ 10 w 573"/>
                <a:gd name="T31" fmla="*/ 91 h 114"/>
                <a:gd name="T32" fmla="*/ 3 w 573"/>
                <a:gd name="T33" fmla="*/ 75 h 114"/>
                <a:gd name="T34" fmla="*/ 0 w 573"/>
                <a:gd name="T35" fmla="*/ 57 h 114"/>
                <a:gd name="T36" fmla="*/ 3 w 573"/>
                <a:gd name="T37" fmla="*/ 37 h 114"/>
                <a:gd name="T38" fmla="*/ 10 w 573"/>
                <a:gd name="T39" fmla="*/ 21 h 114"/>
                <a:gd name="T40" fmla="*/ 22 w 573"/>
                <a:gd name="T41" fmla="*/ 9 h 114"/>
                <a:gd name="T42" fmla="*/ 39 w 573"/>
                <a:gd name="T43" fmla="*/ 2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5" y="2"/>
                  </a:lnTo>
                  <a:lnTo>
                    <a:pt x="551" y="9"/>
                  </a:lnTo>
                  <a:lnTo>
                    <a:pt x="563" y="21"/>
                  </a:lnTo>
                  <a:lnTo>
                    <a:pt x="570" y="37"/>
                  </a:lnTo>
                  <a:lnTo>
                    <a:pt x="573" y="57"/>
                  </a:lnTo>
                  <a:lnTo>
                    <a:pt x="570" y="75"/>
                  </a:lnTo>
                  <a:lnTo>
                    <a:pt x="563" y="91"/>
                  </a:lnTo>
                  <a:lnTo>
                    <a:pt x="551" y="103"/>
                  </a:lnTo>
                  <a:lnTo>
                    <a:pt x="535" y="111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Freeform 1424"/>
            <p:cNvSpPr>
              <a:spLocks/>
            </p:cNvSpPr>
            <p:nvPr/>
          </p:nvSpPr>
          <p:spPr bwMode="auto">
            <a:xfrm>
              <a:off x="7421563" y="6000750"/>
              <a:ext cx="90488" cy="19050"/>
            </a:xfrm>
            <a:custGeom>
              <a:avLst/>
              <a:gdLst>
                <a:gd name="T0" fmla="*/ 58 w 574"/>
                <a:gd name="T1" fmla="*/ 0 h 114"/>
                <a:gd name="T2" fmla="*/ 516 w 574"/>
                <a:gd name="T3" fmla="*/ 0 h 114"/>
                <a:gd name="T4" fmla="*/ 535 w 574"/>
                <a:gd name="T5" fmla="*/ 2 h 114"/>
                <a:gd name="T6" fmla="*/ 552 w 574"/>
                <a:gd name="T7" fmla="*/ 11 h 114"/>
                <a:gd name="T8" fmla="*/ 563 w 574"/>
                <a:gd name="T9" fmla="*/ 22 h 114"/>
                <a:gd name="T10" fmla="*/ 571 w 574"/>
                <a:gd name="T11" fmla="*/ 38 h 114"/>
                <a:gd name="T12" fmla="*/ 574 w 574"/>
                <a:gd name="T13" fmla="*/ 57 h 114"/>
                <a:gd name="T14" fmla="*/ 571 w 574"/>
                <a:gd name="T15" fmla="*/ 76 h 114"/>
                <a:gd name="T16" fmla="*/ 563 w 574"/>
                <a:gd name="T17" fmla="*/ 92 h 114"/>
                <a:gd name="T18" fmla="*/ 552 w 574"/>
                <a:gd name="T19" fmla="*/ 104 h 114"/>
                <a:gd name="T20" fmla="*/ 535 w 574"/>
                <a:gd name="T21" fmla="*/ 111 h 114"/>
                <a:gd name="T22" fmla="*/ 516 w 574"/>
                <a:gd name="T23" fmla="*/ 114 h 114"/>
                <a:gd name="T24" fmla="*/ 58 w 574"/>
                <a:gd name="T25" fmla="*/ 114 h 114"/>
                <a:gd name="T26" fmla="*/ 39 w 574"/>
                <a:gd name="T27" fmla="*/ 111 h 114"/>
                <a:gd name="T28" fmla="*/ 22 w 574"/>
                <a:gd name="T29" fmla="*/ 104 h 114"/>
                <a:gd name="T30" fmla="*/ 11 w 574"/>
                <a:gd name="T31" fmla="*/ 92 h 114"/>
                <a:gd name="T32" fmla="*/ 3 w 574"/>
                <a:gd name="T33" fmla="*/ 76 h 114"/>
                <a:gd name="T34" fmla="*/ 0 w 574"/>
                <a:gd name="T35" fmla="*/ 57 h 114"/>
                <a:gd name="T36" fmla="*/ 3 w 574"/>
                <a:gd name="T37" fmla="*/ 38 h 114"/>
                <a:gd name="T38" fmla="*/ 11 w 574"/>
                <a:gd name="T39" fmla="*/ 22 h 114"/>
                <a:gd name="T40" fmla="*/ 22 w 574"/>
                <a:gd name="T41" fmla="*/ 11 h 114"/>
                <a:gd name="T42" fmla="*/ 39 w 574"/>
                <a:gd name="T43" fmla="*/ 2 h 114"/>
                <a:gd name="T44" fmla="*/ 58 w 57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4" h="114">
                  <a:moveTo>
                    <a:pt x="58" y="0"/>
                  </a:moveTo>
                  <a:lnTo>
                    <a:pt x="516" y="0"/>
                  </a:lnTo>
                  <a:lnTo>
                    <a:pt x="535" y="2"/>
                  </a:lnTo>
                  <a:lnTo>
                    <a:pt x="552" y="11"/>
                  </a:lnTo>
                  <a:lnTo>
                    <a:pt x="563" y="22"/>
                  </a:lnTo>
                  <a:lnTo>
                    <a:pt x="571" y="38"/>
                  </a:lnTo>
                  <a:lnTo>
                    <a:pt x="574" y="57"/>
                  </a:lnTo>
                  <a:lnTo>
                    <a:pt x="571" y="76"/>
                  </a:lnTo>
                  <a:lnTo>
                    <a:pt x="563" y="92"/>
                  </a:lnTo>
                  <a:lnTo>
                    <a:pt x="552" y="104"/>
                  </a:lnTo>
                  <a:lnTo>
                    <a:pt x="535" y="111"/>
                  </a:lnTo>
                  <a:lnTo>
                    <a:pt x="516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81" name="Group 2080"/>
          <p:cNvGrpSpPr/>
          <p:nvPr/>
        </p:nvGrpSpPr>
        <p:grpSpPr>
          <a:xfrm>
            <a:off x="6286070" y="5927367"/>
            <a:ext cx="546100" cy="255588"/>
            <a:chOff x="6286500" y="5927725"/>
            <a:chExt cx="546100" cy="255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68" name="Freeform 1429"/>
            <p:cNvSpPr>
              <a:spLocks noEditPoints="1"/>
            </p:cNvSpPr>
            <p:nvPr/>
          </p:nvSpPr>
          <p:spPr bwMode="auto">
            <a:xfrm>
              <a:off x="6286500" y="5964238"/>
              <a:ext cx="90488" cy="182563"/>
            </a:xfrm>
            <a:custGeom>
              <a:avLst/>
              <a:gdLst>
                <a:gd name="T0" fmla="*/ 115 w 572"/>
                <a:gd name="T1" fmla="*/ 116 h 1151"/>
                <a:gd name="T2" fmla="*/ 115 w 572"/>
                <a:gd name="T3" fmla="*/ 1035 h 1151"/>
                <a:gd name="T4" fmla="*/ 458 w 572"/>
                <a:gd name="T5" fmla="*/ 1035 h 1151"/>
                <a:gd name="T6" fmla="*/ 458 w 572"/>
                <a:gd name="T7" fmla="*/ 116 h 1151"/>
                <a:gd name="T8" fmla="*/ 115 w 572"/>
                <a:gd name="T9" fmla="*/ 116 h 1151"/>
                <a:gd name="T10" fmla="*/ 57 w 572"/>
                <a:gd name="T11" fmla="*/ 0 h 1151"/>
                <a:gd name="T12" fmla="*/ 515 w 572"/>
                <a:gd name="T13" fmla="*/ 0 h 1151"/>
                <a:gd name="T14" fmla="*/ 534 w 572"/>
                <a:gd name="T15" fmla="*/ 4 h 1151"/>
                <a:gd name="T16" fmla="*/ 550 w 572"/>
                <a:gd name="T17" fmla="*/ 11 h 1151"/>
                <a:gd name="T18" fmla="*/ 562 w 572"/>
                <a:gd name="T19" fmla="*/ 23 h 1151"/>
                <a:gd name="T20" fmla="*/ 569 w 572"/>
                <a:gd name="T21" fmla="*/ 39 h 1151"/>
                <a:gd name="T22" fmla="*/ 572 w 572"/>
                <a:gd name="T23" fmla="*/ 58 h 1151"/>
                <a:gd name="T24" fmla="*/ 572 w 572"/>
                <a:gd name="T25" fmla="*/ 1093 h 1151"/>
                <a:gd name="T26" fmla="*/ 569 w 572"/>
                <a:gd name="T27" fmla="*/ 1113 h 1151"/>
                <a:gd name="T28" fmla="*/ 562 w 572"/>
                <a:gd name="T29" fmla="*/ 1129 h 1151"/>
                <a:gd name="T30" fmla="*/ 550 w 572"/>
                <a:gd name="T31" fmla="*/ 1140 h 1151"/>
                <a:gd name="T32" fmla="*/ 534 w 572"/>
                <a:gd name="T33" fmla="*/ 1148 h 1151"/>
                <a:gd name="T34" fmla="*/ 515 w 572"/>
                <a:gd name="T35" fmla="*/ 1151 h 1151"/>
                <a:gd name="T36" fmla="*/ 57 w 572"/>
                <a:gd name="T37" fmla="*/ 1151 h 1151"/>
                <a:gd name="T38" fmla="*/ 39 w 572"/>
                <a:gd name="T39" fmla="*/ 1148 h 1151"/>
                <a:gd name="T40" fmla="*/ 22 w 572"/>
                <a:gd name="T41" fmla="*/ 1140 h 1151"/>
                <a:gd name="T42" fmla="*/ 10 w 572"/>
                <a:gd name="T43" fmla="*/ 1129 h 1151"/>
                <a:gd name="T44" fmla="*/ 3 w 572"/>
                <a:gd name="T45" fmla="*/ 1113 h 1151"/>
                <a:gd name="T46" fmla="*/ 0 w 572"/>
                <a:gd name="T47" fmla="*/ 1093 h 1151"/>
                <a:gd name="T48" fmla="*/ 0 w 572"/>
                <a:gd name="T49" fmla="*/ 58 h 1151"/>
                <a:gd name="T50" fmla="*/ 3 w 572"/>
                <a:gd name="T51" fmla="*/ 39 h 1151"/>
                <a:gd name="T52" fmla="*/ 10 w 572"/>
                <a:gd name="T53" fmla="*/ 23 h 1151"/>
                <a:gd name="T54" fmla="*/ 22 w 572"/>
                <a:gd name="T55" fmla="*/ 11 h 1151"/>
                <a:gd name="T56" fmla="*/ 39 w 572"/>
                <a:gd name="T57" fmla="*/ 4 h 1151"/>
                <a:gd name="T58" fmla="*/ 57 w 572"/>
                <a:gd name="T59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2" h="1151">
                  <a:moveTo>
                    <a:pt x="115" y="116"/>
                  </a:moveTo>
                  <a:lnTo>
                    <a:pt x="115" y="1035"/>
                  </a:lnTo>
                  <a:lnTo>
                    <a:pt x="458" y="1035"/>
                  </a:lnTo>
                  <a:lnTo>
                    <a:pt x="458" y="116"/>
                  </a:lnTo>
                  <a:lnTo>
                    <a:pt x="115" y="116"/>
                  </a:lnTo>
                  <a:close/>
                  <a:moveTo>
                    <a:pt x="57" y="0"/>
                  </a:moveTo>
                  <a:lnTo>
                    <a:pt x="515" y="0"/>
                  </a:lnTo>
                  <a:lnTo>
                    <a:pt x="534" y="4"/>
                  </a:lnTo>
                  <a:lnTo>
                    <a:pt x="550" y="11"/>
                  </a:lnTo>
                  <a:lnTo>
                    <a:pt x="562" y="23"/>
                  </a:lnTo>
                  <a:lnTo>
                    <a:pt x="569" y="39"/>
                  </a:lnTo>
                  <a:lnTo>
                    <a:pt x="572" y="58"/>
                  </a:lnTo>
                  <a:lnTo>
                    <a:pt x="572" y="1093"/>
                  </a:lnTo>
                  <a:lnTo>
                    <a:pt x="569" y="1113"/>
                  </a:lnTo>
                  <a:lnTo>
                    <a:pt x="562" y="1129"/>
                  </a:lnTo>
                  <a:lnTo>
                    <a:pt x="550" y="1140"/>
                  </a:lnTo>
                  <a:lnTo>
                    <a:pt x="534" y="1148"/>
                  </a:lnTo>
                  <a:lnTo>
                    <a:pt x="515" y="1151"/>
                  </a:lnTo>
                  <a:lnTo>
                    <a:pt x="57" y="1151"/>
                  </a:lnTo>
                  <a:lnTo>
                    <a:pt x="39" y="1148"/>
                  </a:lnTo>
                  <a:lnTo>
                    <a:pt x="22" y="1140"/>
                  </a:lnTo>
                  <a:lnTo>
                    <a:pt x="10" y="1129"/>
                  </a:lnTo>
                  <a:lnTo>
                    <a:pt x="3" y="1113"/>
                  </a:lnTo>
                  <a:lnTo>
                    <a:pt x="0" y="1093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Freeform 1430"/>
            <p:cNvSpPr>
              <a:spLocks noEditPoints="1"/>
            </p:cNvSpPr>
            <p:nvPr/>
          </p:nvSpPr>
          <p:spPr bwMode="auto">
            <a:xfrm>
              <a:off x="6630988" y="5946775"/>
              <a:ext cx="73025" cy="217488"/>
            </a:xfrm>
            <a:custGeom>
              <a:avLst/>
              <a:gdLst>
                <a:gd name="T0" fmla="*/ 115 w 458"/>
                <a:gd name="T1" fmla="*/ 114 h 1380"/>
                <a:gd name="T2" fmla="*/ 115 w 458"/>
                <a:gd name="T3" fmla="*/ 1265 h 1380"/>
                <a:gd name="T4" fmla="*/ 343 w 458"/>
                <a:gd name="T5" fmla="*/ 1265 h 1380"/>
                <a:gd name="T6" fmla="*/ 343 w 458"/>
                <a:gd name="T7" fmla="*/ 114 h 1380"/>
                <a:gd name="T8" fmla="*/ 115 w 458"/>
                <a:gd name="T9" fmla="*/ 114 h 1380"/>
                <a:gd name="T10" fmla="*/ 58 w 458"/>
                <a:gd name="T11" fmla="*/ 0 h 1380"/>
                <a:gd name="T12" fmla="*/ 401 w 458"/>
                <a:gd name="T13" fmla="*/ 0 h 1380"/>
                <a:gd name="T14" fmla="*/ 421 w 458"/>
                <a:gd name="T15" fmla="*/ 2 h 1380"/>
                <a:gd name="T16" fmla="*/ 436 w 458"/>
                <a:gd name="T17" fmla="*/ 10 h 1380"/>
                <a:gd name="T18" fmla="*/ 448 w 458"/>
                <a:gd name="T19" fmla="*/ 22 h 1380"/>
                <a:gd name="T20" fmla="*/ 456 w 458"/>
                <a:gd name="T21" fmla="*/ 38 h 1380"/>
                <a:gd name="T22" fmla="*/ 458 w 458"/>
                <a:gd name="T23" fmla="*/ 57 h 1380"/>
                <a:gd name="T24" fmla="*/ 458 w 458"/>
                <a:gd name="T25" fmla="*/ 1322 h 1380"/>
                <a:gd name="T26" fmla="*/ 456 w 458"/>
                <a:gd name="T27" fmla="*/ 1341 h 1380"/>
                <a:gd name="T28" fmla="*/ 448 w 458"/>
                <a:gd name="T29" fmla="*/ 1358 h 1380"/>
                <a:gd name="T30" fmla="*/ 436 w 458"/>
                <a:gd name="T31" fmla="*/ 1369 h 1380"/>
                <a:gd name="T32" fmla="*/ 421 w 458"/>
                <a:gd name="T33" fmla="*/ 1377 h 1380"/>
                <a:gd name="T34" fmla="*/ 401 w 458"/>
                <a:gd name="T35" fmla="*/ 1380 h 1380"/>
                <a:gd name="T36" fmla="*/ 58 w 458"/>
                <a:gd name="T37" fmla="*/ 1380 h 1380"/>
                <a:gd name="T38" fmla="*/ 38 w 458"/>
                <a:gd name="T39" fmla="*/ 1377 h 1380"/>
                <a:gd name="T40" fmla="*/ 22 w 458"/>
                <a:gd name="T41" fmla="*/ 1369 h 1380"/>
                <a:gd name="T42" fmla="*/ 11 w 458"/>
                <a:gd name="T43" fmla="*/ 1358 h 1380"/>
                <a:gd name="T44" fmla="*/ 3 w 458"/>
                <a:gd name="T45" fmla="*/ 1341 h 1380"/>
                <a:gd name="T46" fmla="*/ 0 w 458"/>
                <a:gd name="T47" fmla="*/ 1322 h 1380"/>
                <a:gd name="T48" fmla="*/ 0 w 458"/>
                <a:gd name="T49" fmla="*/ 57 h 1380"/>
                <a:gd name="T50" fmla="*/ 3 w 458"/>
                <a:gd name="T51" fmla="*/ 38 h 1380"/>
                <a:gd name="T52" fmla="*/ 11 w 458"/>
                <a:gd name="T53" fmla="*/ 22 h 1380"/>
                <a:gd name="T54" fmla="*/ 22 w 458"/>
                <a:gd name="T55" fmla="*/ 10 h 1380"/>
                <a:gd name="T56" fmla="*/ 38 w 458"/>
                <a:gd name="T57" fmla="*/ 2 h 1380"/>
                <a:gd name="T58" fmla="*/ 58 w 458"/>
                <a:gd name="T59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1380">
                  <a:moveTo>
                    <a:pt x="115" y="114"/>
                  </a:moveTo>
                  <a:lnTo>
                    <a:pt x="115" y="1265"/>
                  </a:lnTo>
                  <a:lnTo>
                    <a:pt x="343" y="1265"/>
                  </a:lnTo>
                  <a:lnTo>
                    <a:pt x="343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401" y="0"/>
                  </a:lnTo>
                  <a:lnTo>
                    <a:pt x="421" y="2"/>
                  </a:lnTo>
                  <a:lnTo>
                    <a:pt x="436" y="10"/>
                  </a:lnTo>
                  <a:lnTo>
                    <a:pt x="448" y="22"/>
                  </a:lnTo>
                  <a:lnTo>
                    <a:pt x="456" y="38"/>
                  </a:lnTo>
                  <a:lnTo>
                    <a:pt x="458" y="57"/>
                  </a:lnTo>
                  <a:lnTo>
                    <a:pt x="458" y="1322"/>
                  </a:lnTo>
                  <a:lnTo>
                    <a:pt x="456" y="1341"/>
                  </a:lnTo>
                  <a:lnTo>
                    <a:pt x="448" y="1358"/>
                  </a:lnTo>
                  <a:lnTo>
                    <a:pt x="436" y="1369"/>
                  </a:lnTo>
                  <a:lnTo>
                    <a:pt x="421" y="1377"/>
                  </a:lnTo>
                  <a:lnTo>
                    <a:pt x="401" y="1380"/>
                  </a:lnTo>
                  <a:lnTo>
                    <a:pt x="58" y="1380"/>
                  </a:lnTo>
                  <a:lnTo>
                    <a:pt x="38" y="1377"/>
                  </a:lnTo>
                  <a:lnTo>
                    <a:pt x="22" y="1369"/>
                  </a:lnTo>
                  <a:lnTo>
                    <a:pt x="11" y="1358"/>
                  </a:lnTo>
                  <a:lnTo>
                    <a:pt x="3" y="1341"/>
                  </a:lnTo>
                  <a:lnTo>
                    <a:pt x="0" y="132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Freeform 1431"/>
            <p:cNvSpPr>
              <a:spLocks/>
            </p:cNvSpPr>
            <p:nvPr/>
          </p:nvSpPr>
          <p:spPr bwMode="auto">
            <a:xfrm>
              <a:off x="6630988" y="5991225"/>
              <a:ext cx="73025" cy="19050"/>
            </a:xfrm>
            <a:custGeom>
              <a:avLst/>
              <a:gdLst>
                <a:gd name="T0" fmla="*/ 58 w 458"/>
                <a:gd name="T1" fmla="*/ 0 h 115"/>
                <a:gd name="T2" fmla="*/ 401 w 458"/>
                <a:gd name="T3" fmla="*/ 0 h 115"/>
                <a:gd name="T4" fmla="*/ 421 w 458"/>
                <a:gd name="T5" fmla="*/ 3 h 115"/>
                <a:gd name="T6" fmla="*/ 436 w 458"/>
                <a:gd name="T7" fmla="*/ 11 h 115"/>
                <a:gd name="T8" fmla="*/ 448 w 458"/>
                <a:gd name="T9" fmla="*/ 22 h 115"/>
                <a:gd name="T10" fmla="*/ 456 w 458"/>
                <a:gd name="T11" fmla="*/ 39 h 115"/>
                <a:gd name="T12" fmla="*/ 458 w 458"/>
                <a:gd name="T13" fmla="*/ 58 h 115"/>
                <a:gd name="T14" fmla="*/ 456 w 458"/>
                <a:gd name="T15" fmla="*/ 77 h 115"/>
                <a:gd name="T16" fmla="*/ 448 w 458"/>
                <a:gd name="T17" fmla="*/ 92 h 115"/>
                <a:gd name="T18" fmla="*/ 436 w 458"/>
                <a:gd name="T19" fmla="*/ 105 h 115"/>
                <a:gd name="T20" fmla="*/ 421 w 458"/>
                <a:gd name="T21" fmla="*/ 112 h 115"/>
                <a:gd name="T22" fmla="*/ 401 w 458"/>
                <a:gd name="T23" fmla="*/ 115 h 115"/>
                <a:gd name="T24" fmla="*/ 58 w 458"/>
                <a:gd name="T25" fmla="*/ 115 h 115"/>
                <a:gd name="T26" fmla="*/ 38 w 458"/>
                <a:gd name="T27" fmla="*/ 112 h 115"/>
                <a:gd name="T28" fmla="*/ 22 w 458"/>
                <a:gd name="T29" fmla="*/ 105 h 115"/>
                <a:gd name="T30" fmla="*/ 11 w 458"/>
                <a:gd name="T31" fmla="*/ 92 h 115"/>
                <a:gd name="T32" fmla="*/ 3 w 458"/>
                <a:gd name="T33" fmla="*/ 77 h 115"/>
                <a:gd name="T34" fmla="*/ 0 w 458"/>
                <a:gd name="T35" fmla="*/ 58 h 115"/>
                <a:gd name="T36" fmla="*/ 3 w 458"/>
                <a:gd name="T37" fmla="*/ 39 h 115"/>
                <a:gd name="T38" fmla="*/ 11 w 458"/>
                <a:gd name="T39" fmla="*/ 22 h 115"/>
                <a:gd name="T40" fmla="*/ 22 w 458"/>
                <a:gd name="T41" fmla="*/ 11 h 115"/>
                <a:gd name="T42" fmla="*/ 38 w 458"/>
                <a:gd name="T43" fmla="*/ 3 h 115"/>
                <a:gd name="T44" fmla="*/ 58 w 45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5">
                  <a:moveTo>
                    <a:pt x="58" y="0"/>
                  </a:moveTo>
                  <a:lnTo>
                    <a:pt x="401" y="0"/>
                  </a:lnTo>
                  <a:lnTo>
                    <a:pt x="421" y="3"/>
                  </a:lnTo>
                  <a:lnTo>
                    <a:pt x="436" y="11"/>
                  </a:lnTo>
                  <a:lnTo>
                    <a:pt x="448" y="22"/>
                  </a:lnTo>
                  <a:lnTo>
                    <a:pt x="456" y="39"/>
                  </a:lnTo>
                  <a:lnTo>
                    <a:pt x="458" y="58"/>
                  </a:lnTo>
                  <a:lnTo>
                    <a:pt x="456" y="77"/>
                  </a:lnTo>
                  <a:lnTo>
                    <a:pt x="448" y="92"/>
                  </a:lnTo>
                  <a:lnTo>
                    <a:pt x="436" y="105"/>
                  </a:lnTo>
                  <a:lnTo>
                    <a:pt x="421" y="112"/>
                  </a:lnTo>
                  <a:lnTo>
                    <a:pt x="401" y="115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Freeform 1432"/>
            <p:cNvSpPr>
              <a:spLocks/>
            </p:cNvSpPr>
            <p:nvPr/>
          </p:nvSpPr>
          <p:spPr bwMode="auto">
            <a:xfrm>
              <a:off x="6630988" y="6046788"/>
              <a:ext cx="73025" cy="17463"/>
            </a:xfrm>
            <a:custGeom>
              <a:avLst/>
              <a:gdLst>
                <a:gd name="T0" fmla="*/ 58 w 458"/>
                <a:gd name="T1" fmla="*/ 0 h 115"/>
                <a:gd name="T2" fmla="*/ 401 w 458"/>
                <a:gd name="T3" fmla="*/ 0 h 115"/>
                <a:gd name="T4" fmla="*/ 421 w 458"/>
                <a:gd name="T5" fmla="*/ 3 h 115"/>
                <a:gd name="T6" fmla="*/ 436 w 458"/>
                <a:gd name="T7" fmla="*/ 10 h 115"/>
                <a:gd name="T8" fmla="*/ 448 w 458"/>
                <a:gd name="T9" fmla="*/ 23 h 115"/>
                <a:gd name="T10" fmla="*/ 456 w 458"/>
                <a:gd name="T11" fmla="*/ 39 h 115"/>
                <a:gd name="T12" fmla="*/ 458 w 458"/>
                <a:gd name="T13" fmla="*/ 57 h 115"/>
                <a:gd name="T14" fmla="*/ 456 w 458"/>
                <a:gd name="T15" fmla="*/ 77 h 115"/>
                <a:gd name="T16" fmla="*/ 448 w 458"/>
                <a:gd name="T17" fmla="*/ 93 h 115"/>
                <a:gd name="T18" fmla="*/ 436 w 458"/>
                <a:gd name="T19" fmla="*/ 105 h 115"/>
                <a:gd name="T20" fmla="*/ 421 w 458"/>
                <a:gd name="T21" fmla="*/ 113 h 115"/>
                <a:gd name="T22" fmla="*/ 401 w 458"/>
                <a:gd name="T23" fmla="*/ 115 h 115"/>
                <a:gd name="T24" fmla="*/ 58 w 458"/>
                <a:gd name="T25" fmla="*/ 115 h 115"/>
                <a:gd name="T26" fmla="*/ 38 w 458"/>
                <a:gd name="T27" fmla="*/ 113 h 115"/>
                <a:gd name="T28" fmla="*/ 22 w 458"/>
                <a:gd name="T29" fmla="*/ 105 h 115"/>
                <a:gd name="T30" fmla="*/ 11 w 458"/>
                <a:gd name="T31" fmla="*/ 93 h 115"/>
                <a:gd name="T32" fmla="*/ 3 w 458"/>
                <a:gd name="T33" fmla="*/ 77 h 115"/>
                <a:gd name="T34" fmla="*/ 0 w 458"/>
                <a:gd name="T35" fmla="*/ 57 h 115"/>
                <a:gd name="T36" fmla="*/ 3 w 458"/>
                <a:gd name="T37" fmla="*/ 39 h 115"/>
                <a:gd name="T38" fmla="*/ 11 w 458"/>
                <a:gd name="T39" fmla="*/ 23 h 115"/>
                <a:gd name="T40" fmla="*/ 22 w 458"/>
                <a:gd name="T41" fmla="*/ 10 h 115"/>
                <a:gd name="T42" fmla="*/ 38 w 458"/>
                <a:gd name="T43" fmla="*/ 3 h 115"/>
                <a:gd name="T44" fmla="*/ 58 w 45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5">
                  <a:moveTo>
                    <a:pt x="58" y="0"/>
                  </a:moveTo>
                  <a:lnTo>
                    <a:pt x="401" y="0"/>
                  </a:lnTo>
                  <a:lnTo>
                    <a:pt x="421" y="3"/>
                  </a:lnTo>
                  <a:lnTo>
                    <a:pt x="436" y="10"/>
                  </a:lnTo>
                  <a:lnTo>
                    <a:pt x="448" y="23"/>
                  </a:lnTo>
                  <a:lnTo>
                    <a:pt x="456" y="39"/>
                  </a:lnTo>
                  <a:lnTo>
                    <a:pt x="458" y="57"/>
                  </a:lnTo>
                  <a:lnTo>
                    <a:pt x="456" y="77"/>
                  </a:lnTo>
                  <a:lnTo>
                    <a:pt x="448" y="93"/>
                  </a:lnTo>
                  <a:lnTo>
                    <a:pt x="436" y="105"/>
                  </a:lnTo>
                  <a:lnTo>
                    <a:pt x="421" y="113"/>
                  </a:lnTo>
                  <a:lnTo>
                    <a:pt x="401" y="115"/>
                  </a:lnTo>
                  <a:lnTo>
                    <a:pt x="58" y="115"/>
                  </a:lnTo>
                  <a:lnTo>
                    <a:pt x="38" y="113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Freeform 1433"/>
            <p:cNvSpPr>
              <a:spLocks/>
            </p:cNvSpPr>
            <p:nvPr/>
          </p:nvSpPr>
          <p:spPr bwMode="auto">
            <a:xfrm>
              <a:off x="6630988" y="6100763"/>
              <a:ext cx="73025" cy="19050"/>
            </a:xfrm>
            <a:custGeom>
              <a:avLst/>
              <a:gdLst>
                <a:gd name="T0" fmla="*/ 58 w 458"/>
                <a:gd name="T1" fmla="*/ 0 h 114"/>
                <a:gd name="T2" fmla="*/ 401 w 458"/>
                <a:gd name="T3" fmla="*/ 0 h 114"/>
                <a:gd name="T4" fmla="*/ 421 w 458"/>
                <a:gd name="T5" fmla="*/ 2 h 114"/>
                <a:gd name="T6" fmla="*/ 436 w 458"/>
                <a:gd name="T7" fmla="*/ 10 h 114"/>
                <a:gd name="T8" fmla="*/ 448 w 458"/>
                <a:gd name="T9" fmla="*/ 22 h 114"/>
                <a:gd name="T10" fmla="*/ 456 w 458"/>
                <a:gd name="T11" fmla="*/ 37 h 114"/>
                <a:gd name="T12" fmla="*/ 458 w 458"/>
                <a:gd name="T13" fmla="*/ 57 h 114"/>
                <a:gd name="T14" fmla="*/ 456 w 458"/>
                <a:gd name="T15" fmla="*/ 76 h 114"/>
                <a:gd name="T16" fmla="*/ 448 w 458"/>
                <a:gd name="T17" fmla="*/ 92 h 114"/>
                <a:gd name="T18" fmla="*/ 436 w 458"/>
                <a:gd name="T19" fmla="*/ 104 h 114"/>
                <a:gd name="T20" fmla="*/ 421 w 458"/>
                <a:gd name="T21" fmla="*/ 112 h 114"/>
                <a:gd name="T22" fmla="*/ 401 w 458"/>
                <a:gd name="T23" fmla="*/ 114 h 114"/>
                <a:gd name="T24" fmla="*/ 58 w 458"/>
                <a:gd name="T25" fmla="*/ 114 h 114"/>
                <a:gd name="T26" fmla="*/ 38 w 458"/>
                <a:gd name="T27" fmla="*/ 112 h 114"/>
                <a:gd name="T28" fmla="*/ 22 w 458"/>
                <a:gd name="T29" fmla="*/ 104 h 114"/>
                <a:gd name="T30" fmla="*/ 11 w 458"/>
                <a:gd name="T31" fmla="*/ 92 h 114"/>
                <a:gd name="T32" fmla="*/ 3 w 458"/>
                <a:gd name="T33" fmla="*/ 76 h 114"/>
                <a:gd name="T34" fmla="*/ 0 w 458"/>
                <a:gd name="T35" fmla="*/ 57 h 114"/>
                <a:gd name="T36" fmla="*/ 3 w 458"/>
                <a:gd name="T37" fmla="*/ 37 h 114"/>
                <a:gd name="T38" fmla="*/ 11 w 458"/>
                <a:gd name="T39" fmla="*/ 22 h 114"/>
                <a:gd name="T40" fmla="*/ 22 w 458"/>
                <a:gd name="T41" fmla="*/ 10 h 114"/>
                <a:gd name="T42" fmla="*/ 38 w 458"/>
                <a:gd name="T43" fmla="*/ 2 h 114"/>
                <a:gd name="T44" fmla="*/ 58 w 45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4">
                  <a:moveTo>
                    <a:pt x="58" y="0"/>
                  </a:moveTo>
                  <a:lnTo>
                    <a:pt x="401" y="0"/>
                  </a:lnTo>
                  <a:lnTo>
                    <a:pt x="421" y="2"/>
                  </a:lnTo>
                  <a:lnTo>
                    <a:pt x="436" y="10"/>
                  </a:lnTo>
                  <a:lnTo>
                    <a:pt x="448" y="22"/>
                  </a:lnTo>
                  <a:lnTo>
                    <a:pt x="456" y="37"/>
                  </a:lnTo>
                  <a:lnTo>
                    <a:pt x="458" y="57"/>
                  </a:lnTo>
                  <a:lnTo>
                    <a:pt x="456" y="76"/>
                  </a:lnTo>
                  <a:lnTo>
                    <a:pt x="448" y="92"/>
                  </a:lnTo>
                  <a:lnTo>
                    <a:pt x="436" y="104"/>
                  </a:lnTo>
                  <a:lnTo>
                    <a:pt x="421" y="112"/>
                  </a:lnTo>
                  <a:lnTo>
                    <a:pt x="401" y="114"/>
                  </a:lnTo>
                  <a:lnTo>
                    <a:pt x="58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Freeform 1434"/>
            <p:cNvSpPr>
              <a:spLocks noEditPoints="1"/>
            </p:cNvSpPr>
            <p:nvPr/>
          </p:nvSpPr>
          <p:spPr bwMode="auto">
            <a:xfrm>
              <a:off x="6359525" y="5937250"/>
              <a:ext cx="90488" cy="236538"/>
            </a:xfrm>
            <a:custGeom>
              <a:avLst/>
              <a:gdLst>
                <a:gd name="T0" fmla="*/ 114 w 572"/>
                <a:gd name="T1" fmla="*/ 114 h 1494"/>
                <a:gd name="T2" fmla="*/ 114 w 572"/>
                <a:gd name="T3" fmla="*/ 1379 h 1494"/>
                <a:gd name="T4" fmla="*/ 457 w 572"/>
                <a:gd name="T5" fmla="*/ 1379 h 1494"/>
                <a:gd name="T6" fmla="*/ 457 w 572"/>
                <a:gd name="T7" fmla="*/ 114 h 1494"/>
                <a:gd name="T8" fmla="*/ 114 w 572"/>
                <a:gd name="T9" fmla="*/ 114 h 1494"/>
                <a:gd name="T10" fmla="*/ 57 w 572"/>
                <a:gd name="T11" fmla="*/ 0 h 1494"/>
                <a:gd name="T12" fmla="*/ 515 w 572"/>
                <a:gd name="T13" fmla="*/ 0 h 1494"/>
                <a:gd name="T14" fmla="*/ 534 w 572"/>
                <a:gd name="T15" fmla="*/ 2 h 1494"/>
                <a:gd name="T16" fmla="*/ 550 w 572"/>
                <a:gd name="T17" fmla="*/ 9 h 1494"/>
                <a:gd name="T18" fmla="*/ 561 w 572"/>
                <a:gd name="T19" fmla="*/ 22 h 1494"/>
                <a:gd name="T20" fmla="*/ 570 w 572"/>
                <a:gd name="T21" fmla="*/ 37 h 1494"/>
                <a:gd name="T22" fmla="*/ 572 w 572"/>
                <a:gd name="T23" fmla="*/ 57 h 1494"/>
                <a:gd name="T24" fmla="*/ 572 w 572"/>
                <a:gd name="T25" fmla="*/ 1437 h 1494"/>
                <a:gd name="T26" fmla="*/ 570 w 572"/>
                <a:gd name="T27" fmla="*/ 1456 h 1494"/>
                <a:gd name="T28" fmla="*/ 561 w 572"/>
                <a:gd name="T29" fmla="*/ 1471 h 1494"/>
                <a:gd name="T30" fmla="*/ 550 w 572"/>
                <a:gd name="T31" fmla="*/ 1484 h 1494"/>
                <a:gd name="T32" fmla="*/ 534 w 572"/>
                <a:gd name="T33" fmla="*/ 1491 h 1494"/>
                <a:gd name="T34" fmla="*/ 515 w 572"/>
                <a:gd name="T35" fmla="*/ 1494 h 1494"/>
                <a:gd name="T36" fmla="*/ 57 w 572"/>
                <a:gd name="T37" fmla="*/ 1494 h 1494"/>
                <a:gd name="T38" fmla="*/ 38 w 572"/>
                <a:gd name="T39" fmla="*/ 1491 h 1494"/>
                <a:gd name="T40" fmla="*/ 22 w 572"/>
                <a:gd name="T41" fmla="*/ 1484 h 1494"/>
                <a:gd name="T42" fmla="*/ 10 w 572"/>
                <a:gd name="T43" fmla="*/ 1471 h 1494"/>
                <a:gd name="T44" fmla="*/ 3 w 572"/>
                <a:gd name="T45" fmla="*/ 1456 h 1494"/>
                <a:gd name="T46" fmla="*/ 0 w 572"/>
                <a:gd name="T47" fmla="*/ 1437 h 1494"/>
                <a:gd name="T48" fmla="*/ 0 w 572"/>
                <a:gd name="T49" fmla="*/ 57 h 1494"/>
                <a:gd name="T50" fmla="*/ 3 w 572"/>
                <a:gd name="T51" fmla="*/ 37 h 1494"/>
                <a:gd name="T52" fmla="*/ 10 w 572"/>
                <a:gd name="T53" fmla="*/ 22 h 1494"/>
                <a:gd name="T54" fmla="*/ 22 w 572"/>
                <a:gd name="T55" fmla="*/ 9 h 1494"/>
                <a:gd name="T56" fmla="*/ 38 w 572"/>
                <a:gd name="T57" fmla="*/ 2 h 1494"/>
                <a:gd name="T58" fmla="*/ 57 w 572"/>
                <a:gd name="T59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2" h="1494">
                  <a:moveTo>
                    <a:pt x="114" y="114"/>
                  </a:moveTo>
                  <a:lnTo>
                    <a:pt x="114" y="1379"/>
                  </a:lnTo>
                  <a:lnTo>
                    <a:pt x="457" y="1379"/>
                  </a:lnTo>
                  <a:lnTo>
                    <a:pt x="457" y="114"/>
                  </a:lnTo>
                  <a:lnTo>
                    <a:pt x="114" y="114"/>
                  </a:lnTo>
                  <a:close/>
                  <a:moveTo>
                    <a:pt x="57" y="0"/>
                  </a:moveTo>
                  <a:lnTo>
                    <a:pt x="515" y="0"/>
                  </a:lnTo>
                  <a:lnTo>
                    <a:pt x="534" y="2"/>
                  </a:lnTo>
                  <a:lnTo>
                    <a:pt x="550" y="9"/>
                  </a:lnTo>
                  <a:lnTo>
                    <a:pt x="561" y="22"/>
                  </a:lnTo>
                  <a:lnTo>
                    <a:pt x="570" y="37"/>
                  </a:lnTo>
                  <a:lnTo>
                    <a:pt x="572" y="57"/>
                  </a:lnTo>
                  <a:lnTo>
                    <a:pt x="572" y="1437"/>
                  </a:lnTo>
                  <a:lnTo>
                    <a:pt x="570" y="1456"/>
                  </a:lnTo>
                  <a:lnTo>
                    <a:pt x="561" y="1471"/>
                  </a:lnTo>
                  <a:lnTo>
                    <a:pt x="550" y="1484"/>
                  </a:lnTo>
                  <a:lnTo>
                    <a:pt x="534" y="1491"/>
                  </a:lnTo>
                  <a:lnTo>
                    <a:pt x="515" y="1494"/>
                  </a:lnTo>
                  <a:lnTo>
                    <a:pt x="57" y="1494"/>
                  </a:lnTo>
                  <a:lnTo>
                    <a:pt x="38" y="1491"/>
                  </a:lnTo>
                  <a:lnTo>
                    <a:pt x="22" y="1484"/>
                  </a:lnTo>
                  <a:lnTo>
                    <a:pt x="10" y="1471"/>
                  </a:lnTo>
                  <a:lnTo>
                    <a:pt x="3" y="1456"/>
                  </a:lnTo>
                  <a:lnTo>
                    <a:pt x="0" y="1437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4" name="Freeform 1435"/>
            <p:cNvSpPr>
              <a:spLocks noEditPoints="1"/>
            </p:cNvSpPr>
            <p:nvPr/>
          </p:nvSpPr>
          <p:spPr bwMode="auto">
            <a:xfrm>
              <a:off x="6432550" y="5937250"/>
              <a:ext cx="217488" cy="236538"/>
            </a:xfrm>
            <a:custGeom>
              <a:avLst/>
              <a:gdLst>
                <a:gd name="T0" fmla="*/ 115 w 1374"/>
                <a:gd name="T1" fmla="*/ 114 h 1494"/>
                <a:gd name="T2" fmla="*/ 115 w 1374"/>
                <a:gd name="T3" fmla="*/ 1379 h 1494"/>
                <a:gd name="T4" fmla="*/ 1259 w 1374"/>
                <a:gd name="T5" fmla="*/ 1379 h 1494"/>
                <a:gd name="T6" fmla="*/ 1259 w 1374"/>
                <a:gd name="T7" fmla="*/ 114 h 1494"/>
                <a:gd name="T8" fmla="*/ 115 w 1374"/>
                <a:gd name="T9" fmla="*/ 114 h 1494"/>
                <a:gd name="T10" fmla="*/ 58 w 1374"/>
                <a:gd name="T11" fmla="*/ 0 h 1494"/>
                <a:gd name="T12" fmla="*/ 1317 w 1374"/>
                <a:gd name="T13" fmla="*/ 0 h 1494"/>
                <a:gd name="T14" fmla="*/ 1336 w 1374"/>
                <a:gd name="T15" fmla="*/ 2 h 1494"/>
                <a:gd name="T16" fmla="*/ 1351 w 1374"/>
                <a:gd name="T17" fmla="*/ 9 h 1494"/>
                <a:gd name="T18" fmla="*/ 1364 w 1374"/>
                <a:gd name="T19" fmla="*/ 22 h 1494"/>
                <a:gd name="T20" fmla="*/ 1371 w 1374"/>
                <a:gd name="T21" fmla="*/ 37 h 1494"/>
                <a:gd name="T22" fmla="*/ 1374 w 1374"/>
                <a:gd name="T23" fmla="*/ 57 h 1494"/>
                <a:gd name="T24" fmla="*/ 1374 w 1374"/>
                <a:gd name="T25" fmla="*/ 1437 h 1494"/>
                <a:gd name="T26" fmla="*/ 1371 w 1374"/>
                <a:gd name="T27" fmla="*/ 1456 h 1494"/>
                <a:gd name="T28" fmla="*/ 1364 w 1374"/>
                <a:gd name="T29" fmla="*/ 1471 h 1494"/>
                <a:gd name="T30" fmla="*/ 1351 w 1374"/>
                <a:gd name="T31" fmla="*/ 1484 h 1494"/>
                <a:gd name="T32" fmla="*/ 1336 w 1374"/>
                <a:gd name="T33" fmla="*/ 1491 h 1494"/>
                <a:gd name="T34" fmla="*/ 1317 w 1374"/>
                <a:gd name="T35" fmla="*/ 1494 h 1494"/>
                <a:gd name="T36" fmla="*/ 58 w 1374"/>
                <a:gd name="T37" fmla="*/ 1494 h 1494"/>
                <a:gd name="T38" fmla="*/ 39 w 1374"/>
                <a:gd name="T39" fmla="*/ 1491 h 1494"/>
                <a:gd name="T40" fmla="*/ 23 w 1374"/>
                <a:gd name="T41" fmla="*/ 1484 h 1494"/>
                <a:gd name="T42" fmla="*/ 11 w 1374"/>
                <a:gd name="T43" fmla="*/ 1471 h 1494"/>
                <a:gd name="T44" fmla="*/ 3 w 1374"/>
                <a:gd name="T45" fmla="*/ 1456 h 1494"/>
                <a:gd name="T46" fmla="*/ 0 w 1374"/>
                <a:gd name="T47" fmla="*/ 1437 h 1494"/>
                <a:gd name="T48" fmla="*/ 0 w 1374"/>
                <a:gd name="T49" fmla="*/ 57 h 1494"/>
                <a:gd name="T50" fmla="*/ 3 w 1374"/>
                <a:gd name="T51" fmla="*/ 37 h 1494"/>
                <a:gd name="T52" fmla="*/ 11 w 1374"/>
                <a:gd name="T53" fmla="*/ 22 h 1494"/>
                <a:gd name="T54" fmla="*/ 23 w 1374"/>
                <a:gd name="T55" fmla="*/ 9 h 1494"/>
                <a:gd name="T56" fmla="*/ 39 w 1374"/>
                <a:gd name="T57" fmla="*/ 2 h 1494"/>
                <a:gd name="T58" fmla="*/ 58 w 1374"/>
                <a:gd name="T59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4" h="1494">
                  <a:moveTo>
                    <a:pt x="115" y="114"/>
                  </a:moveTo>
                  <a:lnTo>
                    <a:pt x="115" y="1379"/>
                  </a:lnTo>
                  <a:lnTo>
                    <a:pt x="1259" y="1379"/>
                  </a:lnTo>
                  <a:lnTo>
                    <a:pt x="1259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1317" y="0"/>
                  </a:lnTo>
                  <a:lnTo>
                    <a:pt x="1336" y="2"/>
                  </a:lnTo>
                  <a:lnTo>
                    <a:pt x="1351" y="9"/>
                  </a:lnTo>
                  <a:lnTo>
                    <a:pt x="1364" y="22"/>
                  </a:lnTo>
                  <a:lnTo>
                    <a:pt x="1371" y="37"/>
                  </a:lnTo>
                  <a:lnTo>
                    <a:pt x="1374" y="57"/>
                  </a:lnTo>
                  <a:lnTo>
                    <a:pt x="1374" y="1437"/>
                  </a:lnTo>
                  <a:lnTo>
                    <a:pt x="1371" y="1456"/>
                  </a:lnTo>
                  <a:lnTo>
                    <a:pt x="1364" y="1471"/>
                  </a:lnTo>
                  <a:lnTo>
                    <a:pt x="1351" y="1484"/>
                  </a:lnTo>
                  <a:lnTo>
                    <a:pt x="1336" y="1491"/>
                  </a:lnTo>
                  <a:lnTo>
                    <a:pt x="1317" y="1494"/>
                  </a:lnTo>
                  <a:lnTo>
                    <a:pt x="58" y="1494"/>
                  </a:lnTo>
                  <a:lnTo>
                    <a:pt x="39" y="1491"/>
                  </a:lnTo>
                  <a:lnTo>
                    <a:pt x="23" y="1484"/>
                  </a:lnTo>
                  <a:lnTo>
                    <a:pt x="11" y="1471"/>
                  </a:lnTo>
                  <a:lnTo>
                    <a:pt x="3" y="1456"/>
                  </a:lnTo>
                  <a:lnTo>
                    <a:pt x="0" y="1437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9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5" name="Freeform 1436"/>
            <p:cNvSpPr>
              <a:spLocks/>
            </p:cNvSpPr>
            <p:nvPr/>
          </p:nvSpPr>
          <p:spPr bwMode="auto">
            <a:xfrm>
              <a:off x="6359525" y="6046788"/>
              <a:ext cx="36513" cy="17463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0 w 229"/>
                <a:gd name="T5" fmla="*/ 3 h 115"/>
                <a:gd name="T6" fmla="*/ 206 w 229"/>
                <a:gd name="T7" fmla="*/ 10 h 115"/>
                <a:gd name="T8" fmla="*/ 219 w 229"/>
                <a:gd name="T9" fmla="*/ 23 h 115"/>
                <a:gd name="T10" fmla="*/ 226 w 229"/>
                <a:gd name="T11" fmla="*/ 39 h 115"/>
                <a:gd name="T12" fmla="*/ 229 w 229"/>
                <a:gd name="T13" fmla="*/ 57 h 115"/>
                <a:gd name="T14" fmla="*/ 226 w 229"/>
                <a:gd name="T15" fmla="*/ 77 h 115"/>
                <a:gd name="T16" fmla="*/ 219 w 229"/>
                <a:gd name="T17" fmla="*/ 93 h 115"/>
                <a:gd name="T18" fmla="*/ 206 w 229"/>
                <a:gd name="T19" fmla="*/ 105 h 115"/>
                <a:gd name="T20" fmla="*/ 190 w 229"/>
                <a:gd name="T21" fmla="*/ 113 h 115"/>
                <a:gd name="T22" fmla="*/ 172 w 229"/>
                <a:gd name="T23" fmla="*/ 115 h 115"/>
                <a:gd name="T24" fmla="*/ 57 w 229"/>
                <a:gd name="T25" fmla="*/ 115 h 115"/>
                <a:gd name="T26" fmla="*/ 38 w 229"/>
                <a:gd name="T27" fmla="*/ 113 h 115"/>
                <a:gd name="T28" fmla="*/ 22 w 229"/>
                <a:gd name="T29" fmla="*/ 105 h 115"/>
                <a:gd name="T30" fmla="*/ 10 w 229"/>
                <a:gd name="T31" fmla="*/ 93 h 115"/>
                <a:gd name="T32" fmla="*/ 3 w 229"/>
                <a:gd name="T33" fmla="*/ 77 h 115"/>
                <a:gd name="T34" fmla="*/ 0 w 229"/>
                <a:gd name="T35" fmla="*/ 57 h 115"/>
                <a:gd name="T36" fmla="*/ 3 w 229"/>
                <a:gd name="T37" fmla="*/ 39 h 115"/>
                <a:gd name="T38" fmla="*/ 10 w 229"/>
                <a:gd name="T39" fmla="*/ 23 h 115"/>
                <a:gd name="T40" fmla="*/ 22 w 229"/>
                <a:gd name="T41" fmla="*/ 10 h 115"/>
                <a:gd name="T42" fmla="*/ 38 w 229"/>
                <a:gd name="T43" fmla="*/ 3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0" y="3"/>
                  </a:lnTo>
                  <a:lnTo>
                    <a:pt x="206" y="10"/>
                  </a:lnTo>
                  <a:lnTo>
                    <a:pt x="219" y="23"/>
                  </a:lnTo>
                  <a:lnTo>
                    <a:pt x="226" y="39"/>
                  </a:lnTo>
                  <a:lnTo>
                    <a:pt x="229" y="57"/>
                  </a:lnTo>
                  <a:lnTo>
                    <a:pt x="226" y="77"/>
                  </a:lnTo>
                  <a:lnTo>
                    <a:pt x="219" y="93"/>
                  </a:lnTo>
                  <a:lnTo>
                    <a:pt x="206" y="105"/>
                  </a:lnTo>
                  <a:lnTo>
                    <a:pt x="190" y="113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Freeform 1437"/>
            <p:cNvSpPr>
              <a:spLocks/>
            </p:cNvSpPr>
            <p:nvPr/>
          </p:nvSpPr>
          <p:spPr bwMode="auto">
            <a:xfrm>
              <a:off x="6413500" y="6010275"/>
              <a:ext cx="36513" cy="17463"/>
            </a:xfrm>
            <a:custGeom>
              <a:avLst/>
              <a:gdLst>
                <a:gd name="T0" fmla="*/ 56 w 228"/>
                <a:gd name="T1" fmla="*/ 0 h 116"/>
                <a:gd name="T2" fmla="*/ 171 w 228"/>
                <a:gd name="T3" fmla="*/ 0 h 116"/>
                <a:gd name="T4" fmla="*/ 190 w 228"/>
                <a:gd name="T5" fmla="*/ 3 h 116"/>
                <a:gd name="T6" fmla="*/ 206 w 228"/>
                <a:gd name="T7" fmla="*/ 11 h 116"/>
                <a:gd name="T8" fmla="*/ 217 w 228"/>
                <a:gd name="T9" fmla="*/ 22 h 116"/>
                <a:gd name="T10" fmla="*/ 226 w 228"/>
                <a:gd name="T11" fmla="*/ 38 h 116"/>
                <a:gd name="T12" fmla="*/ 228 w 228"/>
                <a:gd name="T13" fmla="*/ 58 h 116"/>
                <a:gd name="T14" fmla="*/ 226 w 228"/>
                <a:gd name="T15" fmla="*/ 77 h 116"/>
                <a:gd name="T16" fmla="*/ 217 w 228"/>
                <a:gd name="T17" fmla="*/ 93 h 116"/>
                <a:gd name="T18" fmla="*/ 206 w 228"/>
                <a:gd name="T19" fmla="*/ 105 h 116"/>
                <a:gd name="T20" fmla="*/ 190 w 228"/>
                <a:gd name="T21" fmla="*/ 113 h 116"/>
                <a:gd name="T22" fmla="*/ 171 w 228"/>
                <a:gd name="T23" fmla="*/ 116 h 116"/>
                <a:gd name="T24" fmla="*/ 56 w 228"/>
                <a:gd name="T25" fmla="*/ 116 h 116"/>
                <a:gd name="T26" fmla="*/ 37 w 228"/>
                <a:gd name="T27" fmla="*/ 113 h 116"/>
                <a:gd name="T28" fmla="*/ 22 w 228"/>
                <a:gd name="T29" fmla="*/ 105 h 116"/>
                <a:gd name="T30" fmla="*/ 9 w 228"/>
                <a:gd name="T31" fmla="*/ 93 h 116"/>
                <a:gd name="T32" fmla="*/ 2 w 228"/>
                <a:gd name="T33" fmla="*/ 77 h 116"/>
                <a:gd name="T34" fmla="*/ 0 w 228"/>
                <a:gd name="T35" fmla="*/ 58 h 116"/>
                <a:gd name="T36" fmla="*/ 2 w 228"/>
                <a:gd name="T37" fmla="*/ 38 h 116"/>
                <a:gd name="T38" fmla="*/ 9 w 228"/>
                <a:gd name="T39" fmla="*/ 22 h 116"/>
                <a:gd name="T40" fmla="*/ 22 w 228"/>
                <a:gd name="T41" fmla="*/ 11 h 116"/>
                <a:gd name="T42" fmla="*/ 37 w 228"/>
                <a:gd name="T43" fmla="*/ 3 h 116"/>
                <a:gd name="T44" fmla="*/ 56 w 22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6">
                  <a:moveTo>
                    <a:pt x="56" y="0"/>
                  </a:moveTo>
                  <a:lnTo>
                    <a:pt x="171" y="0"/>
                  </a:lnTo>
                  <a:lnTo>
                    <a:pt x="190" y="3"/>
                  </a:lnTo>
                  <a:lnTo>
                    <a:pt x="206" y="11"/>
                  </a:lnTo>
                  <a:lnTo>
                    <a:pt x="217" y="22"/>
                  </a:lnTo>
                  <a:lnTo>
                    <a:pt x="226" y="38"/>
                  </a:lnTo>
                  <a:lnTo>
                    <a:pt x="228" y="58"/>
                  </a:lnTo>
                  <a:lnTo>
                    <a:pt x="226" y="77"/>
                  </a:lnTo>
                  <a:lnTo>
                    <a:pt x="217" y="93"/>
                  </a:lnTo>
                  <a:lnTo>
                    <a:pt x="206" y="105"/>
                  </a:lnTo>
                  <a:lnTo>
                    <a:pt x="190" y="113"/>
                  </a:lnTo>
                  <a:lnTo>
                    <a:pt x="171" y="116"/>
                  </a:lnTo>
                  <a:lnTo>
                    <a:pt x="56" y="116"/>
                  </a:lnTo>
                  <a:lnTo>
                    <a:pt x="37" y="113"/>
                  </a:lnTo>
                  <a:lnTo>
                    <a:pt x="22" y="105"/>
                  </a:lnTo>
                  <a:lnTo>
                    <a:pt x="9" y="93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Freeform 1438"/>
            <p:cNvSpPr>
              <a:spLocks/>
            </p:cNvSpPr>
            <p:nvPr/>
          </p:nvSpPr>
          <p:spPr bwMode="auto">
            <a:xfrm>
              <a:off x="6413500" y="6083300"/>
              <a:ext cx="36513" cy="17463"/>
            </a:xfrm>
            <a:custGeom>
              <a:avLst/>
              <a:gdLst>
                <a:gd name="T0" fmla="*/ 56 w 228"/>
                <a:gd name="T1" fmla="*/ 0 h 116"/>
                <a:gd name="T2" fmla="*/ 171 w 228"/>
                <a:gd name="T3" fmla="*/ 0 h 116"/>
                <a:gd name="T4" fmla="*/ 190 w 228"/>
                <a:gd name="T5" fmla="*/ 2 h 116"/>
                <a:gd name="T6" fmla="*/ 206 w 228"/>
                <a:gd name="T7" fmla="*/ 11 h 116"/>
                <a:gd name="T8" fmla="*/ 217 w 228"/>
                <a:gd name="T9" fmla="*/ 22 h 116"/>
                <a:gd name="T10" fmla="*/ 226 w 228"/>
                <a:gd name="T11" fmla="*/ 38 h 116"/>
                <a:gd name="T12" fmla="*/ 228 w 228"/>
                <a:gd name="T13" fmla="*/ 58 h 116"/>
                <a:gd name="T14" fmla="*/ 226 w 228"/>
                <a:gd name="T15" fmla="*/ 77 h 116"/>
                <a:gd name="T16" fmla="*/ 217 w 228"/>
                <a:gd name="T17" fmla="*/ 92 h 116"/>
                <a:gd name="T18" fmla="*/ 206 w 228"/>
                <a:gd name="T19" fmla="*/ 105 h 116"/>
                <a:gd name="T20" fmla="*/ 190 w 228"/>
                <a:gd name="T21" fmla="*/ 112 h 116"/>
                <a:gd name="T22" fmla="*/ 171 w 228"/>
                <a:gd name="T23" fmla="*/ 116 h 116"/>
                <a:gd name="T24" fmla="*/ 56 w 228"/>
                <a:gd name="T25" fmla="*/ 116 h 116"/>
                <a:gd name="T26" fmla="*/ 37 w 228"/>
                <a:gd name="T27" fmla="*/ 112 h 116"/>
                <a:gd name="T28" fmla="*/ 22 w 228"/>
                <a:gd name="T29" fmla="*/ 105 h 116"/>
                <a:gd name="T30" fmla="*/ 9 w 228"/>
                <a:gd name="T31" fmla="*/ 92 h 116"/>
                <a:gd name="T32" fmla="*/ 2 w 228"/>
                <a:gd name="T33" fmla="*/ 77 h 116"/>
                <a:gd name="T34" fmla="*/ 0 w 228"/>
                <a:gd name="T35" fmla="*/ 58 h 116"/>
                <a:gd name="T36" fmla="*/ 2 w 228"/>
                <a:gd name="T37" fmla="*/ 38 h 116"/>
                <a:gd name="T38" fmla="*/ 9 w 228"/>
                <a:gd name="T39" fmla="*/ 22 h 116"/>
                <a:gd name="T40" fmla="*/ 22 w 228"/>
                <a:gd name="T41" fmla="*/ 11 h 116"/>
                <a:gd name="T42" fmla="*/ 37 w 228"/>
                <a:gd name="T43" fmla="*/ 2 h 116"/>
                <a:gd name="T44" fmla="*/ 56 w 22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6">
                  <a:moveTo>
                    <a:pt x="56" y="0"/>
                  </a:moveTo>
                  <a:lnTo>
                    <a:pt x="171" y="0"/>
                  </a:lnTo>
                  <a:lnTo>
                    <a:pt x="190" y="2"/>
                  </a:lnTo>
                  <a:lnTo>
                    <a:pt x="206" y="11"/>
                  </a:lnTo>
                  <a:lnTo>
                    <a:pt x="217" y="22"/>
                  </a:lnTo>
                  <a:lnTo>
                    <a:pt x="226" y="38"/>
                  </a:lnTo>
                  <a:lnTo>
                    <a:pt x="228" y="58"/>
                  </a:lnTo>
                  <a:lnTo>
                    <a:pt x="226" y="77"/>
                  </a:lnTo>
                  <a:lnTo>
                    <a:pt x="217" y="92"/>
                  </a:lnTo>
                  <a:lnTo>
                    <a:pt x="206" y="105"/>
                  </a:lnTo>
                  <a:lnTo>
                    <a:pt x="190" y="112"/>
                  </a:lnTo>
                  <a:lnTo>
                    <a:pt x="171" y="116"/>
                  </a:lnTo>
                  <a:lnTo>
                    <a:pt x="56" y="116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9" y="92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Freeform 1439"/>
            <p:cNvSpPr>
              <a:spLocks/>
            </p:cNvSpPr>
            <p:nvPr/>
          </p:nvSpPr>
          <p:spPr bwMode="auto">
            <a:xfrm>
              <a:off x="6359525" y="5973763"/>
              <a:ext cx="36513" cy="17463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0 w 229"/>
                <a:gd name="T5" fmla="*/ 3 h 115"/>
                <a:gd name="T6" fmla="*/ 206 w 229"/>
                <a:gd name="T7" fmla="*/ 10 h 115"/>
                <a:gd name="T8" fmla="*/ 219 w 229"/>
                <a:gd name="T9" fmla="*/ 23 h 115"/>
                <a:gd name="T10" fmla="*/ 226 w 229"/>
                <a:gd name="T11" fmla="*/ 39 h 115"/>
                <a:gd name="T12" fmla="*/ 229 w 229"/>
                <a:gd name="T13" fmla="*/ 58 h 115"/>
                <a:gd name="T14" fmla="*/ 226 w 229"/>
                <a:gd name="T15" fmla="*/ 76 h 115"/>
                <a:gd name="T16" fmla="*/ 219 w 229"/>
                <a:gd name="T17" fmla="*/ 93 h 115"/>
                <a:gd name="T18" fmla="*/ 206 w 229"/>
                <a:gd name="T19" fmla="*/ 105 h 115"/>
                <a:gd name="T20" fmla="*/ 190 w 229"/>
                <a:gd name="T21" fmla="*/ 112 h 115"/>
                <a:gd name="T22" fmla="*/ 172 w 229"/>
                <a:gd name="T23" fmla="*/ 115 h 115"/>
                <a:gd name="T24" fmla="*/ 57 w 229"/>
                <a:gd name="T25" fmla="*/ 115 h 115"/>
                <a:gd name="T26" fmla="*/ 38 w 229"/>
                <a:gd name="T27" fmla="*/ 112 h 115"/>
                <a:gd name="T28" fmla="*/ 22 w 229"/>
                <a:gd name="T29" fmla="*/ 105 h 115"/>
                <a:gd name="T30" fmla="*/ 10 w 229"/>
                <a:gd name="T31" fmla="*/ 93 h 115"/>
                <a:gd name="T32" fmla="*/ 3 w 229"/>
                <a:gd name="T33" fmla="*/ 76 h 115"/>
                <a:gd name="T34" fmla="*/ 0 w 229"/>
                <a:gd name="T35" fmla="*/ 58 h 115"/>
                <a:gd name="T36" fmla="*/ 3 w 229"/>
                <a:gd name="T37" fmla="*/ 39 h 115"/>
                <a:gd name="T38" fmla="*/ 10 w 229"/>
                <a:gd name="T39" fmla="*/ 23 h 115"/>
                <a:gd name="T40" fmla="*/ 22 w 229"/>
                <a:gd name="T41" fmla="*/ 10 h 115"/>
                <a:gd name="T42" fmla="*/ 38 w 229"/>
                <a:gd name="T43" fmla="*/ 3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0" y="3"/>
                  </a:lnTo>
                  <a:lnTo>
                    <a:pt x="206" y="10"/>
                  </a:lnTo>
                  <a:lnTo>
                    <a:pt x="219" y="23"/>
                  </a:lnTo>
                  <a:lnTo>
                    <a:pt x="226" y="39"/>
                  </a:lnTo>
                  <a:lnTo>
                    <a:pt x="229" y="58"/>
                  </a:lnTo>
                  <a:lnTo>
                    <a:pt x="226" y="76"/>
                  </a:lnTo>
                  <a:lnTo>
                    <a:pt x="219" y="93"/>
                  </a:lnTo>
                  <a:lnTo>
                    <a:pt x="206" y="105"/>
                  </a:lnTo>
                  <a:lnTo>
                    <a:pt x="190" y="112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Freeform 1440"/>
            <p:cNvSpPr>
              <a:spLocks/>
            </p:cNvSpPr>
            <p:nvPr/>
          </p:nvSpPr>
          <p:spPr bwMode="auto">
            <a:xfrm>
              <a:off x="6359525" y="6119813"/>
              <a:ext cx="36513" cy="17463"/>
            </a:xfrm>
            <a:custGeom>
              <a:avLst/>
              <a:gdLst>
                <a:gd name="T0" fmla="*/ 57 w 229"/>
                <a:gd name="T1" fmla="*/ 0 h 115"/>
                <a:gd name="T2" fmla="*/ 172 w 229"/>
                <a:gd name="T3" fmla="*/ 0 h 115"/>
                <a:gd name="T4" fmla="*/ 190 w 229"/>
                <a:gd name="T5" fmla="*/ 3 h 115"/>
                <a:gd name="T6" fmla="*/ 206 w 229"/>
                <a:gd name="T7" fmla="*/ 10 h 115"/>
                <a:gd name="T8" fmla="*/ 219 w 229"/>
                <a:gd name="T9" fmla="*/ 23 h 115"/>
                <a:gd name="T10" fmla="*/ 226 w 229"/>
                <a:gd name="T11" fmla="*/ 38 h 115"/>
                <a:gd name="T12" fmla="*/ 229 w 229"/>
                <a:gd name="T13" fmla="*/ 57 h 115"/>
                <a:gd name="T14" fmla="*/ 226 w 229"/>
                <a:gd name="T15" fmla="*/ 77 h 115"/>
                <a:gd name="T16" fmla="*/ 219 w 229"/>
                <a:gd name="T17" fmla="*/ 93 h 115"/>
                <a:gd name="T18" fmla="*/ 206 w 229"/>
                <a:gd name="T19" fmla="*/ 104 h 115"/>
                <a:gd name="T20" fmla="*/ 190 w 229"/>
                <a:gd name="T21" fmla="*/ 113 h 115"/>
                <a:gd name="T22" fmla="*/ 172 w 229"/>
                <a:gd name="T23" fmla="*/ 115 h 115"/>
                <a:gd name="T24" fmla="*/ 57 w 229"/>
                <a:gd name="T25" fmla="*/ 115 h 115"/>
                <a:gd name="T26" fmla="*/ 38 w 229"/>
                <a:gd name="T27" fmla="*/ 113 h 115"/>
                <a:gd name="T28" fmla="*/ 22 w 229"/>
                <a:gd name="T29" fmla="*/ 104 h 115"/>
                <a:gd name="T30" fmla="*/ 10 w 229"/>
                <a:gd name="T31" fmla="*/ 93 h 115"/>
                <a:gd name="T32" fmla="*/ 3 w 229"/>
                <a:gd name="T33" fmla="*/ 77 h 115"/>
                <a:gd name="T34" fmla="*/ 0 w 229"/>
                <a:gd name="T35" fmla="*/ 57 h 115"/>
                <a:gd name="T36" fmla="*/ 3 w 229"/>
                <a:gd name="T37" fmla="*/ 38 h 115"/>
                <a:gd name="T38" fmla="*/ 10 w 229"/>
                <a:gd name="T39" fmla="*/ 23 h 115"/>
                <a:gd name="T40" fmla="*/ 22 w 229"/>
                <a:gd name="T41" fmla="*/ 10 h 115"/>
                <a:gd name="T42" fmla="*/ 38 w 229"/>
                <a:gd name="T43" fmla="*/ 3 h 115"/>
                <a:gd name="T44" fmla="*/ 57 w 22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5">
                  <a:moveTo>
                    <a:pt x="57" y="0"/>
                  </a:moveTo>
                  <a:lnTo>
                    <a:pt x="172" y="0"/>
                  </a:lnTo>
                  <a:lnTo>
                    <a:pt x="190" y="3"/>
                  </a:lnTo>
                  <a:lnTo>
                    <a:pt x="206" y="10"/>
                  </a:lnTo>
                  <a:lnTo>
                    <a:pt x="219" y="23"/>
                  </a:lnTo>
                  <a:lnTo>
                    <a:pt x="226" y="38"/>
                  </a:lnTo>
                  <a:lnTo>
                    <a:pt x="229" y="57"/>
                  </a:lnTo>
                  <a:lnTo>
                    <a:pt x="226" y="77"/>
                  </a:lnTo>
                  <a:lnTo>
                    <a:pt x="219" y="93"/>
                  </a:lnTo>
                  <a:lnTo>
                    <a:pt x="206" y="104"/>
                  </a:lnTo>
                  <a:lnTo>
                    <a:pt x="190" y="113"/>
                  </a:lnTo>
                  <a:lnTo>
                    <a:pt x="172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Freeform 1441"/>
            <p:cNvSpPr>
              <a:spLocks noEditPoints="1"/>
            </p:cNvSpPr>
            <p:nvPr/>
          </p:nvSpPr>
          <p:spPr bwMode="auto">
            <a:xfrm>
              <a:off x="6686550" y="5927725"/>
              <a:ext cx="146050" cy="255588"/>
            </a:xfrm>
            <a:custGeom>
              <a:avLst/>
              <a:gdLst>
                <a:gd name="T0" fmla="*/ 154 w 919"/>
                <a:gd name="T1" fmla="*/ 117 h 1610"/>
                <a:gd name="T2" fmla="*/ 126 w 919"/>
                <a:gd name="T3" fmla="*/ 137 h 1610"/>
                <a:gd name="T4" fmla="*/ 115 w 919"/>
                <a:gd name="T5" fmla="*/ 172 h 1610"/>
                <a:gd name="T6" fmla="*/ 118 w 919"/>
                <a:gd name="T7" fmla="*/ 1456 h 1610"/>
                <a:gd name="T8" fmla="*/ 137 w 919"/>
                <a:gd name="T9" fmla="*/ 1484 h 1610"/>
                <a:gd name="T10" fmla="*/ 172 w 919"/>
                <a:gd name="T11" fmla="*/ 1495 h 1610"/>
                <a:gd name="T12" fmla="*/ 756 w 919"/>
                <a:gd name="T13" fmla="*/ 1383 h 1610"/>
                <a:gd name="T14" fmla="*/ 713 w 919"/>
                <a:gd name="T15" fmla="*/ 1154 h 1610"/>
                <a:gd name="T16" fmla="*/ 693 w 919"/>
                <a:gd name="T17" fmla="*/ 922 h 1610"/>
                <a:gd name="T18" fmla="*/ 693 w 919"/>
                <a:gd name="T19" fmla="*/ 687 h 1610"/>
                <a:gd name="T20" fmla="*/ 713 w 919"/>
                <a:gd name="T21" fmla="*/ 455 h 1610"/>
                <a:gd name="T22" fmla="*/ 756 w 919"/>
                <a:gd name="T23" fmla="*/ 226 h 1610"/>
                <a:gd name="T24" fmla="*/ 172 w 919"/>
                <a:gd name="T25" fmla="*/ 115 h 1610"/>
                <a:gd name="T26" fmla="*/ 859 w 919"/>
                <a:gd name="T27" fmla="*/ 0 h 1610"/>
                <a:gd name="T28" fmla="*/ 892 w 919"/>
                <a:gd name="T29" fmla="*/ 12 h 1610"/>
                <a:gd name="T30" fmla="*/ 913 w 919"/>
                <a:gd name="T31" fmla="*/ 40 h 1610"/>
                <a:gd name="T32" fmla="*/ 917 w 919"/>
                <a:gd name="T33" fmla="*/ 74 h 1610"/>
                <a:gd name="T34" fmla="*/ 858 w 919"/>
                <a:gd name="T35" fmla="*/ 291 h 1610"/>
                <a:gd name="T36" fmla="*/ 821 w 919"/>
                <a:gd name="T37" fmla="*/ 516 h 1610"/>
                <a:gd name="T38" fmla="*/ 805 w 919"/>
                <a:gd name="T39" fmla="*/ 745 h 1610"/>
                <a:gd name="T40" fmla="*/ 810 w 919"/>
                <a:gd name="T41" fmla="*/ 975 h 1610"/>
                <a:gd name="T42" fmla="*/ 838 w 919"/>
                <a:gd name="T43" fmla="*/ 1204 h 1610"/>
                <a:gd name="T44" fmla="*/ 884 w 919"/>
                <a:gd name="T45" fmla="*/ 1427 h 1610"/>
                <a:gd name="T46" fmla="*/ 919 w 919"/>
                <a:gd name="T47" fmla="*/ 1552 h 1610"/>
                <a:gd name="T48" fmla="*/ 910 w 919"/>
                <a:gd name="T49" fmla="*/ 1587 h 1610"/>
                <a:gd name="T50" fmla="*/ 876 w 919"/>
                <a:gd name="T51" fmla="*/ 1606 h 1610"/>
                <a:gd name="T52" fmla="*/ 172 w 919"/>
                <a:gd name="T53" fmla="*/ 1610 h 1610"/>
                <a:gd name="T54" fmla="*/ 112 w 919"/>
                <a:gd name="T55" fmla="*/ 1600 h 1610"/>
                <a:gd name="T56" fmla="*/ 61 w 919"/>
                <a:gd name="T57" fmla="*/ 1570 h 1610"/>
                <a:gd name="T58" fmla="*/ 23 w 919"/>
                <a:gd name="T59" fmla="*/ 1525 h 1610"/>
                <a:gd name="T60" fmla="*/ 4 w 919"/>
                <a:gd name="T61" fmla="*/ 1469 h 1610"/>
                <a:gd name="T62" fmla="*/ 0 w 919"/>
                <a:gd name="T63" fmla="*/ 172 h 1610"/>
                <a:gd name="T64" fmla="*/ 11 w 919"/>
                <a:gd name="T65" fmla="*/ 111 h 1610"/>
                <a:gd name="T66" fmla="*/ 40 w 919"/>
                <a:gd name="T67" fmla="*/ 60 h 1610"/>
                <a:gd name="T68" fmla="*/ 85 w 919"/>
                <a:gd name="T69" fmla="*/ 23 h 1610"/>
                <a:gd name="T70" fmla="*/ 141 w 919"/>
                <a:gd name="T71" fmla="*/ 2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9" h="1610">
                  <a:moveTo>
                    <a:pt x="172" y="115"/>
                  </a:moveTo>
                  <a:lnTo>
                    <a:pt x="154" y="117"/>
                  </a:lnTo>
                  <a:lnTo>
                    <a:pt x="137" y="125"/>
                  </a:lnTo>
                  <a:lnTo>
                    <a:pt x="126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1437"/>
                  </a:lnTo>
                  <a:lnTo>
                    <a:pt x="118" y="1456"/>
                  </a:lnTo>
                  <a:lnTo>
                    <a:pt x="126" y="1473"/>
                  </a:lnTo>
                  <a:lnTo>
                    <a:pt x="137" y="1484"/>
                  </a:lnTo>
                  <a:lnTo>
                    <a:pt x="154" y="1492"/>
                  </a:lnTo>
                  <a:lnTo>
                    <a:pt x="172" y="1495"/>
                  </a:lnTo>
                  <a:lnTo>
                    <a:pt x="784" y="1495"/>
                  </a:lnTo>
                  <a:lnTo>
                    <a:pt x="756" y="1383"/>
                  </a:lnTo>
                  <a:lnTo>
                    <a:pt x="732" y="1270"/>
                  </a:lnTo>
                  <a:lnTo>
                    <a:pt x="713" y="1154"/>
                  </a:lnTo>
                  <a:lnTo>
                    <a:pt x="701" y="1038"/>
                  </a:lnTo>
                  <a:lnTo>
                    <a:pt x="693" y="922"/>
                  </a:lnTo>
                  <a:lnTo>
                    <a:pt x="691" y="804"/>
                  </a:lnTo>
                  <a:lnTo>
                    <a:pt x="693" y="687"/>
                  </a:lnTo>
                  <a:lnTo>
                    <a:pt x="701" y="571"/>
                  </a:lnTo>
                  <a:lnTo>
                    <a:pt x="713" y="455"/>
                  </a:lnTo>
                  <a:lnTo>
                    <a:pt x="732" y="339"/>
                  </a:lnTo>
                  <a:lnTo>
                    <a:pt x="756" y="226"/>
                  </a:lnTo>
                  <a:lnTo>
                    <a:pt x="784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859" y="0"/>
                  </a:lnTo>
                  <a:lnTo>
                    <a:pt x="876" y="3"/>
                  </a:lnTo>
                  <a:lnTo>
                    <a:pt x="892" y="12"/>
                  </a:lnTo>
                  <a:lnTo>
                    <a:pt x="905" y="23"/>
                  </a:lnTo>
                  <a:lnTo>
                    <a:pt x="913" y="40"/>
                  </a:lnTo>
                  <a:lnTo>
                    <a:pt x="916" y="58"/>
                  </a:lnTo>
                  <a:lnTo>
                    <a:pt x="917" y="74"/>
                  </a:lnTo>
                  <a:lnTo>
                    <a:pt x="884" y="182"/>
                  </a:lnTo>
                  <a:lnTo>
                    <a:pt x="858" y="291"/>
                  </a:lnTo>
                  <a:lnTo>
                    <a:pt x="838" y="403"/>
                  </a:lnTo>
                  <a:lnTo>
                    <a:pt x="821" y="516"/>
                  </a:lnTo>
                  <a:lnTo>
                    <a:pt x="810" y="631"/>
                  </a:lnTo>
                  <a:lnTo>
                    <a:pt x="805" y="745"/>
                  </a:lnTo>
                  <a:lnTo>
                    <a:pt x="805" y="860"/>
                  </a:lnTo>
                  <a:lnTo>
                    <a:pt x="810" y="975"/>
                  </a:lnTo>
                  <a:lnTo>
                    <a:pt x="821" y="1089"/>
                  </a:lnTo>
                  <a:lnTo>
                    <a:pt x="838" y="1204"/>
                  </a:lnTo>
                  <a:lnTo>
                    <a:pt x="858" y="1316"/>
                  </a:lnTo>
                  <a:lnTo>
                    <a:pt x="884" y="1427"/>
                  </a:lnTo>
                  <a:lnTo>
                    <a:pt x="917" y="1535"/>
                  </a:lnTo>
                  <a:lnTo>
                    <a:pt x="919" y="1552"/>
                  </a:lnTo>
                  <a:lnTo>
                    <a:pt x="916" y="1569"/>
                  </a:lnTo>
                  <a:lnTo>
                    <a:pt x="910" y="1587"/>
                  </a:lnTo>
                  <a:lnTo>
                    <a:pt x="894" y="1597"/>
                  </a:lnTo>
                  <a:lnTo>
                    <a:pt x="876" y="1606"/>
                  </a:lnTo>
                  <a:lnTo>
                    <a:pt x="859" y="1610"/>
                  </a:lnTo>
                  <a:lnTo>
                    <a:pt x="172" y="1610"/>
                  </a:lnTo>
                  <a:lnTo>
                    <a:pt x="141" y="1607"/>
                  </a:lnTo>
                  <a:lnTo>
                    <a:pt x="112" y="1600"/>
                  </a:lnTo>
                  <a:lnTo>
                    <a:pt x="85" y="1587"/>
                  </a:lnTo>
                  <a:lnTo>
                    <a:pt x="61" y="1570"/>
                  </a:lnTo>
                  <a:lnTo>
                    <a:pt x="40" y="1549"/>
                  </a:lnTo>
                  <a:lnTo>
                    <a:pt x="23" y="1525"/>
                  </a:lnTo>
                  <a:lnTo>
                    <a:pt x="11" y="1498"/>
                  </a:lnTo>
                  <a:lnTo>
                    <a:pt x="4" y="1469"/>
                  </a:lnTo>
                  <a:lnTo>
                    <a:pt x="0" y="1437"/>
                  </a:lnTo>
                  <a:lnTo>
                    <a:pt x="0" y="172"/>
                  </a:lnTo>
                  <a:lnTo>
                    <a:pt x="4" y="140"/>
                  </a:lnTo>
                  <a:lnTo>
                    <a:pt x="11" y="111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2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96" name="Group 2095"/>
          <p:cNvGrpSpPr/>
          <p:nvPr/>
        </p:nvGrpSpPr>
        <p:grpSpPr>
          <a:xfrm>
            <a:off x="5350576" y="5946417"/>
            <a:ext cx="546100" cy="217488"/>
            <a:chOff x="5372100" y="5946775"/>
            <a:chExt cx="546100" cy="217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5" name="Freeform 1446"/>
            <p:cNvSpPr>
              <a:spLocks noEditPoints="1"/>
            </p:cNvSpPr>
            <p:nvPr/>
          </p:nvSpPr>
          <p:spPr bwMode="auto">
            <a:xfrm>
              <a:off x="5681663" y="5956300"/>
              <a:ext cx="90488" cy="198438"/>
            </a:xfrm>
            <a:custGeom>
              <a:avLst/>
              <a:gdLst>
                <a:gd name="T0" fmla="*/ 115 w 572"/>
                <a:gd name="T1" fmla="*/ 115 h 1255"/>
                <a:gd name="T2" fmla="*/ 115 w 572"/>
                <a:gd name="T3" fmla="*/ 1142 h 1255"/>
                <a:gd name="T4" fmla="*/ 458 w 572"/>
                <a:gd name="T5" fmla="*/ 1142 h 1255"/>
                <a:gd name="T6" fmla="*/ 458 w 572"/>
                <a:gd name="T7" fmla="*/ 115 h 1255"/>
                <a:gd name="T8" fmla="*/ 115 w 572"/>
                <a:gd name="T9" fmla="*/ 115 h 1255"/>
                <a:gd name="T10" fmla="*/ 57 w 572"/>
                <a:gd name="T11" fmla="*/ 0 h 1255"/>
                <a:gd name="T12" fmla="*/ 515 w 572"/>
                <a:gd name="T13" fmla="*/ 0 h 1255"/>
                <a:gd name="T14" fmla="*/ 535 w 572"/>
                <a:gd name="T15" fmla="*/ 2 h 1255"/>
                <a:gd name="T16" fmla="*/ 551 w 572"/>
                <a:gd name="T17" fmla="*/ 11 h 1255"/>
                <a:gd name="T18" fmla="*/ 562 w 572"/>
                <a:gd name="T19" fmla="*/ 22 h 1255"/>
                <a:gd name="T20" fmla="*/ 570 w 572"/>
                <a:gd name="T21" fmla="*/ 38 h 1255"/>
                <a:gd name="T22" fmla="*/ 572 w 572"/>
                <a:gd name="T23" fmla="*/ 57 h 1255"/>
                <a:gd name="T24" fmla="*/ 572 w 572"/>
                <a:gd name="T25" fmla="*/ 1199 h 1255"/>
                <a:gd name="T26" fmla="*/ 570 w 572"/>
                <a:gd name="T27" fmla="*/ 1217 h 1255"/>
                <a:gd name="T28" fmla="*/ 562 w 572"/>
                <a:gd name="T29" fmla="*/ 1233 h 1255"/>
                <a:gd name="T30" fmla="*/ 551 w 572"/>
                <a:gd name="T31" fmla="*/ 1245 h 1255"/>
                <a:gd name="T32" fmla="*/ 535 w 572"/>
                <a:gd name="T33" fmla="*/ 1253 h 1255"/>
                <a:gd name="T34" fmla="*/ 515 w 572"/>
                <a:gd name="T35" fmla="*/ 1255 h 1255"/>
                <a:gd name="T36" fmla="*/ 57 w 572"/>
                <a:gd name="T37" fmla="*/ 1255 h 1255"/>
                <a:gd name="T38" fmla="*/ 39 w 572"/>
                <a:gd name="T39" fmla="*/ 1253 h 1255"/>
                <a:gd name="T40" fmla="*/ 23 w 572"/>
                <a:gd name="T41" fmla="*/ 1245 h 1255"/>
                <a:gd name="T42" fmla="*/ 11 w 572"/>
                <a:gd name="T43" fmla="*/ 1233 h 1255"/>
                <a:gd name="T44" fmla="*/ 3 w 572"/>
                <a:gd name="T45" fmla="*/ 1217 h 1255"/>
                <a:gd name="T46" fmla="*/ 0 w 572"/>
                <a:gd name="T47" fmla="*/ 1199 h 1255"/>
                <a:gd name="T48" fmla="*/ 0 w 572"/>
                <a:gd name="T49" fmla="*/ 57 h 1255"/>
                <a:gd name="T50" fmla="*/ 3 w 572"/>
                <a:gd name="T51" fmla="*/ 38 h 1255"/>
                <a:gd name="T52" fmla="*/ 11 w 572"/>
                <a:gd name="T53" fmla="*/ 22 h 1255"/>
                <a:gd name="T54" fmla="*/ 23 w 572"/>
                <a:gd name="T55" fmla="*/ 11 h 1255"/>
                <a:gd name="T56" fmla="*/ 39 w 572"/>
                <a:gd name="T57" fmla="*/ 2 h 1255"/>
                <a:gd name="T58" fmla="*/ 57 w 572"/>
                <a:gd name="T59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2" h="1255">
                  <a:moveTo>
                    <a:pt x="115" y="115"/>
                  </a:moveTo>
                  <a:lnTo>
                    <a:pt x="115" y="1142"/>
                  </a:lnTo>
                  <a:lnTo>
                    <a:pt x="458" y="1142"/>
                  </a:lnTo>
                  <a:lnTo>
                    <a:pt x="458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515" y="0"/>
                  </a:lnTo>
                  <a:lnTo>
                    <a:pt x="535" y="2"/>
                  </a:lnTo>
                  <a:lnTo>
                    <a:pt x="551" y="11"/>
                  </a:lnTo>
                  <a:lnTo>
                    <a:pt x="562" y="22"/>
                  </a:lnTo>
                  <a:lnTo>
                    <a:pt x="570" y="38"/>
                  </a:lnTo>
                  <a:lnTo>
                    <a:pt x="572" y="57"/>
                  </a:lnTo>
                  <a:lnTo>
                    <a:pt x="572" y="1199"/>
                  </a:lnTo>
                  <a:lnTo>
                    <a:pt x="570" y="1217"/>
                  </a:lnTo>
                  <a:lnTo>
                    <a:pt x="562" y="1233"/>
                  </a:lnTo>
                  <a:lnTo>
                    <a:pt x="551" y="1245"/>
                  </a:lnTo>
                  <a:lnTo>
                    <a:pt x="535" y="1253"/>
                  </a:lnTo>
                  <a:lnTo>
                    <a:pt x="515" y="1255"/>
                  </a:lnTo>
                  <a:lnTo>
                    <a:pt x="57" y="1255"/>
                  </a:lnTo>
                  <a:lnTo>
                    <a:pt x="39" y="1253"/>
                  </a:lnTo>
                  <a:lnTo>
                    <a:pt x="23" y="1245"/>
                  </a:lnTo>
                  <a:lnTo>
                    <a:pt x="11" y="1233"/>
                  </a:lnTo>
                  <a:lnTo>
                    <a:pt x="3" y="1217"/>
                  </a:lnTo>
                  <a:lnTo>
                    <a:pt x="0" y="119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6" name="Freeform 1447"/>
            <p:cNvSpPr>
              <a:spLocks noEditPoints="1"/>
            </p:cNvSpPr>
            <p:nvPr/>
          </p:nvSpPr>
          <p:spPr bwMode="auto">
            <a:xfrm>
              <a:off x="5753100" y="5946775"/>
              <a:ext cx="165100" cy="217488"/>
            </a:xfrm>
            <a:custGeom>
              <a:avLst/>
              <a:gdLst>
                <a:gd name="T0" fmla="*/ 114 w 1033"/>
                <a:gd name="T1" fmla="*/ 165 h 1369"/>
                <a:gd name="T2" fmla="*/ 859 w 1033"/>
                <a:gd name="T3" fmla="*/ 1249 h 1369"/>
                <a:gd name="T4" fmla="*/ 770 w 1033"/>
                <a:gd name="T5" fmla="*/ 1113 h 1369"/>
                <a:gd name="T6" fmla="*/ 745 w 1033"/>
                <a:gd name="T7" fmla="*/ 1044 h 1369"/>
                <a:gd name="T8" fmla="*/ 739 w 1033"/>
                <a:gd name="T9" fmla="*/ 971 h 1369"/>
                <a:gd name="T10" fmla="*/ 751 w 1033"/>
                <a:gd name="T11" fmla="*/ 899 h 1369"/>
                <a:gd name="T12" fmla="*/ 784 w 1033"/>
                <a:gd name="T13" fmla="*/ 831 h 1369"/>
                <a:gd name="T14" fmla="*/ 813 w 1033"/>
                <a:gd name="T15" fmla="*/ 793 h 1369"/>
                <a:gd name="T16" fmla="*/ 848 w 1033"/>
                <a:gd name="T17" fmla="*/ 739 h 1369"/>
                <a:gd name="T18" fmla="*/ 860 w 1033"/>
                <a:gd name="T19" fmla="*/ 683 h 1369"/>
                <a:gd name="T20" fmla="*/ 848 w 1033"/>
                <a:gd name="T21" fmla="*/ 627 h 1369"/>
                <a:gd name="T22" fmla="*/ 813 w 1033"/>
                <a:gd name="T23" fmla="*/ 576 h 1369"/>
                <a:gd name="T24" fmla="*/ 771 w 1033"/>
                <a:gd name="T25" fmla="*/ 510 h 1369"/>
                <a:gd name="T26" fmla="*/ 748 w 1033"/>
                <a:gd name="T27" fmla="*/ 439 h 1369"/>
                <a:gd name="T28" fmla="*/ 745 w 1033"/>
                <a:gd name="T29" fmla="*/ 364 h 1369"/>
                <a:gd name="T30" fmla="*/ 761 w 1033"/>
                <a:gd name="T31" fmla="*/ 291 h 1369"/>
                <a:gd name="T32" fmla="*/ 796 w 1033"/>
                <a:gd name="T33" fmla="*/ 222 h 1369"/>
                <a:gd name="T34" fmla="*/ 967 w 1033"/>
                <a:gd name="T35" fmla="*/ 0 h 1369"/>
                <a:gd name="T36" fmla="*/ 997 w 1033"/>
                <a:gd name="T37" fmla="*/ 7 h 1369"/>
                <a:gd name="T38" fmla="*/ 1019 w 1033"/>
                <a:gd name="T39" fmla="*/ 28 h 1369"/>
                <a:gd name="T40" fmla="*/ 1028 w 1033"/>
                <a:gd name="T41" fmla="*/ 58 h 1369"/>
                <a:gd name="T42" fmla="*/ 1019 w 1033"/>
                <a:gd name="T43" fmla="*/ 92 h 1369"/>
                <a:gd name="T44" fmla="*/ 871 w 1033"/>
                <a:gd name="T45" fmla="*/ 321 h 1369"/>
                <a:gd name="T46" fmla="*/ 857 w 1033"/>
                <a:gd name="T47" fmla="*/ 383 h 1369"/>
                <a:gd name="T48" fmla="*/ 866 w 1033"/>
                <a:gd name="T49" fmla="*/ 445 h 1369"/>
                <a:gd name="T50" fmla="*/ 898 w 1033"/>
                <a:gd name="T51" fmla="*/ 502 h 1369"/>
                <a:gd name="T52" fmla="*/ 944 w 1033"/>
                <a:gd name="T53" fmla="*/ 563 h 1369"/>
                <a:gd name="T54" fmla="*/ 970 w 1033"/>
                <a:gd name="T55" fmla="*/ 632 h 1369"/>
                <a:gd name="T56" fmla="*/ 975 w 1033"/>
                <a:gd name="T57" fmla="*/ 704 h 1369"/>
                <a:gd name="T58" fmla="*/ 960 w 1033"/>
                <a:gd name="T59" fmla="*/ 775 h 1369"/>
                <a:gd name="T60" fmla="*/ 924 w 1033"/>
                <a:gd name="T61" fmla="*/ 842 h 1369"/>
                <a:gd name="T62" fmla="*/ 882 w 1033"/>
                <a:gd name="T63" fmla="*/ 901 h 1369"/>
                <a:gd name="T64" fmla="*/ 863 w 1033"/>
                <a:gd name="T65" fmla="*/ 960 h 1369"/>
                <a:gd name="T66" fmla="*/ 866 w 1033"/>
                <a:gd name="T67" fmla="*/ 1023 h 1369"/>
                <a:gd name="T68" fmla="*/ 893 w 1033"/>
                <a:gd name="T69" fmla="*/ 1084 h 1369"/>
                <a:gd name="T70" fmla="*/ 1031 w 1033"/>
                <a:gd name="T71" fmla="*/ 1297 h 1369"/>
                <a:gd name="T72" fmla="*/ 1031 w 1033"/>
                <a:gd name="T73" fmla="*/ 1330 h 1369"/>
                <a:gd name="T74" fmla="*/ 1015 w 1033"/>
                <a:gd name="T75" fmla="*/ 1354 h 1369"/>
                <a:gd name="T76" fmla="*/ 989 w 1033"/>
                <a:gd name="T77" fmla="*/ 1367 h 1369"/>
                <a:gd name="T78" fmla="*/ 52 w 1033"/>
                <a:gd name="T79" fmla="*/ 1312 h 1369"/>
                <a:gd name="T80" fmla="*/ 22 w 1033"/>
                <a:gd name="T81" fmla="*/ 1300 h 1369"/>
                <a:gd name="T82" fmla="*/ 3 w 1033"/>
                <a:gd name="T83" fmla="*/ 1272 h 1369"/>
                <a:gd name="T84" fmla="*/ 0 w 1033"/>
                <a:gd name="T85" fmla="*/ 114 h 1369"/>
                <a:gd name="T86" fmla="*/ 10 w 1033"/>
                <a:gd name="T87" fmla="*/ 82 h 1369"/>
                <a:gd name="T88" fmla="*/ 35 w 1033"/>
                <a:gd name="T89" fmla="*/ 60 h 1369"/>
                <a:gd name="T90" fmla="*/ 967 w 1033"/>
                <a:gd name="T91" fmla="*/ 0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3" h="1369">
                  <a:moveTo>
                    <a:pt x="864" y="120"/>
                  </a:moveTo>
                  <a:lnTo>
                    <a:pt x="114" y="165"/>
                  </a:lnTo>
                  <a:lnTo>
                    <a:pt x="114" y="1204"/>
                  </a:lnTo>
                  <a:lnTo>
                    <a:pt x="859" y="1249"/>
                  </a:lnTo>
                  <a:lnTo>
                    <a:pt x="790" y="1147"/>
                  </a:lnTo>
                  <a:lnTo>
                    <a:pt x="770" y="1113"/>
                  </a:lnTo>
                  <a:lnTo>
                    <a:pt x="755" y="1079"/>
                  </a:lnTo>
                  <a:lnTo>
                    <a:pt x="745" y="1044"/>
                  </a:lnTo>
                  <a:lnTo>
                    <a:pt x="739" y="1007"/>
                  </a:lnTo>
                  <a:lnTo>
                    <a:pt x="739" y="971"/>
                  </a:lnTo>
                  <a:lnTo>
                    <a:pt x="743" y="935"/>
                  </a:lnTo>
                  <a:lnTo>
                    <a:pt x="751" y="899"/>
                  </a:lnTo>
                  <a:lnTo>
                    <a:pt x="765" y="864"/>
                  </a:lnTo>
                  <a:lnTo>
                    <a:pt x="784" y="831"/>
                  </a:lnTo>
                  <a:lnTo>
                    <a:pt x="807" y="798"/>
                  </a:lnTo>
                  <a:lnTo>
                    <a:pt x="813" y="793"/>
                  </a:lnTo>
                  <a:lnTo>
                    <a:pt x="834" y="767"/>
                  </a:lnTo>
                  <a:lnTo>
                    <a:pt x="848" y="739"/>
                  </a:lnTo>
                  <a:lnTo>
                    <a:pt x="857" y="711"/>
                  </a:lnTo>
                  <a:lnTo>
                    <a:pt x="860" y="683"/>
                  </a:lnTo>
                  <a:lnTo>
                    <a:pt x="857" y="655"/>
                  </a:lnTo>
                  <a:lnTo>
                    <a:pt x="848" y="627"/>
                  </a:lnTo>
                  <a:lnTo>
                    <a:pt x="834" y="601"/>
                  </a:lnTo>
                  <a:lnTo>
                    <a:pt x="813" y="576"/>
                  </a:lnTo>
                  <a:lnTo>
                    <a:pt x="790" y="545"/>
                  </a:lnTo>
                  <a:lnTo>
                    <a:pt x="771" y="510"/>
                  </a:lnTo>
                  <a:lnTo>
                    <a:pt x="758" y="475"/>
                  </a:lnTo>
                  <a:lnTo>
                    <a:pt x="748" y="439"/>
                  </a:lnTo>
                  <a:lnTo>
                    <a:pt x="744" y="401"/>
                  </a:lnTo>
                  <a:lnTo>
                    <a:pt x="745" y="364"/>
                  </a:lnTo>
                  <a:lnTo>
                    <a:pt x="750" y="327"/>
                  </a:lnTo>
                  <a:lnTo>
                    <a:pt x="761" y="291"/>
                  </a:lnTo>
                  <a:lnTo>
                    <a:pt x="775" y="256"/>
                  </a:lnTo>
                  <a:lnTo>
                    <a:pt x="796" y="222"/>
                  </a:lnTo>
                  <a:lnTo>
                    <a:pt x="864" y="120"/>
                  </a:lnTo>
                  <a:close/>
                  <a:moveTo>
                    <a:pt x="967" y="0"/>
                  </a:moveTo>
                  <a:lnTo>
                    <a:pt x="984" y="2"/>
                  </a:lnTo>
                  <a:lnTo>
                    <a:pt x="997" y="7"/>
                  </a:lnTo>
                  <a:lnTo>
                    <a:pt x="1009" y="17"/>
                  </a:lnTo>
                  <a:lnTo>
                    <a:pt x="1019" y="28"/>
                  </a:lnTo>
                  <a:lnTo>
                    <a:pt x="1026" y="43"/>
                  </a:lnTo>
                  <a:lnTo>
                    <a:pt x="1028" y="58"/>
                  </a:lnTo>
                  <a:lnTo>
                    <a:pt x="1026" y="74"/>
                  </a:lnTo>
                  <a:lnTo>
                    <a:pt x="1019" y="92"/>
                  </a:lnTo>
                  <a:lnTo>
                    <a:pt x="887" y="291"/>
                  </a:lnTo>
                  <a:lnTo>
                    <a:pt x="871" y="321"/>
                  </a:lnTo>
                  <a:lnTo>
                    <a:pt x="861" y="351"/>
                  </a:lnTo>
                  <a:lnTo>
                    <a:pt x="857" y="383"/>
                  </a:lnTo>
                  <a:lnTo>
                    <a:pt x="858" y="414"/>
                  </a:lnTo>
                  <a:lnTo>
                    <a:pt x="866" y="445"/>
                  </a:lnTo>
                  <a:lnTo>
                    <a:pt x="880" y="474"/>
                  </a:lnTo>
                  <a:lnTo>
                    <a:pt x="898" y="502"/>
                  </a:lnTo>
                  <a:lnTo>
                    <a:pt x="924" y="531"/>
                  </a:lnTo>
                  <a:lnTo>
                    <a:pt x="944" y="563"/>
                  </a:lnTo>
                  <a:lnTo>
                    <a:pt x="960" y="597"/>
                  </a:lnTo>
                  <a:lnTo>
                    <a:pt x="970" y="632"/>
                  </a:lnTo>
                  <a:lnTo>
                    <a:pt x="975" y="667"/>
                  </a:lnTo>
                  <a:lnTo>
                    <a:pt x="975" y="704"/>
                  </a:lnTo>
                  <a:lnTo>
                    <a:pt x="970" y="739"/>
                  </a:lnTo>
                  <a:lnTo>
                    <a:pt x="960" y="775"/>
                  </a:lnTo>
                  <a:lnTo>
                    <a:pt x="944" y="810"/>
                  </a:lnTo>
                  <a:lnTo>
                    <a:pt x="924" y="842"/>
                  </a:lnTo>
                  <a:lnTo>
                    <a:pt x="898" y="873"/>
                  </a:lnTo>
                  <a:lnTo>
                    <a:pt x="882" y="901"/>
                  </a:lnTo>
                  <a:lnTo>
                    <a:pt x="869" y="930"/>
                  </a:lnTo>
                  <a:lnTo>
                    <a:pt x="863" y="960"/>
                  </a:lnTo>
                  <a:lnTo>
                    <a:pt x="862" y="992"/>
                  </a:lnTo>
                  <a:lnTo>
                    <a:pt x="866" y="1023"/>
                  </a:lnTo>
                  <a:lnTo>
                    <a:pt x="876" y="1054"/>
                  </a:lnTo>
                  <a:lnTo>
                    <a:pt x="893" y="1084"/>
                  </a:lnTo>
                  <a:lnTo>
                    <a:pt x="1024" y="1284"/>
                  </a:lnTo>
                  <a:lnTo>
                    <a:pt x="1031" y="1297"/>
                  </a:lnTo>
                  <a:lnTo>
                    <a:pt x="1033" y="1313"/>
                  </a:lnTo>
                  <a:lnTo>
                    <a:pt x="1031" y="1330"/>
                  </a:lnTo>
                  <a:lnTo>
                    <a:pt x="1024" y="1346"/>
                  </a:lnTo>
                  <a:lnTo>
                    <a:pt x="1015" y="1354"/>
                  </a:lnTo>
                  <a:lnTo>
                    <a:pt x="1003" y="1362"/>
                  </a:lnTo>
                  <a:lnTo>
                    <a:pt x="989" y="1367"/>
                  </a:lnTo>
                  <a:lnTo>
                    <a:pt x="973" y="1369"/>
                  </a:lnTo>
                  <a:lnTo>
                    <a:pt x="52" y="1312"/>
                  </a:lnTo>
                  <a:lnTo>
                    <a:pt x="35" y="1309"/>
                  </a:lnTo>
                  <a:lnTo>
                    <a:pt x="22" y="1300"/>
                  </a:lnTo>
                  <a:lnTo>
                    <a:pt x="10" y="1288"/>
                  </a:lnTo>
                  <a:lnTo>
                    <a:pt x="3" y="1272"/>
                  </a:lnTo>
                  <a:lnTo>
                    <a:pt x="0" y="1256"/>
                  </a:lnTo>
                  <a:lnTo>
                    <a:pt x="0" y="114"/>
                  </a:lnTo>
                  <a:lnTo>
                    <a:pt x="3" y="97"/>
                  </a:lnTo>
                  <a:lnTo>
                    <a:pt x="10" y="82"/>
                  </a:lnTo>
                  <a:lnTo>
                    <a:pt x="22" y="69"/>
                  </a:lnTo>
                  <a:lnTo>
                    <a:pt x="35" y="60"/>
                  </a:lnTo>
                  <a:lnTo>
                    <a:pt x="52" y="57"/>
                  </a:lnTo>
                  <a:lnTo>
                    <a:pt x="9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7" name="Freeform 1448"/>
            <p:cNvSpPr>
              <a:spLocks noEditPoints="1"/>
            </p:cNvSpPr>
            <p:nvPr/>
          </p:nvSpPr>
          <p:spPr bwMode="auto">
            <a:xfrm>
              <a:off x="5445125" y="5946775"/>
              <a:ext cx="254000" cy="217488"/>
            </a:xfrm>
            <a:custGeom>
              <a:avLst/>
              <a:gdLst>
                <a:gd name="T0" fmla="*/ 1487 w 1602"/>
                <a:gd name="T1" fmla="*/ 114 h 1369"/>
                <a:gd name="T2" fmla="*/ 114 w 1602"/>
                <a:gd name="T3" fmla="*/ 172 h 1369"/>
                <a:gd name="T4" fmla="*/ 114 w 1602"/>
                <a:gd name="T5" fmla="*/ 1199 h 1369"/>
                <a:gd name="T6" fmla="*/ 1487 w 1602"/>
                <a:gd name="T7" fmla="*/ 1256 h 1369"/>
                <a:gd name="T8" fmla="*/ 1487 w 1602"/>
                <a:gd name="T9" fmla="*/ 114 h 1369"/>
                <a:gd name="T10" fmla="*/ 1544 w 1602"/>
                <a:gd name="T11" fmla="*/ 0 h 1369"/>
                <a:gd name="T12" fmla="*/ 1560 w 1602"/>
                <a:gd name="T13" fmla="*/ 2 h 1369"/>
                <a:gd name="T14" fmla="*/ 1573 w 1602"/>
                <a:gd name="T15" fmla="*/ 7 h 1369"/>
                <a:gd name="T16" fmla="*/ 1585 w 1602"/>
                <a:gd name="T17" fmla="*/ 17 h 1369"/>
                <a:gd name="T18" fmla="*/ 1595 w 1602"/>
                <a:gd name="T19" fmla="*/ 29 h 1369"/>
                <a:gd name="T20" fmla="*/ 1600 w 1602"/>
                <a:gd name="T21" fmla="*/ 42 h 1369"/>
                <a:gd name="T22" fmla="*/ 1602 w 1602"/>
                <a:gd name="T23" fmla="*/ 57 h 1369"/>
                <a:gd name="T24" fmla="*/ 1602 w 1602"/>
                <a:gd name="T25" fmla="*/ 1312 h 1369"/>
                <a:gd name="T26" fmla="*/ 1600 w 1602"/>
                <a:gd name="T27" fmla="*/ 1327 h 1369"/>
                <a:gd name="T28" fmla="*/ 1595 w 1602"/>
                <a:gd name="T29" fmla="*/ 1341 h 1369"/>
                <a:gd name="T30" fmla="*/ 1585 w 1602"/>
                <a:gd name="T31" fmla="*/ 1352 h 1369"/>
                <a:gd name="T32" fmla="*/ 1573 w 1602"/>
                <a:gd name="T33" fmla="*/ 1362 h 1369"/>
                <a:gd name="T34" fmla="*/ 1560 w 1602"/>
                <a:gd name="T35" fmla="*/ 1368 h 1369"/>
                <a:gd name="T36" fmla="*/ 1544 w 1602"/>
                <a:gd name="T37" fmla="*/ 1369 h 1369"/>
                <a:gd name="T38" fmla="*/ 57 w 1602"/>
                <a:gd name="T39" fmla="*/ 1312 h 1369"/>
                <a:gd name="T40" fmla="*/ 40 w 1602"/>
                <a:gd name="T41" fmla="*/ 1309 h 1369"/>
                <a:gd name="T42" fmla="*/ 25 w 1602"/>
                <a:gd name="T43" fmla="*/ 1300 h 1369"/>
                <a:gd name="T44" fmla="*/ 12 w 1602"/>
                <a:gd name="T45" fmla="*/ 1288 h 1369"/>
                <a:gd name="T46" fmla="*/ 3 w 1602"/>
                <a:gd name="T47" fmla="*/ 1272 h 1369"/>
                <a:gd name="T48" fmla="*/ 0 w 1602"/>
                <a:gd name="T49" fmla="*/ 1256 h 1369"/>
                <a:gd name="T50" fmla="*/ 0 w 1602"/>
                <a:gd name="T51" fmla="*/ 114 h 1369"/>
                <a:gd name="T52" fmla="*/ 2 w 1602"/>
                <a:gd name="T53" fmla="*/ 100 h 1369"/>
                <a:gd name="T54" fmla="*/ 7 w 1602"/>
                <a:gd name="T55" fmla="*/ 86 h 1369"/>
                <a:gd name="T56" fmla="*/ 15 w 1602"/>
                <a:gd name="T57" fmla="*/ 75 h 1369"/>
                <a:gd name="T58" fmla="*/ 27 w 1602"/>
                <a:gd name="T59" fmla="*/ 66 h 1369"/>
                <a:gd name="T60" fmla="*/ 41 w 1602"/>
                <a:gd name="T61" fmla="*/ 59 h 1369"/>
                <a:gd name="T62" fmla="*/ 57 w 1602"/>
                <a:gd name="T63" fmla="*/ 57 h 1369"/>
                <a:gd name="T64" fmla="*/ 1544 w 1602"/>
                <a:gd name="T65" fmla="*/ 0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2" h="1369">
                  <a:moveTo>
                    <a:pt x="1487" y="114"/>
                  </a:moveTo>
                  <a:lnTo>
                    <a:pt x="114" y="172"/>
                  </a:lnTo>
                  <a:lnTo>
                    <a:pt x="114" y="1199"/>
                  </a:lnTo>
                  <a:lnTo>
                    <a:pt x="1487" y="1256"/>
                  </a:lnTo>
                  <a:lnTo>
                    <a:pt x="1487" y="114"/>
                  </a:lnTo>
                  <a:close/>
                  <a:moveTo>
                    <a:pt x="1544" y="0"/>
                  </a:moveTo>
                  <a:lnTo>
                    <a:pt x="1560" y="2"/>
                  </a:lnTo>
                  <a:lnTo>
                    <a:pt x="1573" y="7"/>
                  </a:lnTo>
                  <a:lnTo>
                    <a:pt x="1585" y="17"/>
                  </a:lnTo>
                  <a:lnTo>
                    <a:pt x="1595" y="29"/>
                  </a:lnTo>
                  <a:lnTo>
                    <a:pt x="1600" y="42"/>
                  </a:lnTo>
                  <a:lnTo>
                    <a:pt x="1602" y="57"/>
                  </a:lnTo>
                  <a:lnTo>
                    <a:pt x="1602" y="1312"/>
                  </a:lnTo>
                  <a:lnTo>
                    <a:pt x="1600" y="1327"/>
                  </a:lnTo>
                  <a:lnTo>
                    <a:pt x="1595" y="1341"/>
                  </a:lnTo>
                  <a:lnTo>
                    <a:pt x="1585" y="1352"/>
                  </a:lnTo>
                  <a:lnTo>
                    <a:pt x="1573" y="1362"/>
                  </a:lnTo>
                  <a:lnTo>
                    <a:pt x="1560" y="1368"/>
                  </a:lnTo>
                  <a:lnTo>
                    <a:pt x="1544" y="1369"/>
                  </a:lnTo>
                  <a:lnTo>
                    <a:pt x="57" y="1312"/>
                  </a:lnTo>
                  <a:lnTo>
                    <a:pt x="40" y="1309"/>
                  </a:lnTo>
                  <a:lnTo>
                    <a:pt x="25" y="1300"/>
                  </a:lnTo>
                  <a:lnTo>
                    <a:pt x="12" y="1288"/>
                  </a:lnTo>
                  <a:lnTo>
                    <a:pt x="3" y="1272"/>
                  </a:lnTo>
                  <a:lnTo>
                    <a:pt x="0" y="1256"/>
                  </a:lnTo>
                  <a:lnTo>
                    <a:pt x="0" y="114"/>
                  </a:lnTo>
                  <a:lnTo>
                    <a:pt x="2" y="100"/>
                  </a:lnTo>
                  <a:lnTo>
                    <a:pt x="7" y="86"/>
                  </a:lnTo>
                  <a:lnTo>
                    <a:pt x="15" y="75"/>
                  </a:lnTo>
                  <a:lnTo>
                    <a:pt x="27" y="66"/>
                  </a:lnTo>
                  <a:lnTo>
                    <a:pt x="41" y="59"/>
                  </a:lnTo>
                  <a:lnTo>
                    <a:pt x="57" y="57"/>
                  </a:lnTo>
                  <a:lnTo>
                    <a:pt x="1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8" name="Freeform 1449"/>
            <p:cNvSpPr>
              <a:spLocks noEditPoints="1"/>
            </p:cNvSpPr>
            <p:nvPr/>
          </p:nvSpPr>
          <p:spPr bwMode="auto">
            <a:xfrm>
              <a:off x="5372100" y="5992813"/>
              <a:ext cx="90488" cy="127000"/>
            </a:xfrm>
            <a:custGeom>
              <a:avLst/>
              <a:gdLst>
                <a:gd name="T0" fmla="*/ 115 w 572"/>
                <a:gd name="T1" fmla="*/ 114 h 799"/>
                <a:gd name="T2" fmla="*/ 115 w 572"/>
                <a:gd name="T3" fmla="*/ 685 h 799"/>
                <a:gd name="T4" fmla="*/ 458 w 572"/>
                <a:gd name="T5" fmla="*/ 685 h 799"/>
                <a:gd name="T6" fmla="*/ 458 w 572"/>
                <a:gd name="T7" fmla="*/ 114 h 799"/>
                <a:gd name="T8" fmla="*/ 115 w 572"/>
                <a:gd name="T9" fmla="*/ 114 h 799"/>
                <a:gd name="T10" fmla="*/ 57 w 572"/>
                <a:gd name="T11" fmla="*/ 0 h 799"/>
                <a:gd name="T12" fmla="*/ 515 w 572"/>
                <a:gd name="T13" fmla="*/ 0 h 799"/>
                <a:gd name="T14" fmla="*/ 534 w 572"/>
                <a:gd name="T15" fmla="*/ 3 h 799"/>
                <a:gd name="T16" fmla="*/ 550 w 572"/>
                <a:gd name="T17" fmla="*/ 10 h 799"/>
                <a:gd name="T18" fmla="*/ 562 w 572"/>
                <a:gd name="T19" fmla="*/ 23 h 799"/>
                <a:gd name="T20" fmla="*/ 569 w 572"/>
                <a:gd name="T21" fmla="*/ 38 h 799"/>
                <a:gd name="T22" fmla="*/ 572 w 572"/>
                <a:gd name="T23" fmla="*/ 57 h 799"/>
                <a:gd name="T24" fmla="*/ 572 w 572"/>
                <a:gd name="T25" fmla="*/ 742 h 799"/>
                <a:gd name="T26" fmla="*/ 569 w 572"/>
                <a:gd name="T27" fmla="*/ 761 h 799"/>
                <a:gd name="T28" fmla="*/ 562 w 572"/>
                <a:gd name="T29" fmla="*/ 777 h 799"/>
                <a:gd name="T30" fmla="*/ 550 w 572"/>
                <a:gd name="T31" fmla="*/ 789 h 799"/>
                <a:gd name="T32" fmla="*/ 534 w 572"/>
                <a:gd name="T33" fmla="*/ 796 h 799"/>
                <a:gd name="T34" fmla="*/ 515 w 572"/>
                <a:gd name="T35" fmla="*/ 799 h 799"/>
                <a:gd name="T36" fmla="*/ 57 w 572"/>
                <a:gd name="T37" fmla="*/ 799 h 799"/>
                <a:gd name="T38" fmla="*/ 39 w 572"/>
                <a:gd name="T39" fmla="*/ 796 h 799"/>
                <a:gd name="T40" fmla="*/ 22 w 572"/>
                <a:gd name="T41" fmla="*/ 789 h 799"/>
                <a:gd name="T42" fmla="*/ 10 w 572"/>
                <a:gd name="T43" fmla="*/ 777 h 799"/>
                <a:gd name="T44" fmla="*/ 3 w 572"/>
                <a:gd name="T45" fmla="*/ 761 h 799"/>
                <a:gd name="T46" fmla="*/ 0 w 572"/>
                <a:gd name="T47" fmla="*/ 742 h 799"/>
                <a:gd name="T48" fmla="*/ 0 w 572"/>
                <a:gd name="T49" fmla="*/ 57 h 799"/>
                <a:gd name="T50" fmla="*/ 3 w 572"/>
                <a:gd name="T51" fmla="*/ 38 h 799"/>
                <a:gd name="T52" fmla="*/ 10 w 572"/>
                <a:gd name="T53" fmla="*/ 23 h 799"/>
                <a:gd name="T54" fmla="*/ 22 w 572"/>
                <a:gd name="T55" fmla="*/ 10 h 799"/>
                <a:gd name="T56" fmla="*/ 39 w 572"/>
                <a:gd name="T57" fmla="*/ 3 h 799"/>
                <a:gd name="T58" fmla="*/ 57 w 572"/>
                <a:gd name="T59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2" h="799">
                  <a:moveTo>
                    <a:pt x="115" y="114"/>
                  </a:moveTo>
                  <a:lnTo>
                    <a:pt x="115" y="685"/>
                  </a:lnTo>
                  <a:lnTo>
                    <a:pt x="458" y="685"/>
                  </a:lnTo>
                  <a:lnTo>
                    <a:pt x="458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515" y="0"/>
                  </a:lnTo>
                  <a:lnTo>
                    <a:pt x="534" y="3"/>
                  </a:lnTo>
                  <a:lnTo>
                    <a:pt x="550" y="10"/>
                  </a:lnTo>
                  <a:lnTo>
                    <a:pt x="562" y="23"/>
                  </a:lnTo>
                  <a:lnTo>
                    <a:pt x="569" y="38"/>
                  </a:lnTo>
                  <a:lnTo>
                    <a:pt x="572" y="57"/>
                  </a:lnTo>
                  <a:lnTo>
                    <a:pt x="572" y="742"/>
                  </a:lnTo>
                  <a:lnTo>
                    <a:pt x="569" y="761"/>
                  </a:lnTo>
                  <a:lnTo>
                    <a:pt x="562" y="777"/>
                  </a:lnTo>
                  <a:lnTo>
                    <a:pt x="550" y="789"/>
                  </a:lnTo>
                  <a:lnTo>
                    <a:pt x="534" y="796"/>
                  </a:lnTo>
                  <a:lnTo>
                    <a:pt x="515" y="799"/>
                  </a:lnTo>
                  <a:lnTo>
                    <a:pt x="57" y="799"/>
                  </a:lnTo>
                  <a:lnTo>
                    <a:pt x="39" y="796"/>
                  </a:lnTo>
                  <a:lnTo>
                    <a:pt x="22" y="789"/>
                  </a:lnTo>
                  <a:lnTo>
                    <a:pt x="10" y="777"/>
                  </a:lnTo>
                  <a:lnTo>
                    <a:pt x="3" y="761"/>
                  </a:lnTo>
                  <a:lnTo>
                    <a:pt x="0" y="742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9" name="Freeform 1450"/>
            <p:cNvSpPr>
              <a:spLocks/>
            </p:cNvSpPr>
            <p:nvPr/>
          </p:nvSpPr>
          <p:spPr bwMode="auto">
            <a:xfrm>
              <a:off x="5681663" y="6000750"/>
              <a:ext cx="90488" cy="19050"/>
            </a:xfrm>
            <a:custGeom>
              <a:avLst/>
              <a:gdLst>
                <a:gd name="T0" fmla="*/ 57 w 572"/>
                <a:gd name="T1" fmla="*/ 0 h 114"/>
                <a:gd name="T2" fmla="*/ 515 w 572"/>
                <a:gd name="T3" fmla="*/ 0 h 114"/>
                <a:gd name="T4" fmla="*/ 535 w 572"/>
                <a:gd name="T5" fmla="*/ 3 h 114"/>
                <a:gd name="T6" fmla="*/ 551 w 572"/>
                <a:gd name="T7" fmla="*/ 10 h 114"/>
                <a:gd name="T8" fmla="*/ 562 w 572"/>
                <a:gd name="T9" fmla="*/ 23 h 114"/>
                <a:gd name="T10" fmla="*/ 570 w 572"/>
                <a:gd name="T11" fmla="*/ 38 h 114"/>
                <a:gd name="T12" fmla="*/ 572 w 572"/>
                <a:gd name="T13" fmla="*/ 57 h 114"/>
                <a:gd name="T14" fmla="*/ 570 w 572"/>
                <a:gd name="T15" fmla="*/ 77 h 114"/>
                <a:gd name="T16" fmla="*/ 562 w 572"/>
                <a:gd name="T17" fmla="*/ 93 h 114"/>
                <a:gd name="T18" fmla="*/ 551 w 572"/>
                <a:gd name="T19" fmla="*/ 104 h 114"/>
                <a:gd name="T20" fmla="*/ 535 w 572"/>
                <a:gd name="T21" fmla="*/ 112 h 114"/>
                <a:gd name="T22" fmla="*/ 515 w 572"/>
                <a:gd name="T23" fmla="*/ 114 h 114"/>
                <a:gd name="T24" fmla="*/ 57 w 572"/>
                <a:gd name="T25" fmla="*/ 114 h 114"/>
                <a:gd name="T26" fmla="*/ 39 w 572"/>
                <a:gd name="T27" fmla="*/ 112 h 114"/>
                <a:gd name="T28" fmla="*/ 23 w 572"/>
                <a:gd name="T29" fmla="*/ 104 h 114"/>
                <a:gd name="T30" fmla="*/ 11 w 572"/>
                <a:gd name="T31" fmla="*/ 93 h 114"/>
                <a:gd name="T32" fmla="*/ 3 w 572"/>
                <a:gd name="T33" fmla="*/ 77 h 114"/>
                <a:gd name="T34" fmla="*/ 0 w 572"/>
                <a:gd name="T35" fmla="*/ 57 h 114"/>
                <a:gd name="T36" fmla="*/ 3 w 572"/>
                <a:gd name="T37" fmla="*/ 38 h 114"/>
                <a:gd name="T38" fmla="*/ 11 w 572"/>
                <a:gd name="T39" fmla="*/ 23 h 114"/>
                <a:gd name="T40" fmla="*/ 23 w 572"/>
                <a:gd name="T41" fmla="*/ 10 h 114"/>
                <a:gd name="T42" fmla="*/ 39 w 572"/>
                <a:gd name="T43" fmla="*/ 3 h 114"/>
                <a:gd name="T44" fmla="*/ 57 w 5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2" h="114">
                  <a:moveTo>
                    <a:pt x="57" y="0"/>
                  </a:moveTo>
                  <a:lnTo>
                    <a:pt x="515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2" y="23"/>
                  </a:lnTo>
                  <a:lnTo>
                    <a:pt x="570" y="38"/>
                  </a:lnTo>
                  <a:lnTo>
                    <a:pt x="572" y="57"/>
                  </a:lnTo>
                  <a:lnTo>
                    <a:pt x="570" y="77"/>
                  </a:lnTo>
                  <a:lnTo>
                    <a:pt x="562" y="93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5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0" name="Freeform 1451"/>
            <p:cNvSpPr>
              <a:spLocks/>
            </p:cNvSpPr>
            <p:nvPr/>
          </p:nvSpPr>
          <p:spPr bwMode="auto">
            <a:xfrm>
              <a:off x="5681663" y="6046788"/>
              <a:ext cx="90488" cy="17463"/>
            </a:xfrm>
            <a:custGeom>
              <a:avLst/>
              <a:gdLst>
                <a:gd name="T0" fmla="*/ 57 w 572"/>
                <a:gd name="T1" fmla="*/ 0 h 114"/>
                <a:gd name="T2" fmla="*/ 515 w 572"/>
                <a:gd name="T3" fmla="*/ 0 h 114"/>
                <a:gd name="T4" fmla="*/ 535 w 572"/>
                <a:gd name="T5" fmla="*/ 2 h 114"/>
                <a:gd name="T6" fmla="*/ 551 w 572"/>
                <a:gd name="T7" fmla="*/ 10 h 114"/>
                <a:gd name="T8" fmla="*/ 562 w 572"/>
                <a:gd name="T9" fmla="*/ 22 h 114"/>
                <a:gd name="T10" fmla="*/ 570 w 572"/>
                <a:gd name="T11" fmla="*/ 37 h 114"/>
                <a:gd name="T12" fmla="*/ 572 w 572"/>
                <a:gd name="T13" fmla="*/ 57 h 114"/>
                <a:gd name="T14" fmla="*/ 570 w 572"/>
                <a:gd name="T15" fmla="*/ 76 h 114"/>
                <a:gd name="T16" fmla="*/ 562 w 572"/>
                <a:gd name="T17" fmla="*/ 91 h 114"/>
                <a:gd name="T18" fmla="*/ 551 w 572"/>
                <a:gd name="T19" fmla="*/ 104 h 114"/>
                <a:gd name="T20" fmla="*/ 535 w 572"/>
                <a:gd name="T21" fmla="*/ 111 h 114"/>
                <a:gd name="T22" fmla="*/ 515 w 572"/>
                <a:gd name="T23" fmla="*/ 114 h 114"/>
                <a:gd name="T24" fmla="*/ 57 w 572"/>
                <a:gd name="T25" fmla="*/ 114 h 114"/>
                <a:gd name="T26" fmla="*/ 39 w 572"/>
                <a:gd name="T27" fmla="*/ 111 h 114"/>
                <a:gd name="T28" fmla="*/ 23 w 572"/>
                <a:gd name="T29" fmla="*/ 104 h 114"/>
                <a:gd name="T30" fmla="*/ 11 w 572"/>
                <a:gd name="T31" fmla="*/ 91 h 114"/>
                <a:gd name="T32" fmla="*/ 3 w 572"/>
                <a:gd name="T33" fmla="*/ 76 h 114"/>
                <a:gd name="T34" fmla="*/ 0 w 572"/>
                <a:gd name="T35" fmla="*/ 57 h 114"/>
                <a:gd name="T36" fmla="*/ 3 w 572"/>
                <a:gd name="T37" fmla="*/ 37 h 114"/>
                <a:gd name="T38" fmla="*/ 11 w 572"/>
                <a:gd name="T39" fmla="*/ 22 h 114"/>
                <a:gd name="T40" fmla="*/ 23 w 572"/>
                <a:gd name="T41" fmla="*/ 10 h 114"/>
                <a:gd name="T42" fmla="*/ 39 w 572"/>
                <a:gd name="T43" fmla="*/ 2 h 114"/>
                <a:gd name="T44" fmla="*/ 57 w 5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2" h="114">
                  <a:moveTo>
                    <a:pt x="57" y="0"/>
                  </a:moveTo>
                  <a:lnTo>
                    <a:pt x="515" y="0"/>
                  </a:lnTo>
                  <a:lnTo>
                    <a:pt x="535" y="2"/>
                  </a:lnTo>
                  <a:lnTo>
                    <a:pt x="551" y="10"/>
                  </a:lnTo>
                  <a:lnTo>
                    <a:pt x="562" y="22"/>
                  </a:lnTo>
                  <a:lnTo>
                    <a:pt x="570" y="37"/>
                  </a:lnTo>
                  <a:lnTo>
                    <a:pt x="572" y="57"/>
                  </a:lnTo>
                  <a:lnTo>
                    <a:pt x="570" y="76"/>
                  </a:lnTo>
                  <a:lnTo>
                    <a:pt x="562" y="91"/>
                  </a:lnTo>
                  <a:lnTo>
                    <a:pt x="551" y="104"/>
                  </a:lnTo>
                  <a:lnTo>
                    <a:pt x="535" y="111"/>
                  </a:lnTo>
                  <a:lnTo>
                    <a:pt x="515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1" name="Freeform 1452"/>
            <p:cNvSpPr>
              <a:spLocks/>
            </p:cNvSpPr>
            <p:nvPr/>
          </p:nvSpPr>
          <p:spPr bwMode="auto">
            <a:xfrm>
              <a:off x="5681663" y="6091238"/>
              <a:ext cx="90488" cy="19050"/>
            </a:xfrm>
            <a:custGeom>
              <a:avLst/>
              <a:gdLst>
                <a:gd name="T0" fmla="*/ 57 w 572"/>
                <a:gd name="T1" fmla="*/ 0 h 114"/>
                <a:gd name="T2" fmla="*/ 515 w 572"/>
                <a:gd name="T3" fmla="*/ 0 h 114"/>
                <a:gd name="T4" fmla="*/ 535 w 572"/>
                <a:gd name="T5" fmla="*/ 3 h 114"/>
                <a:gd name="T6" fmla="*/ 551 w 572"/>
                <a:gd name="T7" fmla="*/ 10 h 114"/>
                <a:gd name="T8" fmla="*/ 562 w 572"/>
                <a:gd name="T9" fmla="*/ 23 h 114"/>
                <a:gd name="T10" fmla="*/ 570 w 572"/>
                <a:gd name="T11" fmla="*/ 38 h 114"/>
                <a:gd name="T12" fmla="*/ 572 w 572"/>
                <a:gd name="T13" fmla="*/ 57 h 114"/>
                <a:gd name="T14" fmla="*/ 570 w 572"/>
                <a:gd name="T15" fmla="*/ 76 h 114"/>
                <a:gd name="T16" fmla="*/ 562 w 572"/>
                <a:gd name="T17" fmla="*/ 92 h 114"/>
                <a:gd name="T18" fmla="*/ 551 w 572"/>
                <a:gd name="T19" fmla="*/ 104 h 114"/>
                <a:gd name="T20" fmla="*/ 535 w 572"/>
                <a:gd name="T21" fmla="*/ 111 h 114"/>
                <a:gd name="T22" fmla="*/ 515 w 572"/>
                <a:gd name="T23" fmla="*/ 114 h 114"/>
                <a:gd name="T24" fmla="*/ 57 w 572"/>
                <a:gd name="T25" fmla="*/ 114 h 114"/>
                <a:gd name="T26" fmla="*/ 39 w 572"/>
                <a:gd name="T27" fmla="*/ 111 h 114"/>
                <a:gd name="T28" fmla="*/ 23 w 572"/>
                <a:gd name="T29" fmla="*/ 104 h 114"/>
                <a:gd name="T30" fmla="*/ 11 w 572"/>
                <a:gd name="T31" fmla="*/ 92 h 114"/>
                <a:gd name="T32" fmla="*/ 3 w 572"/>
                <a:gd name="T33" fmla="*/ 76 h 114"/>
                <a:gd name="T34" fmla="*/ 0 w 572"/>
                <a:gd name="T35" fmla="*/ 57 h 114"/>
                <a:gd name="T36" fmla="*/ 3 w 572"/>
                <a:gd name="T37" fmla="*/ 38 h 114"/>
                <a:gd name="T38" fmla="*/ 11 w 572"/>
                <a:gd name="T39" fmla="*/ 23 h 114"/>
                <a:gd name="T40" fmla="*/ 23 w 572"/>
                <a:gd name="T41" fmla="*/ 10 h 114"/>
                <a:gd name="T42" fmla="*/ 39 w 572"/>
                <a:gd name="T43" fmla="*/ 3 h 114"/>
                <a:gd name="T44" fmla="*/ 57 w 5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2" h="114">
                  <a:moveTo>
                    <a:pt x="57" y="0"/>
                  </a:moveTo>
                  <a:lnTo>
                    <a:pt x="515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2" y="23"/>
                  </a:lnTo>
                  <a:lnTo>
                    <a:pt x="570" y="38"/>
                  </a:lnTo>
                  <a:lnTo>
                    <a:pt x="572" y="57"/>
                  </a:lnTo>
                  <a:lnTo>
                    <a:pt x="570" y="76"/>
                  </a:lnTo>
                  <a:lnTo>
                    <a:pt x="562" y="92"/>
                  </a:lnTo>
                  <a:lnTo>
                    <a:pt x="551" y="104"/>
                  </a:lnTo>
                  <a:lnTo>
                    <a:pt x="535" y="111"/>
                  </a:lnTo>
                  <a:lnTo>
                    <a:pt x="515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2" name="Freeform 1453"/>
            <p:cNvSpPr>
              <a:spLocks/>
            </p:cNvSpPr>
            <p:nvPr/>
          </p:nvSpPr>
          <p:spPr bwMode="auto">
            <a:xfrm>
              <a:off x="5508625" y="6027738"/>
              <a:ext cx="17463" cy="55563"/>
            </a:xfrm>
            <a:custGeom>
              <a:avLst/>
              <a:gdLst>
                <a:gd name="T0" fmla="*/ 57 w 115"/>
                <a:gd name="T1" fmla="*/ 0 h 342"/>
                <a:gd name="T2" fmla="*/ 77 w 115"/>
                <a:gd name="T3" fmla="*/ 3 h 342"/>
                <a:gd name="T4" fmla="*/ 93 w 115"/>
                <a:gd name="T5" fmla="*/ 10 h 342"/>
                <a:gd name="T6" fmla="*/ 104 w 115"/>
                <a:gd name="T7" fmla="*/ 21 h 342"/>
                <a:gd name="T8" fmla="*/ 112 w 115"/>
                <a:gd name="T9" fmla="*/ 38 h 342"/>
                <a:gd name="T10" fmla="*/ 115 w 115"/>
                <a:gd name="T11" fmla="*/ 57 h 342"/>
                <a:gd name="T12" fmla="*/ 115 w 115"/>
                <a:gd name="T13" fmla="*/ 284 h 342"/>
                <a:gd name="T14" fmla="*/ 112 w 115"/>
                <a:gd name="T15" fmla="*/ 304 h 342"/>
                <a:gd name="T16" fmla="*/ 104 w 115"/>
                <a:gd name="T17" fmla="*/ 320 h 342"/>
                <a:gd name="T18" fmla="*/ 93 w 115"/>
                <a:gd name="T19" fmla="*/ 331 h 342"/>
                <a:gd name="T20" fmla="*/ 77 w 115"/>
                <a:gd name="T21" fmla="*/ 339 h 342"/>
                <a:gd name="T22" fmla="*/ 57 w 115"/>
                <a:gd name="T23" fmla="*/ 342 h 342"/>
                <a:gd name="T24" fmla="*/ 38 w 115"/>
                <a:gd name="T25" fmla="*/ 339 h 342"/>
                <a:gd name="T26" fmla="*/ 23 w 115"/>
                <a:gd name="T27" fmla="*/ 331 h 342"/>
                <a:gd name="T28" fmla="*/ 10 w 115"/>
                <a:gd name="T29" fmla="*/ 320 h 342"/>
                <a:gd name="T30" fmla="*/ 3 w 115"/>
                <a:gd name="T31" fmla="*/ 304 h 342"/>
                <a:gd name="T32" fmla="*/ 0 w 115"/>
                <a:gd name="T33" fmla="*/ 284 h 342"/>
                <a:gd name="T34" fmla="*/ 0 w 115"/>
                <a:gd name="T35" fmla="*/ 57 h 342"/>
                <a:gd name="T36" fmla="*/ 3 w 115"/>
                <a:gd name="T37" fmla="*/ 38 h 342"/>
                <a:gd name="T38" fmla="*/ 10 w 115"/>
                <a:gd name="T39" fmla="*/ 21 h 342"/>
                <a:gd name="T40" fmla="*/ 23 w 115"/>
                <a:gd name="T41" fmla="*/ 10 h 342"/>
                <a:gd name="T42" fmla="*/ 38 w 115"/>
                <a:gd name="T43" fmla="*/ 3 h 342"/>
                <a:gd name="T44" fmla="*/ 57 w 115"/>
                <a:gd name="T4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342">
                  <a:moveTo>
                    <a:pt x="57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284"/>
                  </a:lnTo>
                  <a:lnTo>
                    <a:pt x="112" y="304"/>
                  </a:lnTo>
                  <a:lnTo>
                    <a:pt x="104" y="320"/>
                  </a:lnTo>
                  <a:lnTo>
                    <a:pt x="93" y="331"/>
                  </a:lnTo>
                  <a:lnTo>
                    <a:pt x="77" y="339"/>
                  </a:lnTo>
                  <a:lnTo>
                    <a:pt x="57" y="342"/>
                  </a:lnTo>
                  <a:lnTo>
                    <a:pt x="38" y="339"/>
                  </a:lnTo>
                  <a:lnTo>
                    <a:pt x="23" y="331"/>
                  </a:lnTo>
                  <a:lnTo>
                    <a:pt x="10" y="320"/>
                  </a:lnTo>
                  <a:lnTo>
                    <a:pt x="3" y="304"/>
                  </a:lnTo>
                  <a:lnTo>
                    <a:pt x="0" y="28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3" name="Freeform 1454"/>
            <p:cNvSpPr>
              <a:spLocks/>
            </p:cNvSpPr>
            <p:nvPr/>
          </p:nvSpPr>
          <p:spPr bwMode="auto">
            <a:xfrm>
              <a:off x="5545138" y="6019800"/>
              <a:ext cx="17463" cy="71438"/>
            </a:xfrm>
            <a:custGeom>
              <a:avLst/>
              <a:gdLst>
                <a:gd name="T0" fmla="*/ 58 w 115"/>
                <a:gd name="T1" fmla="*/ 0 h 457"/>
                <a:gd name="T2" fmla="*/ 76 w 115"/>
                <a:gd name="T3" fmla="*/ 3 h 457"/>
                <a:gd name="T4" fmla="*/ 92 w 115"/>
                <a:gd name="T5" fmla="*/ 11 h 457"/>
                <a:gd name="T6" fmla="*/ 104 w 115"/>
                <a:gd name="T7" fmla="*/ 22 h 457"/>
                <a:gd name="T8" fmla="*/ 112 w 115"/>
                <a:gd name="T9" fmla="*/ 39 h 457"/>
                <a:gd name="T10" fmla="*/ 115 w 115"/>
                <a:gd name="T11" fmla="*/ 58 h 457"/>
                <a:gd name="T12" fmla="*/ 115 w 115"/>
                <a:gd name="T13" fmla="*/ 400 h 457"/>
                <a:gd name="T14" fmla="*/ 112 w 115"/>
                <a:gd name="T15" fmla="*/ 419 h 457"/>
                <a:gd name="T16" fmla="*/ 104 w 115"/>
                <a:gd name="T17" fmla="*/ 435 h 457"/>
                <a:gd name="T18" fmla="*/ 92 w 115"/>
                <a:gd name="T19" fmla="*/ 446 h 457"/>
                <a:gd name="T20" fmla="*/ 76 w 115"/>
                <a:gd name="T21" fmla="*/ 455 h 457"/>
                <a:gd name="T22" fmla="*/ 58 w 115"/>
                <a:gd name="T23" fmla="*/ 457 h 457"/>
                <a:gd name="T24" fmla="*/ 39 w 115"/>
                <a:gd name="T25" fmla="*/ 455 h 457"/>
                <a:gd name="T26" fmla="*/ 22 w 115"/>
                <a:gd name="T27" fmla="*/ 446 h 457"/>
                <a:gd name="T28" fmla="*/ 11 w 115"/>
                <a:gd name="T29" fmla="*/ 435 h 457"/>
                <a:gd name="T30" fmla="*/ 3 w 115"/>
                <a:gd name="T31" fmla="*/ 419 h 457"/>
                <a:gd name="T32" fmla="*/ 0 w 115"/>
                <a:gd name="T33" fmla="*/ 400 h 457"/>
                <a:gd name="T34" fmla="*/ 0 w 115"/>
                <a:gd name="T35" fmla="*/ 58 h 457"/>
                <a:gd name="T36" fmla="*/ 3 w 115"/>
                <a:gd name="T37" fmla="*/ 39 h 457"/>
                <a:gd name="T38" fmla="*/ 11 w 115"/>
                <a:gd name="T39" fmla="*/ 22 h 457"/>
                <a:gd name="T40" fmla="*/ 22 w 115"/>
                <a:gd name="T41" fmla="*/ 11 h 457"/>
                <a:gd name="T42" fmla="*/ 39 w 115"/>
                <a:gd name="T43" fmla="*/ 3 h 457"/>
                <a:gd name="T44" fmla="*/ 58 w 115"/>
                <a:gd name="T4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400"/>
                  </a:lnTo>
                  <a:lnTo>
                    <a:pt x="112" y="419"/>
                  </a:lnTo>
                  <a:lnTo>
                    <a:pt x="104" y="435"/>
                  </a:lnTo>
                  <a:lnTo>
                    <a:pt x="92" y="446"/>
                  </a:lnTo>
                  <a:lnTo>
                    <a:pt x="76" y="455"/>
                  </a:lnTo>
                  <a:lnTo>
                    <a:pt x="58" y="457"/>
                  </a:lnTo>
                  <a:lnTo>
                    <a:pt x="39" y="455"/>
                  </a:lnTo>
                  <a:lnTo>
                    <a:pt x="22" y="446"/>
                  </a:lnTo>
                  <a:lnTo>
                    <a:pt x="11" y="435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4" name="Freeform 1455"/>
            <p:cNvSpPr>
              <a:spLocks/>
            </p:cNvSpPr>
            <p:nvPr/>
          </p:nvSpPr>
          <p:spPr bwMode="auto">
            <a:xfrm>
              <a:off x="5581650" y="6010275"/>
              <a:ext cx="17463" cy="90488"/>
            </a:xfrm>
            <a:custGeom>
              <a:avLst/>
              <a:gdLst>
                <a:gd name="T0" fmla="*/ 56 w 113"/>
                <a:gd name="T1" fmla="*/ 0 h 571"/>
                <a:gd name="T2" fmla="*/ 76 w 113"/>
                <a:gd name="T3" fmla="*/ 3 h 571"/>
                <a:gd name="T4" fmla="*/ 91 w 113"/>
                <a:gd name="T5" fmla="*/ 11 h 571"/>
                <a:gd name="T6" fmla="*/ 103 w 113"/>
                <a:gd name="T7" fmla="*/ 23 h 571"/>
                <a:gd name="T8" fmla="*/ 111 w 113"/>
                <a:gd name="T9" fmla="*/ 39 h 571"/>
                <a:gd name="T10" fmla="*/ 113 w 113"/>
                <a:gd name="T11" fmla="*/ 57 h 571"/>
                <a:gd name="T12" fmla="*/ 113 w 113"/>
                <a:gd name="T13" fmla="*/ 514 h 571"/>
                <a:gd name="T14" fmla="*/ 111 w 113"/>
                <a:gd name="T15" fmla="*/ 533 h 571"/>
                <a:gd name="T16" fmla="*/ 103 w 113"/>
                <a:gd name="T17" fmla="*/ 549 h 571"/>
                <a:gd name="T18" fmla="*/ 91 w 113"/>
                <a:gd name="T19" fmla="*/ 560 h 571"/>
                <a:gd name="T20" fmla="*/ 76 w 113"/>
                <a:gd name="T21" fmla="*/ 569 h 571"/>
                <a:gd name="T22" fmla="*/ 56 w 113"/>
                <a:gd name="T23" fmla="*/ 571 h 571"/>
                <a:gd name="T24" fmla="*/ 37 w 113"/>
                <a:gd name="T25" fmla="*/ 569 h 571"/>
                <a:gd name="T26" fmla="*/ 21 w 113"/>
                <a:gd name="T27" fmla="*/ 560 h 571"/>
                <a:gd name="T28" fmla="*/ 9 w 113"/>
                <a:gd name="T29" fmla="*/ 549 h 571"/>
                <a:gd name="T30" fmla="*/ 2 w 113"/>
                <a:gd name="T31" fmla="*/ 533 h 571"/>
                <a:gd name="T32" fmla="*/ 0 w 113"/>
                <a:gd name="T33" fmla="*/ 514 h 571"/>
                <a:gd name="T34" fmla="*/ 0 w 113"/>
                <a:gd name="T35" fmla="*/ 57 h 571"/>
                <a:gd name="T36" fmla="*/ 2 w 113"/>
                <a:gd name="T37" fmla="*/ 39 h 571"/>
                <a:gd name="T38" fmla="*/ 9 w 113"/>
                <a:gd name="T39" fmla="*/ 23 h 571"/>
                <a:gd name="T40" fmla="*/ 21 w 113"/>
                <a:gd name="T41" fmla="*/ 11 h 571"/>
                <a:gd name="T42" fmla="*/ 37 w 113"/>
                <a:gd name="T43" fmla="*/ 3 h 571"/>
                <a:gd name="T44" fmla="*/ 56 w 113"/>
                <a:gd name="T45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571">
                  <a:moveTo>
                    <a:pt x="56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3" y="514"/>
                  </a:lnTo>
                  <a:lnTo>
                    <a:pt x="111" y="533"/>
                  </a:lnTo>
                  <a:lnTo>
                    <a:pt x="103" y="549"/>
                  </a:lnTo>
                  <a:lnTo>
                    <a:pt x="91" y="560"/>
                  </a:lnTo>
                  <a:lnTo>
                    <a:pt x="76" y="569"/>
                  </a:lnTo>
                  <a:lnTo>
                    <a:pt x="56" y="571"/>
                  </a:lnTo>
                  <a:lnTo>
                    <a:pt x="37" y="569"/>
                  </a:lnTo>
                  <a:lnTo>
                    <a:pt x="21" y="560"/>
                  </a:lnTo>
                  <a:lnTo>
                    <a:pt x="9" y="549"/>
                  </a:lnTo>
                  <a:lnTo>
                    <a:pt x="2" y="533"/>
                  </a:lnTo>
                  <a:lnTo>
                    <a:pt x="0" y="51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3"/>
                  </a:lnTo>
                  <a:lnTo>
                    <a:pt x="21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5" name="Freeform 1456"/>
            <p:cNvSpPr>
              <a:spLocks/>
            </p:cNvSpPr>
            <p:nvPr/>
          </p:nvSpPr>
          <p:spPr bwMode="auto">
            <a:xfrm>
              <a:off x="5616575" y="6000750"/>
              <a:ext cx="19050" cy="109538"/>
            </a:xfrm>
            <a:custGeom>
              <a:avLst/>
              <a:gdLst>
                <a:gd name="T0" fmla="*/ 57 w 115"/>
                <a:gd name="T1" fmla="*/ 0 h 685"/>
                <a:gd name="T2" fmla="*/ 76 w 115"/>
                <a:gd name="T3" fmla="*/ 3 h 685"/>
                <a:gd name="T4" fmla="*/ 93 w 115"/>
                <a:gd name="T5" fmla="*/ 10 h 685"/>
                <a:gd name="T6" fmla="*/ 104 w 115"/>
                <a:gd name="T7" fmla="*/ 23 h 685"/>
                <a:gd name="T8" fmla="*/ 111 w 115"/>
                <a:gd name="T9" fmla="*/ 38 h 685"/>
                <a:gd name="T10" fmla="*/ 115 w 115"/>
                <a:gd name="T11" fmla="*/ 57 h 685"/>
                <a:gd name="T12" fmla="*/ 115 w 115"/>
                <a:gd name="T13" fmla="*/ 628 h 685"/>
                <a:gd name="T14" fmla="*/ 111 w 115"/>
                <a:gd name="T15" fmla="*/ 647 h 685"/>
                <a:gd name="T16" fmla="*/ 104 w 115"/>
                <a:gd name="T17" fmla="*/ 663 h 685"/>
                <a:gd name="T18" fmla="*/ 93 w 115"/>
                <a:gd name="T19" fmla="*/ 675 h 685"/>
                <a:gd name="T20" fmla="*/ 76 w 115"/>
                <a:gd name="T21" fmla="*/ 682 h 685"/>
                <a:gd name="T22" fmla="*/ 57 w 115"/>
                <a:gd name="T23" fmla="*/ 685 h 685"/>
                <a:gd name="T24" fmla="*/ 38 w 115"/>
                <a:gd name="T25" fmla="*/ 682 h 685"/>
                <a:gd name="T26" fmla="*/ 22 w 115"/>
                <a:gd name="T27" fmla="*/ 675 h 685"/>
                <a:gd name="T28" fmla="*/ 10 w 115"/>
                <a:gd name="T29" fmla="*/ 663 h 685"/>
                <a:gd name="T30" fmla="*/ 3 w 115"/>
                <a:gd name="T31" fmla="*/ 647 h 685"/>
                <a:gd name="T32" fmla="*/ 0 w 115"/>
                <a:gd name="T33" fmla="*/ 628 h 685"/>
                <a:gd name="T34" fmla="*/ 0 w 115"/>
                <a:gd name="T35" fmla="*/ 57 h 685"/>
                <a:gd name="T36" fmla="*/ 3 w 115"/>
                <a:gd name="T37" fmla="*/ 38 h 685"/>
                <a:gd name="T38" fmla="*/ 10 w 115"/>
                <a:gd name="T39" fmla="*/ 23 h 685"/>
                <a:gd name="T40" fmla="*/ 22 w 115"/>
                <a:gd name="T41" fmla="*/ 10 h 685"/>
                <a:gd name="T42" fmla="*/ 38 w 115"/>
                <a:gd name="T43" fmla="*/ 3 h 685"/>
                <a:gd name="T44" fmla="*/ 57 w 115"/>
                <a:gd name="T45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685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5" y="628"/>
                  </a:lnTo>
                  <a:lnTo>
                    <a:pt x="111" y="647"/>
                  </a:lnTo>
                  <a:lnTo>
                    <a:pt x="104" y="663"/>
                  </a:lnTo>
                  <a:lnTo>
                    <a:pt x="93" y="675"/>
                  </a:lnTo>
                  <a:lnTo>
                    <a:pt x="76" y="682"/>
                  </a:lnTo>
                  <a:lnTo>
                    <a:pt x="57" y="685"/>
                  </a:lnTo>
                  <a:lnTo>
                    <a:pt x="38" y="682"/>
                  </a:lnTo>
                  <a:lnTo>
                    <a:pt x="22" y="675"/>
                  </a:lnTo>
                  <a:lnTo>
                    <a:pt x="10" y="663"/>
                  </a:lnTo>
                  <a:lnTo>
                    <a:pt x="3" y="647"/>
                  </a:lnTo>
                  <a:lnTo>
                    <a:pt x="0" y="628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6" name="Group 2115"/>
          <p:cNvGrpSpPr/>
          <p:nvPr/>
        </p:nvGrpSpPr>
        <p:grpSpPr>
          <a:xfrm>
            <a:off x="4415082" y="5927367"/>
            <a:ext cx="546100" cy="255588"/>
            <a:chOff x="4414838" y="5927725"/>
            <a:chExt cx="546100" cy="255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00" name="Freeform 1461"/>
            <p:cNvSpPr>
              <a:spLocks/>
            </p:cNvSpPr>
            <p:nvPr/>
          </p:nvSpPr>
          <p:spPr bwMode="auto">
            <a:xfrm>
              <a:off x="4651376" y="5991225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1" name="Freeform 1462"/>
            <p:cNvSpPr>
              <a:spLocks/>
            </p:cNvSpPr>
            <p:nvPr/>
          </p:nvSpPr>
          <p:spPr bwMode="auto">
            <a:xfrm>
              <a:off x="4651376" y="6027738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2" name="Freeform 1463"/>
            <p:cNvSpPr>
              <a:spLocks/>
            </p:cNvSpPr>
            <p:nvPr/>
          </p:nvSpPr>
          <p:spPr bwMode="auto">
            <a:xfrm>
              <a:off x="4651376" y="6064250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3" name="Freeform 1464"/>
            <p:cNvSpPr>
              <a:spLocks/>
            </p:cNvSpPr>
            <p:nvPr/>
          </p:nvSpPr>
          <p:spPr bwMode="auto">
            <a:xfrm>
              <a:off x="4651376" y="6100763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4" name="Freeform 1465"/>
            <p:cNvSpPr>
              <a:spLocks noEditPoints="1"/>
            </p:cNvSpPr>
            <p:nvPr/>
          </p:nvSpPr>
          <p:spPr bwMode="auto">
            <a:xfrm>
              <a:off x="4814888" y="5927725"/>
              <a:ext cx="146050" cy="255588"/>
            </a:xfrm>
            <a:custGeom>
              <a:avLst/>
              <a:gdLst>
                <a:gd name="T0" fmla="*/ 114 w 917"/>
                <a:gd name="T1" fmla="*/ 1495 h 1610"/>
                <a:gd name="T2" fmla="*/ 453 w 917"/>
                <a:gd name="T3" fmla="*/ 1329 h 1610"/>
                <a:gd name="T4" fmla="*/ 420 w 917"/>
                <a:gd name="T5" fmla="*/ 1295 h 1610"/>
                <a:gd name="T6" fmla="*/ 403 w 917"/>
                <a:gd name="T7" fmla="*/ 1255 h 1610"/>
                <a:gd name="T8" fmla="*/ 401 w 917"/>
                <a:gd name="T9" fmla="*/ 1081 h 1610"/>
                <a:gd name="T10" fmla="*/ 410 w 917"/>
                <a:gd name="T11" fmla="*/ 1035 h 1610"/>
                <a:gd name="T12" fmla="*/ 436 w 917"/>
                <a:gd name="T13" fmla="*/ 998 h 1610"/>
                <a:gd name="T14" fmla="*/ 475 w 917"/>
                <a:gd name="T15" fmla="*/ 973 h 1610"/>
                <a:gd name="T16" fmla="*/ 802 w 917"/>
                <a:gd name="T17" fmla="*/ 920 h 1610"/>
                <a:gd name="T18" fmla="*/ 499 w 917"/>
                <a:gd name="T19" fmla="*/ 627 h 1610"/>
                <a:gd name="T20" fmla="*/ 454 w 917"/>
                <a:gd name="T21" fmla="*/ 612 h 1610"/>
                <a:gd name="T22" fmla="*/ 421 w 917"/>
                <a:gd name="T23" fmla="*/ 579 h 1610"/>
                <a:gd name="T24" fmla="*/ 403 w 917"/>
                <a:gd name="T25" fmla="*/ 536 h 1610"/>
                <a:gd name="T26" fmla="*/ 401 w 917"/>
                <a:gd name="T27" fmla="*/ 380 h 1610"/>
                <a:gd name="T28" fmla="*/ 411 w 917"/>
                <a:gd name="T29" fmla="*/ 335 h 1610"/>
                <a:gd name="T30" fmla="*/ 436 w 917"/>
                <a:gd name="T31" fmla="*/ 297 h 1610"/>
                <a:gd name="T32" fmla="*/ 716 w 917"/>
                <a:gd name="T33" fmla="*/ 115 h 1610"/>
                <a:gd name="T34" fmla="*/ 57 w 917"/>
                <a:gd name="T35" fmla="*/ 0 h 1610"/>
                <a:gd name="T36" fmla="*/ 853 w 917"/>
                <a:gd name="T37" fmla="*/ 2 h 1610"/>
                <a:gd name="T38" fmla="*/ 885 w 917"/>
                <a:gd name="T39" fmla="*/ 16 h 1610"/>
                <a:gd name="T40" fmla="*/ 907 w 917"/>
                <a:gd name="T41" fmla="*/ 42 h 1610"/>
                <a:gd name="T42" fmla="*/ 915 w 917"/>
                <a:gd name="T43" fmla="*/ 78 h 1610"/>
                <a:gd name="T44" fmla="*/ 904 w 917"/>
                <a:gd name="T45" fmla="*/ 117 h 1610"/>
                <a:gd name="T46" fmla="*/ 877 w 917"/>
                <a:gd name="T47" fmla="*/ 150 h 1610"/>
                <a:gd name="T48" fmla="*/ 516 w 917"/>
                <a:gd name="T49" fmla="*/ 529 h 1610"/>
                <a:gd name="T50" fmla="*/ 843 w 917"/>
                <a:gd name="T51" fmla="*/ 580 h 1610"/>
                <a:gd name="T52" fmla="*/ 882 w 917"/>
                <a:gd name="T53" fmla="*/ 605 h 1610"/>
                <a:gd name="T54" fmla="*/ 908 w 917"/>
                <a:gd name="T55" fmla="*/ 643 h 1610"/>
                <a:gd name="T56" fmla="*/ 917 w 917"/>
                <a:gd name="T57" fmla="*/ 690 h 1610"/>
                <a:gd name="T58" fmla="*/ 915 w 917"/>
                <a:gd name="T59" fmla="*/ 962 h 1610"/>
                <a:gd name="T60" fmla="*/ 897 w 917"/>
                <a:gd name="T61" fmla="*/ 1004 h 1610"/>
                <a:gd name="T62" fmla="*/ 864 w 917"/>
                <a:gd name="T63" fmla="*/ 1035 h 1610"/>
                <a:gd name="T64" fmla="*/ 819 w 917"/>
                <a:gd name="T65" fmla="*/ 1053 h 1610"/>
                <a:gd name="T66" fmla="*/ 516 w 917"/>
                <a:gd name="T67" fmla="*/ 1237 h 1610"/>
                <a:gd name="T68" fmla="*/ 893 w 917"/>
                <a:gd name="T69" fmla="*/ 1479 h 1610"/>
                <a:gd name="T70" fmla="*/ 913 w 917"/>
                <a:gd name="T71" fmla="*/ 1516 h 1610"/>
                <a:gd name="T72" fmla="*/ 912 w 917"/>
                <a:gd name="T73" fmla="*/ 1559 h 1610"/>
                <a:gd name="T74" fmla="*/ 892 w 917"/>
                <a:gd name="T75" fmla="*/ 1589 h 1610"/>
                <a:gd name="T76" fmla="*/ 858 w 917"/>
                <a:gd name="T77" fmla="*/ 1608 h 1610"/>
                <a:gd name="T78" fmla="*/ 57 w 917"/>
                <a:gd name="T79" fmla="*/ 1610 h 1610"/>
                <a:gd name="T80" fmla="*/ 22 w 917"/>
                <a:gd name="T81" fmla="*/ 1600 h 1610"/>
                <a:gd name="T82" fmla="*/ 3 w 917"/>
                <a:gd name="T83" fmla="*/ 1572 h 1610"/>
                <a:gd name="T84" fmla="*/ 0 w 917"/>
                <a:gd name="T85" fmla="*/ 58 h 1610"/>
                <a:gd name="T86" fmla="*/ 10 w 917"/>
                <a:gd name="T87" fmla="*/ 23 h 1610"/>
                <a:gd name="T88" fmla="*/ 38 w 917"/>
                <a:gd name="T89" fmla="*/ 3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7" h="1610">
                  <a:moveTo>
                    <a:pt x="114" y="115"/>
                  </a:moveTo>
                  <a:lnTo>
                    <a:pt x="114" y="1495"/>
                  </a:lnTo>
                  <a:lnTo>
                    <a:pt x="716" y="1495"/>
                  </a:lnTo>
                  <a:lnTo>
                    <a:pt x="453" y="1329"/>
                  </a:lnTo>
                  <a:lnTo>
                    <a:pt x="434" y="1313"/>
                  </a:lnTo>
                  <a:lnTo>
                    <a:pt x="420" y="1295"/>
                  </a:lnTo>
                  <a:lnTo>
                    <a:pt x="409" y="1275"/>
                  </a:lnTo>
                  <a:lnTo>
                    <a:pt x="403" y="1255"/>
                  </a:lnTo>
                  <a:lnTo>
                    <a:pt x="401" y="1231"/>
                  </a:lnTo>
                  <a:lnTo>
                    <a:pt x="401" y="1081"/>
                  </a:lnTo>
                  <a:lnTo>
                    <a:pt x="403" y="1057"/>
                  </a:lnTo>
                  <a:lnTo>
                    <a:pt x="410" y="1035"/>
                  </a:lnTo>
                  <a:lnTo>
                    <a:pt x="421" y="1015"/>
                  </a:lnTo>
                  <a:lnTo>
                    <a:pt x="436" y="998"/>
                  </a:lnTo>
                  <a:lnTo>
                    <a:pt x="454" y="984"/>
                  </a:lnTo>
                  <a:lnTo>
                    <a:pt x="475" y="973"/>
                  </a:lnTo>
                  <a:lnTo>
                    <a:pt x="499" y="966"/>
                  </a:lnTo>
                  <a:lnTo>
                    <a:pt x="802" y="920"/>
                  </a:lnTo>
                  <a:lnTo>
                    <a:pt x="802" y="673"/>
                  </a:lnTo>
                  <a:lnTo>
                    <a:pt x="499" y="627"/>
                  </a:lnTo>
                  <a:lnTo>
                    <a:pt x="475" y="622"/>
                  </a:lnTo>
                  <a:lnTo>
                    <a:pt x="454" y="612"/>
                  </a:lnTo>
                  <a:lnTo>
                    <a:pt x="436" y="597"/>
                  </a:lnTo>
                  <a:lnTo>
                    <a:pt x="421" y="579"/>
                  </a:lnTo>
                  <a:lnTo>
                    <a:pt x="410" y="559"/>
                  </a:lnTo>
                  <a:lnTo>
                    <a:pt x="403" y="536"/>
                  </a:lnTo>
                  <a:lnTo>
                    <a:pt x="401" y="512"/>
                  </a:lnTo>
                  <a:lnTo>
                    <a:pt x="401" y="380"/>
                  </a:lnTo>
                  <a:lnTo>
                    <a:pt x="404" y="357"/>
                  </a:lnTo>
                  <a:lnTo>
                    <a:pt x="411" y="335"/>
                  </a:lnTo>
                  <a:lnTo>
                    <a:pt x="422" y="315"/>
                  </a:lnTo>
                  <a:lnTo>
                    <a:pt x="436" y="297"/>
                  </a:lnTo>
                  <a:lnTo>
                    <a:pt x="453" y="282"/>
                  </a:lnTo>
                  <a:lnTo>
                    <a:pt x="716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837" y="0"/>
                  </a:lnTo>
                  <a:lnTo>
                    <a:pt x="853" y="2"/>
                  </a:lnTo>
                  <a:lnTo>
                    <a:pt x="870" y="7"/>
                  </a:lnTo>
                  <a:lnTo>
                    <a:pt x="885" y="16"/>
                  </a:lnTo>
                  <a:lnTo>
                    <a:pt x="897" y="27"/>
                  </a:lnTo>
                  <a:lnTo>
                    <a:pt x="907" y="42"/>
                  </a:lnTo>
                  <a:lnTo>
                    <a:pt x="912" y="58"/>
                  </a:lnTo>
                  <a:lnTo>
                    <a:pt x="915" y="78"/>
                  </a:lnTo>
                  <a:lnTo>
                    <a:pt x="913" y="98"/>
                  </a:lnTo>
                  <a:lnTo>
                    <a:pt x="904" y="117"/>
                  </a:lnTo>
                  <a:lnTo>
                    <a:pt x="893" y="135"/>
                  </a:lnTo>
                  <a:lnTo>
                    <a:pt x="877" y="150"/>
                  </a:lnTo>
                  <a:lnTo>
                    <a:pt x="516" y="380"/>
                  </a:lnTo>
                  <a:lnTo>
                    <a:pt x="516" y="529"/>
                  </a:lnTo>
                  <a:lnTo>
                    <a:pt x="819" y="575"/>
                  </a:lnTo>
                  <a:lnTo>
                    <a:pt x="843" y="580"/>
                  </a:lnTo>
                  <a:lnTo>
                    <a:pt x="864" y="591"/>
                  </a:lnTo>
                  <a:lnTo>
                    <a:pt x="882" y="605"/>
                  </a:lnTo>
                  <a:lnTo>
                    <a:pt x="897" y="623"/>
                  </a:lnTo>
                  <a:lnTo>
                    <a:pt x="908" y="643"/>
                  </a:lnTo>
                  <a:lnTo>
                    <a:pt x="915" y="666"/>
                  </a:lnTo>
                  <a:lnTo>
                    <a:pt x="917" y="690"/>
                  </a:lnTo>
                  <a:lnTo>
                    <a:pt x="917" y="938"/>
                  </a:lnTo>
                  <a:lnTo>
                    <a:pt x="915" y="962"/>
                  </a:lnTo>
                  <a:lnTo>
                    <a:pt x="908" y="984"/>
                  </a:lnTo>
                  <a:lnTo>
                    <a:pt x="897" y="1004"/>
                  </a:lnTo>
                  <a:lnTo>
                    <a:pt x="882" y="1020"/>
                  </a:lnTo>
                  <a:lnTo>
                    <a:pt x="864" y="1035"/>
                  </a:lnTo>
                  <a:lnTo>
                    <a:pt x="843" y="1045"/>
                  </a:lnTo>
                  <a:lnTo>
                    <a:pt x="819" y="1053"/>
                  </a:lnTo>
                  <a:lnTo>
                    <a:pt x="516" y="1087"/>
                  </a:lnTo>
                  <a:lnTo>
                    <a:pt x="516" y="1237"/>
                  </a:lnTo>
                  <a:lnTo>
                    <a:pt x="877" y="1467"/>
                  </a:lnTo>
                  <a:lnTo>
                    <a:pt x="893" y="1479"/>
                  </a:lnTo>
                  <a:lnTo>
                    <a:pt x="904" y="1496"/>
                  </a:lnTo>
                  <a:lnTo>
                    <a:pt x="913" y="1516"/>
                  </a:lnTo>
                  <a:lnTo>
                    <a:pt x="915" y="1537"/>
                  </a:lnTo>
                  <a:lnTo>
                    <a:pt x="912" y="1559"/>
                  </a:lnTo>
                  <a:lnTo>
                    <a:pt x="904" y="1574"/>
                  </a:lnTo>
                  <a:lnTo>
                    <a:pt x="892" y="1589"/>
                  </a:lnTo>
                  <a:lnTo>
                    <a:pt x="876" y="1601"/>
                  </a:lnTo>
                  <a:lnTo>
                    <a:pt x="858" y="1608"/>
                  </a:lnTo>
                  <a:lnTo>
                    <a:pt x="837" y="1610"/>
                  </a:lnTo>
                  <a:lnTo>
                    <a:pt x="57" y="1610"/>
                  </a:lnTo>
                  <a:lnTo>
                    <a:pt x="38" y="1608"/>
                  </a:lnTo>
                  <a:lnTo>
                    <a:pt x="22" y="1600"/>
                  </a:lnTo>
                  <a:lnTo>
                    <a:pt x="10" y="1588"/>
                  </a:lnTo>
                  <a:lnTo>
                    <a:pt x="3" y="1572"/>
                  </a:lnTo>
                  <a:lnTo>
                    <a:pt x="0" y="1553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5" name="Freeform 1466"/>
            <p:cNvSpPr>
              <a:spLocks noEditPoints="1"/>
            </p:cNvSpPr>
            <p:nvPr/>
          </p:nvSpPr>
          <p:spPr bwMode="auto">
            <a:xfrm>
              <a:off x="4414838" y="5964238"/>
              <a:ext cx="125413" cy="182563"/>
            </a:xfrm>
            <a:custGeom>
              <a:avLst/>
              <a:gdLst>
                <a:gd name="T0" fmla="*/ 115 w 791"/>
                <a:gd name="T1" fmla="*/ 115 h 1150"/>
                <a:gd name="T2" fmla="*/ 115 w 791"/>
                <a:gd name="T3" fmla="*/ 1035 h 1150"/>
                <a:gd name="T4" fmla="*/ 624 w 791"/>
                <a:gd name="T5" fmla="*/ 1035 h 1150"/>
                <a:gd name="T6" fmla="*/ 607 w 791"/>
                <a:gd name="T7" fmla="*/ 992 h 1150"/>
                <a:gd name="T8" fmla="*/ 592 w 791"/>
                <a:gd name="T9" fmla="*/ 947 h 1150"/>
                <a:gd name="T10" fmla="*/ 582 w 791"/>
                <a:gd name="T11" fmla="*/ 901 h 1150"/>
                <a:gd name="T12" fmla="*/ 575 w 791"/>
                <a:gd name="T13" fmla="*/ 853 h 1150"/>
                <a:gd name="T14" fmla="*/ 573 w 791"/>
                <a:gd name="T15" fmla="*/ 805 h 1150"/>
                <a:gd name="T16" fmla="*/ 573 w 791"/>
                <a:gd name="T17" fmla="*/ 345 h 1150"/>
                <a:gd name="T18" fmla="*/ 575 w 791"/>
                <a:gd name="T19" fmla="*/ 297 h 1150"/>
                <a:gd name="T20" fmla="*/ 582 w 791"/>
                <a:gd name="T21" fmla="*/ 250 h 1150"/>
                <a:gd name="T22" fmla="*/ 592 w 791"/>
                <a:gd name="T23" fmla="*/ 203 h 1150"/>
                <a:gd name="T24" fmla="*/ 607 w 791"/>
                <a:gd name="T25" fmla="*/ 158 h 1150"/>
                <a:gd name="T26" fmla="*/ 624 w 791"/>
                <a:gd name="T27" fmla="*/ 115 h 1150"/>
                <a:gd name="T28" fmla="*/ 115 w 791"/>
                <a:gd name="T29" fmla="*/ 115 h 1150"/>
                <a:gd name="T30" fmla="*/ 57 w 791"/>
                <a:gd name="T31" fmla="*/ 0 h 1150"/>
                <a:gd name="T32" fmla="*/ 734 w 791"/>
                <a:gd name="T33" fmla="*/ 0 h 1150"/>
                <a:gd name="T34" fmla="*/ 750 w 791"/>
                <a:gd name="T35" fmla="*/ 2 h 1150"/>
                <a:gd name="T36" fmla="*/ 764 w 791"/>
                <a:gd name="T37" fmla="*/ 8 h 1150"/>
                <a:gd name="T38" fmla="*/ 776 w 791"/>
                <a:gd name="T39" fmla="*/ 20 h 1150"/>
                <a:gd name="T40" fmla="*/ 786 w 791"/>
                <a:gd name="T41" fmla="*/ 35 h 1150"/>
                <a:gd name="T42" fmla="*/ 790 w 791"/>
                <a:gd name="T43" fmla="*/ 46 h 1150"/>
                <a:gd name="T44" fmla="*/ 791 w 791"/>
                <a:gd name="T45" fmla="*/ 60 h 1150"/>
                <a:gd name="T46" fmla="*/ 790 w 791"/>
                <a:gd name="T47" fmla="*/ 73 h 1150"/>
                <a:gd name="T48" fmla="*/ 786 w 791"/>
                <a:gd name="T49" fmla="*/ 87 h 1150"/>
                <a:gd name="T50" fmla="*/ 780 w 791"/>
                <a:gd name="T51" fmla="*/ 98 h 1150"/>
                <a:gd name="T52" fmla="*/ 755 w 791"/>
                <a:gd name="T53" fmla="*/ 129 h 1150"/>
                <a:gd name="T54" fmla="*/ 734 w 791"/>
                <a:gd name="T55" fmla="*/ 161 h 1150"/>
                <a:gd name="T56" fmla="*/ 717 w 791"/>
                <a:gd name="T57" fmla="*/ 196 h 1150"/>
                <a:gd name="T58" fmla="*/ 705 w 791"/>
                <a:gd name="T59" fmla="*/ 231 h 1150"/>
                <a:gd name="T60" fmla="*/ 695 w 791"/>
                <a:gd name="T61" fmla="*/ 268 h 1150"/>
                <a:gd name="T62" fmla="*/ 690 w 791"/>
                <a:gd name="T63" fmla="*/ 306 h 1150"/>
                <a:gd name="T64" fmla="*/ 688 w 791"/>
                <a:gd name="T65" fmla="*/ 345 h 1150"/>
                <a:gd name="T66" fmla="*/ 688 w 791"/>
                <a:gd name="T67" fmla="*/ 805 h 1150"/>
                <a:gd name="T68" fmla="*/ 690 w 791"/>
                <a:gd name="T69" fmla="*/ 851 h 1150"/>
                <a:gd name="T70" fmla="*/ 697 w 791"/>
                <a:gd name="T71" fmla="*/ 895 h 1150"/>
                <a:gd name="T72" fmla="*/ 710 w 791"/>
                <a:gd name="T73" fmla="*/ 938 h 1150"/>
                <a:gd name="T74" fmla="*/ 727 w 791"/>
                <a:gd name="T75" fmla="*/ 980 h 1150"/>
                <a:gd name="T76" fmla="*/ 747 w 791"/>
                <a:gd name="T77" fmla="*/ 1020 h 1150"/>
                <a:gd name="T78" fmla="*/ 773 w 791"/>
                <a:gd name="T79" fmla="*/ 1058 h 1150"/>
                <a:gd name="T80" fmla="*/ 782 w 791"/>
                <a:gd name="T81" fmla="*/ 1073 h 1150"/>
                <a:gd name="T82" fmla="*/ 786 w 791"/>
                <a:gd name="T83" fmla="*/ 1087 h 1150"/>
                <a:gd name="T84" fmla="*/ 785 w 791"/>
                <a:gd name="T85" fmla="*/ 1104 h 1150"/>
                <a:gd name="T86" fmla="*/ 780 w 791"/>
                <a:gd name="T87" fmla="*/ 1122 h 1150"/>
                <a:gd name="T88" fmla="*/ 775 w 791"/>
                <a:gd name="T89" fmla="*/ 1131 h 1150"/>
                <a:gd name="T90" fmla="*/ 766 w 791"/>
                <a:gd name="T91" fmla="*/ 1140 h 1150"/>
                <a:gd name="T92" fmla="*/ 756 w 791"/>
                <a:gd name="T93" fmla="*/ 1145 h 1150"/>
                <a:gd name="T94" fmla="*/ 744 w 791"/>
                <a:gd name="T95" fmla="*/ 1149 h 1150"/>
                <a:gd name="T96" fmla="*/ 734 w 791"/>
                <a:gd name="T97" fmla="*/ 1150 h 1150"/>
                <a:gd name="T98" fmla="*/ 57 w 791"/>
                <a:gd name="T99" fmla="*/ 1150 h 1150"/>
                <a:gd name="T100" fmla="*/ 39 w 791"/>
                <a:gd name="T101" fmla="*/ 1148 h 1150"/>
                <a:gd name="T102" fmla="*/ 22 w 791"/>
                <a:gd name="T103" fmla="*/ 1140 h 1150"/>
                <a:gd name="T104" fmla="*/ 10 w 791"/>
                <a:gd name="T105" fmla="*/ 1128 h 1150"/>
                <a:gd name="T106" fmla="*/ 3 w 791"/>
                <a:gd name="T107" fmla="*/ 1112 h 1150"/>
                <a:gd name="T108" fmla="*/ 0 w 791"/>
                <a:gd name="T109" fmla="*/ 1093 h 1150"/>
                <a:gd name="T110" fmla="*/ 0 w 791"/>
                <a:gd name="T111" fmla="*/ 58 h 1150"/>
                <a:gd name="T112" fmla="*/ 3 w 791"/>
                <a:gd name="T113" fmla="*/ 39 h 1150"/>
                <a:gd name="T114" fmla="*/ 10 w 791"/>
                <a:gd name="T115" fmla="*/ 23 h 1150"/>
                <a:gd name="T116" fmla="*/ 22 w 791"/>
                <a:gd name="T117" fmla="*/ 10 h 1150"/>
                <a:gd name="T118" fmla="*/ 39 w 791"/>
                <a:gd name="T119" fmla="*/ 3 h 1150"/>
                <a:gd name="T120" fmla="*/ 57 w 791"/>
                <a:gd name="T121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1150">
                  <a:moveTo>
                    <a:pt x="115" y="115"/>
                  </a:moveTo>
                  <a:lnTo>
                    <a:pt x="115" y="1035"/>
                  </a:lnTo>
                  <a:lnTo>
                    <a:pt x="624" y="1035"/>
                  </a:lnTo>
                  <a:lnTo>
                    <a:pt x="607" y="992"/>
                  </a:lnTo>
                  <a:lnTo>
                    <a:pt x="592" y="947"/>
                  </a:lnTo>
                  <a:lnTo>
                    <a:pt x="582" y="901"/>
                  </a:lnTo>
                  <a:lnTo>
                    <a:pt x="575" y="853"/>
                  </a:lnTo>
                  <a:lnTo>
                    <a:pt x="573" y="805"/>
                  </a:lnTo>
                  <a:lnTo>
                    <a:pt x="573" y="345"/>
                  </a:lnTo>
                  <a:lnTo>
                    <a:pt x="575" y="297"/>
                  </a:lnTo>
                  <a:lnTo>
                    <a:pt x="582" y="250"/>
                  </a:lnTo>
                  <a:lnTo>
                    <a:pt x="592" y="203"/>
                  </a:lnTo>
                  <a:lnTo>
                    <a:pt x="607" y="158"/>
                  </a:lnTo>
                  <a:lnTo>
                    <a:pt x="624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734" y="0"/>
                  </a:lnTo>
                  <a:lnTo>
                    <a:pt x="750" y="2"/>
                  </a:lnTo>
                  <a:lnTo>
                    <a:pt x="764" y="8"/>
                  </a:lnTo>
                  <a:lnTo>
                    <a:pt x="776" y="20"/>
                  </a:lnTo>
                  <a:lnTo>
                    <a:pt x="786" y="35"/>
                  </a:lnTo>
                  <a:lnTo>
                    <a:pt x="790" y="46"/>
                  </a:lnTo>
                  <a:lnTo>
                    <a:pt x="791" y="60"/>
                  </a:lnTo>
                  <a:lnTo>
                    <a:pt x="790" y="73"/>
                  </a:lnTo>
                  <a:lnTo>
                    <a:pt x="786" y="87"/>
                  </a:lnTo>
                  <a:lnTo>
                    <a:pt x="780" y="98"/>
                  </a:lnTo>
                  <a:lnTo>
                    <a:pt x="755" y="129"/>
                  </a:lnTo>
                  <a:lnTo>
                    <a:pt x="734" y="161"/>
                  </a:lnTo>
                  <a:lnTo>
                    <a:pt x="717" y="196"/>
                  </a:lnTo>
                  <a:lnTo>
                    <a:pt x="705" y="231"/>
                  </a:lnTo>
                  <a:lnTo>
                    <a:pt x="695" y="268"/>
                  </a:lnTo>
                  <a:lnTo>
                    <a:pt x="690" y="306"/>
                  </a:lnTo>
                  <a:lnTo>
                    <a:pt x="688" y="345"/>
                  </a:lnTo>
                  <a:lnTo>
                    <a:pt x="688" y="805"/>
                  </a:lnTo>
                  <a:lnTo>
                    <a:pt x="690" y="851"/>
                  </a:lnTo>
                  <a:lnTo>
                    <a:pt x="697" y="895"/>
                  </a:lnTo>
                  <a:lnTo>
                    <a:pt x="710" y="938"/>
                  </a:lnTo>
                  <a:lnTo>
                    <a:pt x="727" y="980"/>
                  </a:lnTo>
                  <a:lnTo>
                    <a:pt x="747" y="1020"/>
                  </a:lnTo>
                  <a:lnTo>
                    <a:pt x="773" y="1058"/>
                  </a:lnTo>
                  <a:lnTo>
                    <a:pt x="782" y="1073"/>
                  </a:lnTo>
                  <a:lnTo>
                    <a:pt x="786" y="1087"/>
                  </a:lnTo>
                  <a:lnTo>
                    <a:pt x="785" y="1104"/>
                  </a:lnTo>
                  <a:lnTo>
                    <a:pt x="780" y="1122"/>
                  </a:lnTo>
                  <a:lnTo>
                    <a:pt x="775" y="1131"/>
                  </a:lnTo>
                  <a:lnTo>
                    <a:pt x="766" y="1140"/>
                  </a:lnTo>
                  <a:lnTo>
                    <a:pt x="756" y="1145"/>
                  </a:lnTo>
                  <a:lnTo>
                    <a:pt x="744" y="1149"/>
                  </a:lnTo>
                  <a:lnTo>
                    <a:pt x="734" y="1150"/>
                  </a:lnTo>
                  <a:lnTo>
                    <a:pt x="57" y="1150"/>
                  </a:lnTo>
                  <a:lnTo>
                    <a:pt x="39" y="1148"/>
                  </a:lnTo>
                  <a:lnTo>
                    <a:pt x="22" y="1140"/>
                  </a:lnTo>
                  <a:lnTo>
                    <a:pt x="10" y="1128"/>
                  </a:lnTo>
                  <a:lnTo>
                    <a:pt x="3" y="1112"/>
                  </a:lnTo>
                  <a:lnTo>
                    <a:pt x="0" y="1093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6" name="Freeform 1467"/>
            <p:cNvSpPr>
              <a:spLocks noEditPoints="1"/>
            </p:cNvSpPr>
            <p:nvPr/>
          </p:nvSpPr>
          <p:spPr bwMode="auto">
            <a:xfrm>
              <a:off x="4687888" y="5927725"/>
              <a:ext cx="90488" cy="255588"/>
            </a:xfrm>
            <a:custGeom>
              <a:avLst/>
              <a:gdLst>
                <a:gd name="T0" fmla="*/ 115 w 573"/>
                <a:gd name="T1" fmla="*/ 115 h 1610"/>
                <a:gd name="T2" fmla="*/ 115 w 573"/>
                <a:gd name="T3" fmla="*/ 1495 h 1610"/>
                <a:gd name="T4" fmla="*/ 459 w 573"/>
                <a:gd name="T5" fmla="*/ 1495 h 1610"/>
                <a:gd name="T6" fmla="*/ 459 w 573"/>
                <a:gd name="T7" fmla="*/ 115 h 1610"/>
                <a:gd name="T8" fmla="*/ 115 w 573"/>
                <a:gd name="T9" fmla="*/ 115 h 1610"/>
                <a:gd name="T10" fmla="*/ 57 w 573"/>
                <a:gd name="T11" fmla="*/ 0 h 1610"/>
                <a:gd name="T12" fmla="*/ 516 w 573"/>
                <a:gd name="T13" fmla="*/ 0 h 1610"/>
                <a:gd name="T14" fmla="*/ 535 w 573"/>
                <a:gd name="T15" fmla="*/ 3 h 1610"/>
                <a:gd name="T16" fmla="*/ 551 w 573"/>
                <a:gd name="T17" fmla="*/ 10 h 1610"/>
                <a:gd name="T18" fmla="*/ 563 w 573"/>
                <a:gd name="T19" fmla="*/ 23 h 1610"/>
                <a:gd name="T20" fmla="*/ 570 w 573"/>
                <a:gd name="T21" fmla="*/ 39 h 1610"/>
                <a:gd name="T22" fmla="*/ 573 w 573"/>
                <a:gd name="T23" fmla="*/ 58 h 1610"/>
                <a:gd name="T24" fmla="*/ 573 w 573"/>
                <a:gd name="T25" fmla="*/ 1553 h 1610"/>
                <a:gd name="T26" fmla="*/ 570 w 573"/>
                <a:gd name="T27" fmla="*/ 1572 h 1610"/>
                <a:gd name="T28" fmla="*/ 563 w 573"/>
                <a:gd name="T29" fmla="*/ 1588 h 1610"/>
                <a:gd name="T30" fmla="*/ 551 w 573"/>
                <a:gd name="T31" fmla="*/ 1600 h 1610"/>
                <a:gd name="T32" fmla="*/ 535 w 573"/>
                <a:gd name="T33" fmla="*/ 1608 h 1610"/>
                <a:gd name="T34" fmla="*/ 516 w 573"/>
                <a:gd name="T35" fmla="*/ 1610 h 1610"/>
                <a:gd name="T36" fmla="*/ 57 w 573"/>
                <a:gd name="T37" fmla="*/ 1610 h 1610"/>
                <a:gd name="T38" fmla="*/ 39 w 573"/>
                <a:gd name="T39" fmla="*/ 1608 h 1610"/>
                <a:gd name="T40" fmla="*/ 22 w 573"/>
                <a:gd name="T41" fmla="*/ 1600 h 1610"/>
                <a:gd name="T42" fmla="*/ 10 w 573"/>
                <a:gd name="T43" fmla="*/ 1588 h 1610"/>
                <a:gd name="T44" fmla="*/ 3 w 573"/>
                <a:gd name="T45" fmla="*/ 1572 h 1610"/>
                <a:gd name="T46" fmla="*/ 0 w 573"/>
                <a:gd name="T47" fmla="*/ 1553 h 1610"/>
                <a:gd name="T48" fmla="*/ 0 w 573"/>
                <a:gd name="T49" fmla="*/ 58 h 1610"/>
                <a:gd name="T50" fmla="*/ 3 w 573"/>
                <a:gd name="T51" fmla="*/ 39 h 1610"/>
                <a:gd name="T52" fmla="*/ 10 w 573"/>
                <a:gd name="T53" fmla="*/ 23 h 1610"/>
                <a:gd name="T54" fmla="*/ 22 w 573"/>
                <a:gd name="T55" fmla="*/ 10 h 1610"/>
                <a:gd name="T56" fmla="*/ 39 w 573"/>
                <a:gd name="T57" fmla="*/ 3 h 1610"/>
                <a:gd name="T58" fmla="*/ 57 w 573"/>
                <a:gd name="T59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3" h="1610">
                  <a:moveTo>
                    <a:pt x="115" y="115"/>
                  </a:moveTo>
                  <a:lnTo>
                    <a:pt x="115" y="1495"/>
                  </a:lnTo>
                  <a:lnTo>
                    <a:pt x="459" y="1495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8"/>
                  </a:lnTo>
                  <a:lnTo>
                    <a:pt x="573" y="1553"/>
                  </a:lnTo>
                  <a:lnTo>
                    <a:pt x="570" y="1572"/>
                  </a:lnTo>
                  <a:lnTo>
                    <a:pt x="563" y="1588"/>
                  </a:lnTo>
                  <a:lnTo>
                    <a:pt x="551" y="1600"/>
                  </a:lnTo>
                  <a:lnTo>
                    <a:pt x="535" y="1608"/>
                  </a:lnTo>
                  <a:lnTo>
                    <a:pt x="516" y="1610"/>
                  </a:lnTo>
                  <a:lnTo>
                    <a:pt x="57" y="1610"/>
                  </a:lnTo>
                  <a:lnTo>
                    <a:pt x="39" y="1608"/>
                  </a:lnTo>
                  <a:lnTo>
                    <a:pt x="22" y="1600"/>
                  </a:lnTo>
                  <a:lnTo>
                    <a:pt x="10" y="1588"/>
                  </a:lnTo>
                  <a:lnTo>
                    <a:pt x="3" y="1572"/>
                  </a:lnTo>
                  <a:lnTo>
                    <a:pt x="0" y="1553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7" name="Freeform 1468"/>
            <p:cNvSpPr>
              <a:spLocks noEditPoints="1"/>
            </p:cNvSpPr>
            <p:nvPr/>
          </p:nvSpPr>
          <p:spPr bwMode="auto">
            <a:xfrm>
              <a:off x="4505326" y="5937250"/>
              <a:ext cx="200025" cy="236538"/>
            </a:xfrm>
            <a:custGeom>
              <a:avLst/>
              <a:gdLst>
                <a:gd name="T0" fmla="*/ 465 w 1262"/>
                <a:gd name="T1" fmla="*/ 118 h 1495"/>
                <a:gd name="T2" fmla="*/ 370 w 1262"/>
                <a:gd name="T3" fmla="*/ 142 h 1495"/>
                <a:gd name="T4" fmla="*/ 286 w 1262"/>
                <a:gd name="T5" fmla="*/ 187 h 1495"/>
                <a:gd name="T6" fmla="*/ 216 w 1262"/>
                <a:gd name="T7" fmla="*/ 249 h 1495"/>
                <a:gd name="T8" fmla="*/ 162 w 1262"/>
                <a:gd name="T9" fmla="*/ 327 h 1495"/>
                <a:gd name="T10" fmla="*/ 128 w 1262"/>
                <a:gd name="T11" fmla="*/ 418 h 1495"/>
                <a:gd name="T12" fmla="*/ 115 w 1262"/>
                <a:gd name="T13" fmla="*/ 517 h 1495"/>
                <a:gd name="T14" fmla="*/ 118 w 1262"/>
                <a:gd name="T15" fmla="*/ 1028 h 1495"/>
                <a:gd name="T16" fmla="*/ 142 w 1262"/>
                <a:gd name="T17" fmla="*/ 1123 h 1495"/>
                <a:gd name="T18" fmla="*/ 186 w 1262"/>
                <a:gd name="T19" fmla="*/ 1208 h 1495"/>
                <a:gd name="T20" fmla="*/ 249 w 1262"/>
                <a:gd name="T21" fmla="*/ 1279 h 1495"/>
                <a:gd name="T22" fmla="*/ 327 w 1262"/>
                <a:gd name="T23" fmla="*/ 1332 h 1495"/>
                <a:gd name="T24" fmla="*/ 417 w 1262"/>
                <a:gd name="T25" fmla="*/ 1368 h 1495"/>
                <a:gd name="T26" fmla="*/ 516 w 1262"/>
                <a:gd name="T27" fmla="*/ 1380 h 1495"/>
                <a:gd name="T28" fmla="*/ 1147 w 1262"/>
                <a:gd name="T29" fmla="*/ 115 h 1495"/>
                <a:gd name="T30" fmla="*/ 516 w 1262"/>
                <a:gd name="T31" fmla="*/ 0 h 1495"/>
                <a:gd name="T32" fmla="*/ 1223 w 1262"/>
                <a:gd name="T33" fmla="*/ 3 h 1495"/>
                <a:gd name="T34" fmla="*/ 1251 w 1262"/>
                <a:gd name="T35" fmla="*/ 23 h 1495"/>
                <a:gd name="T36" fmla="*/ 1262 w 1262"/>
                <a:gd name="T37" fmla="*/ 57 h 1495"/>
                <a:gd name="T38" fmla="*/ 1259 w 1262"/>
                <a:gd name="T39" fmla="*/ 1457 h 1495"/>
                <a:gd name="T40" fmla="*/ 1240 w 1262"/>
                <a:gd name="T41" fmla="*/ 1484 h 1495"/>
                <a:gd name="T42" fmla="*/ 1204 w 1262"/>
                <a:gd name="T43" fmla="*/ 1495 h 1495"/>
                <a:gd name="T44" fmla="*/ 460 w 1262"/>
                <a:gd name="T45" fmla="*/ 1491 h 1495"/>
                <a:gd name="T46" fmla="*/ 353 w 1262"/>
                <a:gd name="T47" fmla="*/ 1468 h 1495"/>
                <a:gd name="T48" fmla="*/ 255 w 1262"/>
                <a:gd name="T49" fmla="*/ 1424 h 1495"/>
                <a:gd name="T50" fmla="*/ 170 w 1262"/>
                <a:gd name="T51" fmla="*/ 1362 h 1495"/>
                <a:gd name="T52" fmla="*/ 99 w 1262"/>
                <a:gd name="T53" fmla="*/ 1283 h 1495"/>
                <a:gd name="T54" fmla="*/ 46 w 1262"/>
                <a:gd name="T55" fmla="*/ 1191 h 1495"/>
                <a:gd name="T56" fmla="*/ 12 w 1262"/>
                <a:gd name="T57" fmla="*/ 1089 h 1495"/>
                <a:gd name="T58" fmla="*/ 0 w 1262"/>
                <a:gd name="T59" fmla="*/ 977 h 1495"/>
                <a:gd name="T60" fmla="*/ 3 w 1262"/>
                <a:gd name="T61" fmla="*/ 461 h 1495"/>
                <a:gd name="T62" fmla="*/ 26 w 1262"/>
                <a:gd name="T63" fmla="*/ 353 h 1495"/>
                <a:gd name="T64" fmla="*/ 70 w 1262"/>
                <a:gd name="T65" fmla="*/ 256 h 1495"/>
                <a:gd name="T66" fmla="*/ 133 w 1262"/>
                <a:gd name="T67" fmla="*/ 170 h 1495"/>
                <a:gd name="T68" fmla="*/ 211 w 1262"/>
                <a:gd name="T69" fmla="*/ 99 h 1495"/>
                <a:gd name="T70" fmla="*/ 303 w 1262"/>
                <a:gd name="T71" fmla="*/ 46 h 1495"/>
                <a:gd name="T72" fmla="*/ 405 w 1262"/>
                <a:gd name="T73" fmla="*/ 12 h 1495"/>
                <a:gd name="T74" fmla="*/ 516 w 1262"/>
                <a:gd name="T75" fmla="*/ 0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2" h="1495">
                  <a:moveTo>
                    <a:pt x="516" y="115"/>
                  </a:moveTo>
                  <a:lnTo>
                    <a:pt x="465" y="118"/>
                  </a:lnTo>
                  <a:lnTo>
                    <a:pt x="417" y="127"/>
                  </a:lnTo>
                  <a:lnTo>
                    <a:pt x="370" y="142"/>
                  </a:lnTo>
                  <a:lnTo>
                    <a:pt x="327" y="162"/>
                  </a:lnTo>
                  <a:lnTo>
                    <a:pt x="286" y="187"/>
                  </a:lnTo>
                  <a:lnTo>
                    <a:pt x="249" y="216"/>
                  </a:lnTo>
                  <a:lnTo>
                    <a:pt x="216" y="249"/>
                  </a:lnTo>
                  <a:lnTo>
                    <a:pt x="186" y="286"/>
                  </a:lnTo>
                  <a:lnTo>
                    <a:pt x="162" y="327"/>
                  </a:lnTo>
                  <a:lnTo>
                    <a:pt x="142" y="371"/>
                  </a:lnTo>
                  <a:lnTo>
                    <a:pt x="128" y="418"/>
                  </a:lnTo>
                  <a:lnTo>
                    <a:pt x="118" y="467"/>
                  </a:lnTo>
                  <a:lnTo>
                    <a:pt x="115" y="517"/>
                  </a:lnTo>
                  <a:lnTo>
                    <a:pt x="115" y="977"/>
                  </a:lnTo>
                  <a:lnTo>
                    <a:pt x="118" y="1028"/>
                  </a:lnTo>
                  <a:lnTo>
                    <a:pt x="128" y="1077"/>
                  </a:lnTo>
                  <a:lnTo>
                    <a:pt x="142" y="1123"/>
                  </a:lnTo>
                  <a:lnTo>
                    <a:pt x="162" y="1167"/>
                  </a:lnTo>
                  <a:lnTo>
                    <a:pt x="186" y="1208"/>
                  </a:lnTo>
                  <a:lnTo>
                    <a:pt x="216" y="1246"/>
                  </a:lnTo>
                  <a:lnTo>
                    <a:pt x="249" y="1279"/>
                  </a:lnTo>
                  <a:lnTo>
                    <a:pt x="286" y="1308"/>
                  </a:lnTo>
                  <a:lnTo>
                    <a:pt x="327" y="1332"/>
                  </a:lnTo>
                  <a:lnTo>
                    <a:pt x="370" y="1353"/>
                  </a:lnTo>
                  <a:lnTo>
                    <a:pt x="417" y="1368"/>
                  </a:lnTo>
                  <a:lnTo>
                    <a:pt x="465" y="1376"/>
                  </a:lnTo>
                  <a:lnTo>
                    <a:pt x="516" y="1380"/>
                  </a:lnTo>
                  <a:lnTo>
                    <a:pt x="1147" y="1380"/>
                  </a:lnTo>
                  <a:lnTo>
                    <a:pt x="1147" y="115"/>
                  </a:lnTo>
                  <a:lnTo>
                    <a:pt x="516" y="115"/>
                  </a:lnTo>
                  <a:close/>
                  <a:moveTo>
                    <a:pt x="516" y="0"/>
                  </a:moveTo>
                  <a:lnTo>
                    <a:pt x="1204" y="0"/>
                  </a:lnTo>
                  <a:lnTo>
                    <a:pt x="1223" y="3"/>
                  </a:lnTo>
                  <a:lnTo>
                    <a:pt x="1240" y="10"/>
                  </a:lnTo>
                  <a:lnTo>
                    <a:pt x="1251" y="23"/>
                  </a:lnTo>
                  <a:lnTo>
                    <a:pt x="1259" y="38"/>
                  </a:lnTo>
                  <a:lnTo>
                    <a:pt x="1262" y="57"/>
                  </a:lnTo>
                  <a:lnTo>
                    <a:pt x="1262" y="1437"/>
                  </a:lnTo>
                  <a:lnTo>
                    <a:pt x="1259" y="1457"/>
                  </a:lnTo>
                  <a:lnTo>
                    <a:pt x="1251" y="1473"/>
                  </a:lnTo>
                  <a:lnTo>
                    <a:pt x="1240" y="1484"/>
                  </a:lnTo>
                  <a:lnTo>
                    <a:pt x="1223" y="1492"/>
                  </a:lnTo>
                  <a:lnTo>
                    <a:pt x="1204" y="1495"/>
                  </a:lnTo>
                  <a:lnTo>
                    <a:pt x="516" y="1495"/>
                  </a:lnTo>
                  <a:lnTo>
                    <a:pt x="460" y="1491"/>
                  </a:lnTo>
                  <a:lnTo>
                    <a:pt x="405" y="1483"/>
                  </a:lnTo>
                  <a:lnTo>
                    <a:pt x="353" y="1468"/>
                  </a:lnTo>
                  <a:lnTo>
                    <a:pt x="303" y="1449"/>
                  </a:lnTo>
                  <a:lnTo>
                    <a:pt x="255" y="1424"/>
                  </a:lnTo>
                  <a:lnTo>
                    <a:pt x="211" y="1395"/>
                  </a:lnTo>
                  <a:lnTo>
                    <a:pt x="170" y="1362"/>
                  </a:lnTo>
                  <a:lnTo>
                    <a:pt x="133" y="1325"/>
                  </a:lnTo>
                  <a:lnTo>
                    <a:pt x="99" y="1283"/>
                  </a:lnTo>
                  <a:lnTo>
                    <a:pt x="70" y="1239"/>
                  </a:lnTo>
                  <a:lnTo>
                    <a:pt x="46" y="1191"/>
                  </a:lnTo>
                  <a:lnTo>
                    <a:pt x="26" y="1141"/>
                  </a:lnTo>
                  <a:lnTo>
                    <a:pt x="12" y="1089"/>
                  </a:lnTo>
                  <a:lnTo>
                    <a:pt x="3" y="1033"/>
                  </a:lnTo>
                  <a:lnTo>
                    <a:pt x="0" y="977"/>
                  </a:lnTo>
                  <a:lnTo>
                    <a:pt x="0" y="517"/>
                  </a:lnTo>
                  <a:lnTo>
                    <a:pt x="3" y="461"/>
                  </a:lnTo>
                  <a:lnTo>
                    <a:pt x="12" y="406"/>
                  </a:lnTo>
                  <a:lnTo>
                    <a:pt x="26" y="353"/>
                  </a:lnTo>
                  <a:lnTo>
                    <a:pt x="46" y="303"/>
                  </a:lnTo>
                  <a:lnTo>
                    <a:pt x="70" y="256"/>
                  </a:lnTo>
                  <a:lnTo>
                    <a:pt x="99" y="211"/>
                  </a:lnTo>
                  <a:lnTo>
                    <a:pt x="133" y="170"/>
                  </a:lnTo>
                  <a:lnTo>
                    <a:pt x="170" y="132"/>
                  </a:lnTo>
                  <a:lnTo>
                    <a:pt x="211" y="99"/>
                  </a:lnTo>
                  <a:lnTo>
                    <a:pt x="255" y="70"/>
                  </a:lnTo>
                  <a:lnTo>
                    <a:pt x="303" y="46"/>
                  </a:lnTo>
                  <a:lnTo>
                    <a:pt x="353" y="26"/>
                  </a:lnTo>
                  <a:lnTo>
                    <a:pt x="405" y="12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8" name="Freeform 1469"/>
            <p:cNvSpPr>
              <a:spLocks noEditPoints="1"/>
            </p:cNvSpPr>
            <p:nvPr/>
          </p:nvSpPr>
          <p:spPr bwMode="auto">
            <a:xfrm>
              <a:off x="4760913" y="5937250"/>
              <a:ext cx="73025" cy="236538"/>
            </a:xfrm>
            <a:custGeom>
              <a:avLst/>
              <a:gdLst>
                <a:gd name="T0" fmla="*/ 114 w 458"/>
                <a:gd name="T1" fmla="*/ 115 h 1495"/>
                <a:gd name="T2" fmla="*/ 114 w 458"/>
                <a:gd name="T3" fmla="*/ 1380 h 1495"/>
                <a:gd name="T4" fmla="*/ 344 w 458"/>
                <a:gd name="T5" fmla="*/ 1380 h 1495"/>
                <a:gd name="T6" fmla="*/ 344 w 458"/>
                <a:gd name="T7" fmla="*/ 115 h 1495"/>
                <a:gd name="T8" fmla="*/ 114 w 458"/>
                <a:gd name="T9" fmla="*/ 115 h 1495"/>
                <a:gd name="T10" fmla="*/ 57 w 458"/>
                <a:gd name="T11" fmla="*/ 0 h 1495"/>
                <a:gd name="T12" fmla="*/ 401 w 458"/>
                <a:gd name="T13" fmla="*/ 0 h 1495"/>
                <a:gd name="T14" fmla="*/ 420 w 458"/>
                <a:gd name="T15" fmla="*/ 3 h 1495"/>
                <a:gd name="T16" fmla="*/ 436 w 458"/>
                <a:gd name="T17" fmla="*/ 10 h 1495"/>
                <a:gd name="T18" fmla="*/ 448 w 458"/>
                <a:gd name="T19" fmla="*/ 23 h 1495"/>
                <a:gd name="T20" fmla="*/ 455 w 458"/>
                <a:gd name="T21" fmla="*/ 38 h 1495"/>
                <a:gd name="T22" fmla="*/ 458 w 458"/>
                <a:gd name="T23" fmla="*/ 57 h 1495"/>
                <a:gd name="T24" fmla="*/ 458 w 458"/>
                <a:gd name="T25" fmla="*/ 1437 h 1495"/>
                <a:gd name="T26" fmla="*/ 455 w 458"/>
                <a:gd name="T27" fmla="*/ 1457 h 1495"/>
                <a:gd name="T28" fmla="*/ 448 w 458"/>
                <a:gd name="T29" fmla="*/ 1473 h 1495"/>
                <a:gd name="T30" fmla="*/ 436 w 458"/>
                <a:gd name="T31" fmla="*/ 1484 h 1495"/>
                <a:gd name="T32" fmla="*/ 420 w 458"/>
                <a:gd name="T33" fmla="*/ 1492 h 1495"/>
                <a:gd name="T34" fmla="*/ 401 w 458"/>
                <a:gd name="T35" fmla="*/ 1495 h 1495"/>
                <a:gd name="T36" fmla="*/ 57 w 458"/>
                <a:gd name="T37" fmla="*/ 1495 h 1495"/>
                <a:gd name="T38" fmla="*/ 38 w 458"/>
                <a:gd name="T39" fmla="*/ 1492 h 1495"/>
                <a:gd name="T40" fmla="*/ 22 w 458"/>
                <a:gd name="T41" fmla="*/ 1484 h 1495"/>
                <a:gd name="T42" fmla="*/ 10 w 458"/>
                <a:gd name="T43" fmla="*/ 1473 h 1495"/>
                <a:gd name="T44" fmla="*/ 3 w 458"/>
                <a:gd name="T45" fmla="*/ 1457 h 1495"/>
                <a:gd name="T46" fmla="*/ 0 w 458"/>
                <a:gd name="T47" fmla="*/ 1437 h 1495"/>
                <a:gd name="T48" fmla="*/ 0 w 458"/>
                <a:gd name="T49" fmla="*/ 57 h 1495"/>
                <a:gd name="T50" fmla="*/ 3 w 458"/>
                <a:gd name="T51" fmla="*/ 38 h 1495"/>
                <a:gd name="T52" fmla="*/ 10 w 458"/>
                <a:gd name="T53" fmla="*/ 23 h 1495"/>
                <a:gd name="T54" fmla="*/ 22 w 458"/>
                <a:gd name="T55" fmla="*/ 10 h 1495"/>
                <a:gd name="T56" fmla="*/ 38 w 458"/>
                <a:gd name="T57" fmla="*/ 3 h 1495"/>
                <a:gd name="T58" fmla="*/ 57 w 458"/>
                <a:gd name="T59" fmla="*/ 0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1495">
                  <a:moveTo>
                    <a:pt x="114" y="115"/>
                  </a:moveTo>
                  <a:lnTo>
                    <a:pt x="114" y="1380"/>
                  </a:lnTo>
                  <a:lnTo>
                    <a:pt x="344" y="1380"/>
                  </a:lnTo>
                  <a:lnTo>
                    <a:pt x="344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6" y="10"/>
                  </a:lnTo>
                  <a:lnTo>
                    <a:pt x="448" y="23"/>
                  </a:lnTo>
                  <a:lnTo>
                    <a:pt x="455" y="38"/>
                  </a:lnTo>
                  <a:lnTo>
                    <a:pt x="458" y="57"/>
                  </a:lnTo>
                  <a:lnTo>
                    <a:pt x="458" y="1437"/>
                  </a:lnTo>
                  <a:lnTo>
                    <a:pt x="455" y="1457"/>
                  </a:lnTo>
                  <a:lnTo>
                    <a:pt x="448" y="1473"/>
                  </a:lnTo>
                  <a:lnTo>
                    <a:pt x="436" y="1484"/>
                  </a:lnTo>
                  <a:lnTo>
                    <a:pt x="420" y="1492"/>
                  </a:lnTo>
                  <a:lnTo>
                    <a:pt x="401" y="1495"/>
                  </a:lnTo>
                  <a:lnTo>
                    <a:pt x="57" y="1495"/>
                  </a:lnTo>
                  <a:lnTo>
                    <a:pt x="38" y="1492"/>
                  </a:lnTo>
                  <a:lnTo>
                    <a:pt x="22" y="1484"/>
                  </a:lnTo>
                  <a:lnTo>
                    <a:pt x="10" y="1473"/>
                  </a:lnTo>
                  <a:lnTo>
                    <a:pt x="3" y="1457"/>
                  </a:lnTo>
                  <a:lnTo>
                    <a:pt x="0" y="143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9" name="Freeform 1470"/>
            <p:cNvSpPr>
              <a:spLocks/>
            </p:cNvSpPr>
            <p:nvPr/>
          </p:nvSpPr>
          <p:spPr bwMode="auto">
            <a:xfrm>
              <a:off x="4687888" y="6119813"/>
              <a:ext cx="90488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0 h 115"/>
                <a:gd name="T8" fmla="*/ 563 w 573"/>
                <a:gd name="T9" fmla="*/ 23 h 115"/>
                <a:gd name="T10" fmla="*/ 570 w 573"/>
                <a:gd name="T11" fmla="*/ 38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4 h 115"/>
                <a:gd name="T20" fmla="*/ 535 w 573"/>
                <a:gd name="T21" fmla="*/ 112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2 h 115"/>
                <a:gd name="T28" fmla="*/ 22 w 573"/>
                <a:gd name="T29" fmla="*/ 104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8 h 115"/>
                <a:gd name="T38" fmla="*/ 10 w 573"/>
                <a:gd name="T39" fmla="*/ 23 h 115"/>
                <a:gd name="T40" fmla="*/ 22 w 573"/>
                <a:gd name="T41" fmla="*/ 10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0" name="Freeform 1471"/>
            <p:cNvSpPr>
              <a:spLocks/>
            </p:cNvSpPr>
            <p:nvPr/>
          </p:nvSpPr>
          <p:spPr bwMode="auto">
            <a:xfrm>
              <a:off x="4687888" y="6083300"/>
              <a:ext cx="90488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0 h 115"/>
                <a:gd name="T8" fmla="*/ 563 w 573"/>
                <a:gd name="T9" fmla="*/ 23 h 115"/>
                <a:gd name="T10" fmla="*/ 570 w 573"/>
                <a:gd name="T11" fmla="*/ 38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4 h 115"/>
                <a:gd name="T20" fmla="*/ 535 w 573"/>
                <a:gd name="T21" fmla="*/ 112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2 h 115"/>
                <a:gd name="T28" fmla="*/ 22 w 573"/>
                <a:gd name="T29" fmla="*/ 104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8 h 115"/>
                <a:gd name="T38" fmla="*/ 10 w 573"/>
                <a:gd name="T39" fmla="*/ 23 h 115"/>
                <a:gd name="T40" fmla="*/ 22 w 573"/>
                <a:gd name="T41" fmla="*/ 10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1" name="Freeform 1472"/>
            <p:cNvSpPr>
              <a:spLocks/>
            </p:cNvSpPr>
            <p:nvPr/>
          </p:nvSpPr>
          <p:spPr bwMode="auto">
            <a:xfrm>
              <a:off x="4687888" y="6046788"/>
              <a:ext cx="90488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0 h 115"/>
                <a:gd name="T8" fmla="*/ 563 w 573"/>
                <a:gd name="T9" fmla="*/ 23 h 115"/>
                <a:gd name="T10" fmla="*/ 570 w 573"/>
                <a:gd name="T11" fmla="*/ 38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4 h 115"/>
                <a:gd name="T20" fmla="*/ 535 w 573"/>
                <a:gd name="T21" fmla="*/ 112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2 h 115"/>
                <a:gd name="T28" fmla="*/ 22 w 573"/>
                <a:gd name="T29" fmla="*/ 104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8 h 115"/>
                <a:gd name="T38" fmla="*/ 10 w 573"/>
                <a:gd name="T39" fmla="*/ 23 h 115"/>
                <a:gd name="T40" fmla="*/ 22 w 573"/>
                <a:gd name="T41" fmla="*/ 10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2" name="Freeform 1473"/>
            <p:cNvSpPr>
              <a:spLocks/>
            </p:cNvSpPr>
            <p:nvPr/>
          </p:nvSpPr>
          <p:spPr bwMode="auto">
            <a:xfrm>
              <a:off x="4687888" y="6010275"/>
              <a:ext cx="90488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0 h 115"/>
                <a:gd name="T8" fmla="*/ 563 w 573"/>
                <a:gd name="T9" fmla="*/ 23 h 115"/>
                <a:gd name="T10" fmla="*/ 570 w 573"/>
                <a:gd name="T11" fmla="*/ 38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4 h 115"/>
                <a:gd name="T20" fmla="*/ 535 w 573"/>
                <a:gd name="T21" fmla="*/ 112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2 h 115"/>
                <a:gd name="T28" fmla="*/ 22 w 573"/>
                <a:gd name="T29" fmla="*/ 104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8 h 115"/>
                <a:gd name="T38" fmla="*/ 10 w 573"/>
                <a:gd name="T39" fmla="*/ 23 h 115"/>
                <a:gd name="T40" fmla="*/ 22 w 573"/>
                <a:gd name="T41" fmla="*/ 10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Freeform 1474"/>
            <p:cNvSpPr>
              <a:spLocks/>
            </p:cNvSpPr>
            <p:nvPr/>
          </p:nvSpPr>
          <p:spPr bwMode="auto">
            <a:xfrm>
              <a:off x="4687888" y="5973763"/>
              <a:ext cx="90488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0 h 115"/>
                <a:gd name="T8" fmla="*/ 563 w 573"/>
                <a:gd name="T9" fmla="*/ 23 h 115"/>
                <a:gd name="T10" fmla="*/ 570 w 573"/>
                <a:gd name="T11" fmla="*/ 38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4 h 115"/>
                <a:gd name="T20" fmla="*/ 535 w 573"/>
                <a:gd name="T21" fmla="*/ 112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2 h 115"/>
                <a:gd name="T28" fmla="*/ 22 w 573"/>
                <a:gd name="T29" fmla="*/ 104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8 h 115"/>
                <a:gd name="T38" fmla="*/ 10 w 573"/>
                <a:gd name="T39" fmla="*/ 23 h 115"/>
                <a:gd name="T40" fmla="*/ 22 w 573"/>
                <a:gd name="T41" fmla="*/ 10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4"/>
                  </a:lnTo>
                  <a:lnTo>
                    <a:pt x="535" y="112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4" name="Freeform 1475"/>
            <p:cNvSpPr>
              <a:spLocks noEditPoints="1"/>
            </p:cNvSpPr>
            <p:nvPr/>
          </p:nvSpPr>
          <p:spPr bwMode="auto">
            <a:xfrm>
              <a:off x="4560888" y="6064250"/>
              <a:ext cx="53975" cy="73025"/>
            </a:xfrm>
            <a:custGeom>
              <a:avLst/>
              <a:gdLst>
                <a:gd name="T0" fmla="*/ 172 w 344"/>
                <a:gd name="T1" fmla="*/ 115 h 460"/>
                <a:gd name="T2" fmla="*/ 154 w 344"/>
                <a:gd name="T3" fmla="*/ 118 h 460"/>
                <a:gd name="T4" fmla="*/ 137 w 344"/>
                <a:gd name="T5" fmla="*/ 125 h 460"/>
                <a:gd name="T6" fmla="*/ 125 w 344"/>
                <a:gd name="T7" fmla="*/ 138 h 460"/>
                <a:gd name="T8" fmla="*/ 118 w 344"/>
                <a:gd name="T9" fmla="*/ 153 h 460"/>
                <a:gd name="T10" fmla="*/ 115 w 344"/>
                <a:gd name="T11" fmla="*/ 172 h 460"/>
                <a:gd name="T12" fmla="*/ 115 w 344"/>
                <a:gd name="T13" fmla="*/ 287 h 460"/>
                <a:gd name="T14" fmla="*/ 118 w 344"/>
                <a:gd name="T15" fmla="*/ 307 h 460"/>
                <a:gd name="T16" fmla="*/ 125 w 344"/>
                <a:gd name="T17" fmla="*/ 323 h 460"/>
                <a:gd name="T18" fmla="*/ 137 w 344"/>
                <a:gd name="T19" fmla="*/ 334 h 460"/>
                <a:gd name="T20" fmla="*/ 154 w 344"/>
                <a:gd name="T21" fmla="*/ 342 h 460"/>
                <a:gd name="T22" fmla="*/ 172 w 344"/>
                <a:gd name="T23" fmla="*/ 345 h 460"/>
                <a:gd name="T24" fmla="*/ 191 w 344"/>
                <a:gd name="T25" fmla="*/ 342 h 460"/>
                <a:gd name="T26" fmla="*/ 208 w 344"/>
                <a:gd name="T27" fmla="*/ 334 h 460"/>
                <a:gd name="T28" fmla="*/ 219 w 344"/>
                <a:gd name="T29" fmla="*/ 323 h 460"/>
                <a:gd name="T30" fmla="*/ 227 w 344"/>
                <a:gd name="T31" fmla="*/ 307 h 460"/>
                <a:gd name="T32" fmla="*/ 230 w 344"/>
                <a:gd name="T33" fmla="*/ 287 h 460"/>
                <a:gd name="T34" fmla="*/ 230 w 344"/>
                <a:gd name="T35" fmla="*/ 172 h 460"/>
                <a:gd name="T36" fmla="*/ 227 w 344"/>
                <a:gd name="T37" fmla="*/ 153 h 460"/>
                <a:gd name="T38" fmla="*/ 219 w 344"/>
                <a:gd name="T39" fmla="*/ 138 h 460"/>
                <a:gd name="T40" fmla="*/ 208 w 344"/>
                <a:gd name="T41" fmla="*/ 125 h 460"/>
                <a:gd name="T42" fmla="*/ 191 w 344"/>
                <a:gd name="T43" fmla="*/ 118 h 460"/>
                <a:gd name="T44" fmla="*/ 172 w 344"/>
                <a:gd name="T45" fmla="*/ 115 h 460"/>
                <a:gd name="T46" fmla="*/ 172 w 344"/>
                <a:gd name="T47" fmla="*/ 0 h 460"/>
                <a:gd name="T48" fmla="*/ 204 w 344"/>
                <a:gd name="T49" fmla="*/ 3 h 460"/>
                <a:gd name="T50" fmla="*/ 234 w 344"/>
                <a:gd name="T51" fmla="*/ 10 h 460"/>
                <a:gd name="T52" fmla="*/ 260 w 344"/>
                <a:gd name="T53" fmla="*/ 23 h 460"/>
                <a:gd name="T54" fmla="*/ 284 w 344"/>
                <a:gd name="T55" fmla="*/ 39 h 460"/>
                <a:gd name="T56" fmla="*/ 305 w 344"/>
                <a:gd name="T57" fmla="*/ 60 h 460"/>
                <a:gd name="T58" fmla="*/ 321 w 344"/>
                <a:gd name="T59" fmla="*/ 84 h 460"/>
                <a:gd name="T60" fmla="*/ 334 w 344"/>
                <a:gd name="T61" fmla="*/ 111 h 460"/>
                <a:gd name="T62" fmla="*/ 341 w 344"/>
                <a:gd name="T63" fmla="*/ 141 h 460"/>
                <a:gd name="T64" fmla="*/ 344 w 344"/>
                <a:gd name="T65" fmla="*/ 172 h 460"/>
                <a:gd name="T66" fmla="*/ 344 w 344"/>
                <a:gd name="T67" fmla="*/ 287 h 460"/>
                <a:gd name="T68" fmla="*/ 341 w 344"/>
                <a:gd name="T69" fmla="*/ 319 h 460"/>
                <a:gd name="T70" fmla="*/ 334 w 344"/>
                <a:gd name="T71" fmla="*/ 349 h 460"/>
                <a:gd name="T72" fmla="*/ 321 w 344"/>
                <a:gd name="T73" fmla="*/ 376 h 460"/>
                <a:gd name="T74" fmla="*/ 305 w 344"/>
                <a:gd name="T75" fmla="*/ 400 h 460"/>
                <a:gd name="T76" fmla="*/ 284 w 344"/>
                <a:gd name="T77" fmla="*/ 420 h 460"/>
                <a:gd name="T78" fmla="*/ 260 w 344"/>
                <a:gd name="T79" fmla="*/ 437 h 460"/>
                <a:gd name="T80" fmla="*/ 234 w 344"/>
                <a:gd name="T81" fmla="*/ 449 h 460"/>
                <a:gd name="T82" fmla="*/ 204 w 344"/>
                <a:gd name="T83" fmla="*/ 457 h 460"/>
                <a:gd name="T84" fmla="*/ 172 w 344"/>
                <a:gd name="T85" fmla="*/ 460 h 460"/>
                <a:gd name="T86" fmla="*/ 141 w 344"/>
                <a:gd name="T87" fmla="*/ 457 h 460"/>
                <a:gd name="T88" fmla="*/ 111 w 344"/>
                <a:gd name="T89" fmla="*/ 449 h 460"/>
                <a:gd name="T90" fmla="*/ 85 w 344"/>
                <a:gd name="T91" fmla="*/ 437 h 460"/>
                <a:gd name="T92" fmla="*/ 61 w 344"/>
                <a:gd name="T93" fmla="*/ 420 h 460"/>
                <a:gd name="T94" fmla="*/ 40 w 344"/>
                <a:gd name="T95" fmla="*/ 400 h 460"/>
                <a:gd name="T96" fmla="*/ 23 w 344"/>
                <a:gd name="T97" fmla="*/ 376 h 460"/>
                <a:gd name="T98" fmla="*/ 11 w 344"/>
                <a:gd name="T99" fmla="*/ 349 h 460"/>
                <a:gd name="T100" fmla="*/ 3 w 344"/>
                <a:gd name="T101" fmla="*/ 319 h 460"/>
                <a:gd name="T102" fmla="*/ 0 w 344"/>
                <a:gd name="T103" fmla="*/ 287 h 460"/>
                <a:gd name="T104" fmla="*/ 0 w 344"/>
                <a:gd name="T105" fmla="*/ 172 h 460"/>
                <a:gd name="T106" fmla="*/ 3 w 344"/>
                <a:gd name="T107" fmla="*/ 141 h 460"/>
                <a:gd name="T108" fmla="*/ 11 w 344"/>
                <a:gd name="T109" fmla="*/ 111 h 460"/>
                <a:gd name="T110" fmla="*/ 23 w 344"/>
                <a:gd name="T111" fmla="*/ 84 h 460"/>
                <a:gd name="T112" fmla="*/ 40 w 344"/>
                <a:gd name="T113" fmla="*/ 60 h 460"/>
                <a:gd name="T114" fmla="*/ 61 w 344"/>
                <a:gd name="T115" fmla="*/ 39 h 460"/>
                <a:gd name="T116" fmla="*/ 85 w 344"/>
                <a:gd name="T117" fmla="*/ 23 h 460"/>
                <a:gd name="T118" fmla="*/ 111 w 344"/>
                <a:gd name="T119" fmla="*/ 10 h 460"/>
                <a:gd name="T120" fmla="*/ 141 w 344"/>
                <a:gd name="T121" fmla="*/ 3 h 460"/>
                <a:gd name="T122" fmla="*/ 172 w 344"/>
                <a:gd name="T12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" h="460">
                  <a:moveTo>
                    <a:pt x="172" y="115"/>
                  </a:moveTo>
                  <a:lnTo>
                    <a:pt x="154" y="118"/>
                  </a:lnTo>
                  <a:lnTo>
                    <a:pt x="137" y="125"/>
                  </a:lnTo>
                  <a:lnTo>
                    <a:pt x="125" y="138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287"/>
                  </a:lnTo>
                  <a:lnTo>
                    <a:pt x="118" y="307"/>
                  </a:lnTo>
                  <a:lnTo>
                    <a:pt x="125" y="323"/>
                  </a:lnTo>
                  <a:lnTo>
                    <a:pt x="137" y="334"/>
                  </a:lnTo>
                  <a:lnTo>
                    <a:pt x="154" y="342"/>
                  </a:lnTo>
                  <a:lnTo>
                    <a:pt x="172" y="345"/>
                  </a:lnTo>
                  <a:lnTo>
                    <a:pt x="191" y="342"/>
                  </a:lnTo>
                  <a:lnTo>
                    <a:pt x="208" y="334"/>
                  </a:lnTo>
                  <a:lnTo>
                    <a:pt x="219" y="323"/>
                  </a:lnTo>
                  <a:lnTo>
                    <a:pt x="227" y="307"/>
                  </a:lnTo>
                  <a:lnTo>
                    <a:pt x="230" y="287"/>
                  </a:lnTo>
                  <a:lnTo>
                    <a:pt x="230" y="172"/>
                  </a:lnTo>
                  <a:lnTo>
                    <a:pt x="227" y="153"/>
                  </a:lnTo>
                  <a:lnTo>
                    <a:pt x="219" y="138"/>
                  </a:lnTo>
                  <a:lnTo>
                    <a:pt x="208" y="125"/>
                  </a:lnTo>
                  <a:lnTo>
                    <a:pt x="191" y="118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04" y="3"/>
                  </a:lnTo>
                  <a:lnTo>
                    <a:pt x="234" y="10"/>
                  </a:lnTo>
                  <a:lnTo>
                    <a:pt x="260" y="23"/>
                  </a:lnTo>
                  <a:lnTo>
                    <a:pt x="284" y="39"/>
                  </a:lnTo>
                  <a:lnTo>
                    <a:pt x="305" y="60"/>
                  </a:lnTo>
                  <a:lnTo>
                    <a:pt x="321" y="84"/>
                  </a:lnTo>
                  <a:lnTo>
                    <a:pt x="334" y="111"/>
                  </a:lnTo>
                  <a:lnTo>
                    <a:pt x="341" y="141"/>
                  </a:lnTo>
                  <a:lnTo>
                    <a:pt x="344" y="172"/>
                  </a:lnTo>
                  <a:lnTo>
                    <a:pt x="344" y="287"/>
                  </a:lnTo>
                  <a:lnTo>
                    <a:pt x="341" y="319"/>
                  </a:lnTo>
                  <a:lnTo>
                    <a:pt x="334" y="349"/>
                  </a:lnTo>
                  <a:lnTo>
                    <a:pt x="321" y="376"/>
                  </a:lnTo>
                  <a:lnTo>
                    <a:pt x="305" y="400"/>
                  </a:lnTo>
                  <a:lnTo>
                    <a:pt x="284" y="420"/>
                  </a:lnTo>
                  <a:lnTo>
                    <a:pt x="260" y="437"/>
                  </a:lnTo>
                  <a:lnTo>
                    <a:pt x="234" y="449"/>
                  </a:lnTo>
                  <a:lnTo>
                    <a:pt x="204" y="457"/>
                  </a:lnTo>
                  <a:lnTo>
                    <a:pt x="172" y="460"/>
                  </a:lnTo>
                  <a:lnTo>
                    <a:pt x="141" y="457"/>
                  </a:lnTo>
                  <a:lnTo>
                    <a:pt x="111" y="449"/>
                  </a:lnTo>
                  <a:lnTo>
                    <a:pt x="85" y="437"/>
                  </a:lnTo>
                  <a:lnTo>
                    <a:pt x="61" y="420"/>
                  </a:lnTo>
                  <a:lnTo>
                    <a:pt x="40" y="400"/>
                  </a:lnTo>
                  <a:lnTo>
                    <a:pt x="23" y="376"/>
                  </a:lnTo>
                  <a:lnTo>
                    <a:pt x="11" y="349"/>
                  </a:lnTo>
                  <a:lnTo>
                    <a:pt x="3" y="319"/>
                  </a:lnTo>
                  <a:lnTo>
                    <a:pt x="0" y="287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1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39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5" name="Freeform 1476"/>
            <p:cNvSpPr>
              <a:spLocks noEditPoints="1"/>
            </p:cNvSpPr>
            <p:nvPr/>
          </p:nvSpPr>
          <p:spPr bwMode="auto">
            <a:xfrm>
              <a:off x="4560888" y="5973763"/>
              <a:ext cx="53975" cy="73025"/>
            </a:xfrm>
            <a:custGeom>
              <a:avLst/>
              <a:gdLst>
                <a:gd name="T0" fmla="*/ 172 w 344"/>
                <a:gd name="T1" fmla="*/ 115 h 460"/>
                <a:gd name="T2" fmla="*/ 154 w 344"/>
                <a:gd name="T3" fmla="*/ 118 h 460"/>
                <a:gd name="T4" fmla="*/ 137 w 344"/>
                <a:gd name="T5" fmla="*/ 125 h 460"/>
                <a:gd name="T6" fmla="*/ 125 w 344"/>
                <a:gd name="T7" fmla="*/ 138 h 460"/>
                <a:gd name="T8" fmla="*/ 118 w 344"/>
                <a:gd name="T9" fmla="*/ 153 h 460"/>
                <a:gd name="T10" fmla="*/ 115 w 344"/>
                <a:gd name="T11" fmla="*/ 172 h 460"/>
                <a:gd name="T12" fmla="*/ 115 w 344"/>
                <a:gd name="T13" fmla="*/ 287 h 460"/>
                <a:gd name="T14" fmla="*/ 118 w 344"/>
                <a:gd name="T15" fmla="*/ 307 h 460"/>
                <a:gd name="T16" fmla="*/ 125 w 344"/>
                <a:gd name="T17" fmla="*/ 323 h 460"/>
                <a:gd name="T18" fmla="*/ 137 w 344"/>
                <a:gd name="T19" fmla="*/ 334 h 460"/>
                <a:gd name="T20" fmla="*/ 154 w 344"/>
                <a:gd name="T21" fmla="*/ 342 h 460"/>
                <a:gd name="T22" fmla="*/ 172 w 344"/>
                <a:gd name="T23" fmla="*/ 345 h 460"/>
                <a:gd name="T24" fmla="*/ 191 w 344"/>
                <a:gd name="T25" fmla="*/ 342 h 460"/>
                <a:gd name="T26" fmla="*/ 208 w 344"/>
                <a:gd name="T27" fmla="*/ 334 h 460"/>
                <a:gd name="T28" fmla="*/ 219 w 344"/>
                <a:gd name="T29" fmla="*/ 323 h 460"/>
                <a:gd name="T30" fmla="*/ 227 w 344"/>
                <a:gd name="T31" fmla="*/ 307 h 460"/>
                <a:gd name="T32" fmla="*/ 230 w 344"/>
                <a:gd name="T33" fmla="*/ 287 h 460"/>
                <a:gd name="T34" fmla="*/ 230 w 344"/>
                <a:gd name="T35" fmla="*/ 172 h 460"/>
                <a:gd name="T36" fmla="*/ 227 w 344"/>
                <a:gd name="T37" fmla="*/ 153 h 460"/>
                <a:gd name="T38" fmla="*/ 219 w 344"/>
                <a:gd name="T39" fmla="*/ 138 h 460"/>
                <a:gd name="T40" fmla="*/ 208 w 344"/>
                <a:gd name="T41" fmla="*/ 125 h 460"/>
                <a:gd name="T42" fmla="*/ 191 w 344"/>
                <a:gd name="T43" fmla="*/ 118 h 460"/>
                <a:gd name="T44" fmla="*/ 172 w 344"/>
                <a:gd name="T45" fmla="*/ 115 h 460"/>
                <a:gd name="T46" fmla="*/ 172 w 344"/>
                <a:gd name="T47" fmla="*/ 0 h 460"/>
                <a:gd name="T48" fmla="*/ 204 w 344"/>
                <a:gd name="T49" fmla="*/ 3 h 460"/>
                <a:gd name="T50" fmla="*/ 234 w 344"/>
                <a:gd name="T51" fmla="*/ 10 h 460"/>
                <a:gd name="T52" fmla="*/ 260 w 344"/>
                <a:gd name="T53" fmla="*/ 23 h 460"/>
                <a:gd name="T54" fmla="*/ 284 w 344"/>
                <a:gd name="T55" fmla="*/ 39 h 460"/>
                <a:gd name="T56" fmla="*/ 305 w 344"/>
                <a:gd name="T57" fmla="*/ 60 h 460"/>
                <a:gd name="T58" fmla="*/ 321 w 344"/>
                <a:gd name="T59" fmla="*/ 84 h 460"/>
                <a:gd name="T60" fmla="*/ 334 w 344"/>
                <a:gd name="T61" fmla="*/ 111 h 460"/>
                <a:gd name="T62" fmla="*/ 341 w 344"/>
                <a:gd name="T63" fmla="*/ 141 h 460"/>
                <a:gd name="T64" fmla="*/ 344 w 344"/>
                <a:gd name="T65" fmla="*/ 172 h 460"/>
                <a:gd name="T66" fmla="*/ 344 w 344"/>
                <a:gd name="T67" fmla="*/ 287 h 460"/>
                <a:gd name="T68" fmla="*/ 341 w 344"/>
                <a:gd name="T69" fmla="*/ 319 h 460"/>
                <a:gd name="T70" fmla="*/ 334 w 344"/>
                <a:gd name="T71" fmla="*/ 349 h 460"/>
                <a:gd name="T72" fmla="*/ 321 w 344"/>
                <a:gd name="T73" fmla="*/ 376 h 460"/>
                <a:gd name="T74" fmla="*/ 305 w 344"/>
                <a:gd name="T75" fmla="*/ 400 h 460"/>
                <a:gd name="T76" fmla="*/ 284 w 344"/>
                <a:gd name="T77" fmla="*/ 420 h 460"/>
                <a:gd name="T78" fmla="*/ 260 w 344"/>
                <a:gd name="T79" fmla="*/ 437 h 460"/>
                <a:gd name="T80" fmla="*/ 234 w 344"/>
                <a:gd name="T81" fmla="*/ 449 h 460"/>
                <a:gd name="T82" fmla="*/ 204 w 344"/>
                <a:gd name="T83" fmla="*/ 457 h 460"/>
                <a:gd name="T84" fmla="*/ 172 w 344"/>
                <a:gd name="T85" fmla="*/ 460 h 460"/>
                <a:gd name="T86" fmla="*/ 141 w 344"/>
                <a:gd name="T87" fmla="*/ 457 h 460"/>
                <a:gd name="T88" fmla="*/ 111 w 344"/>
                <a:gd name="T89" fmla="*/ 449 h 460"/>
                <a:gd name="T90" fmla="*/ 85 w 344"/>
                <a:gd name="T91" fmla="*/ 437 h 460"/>
                <a:gd name="T92" fmla="*/ 61 w 344"/>
                <a:gd name="T93" fmla="*/ 420 h 460"/>
                <a:gd name="T94" fmla="*/ 40 w 344"/>
                <a:gd name="T95" fmla="*/ 400 h 460"/>
                <a:gd name="T96" fmla="*/ 23 w 344"/>
                <a:gd name="T97" fmla="*/ 376 h 460"/>
                <a:gd name="T98" fmla="*/ 11 w 344"/>
                <a:gd name="T99" fmla="*/ 349 h 460"/>
                <a:gd name="T100" fmla="*/ 3 w 344"/>
                <a:gd name="T101" fmla="*/ 319 h 460"/>
                <a:gd name="T102" fmla="*/ 0 w 344"/>
                <a:gd name="T103" fmla="*/ 287 h 460"/>
                <a:gd name="T104" fmla="*/ 0 w 344"/>
                <a:gd name="T105" fmla="*/ 172 h 460"/>
                <a:gd name="T106" fmla="*/ 3 w 344"/>
                <a:gd name="T107" fmla="*/ 141 h 460"/>
                <a:gd name="T108" fmla="*/ 11 w 344"/>
                <a:gd name="T109" fmla="*/ 111 h 460"/>
                <a:gd name="T110" fmla="*/ 23 w 344"/>
                <a:gd name="T111" fmla="*/ 84 h 460"/>
                <a:gd name="T112" fmla="*/ 40 w 344"/>
                <a:gd name="T113" fmla="*/ 60 h 460"/>
                <a:gd name="T114" fmla="*/ 61 w 344"/>
                <a:gd name="T115" fmla="*/ 39 h 460"/>
                <a:gd name="T116" fmla="*/ 85 w 344"/>
                <a:gd name="T117" fmla="*/ 23 h 460"/>
                <a:gd name="T118" fmla="*/ 111 w 344"/>
                <a:gd name="T119" fmla="*/ 10 h 460"/>
                <a:gd name="T120" fmla="*/ 141 w 344"/>
                <a:gd name="T121" fmla="*/ 3 h 460"/>
                <a:gd name="T122" fmla="*/ 172 w 344"/>
                <a:gd name="T12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" h="460">
                  <a:moveTo>
                    <a:pt x="172" y="115"/>
                  </a:moveTo>
                  <a:lnTo>
                    <a:pt x="154" y="118"/>
                  </a:lnTo>
                  <a:lnTo>
                    <a:pt x="137" y="125"/>
                  </a:lnTo>
                  <a:lnTo>
                    <a:pt x="125" y="138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287"/>
                  </a:lnTo>
                  <a:lnTo>
                    <a:pt x="118" y="307"/>
                  </a:lnTo>
                  <a:lnTo>
                    <a:pt x="125" y="323"/>
                  </a:lnTo>
                  <a:lnTo>
                    <a:pt x="137" y="334"/>
                  </a:lnTo>
                  <a:lnTo>
                    <a:pt x="154" y="342"/>
                  </a:lnTo>
                  <a:lnTo>
                    <a:pt x="172" y="345"/>
                  </a:lnTo>
                  <a:lnTo>
                    <a:pt x="191" y="342"/>
                  </a:lnTo>
                  <a:lnTo>
                    <a:pt x="208" y="334"/>
                  </a:lnTo>
                  <a:lnTo>
                    <a:pt x="219" y="323"/>
                  </a:lnTo>
                  <a:lnTo>
                    <a:pt x="227" y="307"/>
                  </a:lnTo>
                  <a:lnTo>
                    <a:pt x="230" y="287"/>
                  </a:lnTo>
                  <a:lnTo>
                    <a:pt x="230" y="172"/>
                  </a:lnTo>
                  <a:lnTo>
                    <a:pt x="227" y="153"/>
                  </a:lnTo>
                  <a:lnTo>
                    <a:pt x="219" y="138"/>
                  </a:lnTo>
                  <a:lnTo>
                    <a:pt x="208" y="125"/>
                  </a:lnTo>
                  <a:lnTo>
                    <a:pt x="191" y="118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04" y="3"/>
                  </a:lnTo>
                  <a:lnTo>
                    <a:pt x="234" y="10"/>
                  </a:lnTo>
                  <a:lnTo>
                    <a:pt x="260" y="23"/>
                  </a:lnTo>
                  <a:lnTo>
                    <a:pt x="284" y="39"/>
                  </a:lnTo>
                  <a:lnTo>
                    <a:pt x="305" y="60"/>
                  </a:lnTo>
                  <a:lnTo>
                    <a:pt x="321" y="84"/>
                  </a:lnTo>
                  <a:lnTo>
                    <a:pt x="334" y="111"/>
                  </a:lnTo>
                  <a:lnTo>
                    <a:pt x="341" y="141"/>
                  </a:lnTo>
                  <a:lnTo>
                    <a:pt x="344" y="172"/>
                  </a:lnTo>
                  <a:lnTo>
                    <a:pt x="344" y="287"/>
                  </a:lnTo>
                  <a:lnTo>
                    <a:pt x="341" y="319"/>
                  </a:lnTo>
                  <a:lnTo>
                    <a:pt x="334" y="349"/>
                  </a:lnTo>
                  <a:lnTo>
                    <a:pt x="321" y="376"/>
                  </a:lnTo>
                  <a:lnTo>
                    <a:pt x="305" y="400"/>
                  </a:lnTo>
                  <a:lnTo>
                    <a:pt x="284" y="420"/>
                  </a:lnTo>
                  <a:lnTo>
                    <a:pt x="260" y="437"/>
                  </a:lnTo>
                  <a:lnTo>
                    <a:pt x="234" y="449"/>
                  </a:lnTo>
                  <a:lnTo>
                    <a:pt x="204" y="457"/>
                  </a:lnTo>
                  <a:lnTo>
                    <a:pt x="172" y="460"/>
                  </a:lnTo>
                  <a:lnTo>
                    <a:pt x="141" y="457"/>
                  </a:lnTo>
                  <a:lnTo>
                    <a:pt x="111" y="449"/>
                  </a:lnTo>
                  <a:lnTo>
                    <a:pt x="85" y="437"/>
                  </a:lnTo>
                  <a:lnTo>
                    <a:pt x="61" y="420"/>
                  </a:lnTo>
                  <a:lnTo>
                    <a:pt x="40" y="400"/>
                  </a:lnTo>
                  <a:lnTo>
                    <a:pt x="23" y="376"/>
                  </a:lnTo>
                  <a:lnTo>
                    <a:pt x="11" y="349"/>
                  </a:lnTo>
                  <a:lnTo>
                    <a:pt x="3" y="319"/>
                  </a:lnTo>
                  <a:lnTo>
                    <a:pt x="0" y="287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1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39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43" name="Group 2142"/>
          <p:cNvGrpSpPr/>
          <p:nvPr/>
        </p:nvGrpSpPr>
        <p:grpSpPr>
          <a:xfrm>
            <a:off x="3479588" y="5936892"/>
            <a:ext cx="546100" cy="236538"/>
            <a:chOff x="3479800" y="5937250"/>
            <a:chExt cx="546100" cy="236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0" name="Freeform 1481"/>
            <p:cNvSpPr>
              <a:spLocks/>
            </p:cNvSpPr>
            <p:nvPr/>
          </p:nvSpPr>
          <p:spPr bwMode="auto">
            <a:xfrm>
              <a:off x="3762375" y="6100763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5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5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1" name="Freeform 1482"/>
            <p:cNvSpPr>
              <a:spLocks/>
            </p:cNvSpPr>
            <p:nvPr/>
          </p:nvSpPr>
          <p:spPr bwMode="auto">
            <a:xfrm>
              <a:off x="3762375" y="6064250"/>
              <a:ext cx="17463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7 h 115"/>
                <a:gd name="T14" fmla="*/ 105 w 115"/>
                <a:gd name="T15" fmla="*/ 93 h 115"/>
                <a:gd name="T16" fmla="*/ 93 w 115"/>
                <a:gd name="T17" fmla="*/ 106 h 115"/>
                <a:gd name="T18" fmla="*/ 76 w 115"/>
                <a:gd name="T19" fmla="*/ 113 h 115"/>
                <a:gd name="T20" fmla="*/ 58 w 115"/>
                <a:gd name="T21" fmla="*/ 115 h 115"/>
                <a:gd name="T22" fmla="*/ 39 w 115"/>
                <a:gd name="T23" fmla="*/ 113 h 115"/>
                <a:gd name="T24" fmla="*/ 22 w 115"/>
                <a:gd name="T25" fmla="*/ 106 h 115"/>
                <a:gd name="T26" fmla="*/ 11 w 115"/>
                <a:gd name="T27" fmla="*/ 93 h 115"/>
                <a:gd name="T28" fmla="*/ 3 w 115"/>
                <a:gd name="T29" fmla="*/ 77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3 h 115"/>
                <a:gd name="T36" fmla="*/ 22 w 115"/>
                <a:gd name="T37" fmla="*/ 11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6"/>
                  </a:lnTo>
                  <a:lnTo>
                    <a:pt x="76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2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2" name="Freeform 1483"/>
            <p:cNvSpPr>
              <a:spLocks/>
            </p:cNvSpPr>
            <p:nvPr/>
          </p:nvSpPr>
          <p:spPr bwMode="auto">
            <a:xfrm>
              <a:off x="3762375" y="6027738"/>
              <a:ext cx="17463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5 w 115"/>
                <a:gd name="T15" fmla="*/ 93 h 115"/>
                <a:gd name="T16" fmla="*/ 93 w 115"/>
                <a:gd name="T17" fmla="*/ 105 h 115"/>
                <a:gd name="T18" fmla="*/ 76 w 115"/>
                <a:gd name="T19" fmla="*/ 113 h 115"/>
                <a:gd name="T20" fmla="*/ 58 w 115"/>
                <a:gd name="T21" fmla="*/ 115 h 115"/>
                <a:gd name="T22" fmla="*/ 39 w 115"/>
                <a:gd name="T23" fmla="*/ 113 h 115"/>
                <a:gd name="T24" fmla="*/ 22 w 115"/>
                <a:gd name="T25" fmla="*/ 105 h 115"/>
                <a:gd name="T26" fmla="*/ 11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3" name="Freeform 1484"/>
            <p:cNvSpPr>
              <a:spLocks/>
            </p:cNvSpPr>
            <p:nvPr/>
          </p:nvSpPr>
          <p:spPr bwMode="auto">
            <a:xfrm>
              <a:off x="3762375" y="5991225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3 h 114"/>
                <a:gd name="T16" fmla="*/ 93 w 115"/>
                <a:gd name="T17" fmla="*/ 105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5 h 114"/>
                <a:gd name="T26" fmla="*/ 11 w 115"/>
                <a:gd name="T27" fmla="*/ 93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5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4" name="Freeform 1485"/>
            <p:cNvSpPr>
              <a:spLocks/>
            </p:cNvSpPr>
            <p:nvPr/>
          </p:nvSpPr>
          <p:spPr bwMode="auto">
            <a:xfrm>
              <a:off x="3835400" y="6064250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7 h 115"/>
                <a:gd name="T14" fmla="*/ 104 w 115"/>
                <a:gd name="T15" fmla="*/ 93 h 115"/>
                <a:gd name="T16" fmla="*/ 93 w 115"/>
                <a:gd name="T17" fmla="*/ 106 h 115"/>
                <a:gd name="T18" fmla="*/ 76 w 115"/>
                <a:gd name="T19" fmla="*/ 113 h 115"/>
                <a:gd name="T20" fmla="*/ 57 w 115"/>
                <a:gd name="T21" fmla="*/ 115 h 115"/>
                <a:gd name="T22" fmla="*/ 39 w 115"/>
                <a:gd name="T23" fmla="*/ 113 h 115"/>
                <a:gd name="T24" fmla="*/ 22 w 115"/>
                <a:gd name="T25" fmla="*/ 106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8 h 115"/>
                <a:gd name="T32" fmla="*/ 3 w 115"/>
                <a:gd name="T33" fmla="*/ 39 h 115"/>
                <a:gd name="T34" fmla="*/ 10 w 115"/>
                <a:gd name="T35" fmla="*/ 23 h 115"/>
                <a:gd name="T36" fmla="*/ 22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3" y="106"/>
                  </a:lnTo>
                  <a:lnTo>
                    <a:pt x="76" y="113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6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5" name="Freeform 1486"/>
            <p:cNvSpPr>
              <a:spLocks/>
            </p:cNvSpPr>
            <p:nvPr/>
          </p:nvSpPr>
          <p:spPr bwMode="auto">
            <a:xfrm>
              <a:off x="3835400" y="6027738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4 w 115"/>
                <a:gd name="T15" fmla="*/ 93 h 115"/>
                <a:gd name="T16" fmla="*/ 93 w 115"/>
                <a:gd name="T17" fmla="*/ 105 h 115"/>
                <a:gd name="T18" fmla="*/ 76 w 115"/>
                <a:gd name="T19" fmla="*/ 113 h 115"/>
                <a:gd name="T20" fmla="*/ 57 w 115"/>
                <a:gd name="T21" fmla="*/ 115 h 115"/>
                <a:gd name="T22" fmla="*/ 39 w 115"/>
                <a:gd name="T23" fmla="*/ 113 h 115"/>
                <a:gd name="T24" fmla="*/ 22 w 115"/>
                <a:gd name="T25" fmla="*/ 105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6" name="Freeform 1487"/>
            <p:cNvSpPr>
              <a:spLocks noEditPoints="1"/>
            </p:cNvSpPr>
            <p:nvPr/>
          </p:nvSpPr>
          <p:spPr bwMode="auto">
            <a:xfrm>
              <a:off x="3879850" y="5937250"/>
              <a:ext cx="92075" cy="236538"/>
            </a:xfrm>
            <a:custGeom>
              <a:avLst/>
              <a:gdLst>
                <a:gd name="T0" fmla="*/ 114 w 573"/>
                <a:gd name="T1" fmla="*/ 115 h 1490"/>
                <a:gd name="T2" fmla="*/ 114 w 573"/>
                <a:gd name="T3" fmla="*/ 1375 h 1490"/>
                <a:gd name="T4" fmla="*/ 458 w 573"/>
                <a:gd name="T5" fmla="*/ 1375 h 1490"/>
                <a:gd name="T6" fmla="*/ 458 w 573"/>
                <a:gd name="T7" fmla="*/ 115 h 1490"/>
                <a:gd name="T8" fmla="*/ 114 w 573"/>
                <a:gd name="T9" fmla="*/ 115 h 1490"/>
                <a:gd name="T10" fmla="*/ 57 w 573"/>
                <a:gd name="T11" fmla="*/ 0 h 1490"/>
                <a:gd name="T12" fmla="*/ 516 w 573"/>
                <a:gd name="T13" fmla="*/ 0 h 1490"/>
                <a:gd name="T14" fmla="*/ 534 w 573"/>
                <a:gd name="T15" fmla="*/ 3 h 1490"/>
                <a:gd name="T16" fmla="*/ 551 w 573"/>
                <a:gd name="T17" fmla="*/ 10 h 1490"/>
                <a:gd name="T18" fmla="*/ 563 w 573"/>
                <a:gd name="T19" fmla="*/ 23 h 1490"/>
                <a:gd name="T20" fmla="*/ 570 w 573"/>
                <a:gd name="T21" fmla="*/ 39 h 1490"/>
                <a:gd name="T22" fmla="*/ 573 w 573"/>
                <a:gd name="T23" fmla="*/ 57 h 1490"/>
                <a:gd name="T24" fmla="*/ 573 w 573"/>
                <a:gd name="T25" fmla="*/ 1433 h 1490"/>
                <a:gd name="T26" fmla="*/ 570 w 573"/>
                <a:gd name="T27" fmla="*/ 1452 h 1490"/>
                <a:gd name="T28" fmla="*/ 563 w 573"/>
                <a:gd name="T29" fmla="*/ 1468 h 1490"/>
                <a:gd name="T30" fmla="*/ 551 w 573"/>
                <a:gd name="T31" fmla="*/ 1481 h 1490"/>
                <a:gd name="T32" fmla="*/ 534 w 573"/>
                <a:gd name="T33" fmla="*/ 1488 h 1490"/>
                <a:gd name="T34" fmla="*/ 516 w 573"/>
                <a:gd name="T35" fmla="*/ 1490 h 1490"/>
                <a:gd name="T36" fmla="*/ 57 w 573"/>
                <a:gd name="T37" fmla="*/ 1490 h 1490"/>
                <a:gd name="T38" fmla="*/ 38 w 573"/>
                <a:gd name="T39" fmla="*/ 1488 h 1490"/>
                <a:gd name="T40" fmla="*/ 22 w 573"/>
                <a:gd name="T41" fmla="*/ 1481 h 1490"/>
                <a:gd name="T42" fmla="*/ 10 w 573"/>
                <a:gd name="T43" fmla="*/ 1468 h 1490"/>
                <a:gd name="T44" fmla="*/ 3 w 573"/>
                <a:gd name="T45" fmla="*/ 1452 h 1490"/>
                <a:gd name="T46" fmla="*/ 0 w 573"/>
                <a:gd name="T47" fmla="*/ 1433 h 1490"/>
                <a:gd name="T48" fmla="*/ 0 w 573"/>
                <a:gd name="T49" fmla="*/ 57 h 1490"/>
                <a:gd name="T50" fmla="*/ 3 w 573"/>
                <a:gd name="T51" fmla="*/ 39 h 1490"/>
                <a:gd name="T52" fmla="*/ 10 w 573"/>
                <a:gd name="T53" fmla="*/ 23 h 1490"/>
                <a:gd name="T54" fmla="*/ 22 w 573"/>
                <a:gd name="T55" fmla="*/ 10 h 1490"/>
                <a:gd name="T56" fmla="*/ 38 w 573"/>
                <a:gd name="T57" fmla="*/ 3 h 1490"/>
                <a:gd name="T58" fmla="*/ 57 w 573"/>
                <a:gd name="T59" fmla="*/ 0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3" h="1490">
                  <a:moveTo>
                    <a:pt x="114" y="115"/>
                  </a:moveTo>
                  <a:lnTo>
                    <a:pt x="114" y="1375"/>
                  </a:lnTo>
                  <a:lnTo>
                    <a:pt x="458" y="1375"/>
                  </a:lnTo>
                  <a:lnTo>
                    <a:pt x="458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7"/>
                  </a:lnTo>
                  <a:lnTo>
                    <a:pt x="573" y="1433"/>
                  </a:lnTo>
                  <a:lnTo>
                    <a:pt x="570" y="1452"/>
                  </a:lnTo>
                  <a:lnTo>
                    <a:pt x="563" y="1468"/>
                  </a:lnTo>
                  <a:lnTo>
                    <a:pt x="551" y="1481"/>
                  </a:lnTo>
                  <a:lnTo>
                    <a:pt x="534" y="1488"/>
                  </a:lnTo>
                  <a:lnTo>
                    <a:pt x="516" y="1490"/>
                  </a:lnTo>
                  <a:lnTo>
                    <a:pt x="57" y="1490"/>
                  </a:lnTo>
                  <a:lnTo>
                    <a:pt x="38" y="1488"/>
                  </a:lnTo>
                  <a:lnTo>
                    <a:pt x="22" y="1481"/>
                  </a:lnTo>
                  <a:lnTo>
                    <a:pt x="10" y="1468"/>
                  </a:lnTo>
                  <a:lnTo>
                    <a:pt x="3" y="1452"/>
                  </a:lnTo>
                  <a:lnTo>
                    <a:pt x="0" y="143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7" name="Freeform 1488"/>
            <p:cNvSpPr>
              <a:spLocks noEditPoints="1"/>
            </p:cNvSpPr>
            <p:nvPr/>
          </p:nvSpPr>
          <p:spPr bwMode="auto">
            <a:xfrm>
              <a:off x="3643313" y="5937250"/>
              <a:ext cx="92075" cy="236538"/>
            </a:xfrm>
            <a:custGeom>
              <a:avLst/>
              <a:gdLst>
                <a:gd name="T0" fmla="*/ 115 w 573"/>
                <a:gd name="T1" fmla="*/ 115 h 1490"/>
                <a:gd name="T2" fmla="*/ 115 w 573"/>
                <a:gd name="T3" fmla="*/ 1375 h 1490"/>
                <a:gd name="T4" fmla="*/ 459 w 573"/>
                <a:gd name="T5" fmla="*/ 1375 h 1490"/>
                <a:gd name="T6" fmla="*/ 459 w 573"/>
                <a:gd name="T7" fmla="*/ 115 h 1490"/>
                <a:gd name="T8" fmla="*/ 115 w 573"/>
                <a:gd name="T9" fmla="*/ 115 h 1490"/>
                <a:gd name="T10" fmla="*/ 57 w 573"/>
                <a:gd name="T11" fmla="*/ 0 h 1490"/>
                <a:gd name="T12" fmla="*/ 516 w 573"/>
                <a:gd name="T13" fmla="*/ 0 h 1490"/>
                <a:gd name="T14" fmla="*/ 535 w 573"/>
                <a:gd name="T15" fmla="*/ 3 h 1490"/>
                <a:gd name="T16" fmla="*/ 551 w 573"/>
                <a:gd name="T17" fmla="*/ 10 h 1490"/>
                <a:gd name="T18" fmla="*/ 563 w 573"/>
                <a:gd name="T19" fmla="*/ 23 h 1490"/>
                <a:gd name="T20" fmla="*/ 570 w 573"/>
                <a:gd name="T21" fmla="*/ 39 h 1490"/>
                <a:gd name="T22" fmla="*/ 573 w 573"/>
                <a:gd name="T23" fmla="*/ 57 h 1490"/>
                <a:gd name="T24" fmla="*/ 573 w 573"/>
                <a:gd name="T25" fmla="*/ 1433 h 1490"/>
                <a:gd name="T26" fmla="*/ 570 w 573"/>
                <a:gd name="T27" fmla="*/ 1452 h 1490"/>
                <a:gd name="T28" fmla="*/ 563 w 573"/>
                <a:gd name="T29" fmla="*/ 1468 h 1490"/>
                <a:gd name="T30" fmla="*/ 551 w 573"/>
                <a:gd name="T31" fmla="*/ 1481 h 1490"/>
                <a:gd name="T32" fmla="*/ 535 w 573"/>
                <a:gd name="T33" fmla="*/ 1488 h 1490"/>
                <a:gd name="T34" fmla="*/ 516 w 573"/>
                <a:gd name="T35" fmla="*/ 1490 h 1490"/>
                <a:gd name="T36" fmla="*/ 57 w 573"/>
                <a:gd name="T37" fmla="*/ 1490 h 1490"/>
                <a:gd name="T38" fmla="*/ 39 w 573"/>
                <a:gd name="T39" fmla="*/ 1488 h 1490"/>
                <a:gd name="T40" fmla="*/ 22 w 573"/>
                <a:gd name="T41" fmla="*/ 1481 h 1490"/>
                <a:gd name="T42" fmla="*/ 10 w 573"/>
                <a:gd name="T43" fmla="*/ 1468 h 1490"/>
                <a:gd name="T44" fmla="*/ 3 w 573"/>
                <a:gd name="T45" fmla="*/ 1452 h 1490"/>
                <a:gd name="T46" fmla="*/ 0 w 573"/>
                <a:gd name="T47" fmla="*/ 1433 h 1490"/>
                <a:gd name="T48" fmla="*/ 0 w 573"/>
                <a:gd name="T49" fmla="*/ 57 h 1490"/>
                <a:gd name="T50" fmla="*/ 3 w 573"/>
                <a:gd name="T51" fmla="*/ 39 h 1490"/>
                <a:gd name="T52" fmla="*/ 10 w 573"/>
                <a:gd name="T53" fmla="*/ 23 h 1490"/>
                <a:gd name="T54" fmla="*/ 22 w 573"/>
                <a:gd name="T55" fmla="*/ 10 h 1490"/>
                <a:gd name="T56" fmla="*/ 39 w 573"/>
                <a:gd name="T57" fmla="*/ 3 h 1490"/>
                <a:gd name="T58" fmla="*/ 57 w 573"/>
                <a:gd name="T59" fmla="*/ 0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3" h="1490">
                  <a:moveTo>
                    <a:pt x="115" y="115"/>
                  </a:moveTo>
                  <a:lnTo>
                    <a:pt x="115" y="1375"/>
                  </a:lnTo>
                  <a:lnTo>
                    <a:pt x="459" y="1375"/>
                  </a:lnTo>
                  <a:lnTo>
                    <a:pt x="459" y="115"/>
                  </a:lnTo>
                  <a:lnTo>
                    <a:pt x="115" y="115"/>
                  </a:lnTo>
                  <a:close/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7"/>
                  </a:lnTo>
                  <a:lnTo>
                    <a:pt x="573" y="1433"/>
                  </a:lnTo>
                  <a:lnTo>
                    <a:pt x="570" y="1452"/>
                  </a:lnTo>
                  <a:lnTo>
                    <a:pt x="563" y="1468"/>
                  </a:lnTo>
                  <a:lnTo>
                    <a:pt x="551" y="1481"/>
                  </a:lnTo>
                  <a:lnTo>
                    <a:pt x="535" y="1488"/>
                  </a:lnTo>
                  <a:lnTo>
                    <a:pt x="516" y="1490"/>
                  </a:lnTo>
                  <a:lnTo>
                    <a:pt x="57" y="1490"/>
                  </a:lnTo>
                  <a:lnTo>
                    <a:pt x="39" y="1488"/>
                  </a:lnTo>
                  <a:lnTo>
                    <a:pt x="22" y="1481"/>
                  </a:lnTo>
                  <a:lnTo>
                    <a:pt x="10" y="1468"/>
                  </a:lnTo>
                  <a:lnTo>
                    <a:pt x="3" y="1452"/>
                  </a:lnTo>
                  <a:lnTo>
                    <a:pt x="0" y="143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8" name="Freeform 1489"/>
            <p:cNvSpPr>
              <a:spLocks noEditPoints="1"/>
            </p:cNvSpPr>
            <p:nvPr/>
          </p:nvSpPr>
          <p:spPr bwMode="auto">
            <a:xfrm>
              <a:off x="3952875" y="5946775"/>
              <a:ext cx="73025" cy="217488"/>
            </a:xfrm>
            <a:custGeom>
              <a:avLst/>
              <a:gdLst>
                <a:gd name="T0" fmla="*/ 115 w 459"/>
                <a:gd name="T1" fmla="*/ 115 h 1376"/>
                <a:gd name="T2" fmla="*/ 115 w 459"/>
                <a:gd name="T3" fmla="*/ 1261 h 1376"/>
                <a:gd name="T4" fmla="*/ 344 w 459"/>
                <a:gd name="T5" fmla="*/ 1261 h 1376"/>
                <a:gd name="T6" fmla="*/ 344 w 459"/>
                <a:gd name="T7" fmla="*/ 115 h 1376"/>
                <a:gd name="T8" fmla="*/ 115 w 459"/>
                <a:gd name="T9" fmla="*/ 115 h 1376"/>
                <a:gd name="T10" fmla="*/ 58 w 459"/>
                <a:gd name="T11" fmla="*/ 0 h 1376"/>
                <a:gd name="T12" fmla="*/ 344 w 459"/>
                <a:gd name="T13" fmla="*/ 0 h 1376"/>
                <a:gd name="T14" fmla="*/ 370 w 459"/>
                <a:gd name="T15" fmla="*/ 3 h 1376"/>
                <a:gd name="T16" fmla="*/ 394 w 459"/>
                <a:gd name="T17" fmla="*/ 13 h 1376"/>
                <a:gd name="T18" fmla="*/ 416 w 459"/>
                <a:gd name="T19" fmla="*/ 26 h 1376"/>
                <a:gd name="T20" fmla="*/ 434 w 459"/>
                <a:gd name="T21" fmla="*/ 44 h 1376"/>
                <a:gd name="T22" fmla="*/ 448 w 459"/>
                <a:gd name="T23" fmla="*/ 65 h 1376"/>
                <a:gd name="T24" fmla="*/ 456 w 459"/>
                <a:gd name="T25" fmla="*/ 89 h 1376"/>
                <a:gd name="T26" fmla="*/ 459 w 459"/>
                <a:gd name="T27" fmla="*/ 115 h 1376"/>
                <a:gd name="T28" fmla="*/ 459 w 459"/>
                <a:gd name="T29" fmla="*/ 1261 h 1376"/>
                <a:gd name="T30" fmla="*/ 456 w 459"/>
                <a:gd name="T31" fmla="*/ 1288 h 1376"/>
                <a:gd name="T32" fmla="*/ 448 w 459"/>
                <a:gd name="T33" fmla="*/ 1312 h 1376"/>
                <a:gd name="T34" fmla="*/ 434 w 459"/>
                <a:gd name="T35" fmla="*/ 1333 h 1376"/>
                <a:gd name="T36" fmla="*/ 416 w 459"/>
                <a:gd name="T37" fmla="*/ 1351 h 1376"/>
                <a:gd name="T38" fmla="*/ 394 w 459"/>
                <a:gd name="T39" fmla="*/ 1364 h 1376"/>
                <a:gd name="T40" fmla="*/ 370 w 459"/>
                <a:gd name="T41" fmla="*/ 1374 h 1376"/>
                <a:gd name="T42" fmla="*/ 344 w 459"/>
                <a:gd name="T43" fmla="*/ 1376 h 1376"/>
                <a:gd name="T44" fmla="*/ 58 w 459"/>
                <a:gd name="T45" fmla="*/ 1376 h 1376"/>
                <a:gd name="T46" fmla="*/ 39 w 459"/>
                <a:gd name="T47" fmla="*/ 1374 h 1376"/>
                <a:gd name="T48" fmla="*/ 22 w 459"/>
                <a:gd name="T49" fmla="*/ 1366 h 1376"/>
                <a:gd name="T50" fmla="*/ 11 w 459"/>
                <a:gd name="T51" fmla="*/ 1354 h 1376"/>
                <a:gd name="T52" fmla="*/ 3 w 459"/>
                <a:gd name="T53" fmla="*/ 1338 h 1376"/>
                <a:gd name="T54" fmla="*/ 0 w 459"/>
                <a:gd name="T55" fmla="*/ 1318 h 1376"/>
                <a:gd name="T56" fmla="*/ 0 w 459"/>
                <a:gd name="T57" fmla="*/ 58 h 1376"/>
                <a:gd name="T58" fmla="*/ 3 w 459"/>
                <a:gd name="T59" fmla="*/ 39 h 1376"/>
                <a:gd name="T60" fmla="*/ 11 w 459"/>
                <a:gd name="T61" fmla="*/ 23 h 1376"/>
                <a:gd name="T62" fmla="*/ 22 w 459"/>
                <a:gd name="T63" fmla="*/ 11 h 1376"/>
                <a:gd name="T64" fmla="*/ 39 w 459"/>
                <a:gd name="T65" fmla="*/ 3 h 1376"/>
                <a:gd name="T66" fmla="*/ 58 w 459"/>
                <a:gd name="T67" fmla="*/ 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9" h="1376">
                  <a:moveTo>
                    <a:pt x="115" y="115"/>
                  </a:moveTo>
                  <a:lnTo>
                    <a:pt x="115" y="1261"/>
                  </a:lnTo>
                  <a:lnTo>
                    <a:pt x="344" y="1261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344" y="0"/>
                  </a:lnTo>
                  <a:lnTo>
                    <a:pt x="370" y="3"/>
                  </a:lnTo>
                  <a:lnTo>
                    <a:pt x="394" y="13"/>
                  </a:lnTo>
                  <a:lnTo>
                    <a:pt x="416" y="26"/>
                  </a:lnTo>
                  <a:lnTo>
                    <a:pt x="434" y="44"/>
                  </a:lnTo>
                  <a:lnTo>
                    <a:pt x="448" y="65"/>
                  </a:lnTo>
                  <a:lnTo>
                    <a:pt x="456" y="89"/>
                  </a:lnTo>
                  <a:lnTo>
                    <a:pt x="459" y="115"/>
                  </a:lnTo>
                  <a:lnTo>
                    <a:pt x="459" y="1261"/>
                  </a:lnTo>
                  <a:lnTo>
                    <a:pt x="456" y="1288"/>
                  </a:lnTo>
                  <a:lnTo>
                    <a:pt x="448" y="1312"/>
                  </a:lnTo>
                  <a:lnTo>
                    <a:pt x="434" y="1333"/>
                  </a:lnTo>
                  <a:lnTo>
                    <a:pt x="416" y="1351"/>
                  </a:lnTo>
                  <a:lnTo>
                    <a:pt x="394" y="1364"/>
                  </a:lnTo>
                  <a:lnTo>
                    <a:pt x="370" y="1374"/>
                  </a:lnTo>
                  <a:lnTo>
                    <a:pt x="344" y="1376"/>
                  </a:lnTo>
                  <a:lnTo>
                    <a:pt x="58" y="1376"/>
                  </a:lnTo>
                  <a:lnTo>
                    <a:pt x="39" y="1374"/>
                  </a:lnTo>
                  <a:lnTo>
                    <a:pt x="22" y="1366"/>
                  </a:lnTo>
                  <a:lnTo>
                    <a:pt x="11" y="1354"/>
                  </a:lnTo>
                  <a:lnTo>
                    <a:pt x="3" y="1338"/>
                  </a:lnTo>
                  <a:lnTo>
                    <a:pt x="0" y="1318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9" name="Freeform 1490"/>
            <p:cNvSpPr>
              <a:spLocks noEditPoints="1"/>
            </p:cNvSpPr>
            <p:nvPr/>
          </p:nvSpPr>
          <p:spPr bwMode="auto">
            <a:xfrm>
              <a:off x="3533775" y="5946775"/>
              <a:ext cx="128588" cy="217488"/>
            </a:xfrm>
            <a:custGeom>
              <a:avLst/>
              <a:gdLst>
                <a:gd name="T0" fmla="*/ 287 w 803"/>
                <a:gd name="T1" fmla="*/ 115 h 1376"/>
                <a:gd name="T2" fmla="*/ 255 w 803"/>
                <a:gd name="T3" fmla="*/ 118 h 1376"/>
                <a:gd name="T4" fmla="*/ 225 w 803"/>
                <a:gd name="T5" fmla="*/ 125 h 1376"/>
                <a:gd name="T6" fmla="*/ 199 w 803"/>
                <a:gd name="T7" fmla="*/ 138 h 1376"/>
                <a:gd name="T8" fmla="*/ 175 w 803"/>
                <a:gd name="T9" fmla="*/ 155 h 1376"/>
                <a:gd name="T10" fmla="*/ 154 w 803"/>
                <a:gd name="T11" fmla="*/ 175 h 1376"/>
                <a:gd name="T12" fmla="*/ 138 w 803"/>
                <a:gd name="T13" fmla="*/ 199 h 1376"/>
                <a:gd name="T14" fmla="*/ 125 w 803"/>
                <a:gd name="T15" fmla="*/ 226 h 1376"/>
                <a:gd name="T16" fmla="*/ 118 w 803"/>
                <a:gd name="T17" fmla="*/ 256 h 1376"/>
                <a:gd name="T18" fmla="*/ 115 w 803"/>
                <a:gd name="T19" fmla="*/ 287 h 1376"/>
                <a:gd name="T20" fmla="*/ 115 w 803"/>
                <a:gd name="T21" fmla="*/ 1089 h 1376"/>
                <a:gd name="T22" fmla="*/ 118 w 803"/>
                <a:gd name="T23" fmla="*/ 1121 h 1376"/>
                <a:gd name="T24" fmla="*/ 125 w 803"/>
                <a:gd name="T25" fmla="*/ 1151 h 1376"/>
                <a:gd name="T26" fmla="*/ 138 w 803"/>
                <a:gd name="T27" fmla="*/ 1178 h 1376"/>
                <a:gd name="T28" fmla="*/ 154 w 803"/>
                <a:gd name="T29" fmla="*/ 1202 h 1376"/>
                <a:gd name="T30" fmla="*/ 175 w 803"/>
                <a:gd name="T31" fmla="*/ 1221 h 1376"/>
                <a:gd name="T32" fmla="*/ 199 w 803"/>
                <a:gd name="T33" fmla="*/ 1238 h 1376"/>
                <a:gd name="T34" fmla="*/ 225 w 803"/>
                <a:gd name="T35" fmla="*/ 1251 h 1376"/>
                <a:gd name="T36" fmla="*/ 255 w 803"/>
                <a:gd name="T37" fmla="*/ 1259 h 1376"/>
                <a:gd name="T38" fmla="*/ 287 w 803"/>
                <a:gd name="T39" fmla="*/ 1261 h 1376"/>
                <a:gd name="T40" fmla="*/ 688 w 803"/>
                <a:gd name="T41" fmla="*/ 1261 h 1376"/>
                <a:gd name="T42" fmla="*/ 688 w 803"/>
                <a:gd name="T43" fmla="*/ 115 h 1376"/>
                <a:gd name="T44" fmla="*/ 287 w 803"/>
                <a:gd name="T45" fmla="*/ 115 h 1376"/>
                <a:gd name="T46" fmla="*/ 287 w 803"/>
                <a:gd name="T47" fmla="*/ 0 h 1376"/>
                <a:gd name="T48" fmla="*/ 745 w 803"/>
                <a:gd name="T49" fmla="*/ 0 h 1376"/>
                <a:gd name="T50" fmla="*/ 764 w 803"/>
                <a:gd name="T51" fmla="*/ 3 h 1376"/>
                <a:gd name="T52" fmla="*/ 781 w 803"/>
                <a:gd name="T53" fmla="*/ 11 h 1376"/>
                <a:gd name="T54" fmla="*/ 792 w 803"/>
                <a:gd name="T55" fmla="*/ 23 h 1376"/>
                <a:gd name="T56" fmla="*/ 800 w 803"/>
                <a:gd name="T57" fmla="*/ 39 h 1376"/>
                <a:gd name="T58" fmla="*/ 803 w 803"/>
                <a:gd name="T59" fmla="*/ 58 h 1376"/>
                <a:gd name="T60" fmla="*/ 803 w 803"/>
                <a:gd name="T61" fmla="*/ 1318 h 1376"/>
                <a:gd name="T62" fmla="*/ 800 w 803"/>
                <a:gd name="T63" fmla="*/ 1338 h 1376"/>
                <a:gd name="T64" fmla="*/ 792 w 803"/>
                <a:gd name="T65" fmla="*/ 1354 h 1376"/>
                <a:gd name="T66" fmla="*/ 781 w 803"/>
                <a:gd name="T67" fmla="*/ 1366 h 1376"/>
                <a:gd name="T68" fmla="*/ 764 w 803"/>
                <a:gd name="T69" fmla="*/ 1374 h 1376"/>
                <a:gd name="T70" fmla="*/ 745 w 803"/>
                <a:gd name="T71" fmla="*/ 1376 h 1376"/>
                <a:gd name="T72" fmla="*/ 287 w 803"/>
                <a:gd name="T73" fmla="*/ 1376 h 1376"/>
                <a:gd name="T74" fmla="*/ 244 w 803"/>
                <a:gd name="T75" fmla="*/ 1373 h 1376"/>
                <a:gd name="T76" fmla="*/ 203 w 803"/>
                <a:gd name="T77" fmla="*/ 1364 h 1376"/>
                <a:gd name="T78" fmla="*/ 165 w 803"/>
                <a:gd name="T79" fmla="*/ 1350 h 1376"/>
                <a:gd name="T80" fmla="*/ 129 w 803"/>
                <a:gd name="T81" fmla="*/ 1331 h 1376"/>
                <a:gd name="T82" fmla="*/ 98 w 803"/>
                <a:gd name="T83" fmla="*/ 1307 h 1376"/>
                <a:gd name="T84" fmla="*/ 70 w 803"/>
                <a:gd name="T85" fmla="*/ 1279 h 1376"/>
                <a:gd name="T86" fmla="*/ 46 w 803"/>
                <a:gd name="T87" fmla="*/ 1246 h 1376"/>
                <a:gd name="T88" fmla="*/ 26 w 803"/>
                <a:gd name="T89" fmla="*/ 1211 h 1376"/>
                <a:gd name="T90" fmla="*/ 11 w 803"/>
                <a:gd name="T91" fmla="*/ 1174 h 1376"/>
                <a:gd name="T92" fmla="*/ 3 w 803"/>
                <a:gd name="T93" fmla="*/ 1133 h 1376"/>
                <a:gd name="T94" fmla="*/ 0 w 803"/>
                <a:gd name="T95" fmla="*/ 1089 h 1376"/>
                <a:gd name="T96" fmla="*/ 0 w 803"/>
                <a:gd name="T97" fmla="*/ 287 h 1376"/>
                <a:gd name="T98" fmla="*/ 3 w 803"/>
                <a:gd name="T99" fmla="*/ 244 h 1376"/>
                <a:gd name="T100" fmla="*/ 11 w 803"/>
                <a:gd name="T101" fmla="*/ 203 h 1376"/>
                <a:gd name="T102" fmla="*/ 26 w 803"/>
                <a:gd name="T103" fmla="*/ 166 h 1376"/>
                <a:gd name="T104" fmla="*/ 46 w 803"/>
                <a:gd name="T105" fmla="*/ 131 h 1376"/>
                <a:gd name="T106" fmla="*/ 70 w 803"/>
                <a:gd name="T107" fmla="*/ 98 h 1376"/>
                <a:gd name="T108" fmla="*/ 98 w 803"/>
                <a:gd name="T109" fmla="*/ 70 h 1376"/>
                <a:gd name="T110" fmla="*/ 129 w 803"/>
                <a:gd name="T111" fmla="*/ 46 h 1376"/>
                <a:gd name="T112" fmla="*/ 165 w 803"/>
                <a:gd name="T113" fmla="*/ 27 h 1376"/>
                <a:gd name="T114" fmla="*/ 203 w 803"/>
                <a:gd name="T115" fmla="*/ 13 h 1376"/>
                <a:gd name="T116" fmla="*/ 244 w 803"/>
                <a:gd name="T117" fmla="*/ 3 h 1376"/>
                <a:gd name="T118" fmla="*/ 287 w 803"/>
                <a:gd name="T119" fmla="*/ 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3" h="1376">
                  <a:moveTo>
                    <a:pt x="287" y="115"/>
                  </a:moveTo>
                  <a:lnTo>
                    <a:pt x="255" y="118"/>
                  </a:lnTo>
                  <a:lnTo>
                    <a:pt x="225" y="125"/>
                  </a:lnTo>
                  <a:lnTo>
                    <a:pt x="199" y="138"/>
                  </a:lnTo>
                  <a:lnTo>
                    <a:pt x="175" y="155"/>
                  </a:lnTo>
                  <a:lnTo>
                    <a:pt x="154" y="175"/>
                  </a:lnTo>
                  <a:lnTo>
                    <a:pt x="138" y="199"/>
                  </a:lnTo>
                  <a:lnTo>
                    <a:pt x="125" y="226"/>
                  </a:lnTo>
                  <a:lnTo>
                    <a:pt x="118" y="256"/>
                  </a:lnTo>
                  <a:lnTo>
                    <a:pt x="115" y="287"/>
                  </a:lnTo>
                  <a:lnTo>
                    <a:pt x="115" y="1089"/>
                  </a:lnTo>
                  <a:lnTo>
                    <a:pt x="118" y="1121"/>
                  </a:lnTo>
                  <a:lnTo>
                    <a:pt x="125" y="1151"/>
                  </a:lnTo>
                  <a:lnTo>
                    <a:pt x="138" y="1178"/>
                  </a:lnTo>
                  <a:lnTo>
                    <a:pt x="154" y="1202"/>
                  </a:lnTo>
                  <a:lnTo>
                    <a:pt x="175" y="1221"/>
                  </a:lnTo>
                  <a:lnTo>
                    <a:pt x="199" y="1238"/>
                  </a:lnTo>
                  <a:lnTo>
                    <a:pt x="225" y="1251"/>
                  </a:lnTo>
                  <a:lnTo>
                    <a:pt x="255" y="1259"/>
                  </a:lnTo>
                  <a:lnTo>
                    <a:pt x="287" y="1261"/>
                  </a:lnTo>
                  <a:lnTo>
                    <a:pt x="688" y="1261"/>
                  </a:lnTo>
                  <a:lnTo>
                    <a:pt x="688" y="115"/>
                  </a:lnTo>
                  <a:lnTo>
                    <a:pt x="287" y="115"/>
                  </a:lnTo>
                  <a:close/>
                  <a:moveTo>
                    <a:pt x="287" y="0"/>
                  </a:moveTo>
                  <a:lnTo>
                    <a:pt x="745" y="0"/>
                  </a:lnTo>
                  <a:lnTo>
                    <a:pt x="764" y="3"/>
                  </a:lnTo>
                  <a:lnTo>
                    <a:pt x="781" y="11"/>
                  </a:lnTo>
                  <a:lnTo>
                    <a:pt x="792" y="23"/>
                  </a:lnTo>
                  <a:lnTo>
                    <a:pt x="800" y="39"/>
                  </a:lnTo>
                  <a:lnTo>
                    <a:pt x="803" y="58"/>
                  </a:lnTo>
                  <a:lnTo>
                    <a:pt x="803" y="1318"/>
                  </a:lnTo>
                  <a:lnTo>
                    <a:pt x="800" y="1338"/>
                  </a:lnTo>
                  <a:lnTo>
                    <a:pt x="792" y="1354"/>
                  </a:lnTo>
                  <a:lnTo>
                    <a:pt x="781" y="1366"/>
                  </a:lnTo>
                  <a:lnTo>
                    <a:pt x="764" y="1374"/>
                  </a:lnTo>
                  <a:lnTo>
                    <a:pt x="745" y="1376"/>
                  </a:lnTo>
                  <a:lnTo>
                    <a:pt x="287" y="1376"/>
                  </a:lnTo>
                  <a:lnTo>
                    <a:pt x="244" y="1373"/>
                  </a:lnTo>
                  <a:lnTo>
                    <a:pt x="203" y="1364"/>
                  </a:lnTo>
                  <a:lnTo>
                    <a:pt x="165" y="1350"/>
                  </a:lnTo>
                  <a:lnTo>
                    <a:pt x="129" y="1331"/>
                  </a:lnTo>
                  <a:lnTo>
                    <a:pt x="98" y="1307"/>
                  </a:lnTo>
                  <a:lnTo>
                    <a:pt x="70" y="1279"/>
                  </a:lnTo>
                  <a:lnTo>
                    <a:pt x="46" y="1246"/>
                  </a:lnTo>
                  <a:lnTo>
                    <a:pt x="26" y="1211"/>
                  </a:lnTo>
                  <a:lnTo>
                    <a:pt x="11" y="1174"/>
                  </a:lnTo>
                  <a:lnTo>
                    <a:pt x="3" y="1133"/>
                  </a:lnTo>
                  <a:lnTo>
                    <a:pt x="0" y="1089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1" y="203"/>
                  </a:lnTo>
                  <a:lnTo>
                    <a:pt x="26" y="166"/>
                  </a:lnTo>
                  <a:lnTo>
                    <a:pt x="46" y="131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5" y="27"/>
                  </a:lnTo>
                  <a:lnTo>
                    <a:pt x="203" y="13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0" name="Freeform 1491"/>
            <p:cNvSpPr>
              <a:spLocks noEditPoints="1"/>
            </p:cNvSpPr>
            <p:nvPr/>
          </p:nvSpPr>
          <p:spPr bwMode="auto">
            <a:xfrm>
              <a:off x="3716338" y="5946775"/>
              <a:ext cx="182563" cy="217488"/>
            </a:xfrm>
            <a:custGeom>
              <a:avLst/>
              <a:gdLst>
                <a:gd name="T0" fmla="*/ 114 w 1146"/>
                <a:gd name="T1" fmla="*/ 115 h 1376"/>
                <a:gd name="T2" fmla="*/ 114 w 1146"/>
                <a:gd name="T3" fmla="*/ 1261 h 1376"/>
                <a:gd name="T4" fmla="*/ 1032 w 1146"/>
                <a:gd name="T5" fmla="*/ 1261 h 1376"/>
                <a:gd name="T6" fmla="*/ 1032 w 1146"/>
                <a:gd name="T7" fmla="*/ 115 h 1376"/>
                <a:gd name="T8" fmla="*/ 114 w 1146"/>
                <a:gd name="T9" fmla="*/ 115 h 1376"/>
                <a:gd name="T10" fmla="*/ 57 w 1146"/>
                <a:gd name="T11" fmla="*/ 0 h 1376"/>
                <a:gd name="T12" fmla="*/ 1089 w 1146"/>
                <a:gd name="T13" fmla="*/ 0 h 1376"/>
                <a:gd name="T14" fmla="*/ 1108 w 1146"/>
                <a:gd name="T15" fmla="*/ 3 h 1376"/>
                <a:gd name="T16" fmla="*/ 1124 w 1146"/>
                <a:gd name="T17" fmla="*/ 11 h 1376"/>
                <a:gd name="T18" fmla="*/ 1136 w 1146"/>
                <a:gd name="T19" fmla="*/ 23 h 1376"/>
                <a:gd name="T20" fmla="*/ 1143 w 1146"/>
                <a:gd name="T21" fmla="*/ 39 h 1376"/>
                <a:gd name="T22" fmla="*/ 1146 w 1146"/>
                <a:gd name="T23" fmla="*/ 58 h 1376"/>
                <a:gd name="T24" fmla="*/ 1146 w 1146"/>
                <a:gd name="T25" fmla="*/ 1318 h 1376"/>
                <a:gd name="T26" fmla="*/ 1143 w 1146"/>
                <a:gd name="T27" fmla="*/ 1338 h 1376"/>
                <a:gd name="T28" fmla="*/ 1136 w 1146"/>
                <a:gd name="T29" fmla="*/ 1354 h 1376"/>
                <a:gd name="T30" fmla="*/ 1124 w 1146"/>
                <a:gd name="T31" fmla="*/ 1366 h 1376"/>
                <a:gd name="T32" fmla="*/ 1108 w 1146"/>
                <a:gd name="T33" fmla="*/ 1374 h 1376"/>
                <a:gd name="T34" fmla="*/ 1089 w 1146"/>
                <a:gd name="T35" fmla="*/ 1376 h 1376"/>
                <a:gd name="T36" fmla="*/ 57 w 1146"/>
                <a:gd name="T37" fmla="*/ 1376 h 1376"/>
                <a:gd name="T38" fmla="*/ 38 w 1146"/>
                <a:gd name="T39" fmla="*/ 1374 h 1376"/>
                <a:gd name="T40" fmla="*/ 22 w 1146"/>
                <a:gd name="T41" fmla="*/ 1366 h 1376"/>
                <a:gd name="T42" fmla="*/ 10 w 1146"/>
                <a:gd name="T43" fmla="*/ 1354 h 1376"/>
                <a:gd name="T44" fmla="*/ 3 w 1146"/>
                <a:gd name="T45" fmla="*/ 1338 h 1376"/>
                <a:gd name="T46" fmla="*/ 0 w 1146"/>
                <a:gd name="T47" fmla="*/ 1318 h 1376"/>
                <a:gd name="T48" fmla="*/ 0 w 1146"/>
                <a:gd name="T49" fmla="*/ 58 h 1376"/>
                <a:gd name="T50" fmla="*/ 3 w 1146"/>
                <a:gd name="T51" fmla="*/ 39 h 1376"/>
                <a:gd name="T52" fmla="*/ 10 w 1146"/>
                <a:gd name="T53" fmla="*/ 23 h 1376"/>
                <a:gd name="T54" fmla="*/ 22 w 1146"/>
                <a:gd name="T55" fmla="*/ 11 h 1376"/>
                <a:gd name="T56" fmla="*/ 38 w 1146"/>
                <a:gd name="T57" fmla="*/ 3 h 1376"/>
                <a:gd name="T58" fmla="*/ 57 w 1146"/>
                <a:gd name="T59" fmla="*/ 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6" h="1376">
                  <a:moveTo>
                    <a:pt x="114" y="115"/>
                  </a:moveTo>
                  <a:lnTo>
                    <a:pt x="114" y="1261"/>
                  </a:lnTo>
                  <a:lnTo>
                    <a:pt x="1032" y="1261"/>
                  </a:lnTo>
                  <a:lnTo>
                    <a:pt x="1032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1089" y="0"/>
                  </a:lnTo>
                  <a:lnTo>
                    <a:pt x="1108" y="3"/>
                  </a:lnTo>
                  <a:lnTo>
                    <a:pt x="1124" y="11"/>
                  </a:lnTo>
                  <a:lnTo>
                    <a:pt x="1136" y="23"/>
                  </a:lnTo>
                  <a:lnTo>
                    <a:pt x="1143" y="39"/>
                  </a:lnTo>
                  <a:lnTo>
                    <a:pt x="1146" y="58"/>
                  </a:lnTo>
                  <a:lnTo>
                    <a:pt x="1146" y="1318"/>
                  </a:lnTo>
                  <a:lnTo>
                    <a:pt x="1143" y="1338"/>
                  </a:lnTo>
                  <a:lnTo>
                    <a:pt x="1136" y="1354"/>
                  </a:lnTo>
                  <a:lnTo>
                    <a:pt x="1124" y="1366"/>
                  </a:lnTo>
                  <a:lnTo>
                    <a:pt x="1108" y="1374"/>
                  </a:lnTo>
                  <a:lnTo>
                    <a:pt x="1089" y="1376"/>
                  </a:lnTo>
                  <a:lnTo>
                    <a:pt x="57" y="1376"/>
                  </a:lnTo>
                  <a:lnTo>
                    <a:pt x="38" y="1374"/>
                  </a:lnTo>
                  <a:lnTo>
                    <a:pt x="22" y="1366"/>
                  </a:lnTo>
                  <a:lnTo>
                    <a:pt x="10" y="1354"/>
                  </a:lnTo>
                  <a:lnTo>
                    <a:pt x="3" y="1338"/>
                  </a:lnTo>
                  <a:lnTo>
                    <a:pt x="0" y="1318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1" name="Freeform 1492"/>
            <p:cNvSpPr>
              <a:spLocks/>
            </p:cNvSpPr>
            <p:nvPr/>
          </p:nvSpPr>
          <p:spPr bwMode="auto">
            <a:xfrm>
              <a:off x="3879850" y="5973763"/>
              <a:ext cx="92075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4 w 573"/>
                <a:gd name="T5" fmla="*/ 3 h 115"/>
                <a:gd name="T6" fmla="*/ 551 w 573"/>
                <a:gd name="T7" fmla="*/ 11 h 115"/>
                <a:gd name="T8" fmla="*/ 563 w 573"/>
                <a:gd name="T9" fmla="*/ 23 h 115"/>
                <a:gd name="T10" fmla="*/ 570 w 573"/>
                <a:gd name="T11" fmla="*/ 39 h 115"/>
                <a:gd name="T12" fmla="*/ 573 w 573"/>
                <a:gd name="T13" fmla="*/ 58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5 h 115"/>
                <a:gd name="T20" fmla="*/ 534 w 573"/>
                <a:gd name="T21" fmla="*/ 113 h 115"/>
                <a:gd name="T22" fmla="*/ 516 w 573"/>
                <a:gd name="T23" fmla="*/ 115 h 115"/>
                <a:gd name="T24" fmla="*/ 57 w 573"/>
                <a:gd name="T25" fmla="*/ 115 h 115"/>
                <a:gd name="T26" fmla="*/ 38 w 573"/>
                <a:gd name="T27" fmla="*/ 113 h 115"/>
                <a:gd name="T28" fmla="*/ 22 w 573"/>
                <a:gd name="T29" fmla="*/ 105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8 h 115"/>
                <a:gd name="T36" fmla="*/ 3 w 573"/>
                <a:gd name="T37" fmla="*/ 39 h 115"/>
                <a:gd name="T38" fmla="*/ 10 w 573"/>
                <a:gd name="T39" fmla="*/ 23 h 115"/>
                <a:gd name="T40" fmla="*/ 22 w 573"/>
                <a:gd name="T41" fmla="*/ 11 h 115"/>
                <a:gd name="T42" fmla="*/ 38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1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8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5"/>
                  </a:lnTo>
                  <a:lnTo>
                    <a:pt x="534" y="113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2" name="Freeform 1493"/>
            <p:cNvSpPr>
              <a:spLocks/>
            </p:cNvSpPr>
            <p:nvPr/>
          </p:nvSpPr>
          <p:spPr bwMode="auto">
            <a:xfrm>
              <a:off x="3879850" y="6010275"/>
              <a:ext cx="92075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4 w 573"/>
                <a:gd name="T5" fmla="*/ 4 h 115"/>
                <a:gd name="T6" fmla="*/ 551 w 573"/>
                <a:gd name="T7" fmla="*/ 11 h 115"/>
                <a:gd name="T8" fmla="*/ 563 w 573"/>
                <a:gd name="T9" fmla="*/ 23 h 115"/>
                <a:gd name="T10" fmla="*/ 570 w 573"/>
                <a:gd name="T11" fmla="*/ 39 h 115"/>
                <a:gd name="T12" fmla="*/ 573 w 573"/>
                <a:gd name="T13" fmla="*/ 58 h 115"/>
                <a:gd name="T14" fmla="*/ 570 w 573"/>
                <a:gd name="T15" fmla="*/ 78 h 115"/>
                <a:gd name="T16" fmla="*/ 563 w 573"/>
                <a:gd name="T17" fmla="*/ 93 h 115"/>
                <a:gd name="T18" fmla="*/ 551 w 573"/>
                <a:gd name="T19" fmla="*/ 106 h 115"/>
                <a:gd name="T20" fmla="*/ 534 w 573"/>
                <a:gd name="T21" fmla="*/ 113 h 115"/>
                <a:gd name="T22" fmla="*/ 516 w 573"/>
                <a:gd name="T23" fmla="*/ 115 h 115"/>
                <a:gd name="T24" fmla="*/ 57 w 573"/>
                <a:gd name="T25" fmla="*/ 115 h 115"/>
                <a:gd name="T26" fmla="*/ 38 w 573"/>
                <a:gd name="T27" fmla="*/ 113 h 115"/>
                <a:gd name="T28" fmla="*/ 22 w 573"/>
                <a:gd name="T29" fmla="*/ 106 h 115"/>
                <a:gd name="T30" fmla="*/ 10 w 573"/>
                <a:gd name="T31" fmla="*/ 93 h 115"/>
                <a:gd name="T32" fmla="*/ 3 w 573"/>
                <a:gd name="T33" fmla="*/ 78 h 115"/>
                <a:gd name="T34" fmla="*/ 0 w 573"/>
                <a:gd name="T35" fmla="*/ 58 h 115"/>
                <a:gd name="T36" fmla="*/ 3 w 573"/>
                <a:gd name="T37" fmla="*/ 39 h 115"/>
                <a:gd name="T38" fmla="*/ 10 w 573"/>
                <a:gd name="T39" fmla="*/ 23 h 115"/>
                <a:gd name="T40" fmla="*/ 22 w 573"/>
                <a:gd name="T41" fmla="*/ 11 h 115"/>
                <a:gd name="T42" fmla="*/ 38 w 573"/>
                <a:gd name="T43" fmla="*/ 4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4" y="4"/>
                  </a:lnTo>
                  <a:lnTo>
                    <a:pt x="551" y="11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8"/>
                  </a:lnTo>
                  <a:lnTo>
                    <a:pt x="570" y="78"/>
                  </a:lnTo>
                  <a:lnTo>
                    <a:pt x="563" y="93"/>
                  </a:lnTo>
                  <a:lnTo>
                    <a:pt x="551" y="106"/>
                  </a:lnTo>
                  <a:lnTo>
                    <a:pt x="534" y="113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6"/>
                  </a:lnTo>
                  <a:lnTo>
                    <a:pt x="10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3" name="Freeform 1494"/>
            <p:cNvSpPr>
              <a:spLocks/>
            </p:cNvSpPr>
            <p:nvPr/>
          </p:nvSpPr>
          <p:spPr bwMode="auto">
            <a:xfrm>
              <a:off x="3879850" y="6046788"/>
              <a:ext cx="92075" cy="17463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4 w 573"/>
                <a:gd name="T5" fmla="*/ 3 h 114"/>
                <a:gd name="T6" fmla="*/ 551 w 573"/>
                <a:gd name="T7" fmla="*/ 10 h 114"/>
                <a:gd name="T8" fmla="*/ 563 w 573"/>
                <a:gd name="T9" fmla="*/ 23 h 114"/>
                <a:gd name="T10" fmla="*/ 570 w 573"/>
                <a:gd name="T11" fmla="*/ 38 h 114"/>
                <a:gd name="T12" fmla="*/ 573 w 573"/>
                <a:gd name="T13" fmla="*/ 57 h 114"/>
                <a:gd name="T14" fmla="*/ 570 w 573"/>
                <a:gd name="T15" fmla="*/ 77 h 114"/>
                <a:gd name="T16" fmla="*/ 563 w 573"/>
                <a:gd name="T17" fmla="*/ 92 h 114"/>
                <a:gd name="T18" fmla="*/ 551 w 573"/>
                <a:gd name="T19" fmla="*/ 105 h 114"/>
                <a:gd name="T20" fmla="*/ 534 w 573"/>
                <a:gd name="T21" fmla="*/ 112 h 114"/>
                <a:gd name="T22" fmla="*/ 516 w 573"/>
                <a:gd name="T23" fmla="*/ 114 h 114"/>
                <a:gd name="T24" fmla="*/ 57 w 573"/>
                <a:gd name="T25" fmla="*/ 114 h 114"/>
                <a:gd name="T26" fmla="*/ 38 w 573"/>
                <a:gd name="T27" fmla="*/ 112 h 114"/>
                <a:gd name="T28" fmla="*/ 22 w 573"/>
                <a:gd name="T29" fmla="*/ 105 h 114"/>
                <a:gd name="T30" fmla="*/ 10 w 573"/>
                <a:gd name="T31" fmla="*/ 92 h 114"/>
                <a:gd name="T32" fmla="*/ 3 w 573"/>
                <a:gd name="T33" fmla="*/ 77 h 114"/>
                <a:gd name="T34" fmla="*/ 0 w 573"/>
                <a:gd name="T35" fmla="*/ 57 h 114"/>
                <a:gd name="T36" fmla="*/ 3 w 573"/>
                <a:gd name="T37" fmla="*/ 38 h 114"/>
                <a:gd name="T38" fmla="*/ 10 w 573"/>
                <a:gd name="T39" fmla="*/ 23 h 114"/>
                <a:gd name="T40" fmla="*/ 22 w 573"/>
                <a:gd name="T41" fmla="*/ 10 h 114"/>
                <a:gd name="T42" fmla="*/ 38 w 573"/>
                <a:gd name="T43" fmla="*/ 3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2"/>
                  </a:lnTo>
                  <a:lnTo>
                    <a:pt x="551" y="105"/>
                  </a:lnTo>
                  <a:lnTo>
                    <a:pt x="534" y="112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4" name="Freeform 1495"/>
            <p:cNvSpPr>
              <a:spLocks/>
            </p:cNvSpPr>
            <p:nvPr/>
          </p:nvSpPr>
          <p:spPr bwMode="auto">
            <a:xfrm>
              <a:off x="3879850" y="6083300"/>
              <a:ext cx="92075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4 w 573"/>
                <a:gd name="T5" fmla="*/ 3 h 115"/>
                <a:gd name="T6" fmla="*/ 551 w 573"/>
                <a:gd name="T7" fmla="*/ 10 h 115"/>
                <a:gd name="T8" fmla="*/ 563 w 573"/>
                <a:gd name="T9" fmla="*/ 23 h 115"/>
                <a:gd name="T10" fmla="*/ 570 w 573"/>
                <a:gd name="T11" fmla="*/ 38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5 h 115"/>
                <a:gd name="T20" fmla="*/ 534 w 573"/>
                <a:gd name="T21" fmla="*/ 112 h 115"/>
                <a:gd name="T22" fmla="*/ 516 w 573"/>
                <a:gd name="T23" fmla="*/ 115 h 115"/>
                <a:gd name="T24" fmla="*/ 57 w 573"/>
                <a:gd name="T25" fmla="*/ 115 h 115"/>
                <a:gd name="T26" fmla="*/ 38 w 573"/>
                <a:gd name="T27" fmla="*/ 112 h 115"/>
                <a:gd name="T28" fmla="*/ 22 w 573"/>
                <a:gd name="T29" fmla="*/ 105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8 h 115"/>
                <a:gd name="T38" fmla="*/ 10 w 573"/>
                <a:gd name="T39" fmla="*/ 23 h 115"/>
                <a:gd name="T40" fmla="*/ 22 w 573"/>
                <a:gd name="T41" fmla="*/ 10 h 115"/>
                <a:gd name="T42" fmla="*/ 38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5"/>
                  </a:lnTo>
                  <a:lnTo>
                    <a:pt x="534" y="112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5" name="Freeform 1496"/>
            <p:cNvSpPr>
              <a:spLocks/>
            </p:cNvSpPr>
            <p:nvPr/>
          </p:nvSpPr>
          <p:spPr bwMode="auto">
            <a:xfrm>
              <a:off x="3879850" y="6119813"/>
              <a:ext cx="92075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4 w 573"/>
                <a:gd name="T5" fmla="*/ 3 h 115"/>
                <a:gd name="T6" fmla="*/ 551 w 573"/>
                <a:gd name="T7" fmla="*/ 11 h 115"/>
                <a:gd name="T8" fmla="*/ 563 w 573"/>
                <a:gd name="T9" fmla="*/ 23 h 115"/>
                <a:gd name="T10" fmla="*/ 570 w 573"/>
                <a:gd name="T11" fmla="*/ 39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5 h 115"/>
                <a:gd name="T20" fmla="*/ 534 w 573"/>
                <a:gd name="T21" fmla="*/ 113 h 115"/>
                <a:gd name="T22" fmla="*/ 516 w 573"/>
                <a:gd name="T23" fmla="*/ 115 h 115"/>
                <a:gd name="T24" fmla="*/ 57 w 573"/>
                <a:gd name="T25" fmla="*/ 115 h 115"/>
                <a:gd name="T26" fmla="*/ 38 w 573"/>
                <a:gd name="T27" fmla="*/ 113 h 115"/>
                <a:gd name="T28" fmla="*/ 22 w 573"/>
                <a:gd name="T29" fmla="*/ 105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9 h 115"/>
                <a:gd name="T38" fmla="*/ 10 w 573"/>
                <a:gd name="T39" fmla="*/ 23 h 115"/>
                <a:gd name="T40" fmla="*/ 22 w 573"/>
                <a:gd name="T41" fmla="*/ 11 h 115"/>
                <a:gd name="T42" fmla="*/ 38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1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5"/>
                  </a:lnTo>
                  <a:lnTo>
                    <a:pt x="534" y="113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6" name="Freeform 1497"/>
            <p:cNvSpPr>
              <a:spLocks/>
            </p:cNvSpPr>
            <p:nvPr/>
          </p:nvSpPr>
          <p:spPr bwMode="auto">
            <a:xfrm>
              <a:off x="3643313" y="5973763"/>
              <a:ext cx="92075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1 h 115"/>
                <a:gd name="T8" fmla="*/ 563 w 573"/>
                <a:gd name="T9" fmla="*/ 23 h 115"/>
                <a:gd name="T10" fmla="*/ 570 w 573"/>
                <a:gd name="T11" fmla="*/ 39 h 115"/>
                <a:gd name="T12" fmla="*/ 573 w 573"/>
                <a:gd name="T13" fmla="*/ 58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5 h 115"/>
                <a:gd name="T20" fmla="*/ 535 w 573"/>
                <a:gd name="T21" fmla="*/ 113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3 h 115"/>
                <a:gd name="T28" fmla="*/ 22 w 573"/>
                <a:gd name="T29" fmla="*/ 105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8 h 115"/>
                <a:gd name="T36" fmla="*/ 3 w 573"/>
                <a:gd name="T37" fmla="*/ 39 h 115"/>
                <a:gd name="T38" fmla="*/ 10 w 573"/>
                <a:gd name="T39" fmla="*/ 23 h 115"/>
                <a:gd name="T40" fmla="*/ 22 w 573"/>
                <a:gd name="T41" fmla="*/ 11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1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8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5"/>
                  </a:lnTo>
                  <a:lnTo>
                    <a:pt x="535" y="113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7" name="Freeform 1498"/>
            <p:cNvSpPr>
              <a:spLocks/>
            </p:cNvSpPr>
            <p:nvPr/>
          </p:nvSpPr>
          <p:spPr bwMode="auto">
            <a:xfrm>
              <a:off x="3643313" y="6010275"/>
              <a:ext cx="92075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4 h 115"/>
                <a:gd name="T6" fmla="*/ 551 w 573"/>
                <a:gd name="T7" fmla="*/ 11 h 115"/>
                <a:gd name="T8" fmla="*/ 563 w 573"/>
                <a:gd name="T9" fmla="*/ 23 h 115"/>
                <a:gd name="T10" fmla="*/ 570 w 573"/>
                <a:gd name="T11" fmla="*/ 39 h 115"/>
                <a:gd name="T12" fmla="*/ 573 w 573"/>
                <a:gd name="T13" fmla="*/ 58 h 115"/>
                <a:gd name="T14" fmla="*/ 570 w 573"/>
                <a:gd name="T15" fmla="*/ 78 h 115"/>
                <a:gd name="T16" fmla="*/ 563 w 573"/>
                <a:gd name="T17" fmla="*/ 93 h 115"/>
                <a:gd name="T18" fmla="*/ 551 w 573"/>
                <a:gd name="T19" fmla="*/ 106 h 115"/>
                <a:gd name="T20" fmla="*/ 535 w 573"/>
                <a:gd name="T21" fmla="*/ 113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3 h 115"/>
                <a:gd name="T28" fmla="*/ 22 w 573"/>
                <a:gd name="T29" fmla="*/ 106 h 115"/>
                <a:gd name="T30" fmla="*/ 10 w 573"/>
                <a:gd name="T31" fmla="*/ 93 h 115"/>
                <a:gd name="T32" fmla="*/ 3 w 573"/>
                <a:gd name="T33" fmla="*/ 78 h 115"/>
                <a:gd name="T34" fmla="*/ 0 w 573"/>
                <a:gd name="T35" fmla="*/ 58 h 115"/>
                <a:gd name="T36" fmla="*/ 3 w 573"/>
                <a:gd name="T37" fmla="*/ 39 h 115"/>
                <a:gd name="T38" fmla="*/ 10 w 573"/>
                <a:gd name="T39" fmla="*/ 23 h 115"/>
                <a:gd name="T40" fmla="*/ 22 w 573"/>
                <a:gd name="T41" fmla="*/ 11 h 115"/>
                <a:gd name="T42" fmla="*/ 39 w 573"/>
                <a:gd name="T43" fmla="*/ 4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4"/>
                  </a:lnTo>
                  <a:lnTo>
                    <a:pt x="551" y="11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8"/>
                  </a:lnTo>
                  <a:lnTo>
                    <a:pt x="570" y="78"/>
                  </a:lnTo>
                  <a:lnTo>
                    <a:pt x="563" y="93"/>
                  </a:lnTo>
                  <a:lnTo>
                    <a:pt x="551" y="106"/>
                  </a:lnTo>
                  <a:lnTo>
                    <a:pt x="535" y="113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6"/>
                  </a:lnTo>
                  <a:lnTo>
                    <a:pt x="10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8" name="Freeform 1499"/>
            <p:cNvSpPr>
              <a:spLocks/>
            </p:cNvSpPr>
            <p:nvPr/>
          </p:nvSpPr>
          <p:spPr bwMode="auto">
            <a:xfrm>
              <a:off x="3643313" y="6046788"/>
              <a:ext cx="92075" cy="17463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5 w 573"/>
                <a:gd name="T5" fmla="*/ 3 h 114"/>
                <a:gd name="T6" fmla="*/ 551 w 573"/>
                <a:gd name="T7" fmla="*/ 10 h 114"/>
                <a:gd name="T8" fmla="*/ 563 w 573"/>
                <a:gd name="T9" fmla="*/ 23 h 114"/>
                <a:gd name="T10" fmla="*/ 570 w 573"/>
                <a:gd name="T11" fmla="*/ 38 h 114"/>
                <a:gd name="T12" fmla="*/ 573 w 573"/>
                <a:gd name="T13" fmla="*/ 57 h 114"/>
                <a:gd name="T14" fmla="*/ 570 w 573"/>
                <a:gd name="T15" fmla="*/ 77 h 114"/>
                <a:gd name="T16" fmla="*/ 563 w 573"/>
                <a:gd name="T17" fmla="*/ 92 h 114"/>
                <a:gd name="T18" fmla="*/ 551 w 573"/>
                <a:gd name="T19" fmla="*/ 105 h 114"/>
                <a:gd name="T20" fmla="*/ 535 w 573"/>
                <a:gd name="T21" fmla="*/ 112 h 114"/>
                <a:gd name="T22" fmla="*/ 516 w 573"/>
                <a:gd name="T23" fmla="*/ 114 h 114"/>
                <a:gd name="T24" fmla="*/ 57 w 573"/>
                <a:gd name="T25" fmla="*/ 114 h 114"/>
                <a:gd name="T26" fmla="*/ 39 w 573"/>
                <a:gd name="T27" fmla="*/ 112 h 114"/>
                <a:gd name="T28" fmla="*/ 22 w 573"/>
                <a:gd name="T29" fmla="*/ 105 h 114"/>
                <a:gd name="T30" fmla="*/ 10 w 573"/>
                <a:gd name="T31" fmla="*/ 92 h 114"/>
                <a:gd name="T32" fmla="*/ 3 w 573"/>
                <a:gd name="T33" fmla="*/ 77 h 114"/>
                <a:gd name="T34" fmla="*/ 0 w 573"/>
                <a:gd name="T35" fmla="*/ 57 h 114"/>
                <a:gd name="T36" fmla="*/ 3 w 573"/>
                <a:gd name="T37" fmla="*/ 38 h 114"/>
                <a:gd name="T38" fmla="*/ 10 w 573"/>
                <a:gd name="T39" fmla="*/ 23 h 114"/>
                <a:gd name="T40" fmla="*/ 22 w 573"/>
                <a:gd name="T41" fmla="*/ 10 h 114"/>
                <a:gd name="T42" fmla="*/ 39 w 573"/>
                <a:gd name="T43" fmla="*/ 3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2"/>
                  </a:lnTo>
                  <a:lnTo>
                    <a:pt x="551" y="105"/>
                  </a:lnTo>
                  <a:lnTo>
                    <a:pt x="535" y="112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9" name="Freeform 1500"/>
            <p:cNvSpPr>
              <a:spLocks/>
            </p:cNvSpPr>
            <p:nvPr/>
          </p:nvSpPr>
          <p:spPr bwMode="auto">
            <a:xfrm>
              <a:off x="3643313" y="6083300"/>
              <a:ext cx="92075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0 h 115"/>
                <a:gd name="T8" fmla="*/ 563 w 573"/>
                <a:gd name="T9" fmla="*/ 23 h 115"/>
                <a:gd name="T10" fmla="*/ 570 w 573"/>
                <a:gd name="T11" fmla="*/ 38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5 h 115"/>
                <a:gd name="T20" fmla="*/ 535 w 573"/>
                <a:gd name="T21" fmla="*/ 112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2 h 115"/>
                <a:gd name="T28" fmla="*/ 22 w 573"/>
                <a:gd name="T29" fmla="*/ 105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8 h 115"/>
                <a:gd name="T38" fmla="*/ 10 w 573"/>
                <a:gd name="T39" fmla="*/ 23 h 115"/>
                <a:gd name="T40" fmla="*/ 22 w 573"/>
                <a:gd name="T41" fmla="*/ 10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3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5"/>
                  </a:lnTo>
                  <a:lnTo>
                    <a:pt x="535" y="112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0" name="Freeform 1501"/>
            <p:cNvSpPr>
              <a:spLocks/>
            </p:cNvSpPr>
            <p:nvPr/>
          </p:nvSpPr>
          <p:spPr bwMode="auto">
            <a:xfrm>
              <a:off x="3643313" y="6119813"/>
              <a:ext cx="92075" cy="17463"/>
            </a:xfrm>
            <a:custGeom>
              <a:avLst/>
              <a:gdLst>
                <a:gd name="T0" fmla="*/ 57 w 573"/>
                <a:gd name="T1" fmla="*/ 0 h 115"/>
                <a:gd name="T2" fmla="*/ 516 w 573"/>
                <a:gd name="T3" fmla="*/ 0 h 115"/>
                <a:gd name="T4" fmla="*/ 535 w 573"/>
                <a:gd name="T5" fmla="*/ 3 h 115"/>
                <a:gd name="T6" fmla="*/ 551 w 573"/>
                <a:gd name="T7" fmla="*/ 11 h 115"/>
                <a:gd name="T8" fmla="*/ 563 w 573"/>
                <a:gd name="T9" fmla="*/ 23 h 115"/>
                <a:gd name="T10" fmla="*/ 570 w 573"/>
                <a:gd name="T11" fmla="*/ 39 h 115"/>
                <a:gd name="T12" fmla="*/ 573 w 573"/>
                <a:gd name="T13" fmla="*/ 57 h 115"/>
                <a:gd name="T14" fmla="*/ 570 w 573"/>
                <a:gd name="T15" fmla="*/ 77 h 115"/>
                <a:gd name="T16" fmla="*/ 563 w 573"/>
                <a:gd name="T17" fmla="*/ 93 h 115"/>
                <a:gd name="T18" fmla="*/ 551 w 573"/>
                <a:gd name="T19" fmla="*/ 105 h 115"/>
                <a:gd name="T20" fmla="*/ 535 w 573"/>
                <a:gd name="T21" fmla="*/ 113 h 115"/>
                <a:gd name="T22" fmla="*/ 516 w 573"/>
                <a:gd name="T23" fmla="*/ 115 h 115"/>
                <a:gd name="T24" fmla="*/ 57 w 573"/>
                <a:gd name="T25" fmla="*/ 115 h 115"/>
                <a:gd name="T26" fmla="*/ 39 w 573"/>
                <a:gd name="T27" fmla="*/ 113 h 115"/>
                <a:gd name="T28" fmla="*/ 22 w 573"/>
                <a:gd name="T29" fmla="*/ 105 h 115"/>
                <a:gd name="T30" fmla="*/ 10 w 573"/>
                <a:gd name="T31" fmla="*/ 93 h 115"/>
                <a:gd name="T32" fmla="*/ 3 w 573"/>
                <a:gd name="T33" fmla="*/ 77 h 115"/>
                <a:gd name="T34" fmla="*/ 0 w 573"/>
                <a:gd name="T35" fmla="*/ 57 h 115"/>
                <a:gd name="T36" fmla="*/ 3 w 573"/>
                <a:gd name="T37" fmla="*/ 39 h 115"/>
                <a:gd name="T38" fmla="*/ 10 w 573"/>
                <a:gd name="T39" fmla="*/ 23 h 115"/>
                <a:gd name="T40" fmla="*/ 22 w 573"/>
                <a:gd name="T41" fmla="*/ 11 h 115"/>
                <a:gd name="T42" fmla="*/ 39 w 573"/>
                <a:gd name="T43" fmla="*/ 3 h 115"/>
                <a:gd name="T44" fmla="*/ 57 w 5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5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1"/>
                  </a:lnTo>
                  <a:lnTo>
                    <a:pt x="563" y="23"/>
                  </a:lnTo>
                  <a:lnTo>
                    <a:pt x="570" y="39"/>
                  </a:lnTo>
                  <a:lnTo>
                    <a:pt x="573" y="57"/>
                  </a:lnTo>
                  <a:lnTo>
                    <a:pt x="570" y="77"/>
                  </a:lnTo>
                  <a:lnTo>
                    <a:pt x="563" y="93"/>
                  </a:lnTo>
                  <a:lnTo>
                    <a:pt x="551" y="105"/>
                  </a:lnTo>
                  <a:lnTo>
                    <a:pt x="535" y="113"/>
                  </a:lnTo>
                  <a:lnTo>
                    <a:pt x="516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1" name="Freeform 1502"/>
            <p:cNvSpPr>
              <a:spLocks noEditPoints="1"/>
            </p:cNvSpPr>
            <p:nvPr/>
          </p:nvSpPr>
          <p:spPr bwMode="auto">
            <a:xfrm>
              <a:off x="3479800" y="5983288"/>
              <a:ext cx="73025" cy="144463"/>
            </a:xfrm>
            <a:custGeom>
              <a:avLst/>
              <a:gdLst>
                <a:gd name="T0" fmla="*/ 115 w 459"/>
                <a:gd name="T1" fmla="*/ 114 h 916"/>
                <a:gd name="T2" fmla="*/ 115 w 459"/>
                <a:gd name="T3" fmla="*/ 802 h 916"/>
                <a:gd name="T4" fmla="*/ 344 w 459"/>
                <a:gd name="T5" fmla="*/ 802 h 916"/>
                <a:gd name="T6" fmla="*/ 344 w 459"/>
                <a:gd name="T7" fmla="*/ 114 h 916"/>
                <a:gd name="T8" fmla="*/ 115 w 459"/>
                <a:gd name="T9" fmla="*/ 114 h 916"/>
                <a:gd name="T10" fmla="*/ 57 w 459"/>
                <a:gd name="T11" fmla="*/ 0 h 916"/>
                <a:gd name="T12" fmla="*/ 401 w 459"/>
                <a:gd name="T13" fmla="*/ 0 h 916"/>
                <a:gd name="T14" fmla="*/ 420 w 459"/>
                <a:gd name="T15" fmla="*/ 3 h 916"/>
                <a:gd name="T16" fmla="*/ 437 w 459"/>
                <a:gd name="T17" fmla="*/ 10 h 916"/>
                <a:gd name="T18" fmla="*/ 448 w 459"/>
                <a:gd name="T19" fmla="*/ 22 h 916"/>
                <a:gd name="T20" fmla="*/ 456 w 459"/>
                <a:gd name="T21" fmla="*/ 38 h 916"/>
                <a:gd name="T22" fmla="*/ 459 w 459"/>
                <a:gd name="T23" fmla="*/ 57 h 916"/>
                <a:gd name="T24" fmla="*/ 459 w 459"/>
                <a:gd name="T25" fmla="*/ 859 h 916"/>
                <a:gd name="T26" fmla="*/ 456 w 459"/>
                <a:gd name="T27" fmla="*/ 879 h 916"/>
                <a:gd name="T28" fmla="*/ 448 w 459"/>
                <a:gd name="T29" fmla="*/ 895 h 916"/>
                <a:gd name="T30" fmla="*/ 437 w 459"/>
                <a:gd name="T31" fmla="*/ 907 h 916"/>
                <a:gd name="T32" fmla="*/ 420 w 459"/>
                <a:gd name="T33" fmla="*/ 914 h 916"/>
                <a:gd name="T34" fmla="*/ 401 w 459"/>
                <a:gd name="T35" fmla="*/ 916 h 916"/>
                <a:gd name="T36" fmla="*/ 57 w 459"/>
                <a:gd name="T37" fmla="*/ 916 h 916"/>
                <a:gd name="T38" fmla="*/ 39 w 459"/>
                <a:gd name="T39" fmla="*/ 914 h 916"/>
                <a:gd name="T40" fmla="*/ 22 w 459"/>
                <a:gd name="T41" fmla="*/ 907 h 916"/>
                <a:gd name="T42" fmla="*/ 10 w 459"/>
                <a:gd name="T43" fmla="*/ 895 h 916"/>
                <a:gd name="T44" fmla="*/ 3 w 459"/>
                <a:gd name="T45" fmla="*/ 879 h 916"/>
                <a:gd name="T46" fmla="*/ 0 w 459"/>
                <a:gd name="T47" fmla="*/ 859 h 916"/>
                <a:gd name="T48" fmla="*/ 0 w 459"/>
                <a:gd name="T49" fmla="*/ 57 h 916"/>
                <a:gd name="T50" fmla="*/ 3 w 459"/>
                <a:gd name="T51" fmla="*/ 38 h 916"/>
                <a:gd name="T52" fmla="*/ 10 w 459"/>
                <a:gd name="T53" fmla="*/ 22 h 916"/>
                <a:gd name="T54" fmla="*/ 22 w 459"/>
                <a:gd name="T55" fmla="*/ 10 h 916"/>
                <a:gd name="T56" fmla="*/ 39 w 459"/>
                <a:gd name="T57" fmla="*/ 3 h 916"/>
                <a:gd name="T58" fmla="*/ 57 w 459"/>
                <a:gd name="T59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9" h="916">
                  <a:moveTo>
                    <a:pt x="115" y="114"/>
                  </a:moveTo>
                  <a:lnTo>
                    <a:pt x="115" y="802"/>
                  </a:lnTo>
                  <a:lnTo>
                    <a:pt x="344" y="802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8" y="22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9" y="859"/>
                  </a:lnTo>
                  <a:lnTo>
                    <a:pt x="456" y="879"/>
                  </a:lnTo>
                  <a:lnTo>
                    <a:pt x="448" y="895"/>
                  </a:lnTo>
                  <a:lnTo>
                    <a:pt x="437" y="907"/>
                  </a:lnTo>
                  <a:lnTo>
                    <a:pt x="420" y="914"/>
                  </a:lnTo>
                  <a:lnTo>
                    <a:pt x="401" y="916"/>
                  </a:lnTo>
                  <a:lnTo>
                    <a:pt x="57" y="916"/>
                  </a:lnTo>
                  <a:lnTo>
                    <a:pt x="39" y="914"/>
                  </a:lnTo>
                  <a:lnTo>
                    <a:pt x="22" y="907"/>
                  </a:lnTo>
                  <a:lnTo>
                    <a:pt x="10" y="895"/>
                  </a:lnTo>
                  <a:lnTo>
                    <a:pt x="3" y="879"/>
                  </a:lnTo>
                  <a:lnTo>
                    <a:pt x="0" y="85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2" name="Freeform 1503"/>
            <p:cNvSpPr>
              <a:spLocks/>
            </p:cNvSpPr>
            <p:nvPr/>
          </p:nvSpPr>
          <p:spPr bwMode="auto">
            <a:xfrm>
              <a:off x="3798888" y="5983288"/>
              <a:ext cx="17463" cy="144463"/>
            </a:xfrm>
            <a:custGeom>
              <a:avLst/>
              <a:gdLst>
                <a:gd name="T0" fmla="*/ 57 w 114"/>
                <a:gd name="T1" fmla="*/ 0 h 916"/>
                <a:gd name="T2" fmla="*/ 76 w 114"/>
                <a:gd name="T3" fmla="*/ 3 h 916"/>
                <a:gd name="T4" fmla="*/ 92 w 114"/>
                <a:gd name="T5" fmla="*/ 10 h 916"/>
                <a:gd name="T6" fmla="*/ 104 w 114"/>
                <a:gd name="T7" fmla="*/ 22 h 916"/>
                <a:gd name="T8" fmla="*/ 111 w 114"/>
                <a:gd name="T9" fmla="*/ 38 h 916"/>
                <a:gd name="T10" fmla="*/ 114 w 114"/>
                <a:gd name="T11" fmla="*/ 57 h 916"/>
                <a:gd name="T12" fmla="*/ 114 w 114"/>
                <a:gd name="T13" fmla="*/ 859 h 916"/>
                <a:gd name="T14" fmla="*/ 111 w 114"/>
                <a:gd name="T15" fmla="*/ 879 h 916"/>
                <a:gd name="T16" fmla="*/ 104 w 114"/>
                <a:gd name="T17" fmla="*/ 895 h 916"/>
                <a:gd name="T18" fmla="*/ 92 w 114"/>
                <a:gd name="T19" fmla="*/ 907 h 916"/>
                <a:gd name="T20" fmla="*/ 76 w 114"/>
                <a:gd name="T21" fmla="*/ 914 h 916"/>
                <a:gd name="T22" fmla="*/ 57 w 114"/>
                <a:gd name="T23" fmla="*/ 916 h 916"/>
                <a:gd name="T24" fmla="*/ 38 w 114"/>
                <a:gd name="T25" fmla="*/ 914 h 916"/>
                <a:gd name="T26" fmla="*/ 22 w 114"/>
                <a:gd name="T27" fmla="*/ 907 h 916"/>
                <a:gd name="T28" fmla="*/ 10 w 114"/>
                <a:gd name="T29" fmla="*/ 895 h 916"/>
                <a:gd name="T30" fmla="*/ 3 w 114"/>
                <a:gd name="T31" fmla="*/ 879 h 916"/>
                <a:gd name="T32" fmla="*/ 0 w 114"/>
                <a:gd name="T33" fmla="*/ 859 h 916"/>
                <a:gd name="T34" fmla="*/ 0 w 114"/>
                <a:gd name="T35" fmla="*/ 57 h 916"/>
                <a:gd name="T36" fmla="*/ 3 w 114"/>
                <a:gd name="T37" fmla="*/ 38 h 916"/>
                <a:gd name="T38" fmla="*/ 10 w 114"/>
                <a:gd name="T39" fmla="*/ 22 h 916"/>
                <a:gd name="T40" fmla="*/ 22 w 114"/>
                <a:gd name="T41" fmla="*/ 10 h 916"/>
                <a:gd name="T42" fmla="*/ 38 w 114"/>
                <a:gd name="T43" fmla="*/ 3 h 916"/>
                <a:gd name="T44" fmla="*/ 57 w 114"/>
                <a:gd name="T45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916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859"/>
                  </a:lnTo>
                  <a:lnTo>
                    <a:pt x="111" y="879"/>
                  </a:lnTo>
                  <a:lnTo>
                    <a:pt x="104" y="895"/>
                  </a:lnTo>
                  <a:lnTo>
                    <a:pt x="92" y="907"/>
                  </a:lnTo>
                  <a:lnTo>
                    <a:pt x="76" y="914"/>
                  </a:lnTo>
                  <a:lnTo>
                    <a:pt x="57" y="916"/>
                  </a:lnTo>
                  <a:lnTo>
                    <a:pt x="38" y="914"/>
                  </a:lnTo>
                  <a:lnTo>
                    <a:pt x="22" y="907"/>
                  </a:lnTo>
                  <a:lnTo>
                    <a:pt x="10" y="895"/>
                  </a:lnTo>
                  <a:lnTo>
                    <a:pt x="3" y="879"/>
                  </a:lnTo>
                  <a:lnTo>
                    <a:pt x="0" y="859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10" name="Group 2209"/>
          <p:cNvGrpSpPr/>
          <p:nvPr/>
        </p:nvGrpSpPr>
        <p:grpSpPr>
          <a:xfrm>
            <a:off x="2544888" y="5855136"/>
            <a:ext cx="544512" cy="400051"/>
            <a:chOff x="2544763" y="5854700"/>
            <a:chExt cx="544512" cy="4000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47" name="Freeform 1508"/>
            <p:cNvSpPr>
              <a:spLocks noEditPoints="1"/>
            </p:cNvSpPr>
            <p:nvPr/>
          </p:nvSpPr>
          <p:spPr bwMode="auto">
            <a:xfrm>
              <a:off x="2962275" y="5927725"/>
              <a:ext cx="90487" cy="82550"/>
            </a:xfrm>
            <a:custGeom>
              <a:avLst/>
              <a:gdLst>
                <a:gd name="T0" fmla="*/ 114 w 571"/>
                <a:gd name="T1" fmla="*/ 114 h 515"/>
                <a:gd name="T2" fmla="*/ 114 w 571"/>
                <a:gd name="T3" fmla="*/ 400 h 515"/>
                <a:gd name="T4" fmla="*/ 457 w 571"/>
                <a:gd name="T5" fmla="*/ 400 h 515"/>
                <a:gd name="T6" fmla="*/ 457 w 571"/>
                <a:gd name="T7" fmla="*/ 114 h 515"/>
                <a:gd name="T8" fmla="*/ 114 w 571"/>
                <a:gd name="T9" fmla="*/ 114 h 515"/>
                <a:gd name="T10" fmla="*/ 103 w 571"/>
                <a:gd name="T11" fmla="*/ 0 h 515"/>
                <a:gd name="T12" fmla="*/ 468 w 571"/>
                <a:gd name="T13" fmla="*/ 0 h 515"/>
                <a:gd name="T14" fmla="*/ 492 w 571"/>
                <a:gd name="T15" fmla="*/ 2 h 515"/>
                <a:gd name="T16" fmla="*/ 514 w 571"/>
                <a:gd name="T17" fmla="*/ 10 h 515"/>
                <a:gd name="T18" fmla="*/ 533 w 571"/>
                <a:gd name="T19" fmla="*/ 22 h 515"/>
                <a:gd name="T20" fmla="*/ 548 w 571"/>
                <a:gd name="T21" fmla="*/ 38 h 515"/>
                <a:gd name="T22" fmla="*/ 561 w 571"/>
                <a:gd name="T23" fmla="*/ 57 h 515"/>
                <a:gd name="T24" fmla="*/ 568 w 571"/>
                <a:gd name="T25" fmla="*/ 79 h 515"/>
                <a:gd name="T26" fmla="*/ 571 w 571"/>
                <a:gd name="T27" fmla="*/ 103 h 515"/>
                <a:gd name="T28" fmla="*/ 571 w 571"/>
                <a:gd name="T29" fmla="*/ 412 h 515"/>
                <a:gd name="T30" fmla="*/ 568 w 571"/>
                <a:gd name="T31" fmla="*/ 436 h 515"/>
                <a:gd name="T32" fmla="*/ 561 w 571"/>
                <a:gd name="T33" fmla="*/ 456 h 515"/>
                <a:gd name="T34" fmla="*/ 548 w 571"/>
                <a:gd name="T35" fmla="*/ 476 h 515"/>
                <a:gd name="T36" fmla="*/ 533 w 571"/>
                <a:gd name="T37" fmla="*/ 492 h 515"/>
                <a:gd name="T38" fmla="*/ 514 w 571"/>
                <a:gd name="T39" fmla="*/ 504 h 515"/>
                <a:gd name="T40" fmla="*/ 492 w 571"/>
                <a:gd name="T41" fmla="*/ 511 h 515"/>
                <a:gd name="T42" fmla="*/ 468 w 571"/>
                <a:gd name="T43" fmla="*/ 515 h 515"/>
                <a:gd name="T44" fmla="*/ 103 w 571"/>
                <a:gd name="T45" fmla="*/ 515 h 515"/>
                <a:gd name="T46" fmla="*/ 79 w 571"/>
                <a:gd name="T47" fmla="*/ 511 h 515"/>
                <a:gd name="T48" fmla="*/ 57 w 571"/>
                <a:gd name="T49" fmla="*/ 504 h 515"/>
                <a:gd name="T50" fmla="*/ 38 w 571"/>
                <a:gd name="T51" fmla="*/ 492 h 515"/>
                <a:gd name="T52" fmla="*/ 23 w 571"/>
                <a:gd name="T53" fmla="*/ 476 h 515"/>
                <a:gd name="T54" fmla="*/ 10 w 571"/>
                <a:gd name="T55" fmla="*/ 456 h 515"/>
                <a:gd name="T56" fmla="*/ 3 w 571"/>
                <a:gd name="T57" fmla="*/ 436 h 515"/>
                <a:gd name="T58" fmla="*/ 0 w 571"/>
                <a:gd name="T59" fmla="*/ 412 h 515"/>
                <a:gd name="T60" fmla="*/ 0 w 571"/>
                <a:gd name="T61" fmla="*/ 103 h 515"/>
                <a:gd name="T62" fmla="*/ 3 w 571"/>
                <a:gd name="T63" fmla="*/ 79 h 515"/>
                <a:gd name="T64" fmla="*/ 10 w 571"/>
                <a:gd name="T65" fmla="*/ 57 h 515"/>
                <a:gd name="T66" fmla="*/ 23 w 571"/>
                <a:gd name="T67" fmla="*/ 38 h 515"/>
                <a:gd name="T68" fmla="*/ 38 w 571"/>
                <a:gd name="T69" fmla="*/ 22 h 515"/>
                <a:gd name="T70" fmla="*/ 57 w 571"/>
                <a:gd name="T71" fmla="*/ 10 h 515"/>
                <a:gd name="T72" fmla="*/ 79 w 571"/>
                <a:gd name="T73" fmla="*/ 2 h 515"/>
                <a:gd name="T74" fmla="*/ 103 w 571"/>
                <a:gd name="T7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1" h="515">
                  <a:moveTo>
                    <a:pt x="114" y="114"/>
                  </a:moveTo>
                  <a:lnTo>
                    <a:pt x="114" y="400"/>
                  </a:lnTo>
                  <a:lnTo>
                    <a:pt x="457" y="400"/>
                  </a:lnTo>
                  <a:lnTo>
                    <a:pt x="457" y="114"/>
                  </a:lnTo>
                  <a:lnTo>
                    <a:pt x="114" y="114"/>
                  </a:lnTo>
                  <a:close/>
                  <a:moveTo>
                    <a:pt x="103" y="0"/>
                  </a:moveTo>
                  <a:lnTo>
                    <a:pt x="468" y="0"/>
                  </a:lnTo>
                  <a:lnTo>
                    <a:pt x="492" y="2"/>
                  </a:lnTo>
                  <a:lnTo>
                    <a:pt x="514" y="10"/>
                  </a:lnTo>
                  <a:lnTo>
                    <a:pt x="533" y="22"/>
                  </a:lnTo>
                  <a:lnTo>
                    <a:pt x="548" y="38"/>
                  </a:lnTo>
                  <a:lnTo>
                    <a:pt x="561" y="57"/>
                  </a:lnTo>
                  <a:lnTo>
                    <a:pt x="568" y="79"/>
                  </a:lnTo>
                  <a:lnTo>
                    <a:pt x="571" y="103"/>
                  </a:lnTo>
                  <a:lnTo>
                    <a:pt x="571" y="412"/>
                  </a:lnTo>
                  <a:lnTo>
                    <a:pt x="568" y="436"/>
                  </a:lnTo>
                  <a:lnTo>
                    <a:pt x="561" y="456"/>
                  </a:lnTo>
                  <a:lnTo>
                    <a:pt x="548" y="476"/>
                  </a:lnTo>
                  <a:lnTo>
                    <a:pt x="533" y="492"/>
                  </a:lnTo>
                  <a:lnTo>
                    <a:pt x="514" y="504"/>
                  </a:lnTo>
                  <a:lnTo>
                    <a:pt x="492" y="511"/>
                  </a:lnTo>
                  <a:lnTo>
                    <a:pt x="468" y="515"/>
                  </a:lnTo>
                  <a:lnTo>
                    <a:pt x="103" y="515"/>
                  </a:lnTo>
                  <a:lnTo>
                    <a:pt x="79" y="511"/>
                  </a:lnTo>
                  <a:lnTo>
                    <a:pt x="57" y="504"/>
                  </a:lnTo>
                  <a:lnTo>
                    <a:pt x="38" y="492"/>
                  </a:lnTo>
                  <a:lnTo>
                    <a:pt x="23" y="476"/>
                  </a:lnTo>
                  <a:lnTo>
                    <a:pt x="10" y="456"/>
                  </a:lnTo>
                  <a:lnTo>
                    <a:pt x="3" y="436"/>
                  </a:lnTo>
                  <a:lnTo>
                    <a:pt x="0" y="412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7"/>
                  </a:lnTo>
                  <a:lnTo>
                    <a:pt x="23" y="38"/>
                  </a:lnTo>
                  <a:lnTo>
                    <a:pt x="38" y="22"/>
                  </a:lnTo>
                  <a:lnTo>
                    <a:pt x="57" y="10"/>
                  </a:lnTo>
                  <a:lnTo>
                    <a:pt x="79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8" name="Freeform 1509"/>
            <p:cNvSpPr>
              <a:spLocks noEditPoints="1"/>
            </p:cNvSpPr>
            <p:nvPr/>
          </p:nvSpPr>
          <p:spPr bwMode="auto">
            <a:xfrm>
              <a:off x="2889250" y="5864225"/>
              <a:ext cx="127000" cy="53975"/>
            </a:xfrm>
            <a:custGeom>
              <a:avLst/>
              <a:gdLst>
                <a:gd name="T0" fmla="*/ 115 w 801"/>
                <a:gd name="T1" fmla="*/ 115 h 344"/>
                <a:gd name="T2" fmla="*/ 115 w 801"/>
                <a:gd name="T3" fmla="*/ 229 h 344"/>
                <a:gd name="T4" fmla="*/ 686 w 801"/>
                <a:gd name="T5" fmla="*/ 229 h 344"/>
                <a:gd name="T6" fmla="*/ 686 w 801"/>
                <a:gd name="T7" fmla="*/ 115 h 344"/>
                <a:gd name="T8" fmla="*/ 115 w 801"/>
                <a:gd name="T9" fmla="*/ 115 h 344"/>
                <a:gd name="T10" fmla="*/ 0 w 801"/>
                <a:gd name="T11" fmla="*/ 0 h 344"/>
                <a:gd name="T12" fmla="*/ 801 w 801"/>
                <a:gd name="T13" fmla="*/ 0 h 344"/>
                <a:gd name="T14" fmla="*/ 801 w 801"/>
                <a:gd name="T15" fmla="*/ 344 h 344"/>
                <a:gd name="T16" fmla="*/ 0 w 801"/>
                <a:gd name="T17" fmla="*/ 344 h 344"/>
                <a:gd name="T18" fmla="*/ 0 w 801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1" h="344">
                  <a:moveTo>
                    <a:pt x="115" y="115"/>
                  </a:moveTo>
                  <a:lnTo>
                    <a:pt x="115" y="229"/>
                  </a:lnTo>
                  <a:lnTo>
                    <a:pt x="686" y="229"/>
                  </a:lnTo>
                  <a:lnTo>
                    <a:pt x="686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1" y="0"/>
                  </a:lnTo>
                  <a:lnTo>
                    <a:pt x="801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9" name="Freeform 1510"/>
            <p:cNvSpPr>
              <a:spLocks noEditPoints="1"/>
            </p:cNvSpPr>
            <p:nvPr/>
          </p:nvSpPr>
          <p:spPr bwMode="auto">
            <a:xfrm>
              <a:off x="2544763" y="5964238"/>
              <a:ext cx="544512" cy="290513"/>
            </a:xfrm>
            <a:custGeom>
              <a:avLst/>
              <a:gdLst>
                <a:gd name="T0" fmla="*/ 2608 w 3430"/>
                <a:gd name="T1" fmla="*/ 291 h 1830"/>
                <a:gd name="T2" fmla="*/ 2715 w 3430"/>
                <a:gd name="T3" fmla="*/ 560 h 1830"/>
                <a:gd name="T4" fmla="*/ 2744 w 3430"/>
                <a:gd name="T5" fmla="*/ 851 h 1830"/>
                <a:gd name="T6" fmla="*/ 2682 w 3430"/>
                <a:gd name="T7" fmla="*/ 1154 h 1830"/>
                <a:gd name="T8" fmla="*/ 2533 w 3430"/>
                <a:gd name="T9" fmla="*/ 1422 h 1830"/>
                <a:gd name="T10" fmla="*/ 2315 w 3430"/>
                <a:gd name="T11" fmla="*/ 1634 h 1830"/>
                <a:gd name="T12" fmla="*/ 3257 w 3430"/>
                <a:gd name="T13" fmla="*/ 1712 h 1830"/>
                <a:gd name="T14" fmla="*/ 3313 w 3430"/>
                <a:gd name="T15" fmla="*/ 1657 h 1830"/>
                <a:gd name="T16" fmla="*/ 3201 w 3430"/>
                <a:gd name="T17" fmla="*/ 183 h 1830"/>
                <a:gd name="T18" fmla="*/ 3163 w 3430"/>
                <a:gd name="T19" fmla="*/ 263 h 1830"/>
                <a:gd name="T20" fmla="*/ 2733 w 3430"/>
                <a:gd name="T21" fmla="*/ 286 h 1830"/>
                <a:gd name="T22" fmla="*/ 2653 w 3430"/>
                <a:gd name="T23" fmla="*/ 247 h 1830"/>
                <a:gd name="T24" fmla="*/ 2630 w 3430"/>
                <a:gd name="T25" fmla="*/ 114 h 1830"/>
                <a:gd name="T26" fmla="*/ 123 w 3430"/>
                <a:gd name="T27" fmla="*/ 121 h 1830"/>
                <a:gd name="T28" fmla="*/ 117 w 3430"/>
                <a:gd name="T29" fmla="*/ 1657 h 1830"/>
                <a:gd name="T30" fmla="*/ 173 w 3430"/>
                <a:gd name="T31" fmla="*/ 1712 h 1830"/>
                <a:gd name="T32" fmla="*/ 1136 w 3430"/>
                <a:gd name="T33" fmla="*/ 1647 h 1830"/>
                <a:gd name="T34" fmla="*/ 933 w 3430"/>
                <a:gd name="T35" fmla="*/ 1463 h 1830"/>
                <a:gd name="T36" fmla="*/ 782 w 3430"/>
                <a:gd name="T37" fmla="*/ 1220 h 1830"/>
                <a:gd name="T38" fmla="*/ 702 w 3430"/>
                <a:gd name="T39" fmla="*/ 945 h 1830"/>
                <a:gd name="T40" fmla="*/ 703 w 3430"/>
                <a:gd name="T41" fmla="*/ 647 h 1830"/>
                <a:gd name="T42" fmla="*/ 788 w 3430"/>
                <a:gd name="T43" fmla="*/ 363 h 1830"/>
                <a:gd name="T44" fmla="*/ 955 w 3430"/>
                <a:gd name="T45" fmla="*/ 114 h 1830"/>
                <a:gd name="T46" fmla="*/ 1127 w 3430"/>
                <a:gd name="T47" fmla="*/ 103 h 1830"/>
                <a:gd name="T48" fmla="*/ 950 w 3430"/>
                <a:gd name="T49" fmla="*/ 300 h 1830"/>
                <a:gd name="T50" fmla="*/ 839 w 3430"/>
                <a:gd name="T51" fmla="*/ 538 h 1830"/>
                <a:gd name="T52" fmla="*/ 800 w 3430"/>
                <a:gd name="T53" fmla="*/ 800 h 1830"/>
                <a:gd name="T54" fmla="*/ 842 w 3430"/>
                <a:gd name="T55" fmla="*/ 1075 h 1830"/>
                <a:gd name="T56" fmla="*/ 964 w 3430"/>
                <a:gd name="T57" fmla="*/ 1324 h 1830"/>
                <a:gd name="T58" fmla="*/ 1155 w 3430"/>
                <a:gd name="T59" fmla="*/ 1523 h 1830"/>
                <a:gd name="T60" fmla="*/ 1381 w 3430"/>
                <a:gd name="T61" fmla="*/ 1652 h 1830"/>
                <a:gd name="T62" fmla="*/ 1633 w 3430"/>
                <a:gd name="T63" fmla="*/ 1711 h 1830"/>
                <a:gd name="T64" fmla="*/ 1784 w 3430"/>
                <a:gd name="T65" fmla="*/ 1714 h 1830"/>
                <a:gd name="T66" fmla="*/ 2030 w 3430"/>
                <a:gd name="T67" fmla="*/ 1659 h 1830"/>
                <a:gd name="T68" fmla="*/ 2278 w 3430"/>
                <a:gd name="T69" fmla="*/ 1520 h 1830"/>
                <a:gd name="T70" fmla="*/ 2471 w 3430"/>
                <a:gd name="T71" fmla="*/ 1313 h 1830"/>
                <a:gd name="T72" fmla="*/ 2590 w 3430"/>
                <a:gd name="T73" fmla="*/ 1056 h 1830"/>
                <a:gd name="T74" fmla="*/ 2626 w 3430"/>
                <a:gd name="T75" fmla="*/ 772 h 1830"/>
                <a:gd name="T76" fmla="*/ 2576 w 3430"/>
                <a:gd name="T77" fmla="*/ 500 h 1830"/>
                <a:gd name="T78" fmla="*/ 2445 w 3430"/>
                <a:gd name="T79" fmla="*/ 256 h 1830"/>
                <a:gd name="T80" fmla="*/ 2184 w 3430"/>
                <a:gd name="T81" fmla="*/ 0 h 1830"/>
                <a:gd name="T82" fmla="*/ 3087 w 3430"/>
                <a:gd name="T83" fmla="*/ 0 h 1830"/>
                <a:gd name="T84" fmla="*/ 3418 w 3430"/>
                <a:gd name="T85" fmla="*/ 1703 h 1830"/>
                <a:gd name="T86" fmla="*/ 3334 w 3430"/>
                <a:gd name="T87" fmla="*/ 1803 h 1830"/>
                <a:gd name="T88" fmla="*/ 194 w 3430"/>
                <a:gd name="T89" fmla="*/ 1830 h 1830"/>
                <a:gd name="T90" fmla="*/ 69 w 3430"/>
                <a:gd name="T91" fmla="*/ 1784 h 1830"/>
                <a:gd name="T92" fmla="*/ 3 w 3430"/>
                <a:gd name="T93" fmla="*/ 1671 h 1830"/>
                <a:gd name="T94" fmla="*/ 11 w 3430"/>
                <a:gd name="T95" fmla="*/ 86 h 1830"/>
                <a:gd name="T96" fmla="*/ 87 w 3430"/>
                <a:gd name="T97" fmla="*/ 10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30" h="1830">
                  <a:moveTo>
                    <a:pt x="2481" y="114"/>
                  </a:moveTo>
                  <a:lnTo>
                    <a:pt x="2528" y="170"/>
                  </a:lnTo>
                  <a:lnTo>
                    <a:pt x="2570" y="228"/>
                  </a:lnTo>
                  <a:lnTo>
                    <a:pt x="2608" y="291"/>
                  </a:lnTo>
                  <a:lnTo>
                    <a:pt x="2642" y="355"/>
                  </a:lnTo>
                  <a:lnTo>
                    <a:pt x="2671" y="422"/>
                  </a:lnTo>
                  <a:lnTo>
                    <a:pt x="2695" y="489"/>
                  </a:lnTo>
                  <a:lnTo>
                    <a:pt x="2715" y="560"/>
                  </a:lnTo>
                  <a:lnTo>
                    <a:pt x="2730" y="632"/>
                  </a:lnTo>
                  <a:lnTo>
                    <a:pt x="2740" y="704"/>
                  </a:lnTo>
                  <a:lnTo>
                    <a:pt x="2745" y="777"/>
                  </a:lnTo>
                  <a:lnTo>
                    <a:pt x="2744" y="851"/>
                  </a:lnTo>
                  <a:lnTo>
                    <a:pt x="2739" y="926"/>
                  </a:lnTo>
                  <a:lnTo>
                    <a:pt x="2725" y="1004"/>
                  </a:lnTo>
                  <a:lnTo>
                    <a:pt x="2706" y="1080"/>
                  </a:lnTo>
                  <a:lnTo>
                    <a:pt x="2682" y="1154"/>
                  </a:lnTo>
                  <a:lnTo>
                    <a:pt x="2651" y="1226"/>
                  </a:lnTo>
                  <a:lnTo>
                    <a:pt x="2616" y="1294"/>
                  </a:lnTo>
                  <a:lnTo>
                    <a:pt x="2577" y="1360"/>
                  </a:lnTo>
                  <a:lnTo>
                    <a:pt x="2533" y="1422"/>
                  </a:lnTo>
                  <a:lnTo>
                    <a:pt x="2484" y="1481"/>
                  </a:lnTo>
                  <a:lnTo>
                    <a:pt x="2431" y="1537"/>
                  </a:lnTo>
                  <a:lnTo>
                    <a:pt x="2375" y="1588"/>
                  </a:lnTo>
                  <a:lnTo>
                    <a:pt x="2315" y="1634"/>
                  </a:lnTo>
                  <a:lnTo>
                    <a:pt x="2250" y="1677"/>
                  </a:lnTo>
                  <a:lnTo>
                    <a:pt x="2184" y="1716"/>
                  </a:lnTo>
                  <a:lnTo>
                    <a:pt x="3236" y="1716"/>
                  </a:lnTo>
                  <a:lnTo>
                    <a:pt x="3257" y="1712"/>
                  </a:lnTo>
                  <a:lnTo>
                    <a:pt x="3277" y="1705"/>
                  </a:lnTo>
                  <a:lnTo>
                    <a:pt x="3293" y="1693"/>
                  </a:lnTo>
                  <a:lnTo>
                    <a:pt x="3305" y="1676"/>
                  </a:lnTo>
                  <a:lnTo>
                    <a:pt x="3313" y="1657"/>
                  </a:lnTo>
                  <a:lnTo>
                    <a:pt x="3316" y="1636"/>
                  </a:lnTo>
                  <a:lnTo>
                    <a:pt x="3316" y="114"/>
                  </a:lnTo>
                  <a:lnTo>
                    <a:pt x="3201" y="114"/>
                  </a:lnTo>
                  <a:lnTo>
                    <a:pt x="3201" y="183"/>
                  </a:lnTo>
                  <a:lnTo>
                    <a:pt x="3198" y="207"/>
                  </a:lnTo>
                  <a:lnTo>
                    <a:pt x="3191" y="227"/>
                  </a:lnTo>
                  <a:lnTo>
                    <a:pt x="3178" y="247"/>
                  </a:lnTo>
                  <a:lnTo>
                    <a:pt x="3163" y="263"/>
                  </a:lnTo>
                  <a:lnTo>
                    <a:pt x="3144" y="275"/>
                  </a:lnTo>
                  <a:lnTo>
                    <a:pt x="3122" y="282"/>
                  </a:lnTo>
                  <a:lnTo>
                    <a:pt x="3098" y="286"/>
                  </a:lnTo>
                  <a:lnTo>
                    <a:pt x="2733" y="286"/>
                  </a:lnTo>
                  <a:lnTo>
                    <a:pt x="2709" y="282"/>
                  </a:lnTo>
                  <a:lnTo>
                    <a:pt x="2687" y="275"/>
                  </a:lnTo>
                  <a:lnTo>
                    <a:pt x="2668" y="263"/>
                  </a:lnTo>
                  <a:lnTo>
                    <a:pt x="2653" y="247"/>
                  </a:lnTo>
                  <a:lnTo>
                    <a:pt x="2640" y="227"/>
                  </a:lnTo>
                  <a:lnTo>
                    <a:pt x="2633" y="207"/>
                  </a:lnTo>
                  <a:lnTo>
                    <a:pt x="2630" y="183"/>
                  </a:lnTo>
                  <a:lnTo>
                    <a:pt x="2630" y="114"/>
                  </a:lnTo>
                  <a:lnTo>
                    <a:pt x="2481" y="114"/>
                  </a:lnTo>
                  <a:close/>
                  <a:moveTo>
                    <a:pt x="142" y="114"/>
                  </a:moveTo>
                  <a:lnTo>
                    <a:pt x="131" y="116"/>
                  </a:lnTo>
                  <a:lnTo>
                    <a:pt x="123" y="121"/>
                  </a:lnTo>
                  <a:lnTo>
                    <a:pt x="116" y="131"/>
                  </a:lnTo>
                  <a:lnTo>
                    <a:pt x="114" y="142"/>
                  </a:lnTo>
                  <a:lnTo>
                    <a:pt x="114" y="1636"/>
                  </a:lnTo>
                  <a:lnTo>
                    <a:pt x="117" y="1657"/>
                  </a:lnTo>
                  <a:lnTo>
                    <a:pt x="125" y="1676"/>
                  </a:lnTo>
                  <a:lnTo>
                    <a:pt x="137" y="1693"/>
                  </a:lnTo>
                  <a:lnTo>
                    <a:pt x="153" y="1705"/>
                  </a:lnTo>
                  <a:lnTo>
                    <a:pt x="173" y="1712"/>
                  </a:lnTo>
                  <a:lnTo>
                    <a:pt x="194" y="1716"/>
                  </a:lnTo>
                  <a:lnTo>
                    <a:pt x="1246" y="1716"/>
                  </a:lnTo>
                  <a:lnTo>
                    <a:pt x="1191" y="1683"/>
                  </a:lnTo>
                  <a:lnTo>
                    <a:pt x="1136" y="1647"/>
                  </a:lnTo>
                  <a:lnTo>
                    <a:pt x="1084" y="1608"/>
                  </a:lnTo>
                  <a:lnTo>
                    <a:pt x="1034" y="1567"/>
                  </a:lnTo>
                  <a:lnTo>
                    <a:pt x="982" y="1516"/>
                  </a:lnTo>
                  <a:lnTo>
                    <a:pt x="933" y="1463"/>
                  </a:lnTo>
                  <a:lnTo>
                    <a:pt x="890" y="1406"/>
                  </a:lnTo>
                  <a:lnTo>
                    <a:pt x="849" y="1346"/>
                  </a:lnTo>
                  <a:lnTo>
                    <a:pt x="813" y="1284"/>
                  </a:lnTo>
                  <a:lnTo>
                    <a:pt x="782" y="1220"/>
                  </a:lnTo>
                  <a:lnTo>
                    <a:pt x="755" y="1153"/>
                  </a:lnTo>
                  <a:lnTo>
                    <a:pt x="733" y="1085"/>
                  </a:lnTo>
                  <a:lnTo>
                    <a:pt x="715" y="1016"/>
                  </a:lnTo>
                  <a:lnTo>
                    <a:pt x="702" y="945"/>
                  </a:lnTo>
                  <a:lnTo>
                    <a:pt x="694" y="873"/>
                  </a:lnTo>
                  <a:lnTo>
                    <a:pt x="691" y="800"/>
                  </a:lnTo>
                  <a:lnTo>
                    <a:pt x="694" y="723"/>
                  </a:lnTo>
                  <a:lnTo>
                    <a:pt x="703" y="647"/>
                  </a:lnTo>
                  <a:lnTo>
                    <a:pt x="716" y="574"/>
                  </a:lnTo>
                  <a:lnTo>
                    <a:pt x="735" y="502"/>
                  </a:lnTo>
                  <a:lnTo>
                    <a:pt x="759" y="431"/>
                  </a:lnTo>
                  <a:lnTo>
                    <a:pt x="788" y="363"/>
                  </a:lnTo>
                  <a:lnTo>
                    <a:pt x="822" y="297"/>
                  </a:lnTo>
                  <a:lnTo>
                    <a:pt x="862" y="233"/>
                  </a:lnTo>
                  <a:lnTo>
                    <a:pt x="905" y="172"/>
                  </a:lnTo>
                  <a:lnTo>
                    <a:pt x="955" y="114"/>
                  </a:lnTo>
                  <a:lnTo>
                    <a:pt x="142" y="114"/>
                  </a:lnTo>
                  <a:close/>
                  <a:moveTo>
                    <a:pt x="142" y="0"/>
                  </a:moveTo>
                  <a:lnTo>
                    <a:pt x="1246" y="0"/>
                  </a:lnTo>
                  <a:lnTo>
                    <a:pt x="1127" y="103"/>
                  </a:lnTo>
                  <a:lnTo>
                    <a:pt x="1077" y="147"/>
                  </a:lnTo>
                  <a:lnTo>
                    <a:pt x="1031" y="195"/>
                  </a:lnTo>
                  <a:lnTo>
                    <a:pt x="988" y="246"/>
                  </a:lnTo>
                  <a:lnTo>
                    <a:pt x="950" y="300"/>
                  </a:lnTo>
                  <a:lnTo>
                    <a:pt x="916" y="356"/>
                  </a:lnTo>
                  <a:lnTo>
                    <a:pt x="887" y="415"/>
                  </a:lnTo>
                  <a:lnTo>
                    <a:pt x="861" y="475"/>
                  </a:lnTo>
                  <a:lnTo>
                    <a:pt x="839" y="538"/>
                  </a:lnTo>
                  <a:lnTo>
                    <a:pt x="822" y="602"/>
                  </a:lnTo>
                  <a:lnTo>
                    <a:pt x="810" y="667"/>
                  </a:lnTo>
                  <a:lnTo>
                    <a:pt x="802" y="733"/>
                  </a:lnTo>
                  <a:lnTo>
                    <a:pt x="800" y="800"/>
                  </a:lnTo>
                  <a:lnTo>
                    <a:pt x="803" y="870"/>
                  </a:lnTo>
                  <a:lnTo>
                    <a:pt x="811" y="940"/>
                  </a:lnTo>
                  <a:lnTo>
                    <a:pt x="824" y="1008"/>
                  </a:lnTo>
                  <a:lnTo>
                    <a:pt x="842" y="1075"/>
                  </a:lnTo>
                  <a:lnTo>
                    <a:pt x="866" y="1140"/>
                  </a:lnTo>
                  <a:lnTo>
                    <a:pt x="894" y="1204"/>
                  </a:lnTo>
                  <a:lnTo>
                    <a:pt x="926" y="1265"/>
                  </a:lnTo>
                  <a:lnTo>
                    <a:pt x="964" y="1324"/>
                  </a:lnTo>
                  <a:lnTo>
                    <a:pt x="1006" y="1380"/>
                  </a:lnTo>
                  <a:lnTo>
                    <a:pt x="1053" y="1432"/>
                  </a:lnTo>
                  <a:lnTo>
                    <a:pt x="1103" y="1481"/>
                  </a:lnTo>
                  <a:lnTo>
                    <a:pt x="1155" y="1523"/>
                  </a:lnTo>
                  <a:lnTo>
                    <a:pt x="1208" y="1562"/>
                  </a:lnTo>
                  <a:lnTo>
                    <a:pt x="1264" y="1596"/>
                  </a:lnTo>
                  <a:lnTo>
                    <a:pt x="1322" y="1626"/>
                  </a:lnTo>
                  <a:lnTo>
                    <a:pt x="1381" y="1652"/>
                  </a:lnTo>
                  <a:lnTo>
                    <a:pt x="1443" y="1673"/>
                  </a:lnTo>
                  <a:lnTo>
                    <a:pt x="1505" y="1691"/>
                  </a:lnTo>
                  <a:lnTo>
                    <a:pt x="1568" y="1703"/>
                  </a:lnTo>
                  <a:lnTo>
                    <a:pt x="1633" y="1711"/>
                  </a:lnTo>
                  <a:lnTo>
                    <a:pt x="1698" y="1716"/>
                  </a:lnTo>
                  <a:lnTo>
                    <a:pt x="1720" y="1716"/>
                  </a:lnTo>
                  <a:lnTo>
                    <a:pt x="1751" y="1716"/>
                  </a:lnTo>
                  <a:lnTo>
                    <a:pt x="1784" y="1714"/>
                  </a:lnTo>
                  <a:lnTo>
                    <a:pt x="1818" y="1709"/>
                  </a:lnTo>
                  <a:lnTo>
                    <a:pt x="1891" y="1699"/>
                  </a:lnTo>
                  <a:lnTo>
                    <a:pt x="1961" y="1681"/>
                  </a:lnTo>
                  <a:lnTo>
                    <a:pt x="2030" y="1659"/>
                  </a:lnTo>
                  <a:lnTo>
                    <a:pt x="2096" y="1631"/>
                  </a:lnTo>
                  <a:lnTo>
                    <a:pt x="2160" y="1599"/>
                  </a:lnTo>
                  <a:lnTo>
                    <a:pt x="2220" y="1562"/>
                  </a:lnTo>
                  <a:lnTo>
                    <a:pt x="2278" y="1520"/>
                  </a:lnTo>
                  <a:lnTo>
                    <a:pt x="2331" y="1474"/>
                  </a:lnTo>
                  <a:lnTo>
                    <a:pt x="2382" y="1423"/>
                  </a:lnTo>
                  <a:lnTo>
                    <a:pt x="2428" y="1370"/>
                  </a:lnTo>
                  <a:lnTo>
                    <a:pt x="2471" y="1313"/>
                  </a:lnTo>
                  <a:lnTo>
                    <a:pt x="2508" y="1253"/>
                  </a:lnTo>
                  <a:lnTo>
                    <a:pt x="2540" y="1190"/>
                  </a:lnTo>
                  <a:lnTo>
                    <a:pt x="2568" y="1125"/>
                  </a:lnTo>
                  <a:lnTo>
                    <a:pt x="2590" y="1056"/>
                  </a:lnTo>
                  <a:lnTo>
                    <a:pt x="2607" y="987"/>
                  </a:lnTo>
                  <a:lnTo>
                    <a:pt x="2618" y="915"/>
                  </a:lnTo>
                  <a:lnTo>
                    <a:pt x="2624" y="843"/>
                  </a:lnTo>
                  <a:lnTo>
                    <a:pt x="2626" y="772"/>
                  </a:lnTo>
                  <a:lnTo>
                    <a:pt x="2621" y="703"/>
                  </a:lnTo>
                  <a:lnTo>
                    <a:pt x="2611" y="634"/>
                  </a:lnTo>
                  <a:lnTo>
                    <a:pt x="2595" y="566"/>
                  </a:lnTo>
                  <a:lnTo>
                    <a:pt x="2576" y="500"/>
                  </a:lnTo>
                  <a:lnTo>
                    <a:pt x="2550" y="435"/>
                  </a:lnTo>
                  <a:lnTo>
                    <a:pt x="2519" y="373"/>
                  </a:lnTo>
                  <a:lnTo>
                    <a:pt x="2484" y="314"/>
                  </a:lnTo>
                  <a:lnTo>
                    <a:pt x="2445" y="256"/>
                  </a:lnTo>
                  <a:lnTo>
                    <a:pt x="2400" y="201"/>
                  </a:lnTo>
                  <a:lnTo>
                    <a:pt x="2351" y="150"/>
                  </a:lnTo>
                  <a:lnTo>
                    <a:pt x="2298" y="103"/>
                  </a:lnTo>
                  <a:lnTo>
                    <a:pt x="2184" y="0"/>
                  </a:lnTo>
                  <a:lnTo>
                    <a:pt x="2744" y="0"/>
                  </a:lnTo>
                  <a:lnTo>
                    <a:pt x="2744" y="171"/>
                  </a:lnTo>
                  <a:lnTo>
                    <a:pt x="3087" y="171"/>
                  </a:lnTo>
                  <a:lnTo>
                    <a:pt x="3087" y="0"/>
                  </a:lnTo>
                  <a:lnTo>
                    <a:pt x="3430" y="0"/>
                  </a:lnTo>
                  <a:lnTo>
                    <a:pt x="3430" y="1636"/>
                  </a:lnTo>
                  <a:lnTo>
                    <a:pt x="3427" y="1671"/>
                  </a:lnTo>
                  <a:lnTo>
                    <a:pt x="3418" y="1703"/>
                  </a:lnTo>
                  <a:lnTo>
                    <a:pt x="3404" y="1734"/>
                  </a:lnTo>
                  <a:lnTo>
                    <a:pt x="3384" y="1761"/>
                  </a:lnTo>
                  <a:lnTo>
                    <a:pt x="3361" y="1784"/>
                  </a:lnTo>
                  <a:lnTo>
                    <a:pt x="3334" y="1803"/>
                  </a:lnTo>
                  <a:lnTo>
                    <a:pt x="3304" y="1818"/>
                  </a:lnTo>
                  <a:lnTo>
                    <a:pt x="3271" y="1827"/>
                  </a:lnTo>
                  <a:lnTo>
                    <a:pt x="3236" y="1830"/>
                  </a:lnTo>
                  <a:lnTo>
                    <a:pt x="194" y="1830"/>
                  </a:lnTo>
                  <a:lnTo>
                    <a:pt x="159" y="1827"/>
                  </a:lnTo>
                  <a:lnTo>
                    <a:pt x="126" y="1818"/>
                  </a:lnTo>
                  <a:lnTo>
                    <a:pt x="96" y="1803"/>
                  </a:lnTo>
                  <a:lnTo>
                    <a:pt x="69" y="1784"/>
                  </a:lnTo>
                  <a:lnTo>
                    <a:pt x="46" y="1761"/>
                  </a:lnTo>
                  <a:lnTo>
                    <a:pt x="26" y="1734"/>
                  </a:lnTo>
                  <a:lnTo>
                    <a:pt x="12" y="1703"/>
                  </a:lnTo>
                  <a:lnTo>
                    <a:pt x="3" y="1671"/>
                  </a:lnTo>
                  <a:lnTo>
                    <a:pt x="0" y="1636"/>
                  </a:lnTo>
                  <a:lnTo>
                    <a:pt x="0" y="142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2" y="41"/>
                  </a:lnTo>
                  <a:lnTo>
                    <a:pt x="62" y="23"/>
                  </a:lnTo>
                  <a:lnTo>
                    <a:pt x="87" y="10"/>
                  </a:lnTo>
                  <a:lnTo>
                    <a:pt x="113" y="2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0" name="Freeform 1511"/>
            <p:cNvSpPr>
              <a:spLocks noEditPoints="1"/>
            </p:cNvSpPr>
            <p:nvPr/>
          </p:nvSpPr>
          <p:spPr bwMode="auto">
            <a:xfrm>
              <a:off x="2544763" y="6027738"/>
              <a:ext cx="165100" cy="163513"/>
            </a:xfrm>
            <a:custGeom>
              <a:avLst/>
              <a:gdLst>
                <a:gd name="T0" fmla="*/ 114 w 1040"/>
                <a:gd name="T1" fmla="*/ 114 h 1030"/>
                <a:gd name="T2" fmla="*/ 114 w 1040"/>
                <a:gd name="T3" fmla="*/ 915 h 1030"/>
                <a:gd name="T4" fmla="*/ 823 w 1040"/>
                <a:gd name="T5" fmla="*/ 915 h 1030"/>
                <a:gd name="T6" fmla="*/ 791 w 1040"/>
                <a:gd name="T7" fmla="*/ 856 h 1030"/>
                <a:gd name="T8" fmla="*/ 763 w 1040"/>
                <a:gd name="T9" fmla="*/ 795 h 1030"/>
                <a:gd name="T10" fmla="*/ 740 w 1040"/>
                <a:gd name="T11" fmla="*/ 732 h 1030"/>
                <a:gd name="T12" fmla="*/ 720 w 1040"/>
                <a:gd name="T13" fmla="*/ 669 h 1030"/>
                <a:gd name="T14" fmla="*/ 706 w 1040"/>
                <a:gd name="T15" fmla="*/ 603 h 1030"/>
                <a:gd name="T16" fmla="*/ 694 w 1040"/>
                <a:gd name="T17" fmla="*/ 536 h 1030"/>
                <a:gd name="T18" fmla="*/ 688 w 1040"/>
                <a:gd name="T19" fmla="*/ 468 h 1030"/>
                <a:gd name="T20" fmla="*/ 686 w 1040"/>
                <a:gd name="T21" fmla="*/ 400 h 1030"/>
                <a:gd name="T22" fmla="*/ 687 w 1040"/>
                <a:gd name="T23" fmla="*/ 342 h 1030"/>
                <a:gd name="T24" fmla="*/ 692 w 1040"/>
                <a:gd name="T25" fmla="*/ 284 h 1030"/>
                <a:gd name="T26" fmla="*/ 700 w 1040"/>
                <a:gd name="T27" fmla="*/ 227 h 1030"/>
                <a:gd name="T28" fmla="*/ 711 w 1040"/>
                <a:gd name="T29" fmla="*/ 169 h 1030"/>
                <a:gd name="T30" fmla="*/ 725 w 1040"/>
                <a:gd name="T31" fmla="*/ 114 h 1030"/>
                <a:gd name="T32" fmla="*/ 114 w 1040"/>
                <a:gd name="T33" fmla="*/ 114 h 1030"/>
                <a:gd name="T34" fmla="*/ 0 w 1040"/>
                <a:gd name="T35" fmla="*/ 0 h 1030"/>
                <a:gd name="T36" fmla="*/ 892 w 1040"/>
                <a:gd name="T37" fmla="*/ 0 h 1030"/>
                <a:gd name="T38" fmla="*/ 858 w 1040"/>
                <a:gd name="T39" fmla="*/ 80 h 1030"/>
                <a:gd name="T40" fmla="*/ 836 w 1040"/>
                <a:gd name="T41" fmla="*/ 142 h 1030"/>
                <a:gd name="T42" fmla="*/ 820 w 1040"/>
                <a:gd name="T43" fmla="*/ 206 h 1030"/>
                <a:gd name="T44" fmla="*/ 809 w 1040"/>
                <a:gd name="T45" fmla="*/ 270 h 1030"/>
                <a:gd name="T46" fmla="*/ 802 w 1040"/>
                <a:gd name="T47" fmla="*/ 335 h 1030"/>
                <a:gd name="T48" fmla="*/ 800 w 1040"/>
                <a:gd name="T49" fmla="*/ 400 h 1030"/>
                <a:gd name="T50" fmla="*/ 803 w 1040"/>
                <a:gd name="T51" fmla="*/ 472 h 1030"/>
                <a:gd name="T52" fmla="*/ 812 w 1040"/>
                <a:gd name="T53" fmla="*/ 544 h 1030"/>
                <a:gd name="T54" fmla="*/ 826 w 1040"/>
                <a:gd name="T55" fmla="*/ 614 h 1030"/>
                <a:gd name="T56" fmla="*/ 846 w 1040"/>
                <a:gd name="T57" fmla="*/ 682 h 1030"/>
                <a:gd name="T58" fmla="*/ 871 w 1040"/>
                <a:gd name="T59" fmla="*/ 749 h 1030"/>
                <a:gd name="T60" fmla="*/ 901 w 1040"/>
                <a:gd name="T61" fmla="*/ 813 h 1030"/>
                <a:gd name="T62" fmla="*/ 938 w 1040"/>
                <a:gd name="T63" fmla="*/ 877 h 1030"/>
                <a:gd name="T64" fmla="*/ 978 w 1040"/>
                <a:gd name="T65" fmla="*/ 938 h 1030"/>
                <a:gd name="T66" fmla="*/ 1040 w 1040"/>
                <a:gd name="T67" fmla="*/ 1030 h 1030"/>
                <a:gd name="T68" fmla="*/ 0 w 1040"/>
                <a:gd name="T69" fmla="*/ 1030 h 1030"/>
                <a:gd name="T70" fmla="*/ 0 w 1040"/>
                <a:gd name="T71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0" h="1030">
                  <a:moveTo>
                    <a:pt x="114" y="114"/>
                  </a:moveTo>
                  <a:lnTo>
                    <a:pt x="114" y="915"/>
                  </a:lnTo>
                  <a:lnTo>
                    <a:pt x="823" y="915"/>
                  </a:lnTo>
                  <a:lnTo>
                    <a:pt x="791" y="856"/>
                  </a:lnTo>
                  <a:lnTo>
                    <a:pt x="763" y="795"/>
                  </a:lnTo>
                  <a:lnTo>
                    <a:pt x="740" y="732"/>
                  </a:lnTo>
                  <a:lnTo>
                    <a:pt x="720" y="669"/>
                  </a:lnTo>
                  <a:lnTo>
                    <a:pt x="706" y="603"/>
                  </a:lnTo>
                  <a:lnTo>
                    <a:pt x="694" y="536"/>
                  </a:lnTo>
                  <a:lnTo>
                    <a:pt x="688" y="468"/>
                  </a:lnTo>
                  <a:lnTo>
                    <a:pt x="686" y="400"/>
                  </a:lnTo>
                  <a:lnTo>
                    <a:pt x="687" y="342"/>
                  </a:lnTo>
                  <a:lnTo>
                    <a:pt x="692" y="284"/>
                  </a:lnTo>
                  <a:lnTo>
                    <a:pt x="700" y="227"/>
                  </a:lnTo>
                  <a:lnTo>
                    <a:pt x="711" y="169"/>
                  </a:lnTo>
                  <a:lnTo>
                    <a:pt x="725" y="114"/>
                  </a:lnTo>
                  <a:lnTo>
                    <a:pt x="114" y="114"/>
                  </a:lnTo>
                  <a:close/>
                  <a:moveTo>
                    <a:pt x="0" y="0"/>
                  </a:moveTo>
                  <a:lnTo>
                    <a:pt x="892" y="0"/>
                  </a:lnTo>
                  <a:lnTo>
                    <a:pt x="858" y="80"/>
                  </a:lnTo>
                  <a:lnTo>
                    <a:pt x="836" y="142"/>
                  </a:lnTo>
                  <a:lnTo>
                    <a:pt x="820" y="206"/>
                  </a:lnTo>
                  <a:lnTo>
                    <a:pt x="809" y="270"/>
                  </a:lnTo>
                  <a:lnTo>
                    <a:pt x="802" y="335"/>
                  </a:lnTo>
                  <a:lnTo>
                    <a:pt x="800" y="400"/>
                  </a:lnTo>
                  <a:lnTo>
                    <a:pt x="803" y="472"/>
                  </a:lnTo>
                  <a:lnTo>
                    <a:pt x="812" y="544"/>
                  </a:lnTo>
                  <a:lnTo>
                    <a:pt x="826" y="614"/>
                  </a:lnTo>
                  <a:lnTo>
                    <a:pt x="846" y="682"/>
                  </a:lnTo>
                  <a:lnTo>
                    <a:pt x="871" y="749"/>
                  </a:lnTo>
                  <a:lnTo>
                    <a:pt x="901" y="813"/>
                  </a:lnTo>
                  <a:lnTo>
                    <a:pt x="938" y="877"/>
                  </a:lnTo>
                  <a:lnTo>
                    <a:pt x="978" y="938"/>
                  </a:lnTo>
                  <a:lnTo>
                    <a:pt x="1040" y="1030"/>
                  </a:lnTo>
                  <a:lnTo>
                    <a:pt x="0" y="10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" name="Freeform 1512"/>
            <p:cNvSpPr>
              <a:spLocks noEditPoints="1"/>
            </p:cNvSpPr>
            <p:nvPr/>
          </p:nvSpPr>
          <p:spPr bwMode="auto">
            <a:xfrm>
              <a:off x="2924175" y="6027738"/>
              <a:ext cx="165100" cy="163513"/>
            </a:xfrm>
            <a:custGeom>
              <a:avLst/>
              <a:gdLst>
                <a:gd name="T0" fmla="*/ 315 w 1040"/>
                <a:gd name="T1" fmla="*/ 114 h 1030"/>
                <a:gd name="T2" fmla="*/ 329 w 1040"/>
                <a:gd name="T3" fmla="*/ 169 h 1030"/>
                <a:gd name="T4" fmla="*/ 340 w 1040"/>
                <a:gd name="T5" fmla="*/ 227 h 1030"/>
                <a:gd name="T6" fmla="*/ 348 w 1040"/>
                <a:gd name="T7" fmla="*/ 284 h 1030"/>
                <a:gd name="T8" fmla="*/ 353 w 1040"/>
                <a:gd name="T9" fmla="*/ 342 h 1030"/>
                <a:gd name="T10" fmla="*/ 354 w 1040"/>
                <a:gd name="T11" fmla="*/ 400 h 1030"/>
                <a:gd name="T12" fmla="*/ 352 w 1040"/>
                <a:gd name="T13" fmla="*/ 468 h 1030"/>
                <a:gd name="T14" fmla="*/ 346 w 1040"/>
                <a:gd name="T15" fmla="*/ 536 h 1030"/>
                <a:gd name="T16" fmla="*/ 334 w 1040"/>
                <a:gd name="T17" fmla="*/ 603 h 1030"/>
                <a:gd name="T18" fmla="*/ 320 w 1040"/>
                <a:gd name="T19" fmla="*/ 669 h 1030"/>
                <a:gd name="T20" fmla="*/ 300 w 1040"/>
                <a:gd name="T21" fmla="*/ 732 h 1030"/>
                <a:gd name="T22" fmla="*/ 277 w 1040"/>
                <a:gd name="T23" fmla="*/ 795 h 1030"/>
                <a:gd name="T24" fmla="*/ 249 w 1040"/>
                <a:gd name="T25" fmla="*/ 856 h 1030"/>
                <a:gd name="T26" fmla="*/ 217 w 1040"/>
                <a:gd name="T27" fmla="*/ 915 h 1030"/>
                <a:gd name="T28" fmla="*/ 926 w 1040"/>
                <a:gd name="T29" fmla="*/ 915 h 1030"/>
                <a:gd name="T30" fmla="*/ 926 w 1040"/>
                <a:gd name="T31" fmla="*/ 114 h 1030"/>
                <a:gd name="T32" fmla="*/ 315 w 1040"/>
                <a:gd name="T33" fmla="*/ 114 h 1030"/>
                <a:gd name="T34" fmla="*/ 148 w 1040"/>
                <a:gd name="T35" fmla="*/ 0 h 1030"/>
                <a:gd name="T36" fmla="*/ 1040 w 1040"/>
                <a:gd name="T37" fmla="*/ 0 h 1030"/>
                <a:gd name="T38" fmla="*/ 1040 w 1040"/>
                <a:gd name="T39" fmla="*/ 1030 h 1030"/>
                <a:gd name="T40" fmla="*/ 0 w 1040"/>
                <a:gd name="T41" fmla="*/ 1030 h 1030"/>
                <a:gd name="T42" fmla="*/ 68 w 1040"/>
                <a:gd name="T43" fmla="*/ 938 h 1030"/>
                <a:gd name="T44" fmla="*/ 109 w 1040"/>
                <a:gd name="T45" fmla="*/ 877 h 1030"/>
                <a:gd name="T46" fmla="*/ 144 w 1040"/>
                <a:gd name="T47" fmla="*/ 813 h 1030"/>
                <a:gd name="T48" fmla="*/ 174 w 1040"/>
                <a:gd name="T49" fmla="*/ 749 h 1030"/>
                <a:gd name="T50" fmla="*/ 200 w 1040"/>
                <a:gd name="T51" fmla="*/ 682 h 1030"/>
                <a:gd name="T52" fmla="*/ 220 w 1040"/>
                <a:gd name="T53" fmla="*/ 614 h 1030"/>
                <a:gd name="T54" fmla="*/ 233 w 1040"/>
                <a:gd name="T55" fmla="*/ 544 h 1030"/>
                <a:gd name="T56" fmla="*/ 243 w 1040"/>
                <a:gd name="T57" fmla="*/ 472 h 1030"/>
                <a:gd name="T58" fmla="*/ 246 w 1040"/>
                <a:gd name="T59" fmla="*/ 400 h 1030"/>
                <a:gd name="T60" fmla="*/ 243 w 1040"/>
                <a:gd name="T61" fmla="*/ 335 h 1030"/>
                <a:gd name="T62" fmla="*/ 236 w 1040"/>
                <a:gd name="T63" fmla="*/ 270 h 1030"/>
                <a:gd name="T64" fmla="*/ 223 w 1040"/>
                <a:gd name="T65" fmla="*/ 206 h 1030"/>
                <a:gd name="T66" fmla="*/ 207 w 1040"/>
                <a:gd name="T67" fmla="*/ 142 h 1030"/>
                <a:gd name="T68" fmla="*/ 188 w 1040"/>
                <a:gd name="T69" fmla="*/ 80 h 1030"/>
                <a:gd name="T70" fmla="*/ 148 w 1040"/>
                <a:gd name="T71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0" h="1030">
                  <a:moveTo>
                    <a:pt x="315" y="114"/>
                  </a:moveTo>
                  <a:lnTo>
                    <a:pt x="329" y="169"/>
                  </a:lnTo>
                  <a:lnTo>
                    <a:pt x="340" y="227"/>
                  </a:lnTo>
                  <a:lnTo>
                    <a:pt x="348" y="284"/>
                  </a:lnTo>
                  <a:lnTo>
                    <a:pt x="353" y="342"/>
                  </a:lnTo>
                  <a:lnTo>
                    <a:pt x="354" y="400"/>
                  </a:lnTo>
                  <a:lnTo>
                    <a:pt x="352" y="468"/>
                  </a:lnTo>
                  <a:lnTo>
                    <a:pt x="346" y="536"/>
                  </a:lnTo>
                  <a:lnTo>
                    <a:pt x="334" y="603"/>
                  </a:lnTo>
                  <a:lnTo>
                    <a:pt x="320" y="669"/>
                  </a:lnTo>
                  <a:lnTo>
                    <a:pt x="300" y="732"/>
                  </a:lnTo>
                  <a:lnTo>
                    <a:pt x="277" y="795"/>
                  </a:lnTo>
                  <a:lnTo>
                    <a:pt x="249" y="856"/>
                  </a:lnTo>
                  <a:lnTo>
                    <a:pt x="217" y="915"/>
                  </a:lnTo>
                  <a:lnTo>
                    <a:pt x="926" y="915"/>
                  </a:lnTo>
                  <a:lnTo>
                    <a:pt x="926" y="114"/>
                  </a:lnTo>
                  <a:lnTo>
                    <a:pt x="315" y="114"/>
                  </a:lnTo>
                  <a:close/>
                  <a:moveTo>
                    <a:pt x="148" y="0"/>
                  </a:moveTo>
                  <a:lnTo>
                    <a:pt x="1040" y="0"/>
                  </a:lnTo>
                  <a:lnTo>
                    <a:pt x="1040" y="1030"/>
                  </a:lnTo>
                  <a:lnTo>
                    <a:pt x="0" y="1030"/>
                  </a:lnTo>
                  <a:lnTo>
                    <a:pt x="68" y="938"/>
                  </a:lnTo>
                  <a:lnTo>
                    <a:pt x="109" y="877"/>
                  </a:lnTo>
                  <a:lnTo>
                    <a:pt x="144" y="813"/>
                  </a:lnTo>
                  <a:lnTo>
                    <a:pt x="174" y="749"/>
                  </a:lnTo>
                  <a:lnTo>
                    <a:pt x="200" y="682"/>
                  </a:lnTo>
                  <a:lnTo>
                    <a:pt x="220" y="614"/>
                  </a:lnTo>
                  <a:lnTo>
                    <a:pt x="233" y="544"/>
                  </a:lnTo>
                  <a:lnTo>
                    <a:pt x="243" y="472"/>
                  </a:lnTo>
                  <a:lnTo>
                    <a:pt x="246" y="400"/>
                  </a:lnTo>
                  <a:lnTo>
                    <a:pt x="243" y="335"/>
                  </a:lnTo>
                  <a:lnTo>
                    <a:pt x="236" y="270"/>
                  </a:lnTo>
                  <a:lnTo>
                    <a:pt x="223" y="206"/>
                  </a:lnTo>
                  <a:lnTo>
                    <a:pt x="207" y="142"/>
                  </a:lnTo>
                  <a:lnTo>
                    <a:pt x="188" y="80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" name="Freeform 1513"/>
            <p:cNvSpPr>
              <a:spLocks noEditPoints="1"/>
            </p:cNvSpPr>
            <p:nvPr/>
          </p:nvSpPr>
          <p:spPr bwMode="auto">
            <a:xfrm>
              <a:off x="2647950" y="5900738"/>
              <a:ext cx="441325" cy="80963"/>
            </a:xfrm>
            <a:custGeom>
              <a:avLst/>
              <a:gdLst>
                <a:gd name="T0" fmla="*/ 194 w 2783"/>
                <a:gd name="T1" fmla="*/ 401 h 515"/>
                <a:gd name="T2" fmla="*/ 479 w 2783"/>
                <a:gd name="T3" fmla="*/ 358 h 515"/>
                <a:gd name="T4" fmla="*/ 598 w 2783"/>
                <a:gd name="T5" fmla="*/ 285 h 515"/>
                <a:gd name="T6" fmla="*/ 726 w 2783"/>
                <a:gd name="T7" fmla="*/ 230 h 515"/>
                <a:gd name="T8" fmla="*/ 860 w 2783"/>
                <a:gd name="T9" fmla="*/ 193 h 515"/>
                <a:gd name="T10" fmla="*/ 998 w 2783"/>
                <a:gd name="T11" fmla="*/ 174 h 515"/>
                <a:gd name="T12" fmla="*/ 1138 w 2783"/>
                <a:gd name="T13" fmla="*/ 174 h 515"/>
                <a:gd name="T14" fmla="*/ 1276 w 2783"/>
                <a:gd name="T15" fmla="*/ 193 h 515"/>
                <a:gd name="T16" fmla="*/ 1410 w 2783"/>
                <a:gd name="T17" fmla="*/ 230 h 515"/>
                <a:gd name="T18" fmla="*/ 1538 w 2783"/>
                <a:gd name="T19" fmla="*/ 285 h 515"/>
                <a:gd name="T20" fmla="*/ 1657 w 2783"/>
                <a:gd name="T21" fmla="*/ 358 h 515"/>
                <a:gd name="T22" fmla="*/ 1983 w 2783"/>
                <a:gd name="T23" fmla="*/ 401 h 515"/>
                <a:gd name="T24" fmla="*/ 1986 w 2783"/>
                <a:gd name="T25" fmla="*/ 251 h 515"/>
                <a:gd name="T26" fmla="*/ 2006 w 2783"/>
                <a:gd name="T27" fmla="*/ 210 h 515"/>
                <a:gd name="T28" fmla="*/ 2040 w 2783"/>
                <a:gd name="T29" fmla="*/ 182 h 515"/>
                <a:gd name="T30" fmla="*/ 2086 w 2783"/>
                <a:gd name="T31" fmla="*/ 172 h 515"/>
                <a:gd name="T32" fmla="*/ 2475 w 2783"/>
                <a:gd name="T33" fmla="*/ 174 h 515"/>
                <a:gd name="T34" fmla="*/ 2516 w 2783"/>
                <a:gd name="T35" fmla="*/ 194 h 515"/>
                <a:gd name="T36" fmla="*/ 2544 w 2783"/>
                <a:gd name="T37" fmla="*/ 229 h 515"/>
                <a:gd name="T38" fmla="*/ 2554 w 2783"/>
                <a:gd name="T39" fmla="*/ 275 h 515"/>
                <a:gd name="T40" fmla="*/ 2669 w 2783"/>
                <a:gd name="T41" fmla="*/ 401 h 515"/>
                <a:gd name="T42" fmla="*/ 2666 w 2783"/>
                <a:gd name="T43" fmla="*/ 126 h 515"/>
                <a:gd name="T44" fmla="*/ 2646 w 2783"/>
                <a:gd name="T45" fmla="*/ 115 h 515"/>
                <a:gd name="T46" fmla="*/ 291 w 2783"/>
                <a:gd name="T47" fmla="*/ 0 h 515"/>
                <a:gd name="T48" fmla="*/ 2673 w 2783"/>
                <a:gd name="T49" fmla="*/ 2 h 515"/>
                <a:gd name="T50" fmla="*/ 2722 w 2783"/>
                <a:gd name="T51" fmla="*/ 24 h 515"/>
                <a:gd name="T52" fmla="*/ 2759 w 2783"/>
                <a:gd name="T53" fmla="*/ 61 h 515"/>
                <a:gd name="T54" fmla="*/ 2780 w 2783"/>
                <a:gd name="T55" fmla="*/ 110 h 515"/>
                <a:gd name="T56" fmla="*/ 2783 w 2783"/>
                <a:gd name="T57" fmla="*/ 515 h 515"/>
                <a:gd name="T58" fmla="*/ 2440 w 2783"/>
                <a:gd name="T59" fmla="*/ 286 h 515"/>
                <a:gd name="T60" fmla="*/ 2097 w 2783"/>
                <a:gd name="T61" fmla="*/ 515 h 515"/>
                <a:gd name="T62" fmla="*/ 1656 w 2783"/>
                <a:gd name="T63" fmla="*/ 504 h 515"/>
                <a:gd name="T64" fmla="*/ 1541 w 2783"/>
                <a:gd name="T65" fmla="*/ 418 h 515"/>
                <a:gd name="T66" fmla="*/ 1414 w 2783"/>
                <a:gd name="T67" fmla="*/ 354 h 515"/>
                <a:gd name="T68" fmla="*/ 1280 w 2783"/>
                <a:gd name="T69" fmla="*/ 310 h 515"/>
                <a:gd name="T70" fmla="*/ 1140 w 2783"/>
                <a:gd name="T71" fmla="*/ 288 h 515"/>
                <a:gd name="T72" fmla="*/ 996 w 2783"/>
                <a:gd name="T73" fmla="*/ 288 h 515"/>
                <a:gd name="T74" fmla="*/ 856 w 2783"/>
                <a:gd name="T75" fmla="*/ 310 h 515"/>
                <a:gd name="T76" fmla="*/ 722 w 2783"/>
                <a:gd name="T77" fmla="*/ 354 h 515"/>
                <a:gd name="T78" fmla="*/ 595 w 2783"/>
                <a:gd name="T79" fmla="*/ 418 h 515"/>
                <a:gd name="T80" fmla="*/ 480 w 2783"/>
                <a:gd name="T81" fmla="*/ 504 h 515"/>
                <a:gd name="T82" fmla="*/ 0 w 2783"/>
                <a:gd name="T83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3" h="515">
                  <a:moveTo>
                    <a:pt x="359" y="115"/>
                  </a:moveTo>
                  <a:lnTo>
                    <a:pt x="194" y="401"/>
                  </a:lnTo>
                  <a:lnTo>
                    <a:pt x="421" y="401"/>
                  </a:lnTo>
                  <a:lnTo>
                    <a:pt x="479" y="358"/>
                  </a:lnTo>
                  <a:lnTo>
                    <a:pt x="537" y="319"/>
                  </a:lnTo>
                  <a:lnTo>
                    <a:pt x="598" y="285"/>
                  </a:lnTo>
                  <a:lnTo>
                    <a:pt x="661" y="256"/>
                  </a:lnTo>
                  <a:lnTo>
                    <a:pt x="726" y="230"/>
                  </a:lnTo>
                  <a:lnTo>
                    <a:pt x="793" y="209"/>
                  </a:lnTo>
                  <a:lnTo>
                    <a:pt x="860" y="193"/>
                  </a:lnTo>
                  <a:lnTo>
                    <a:pt x="929" y="181"/>
                  </a:lnTo>
                  <a:lnTo>
                    <a:pt x="998" y="174"/>
                  </a:lnTo>
                  <a:lnTo>
                    <a:pt x="1068" y="172"/>
                  </a:lnTo>
                  <a:lnTo>
                    <a:pt x="1138" y="174"/>
                  </a:lnTo>
                  <a:lnTo>
                    <a:pt x="1207" y="181"/>
                  </a:lnTo>
                  <a:lnTo>
                    <a:pt x="1276" y="193"/>
                  </a:lnTo>
                  <a:lnTo>
                    <a:pt x="1343" y="209"/>
                  </a:lnTo>
                  <a:lnTo>
                    <a:pt x="1410" y="230"/>
                  </a:lnTo>
                  <a:lnTo>
                    <a:pt x="1475" y="256"/>
                  </a:lnTo>
                  <a:lnTo>
                    <a:pt x="1538" y="285"/>
                  </a:lnTo>
                  <a:lnTo>
                    <a:pt x="1599" y="319"/>
                  </a:lnTo>
                  <a:lnTo>
                    <a:pt x="1657" y="358"/>
                  </a:lnTo>
                  <a:lnTo>
                    <a:pt x="1715" y="401"/>
                  </a:lnTo>
                  <a:lnTo>
                    <a:pt x="1983" y="401"/>
                  </a:lnTo>
                  <a:lnTo>
                    <a:pt x="1983" y="275"/>
                  </a:lnTo>
                  <a:lnTo>
                    <a:pt x="1986" y="251"/>
                  </a:lnTo>
                  <a:lnTo>
                    <a:pt x="1993" y="229"/>
                  </a:lnTo>
                  <a:lnTo>
                    <a:pt x="2006" y="210"/>
                  </a:lnTo>
                  <a:lnTo>
                    <a:pt x="2021" y="194"/>
                  </a:lnTo>
                  <a:lnTo>
                    <a:pt x="2040" y="182"/>
                  </a:lnTo>
                  <a:lnTo>
                    <a:pt x="2062" y="174"/>
                  </a:lnTo>
                  <a:lnTo>
                    <a:pt x="2086" y="172"/>
                  </a:lnTo>
                  <a:lnTo>
                    <a:pt x="2451" y="172"/>
                  </a:lnTo>
                  <a:lnTo>
                    <a:pt x="2475" y="174"/>
                  </a:lnTo>
                  <a:lnTo>
                    <a:pt x="2497" y="182"/>
                  </a:lnTo>
                  <a:lnTo>
                    <a:pt x="2516" y="194"/>
                  </a:lnTo>
                  <a:lnTo>
                    <a:pt x="2531" y="210"/>
                  </a:lnTo>
                  <a:lnTo>
                    <a:pt x="2544" y="229"/>
                  </a:lnTo>
                  <a:lnTo>
                    <a:pt x="2551" y="251"/>
                  </a:lnTo>
                  <a:lnTo>
                    <a:pt x="2554" y="275"/>
                  </a:lnTo>
                  <a:lnTo>
                    <a:pt x="2554" y="401"/>
                  </a:lnTo>
                  <a:lnTo>
                    <a:pt x="2669" y="401"/>
                  </a:lnTo>
                  <a:lnTo>
                    <a:pt x="2669" y="137"/>
                  </a:lnTo>
                  <a:lnTo>
                    <a:pt x="2666" y="126"/>
                  </a:lnTo>
                  <a:lnTo>
                    <a:pt x="2657" y="118"/>
                  </a:lnTo>
                  <a:lnTo>
                    <a:pt x="2646" y="115"/>
                  </a:lnTo>
                  <a:lnTo>
                    <a:pt x="359" y="115"/>
                  </a:lnTo>
                  <a:close/>
                  <a:moveTo>
                    <a:pt x="291" y="0"/>
                  </a:moveTo>
                  <a:lnTo>
                    <a:pt x="2646" y="0"/>
                  </a:lnTo>
                  <a:lnTo>
                    <a:pt x="2673" y="2"/>
                  </a:lnTo>
                  <a:lnTo>
                    <a:pt x="2699" y="11"/>
                  </a:lnTo>
                  <a:lnTo>
                    <a:pt x="2722" y="24"/>
                  </a:lnTo>
                  <a:lnTo>
                    <a:pt x="2742" y="41"/>
                  </a:lnTo>
                  <a:lnTo>
                    <a:pt x="2759" y="61"/>
                  </a:lnTo>
                  <a:lnTo>
                    <a:pt x="2772" y="84"/>
                  </a:lnTo>
                  <a:lnTo>
                    <a:pt x="2780" y="110"/>
                  </a:lnTo>
                  <a:lnTo>
                    <a:pt x="2783" y="137"/>
                  </a:lnTo>
                  <a:lnTo>
                    <a:pt x="2783" y="515"/>
                  </a:lnTo>
                  <a:lnTo>
                    <a:pt x="2440" y="515"/>
                  </a:lnTo>
                  <a:lnTo>
                    <a:pt x="2440" y="286"/>
                  </a:lnTo>
                  <a:lnTo>
                    <a:pt x="2097" y="286"/>
                  </a:lnTo>
                  <a:lnTo>
                    <a:pt x="2097" y="515"/>
                  </a:lnTo>
                  <a:lnTo>
                    <a:pt x="1674" y="515"/>
                  </a:lnTo>
                  <a:lnTo>
                    <a:pt x="1656" y="504"/>
                  </a:lnTo>
                  <a:lnTo>
                    <a:pt x="1600" y="458"/>
                  </a:lnTo>
                  <a:lnTo>
                    <a:pt x="1541" y="418"/>
                  </a:lnTo>
                  <a:lnTo>
                    <a:pt x="1479" y="383"/>
                  </a:lnTo>
                  <a:lnTo>
                    <a:pt x="1414" y="354"/>
                  </a:lnTo>
                  <a:lnTo>
                    <a:pt x="1349" y="330"/>
                  </a:lnTo>
                  <a:lnTo>
                    <a:pt x="1280" y="310"/>
                  </a:lnTo>
                  <a:lnTo>
                    <a:pt x="1210" y="297"/>
                  </a:lnTo>
                  <a:lnTo>
                    <a:pt x="1140" y="288"/>
                  </a:lnTo>
                  <a:lnTo>
                    <a:pt x="1068" y="286"/>
                  </a:lnTo>
                  <a:lnTo>
                    <a:pt x="996" y="288"/>
                  </a:lnTo>
                  <a:lnTo>
                    <a:pt x="926" y="297"/>
                  </a:lnTo>
                  <a:lnTo>
                    <a:pt x="856" y="310"/>
                  </a:lnTo>
                  <a:lnTo>
                    <a:pt x="787" y="330"/>
                  </a:lnTo>
                  <a:lnTo>
                    <a:pt x="722" y="354"/>
                  </a:lnTo>
                  <a:lnTo>
                    <a:pt x="657" y="383"/>
                  </a:lnTo>
                  <a:lnTo>
                    <a:pt x="595" y="418"/>
                  </a:lnTo>
                  <a:lnTo>
                    <a:pt x="536" y="458"/>
                  </a:lnTo>
                  <a:lnTo>
                    <a:pt x="480" y="504"/>
                  </a:lnTo>
                  <a:lnTo>
                    <a:pt x="462" y="515"/>
                  </a:lnTo>
                  <a:lnTo>
                    <a:pt x="0" y="515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" name="Freeform 1514"/>
            <p:cNvSpPr>
              <a:spLocks noEditPoints="1"/>
            </p:cNvSpPr>
            <p:nvPr/>
          </p:nvSpPr>
          <p:spPr bwMode="auto">
            <a:xfrm>
              <a:off x="2698750" y="5973763"/>
              <a:ext cx="236537" cy="234950"/>
            </a:xfrm>
            <a:custGeom>
              <a:avLst/>
              <a:gdLst>
                <a:gd name="T0" fmla="*/ 616 w 1486"/>
                <a:gd name="T1" fmla="*/ 127 h 1487"/>
                <a:gd name="T2" fmla="*/ 443 w 1486"/>
                <a:gd name="T3" fmla="*/ 189 h 1487"/>
                <a:gd name="T4" fmla="*/ 298 w 1486"/>
                <a:gd name="T5" fmla="*/ 297 h 1487"/>
                <a:gd name="T6" fmla="*/ 190 w 1486"/>
                <a:gd name="T7" fmla="*/ 443 h 1487"/>
                <a:gd name="T8" fmla="*/ 127 w 1486"/>
                <a:gd name="T9" fmla="*/ 615 h 1487"/>
                <a:gd name="T10" fmla="*/ 117 w 1486"/>
                <a:gd name="T11" fmla="*/ 808 h 1487"/>
                <a:gd name="T12" fmla="*/ 163 w 1486"/>
                <a:gd name="T13" fmla="*/ 989 h 1487"/>
                <a:gd name="T14" fmla="*/ 258 w 1486"/>
                <a:gd name="T15" fmla="*/ 1144 h 1487"/>
                <a:gd name="T16" fmla="*/ 391 w 1486"/>
                <a:gd name="T17" fmla="*/ 1265 h 1487"/>
                <a:gd name="T18" fmla="*/ 556 w 1486"/>
                <a:gd name="T19" fmla="*/ 1345 h 1487"/>
                <a:gd name="T20" fmla="*/ 743 w 1486"/>
                <a:gd name="T21" fmla="*/ 1373 h 1487"/>
                <a:gd name="T22" fmla="*/ 930 w 1486"/>
                <a:gd name="T23" fmla="*/ 1345 h 1487"/>
                <a:gd name="T24" fmla="*/ 1095 w 1486"/>
                <a:gd name="T25" fmla="*/ 1265 h 1487"/>
                <a:gd name="T26" fmla="*/ 1228 w 1486"/>
                <a:gd name="T27" fmla="*/ 1144 h 1487"/>
                <a:gd name="T28" fmla="*/ 1323 w 1486"/>
                <a:gd name="T29" fmla="*/ 989 h 1487"/>
                <a:gd name="T30" fmla="*/ 1369 w 1486"/>
                <a:gd name="T31" fmla="*/ 808 h 1487"/>
                <a:gd name="T32" fmla="*/ 1359 w 1486"/>
                <a:gd name="T33" fmla="*/ 615 h 1487"/>
                <a:gd name="T34" fmla="*/ 1296 w 1486"/>
                <a:gd name="T35" fmla="*/ 443 h 1487"/>
                <a:gd name="T36" fmla="*/ 1188 w 1486"/>
                <a:gd name="T37" fmla="*/ 297 h 1487"/>
                <a:gd name="T38" fmla="*/ 1043 w 1486"/>
                <a:gd name="T39" fmla="*/ 189 h 1487"/>
                <a:gd name="T40" fmla="*/ 870 w 1486"/>
                <a:gd name="T41" fmla="*/ 127 h 1487"/>
                <a:gd name="T42" fmla="*/ 743 w 1486"/>
                <a:gd name="T43" fmla="*/ 0 h 1487"/>
                <a:gd name="T44" fmla="*/ 940 w 1486"/>
                <a:gd name="T45" fmla="*/ 26 h 1487"/>
                <a:gd name="T46" fmla="*/ 1118 w 1486"/>
                <a:gd name="T47" fmla="*/ 101 h 1487"/>
                <a:gd name="T48" fmla="*/ 1269 w 1486"/>
                <a:gd name="T49" fmla="*/ 217 h 1487"/>
                <a:gd name="T50" fmla="*/ 1385 w 1486"/>
                <a:gd name="T51" fmla="*/ 367 h 1487"/>
                <a:gd name="T52" fmla="*/ 1460 w 1486"/>
                <a:gd name="T53" fmla="*/ 545 h 1487"/>
                <a:gd name="T54" fmla="*/ 1486 w 1486"/>
                <a:gd name="T55" fmla="*/ 743 h 1487"/>
                <a:gd name="T56" fmla="*/ 1460 w 1486"/>
                <a:gd name="T57" fmla="*/ 941 h 1487"/>
                <a:gd name="T58" fmla="*/ 1385 w 1486"/>
                <a:gd name="T59" fmla="*/ 1119 h 1487"/>
                <a:gd name="T60" fmla="*/ 1269 w 1486"/>
                <a:gd name="T61" fmla="*/ 1270 h 1487"/>
                <a:gd name="T62" fmla="*/ 1118 w 1486"/>
                <a:gd name="T63" fmla="*/ 1385 h 1487"/>
                <a:gd name="T64" fmla="*/ 940 w 1486"/>
                <a:gd name="T65" fmla="*/ 1460 h 1487"/>
                <a:gd name="T66" fmla="*/ 743 w 1486"/>
                <a:gd name="T67" fmla="*/ 1487 h 1487"/>
                <a:gd name="T68" fmla="*/ 546 w 1486"/>
                <a:gd name="T69" fmla="*/ 1460 h 1487"/>
                <a:gd name="T70" fmla="*/ 368 w 1486"/>
                <a:gd name="T71" fmla="*/ 1385 h 1487"/>
                <a:gd name="T72" fmla="*/ 217 w 1486"/>
                <a:gd name="T73" fmla="*/ 1270 h 1487"/>
                <a:gd name="T74" fmla="*/ 101 w 1486"/>
                <a:gd name="T75" fmla="*/ 1119 h 1487"/>
                <a:gd name="T76" fmla="*/ 26 w 1486"/>
                <a:gd name="T77" fmla="*/ 941 h 1487"/>
                <a:gd name="T78" fmla="*/ 0 w 1486"/>
                <a:gd name="T79" fmla="*/ 743 h 1487"/>
                <a:gd name="T80" fmla="*/ 26 w 1486"/>
                <a:gd name="T81" fmla="*/ 545 h 1487"/>
                <a:gd name="T82" fmla="*/ 101 w 1486"/>
                <a:gd name="T83" fmla="*/ 367 h 1487"/>
                <a:gd name="T84" fmla="*/ 217 w 1486"/>
                <a:gd name="T85" fmla="*/ 217 h 1487"/>
                <a:gd name="T86" fmla="*/ 368 w 1486"/>
                <a:gd name="T87" fmla="*/ 101 h 1487"/>
                <a:gd name="T88" fmla="*/ 546 w 1486"/>
                <a:gd name="T89" fmla="*/ 26 h 1487"/>
                <a:gd name="T90" fmla="*/ 743 w 1486"/>
                <a:gd name="T91" fmla="*/ 0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6" h="1487">
                  <a:moveTo>
                    <a:pt x="743" y="114"/>
                  </a:moveTo>
                  <a:lnTo>
                    <a:pt x="679" y="117"/>
                  </a:lnTo>
                  <a:lnTo>
                    <a:pt x="616" y="127"/>
                  </a:lnTo>
                  <a:lnTo>
                    <a:pt x="556" y="142"/>
                  </a:lnTo>
                  <a:lnTo>
                    <a:pt x="498" y="163"/>
                  </a:lnTo>
                  <a:lnTo>
                    <a:pt x="443" y="189"/>
                  </a:lnTo>
                  <a:lnTo>
                    <a:pt x="391" y="221"/>
                  </a:lnTo>
                  <a:lnTo>
                    <a:pt x="343" y="257"/>
                  </a:lnTo>
                  <a:lnTo>
                    <a:pt x="298" y="297"/>
                  </a:lnTo>
                  <a:lnTo>
                    <a:pt x="258" y="342"/>
                  </a:lnTo>
                  <a:lnTo>
                    <a:pt x="221" y="391"/>
                  </a:lnTo>
                  <a:lnTo>
                    <a:pt x="190" y="443"/>
                  </a:lnTo>
                  <a:lnTo>
                    <a:pt x="163" y="498"/>
                  </a:lnTo>
                  <a:lnTo>
                    <a:pt x="142" y="555"/>
                  </a:lnTo>
                  <a:lnTo>
                    <a:pt x="127" y="615"/>
                  </a:lnTo>
                  <a:lnTo>
                    <a:pt x="117" y="679"/>
                  </a:lnTo>
                  <a:lnTo>
                    <a:pt x="114" y="743"/>
                  </a:lnTo>
                  <a:lnTo>
                    <a:pt x="117" y="808"/>
                  </a:lnTo>
                  <a:lnTo>
                    <a:pt x="127" y="870"/>
                  </a:lnTo>
                  <a:lnTo>
                    <a:pt x="142" y="931"/>
                  </a:lnTo>
                  <a:lnTo>
                    <a:pt x="163" y="989"/>
                  </a:lnTo>
                  <a:lnTo>
                    <a:pt x="190" y="1044"/>
                  </a:lnTo>
                  <a:lnTo>
                    <a:pt x="221" y="1096"/>
                  </a:lnTo>
                  <a:lnTo>
                    <a:pt x="258" y="1144"/>
                  </a:lnTo>
                  <a:lnTo>
                    <a:pt x="298" y="1189"/>
                  </a:lnTo>
                  <a:lnTo>
                    <a:pt x="343" y="1229"/>
                  </a:lnTo>
                  <a:lnTo>
                    <a:pt x="391" y="1265"/>
                  </a:lnTo>
                  <a:lnTo>
                    <a:pt x="443" y="1297"/>
                  </a:lnTo>
                  <a:lnTo>
                    <a:pt x="498" y="1323"/>
                  </a:lnTo>
                  <a:lnTo>
                    <a:pt x="556" y="1345"/>
                  </a:lnTo>
                  <a:lnTo>
                    <a:pt x="616" y="1359"/>
                  </a:lnTo>
                  <a:lnTo>
                    <a:pt x="679" y="1369"/>
                  </a:lnTo>
                  <a:lnTo>
                    <a:pt x="743" y="1373"/>
                  </a:lnTo>
                  <a:lnTo>
                    <a:pt x="807" y="1369"/>
                  </a:lnTo>
                  <a:lnTo>
                    <a:pt x="870" y="1359"/>
                  </a:lnTo>
                  <a:lnTo>
                    <a:pt x="930" y="1345"/>
                  </a:lnTo>
                  <a:lnTo>
                    <a:pt x="988" y="1323"/>
                  </a:lnTo>
                  <a:lnTo>
                    <a:pt x="1043" y="1297"/>
                  </a:lnTo>
                  <a:lnTo>
                    <a:pt x="1095" y="1265"/>
                  </a:lnTo>
                  <a:lnTo>
                    <a:pt x="1143" y="1229"/>
                  </a:lnTo>
                  <a:lnTo>
                    <a:pt x="1188" y="1189"/>
                  </a:lnTo>
                  <a:lnTo>
                    <a:pt x="1228" y="1144"/>
                  </a:lnTo>
                  <a:lnTo>
                    <a:pt x="1265" y="1096"/>
                  </a:lnTo>
                  <a:lnTo>
                    <a:pt x="1296" y="1044"/>
                  </a:lnTo>
                  <a:lnTo>
                    <a:pt x="1323" y="989"/>
                  </a:lnTo>
                  <a:lnTo>
                    <a:pt x="1344" y="931"/>
                  </a:lnTo>
                  <a:lnTo>
                    <a:pt x="1359" y="870"/>
                  </a:lnTo>
                  <a:lnTo>
                    <a:pt x="1369" y="808"/>
                  </a:lnTo>
                  <a:lnTo>
                    <a:pt x="1372" y="743"/>
                  </a:lnTo>
                  <a:lnTo>
                    <a:pt x="1369" y="679"/>
                  </a:lnTo>
                  <a:lnTo>
                    <a:pt x="1359" y="615"/>
                  </a:lnTo>
                  <a:lnTo>
                    <a:pt x="1344" y="555"/>
                  </a:lnTo>
                  <a:lnTo>
                    <a:pt x="1323" y="498"/>
                  </a:lnTo>
                  <a:lnTo>
                    <a:pt x="1296" y="443"/>
                  </a:lnTo>
                  <a:lnTo>
                    <a:pt x="1265" y="391"/>
                  </a:lnTo>
                  <a:lnTo>
                    <a:pt x="1228" y="342"/>
                  </a:lnTo>
                  <a:lnTo>
                    <a:pt x="1188" y="297"/>
                  </a:lnTo>
                  <a:lnTo>
                    <a:pt x="1143" y="257"/>
                  </a:lnTo>
                  <a:lnTo>
                    <a:pt x="1095" y="221"/>
                  </a:lnTo>
                  <a:lnTo>
                    <a:pt x="1043" y="189"/>
                  </a:lnTo>
                  <a:lnTo>
                    <a:pt x="988" y="163"/>
                  </a:lnTo>
                  <a:lnTo>
                    <a:pt x="930" y="142"/>
                  </a:lnTo>
                  <a:lnTo>
                    <a:pt x="870" y="127"/>
                  </a:lnTo>
                  <a:lnTo>
                    <a:pt x="807" y="117"/>
                  </a:lnTo>
                  <a:lnTo>
                    <a:pt x="743" y="114"/>
                  </a:lnTo>
                  <a:close/>
                  <a:moveTo>
                    <a:pt x="743" y="0"/>
                  </a:moveTo>
                  <a:lnTo>
                    <a:pt x="811" y="3"/>
                  </a:lnTo>
                  <a:lnTo>
                    <a:pt x="877" y="11"/>
                  </a:lnTo>
                  <a:lnTo>
                    <a:pt x="940" y="26"/>
                  </a:lnTo>
                  <a:lnTo>
                    <a:pt x="1003" y="46"/>
                  </a:lnTo>
                  <a:lnTo>
                    <a:pt x="1062" y="70"/>
                  </a:lnTo>
                  <a:lnTo>
                    <a:pt x="1118" y="101"/>
                  </a:lnTo>
                  <a:lnTo>
                    <a:pt x="1172" y="135"/>
                  </a:lnTo>
                  <a:lnTo>
                    <a:pt x="1222" y="174"/>
                  </a:lnTo>
                  <a:lnTo>
                    <a:pt x="1269" y="217"/>
                  </a:lnTo>
                  <a:lnTo>
                    <a:pt x="1312" y="264"/>
                  </a:lnTo>
                  <a:lnTo>
                    <a:pt x="1351" y="314"/>
                  </a:lnTo>
                  <a:lnTo>
                    <a:pt x="1385" y="367"/>
                  </a:lnTo>
                  <a:lnTo>
                    <a:pt x="1414" y="424"/>
                  </a:lnTo>
                  <a:lnTo>
                    <a:pt x="1439" y="483"/>
                  </a:lnTo>
                  <a:lnTo>
                    <a:pt x="1460" y="545"/>
                  </a:lnTo>
                  <a:lnTo>
                    <a:pt x="1475" y="609"/>
                  </a:lnTo>
                  <a:lnTo>
                    <a:pt x="1483" y="675"/>
                  </a:lnTo>
                  <a:lnTo>
                    <a:pt x="1486" y="743"/>
                  </a:lnTo>
                  <a:lnTo>
                    <a:pt x="1483" y="811"/>
                  </a:lnTo>
                  <a:lnTo>
                    <a:pt x="1475" y="878"/>
                  </a:lnTo>
                  <a:lnTo>
                    <a:pt x="1460" y="941"/>
                  </a:lnTo>
                  <a:lnTo>
                    <a:pt x="1439" y="1003"/>
                  </a:lnTo>
                  <a:lnTo>
                    <a:pt x="1414" y="1063"/>
                  </a:lnTo>
                  <a:lnTo>
                    <a:pt x="1385" y="1119"/>
                  </a:lnTo>
                  <a:lnTo>
                    <a:pt x="1351" y="1173"/>
                  </a:lnTo>
                  <a:lnTo>
                    <a:pt x="1312" y="1223"/>
                  </a:lnTo>
                  <a:lnTo>
                    <a:pt x="1269" y="1270"/>
                  </a:lnTo>
                  <a:lnTo>
                    <a:pt x="1222" y="1312"/>
                  </a:lnTo>
                  <a:lnTo>
                    <a:pt x="1172" y="1351"/>
                  </a:lnTo>
                  <a:lnTo>
                    <a:pt x="1118" y="1385"/>
                  </a:lnTo>
                  <a:lnTo>
                    <a:pt x="1062" y="1415"/>
                  </a:lnTo>
                  <a:lnTo>
                    <a:pt x="1003" y="1440"/>
                  </a:lnTo>
                  <a:lnTo>
                    <a:pt x="940" y="1460"/>
                  </a:lnTo>
                  <a:lnTo>
                    <a:pt x="877" y="1475"/>
                  </a:lnTo>
                  <a:lnTo>
                    <a:pt x="811" y="1484"/>
                  </a:lnTo>
                  <a:lnTo>
                    <a:pt x="743" y="1487"/>
                  </a:lnTo>
                  <a:lnTo>
                    <a:pt x="675" y="1484"/>
                  </a:lnTo>
                  <a:lnTo>
                    <a:pt x="609" y="1475"/>
                  </a:lnTo>
                  <a:lnTo>
                    <a:pt x="546" y="1460"/>
                  </a:lnTo>
                  <a:lnTo>
                    <a:pt x="483" y="1440"/>
                  </a:lnTo>
                  <a:lnTo>
                    <a:pt x="424" y="1415"/>
                  </a:lnTo>
                  <a:lnTo>
                    <a:pt x="368" y="1385"/>
                  </a:lnTo>
                  <a:lnTo>
                    <a:pt x="314" y="1351"/>
                  </a:lnTo>
                  <a:lnTo>
                    <a:pt x="264" y="1312"/>
                  </a:lnTo>
                  <a:lnTo>
                    <a:pt x="217" y="1270"/>
                  </a:lnTo>
                  <a:lnTo>
                    <a:pt x="174" y="1223"/>
                  </a:lnTo>
                  <a:lnTo>
                    <a:pt x="136" y="1173"/>
                  </a:lnTo>
                  <a:lnTo>
                    <a:pt x="101" y="1119"/>
                  </a:lnTo>
                  <a:lnTo>
                    <a:pt x="72" y="1063"/>
                  </a:lnTo>
                  <a:lnTo>
                    <a:pt x="47" y="1003"/>
                  </a:lnTo>
                  <a:lnTo>
                    <a:pt x="26" y="941"/>
                  </a:lnTo>
                  <a:lnTo>
                    <a:pt x="11" y="878"/>
                  </a:lnTo>
                  <a:lnTo>
                    <a:pt x="3" y="811"/>
                  </a:lnTo>
                  <a:lnTo>
                    <a:pt x="0" y="743"/>
                  </a:lnTo>
                  <a:lnTo>
                    <a:pt x="3" y="675"/>
                  </a:lnTo>
                  <a:lnTo>
                    <a:pt x="11" y="609"/>
                  </a:lnTo>
                  <a:lnTo>
                    <a:pt x="26" y="545"/>
                  </a:lnTo>
                  <a:lnTo>
                    <a:pt x="47" y="483"/>
                  </a:lnTo>
                  <a:lnTo>
                    <a:pt x="72" y="424"/>
                  </a:lnTo>
                  <a:lnTo>
                    <a:pt x="101" y="367"/>
                  </a:lnTo>
                  <a:lnTo>
                    <a:pt x="136" y="314"/>
                  </a:lnTo>
                  <a:lnTo>
                    <a:pt x="174" y="264"/>
                  </a:lnTo>
                  <a:lnTo>
                    <a:pt x="217" y="217"/>
                  </a:lnTo>
                  <a:lnTo>
                    <a:pt x="264" y="174"/>
                  </a:lnTo>
                  <a:lnTo>
                    <a:pt x="314" y="135"/>
                  </a:lnTo>
                  <a:lnTo>
                    <a:pt x="368" y="101"/>
                  </a:lnTo>
                  <a:lnTo>
                    <a:pt x="424" y="70"/>
                  </a:lnTo>
                  <a:lnTo>
                    <a:pt x="483" y="46"/>
                  </a:lnTo>
                  <a:lnTo>
                    <a:pt x="546" y="26"/>
                  </a:lnTo>
                  <a:lnTo>
                    <a:pt x="609" y="11"/>
                  </a:lnTo>
                  <a:lnTo>
                    <a:pt x="675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" name="Freeform 1515"/>
            <p:cNvSpPr>
              <a:spLocks/>
            </p:cNvSpPr>
            <p:nvPr/>
          </p:nvSpPr>
          <p:spPr bwMode="auto">
            <a:xfrm>
              <a:off x="2835275" y="6108700"/>
              <a:ext cx="53975" cy="55563"/>
            </a:xfrm>
            <a:custGeom>
              <a:avLst/>
              <a:gdLst>
                <a:gd name="T0" fmla="*/ 277 w 341"/>
                <a:gd name="T1" fmla="*/ 0 h 343"/>
                <a:gd name="T2" fmla="*/ 293 w 341"/>
                <a:gd name="T3" fmla="*/ 0 h 343"/>
                <a:gd name="T4" fmla="*/ 310 w 341"/>
                <a:gd name="T5" fmla="*/ 6 h 343"/>
                <a:gd name="T6" fmla="*/ 326 w 341"/>
                <a:gd name="T7" fmla="*/ 16 h 343"/>
                <a:gd name="T8" fmla="*/ 336 w 341"/>
                <a:gd name="T9" fmla="*/ 32 h 343"/>
                <a:gd name="T10" fmla="*/ 341 w 341"/>
                <a:gd name="T11" fmla="*/ 48 h 343"/>
                <a:gd name="T12" fmla="*/ 341 w 341"/>
                <a:gd name="T13" fmla="*/ 65 h 343"/>
                <a:gd name="T14" fmla="*/ 336 w 341"/>
                <a:gd name="T15" fmla="*/ 82 h 343"/>
                <a:gd name="T16" fmla="*/ 326 w 341"/>
                <a:gd name="T17" fmla="*/ 96 h 343"/>
                <a:gd name="T18" fmla="*/ 96 w 341"/>
                <a:gd name="T19" fmla="*/ 325 h 343"/>
                <a:gd name="T20" fmla="*/ 85 w 341"/>
                <a:gd name="T21" fmla="*/ 335 h 343"/>
                <a:gd name="T22" fmla="*/ 72 w 341"/>
                <a:gd name="T23" fmla="*/ 341 h 343"/>
                <a:gd name="T24" fmla="*/ 57 w 341"/>
                <a:gd name="T25" fmla="*/ 343 h 343"/>
                <a:gd name="T26" fmla="*/ 41 w 341"/>
                <a:gd name="T27" fmla="*/ 341 h 343"/>
                <a:gd name="T28" fmla="*/ 28 w 341"/>
                <a:gd name="T29" fmla="*/ 335 h 343"/>
                <a:gd name="T30" fmla="*/ 17 w 341"/>
                <a:gd name="T31" fmla="*/ 325 h 343"/>
                <a:gd name="T32" fmla="*/ 6 w 341"/>
                <a:gd name="T33" fmla="*/ 311 h 343"/>
                <a:gd name="T34" fmla="*/ 0 w 341"/>
                <a:gd name="T35" fmla="*/ 294 h 343"/>
                <a:gd name="T36" fmla="*/ 0 w 341"/>
                <a:gd name="T37" fmla="*/ 276 h 343"/>
                <a:gd name="T38" fmla="*/ 6 w 341"/>
                <a:gd name="T39" fmla="*/ 261 h 343"/>
                <a:gd name="T40" fmla="*/ 17 w 341"/>
                <a:gd name="T41" fmla="*/ 245 h 343"/>
                <a:gd name="T42" fmla="*/ 246 w 341"/>
                <a:gd name="T43" fmla="*/ 16 h 343"/>
                <a:gd name="T44" fmla="*/ 260 w 341"/>
                <a:gd name="T45" fmla="*/ 6 h 343"/>
                <a:gd name="T46" fmla="*/ 277 w 341"/>
                <a:gd name="T4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1" h="343">
                  <a:moveTo>
                    <a:pt x="277" y="0"/>
                  </a:moveTo>
                  <a:lnTo>
                    <a:pt x="293" y="0"/>
                  </a:lnTo>
                  <a:lnTo>
                    <a:pt x="310" y="6"/>
                  </a:lnTo>
                  <a:lnTo>
                    <a:pt x="326" y="16"/>
                  </a:lnTo>
                  <a:lnTo>
                    <a:pt x="336" y="32"/>
                  </a:lnTo>
                  <a:lnTo>
                    <a:pt x="341" y="48"/>
                  </a:lnTo>
                  <a:lnTo>
                    <a:pt x="341" y="65"/>
                  </a:lnTo>
                  <a:lnTo>
                    <a:pt x="336" y="82"/>
                  </a:lnTo>
                  <a:lnTo>
                    <a:pt x="326" y="96"/>
                  </a:lnTo>
                  <a:lnTo>
                    <a:pt x="96" y="325"/>
                  </a:lnTo>
                  <a:lnTo>
                    <a:pt x="85" y="335"/>
                  </a:lnTo>
                  <a:lnTo>
                    <a:pt x="72" y="341"/>
                  </a:lnTo>
                  <a:lnTo>
                    <a:pt x="57" y="343"/>
                  </a:lnTo>
                  <a:lnTo>
                    <a:pt x="41" y="341"/>
                  </a:lnTo>
                  <a:lnTo>
                    <a:pt x="28" y="335"/>
                  </a:lnTo>
                  <a:lnTo>
                    <a:pt x="17" y="325"/>
                  </a:lnTo>
                  <a:lnTo>
                    <a:pt x="6" y="311"/>
                  </a:lnTo>
                  <a:lnTo>
                    <a:pt x="0" y="294"/>
                  </a:lnTo>
                  <a:lnTo>
                    <a:pt x="0" y="276"/>
                  </a:lnTo>
                  <a:lnTo>
                    <a:pt x="6" y="261"/>
                  </a:lnTo>
                  <a:lnTo>
                    <a:pt x="17" y="245"/>
                  </a:lnTo>
                  <a:lnTo>
                    <a:pt x="246" y="16"/>
                  </a:lnTo>
                  <a:lnTo>
                    <a:pt x="260" y="6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5" name="Freeform 1516"/>
            <p:cNvSpPr>
              <a:spLocks/>
            </p:cNvSpPr>
            <p:nvPr/>
          </p:nvSpPr>
          <p:spPr bwMode="auto">
            <a:xfrm>
              <a:off x="2798763" y="6073775"/>
              <a:ext cx="80962" cy="80963"/>
            </a:xfrm>
            <a:custGeom>
              <a:avLst/>
              <a:gdLst>
                <a:gd name="T0" fmla="*/ 448 w 512"/>
                <a:gd name="T1" fmla="*/ 0 h 515"/>
                <a:gd name="T2" fmla="*/ 464 w 512"/>
                <a:gd name="T3" fmla="*/ 0 h 515"/>
                <a:gd name="T4" fmla="*/ 481 w 512"/>
                <a:gd name="T5" fmla="*/ 6 h 515"/>
                <a:gd name="T6" fmla="*/ 495 w 512"/>
                <a:gd name="T7" fmla="*/ 17 h 515"/>
                <a:gd name="T8" fmla="*/ 507 w 512"/>
                <a:gd name="T9" fmla="*/ 32 h 515"/>
                <a:gd name="T10" fmla="*/ 512 w 512"/>
                <a:gd name="T11" fmla="*/ 48 h 515"/>
                <a:gd name="T12" fmla="*/ 512 w 512"/>
                <a:gd name="T13" fmla="*/ 65 h 515"/>
                <a:gd name="T14" fmla="*/ 507 w 512"/>
                <a:gd name="T15" fmla="*/ 82 h 515"/>
                <a:gd name="T16" fmla="*/ 495 w 512"/>
                <a:gd name="T17" fmla="*/ 97 h 515"/>
                <a:gd name="T18" fmla="*/ 96 w 512"/>
                <a:gd name="T19" fmla="*/ 497 h 515"/>
                <a:gd name="T20" fmla="*/ 84 w 512"/>
                <a:gd name="T21" fmla="*/ 506 h 515"/>
                <a:gd name="T22" fmla="*/ 71 w 512"/>
                <a:gd name="T23" fmla="*/ 513 h 515"/>
                <a:gd name="T24" fmla="*/ 56 w 512"/>
                <a:gd name="T25" fmla="*/ 515 h 515"/>
                <a:gd name="T26" fmla="*/ 40 w 512"/>
                <a:gd name="T27" fmla="*/ 513 h 515"/>
                <a:gd name="T28" fmla="*/ 28 w 512"/>
                <a:gd name="T29" fmla="*/ 506 h 515"/>
                <a:gd name="T30" fmla="*/ 15 w 512"/>
                <a:gd name="T31" fmla="*/ 497 h 515"/>
                <a:gd name="T32" fmla="*/ 5 w 512"/>
                <a:gd name="T33" fmla="*/ 483 h 515"/>
                <a:gd name="T34" fmla="*/ 0 w 512"/>
                <a:gd name="T35" fmla="*/ 466 h 515"/>
                <a:gd name="T36" fmla="*/ 0 w 512"/>
                <a:gd name="T37" fmla="*/ 448 h 515"/>
                <a:gd name="T38" fmla="*/ 5 w 512"/>
                <a:gd name="T39" fmla="*/ 433 h 515"/>
                <a:gd name="T40" fmla="*/ 15 w 512"/>
                <a:gd name="T41" fmla="*/ 417 h 515"/>
                <a:gd name="T42" fmla="*/ 417 w 512"/>
                <a:gd name="T43" fmla="*/ 17 h 515"/>
                <a:gd name="T44" fmla="*/ 431 w 512"/>
                <a:gd name="T45" fmla="*/ 6 h 515"/>
                <a:gd name="T46" fmla="*/ 448 w 512"/>
                <a:gd name="T4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2" h="515">
                  <a:moveTo>
                    <a:pt x="448" y="0"/>
                  </a:moveTo>
                  <a:lnTo>
                    <a:pt x="464" y="0"/>
                  </a:lnTo>
                  <a:lnTo>
                    <a:pt x="481" y="6"/>
                  </a:lnTo>
                  <a:lnTo>
                    <a:pt x="495" y="17"/>
                  </a:lnTo>
                  <a:lnTo>
                    <a:pt x="507" y="32"/>
                  </a:lnTo>
                  <a:lnTo>
                    <a:pt x="512" y="48"/>
                  </a:lnTo>
                  <a:lnTo>
                    <a:pt x="512" y="65"/>
                  </a:lnTo>
                  <a:lnTo>
                    <a:pt x="507" y="82"/>
                  </a:lnTo>
                  <a:lnTo>
                    <a:pt x="495" y="97"/>
                  </a:lnTo>
                  <a:lnTo>
                    <a:pt x="96" y="497"/>
                  </a:lnTo>
                  <a:lnTo>
                    <a:pt x="84" y="506"/>
                  </a:lnTo>
                  <a:lnTo>
                    <a:pt x="71" y="513"/>
                  </a:lnTo>
                  <a:lnTo>
                    <a:pt x="56" y="515"/>
                  </a:lnTo>
                  <a:lnTo>
                    <a:pt x="40" y="513"/>
                  </a:lnTo>
                  <a:lnTo>
                    <a:pt x="28" y="506"/>
                  </a:lnTo>
                  <a:lnTo>
                    <a:pt x="15" y="497"/>
                  </a:lnTo>
                  <a:lnTo>
                    <a:pt x="5" y="483"/>
                  </a:lnTo>
                  <a:lnTo>
                    <a:pt x="0" y="466"/>
                  </a:lnTo>
                  <a:lnTo>
                    <a:pt x="0" y="448"/>
                  </a:lnTo>
                  <a:lnTo>
                    <a:pt x="5" y="433"/>
                  </a:lnTo>
                  <a:lnTo>
                    <a:pt x="15" y="417"/>
                  </a:lnTo>
                  <a:lnTo>
                    <a:pt x="417" y="17"/>
                  </a:lnTo>
                  <a:lnTo>
                    <a:pt x="431" y="6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6" name="Freeform 1517"/>
            <p:cNvSpPr>
              <a:spLocks noEditPoints="1"/>
            </p:cNvSpPr>
            <p:nvPr/>
          </p:nvSpPr>
          <p:spPr bwMode="auto">
            <a:xfrm>
              <a:off x="2571750" y="5927725"/>
              <a:ext cx="82550" cy="53975"/>
            </a:xfrm>
            <a:custGeom>
              <a:avLst/>
              <a:gdLst>
                <a:gd name="T0" fmla="*/ 114 w 514"/>
                <a:gd name="T1" fmla="*/ 114 h 343"/>
                <a:gd name="T2" fmla="*/ 114 w 514"/>
                <a:gd name="T3" fmla="*/ 229 h 343"/>
                <a:gd name="T4" fmla="*/ 400 w 514"/>
                <a:gd name="T5" fmla="*/ 229 h 343"/>
                <a:gd name="T6" fmla="*/ 400 w 514"/>
                <a:gd name="T7" fmla="*/ 114 h 343"/>
                <a:gd name="T8" fmla="*/ 114 w 514"/>
                <a:gd name="T9" fmla="*/ 114 h 343"/>
                <a:gd name="T10" fmla="*/ 114 w 514"/>
                <a:gd name="T11" fmla="*/ 0 h 343"/>
                <a:gd name="T12" fmla="*/ 400 w 514"/>
                <a:gd name="T13" fmla="*/ 0 h 343"/>
                <a:gd name="T14" fmla="*/ 426 w 514"/>
                <a:gd name="T15" fmla="*/ 3 h 343"/>
                <a:gd name="T16" fmla="*/ 450 w 514"/>
                <a:gd name="T17" fmla="*/ 11 h 343"/>
                <a:gd name="T18" fmla="*/ 471 w 514"/>
                <a:gd name="T19" fmla="*/ 25 h 343"/>
                <a:gd name="T20" fmla="*/ 489 w 514"/>
                <a:gd name="T21" fmla="*/ 42 h 343"/>
                <a:gd name="T22" fmla="*/ 503 w 514"/>
                <a:gd name="T23" fmla="*/ 63 h 343"/>
                <a:gd name="T24" fmla="*/ 511 w 514"/>
                <a:gd name="T25" fmla="*/ 88 h 343"/>
                <a:gd name="T26" fmla="*/ 514 w 514"/>
                <a:gd name="T27" fmla="*/ 114 h 343"/>
                <a:gd name="T28" fmla="*/ 514 w 514"/>
                <a:gd name="T29" fmla="*/ 343 h 343"/>
                <a:gd name="T30" fmla="*/ 0 w 514"/>
                <a:gd name="T31" fmla="*/ 343 h 343"/>
                <a:gd name="T32" fmla="*/ 0 w 514"/>
                <a:gd name="T33" fmla="*/ 114 h 343"/>
                <a:gd name="T34" fmla="*/ 3 w 514"/>
                <a:gd name="T35" fmla="*/ 88 h 343"/>
                <a:gd name="T36" fmla="*/ 11 w 514"/>
                <a:gd name="T37" fmla="*/ 63 h 343"/>
                <a:gd name="T38" fmla="*/ 24 w 514"/>
                <a:gd name="T39" fmla="*/ 42 h 343"/>
                <a:gd name="T40" fmla="*/ 42 w 514"/>
                <a:gd name="T41" fmla="*/ 25 h 343"/>
                <a:gd name="T42" fmla="*/ 64 w 514"/>
                <a:gd name="T43" fmla="*/ 11 h 343"/>
                <a:gd name="T44" fmla="*/ 88 w 514"/>
                <a:gd name="T45" fmla="*/ 3 h 343"/>
                <a:gd name="T46" fmla="*/ 114 w 514"/>
                <a:gd name="T4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4" h="343">
                  <a:moveTo>
                    <a:pt x="114" y="114"/>
                  </a:moveTo>
                  <a:lnTo>
                    <a:pt x="114" y="229"/>
                  </a:lnTo>
                  <a:lnTo>
                    <a:pt x="400" y="229"/>
                  </a:lnTo>
                  <a:lnTo>
                    <a:pt x="400" y="114"/>
                  </a:lnTo>
                  <a:lnTo>
                    <a:pt x="114" y="114"/>
                  </a:lnTo>
                  <a:close/>
                  <a:moveTo>
                    <a:pt x="114" y="0"/>
                  </a:moveTo>
                  <a:lnTo>
                    <a:pt x="400" y="0"/>
                  </a:lnTo>
                  <a:lnTo>
                    <a:pt x="426" y="3"/>
                  </a:lnTo>
                  <a:lnTo>
                    <a:pt x="450" y="11"/>
                  </a:lnTo>
                  <a:lnTo>
                    <a:pt x="471" y="25"/>
                  </a:lnTo>
                  <a:lnTo>
                    <a:pt x="489" y="42"/>
                  </a:lnTo>
                  <a:lnTo>
                    <a:pt x="503" y="63"/>
                  </a:lnTo>
                  <a:lnTo>
                    <a:pt x="511" y="88"/>
                  </a:lnTo>
                  <a:lnTo>
                    <a:pt x="514" y="114"/>
                  </a:lnTo>
                  <a:lnTo>
                    <a:pt x="514" y="343"/>
                  </a:lnTo>
                  <a:lnTo>
                    <a:pt x="0" y="343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1" y="63"/>
                  </a:lnTo>
                  <a:lnTo>
                    <a:pt x="24" y="42"/>
                  </a:lnTo>
                  <a:lnTo>
                    <a:pt x="42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7" name="Freeform 1518"/>
            <p:cNvSpPr>
              <a:spLocks/>
            </p:cNvSpPr>
            <p:nvPr/>
          </p:nvSpPr>
          <p:spPr bwMode="auto">
            <a:xfrm>
              <a:off x="2754313" y="5864225"/>
              <a:ext cx="34925" cy="53975"/>
            </a:xfrm>
            <a:custGeom>
              <a:avLst/>
              <a:gdLst>
                <a:gd name="T0" fmla="*/ 48 w 228"/>
                <a:gd name="T1" fmla="*/ 0 h 344"/>
                <a:gd name="T2" fmla="*/ 64 w 228"/>
                <a:gd name="T3" fmla="*/ 0 h 344"/>
                <a:gd name="T4" fmla="*/ 81 w 228"/>
                <a:gd name="T5" fmla="*/ 7 h 344"/>
                <a:gd name="T6" fmla="*/ 95 w 228"/>
                <a:gd name="T7" fmla="*/ 17 h 344"/>
                <a:gd name="T8" fmla="*/ 228 w 228"/>
                <a:gd name="T9" fmla="*/ 149 h 344"/>
                <a:gd name="T10" fmla="*/ 228 w 228"/>
                <a:gd name="T11" fmla="*/ 286 h 344"/>
                <a:gd name="T12" fmla="*/ 224 w 228"/>
                <a:gd name="T13" fmla="*/ 305 h 344"/>
                <a:gd name="T14" fmla="*/ 217 w 228"/>
                <a:gd name="T15" fmla="*/ 321 h 344"/>
                <a:gd name="T16" fmla="*/ 206 w 228"/>
                <a:gd name="T17" fmla="*/ 333 h 344"/>
                <a:gd name="T18" fmla="*/ 189 w 228"/>
                <a:gd name="T19" fmla="*/ 340 h 344"/>
                <a:gd name="T20" fmla="*/ 170 w 228"/>
                <a:gd name="T21" fmla="*/ 344 h 344"/>
                <a:gd name="T22" fmla="*/ 152 w 228"/>
                <a:gd name="T23" fmla="*/ 340 h 344"/>
                <a:gd name="T24" fmla="*/ 135 w 228"/>
                <a:gd name="T25" fmla="*/ 333 h 344"/>
                <a:gd name="T26" fmla="*/ 124 w 228"/>
                <a:gd name="T27" fmla="*/ 321 h 344"/>
                <a:gd name="T28" fmla="*/ 116 w 228"/>
                <a:gd name="T29" fmla="*/ 305 h 344"/>
                <a:gd name="T30" fmla="*/ 113 w 228"/>
                <a:gd name="T31" fmla="*/ 286 h 344"/>
                <a:gd name="T32" fmla="*/ 113 w 228"/>
                <a:gd name="T33" fmla="*/ 195 h 344"/>
                <a:gd name="T34" fmla="*/ 17 w 228"/>
                <a:gd name="T35" fmla="*/ 97 h 344"/>
                <a:gd name="T36" fmla="*/ 5 w 228"/>
                <a:gd name="T37" fmla="*/ 82 h 344"/>
                <a:gd name="T38" fmla="*/ 0 w 228"/>
                <a:gd name="T39" fmla="*/ 66 h 344"/>
                <a:gd name="T40" fmla="*/ 0 w 228"/>
                <a:gd name="T41" fmla="*/ 48 h 344"/>
                <a:gd name="T42" fmla="*/ 5 w 228"/>
                <a:gd name="T43" fmla="*/ 33 h 344"/>
                <a:gd name="T44" fmla="*/ 17 w 228"/>
                <a:gd name="T45" fmla="*/ 17 h 344"/>
                <a:gd name="T46" fmla="*/ 31 w 228"/>
                <a:gd name="T47" fmla="*/ 7 h 344"/>
                <a:gd name="T48" fmla="*/ 48 w 228"/>
                <a:gd name="T4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344">
                  <a:moveTo>
                    <a:pt x="48" y="0"/>
                  </a:moveTo>
                  <a:lnTo>
                    <a:pt x="64" y="0"/>
                  </a:lnTo>
                  <a:lnTo>
                    <a:pt x="81" y="7"/>
                  </a:lnTo>
                  <a:lnTo>
                    <a:pt x="95" y="17"/>
                  </a:lnTo>
                  <a:lnTo>
                    <a:pt x="228" y="149"/>
                  </a:lnTo>
                  <a:lnTo>
                    <a:pt x="228" y="286"/>
                  </a:lnTo>
                  <a:lnTo>
                    <a:pt x="224" y="305"/>
                  </a:lnTo>
                  <a:lnTo>
                    <a:pt x="217" y="321"/>
                  </a:lnTo>
                  <a:lnTo>
                    <a:pt x="206" y="333"/>
                  </a:lnTo>
                  <a:lnTo>
                    <a:pt x="189" y="340"/>
                  </a:lnTo>
                  <a:lnTo>
                    <a:pt x="170" y="344"/>
                  </a:lnTo>
                  <a:lnTo>
                    <a:pt x="152" y="340"/>
                  </a:lnTo>
                  <a:lnTo>
                    <a:pt x="135" y="333"/>
                  </a:lnTo>
                  <a:lnTo>
                    <a:pt x="124" y="321"/>
                  </a:lnTo>
                  <a:lnTo>
                    <a:pt x="116" y="305"/>
                  </a:lnTo>
                  <a:lnTo>
                    <a:pt x="113" y="286"/>
                  </a:lnTo>
                  <a:lnTo>
                    <a:pt x="113" y="195"/>
                  </a:lnTo>
                  <a:lnTo>
                    <a:pt x="17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3"/>
                  </a:lnTo>
                  <a:lnTo>
                    <a:pt x="17" y="17"/>
                  </a:lnTo>
                  <a:lnTo>
                    <a:pt x="31" y="7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8" name="Freeform 1519"/>
            <p:cNvSpPr>
              <a:spLocks/>
            </p:cNvSpPr>
            <p:nvPr/>
          </p:nvSpPr>
          <p:spPr bwMode="auto">
            <a:xfrm>
              <a:off x="2817813" y="5864225"/>
              <a:ext cx="34925" cy="53975"/>
            </a:xfrm>
            <a:custGeom>
              <a:avLst/>
              <a:gdLst>
                <a:gd name="T0" fmla="*/ 163 w 228"/>
                <a:gd name="T1" fmla="*/ 0 h 344"/>
                <a:gd name="T2" fmla="*/ 180 w 228"/>
                <a:gd name="T3" fmla="*/ 0 h 344"/>
                <a:gd name="T4" fmla="*/ 196 w 228"/>
                <a:gd name="T5" fmla="*/ 7 h 344"/>
                <a:gd name="T6" fmla="*/ 211 w 228"/>
                <a:gd name="T7" fmla="*/ 17 h 344"/>
                <a:gd name="T8" fmla="*/ 222 w 228"/>
                <a:gd name="T9" fmla="*/ 33 h 344"/>
                <a:gd name="T10" fmla="*/ 228 w 228"/>
                <a:gd name="T11" fmla="*/ 48 h 344"/>
                <a:gd name="T12" fmla="*/ 228 w 228"/>
                <a:gd name="T13" fmla="*/ 66 h 344"/>
                <a:gd name="T14" fmla="*/ 222 w 228"/>
                <a:gd name="T15" fmla="*/ 82 h 344"/>
                <a:gd name="T16" fmla="*/ 211 w 228"/>
                <a:gd name="T17" fmla="*/ 97 h 344"/>
                <a:gd name="T18" fmla="*/ 114 w 228"/>
                <a:gd name="T19" fmla="*/ 195 h 344"/>
                <a:gd name="T20" fmla="*/ 114 w 228"/>
                <a:gd name="T21" fmla="*/ 286 h 344"/>
                <a:gd name="T22" fmla="*/ 111 w 228"/>
                <a:gd name="T23" fmla="*/ 305 h 344"/>
                <a:gd name="T24" fmla="*/ 104 w 228"/>
                <a:gd name="T25" fmla="*/ 321 h 344"/>
                <a:gd name="T26" fmla="*/ 93 w 228"/>
                <a:gd name="T27" fmla="*/ 333 h 344"/>
                <a:gd name="T28" fmla="*/ 76 w 228"/>
                <a:gd name="T29" fmla="*/ 340 h 344"/>
                <a:gd name="T30" fmla="*/ 57 w 228"/>
                <a:gd name="T31" fmla="*/ 344 h 344"/>
                <a:gd name="T32" fmla="*/ 38 w 228"/>
                <a:gd name="T33" fmla="*/ 340 h 344"/>
                <a:gd name="T34" fmla="*/ 22 w 228"/>
                <a:gd name="T35" fmla="*/ 333 h 344"/>
                <a:gd name="T36" fmla="*/ 10 w 228"/>
                <a:gd name="T37" fmla="*/ 321 h 344"/>
                <a:gd name="T38" fmla="*/ 3 w 228"/>
                <a:gd name="T39" fmla="*/ 305 h 344"/>
                <a:gd name="T40" fmla="*/ 0 w 228"/>
                <a:gd name="T41" fmla="*/ 286 h 344"/>
                <a:gd name="T42" fmla="*/ 0 w 228"/>
                <a:gd name="T43" fmla="*/ 149 h 344"/>
                <a:gd name="T44" fmla="*/ 132 w 228"/>
                <a:gd name="T45" fmla="*/ 17 h 344"/>
                <a:gd name="T46" fmla="*/ 147 w 228"/>
                <a:gd name="T47" fmla="*/ 7 h 344"/>
                <a:gd name="T48" fmla="*/ 163 w 228"/>
                <a:gd name="T4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344">
                  <a:moveTo>
                    <a:pt x="163" y="0"/>
                  </a:moveTo>
                  <a:lnTo>
                    <a:pt x="180" y="0"/>
                  </a:lnTo>
                  <a:lnTo>
                    <a:pt x="196" y="7"/>
                  </a:lnTo>
                  <a:lnTo>
                    <a:pt x="211" y="17"/>
                  </a:lnTo>
                  <a:lnTo>
                    <a:pt x="222" y="33"/>
                  </a:lnTo>
                  <a:lnTo>
                    <a:pt x="228" y="48"/>
                  </a:lnTo>
                  <a:lnTo>
                    <a:pt x="228" y="66"/>
                  </a:lnTo>
                  <a:lnTo>
                    <a:pt x="222" y="82"/>
                  </a:lnTo>
                  <a:lnTo>
                    <a:pt x="211" y="97"/>
                  </a:lnTo>
                  <a:lnTo>
                    <a:pt x="114" y="195"/>
                  </a:lnTo>
                  <a:lnTo>
                    <a:pt x="114" y="286"/>
                  </a:lnTo>
                  <a:lnTo>
                    <a:pt x="111" y="305"/>
                  </a:lnTo>
                  <a:lnTo>
                    <a:pt x="104" y="321"/>
                  </a:lnTo>
                  <a:lnTo>
                    <a:pt x="93" y="333"/>
                  </a:lnTo>
                  <a:lnTo>
                    <a:pt x="76" y="340"/>
                  </a:lnTo>
                  <a:lnTo>
                    <a:pt x="57" y="344"/>
                  </a:lnTo>
                  <a:lnTo>
                    <a:pt x="38" y="340"/>
                  </a:lnTo>
                  <a:lnTo>
                    <a:pt x="22" y="333"/>
                  </a:lnTo>
                  <a:lnTo>
                    <a:pt x="10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149"/>
                  </a:lnTo>
                  <a:lnTo>
                    <a:pt x="132" y="17"/>
                  </a:lnTo>
                  <a:lnTo>
                    <a:pt x="147" y="7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9" name="Freeform 1520"/>
            <p:cNvSpPr>
              <a:spLocks/>
            </p:cNvSpPr>
            <p:nvPr/>
          </p:nvSpPr>
          <p:spPr bwMode="auto">
            <a:xfrm>
              <a:off x="2781300" y="5854700"/>
              <a:ext cx="44450" cy="19050"/>
            </a:xfrm>
            <a:custGeom>
              <a:avLst/>
              <a:gdLst>
                <a:gd name="T0" fmla="*/ 58 w 286"/>
                <a:gd name="T1" fmla="*/ 0 h 115"/>
                <a:gd name="T2" fmla="*/ 229 w 286"/>
                <a:gd name="T3" fmla="*/ 0 h 115"/>
                <a:gd name="T4" fmla="*/ 248 w 286"/>
                <a:gd name="T5" fmla="*/ 2 h 115"/>
                <a:gd name="T6" fmla="*/ 264 w 286"/>
                <a:gd name="T7" fmla="*/ 11 h 115"/>
                <a:gd name="T8" fmla="*/ 276 w 286"/>
                <a:gd name="T9" fmla="*/ 22 h 115"/>
                <a:gd name="T10" fmla="*/ 283 w 286"/>
                <a:gd name="T11" fmla="*/ 38 h 115"/>
                <a:gd name="T12" fmla="*/ 286 w 286"/>
                <a:gd name="T13" fmla="*/ 57 h 115"/>
                <a:gd name="T14" fmla="*/ 283 w 286"/>
                <a:gd name="T15" fmla="*/ 76 h 115"/>
                <a:gd name="T16" fmla="*/ 276 w 286"/>
                <a:gd name="T17" fmla="*/ 92 h 115"/>
                <a:gd name="T18" fmla="*/ 264 w 286"/>
                <a:gd name="T19" fmla="*/ 104 h 115"/>
                <a:gd name="T20" fmla="*/ 248 w 286"/>
                <a:gd name="T21" fmla="*/ 111 h 115"/>
                <a:gd name="T22" fmla="*/ 229 w 286"/>
                <a:gd name="T23" fmla="*/ 115 h 115"/>
                <a:gd name="T24" fmla="*/ 58 w 286"/>
                <a:gd name="T25" fmla="*/ 115 h 115"/>
                <a:gd name="T26" fmla="*/ 39 w 286"/>
                <a:gd name="T27" fmla="*/ 111 h 115"/>
                <a:gd name="T28" fmla="*/ 22 w 286"/>
                <a:gd name="T29" fmla="*/ 104 h 115"/>
                <a:gd name="T30" fmla="*/ 11 w 286"/>
                <a:gd name="T31" fmla="*/ 92 h 115"/>
                <a:gd name="T32" fmla="*/ 3 w 286"/>
                <a:gd name="T33" fmla="*/ 76 h 115"/>
                <a:gd name="T34" fmla="*/ 0 w 286"/>
                <a:gd name="T35" fmla="*/ 57 h 115"/>
                <a:gd name="T36" fmla="*/ 3 w 286"/>
                <a:gd name="T37" fmla="*/ 38 h 115"/>
                <a:gd name="T38" fmla="*/ 11 w 286"/>
                <a:gd name="T39" fmla="*/ 22 h 115"/>
                <a:gd name="T40" fmla="*/ 22 w 286"/>
                <a:gd name="T41" fmla="*/ 11 h 115"/>
                <a:gd name="T42" fmla="*/ 39 w 286"/>
                <a:gd name="T43" fmla="*/ 2 h 115"/>
                <a:gd name="T44" fmla="*/ 58 w 286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6" h="115">
                  <a:moveTo>
                    <a:pt x="58" y="0"/>
                  </a:moveTo>
                  <a:lnTo>
                    <a:pt x="229" y="0"/>
                  </a:lnTo>
                  <a:lnTo>
                    <a:pt x="248" y="2"/>
                  </a:lnTo>
                  <a:lnTo>
                    <a:pt x="264" y="11"/>
                  </a:lnTo>
                  <a:lnTo>
                    <a:pt x="276" y="22"/>
                  </a:lnTo>
                  <a:lnTo>
                    <a:pt x="283" y="38"/>
                  </a:lnTo>
                  <a:lnTo>
                    <a:pt x="286" y="57"/>
                  </a:lnTo>
                  <a:lnTo>
                    <a:pt x="283" y="76"/>
                  </a:lnTo>
                  <a:lnTo>
                    <a:pt x="276" y="92"/>
                  </a:lnTo>
                  <a:lnTo>
                    <a:pt x="264" y="104"/>
                  </a:lnTo>
                  <a:lnTo>
                    <a:pt x="248" y="111"/>
                  </a:lnTo>
                  <a:lnTo>
                    <a:pt x="229" y="115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0" name="Freeform 1521"/>
            <p:cNvSpPr>
              <a:spLocks/>
            </p:cNvSpPr>
            <p:nvPr/>
          </p:nvSpPr>
          <p:spPr bwMode="auto">
            <a:xfrm>
              <a:off x="2554288" y="6037263"/>
              <a:ext cx="17462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1 w 115"/>
                <a:gd name="T9" fmla="*/ 38 h 115"/>
                <a:gd name="T10" fmla="*/ 115 w 115"/>
                <a:gd name="T11" fmla="*/ 57 h 115"/>
                <a:gd name="T12" fmla="*/ 111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1" name="Freeform 1522"/>
            <p:cNvSpPr>
              <a:spLocks/>
            </p:cNvSpPr>
            <p:nvPr/>
          </p:nvSpPr>
          <p:spPr bwMode="auto">
            <a:xfrm>
              <a:off x="2590800" y="6037263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2" name="Freeform 1523"/>
            <p:cNvSpPr>
              <a:spLocks/>
            </p:cNvSpPr>
            <p:nvPr/>
          </p:nvSpPr>
          <p:spPr bwMode="auto">
            <a:xfrm>
              <a:off x="2625725" y="6037263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2 h 115"/>
                <a:gd name="T4" fmla="*/ 92 w 114"/>
                <a:gd name="T5" fmla="*/ 11 h 115"/>
                <a:gd name="T6" fmla="*/ 103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3 w 114"/>
                <a:gd name="T15" fmla="*/ 92 h 115"/>
                <a:gd name="T16" fmla="*/ 92 w 114"/>
                <a:gd name="T17" fmla="*/ 104 h 115"/>
                <a:gd name="T18" fmla="*/ 75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1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1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3" name="Freeform 1524"/>
            <p:cNvSpPr>
              <a:spLocks/>
            </p:cNvSpPr>
            <p:nvPr/>
          </p:nvSpPr>
          <p:spPr bwMode="auto">
            <a:xfrm>
              <a:off x="2608263" y="6054725"/>
              <a:ext cx="17462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1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5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4" name="Freeform 1525"/>
            <p:cNvSpPr>
              <a:spLocks/>
            </p:cNvSpPr>
            <p:nvPr/>
          </p:nvSpPr>
          <p:spPr bwMode="auto">
            <a:xfrm>
              <a:off x="2644775" y="6054725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5" name="Freeform 1526"/>
            <p:cNvSpPr>
              <a:spLocks/>
            </p:cNvSpPr>
            <p:nvPr/>
          </p:nvSpPr>
          <p:spPr bwMode="auto">
            <a:xfrm>
              <a:off x="2571750" y="60547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1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6" name="Freeform 1527"/>
            <p:cNvSpPr>
              <a:spLocks/>
            </p:cNvSpPr>
            <p:nvPr/>
          </p:nvSpPr>
          <p:spPr bwMode="auto">
            <a:xfrm>
              <a:off x="2554288" y="6073775"/>
              <a:ext cx="17462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7" name="Freeform 1528"/>
            <p:cNvSpPr>
              <a:spLocks/>
            </p:cNvSpPr>
            <p:nvPr/>
          </p:nvSpPr>
          <p:spPr bwMode="auto">
            <a:xfrm>
              <a:off x="2590800" y="6073775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8" name="Freeform 1529"/>
            <p:cNvSpPr>
              <a:spLocks/>
            </p:cNvSpPr>
            <p:nvPr/>
          </p:nvSpPr>
          <p:spPr bwMode="auto">
            <a:xfrm>
              <a:off x="2625725" y="6073775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3 w 114"/>
                <a:gd name="T15" fmla="*/ 91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9" name="Freeform 1530"/>
            <p:cNvSpPr>
              <a:spLocks/>
            </p:cNvSpPr>
            <p:nvPr/>
          </p:nvSpPr>
          <p:spPr bwMode="auto">
            <a:xfrm>
              <a:off x="2608263" y="6091238"/>
              <a:ext cx="17462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1 w 115"/>
                <a:gd name="T9" fmla="*/ 38 h 115"/>
                <a:gd name="T10" fmla="*/ 115 w 115"/>
                <a:gd name="T11" fmla="*/ 58 h 115"/>
                <a:gd name="T12" fmla="*/ 111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8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0" name="Freeform 1531"/>
            <p:cNvSpPr>
              <a:spLocks/>
            </p:cNvSpPr>
            <p:nvPr/>
          </p:nvSpPr>
          <p:spPr bwMode="auto">
            <a:xfrm>
              <a:off x="2644775" y="6091238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1" name="Freeform 1532"/>
            <p:cNvSpPr>
              <a:spLocks/>
            </p:cNvSpPr>
            <p:nvPr/>
          </p:nvSpPr>
          <p:spPr bwMode="auto">
            <a:xfrm>
              <a:off x="2571750" y="6091238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2 h 115"/>
                <a:gd name="T4" fmla="*/ 92 w 114"/>
                <a:gd name="T5" fmla="*/ 11 h 115"/>
                <a:gd name="T6" fmla="*/ 103 w 114"/>
                <a:gd name="T7" fmla="*/ 22 h 115"/>
                <a:gd name="T8" fmla="*/ 111 w 114"/>
                <a:gd name="T9" fmla="*/ 38 h 115"/>
                <a:gd name="T10" fmla="*/ 114 w 114"/>
                <a:gd name="T11" fmla="*/ 58 h 115"/>
                <a:gd name="T12" fmla="*/ 111 w 114"/>
                <a:gd name="T13" fmla="*/ 76 h 115"/>
                <a:gd name="T14" fmla="*/ 103 w 114"/>
                <a:gd name="T15" fmla="*/ 92 h 115"/>
                <a:gd name="T16" fmla="*/ 92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1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8 h 115"/>
                <a:gd name="T34" fmla="*/ 10 w 114"/>
                <a:gd name="T35" fmla="*/ 22 h 115"/>
                <a:gd name="T36" fmla="*/ 21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2" name="Freeform 1533"/>
            <p:cNvSpPr>
              <a:spLocks/>
            </p:cNvSpPr>
            <p:nvPr/>
          </p:nvSpPr>
          <p:spPr bwMode="auto">
            <a:xfrm>
              <a:off x="2554288" y="6108700"/>
              <a:ext cx="17462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3" name="Freeform 1534"/>
            <p:cNvSpPr>
              <a:spLocks/>
            </p:cNvSpPr>
            <p:nvPr/>
          </p:nvSpPr>
          <p:spPr bwMode="auto">
            <a:xfrm>
              <a:off x="2590800" y="6108700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4" name="Freeform 1535"/>
            <p:cNvSpPr>
              <a:spLocks/>
            </p:cNvSpPr>
            <p:nvPr/>
          </p:nvSpPr>
          <p:spPr bwMode="auto">
            <a:xfrm>
              <a:off x="2625725" y="61087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3 w 114"/>
                <a:gd name="T15" fmla="*/ 91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5" name="Freeform 1536"/>
            <p:cNvSpPr>
              <a:spLocks/>
            </p:cNvSpPr>
            <p:nvPr/>
          </p:nvSpPr>
          <p:spPr bwMode="auto">
            <a:xfrm>
              <a:off x="2608263" y="6127750"/>
              <a:ext cx="17462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1 w 115"/>
                <a:gd name="T9" fmla="*/ 38 h 115"/>
                <a:gd name="T10" fmla="*/ 115 w 115"/>
                <a:gd name="T11" fmla="*/ 57 h 115"/>
                <a:gd name="T12" fmla="*/ 111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6" name="Freeform 1537"/>
            <p:cNvSpPr>
              <a:spLocks/>
            </p:cNvSpPr>
            <p:nvPr/>
          </p:nvSpPr>
          <p:spPr bwMode="auto">
            <a:xfrm>
              <a:off x="2644775" y="6127750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7" name="Freeform 1538"/>
            <p:cNvSpPr>
              <a:spLocks/>
            </p:cNvSpPr>
            <p:nvPr/>
          </p:nvSpPr>
          <p:spPr bwMode="auto">
            <a:xfrm>
              <a:off x="2571750" y="6127750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2 h 115"/>
                <a:gd name="T4" fmla="*/ 92 w 114"/>
                <a:gd name="T5" fmla="*/ 11 h 115"/>
                <a:gd name="T6" fmla="*/ 103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3 w 114"/>
                <a:gd name="T15" fmla="*/ 92 h 115"/>
                <a:gd name="T16" fmla="*/ 92 w 114"/>
                <a:gd name="T17" fmla="*/ 104 h 115"/>
                <a:gd name="T18" fmla="*/ 75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1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1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8" name="Freeform 1539"/>
            <p:cNvSpPr>
              <a:spLocks/>
            </p:cNvSpPr>
            <p:nvPr/>
          </p:nvSpPr>
          <p:spPr bwMode="auto">
            <a:xfrm>
              <a:off x="2554288" y="6145213"/>
              <a:ext cx="17462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1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9" name="Freeform 1540"/>
            <p:cNvSpPr>
              <a:spLocks/>
            </p:cNvSpPr>
            <p:nvPr/>
          </p:nvSpPr>
          <p:spPr bwMode="auto">
            <a:xfrm>
              <a:off x="2590800" y="6145213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0" name="Freeform 1541"/>
            <p:cNvSpPr>
              <a:spLocks/>
            </p:cNvSpPr>
            <p:nvPr/>
          </p:nvSpPr>
          <p:spPr bwMode="auto">
            <a:xfrm>
              <a:off x="2625725" y="6145213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3 w 114"/>
                <a:gd name="T15" fmla="*/ 91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1" name="Freeform 1542"/>
            <p:cNvSpPr>
              <a:spLocks/>
            </p:cNvSpPr>
            <p:nvPr/>
          </p:nvSpPr>
          <p:spPr bwMode="auto">
            <a:xfrm>
              <a:off x="2662238" y="6145213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1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2" name="Freeform 1543"/>
            <p:cNvSpPr>
              <a:spLocks/>
            </p:cNvSpPr>
            <p:nvPr/>
          </p:nvSpPr>
          <p:spPr bwMode="auto">
            <a:xfrm>
              <a:off x="2608263" y="6164263"/>
              <a:ext cx="17462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3" name="Freeform 1544"/>
            <p:cNvSpPr>
              <a:spLocks/>
            </p:cNvSpPr>
            <p:nvPr/>
          </p:nvSpPr>
          <p:spPr bwMode="auto">
            <a:xfrm>
              <a:off x="2644775" y="6164263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4" name="Freeform 1545"/>
            <p:cNvSpPr>
              <a:spLocks/>
            </p:cNvSpPr>
            <p:nvPr/>
          </p:nvSpPr>
          <p:spPr bwMode="auto">
            <a:xfrm>
              <a:off x="2571750" y="6164263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3 w 114"/>
                <a:gd name="T15" fmla="*/ 92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5" name="Freeform 1546"/>
            <p:cNvSpPr>
              <a:spLocks/>
            </p:cNvSpPr>
            <p:nvPr/>
          </p:nvSpPr>
          <p:spPr bwMode="auto">
            <a:xfrm>
              <a:off x="3062288" y="6164263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3 w 114"/>
                <a:gd name="T15" fmla="*/ 92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6" name="Freeform 1547"/>
            <p:cNvSpPr>
              <a:spLocks/>
            </p:cNvSpPr>
            <p:nvPr/>
          </p:nvSpPr>
          <p:spPr bwMode="auto">
            <a:xfrm>
              <a:off x="3025775" y="6164263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7" name="Freeform 1548"/>
            <p:cNvSpPr>
              <a:spLocks/>
            </p:cNvSpPr>
            <p:nvPr/>
          </p:nvSpPr>
          <p:spPr bwMode="auto">
            <a:xfrm>
              <a:off x="2989263" y="6164263"/>
              <a:ext cx="19050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8" name="Freeform 1549"/>
            <p:cNvSpPr>
              <a:spLocks/>
            </p:cNvSpPr>
            <p:nvPr/>
          </p:nvSpPr>
          <p:spPr bwMode="auto">
            <a:xfrm>
              <a:off x="3008313" y="6145213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3 w 114"/>
                <a:gd name="T15" fmla="*/ 91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9" name="Freeform 1550"/>
            <p:cNvSpPr>
              <a:spLocks/>
            </p:cNvSpPr>
            <p:nvPr/>
          </p:nvSpPr>
          <p:spPr bwMode="auto">
            <a:xfrm>
              <a:off x="2971800" y="6145213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0" name="Freeform 1551"/>
            <p:cNvSpPr>
              <a:spLocks/>
            </p:cNvSpPr>
            <p:nvPr/>
          </p:nvSpPr>
          <p:spPr bwMode="auto">
            <a:xfrm>
              <a:off x="3043238" y="6145213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1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1" name="Freeform 1552"/>
            <p:cNvSpPr>
              <a:spLocks/>
            </p:cNvSpPr>
            <p:nvPr/>
          </p:nvSpPr>
          <p:spPr bwMode="auto">
            <a:xfrm>
              <a:off x="3062288" y="6127750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2 h 115"/>
                <a:gd name="T4" fmla="*/ 92 w 114"/>
                <a:gd name="T5" fmla="*/ 11 h 115"/>
                <a:gd name="T6" fmla="*/ 103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3 w 114"/>
                <a:gd name="T15" fmla="*/ 92 h 115"/>
                <a:gd name="T16" fmla="*/ 92 w 114"/>
                <a:gd name="T17" fmla="*/ 104 h 115"/>
                <a:gd name="T18" fmla="*/ 75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1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1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2" name="Freeform 1553"/>
            <p:cNvSpPr>
              <a:spLocks/>
            </p:cNvSpPr>
            <p:nvPr/>
          </p:nvSpPr>
          <p:spPr bwMode="auto">
            <a:xfrm>
              <a:off x="3025775" y="6127750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3" name="Freeform 1554"/>
            <p:cNvSpPr>
              <a:spLocks/>
            </p:cNvSpPr>
            <p:nvPr/>
          </p:nvSpPr>
          <p:spPr bwMode="auto">
            <a:xfrm>
              <a:off x="2989263" y="6127750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1 w 115"/>
                <a:gd name="T9" fmla="*/ 38 h 115"/>
                <a:gd name="T10" fmla="*/ 115 w 115"/>
                <a:gd name="T11" fmla="*/ 57 h 115"/>
                <a:gd name="T12" fmla="*/ 111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4" name="Freeform 1555"/>
            <p:cNvSpPr>
              <a:spLocks/>
            </p:cNvSpPr>
            <p:nvPr/>
          </p:nvSpPr>
          <p:spPr bwMode="auto">
            <a:xfrm>
              <a:off x="3008313" y="6108700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3 w 114"/>
                <a:gd name="T15" fmla="*/ 91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5" name="Freeform 1556"/>
            <p:cNvSpPr>
              <a:spLocks/>
            </p:cNvSpPr>
            <p:nvPr/>
          </p:nvSpPr>
          <p:spPr bwMode="auto">
            <a:xfrm>
              <a:off x="2971800" y="6108700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6" name="Freeform 1557"/>
            <p:cNvSpPr>
              <a:spLocks/>
            </p:cNvSpPr>
            <p:nvPr/>
          </p:nvSpPr>
          <p:spPr bwMode="auto">
            <a:xfrm>
              <a:off x="3043238" y="6108700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7" name="Freeform 1558"/>
            <p:cNvSpPr>
              <a:spLocks/>
            </p:cNvSpPr>
            <p:nvPr/>
          </p:nvSpPr>
          <p:spPr bwMode="auto">
            <a:xfrm>
              <a:off x="3062288" y="6091238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2 h 115"/>
                <a:gd name="T4" fmla="*/ 92 w 114"/>
                <a:gd name="T5" fmla="*/ 11 h 115"/>
                <a:gd name="T6" fmla="*/ 103 w 114"/>
                <a:gd name="T7" fmla="*/ 22 h 115"/>
                <a:gd name="T8" fmla="*/ 111 w 114"/>
                <a:gd name="T9" fmla="*/ 38 h 115"/>
                <a:gd name="T10" fmla="*/ 114 w 114"/>
                <a:gd name="T11" fmla="*/ 58 h 115"/>
                <a:gd name="T12" fmla="*/ 111 w 114"/>
                <a:gd name="T13" fmla="*/ 76 h 115"/>
                <a:gd name="T14" fmla="*/ 103 w 114"/>
                <a:gd name="T15" fmla="*/ 92 h 115"/>
                <a:gd name="T16" fmla="*/ 92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1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8 h 115"/>
                <a:gd name="T34" fmla="*/ 10 w 114"/>
                <a:gd name="T35" fmla="*/ 22 h 115"/>
                <a:gd name="T36" fmla="*/ 21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8" name="Freeform 1559"/>
            <p:cNvSpPr>
              <a:spLocks/>
            </p:cNvSpPr>
            <p:nvPr/>
          </p:nvSpPr>
          <p:spPr bwMode="auto">
            <a:xfrm>
              <a:off x="3025775" y="6091238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9" name="Freeform 1560"/>
            <p:cNvSpPr>
              <a:spLocks/>
            </p:cNvSpPr>
            <p:nvPr/>
          </p:nvSpPr>
          <p:spPr bwMode="auto">
            <a:xfrm>
              <a:off x="2989263" y="6091238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1 w 115"/>
                <a:gd name="T9" fmla="*/ 38 h 115"/>
                <a:gd name="T10" fmla="*/ 115 w 115"/>
                <a:gd name="T11" fmla="*/ 58 h 115"/>
                <a:gd name="T12" fmla="*/ 111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8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0" name="Freeform 1561"/>
            <p:cNvSpPr>
              <a:spLocks/>
            </p:cNvSpPr>
            <p:nvPr/>
          </p:nvSpPr>
          <p:spPr bwMode="auto">
            <a:xfrm>
              <a:off x="3008313" y="6073775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3 w 114"/>
                <a:gd name="T15" fmla="*/ 91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1" name="Freeform 1562"/>
            <p:cNvSpPr>
              <a:spLocks/>
            </p:cNvSpPr>
            <p:nvPr/>
          </p:nvSpPr>
          <p:spPr bwMode="auto">
            <a:xfrm>
              <a:off x="2971800" y="6073775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2" name="Freeform 1563"/>
            <p:cNvSpPr>
              <a:spLocks/>
            </p:cNvSpPr>
            <p:nvPr/>
          </p:nvSpPr>
          <p:spPr bwMode="auto">
            <a:xfrm>
              <a:off x="3043238" y="6073775"/>
              <a:ext cx="19050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3" name="Freeform 1564"/>
            <p:cNvSpPr>
              <a:spLocks/>
            </p:cNvSpPr>
            <p:nvPr/>
          </p:nvSpPr>
          <p:spPr bwMode="auto">
            <a:xfrm>
              <a:off x="3062288" y="6054725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2 w 114"/>
                <a:gd name="T5" fmla="*/ 10 h 114"/>
                <a:gd name="T6" fmla="*/ 103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1 h 114"/>
                <a:gd name="T16" fmla="*/ 92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1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4" name="Freeform 1565"/>
            <p:cNvSpPr>
              <a:spLocks/>
            </p:cNvSpPr>
            <p:nvPr/>
          </p:nvSpPr>
          <p:spPr bwMode="auto">
            <a:xfrm>
              <a:off x="3025775" y="6054725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1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1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5" name="Freeform 1566"/>
            <p:cNvSpPr>
              <a:spLocks/>
            </p:cNvSpPr>
            <p:nvPr/>
          </p:nvSpPr>
          <p:spPr bwMode="auto">
            <a:xfrm>
              <a:off x="2989263" y="6054725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1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5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6" name="Freeform 1567"/>
            <p:cNvSpPr>
              <a:spLocks/>
            </p:cNvSpPr>
            <p:nvPr/>
          </p:nvSpPr>
          <p:spPr bwMode="auto">
            <a:xfrm>
              <a:off x="3008313" y="6037263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2 h 115"/>
                <a:gd name="T4" fmla="*/ 92 w 114"/>
                <a:gd name="T5" fmla="*/ 11 h 115"/>
                <a:gd name="T6" fmla="*/ 103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3 w 114"/>
                <a:gd name="T15" fmla="*/ 92 h 115"/>
                <a:gd name="T16" fmla="*/ 92 w 114"/>
                <a:gd name="T17" fmla="*/ 104 h 115"/>
                <a:gd name="T18" fmla="*/ 75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1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1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7" name="Freeform 1568"/>
            <p:cNvSpPr>
              <a:spLocks/>
            </p:cNvSpPr>
            <p:nvPr/>
          </p:nvSpPr>
          <p:spPr bwMode="auto">
            <a:xfrm>
              <a:off x="2971800" y="6037263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8" name="Freeform 1569"/>
            <p:cNvSpPr>
              <a:spLocks/>
            </p:cNvSpPr>
            <p:nvPr/>
          </p:nvSpPr>
          <p:spPr bwMode="auto">
            <a:xfrm>
              <a:off x="3043238" y="6037263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1 w 115"/>
                <a:gd name="T9" fmla="*/ 38 h 115"/>
                <a:gd name="T10" fmla="*/ 115 w 115"/>
                <a:gd name="T11" fmla="*/ 57 h 115"/>
                <a:gd name="T12" fmla="*/ 111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9" name="Freeform 1570"/>
            <p:cNvSpPr>
              <a:spLocks/>
            </p:cNvSpPr>
            <p:nvPr/>
          </p:nvSpPr>
          <p:spPr bwMode="auto">
            <a:xfrm>
              <a:off x="2808288" y="6081713"/>
              <a:ext cx="17462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2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8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2 h 115"/>
                <a:gd name="T16" fmla="*/ 92 w 114"/>
                <a:gd name="T17" fmla="*/ 104 h 115"/>
                <a:gd name="T18" fmla="*/ 76 w 114"/>
                <a:gd name="T19" fmla="*/ 111 h 115"/>
                <a:gd name="T20" fmla="*/ 57 w 114"/>
                <a:gd name="T21" fmla="*/ 115 h 115"/>
                <a:gd name="T22" fmla="*/ 38 w 114"/>
                <a:gd name="T23" fmla="*/ 111 h 115"/>
                <a:gd name="T24" fmla="*/ 22 w 114"/>
                <a:gd name="T25" fmla="*/ 104 h 115"/>
                <a:gd name="T26" fmla="*/ 10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8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2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69" name="Group 2268"/>
          <p:cNvGrpSpPr/>
          <p:nvPr/>
        </p:nvGrpSpPr>
        <p:grpSpPr>
          <a:xfrm>
            <a:off x="1626857" y="5782111"/>
            <a:ext cx="509587" cy="546101"/>
            <a:chOff x="1627188" y="5781675"/>
            <a:chExt cx="509587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14" name="Freeform 1575"/>
            <p:cNvSpPr>
              <a:spLocks noEditPoints="1"/>
            </p:cNvSpPr>
            <p:nvPr/>
          </p:nvSpPr>
          <p:spPr bwMode="auto">
            <a:xfrm>
              <a:off x="1681163" y="5781675"/>
              <a:ext cx="428625" cy="536575"/>
            </a:xfrm>
            <a:custGeom>
              <a:avLst/>
              <a:gdLst>
                <a:gd name="T0" fmla="*/ 144 w 2694"/>
                <a:gd name="T1" fmla="*/ 117 h 3383"/>
                <a:gd name="T2" fmla="*/ 122 w 2694"/>
                <a:gd name="T3" fmla="*/ 132 h 3383"/>
                <a:gd name="T4" fmla="*/ 115 w 2694"/>
                <a:gd name="T5" fmla="*/ 161 h 3383"/>
                <a:gd name="T6" fmla="*/ 117 w 2694"/>
                <a:gd name="T7" fmla="*/ 3241 h 3383"/>
                <a:gd name="T8" fmla="*/ 131 w 2694"/>
                <a:gd name="T9" fmla="*/ 3261 h 3383"/>
                <a:gd name="T10" fmla="*/ 160 w 2694"/>
                <a:gd name="T11" fmla="*/ 3268 h 3383"/>
                <a:gd name="T12" fmla="*/ 2552 w 2694"/>
                <a:gd name="T13" fmla="*/ 3266 h 3383"/>
                <a:gd name="T14" fmla="*/ 2575 w 2694"/>
                <a:gd name="T15" fmla="*/ 3250 h 3383"/>
                <a:gd name="T16" fmla="*/ 2585 w 2694"/>
                <a:gd name="T17" fmla="*/ 3222 h 3383"/>
                <a:gd name="T18" fmla="*/ 2579 w 2694"/>
                <a:gd name="T19" fmla="*/ 145 h 3383"/>
                <a:gd name="T20" fmla="*/ 2562 w 2694"/>
                <a:gd name="T21" fmla="*/ 123 h 3383"/>
                <a:gd name="T22" fmla="*/ 2534 w 2694"/>
                <a:gd name="T23" fmla="*/ 115 h 3383"/>
                <a:gd name="T24" fmla="*/ 160 w 2694"/>
                <a:gd name="T25" fmla="*/ 0 h 3383"/>
                <a:gd name="T26" fmla="*/ 2567 w 2694"/>
                <a:gd name="T27" fmla="*/ 2 h 3383"/>
                <a:gd name="T28" fmla="*/ 2617 w 2694"/>
                <a:gd name="T29" fmla="*/ 21 h 3383"/>
                <a:gd name="T30" fmla="*/ 2658 w 2694"/>
                <a:gd name="T31" fmla="*/ 56 h 3383"/>
                <a:gd name="T32" fmla="*/ 2684 w 2694"/>
                <a:gd name="T33" fmla="*/ 103 h 3383"/>
                <a:gd name="T34" fmla="*/ 2694 w 2694"/>
                <a:gd name="T35" fmla="*/ 161 h 3383"/>
                <a:gd name="T36" fmla="*/ 2691 w 2694"/>
                <a:gd name="T37" fmla="*/ 3255 h 3383"/>
                <a:gd name="T38" fmla="*/ 2672 w 2694"/>
                <a:gd name="T39" fmla="*/ 3307 h 3383"/>
                <a:gd name="T40" fmla="*/ 2638 w 2694"/>
                <a:gd name="T41" fmla="*/ 3346 h 3383"/>
                <a:gd name="T42" fmla="*/ 2590 w 2694"/>
                <a:gd name="T43" fmla="*/ 3373 h 3383"/>
                <a:gd name="T44" fmla="*/ 2534 w 2694"/>
                <a:gd name="T45" fmla="*/ 3383 h 3383"/>
                <a:gd name="T46" fmla="*/ 130 w 2694"/>
                <a:gd name="T47" fmla="*/ 3381 h 3383"/>
                <a:gd name="T48" fmla="*/ 78 w 2694"/>
                <a:gd name="T49" fmla="*/ 3362 h 3383"/>
                <a:gd name="T50" fmla="*/ 36 w 2694"/>
                <a:gd name="T51" fmla="*/ 3326 h 3383"/>
                <a:gd name="T52" fmla="*/ 9 w 2694"/>
                <a:gd name="T53" fmla="*/ 3279 h 3383"/>
                <a:gd name="T54" fmla="*/ 0 w 2694"/>
                <a:gd name="T55" fmla="*/ 3222 h 3383"/>
                <a:gd name="T56" fmla="*/ 2 w 2694"/>
                <a:gd name="T57" fmla="*/ 131 h 3383"/>
                <a:gd name="T58" fmla="*/ 21 w 2694"/>
                <a:gd name="T59" fmla="*/ 78 h 3383"/>
                <a:gd name="T60" fmla="*/ 55 w 2694"/>
                <a:gd name="T61" fmla="*/ 36 h 3383"/>
                <a:gd name="T62" fmla="*/ 103 w 2694"/>
                <a:gd name="T63" fmla="*/ 9 h 3383"/>
                <a:gd name="T64" fmla="*/ 160 w 2694"/>
                <a:gd name="T65" fmla="*/ 0 h 3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94" h="3383">
                  <a:moveTo>
                    <a:pt x="160" y="115"/>
                  </a:moveTo>
                  <a:lnTo>
                    <a:pt x="144" y="117"/>
                  </a:lnTo>
                  <a:lnTo>
                    <a:pt x="131" y="123"/>
                  </a:lnTo>
                  <a:lnTo>
                    <a:pt x="122" y="132"/>
                  </a:lnTo>
                  <a:lnTo>
                    <a:pt x="117" y="145"/>
                  </a:lnTo>
                  <a:lnTo>
                    <a:pt x="115" y="161"/>
                  </a:lnTo>
                  <a:lnTo>
                    <a:pt x="115" y="3228"/>
                  </a:lnTo>
                  <a:lnTo>
                    <a:pt x="117" y="3241"/>
                  </a:lnTo>
                  <a:lnTo>
                    <a:pt x="122" y="3252"/>
                  </a:lnTo>
                  <a:lnTo>
                    <a:pt x="131" y="3261"/>
                  </a:lnTo>
                  <a:lnTo>
                    <a:pt x="144" y="3266"/>
                  </a:lnTo>
                  <a:lnTo>
                    <a:pt x="160" y="3268"/>
                  </a:lnTo>
                  <a:lnTo>
                    <a:pt x="2539" y="3268"/>
                  </a:lnTo>
                  <a:lnTo>
                    <a:pt x="2552" y="3266"/>
                  </a:lnTo>
                  <a:lnTo>
                    <a:pt x="2565" y="3260"/>
                  </a:lnTo>
                  <a:lnTo>
                    <a:pt x="2575" y="3250"/>
                  </a:lnTo>
                  <a:lnTo>
                    <a:pt x="2583" y="3238"/>
                  </a:lnTo>
                  <a:lnTo>
                    <a:pt x="2585" y="3222"/>
                  </a:lnTo>
                  <a:lnTo>
                    <a:pt x="2585" y="161"/>
                  </a:lnTo>
                  <a:lnTo>
                    <a:pt x="2579" y="145"/>
                  </a:lnTo>
                  <a:lnTo>
                    <a:pt x="2572" y="132"/>
                  </a:lnTo>
                  <a:lnTo>
                    <a:pt x="2562" y="123"/>
                  </a:lnTo>
                  <a:lnTo>
                    <a:pt x="2549" y="117"/>
                  </a:lnTo>
                  <a:lnTo>
                    <a:pt x="2534" y="115"/>
                  </a:lnTo>
                  <a:lnTo>
                    <a:pt x="160" y="115"/>
                  </a:lnTo>
                  <a:close/>
                  <a:moveTo>
                    <a:pt x="160" y="0"/>
                  </a:moveTo>
                  <a:lnTo>
                    <a:pt x="2539" y="0"/>
                  </a:lnTo>
                  <a:lnTo>
                    <a:pt x="2567" y="2"/>
                  </a:lnTo>
                  <a:lnTo>
                    <a:pt x="2593" y="9"/>
                  </a:lnTo>
                  <a:lnTo>
                    <a:pt x="2617" y="21"/>
                  </a:lnTo>
                  <a:lnTo>
                    <a:pt x="2639" y="36"/>
                  </a:lnTo>
                  <a:lnTo>
                    <a:pt x="2658" y="56"/>
                  </a:lnTo>
                  <a:lnTo>
                    <a:pt x="2672" y="78"/>
                  </a:lnTo>
                  <a:lnTo>
                    <a:pt x="2684" y="103"/>
                  </a:lnTo>
                  <a:lnTo>
                    <a:pt x="2691" y="131"/>
                  </a:lnTo>
                  <a:lnTo>
                    <a:pt x="2694" y="161"/>
                  </a:lnTo>
                  <a:lnTo>
                    <a:pt x="2694" y="3228"/>
                  </a:lnTo>
                  <a:lnTo>
                    <a:pt x="2691" y="3255"/>
                  </a:lnTo>
                  <a:lnTo>
                    <a:pt x="2684" y="3283"/>
                  </a:lnTo>
                  <a:lnTo>
                    <a:pt x="2672" y="3307"/>
                  </a:lnTo>
                  <a:lnTo>
                    <a:pt x="2657" y="3327"/>
                  </a:lnTo>
                  <a:lnTo>
                    <a:pt x="2638" y="3346"/>
                  </a:lnTo>
                  <a:lnTo>
                    <a:pt x="2616" y="3362"/>
                  </a:lnTo>
                  <a:lnTo>
                    <a:pt x="2590" y="3373"/>
                  </a:lnTo>
                  <a:lnTo>
                    <a:pt x="2563" y="3381"/>
                  </a:lnTo>
                  <a:lnTo>
                    <a:pt x="2534" y="3383"/>
                  </a:lnTo>
                  <a:lnTo>
                    <a:pt x="160" y="3383"/>
                  </a:lnTo>
                  <a:lnTo>
                    <a:pt x="130" y="3381"/>
                  </a:lnTo>
                  <a:lnTo>
                    <a:pt x="103" y="3373"/>
                  </a:lnTo>
                  <a:lnTo>
                    <a:pt x="78" y="3362"/>
                  </a:lnTo>
                  <a:lnTo>
                    <a:pt x="55" y="3346"/>
                  </a:lnTo>
                  <a:lnTo>
                    <a:pt x="36" y="3326"/>
                  </a:lnTo>
                  <a:lnTo>
                    <a:pt x="21" y="3304"/>
                  </a:lnTo>
                  <a:lnTo>
                    <a:pt x="9" y="3279"/>
                  </a:lnTo>
                  <a:lnTo>
                    <a:pt x="2" y="3251"/>
                  </a:lnTo>
                  <a:lnTo>
                    <a:pt x="0" y="3222"/>
                  </a:lnTo>
                  <a:lnTo>
                    <a:pt x="0" y="161"/>
                  </a:lnTo>
                  <a:lnTo>
                    <a:pt x="2" y="131"/>
                  </a:lnTo>
                  <a:lnTo>
                    <a:pt x="9" y="103"/>
                  </a:lnTo>
                  <a:lnTo>
                    <a:pt x="21" y="78"/>
                  </a:lnTo>
                  <a:lnTo>
                    <a:pt x="36" y="56"/>
                  </a:lnTo>
                  <a:lnTo>
                    <a:pt x="55" y="36"/>
                  </a:lnTo>
                  <a:lnTo>
                    <a:pt x="78" y="21"/>
                  </a:lnTo>
                  <a:lnTo>
                    <a:pt x="103" y="9"/>
                  </a:lnTo>
                  <a:lnTo>
                    <a:pt x="130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5" name="Freeform 1576"/>
            <p:cNvSpPr>
              <a:spLocks/>
            </p:cNvSpPr>
            <p:nvPr/>
          </p:nvSpPr>
          <p:spPr bwMode="auto">
            <a:xfrm>
              <a:off x="1727200" y="63007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1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1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7 w 114"/>
                <a:gd name="T25" fmla="*/ 169 h 172"/>
                <a:gd name="T26" fmla="*/ 21 w 114"/>
                <a:gd name="T27" fmla="*/ 162 h 172"/>
                <a:gd name="T28" fmla="*/ 9 w 114"/>
                <a:gd name="T29" fmla="*/ 150 h 172"/>
                <a:gd name="T30" fmla="*/ 2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2 w 114"/>
                <a:gd name="T37" fmla="*/ 39 h 172"/>
                <a:gd name="T38" fmla="*/ 9 w 114"/>
                <a:gd name="T39" fmla="*/ 22 h 172"/>
                <a:gd name="T40" fmla="*/ 21 w 114"/>
                <a:gd name="T41" fmla="*/ 10 h 172"/>
                <a:gd name="T42" fmla="*/ 37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1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7" y="169"/>
                  </a:lnTo>
                  <a:lnTo>
                    <a:pt x="21" y="162"/>
                  </a:lnTo>
                  <a:lnTo>
                    <a:pt x="9" y="150"/>
                  </a:lnTo>
                  <a:lnTo>
                    <a:pt x="2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6" name="Freeform 1577"/>
            <p:cNvSpPr>
              <a:spLocks/>
            </p:cNvSpPr>
            <p:nvPr/>
          </p:nvSpPr>
          <p:spPr bwMode="auto">
            <a:xfrm>
              <a:off x="2046288" y="6300788"/>
              <a:ext cx="17462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7 w 114"/>
                <a:gd name="T25" fmla="*/ 169 h 172"/>
                <a:gd name="T26" fmla="*/ 22 w 114"/>
                <a:gd name="T27" fmla="*/ 162 h 172"/>
                <a:gd name="T28" fmla="*/ 9 w 114"/>
                <a:gd name="T29" fmla="*/ 150 h 172"/>
                <a:gd name="T30" fmla="*/ 2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2 w 114"/>
                <a:gd name="T37" fmla="*/ 39 h 172"/>
                <a:gd name="T38" fmla="*/ 9 w 114"/>
                <a:gd name="T39" fmla="*/ 22 h 172"/>
                <a:gd name="T40" fmla="*/ 22 w 114"/>
                <a:gd name="T41" fmla="*/ 10 h 172"/>
                <a:gd name="T42" fmla="*/ 37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7" y="169"/>
                  </a:lnTo>
                  <a:lnTo>
                    <a:pt x="22" y="162"/>
                  </a:lnTo>
                  <a:lnTo>
                    <a:pt x="9" y="150"/>
                  </a:lnTo>
                  <a:lnTo>
                    <a:pt x="2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7" name="Freeform 1578"/>
            <p:cNvSpPr>
              <a:spLocks noEditPoints="1"/>
            </p:cNvSpPr>
            <p:nvPr/>
          </p:nvSpPr>
          <p:spPr bwMode="auto">
            <a:xfrm>
              <a:off x="1681163" y="5781675"/>
              <a:ext cx="428625" cy="536575"/>
            </a:xfrm>
            <a:custGeom>
              <a:avLst/>
              <a:gdLst>
                <a:gd name="T0" fmla="*/ 144 w 2694"/>
                <a:gd name="T1" fmla="*/ 117 h 3383"/>
                <a:gd name="T2" fmla="*/ 122 w 2694"/>
                <a:gd name="T3" fmla="*/ 132 h 3383"/>
                <a:gd name="T4" fmla="*/ 115 w 2694"/>
                <a:gd name="T5" fmla="*/ 161 h 3383"/>
                <a:gd name="T6" fmla="*/ 117 w 2694"/>
                <a:gd name="T7" fmla="*/ 3241 h 3383"/>
                <a:gd name="T8" fmla="*/ 131 w 2694"/>
                <a:gd name="T9" fmla="*/ 3261 h 3383"/>
                <a:gd name="T10" fmla="*/ 160 w 2694"/>
                <a:gd name="T11" fmla="*/ 3268 h 3383"/>
                <a:gd name="T12" fmla="*/ 2552 w 2694"/>
                <a:gd name="T13" fmla="*/ 3266 h 3383"/>
                <a:gd name="T14" fmla="*/ 2575 w 2694"/>
                <a:gd name="T15" fmla="*/ 3250 h 3383"/>
                <a:gd name="T16" fmla="*/ 2585 w 2694"/>
                <a:gd name="T17" fmla="*/ 3222 h 3383"/>
                <a:gd name="T18" fmla="*/ 2579 w 2694"/>
                <a:gd name="T19" fmla="*/ 145 h 3383"/>
                <a:gd name="T20" fmla="*/ 2562 w 2694"/>
                <a:gd name="T21" fmla="*/ 123 h 3383"/>
                <a:gd name="T22" fmla="*/ 2534 w 2694"/>
                <a:gd name="T23" fmla="*/ 115 h 3383"/>
                <a:gd name="T24" fmla="*/ 160 w 2694"/>
                <a:gd name="T25" fmla="*/ 0 h 3383"/>
                <a:gd name="T26" fmla="*/ 2567 w 2694"/>
                <a:gd name="T27" fmla="*/ 2 h 3383"/>
                <a:gd name="T28" fmla="*/ 2617 w 2694"/>
                <a:gd name="T29" fmla="*/ 21 h 3383"/>
                <a:gd name="T30" fmla="*/ 2658 w 2694"/>
                <a:gd name="T31" fmla="*/ 56 h 3383"/>
                <a:gd name="T32" fmla="*/ 2684 w 2694"/>
                <a:gd name="T33" fmla="*/ 103 h 3383"/>
                <a:gd name="T34" fmla="*/ 2694 w 2694"/>
                <a:gd name="T35" fmla="*/ 161 h 3383"/>
                <a:gd name="T36" fmla="*/ 2691 w 2694"/>
                <a:gd name="T37" fmla="*/ 3255 h 3383"/>
                <a:gd name="T38" fmla="*/ 2672 w 2694"/>
                <a:gd name="T39" fmla="*/ 3307 h 3383"/>
                <a:gd name="T40" fmla="*/ 2638 w 2694"/>
                <a:gd name="T41" fmla="*/ 3346 h 3383"/>
                <a:gd name="T42" fmla="*/ 2590 w 2694"/>
                <a:gd name="T43" fmla="*/ 3373 h 3383"/>
                <a:gd name="T44" fmla="*/ 2534 w 2694"/>
                <a:gd name="T45" fmla="*/ 3383 h 3383"/>
                <a:gd name="T46" fmla="*/ 130 w 2694"/>
                <a:gd name="T47" fmla="*/ 3381 h 3383"/>
                <a:gd name="T48" fmla="*/ 78 w 2694"/>
                <a:gd name="T49" fmla="*/ 3362 h 3383"/>
                <a:gd name="T50" fmla="*/ 36 w 2694"/>
                <a:gd name="T51" fmla="*/ 3326 h 3383"/>
                <a:gd name="T52" fmla="*/ 9 w 2694"/>
                <a:gd name="T53" fmla="*/ 3279 h 3383"/>
                <a:gd name="T54" fmla="*/ 0 w 2694"/>
                <a:gd name="T55" fmla="*/ 3222 h 3383"/>
                <a:gd name="T56" fmla="*/ 2 w 2694"/>
                <a:gd name="T57" fmla="*/ 131 h 3383"/>
                <a:gd name="T58" fmla="*/ 21 w 2694"/>
                <a:gd name="T59" fmla="*/ 78 h 3383"/>
                <a:gd name="T60" fmla="*/ 55 w 2694"/>
                <a:gd name="T61" fmla="*/ 36 h 3383"/>
                <a:gd name="T62" fmla="*/ 103 w 2694"/>
                <a:gd name="T63" fmla="*/ 9 h 3383"/>
                <a:gd name="T64" fmla="*/ 160 w 2694"/>
                <a:gd name="T65" fmla="*/ 0 h 3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94" h="3383">
                  <a:moveTo>
                    <a:pt x="160" y="115"/>
                  </a:moveTo>
                  <a:lnTo>
                    <a:pt x="144" y="117"/>
                  </a:lnTo>
                  <a:lnTo>
                    <a:pt x="131" y="123"/>
                  </a:lnTo>
                  <a:lnTo>
                    <a:pt x="122" y="132"/>
                  </a:lnTo>
                  <a:lnTo>
                    <a:pt x="117" y="145"/>
                  </a:lnTo>
                  <a:lnTo>
                    <a:pt x="115" y="161"/>
                  </a:lnTo>
                  <a:lnTo>
                    <a:pt x="115" y="3228"/>
                  </a:lnTo>
                  <a:lnTo>
                    <a:pt x="117" y="3241"/>
                  </a:lnTo>
                  <a:lnTo>
                    <a:pt x="122" y="3252"/>
                  </a:lnTo>
                  <a:lnTo>
                    <a:pt x="131" y="3261"/>
                  </a:lnTo>
                  <a:lnTo>
                    <a:pt x="144" y="3266"/>
                  </a:lnTo>
                  <a:lnTo>
                    <a:pt x="160" y="3268"/>
                  </a:lnTo>
                  <a:lnTo>
                    <a:pt x="2539" y="3268"/>
                  </a:lnTo>
                  <a:lnTo>
                    <a:pt x="2552" y="3266"/>
                  </a:lnTo>
                  <a:lnTo>
                    <a:pt x="2565" y="3260"/>
                  </a:lnTo>
                  <a:lnTo>
                    <a:pt x="2575" y="3250"/>
                  </a:lnTo>
                  <a:lnTo>
                    <a:pt x="2583" y="3238"/>
                  </a:lnTo>
                  <a:lnTo>
                    <a:pt x="2585" y="3222"/>
                  </a:lnTo>
                  <a:lnTo>
                    <a:pt x="2585" y="161"/>
                  </a:lnTo>
                  <a:lnTo>
                    <a:pt x="2579" y="145"/>
                  </a:lnTo>
                  <a:lnTo>
                    <a:pt x="2572" y="132"/>
                  </a:lnTo>
                  <a:lnTo>
                    <a:pt x="2562" y="123"/>
                  </a:lnTo>
                  <a:lnTo>
                    <a:pt x="2549" y="117"/>
                  </a:lnTo>
                  <a:lnTo>
                    <a:pt x="2534" y="115"/>
                  </a:lnTo>
                  <a:lnTo>
                    <a:pt x="160" y="115"/>
                  </a:lnTo>
                  <a:close/>
                  <a:moveTo>
                    <a:pt x="160" y="0"/>
                  </a:moveTo>
                  <a:lnTo>
                    <a:pt x="2539" y="0"/>
                  </a:lnTo>
                  <a:lnTo>
                    <a:pt x="2567" y="2"/>
                  </a:lnTo>
                  <a:lnTo>
                    <a:pt x="2593" y="9"/>
                  </a:lnTo>
                  <a:lnTo>
                    <a:pt x="2617" y="21"/>
                  </a:lnTo>
                  <a:lnTo>
                    <a:pt x="2639" y="36"/>
                  </a:lnTo>
                  <a:lnTo>
                    <a:pt x="2658" y="56"/>
                  </a:lnTo>
                  <a:lnTo>
                    <a:pt x="2672" y="78"/>
                  </a:lnTo>
                  <a:lnTo>
                    <a:pt x="2684" y="103"/>
                  </a:lnTo>
                  <a:lnTo>
                    <a:pt x="2691" y="131"/>
                  </a:lnTo>
                  <a:lnTo>
                    <a:pt x="2694" y="161"/>
                  </a:lnTo>
                  <a:lnTo>
                    <a:pt x="2694" y="3228"/>
                  </a:lnTo>
                  <a:lnTo>
                    <a:pt x="2691" y="3255"/>
                  </a:lnTo>
                  <a:lnTo>
                    <a:pt x="2684" y="3283"/>
                  </a:lnTo>
                  <a:lnTo>
                    <a:pt x="2672" y="3307"/>
                  </a:lnTo>
                  <a:lnTo>
                    <a:pt x="2657" y="3327"/>
                  </a:lnTo>
                  <a:lnTo>
                    <a:pt x="2638" y="3346"/>
                  </a:lnTo>
                  <a:lnTo>
                    <a:pt x="2616" y="3362"/>
                  </a:lnTo>
                  <a:lnTo>
                    <a:pt x="2590" y="3373"/>
                  </a:lnTo>
                  <a:lnTo>
                    <a:pt x="2563" y="3381"/>
                  </a:lnTo>
                  <a:lnTo>
                    <a:pt x="2534" y="3383"/>
                  </a:lnTo>
                  <a:lnTo>
                    <a:pt x="160" y="3383"/>
                  </a:lnTo>
                  <a:lnTo>
                    <a:pt x="130" y="3381"/>
                  </a:lnTo>
                  <a:lnTo>
                    <a:pt x="103" y="3373"/>
                  </a:lnTo>
                  <a:lnTo>
                    <a:pt x="78" y="3362"/>
                  </a:lnTo>
                  <a:lnTo>
                    <a:pt x="55" y="3346"/>
                  </a:lnTo>
                  <a:lnTo>
                    <a:pt x="36" y="3326"/>
                  </a:lnTo>
                  <a:lnTo>
                    <a:pt x="21" y="3304"/>
                  </a:lnTo>
                  <a:lnTo>
                    <a:pt x="9" y="3279"/>
                  </a:lnTo>
                  <a:lnTo>
                    <a:pt x="2" y="3251"/>
                  </a:lnTo>
                  <a:lnTo>
                    <a:pt x="0" y="3222"/>
                  </a:lnTo>
                  <a:lnTo>
                    <a:pt x="0" y="161"/>
                  </a:lnTo>
                  <a:lnTo>
                    <a:pt x="2" y="131"/>
                  </a:lnTo>
                  <a:lnTo>
                    <a:pt x="9" y="103"/>
                  </a:lnTo>
                  <a:lnTo>
                    <a:pt x="21" y="78"/>
                  </a:lnTo>
                  <a:lnTo>
                    <a:pt x="36" y="56"/>
                  </a:lnTo>
                  <a:lnTo>
                    <a:pt x="55" y="36"/>
                  </a:lnTo>
                  <a:lnTo>
                    <a:pt x="78" y="21"/>
                  </a:lnTo>
                  <a:lnTo>
                    <a:pt x="103" y="9"/>
                  </a:lnTo>
                  <a:lnTo>
                    <a:pt x="130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8" name="Freeform 1579"/>
            <p:cNvSpPr>
              <a:spLocks noEditPoints="1"/>
            </p:cNvSpPr>
            <p:nvPr/>
          </p:nvSpPr>
          <p:spPr bwMode="auto">
            <a:xfrm>
              <a:off x="1717675" y="5818188"/>
              <a:ext cx="355600" cy="463550"/>
            </a:xfrm>
            <a:custGeom>
              <a:avLst/>
              <a:gdLst>
                <a:gd name="T0" fmla="*/ 115 w 2236"/>
                <a:gd name="T1" fmla="*/ 115 h 2924"/>
                <a:gd name="T2" fmla="*/ 115 w 2236"/>
                <a:gd name="T3" fmla="*/ 2810 h 2924"/>
                <a:gd name="T4" fmla="*/ 2121 w 2236"/>
                <a:gd name="T5" fmla="*/ 2810 h 2924"/>
                <a:gd name="T6" fmla="*/ 2121 w 2236"/>
                <a:gd name="T7" fmla="*/ 115 h 2924"/>
                <a:gd name="T8" fmla="*/ 115 w 2236"/>
                <a:gd name="T9" fmla="*/ 115 h 2924"/>
                <a:gd name="T10" fmla="*/ 103 w 2236"/>
                <a:gd name="T11" fmla="*/ 0 h 2924"/>
                <a:gd name="T12" fmla="*/ 2133 w 2236"/>
                <a:gd name="T13" fmla="*/ 0 h 2924"/>
                <a:gd name="T14" fmla="*/ 2156 w 2236"/>
                <a:gd name="T15" fmla="*/ 3 h 2924"/>
                <a:gd name="T16" fmla="*/ 2177 w 2236"/>
                <a:gd name="T17" fmla="*/ 11 h 2924"/>
                <a:gd name="T18" fmla="*/ 2197 w 2236"/>
                <a:gd name="T19" fmla="*/ 23 h 2924"/>
                <a:gd name="T20" fmla="*/ 2213 w 2236"/>
                <a:gd name="T21" fmla="*/ 39 h 2924"/>
                <a:gd name="T22" fmla="*/ 2225 w 2236"/>
                <a:gd name="T23" fmla="*/ 58 h 2924"/>
                <a:gd name="T24" fmla="*/ 2233 w 2236"/>
                <a:gd name="T25" fmla="*/ 80 h 2924"/>
                <a:gd name="T26" fmla="*/ 2236 w 2236"/>
                <a:gd name="T27" fmla="*/ 104 h 2924"/>
                <a:gd name="T28" fmla="*/ 2236 w 2236"/>
                <a:gd name="T29" fmla="*/ 2821 h 2924"/>
                <a:gd name="T30" fmla="*/ 2233 w 2236"/>
                <a:gd name="T31" fmla="*/ 2845 h 2924"/>
                <a:gd name="T32" fmla="*/ 2225 w 2236"/>
                <a:gd name="T33" fmla="*/ 2867 h 2924"/>
                <a:gd name="T34" fmla="*/ 2213 w 2236"/>
                <a:gd name="T35" fmla="*/ 2886 h 2924"/>
                <a:gd name="T36" fmla="*/ 2197 w 2236"/>
                <a:gd name="T37" fmla="*/ 2901 h 2924"/>
                <a:gd name="T38" fmla="*/ 2177 w 2236"/>
                <a:gd name="T39" fmla="*/ 2914 h 2924"/>
                <a:gd name="T40" fmla="*/ 2156 w 2236"/>
                <a:gd name="T41" fmla="*/ 2921 h 2924"/>
                <a:gd name="T42" fmla="*/ 2133 w 2236"/>
                <a:gd name="T43" fmla="*/ 2924 h 2924"/>
                <a:gd name="T44" fmla="*/ 103 w 2236"/>
                <a:gd name="T45" fmla="*/ 2924 h 2924"/>
                <a:gd name="T46" fmla="*/ 79 w 2236"/>
                <a:gd name="T47" fmla="*/ 2921 h 2924"/>
                <a:gd name="T48" fmla="*/ 58 w 2236"/>
                <a:gd name="T49" fmla="*/ 2914 h 2924"/>
                <a:gd name="T50" fmla="*/ 39 w 2236"/>
                <a:gd name="T51" fmla="*/ 2901 h 2924"/>
                <a:gd name="T52" fmla="*/ 22 w 2236"/>
                <a:gd name="T53" fmla="*/ 2886 h 2924"/>
                <a:gd name="T54" fmla="*/ 11 w 2236"/>
                <a:gd name="T55" fmla="*/ 2867 h 2924"/>
                <a:gd name="T56" fmla="*/ 2 w 2236"/>
                <a:gd name="T57" fmla="*/ 2845 h 2924"/>
                <a:gd name="T58" fmla="*/ 0 w 2236"/>
                <a:gd name="T59" fmla="*/ 2821 h 2924"/>
                <a:gd name="T60" fmla="*/ 0 w 2236"/>
                <a:gd name="T61" fmla="*/ 104 h 2924"/>
                <a:gd name="T62" fmla="*/ 2 w 2236"/>
                <a:gd name="T63" fmla="*/ 80 h 2924"/>
                <a:gd name="T64" fmla="*/ 11 w 2236"/>
                <a:gd name="T65" fmla="*/ 58 h 2924"/>
                <a:gd name="T66" fmla="*/ 22 w 2236"/>
                <a:gd name="T67" fmla="*/ 39 h 2924"/>
                <a:gd name="T68" fmla="*/ 39 w 2236"/>
                <a:gd name="T69" fmla="*/ 23 h 2924"/>
                <a:gd name="T70" fmla="*/ 58 w 2236"/>
                <a:gd name="T71" fmla="*/ 11 h 2924"/>
                <a:gd name="T72" fmla="*/ 79 w 2236"/>
                <a:gd name="T73" fmla="*/ 3 h 2924"/>
                <a:gd name="T74" fmla="*/ 103 w 2236"/>
                <a:gd name="T75" fmla="*/ 0 h 2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36" h="2924">
                  <a:moveTo>
                    <a:pt x="115" y="115"/>
                  </a:moveTo>
                  <a:lnTo>
                    <a:pt x="115" y="2810"/>
                  </a:lnTo>
                  <a:lnTo>
                    <a:pt x="2121" y="2810"/>
                  </a:lnTo>
                  <a:lnTo>
                    <a:pt x="2121" y="115"/>
                  </a:lnTo>
                  <a:lnTo>
                    <a:pt x="115" y="115"/>
                  </a:lnTo>
                  <a:close/>
                  <a:moveTo>
                    <a:pt x="103" y="0"/>
                  </a:moveTo>
                  <a:lnTo>
                    <a:pt x="2133" y="0"/>
                  </a:lnTo>
                  <a:lnTo>
                    <a:pt x="2156" y="3"/>
                  </a:lnTo>
                  <a:lnTo>
                    <a:pt x="2177" y="11"/>
                  </a:lnTo>
                  <a:lnTo>
                    <a:pt x="2197" y="23"/>
                  </a:lnTo>
                  <a:lnTo>
                    <a:pt x="2213" y="39"/>
                  </a:lnTo>
                  <a:lnTo>
                    <a:pt x="2225" y="58"/>
                  </a:lnTo>
                  <a:lnTo>
                    <a:pt x="2233" y="80"/>
                  </a:lnTo>
                  <a:lnTo>
                    <a:pt x="2236" y="104"/>
                  </a:lnTo>
                  <a:lnTo>
                    <a:pt x="2236" y="2821"/>
                  </a:lnTo>
                  <a:lnTo>
                    <a:pt x="2233" y="2845"/>
                  </a:lnTo>
                  <a:lnTo>
                    <a:pt x="2225" y="2867"/>
                  </a:lnTo>
                  <a:lnTo>
                    <a:pt x="2213" y="2886"/>
                  </a:lnTo>
                  <a:lnTo>
                    <a:pt x="2197" y="2901"/>
                  </a:lnTo>
                  <a:lnTo>
                    <a:pt x="2177" y="2914"/>
                  </a:lnTo>
                  <a:lnTo>
                    <a:pt x="2156" y="2921"/>
                  </a:lnTo>
                  <a:lnTo>
                    <a:pt x="2133" y="2924"/>
                  </a:lnTo>
                  <a:lnTo>
                    <a:pt x="103" y="2924"/>
                  </a:lnTo>
                  <a:lnTo>
                    <a:pt x="79" y="2921"/>
                  </a:lnTo>
                  <a:lnTo>
                    <a:pt x="58" y="2914"/>
                  </a:lnTo>
                  <a:lnTo>
                    <a:pt x="39" y="2901"/>
                  </a:lnTo>
                  <a:lnTo>
                    <a:pt x="22" y="2886"/>
                  </a:lnTo>
                  <a:lnTo>
                    <a:pt x="11" y="2867"/>
                  </a:lnTo>
                  <a:lnTo>
                    <a:pt x="2" y="2845"/>
                  </a:lnTo>
                  <a:lnTo>
                    <a:pt x="0" y="2821"/>
                  </a:lnTo>
                  <a:lnTo>
                    <a:pt x="0" y="104"/>
                  </a:lnTo>
                  <a:lnTo>
                    <a:pt x="2" y="80"/>
                  </a:lnTo>
                  <a:lnTo>
                    <a:pt x="11" y="58"/>
                  </a:lnTo>
                  <a:lnTo>
                    <a:pt x="22" y="39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9" name="Freeform 1580"/>
            <p:cNvSpPr>
              <a:spLocks noEditPoints="1"/>
            </p:cNvSpPr>
            <p:nvPr/>
          </p:nvSpPr>
          <p:spPr bwMode="auto">
            <a:xfrm>
              <a:off x="1627188" y="5864225"/>
              <a:ext cx="73025" cy="117475"/>
            </a:xfrm>
            <a:custGeom>
              <a:avLst/>
              <a:gdLst>
                <a:gd name="T0" fmla="*/ 115 w 459"/>
                <a:gd name="T1" fmla="*/ 115 h 745"/>
                <a:gd name="T2" fmla="*/ 115 w 459"/>
                <a:gd name="T3" fmla="*/ 631 h 745"/>
                <a:gd name="T4" fmla="*/ 172 w 459"/>
                <a:gd name="T5" fmla="*/ 631 h 745"/>
                <a:gd name="T6" fmla="*/ 172 w 459"/>
                <a:gd name="T7" fmla="*/ 534 h 745"/>
                <a:gd name="T8" fmla="*/ 174 w 459"/>
                <a:gd name="T9" fmla="*/ 514 h 745"/>
                <a:gd name="T10" fmla="*/ 182 w 459"/>
                <a:gd name="T11" fmla="*/ 496 h 745"/>
                <a:gd name="T12" fmla="*/ 194 w 459"/>
                <a:gd name="T13" fmla="*/ 481 h 745"/>
                <a:gd name="T14" fmla="*/ 208 w 459"/>
                <a:gd name="T15" fmla="*/ 469 h 745"/>
                <a:gd name="T16" fmla="*/ 226 w 459"/>
                <a:gd name="T17" fmla="*/ 462 h 745"/>
                <a:gd name="T18" fmla="*/ 246 w 459"/>
                <a:gd name="T19" fmla="*/ 459 h 745"/>
                <a:gd name="T20" fmla="*/ 344 w 459"/>
                <a:gd name="T21" fmla="*/ 459 h 745"/>
                <a:gd name="T22" fmla="*/ 344 w 459"/>
                <a:gd name="T23" fmla="*/ 115 h 745"/>
                <a:gd name="T24" fmla="*/ 115 w 459"/>
                <a:gd name="T25" fmla="*/ 115 h 745"/>
                <a:gd name="T26" fmla="*/ 74 w 459"/>
                <a:gd name="T27" fmla="*/ 0 h 745"/>
                <a:gd name="T28" fmla="*/ 459 w 459"/>
                <a:gd name="T29" fmla="*/ 0 h 745"/>
                <a:gd name="T30" fmla="*/ 459 w 459"/>
                <a:gd name="T31" fmla="*/ 573 h 745"/>
                <a:gd name="T32" fmla="*/ 287 w 459"/>
                <a:gd name="T33" fmla="*/ 573 h 745"/>
                <a:gd name="T34" fmla="*/ 287 w 459"/>
                <a:gd name="T35" fmla="*/ 671 h 745"/>
                <a:gd name="T36" fmla="*/ 283 w 459"/>
                <a:gd name="T37" fmla="*/ 690 h 745"/>
                <a:gd name="T38" fmla="*/ 276 w 459"/>
                <a:gd name="T39" fmla="*/ 708 h 745"/>
                <a:gd name="T40" fmla="*/ 264 w 459"/>
                <a:gd name="T41" fmla="*/ 723 h 745"/>
                <a:gd name="T42" fmla="*/ 249 w 459"/>
                <a:gd name="T43" fmla="*/ 735 h 745"/>
                <a:gd name="T44" fmla="*/ 231 w 459"/>
                <a:gd name="T45" fmla="*/ 742 h 745"/>
                <a:gd name="T46" fmla="*/ 212 w 459"/>
                <a:gd name="T47" fmla="*/ 745 h 745"/>
                <a:gd name="T48" fmla="*/ 74 w 459"/>
                <a:gd name="T49" fmla="*/ 745 h 745"/>
                <a:gd name="T50" fmla="*/ 54 w 459"/>
                <a:gd name="T51" fmla="*/ 742 h 745"/>
                <a:gd name="T52" fmla="*/ 36 w 459"/>
                <a:gd name="T53" fmla="*/ 735 h 745"/>
                <a:gd name="T54" fmla="*/ 22 w 459"/>
                <a:gd name="T55" fmla="*/ 723 h 745"/>
                <a:gd name="T56" fmla="*/ 10 w 459"/>
                <a:gd name="T57" fmla="*/ 708 h 745"/>
                <a:gd name="T58" fmla="*/ 2 w 459"/>
                <a:gd name="T59" fmla="*/ 690 h 745"/>
                <a:gd name="T60" fmla="*/ 0 w 459"/>
                <a:gd name="T61" fmla="*/ 671 h 745"/>
                <a:gd name="T62" fmla="*/ 0 w 459"/>
                <a:gd name="T63" fmla="*/ 74 h 745"/>
                <a:gd name="T64" fmla="*/ 2 w 459"/>
                <a:gd name="T65" fmla="*/ 55 h 745"/>
                <a:gd name="T66" fmla="*/ 10 w 459"/>
                <a:gd name="T67" fmla="*/ 38 h 745"/>
                <a:gd name="T68" fmla="*/ 22 w 459"/>
                <a:gd name="T69" fmla="*/ 22 h 745"/>
                <a:gd name="T70" fmla="*/ 36 w 459"/>
                <a:gd name="T71" fmla="*/ 10 h 745"/>
                <a:gd name="T72" fmla="*/ 54 w 459"/>
                <a:gd name="T73" fmla="*/ 3 h 745"/>
                <a:gd name="T74" fmla="*/ 74 w 459"/>
                <a:gd name="T75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9" h="745">
                  <a:moveTo>
                    <a:pt x="115" y="115"/>
                  </a:moveTo>
                  <a:lnTo>
                    <a:pt x="115" y="631"/>
                  </a:lnTo>
                  <a:lnTo>
                    <a:pt x="172" y="631"/>
                  </a:lnTo>
                  <a:lnTo>
                    <a:pt x="172" y="534"/>
                  </a:lnTo>
                  <a:lnTo>
                    <a:pt x="174" y="514"/>
                  </a:lnTo>
                  <a:lnTo>
                    <a:pt x="182" y="496"/>
                  </a:lnTo>
                  <a:lnTo>
                    <a:pt x="194" y="481"/>
                  </a:lnTo>
                  <a:lnTo>
                    <a:pt x="208" y="469"/>
                  </a:lnTo>
                  <a:lnTo>
                    <a:pt x="226" y="462"/>
                  </a:lnTo>
                  <a:lnTo>
                    <a:pt x="246" y="459"/>
                  </a:lnTo>
                  <a:lnTo>
                    <a:pt x="344" y="459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74" y="0"/>
                  </a:moveTo>
                  <a:lnTo>
                    <a:pt x="459" y="0"/>
                  </a:lnTo>
                  <a:lnTo>
                    <a:pt x="459" y="573"/>
                  </a:lnTo>
                  <a:lnTo>
                    <a:pt x="287" y="573"/>
                  </a:lnTo>
                  <a:lnTo>
                    <a:pt x="287" y="671"/>
                  </a:lnTo>
                  <a:lnTo>
                    <a:pt x="283" y="690"/>
                  </a:lnTo>
                  <a:lnTo>
                    <a:pt x="276" y="708"/>
                  </a:lnTo>
                  <a:lnTo>
                    <a:pt x="264" y="723"/>
                  </a:lnTo>
                  <a:lnTo>
                    <a:pt x="249" y="735"/>
                  </a:lnTo>
                  <a:lnTo>
                    <a:pt x="231" y="742"/>
                  </a:lnTo>
                  <a:lnTo>
                    <a:pt x="212" y="745"/>
                  </a:lnTo>
                  <a:lnTo>
                    <a:pt x="74" y="745"/>
                  </a:lnTo>
                  <a:lnTo>
                    <a:pt x="54" y="742"/>
                  </a:lnTo>
                  <a:lnTo>
                    <a:pt x="36" y="735"/>
                  </a:lnTo>
                  <a:lnTo>
                    <a:pt x="22" y="723"/>
                  </a:lnTo>
                  <a:lnTo>
                    <a:pt x="10" y="708"/>
                  </a:lnTo>
                  <a:lnTo>
                    <a:pt x="2" y="690"/>
                  </a:lnTo>
                  <a:lnTo>
                    <a:pt x="0" y="671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0" name="Freeform 1581"/>
            <p:cNvSpPr>
              <a:spLocks/>
            </p:cNvSpPr>
            <p:nvPr/>
          </p:nvSpPr>
          <p:spPr bwMode="auto">
            <a:xfrm>
              <a:off x="1654175" y="5891213"/>
              <a:ext cx="19050" cy="36513"/>
            </a:xfrm>
            <a:custGeom>
              <a:avLst/>
              <a:gdLst>
                <a:gd name="T0" fmla="*/ 57 w 115"/>
                <a:gd name="T1" fmla="*/ 0 h 229"/>
                <a:gd name="T2" fmla="*/ 76 w 115"/>
                <a:gd name="T3" fmla="*/ 3 h 229"/>
                <a:gd name="T4" fmla="*/ 92 w 115"/>
                <a:gd name="T5" fmla="*/ 10 h 229"/>
                <a:gd name="T6" fmla="*/ 104 w 115"/>
                <a:gd name="T7" fmla="*/ 22 h 229"/>
                <a:gd name="T8" fmla="*/ 111 w 115"/>
                <a:gd name="T9" fmla="*/ 39 h 229"/>
                <a:gd name="T10" fmla="*/ 115 w 115"/>
                <a:gd name="T11" fmla="*/ 57 h 229"/>
                <a:gd name="T12" fmla="*/ 115 w 115"/>
                <a:gd name="T13" fmla="*/ 172 h 229"/>
                <a:gd name="T14" fmla="*/ 111 w 115"/>
                <a:gd name="T15" fmla="*/ 191 h 229"/>
                <a:gd name="T16" fmla="*/ 104 w 115"/>
                <a:gd name="T17" fmla="*/ 207 h 229"/>
                <a:gd name="T18" fmla="*/ 92 w 115"/>
                <a:gd name="T19" fmla="*/ 219 h 229"/>
                <a:gd name="T20" fmla="*/ 76 w 115"/>
                <a:gd name="T21" fmla="*/ 226 h 229"/>
                <a:gd name="T22" fmla="*/ 57 w 115"/>
                <a:gd name="T23" fmla="*/ 229 h 229"/>
                <a:gd name="T24" fmla="*/ 37 w 115"/>
                <a:gd name="T25" fmla="*/ 226 h 229"/>
                <a:gd name="T26" fmla="*/ 22 w 115"/>
                <a:gd name="T27" fmla="*/ 219 h 229"/>
                <a:gd name="T28" fmla="*/ 9 w 115"/>
                <a:gd name="T29" fmla="*/ 207 h 229"/>
                <a:gd name="T30" fmla="*/ 2 w 115"/>
                <a:gd name="T31" fmla="*/ 191 h 229"/>
                <a:gd name="T32" fmla="*/ 0 w 115"/>
                <a:gd name="T33" fmla="*/ 172 h 229"/>
                <a:gd name="T34" fmla="*/ 0 w 115"/>
                <a:gd name="T35" fmla="*/ 57 h 229"/>
                <a:gd name="T36" fmla="*/ 2 w 115"/>
                <a:gd name="T37" fmla="*/ 39 h 229"/>
                <a:gd name="T38" fmla="*/ 9 w 115"/>
                <a:gd name="T39" fmla="*/ 22 h 229"/>
                <a:gd name="T40" fmla="*/ 22 w 115"/>
                <a:gd name="T41" fmla="*/ 10 h 229"/>
                <a:gd name="T42" fmla="*/ 37 w 115"/>
                <a:gd name="T43" fmla="*/ 3 h 229"/>
                <a:gd name="T44" fmla="*/ 57 w 115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29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5" y="57"/>
                  </a:lnTo>
                  <a:lnTo>
                    <a:pt x="115" y="172"/>
                  </a:lnTo>
                  <a:lnTo>
                    <a:pt x="111" y="191"/>
                  </a:lnTo>
                  <a:lnTo>
                    <a:pt x="104" y="207"/>
                  </a:lnTo>
                  <a:lnTo>
                    <a:pt x="92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9" y="207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1" name="Freeform 1582"/>
            <p:cNvSpPr>
              <a:spLocks noEditPoints="1"/>
            </p:cNvSpPr>
            <p:nvPr/>
          </p:nvSpPr>
          <p:spPr bwMode="auto">
            <a:xfrm>
              <a:off x="1627188" y="6054725"/>
              <a:ext cx="73025" cy="73025"/>
            </a:xfrm>
            <a:custGeom>
              <a:avLst/>
              <a:gdLst>
                <a:gd name="T0" fmla="*/ 115 w 459"/>
                <a:gd name="T1" fmla="*/ 115 h 459"/>
                <a:gd name="T2" fmla="*/ 115 w 459"/>
                <a:gd name="T3" fmla="*/ 344 h 459"/>
                <a:gd name="T4" fmla="*/ 344 w 459"/>
                <a:gd name="T5" fmla="*/ 344 h 459"/>
                <a:gd name="T6" fmla="*/ 344 w 459"/>
                <a:gd name="T7" fmla="*/ 115 h 459"/>
                <a:gd name="T8" fmla="*/ 115 w 459"/>
                <a:gd name="T9" fmla="*/ 115 h 459"/>
                <a:gd name="T10" fmla="*/ 0 w 459"/>
                <a:gd name="T11" fmla="*/ 0 h 459"/>
                <a:gd name="T12" fmla="*/ 459 w 459"/>
                <a:gd name="T13" fmla="*/ 0 h 459"/>
                <a:gd name="T14" fmla="*/ 459 w 459"/>
                <a:gd name="T15" fmla="*/ 459 h 459"/>
                <a:gd name="T16" fmla="*/ 0 w 459"/>
                <a:gd name="T17" fmla="*/ 459 h 459"/>
                <a:gd name="T18" fmla="*/ 0 w 459"/>
                <a:gd name="T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459">
                  <a:moveTo>
                    <a:pt x="115" y="115"/>
                  </a:moveTo>
                  <a:lnTo>
                    <a:pt x="115" y="344"/>
                  </a:lnTo>
                  <a:lnTo>
                    <a:pt x="344" y="344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459" y="0"/>
                  </a:lnTo>
                  <a:lnTo>
                    <a:pt x="459" y="459"/>
                  </a:lnTo>
                  <a:lnTo>
                    <a:pt x="0" y="4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2" name="Freeform 1583"/>
            <p:cNvSpPr>
              <a:spLocks noEditPoints="1"/>
            </p:cNvSpPr>
            <p:nvPr/>
          </p:nvSpPr>
          <p:spPr bwMode="auto">
            <a:xfrm>
              <a:off x="1636713" y="6191250"/>
              <a:ext cx="63500" cy="46038"/>
            </a:xfrm>
            <a:custGeom>
              <a:avLst/>
              <a:gdLst>
                <a:gd name="T0" fmla="*/ 143 w 402"/>
                <a:gd name="T1" fmla="*/ 115 h 287"/>
                <a:gd name="T2" fmla="*/ 132 w 402"/>
                <a:gd name="T3" fmla="*/ 117 h 287"/>
                <a:gd name="T4" fmla="*/ 122 w 402"/>
                <a:gd name="T5" fmla="*/ 123 h 287"/>
                <a:gd name="T6" fmla="*/ 117 w 402"/>
                <a:gd name="T7" fmla="*/ 131 h 287"/>
                <a:gd name="T8" fmla="*/ 115 w 402"/>
                <a:gd name="T9" fmla="*/ 143 h 287"/>
                <a:gd name="T10" fmla="*/ 117 w 402"/>
                <a:gd name="T11" fmla="*/ 155 h 287"/>
                <a:gd name="T12" fmla="*/ 122 w 402"/>
                <a:gd name="T13" fmla="*/ 164 h 287"/>
                <a:gd name="T14" fmla="*/ 132 w 402"/>
                <a:gd name="T15" fmla="*/ 170 h 287"/>
                <a:gd name="T16" fmla="*/ 143 w 402"/>
                <a:gd name="T17" fmla="*/ 172 h 287"/>
                <a:gd name="T18" fmla="*/ 287 w 402"/>
                <a:gd name="T19" fmla="*/ 172 h 287"/>
                <a:gd name="T20" fmla="*/ 287 w 402"/>
                <a:gd name="T21" fmla="*/ 115 h 287"/>
                <a:gd name="T22" fmla="*/ 143 w 402"/>
                <a:gd name="T23" fmla="*/ 115 h 287"/>
                <a:gd name="T24" fmla="*/ 143 w 402"/>
                <a:gd name="T25" fmla="*/ 0 h 287"/>
                <a:gd name="T26" fmla="*/ 402 w 402"/>
                <a:gd name="T27" fmla="*/ 0 h 287"/>
                <a:gd name="T28" fmla="*/ 402 w 402"/>
                <a:gd name="T29" fmla="*/ 287 h 287"/>
                <a:gd name="T30" fmla="*/ 143 w 402"/>
                <a:gd name="T31" fmla="*/ 287 h 287"/>
                <a:gd name="T32" fmla="*/ 114 w 402"/>
                <a:gd name="T33" fmla="*/ 284 h 287"/>
                <a:gd name="T34" fmla="*/ 87 w 402"/>
                <a:gd name="T35" fmla="*/ 275 h 287"/>
                <a:gd name="T36" fmla="*/ 63 w 402"/>
                <a:gd name="T37" fmla="*/ 263 h 287"/>
                <a:gd name="T38" fmla="*/ 41 w 402"/>
                <a:gd name="T39" fmla="*/ 245 h 287"/>
                <a:gd name="T40" fmla="*/ 24 w 402"/>
                <a:gd name="T41" fmla="*/ 224 h 287"/>
                <a:gd name="T42" fmla="*/ 11 w 402"/>
                <a:gd name="T43" fmla="*/ 199 h 287"/>
                <a:gd name="T44" fmla="*/ 2 w 402"/>
                <a:gd name="T45" fmla="*/ 173 h 287"/>
                <a:gd name="T46" fmla="*/ 0 w 402"/>
                <a:gd name="T47" fmla="*/ 143 h 287"/>
                <a:gd name="T48" fmla="*/ 2 w 402"/>
                <a:gd name="T49" fmla="*/ 114 h 287"/>
                <a:gd name="T50" fmla="*/ 11 w 402"/>
                <a:gd name="T51" fmla="*/ 88 h 287"/>
                <a:gd name="T52" fmla="*/ 24 w 402"/>
                <a:gd name="T53" fmla="*/ 63 h 287"/>
                <a:gd name="T54" fmla="*/ 41 w 402"/>
                <a:gd name="T55" fmla="*/ 42 h 287"/>
                <a:gd name="T56" fmla="*/ 63 w 402"/>
                <a:gd name="T57" fmla="*/ 24 h 287"/>
                <a:gd name="T58" fmla="*/ 87 w 402"/>
                <a:gd name="T59" fmla="*/ 11 h 287"/>
                <a:gd name="T60" fmla="*/ 114 w 402"/>
                <a:gd name="T61" fmla="*/ 3 h 287"/>
                <a:gd name="T62" fmla="*/ 143 w 402"/>
                <a:gd name="T6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2" h="287">
                  <a:moveTo>
                    <a:pt x="143" y="115"/>
                  </a:moveTo>
                  <a:lnTo>
                    <a:pt x="132" y="117"/>
                  </a:lnTo>
                  <a:lnTo>
                    <a:pt x="122" y="123"/>
                  </a:lnTo>
                  <a:lnTo>
                    <a:pt x="117" y="131"/>
                  </a:lnTo>
                  <a:lnTo>
                    <a:pt x="115" y="143"/>
                  </a:lnTo>
                  <a:lnTo>
                    <a:pt x="117" y="155"/>
                  </a:lnTo>
                  <a:lnTo>
                    <a:pt x="122" y="164"/>
                  </a:lnTo>
                  <a:lnTo>
                    <a:pt x="132" y="170"/>
                  </a:lnTo>
                  <a:lnTo>
                    <a:pt x="143" y="172"/>
                  </a:lnTo>
                  <a:lnTo>
                    <a:pt x="287" y="172"/>
                  </a:lnTo>
                  <a:lnTo>
                    <a:pt x="287" y="115"/>
                  </a:lnTo>
                  <a:lnTo>
                    <a:pt x="143" y="115"/>
                  </a:lnTo>
                  <a:close/>
                  <a:moveTo>
                    <a:pt x="143" y="0"/>
                  </a:moveTo>
                  <a:lnTo>
                    <a:pt x="402" y="0"/>
                  </a:lnTo>
                  <a:lnTo>
                    <a:pt x="402" y="287"/>
                  </a:lnTo>
                  <a:lnTo>
                    <a:pt x="143" y="287"/>
                  </a:lnTo>
                  <a:lnTo>
                    <a:pt x="114" y="284"/>
                  </a:lnTo>
                  <a:lnTo>
                    <a:pt x="87" y="275"/>
                  </a:lnTo>
                  <a:lnTo>
                    <a:pt x="63" y="263"/>
                  </a:lnTo>
                  <a:lnTo>
                    <a:pt x="41" y="245"/>
                  </a:lnTo>
                  <a:lnTo>
                    <a:pt x="24" y="224"/>
                  </a:lnTo>
                  <a:lnTo>
                    <a:pt x="11" y="199"/>
                  </a:lnTo>
                  <a:lnTo>
                    <a:pt x="2" y="173"/>
                  </a:lnTo>
                  <a:lnTo>
                    <a:pt x="0" y="143"/>
                  </a:lnTo>
                  <a:lnTo>
                    <a:pt x="2" y="114"/>
                  </a:lnTo>
                  <a:lnTo>
                    <a:pt x="11" y="88"/>
                  </a:lnTo>
                  <a:lnTo>
                    <a:pt x="24" y="63"/>
                  </a:lnTo>
                  <a:lnTo>
                    <a:pt x="41" y="42"/>
                  </a:lnTo>
                  <a:lnTo>
                    <a:pt x="63" y="24"/>
                  </a:lnTo>
                  <a:lnTo>
                    <a:pt x="87" y="11"/>
                  </a:lnTo>
                  <a:lnTo>
                    <a:pt x="114" y="3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3" name="Freeform 1584"/>
            <p:cNvSpPr>
              <a:spLocks noEditPoints="1"/>
            </p:cNvSpPr>
            <p:nvPr/>
          </p:nvSpPr>
          <p:spPr bwMode="auto">
            <a:xfrm>
              <a:off x="2090738" y="6164263"/>
              <a:ext cx="46037" cy="73025"/>
            </a:xfrm>
            <a:custGeom>
              <a:avLst/>
              <a:gdLst>
                <a:gd name="T0" fmla="*/ 115 w 287"/>
                <a:gd name="T1" fmla="*/ 115 h 459"/>
                <a:gd name="T2" fmla="*/ 115 w 287"/>
                <a:gd name="T3" fmla="*/ 344 h 459"/>
                <a:gd name="T4" fmla="*/ 172 w 287"/>
                <a:gd name="T5" fmla="*/ 344 h 459"/>
                <a:gd name="T6" fmla="*/ 172 w 287"/>
                <a:gd name="T7" fmla="*/ 115 h 459"/>
                <a:gd name="T8" fmla="*/ 115 w 287"/>
                <a:gd name="T9" fmla="*/ 115 h 459"/>
                <a:gd name="T10" fmla="*/ 0 w 287"/>
                <a:gd name="T11" fmla="*/ 0 h 459"/>
                <a:gd name="T12" fmla="*/ 287 w 287"/>
                <a:gd name="T13" fmla="*/ 0 h 459"/>
                <a:gd name="T14" fmla="*/ 287 w 287"/>
                <a:gd name="T15" fmla="*/ 459 h 459"/>
                <a:gd name="T16" fmla="*/ 0 w 287"/>
                <a:gd name="T17" fmla="*/ 459 h 459"/>
                <a:gd name="T18" fmla="*/ 0 w 287"/>
                <a:gd name="T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459">
                  <a:moveTo>
                    <a:pt x="115" y="115"/>
                  </a:moveTo>
                  <a:lnTo>
                    <a:pt x="115" y="344"/>
                  </a:lnTo>
                  <a:lnTo>
                    <a:pt x="172" y="344"/>
                  </a:lnTo>
                  <a:lnTo>
                    <a:pt x="172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287" y="0"/>
                  </a:lnTo>
                  <a:lnTo>
                    <a:pt x="287" y="459"/>
                  </a:lnTo>
                  <a:lnTo>
                    <a:pt x="0" y="4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4" name="Freeform 1585"/>
            <p:cNvSpPr>
              <a:spLocks noEditPoints="1"/>
            </p:cNvSpPr>
            <p:nvPr/>
          </p:nvSpPr>
          <p:spPr bwMode="auto">
            <a:xfrm>
              <a:off x="1754188" y="5908675"/>
              <a:ext cx="282575" cy="282575"/>
            </a:xfrm>
            <a:custGeom>
              <a:avLst/>
              <a:gdLst>
                <a:gd name="T0" fmla="*/ 749 w 1776"/>
                <a:gd name="T1" fmla="*/ 127 h 1777"/>
                <a:gd name="T2" fmla="*/ 557 w 1776"/>
                <a:gd name="T3" fmla="*/ 189 h 1777"/>
                <a:gd name="T4" fmla="*/ 390 w 1776"/>
                <a:gd name="T5" fmla="*/ 298 h 1777"/>
                <a:gd name="T6" fmla="*/ 256 w 1776"/>
                <a:gd name="T7" fmla="*/ 444 h 1777"/>
                <a:gd name="T8" fmla="*/ 162 w 1776"/>
                <a:gd name="T9" fmla="*/ 620 h 1777"/>
                <a:gd name="T10" fmla="*/ 117 w 1776"/>
                <a:gd name="T11" fmla="*/ 818 h 1777"/>
                <a:gd name="T12" fmla="*/ 127 w 1776"/>
                <a:gd name="T13" fmla="*/ 1026 h 1777"/>
                <a:gd name="T14" fmla="*/ 189 w 1776"/>
                <a:gd name="T15" fmla="*/ 1218 h 1777"/>
                <a:gd name="T16" fmla="*/ 297 w 1776"/>
                <a:gd name="T17" fmla="*/ 1386 h 1777"/>
                <a:gd name="T18" fmla="*/ 442 w 1776"/>
                <a:gd name="T19" fmla="*/ 1520 h 1777"/>
                <a:gd name="T20" fmla="*/ 619 w 1776"/>
                <a:gd name="T21" fmla="*/ 1613 h 1777"/>
                <a:gd name="T22" fmla="*/ 818 w 1776"/>
                <a:gd name="T23" fmla="*/ 1659 h 1777"/>
                <a:gd name="T24" fmla="*/ 1026 w 1776"/>
                <a:gd name="T25" fmla="*/ 1650 h 1777"/>
                <a:gd name="T26" fmla="*/ 1218 w 1776"/>
                <a:gd name="T27" fmla="*/ 1587 h 1777"/>
                <a:gd name="T28" fmla="*/ 1385 w 1776"/>
                <a:gd name="T29" fmla="*/ 1479 h 1777"/>
                <a:gd name="T30" fmla="*/ 1519 w 1776"/>
                <a:gd name="T31" fmla="*/ 1333 h 1777"/>
                <a:gd name="T32" fmla="*/ 1613 w 1776"/>
                <a:gd name="T33" fmla="*/ 1157 h 1777"/>
                <a:gd name="T34" fmla="*/ 1659 w 1776"/>
                <a:gd name="T35" fmla="*/ 959 h 1777"/>
                <a:gd name="T36" fmla="*/ 1649 w 1776"/>
                <a:gd name="T37" fmla="*/ 750 h 1777"/>
                <a:gd name="T38" fmla="*/ 1587 w 1776"/>
                <a:gd name="T39" fmla="*/ 558 h 1777"/>
                <a:gd name="T40" fmla="*/ 1478 w 1776"/>
                <a:gd name="T41" fmla="*/ 391 h 1777"/>
                <a:gd name="T42" fmla="*/ 1332 w 1776"/>
                <a:gd name="T43" fmla="*/ 257 h 1777"/>
                <a:gd name="T44" fmla="*/ 1156 w 1776"/>
                <a:gd name="T45" fmla="*/ 163 h 1777"/>
                <a:gd name="T46" fmla="*/ 957 w 1776"/>
                <a:gd name="T47" fmla="*/ 117 h 1777"/>
                <a:gd name="T48" fmla="*/ 964 w 1776"/>
                <a:gd name="T49" fmla="*/ 3 h 1777"/>
                <a:gd name="T50" fmla="*/ 1181 w 1776"/>
                <a:gd name="T51" fmla="*/ 50 h 1777"/>
                <a:gd name="T52" fmla="*/ 1375 w 1776"/>
                <a:gd name="T53" fmla="*/ 148 h 1777"/>
                <a:gd name="T54" fmla="*/ 1540 w 1776"/>
                <a:gd name="T55" fmla="*/ 287 h 1777"/>
                <a:gd name="T56" fmla="*/ 1666 w 1776"/>
                <a:gd name="T57" fmla="*/ 463 h 1777"/>
                <a:gd name="T58" fmla="*/ 1747 w 1776"/>
                <a:gd name="T59" fmla="*/ 665 h 1777"/>
                <a:gd name="T60" fmla="*/ 1776 w 1776"/>
                <a:gd name="T61" fmla="*/ 888 h 1777"/>
                <a:gd name="T62" fmla="*/ 1747 w 1776"/>
                <a:gd name="T63" fmla="*/ 1112 h 1777"/>
                <a:gd name="T64" fmla="*/ 1666 w 1776"/>
                <a:gd name="T65" fmla="*/ 1314 h 1777"/>
                <a:gd name="T66" fmla="*/ 1540 w 1776"/>
                <a:gd name="T67" fmla="*/ 1489 h 1777"/>
                <a:gd name="T68" fmla="*/ 1375 w 1776"/>
                <a:gd name="T69" fmla="*/ 1629 h 1777"/>
                <a:gd name="T70" fmla="*/ 1181 w 1776"/>
                <a:gd name="T71" fmla="*/ 1727 h 1777"/>
                <a:gd name="T72" fmla="*/ 964 w 1776"/>
                <a:gd name="T73" fmla="*/ 1774 h 1777"/>
                <a:gd name="T74" fmla="*/ 737 w 1776"/>
                <a:gd name="T75" fmla="*/ 1764 h 1777"/>
                <a:gd name="T76" fmla="*/ 527 w 1776"/>
                <a:gd name="T77" fmla="*/ 1700 h 1777"/>
                <a:gd name="T78" fmla="*/ 341 w 1776"/>
                <a:gd name="T79" fmla="*/ 1587 h 1777"/>
                <a:gd name="T80" fmla="*/ 189 w 1776"/>
                <a:gd name="T81" fmla="*/ 1435 h 1777"/>
                <a:gd name="T82" fmla="*/ 77 w 1776"/>
                <a:gd name="T83" fmla="*/ 1250 h 1777"/>
                <a:gd name="T84" fmla="*/ 12 w 1776"/>
                <a:gd name="T85" fmla="*/ 1039 h 1777"/>
                <a:gd name="T86" fmla="*/ 3 w 1776"/>
                <a:gd name="T87" fmla="*/ 812 h 1777"/>
                <a:gd name="T88" fmla="*/ 50 w 1776"/>
                <a:gd name="T89" fmla="*/ 595 h 1777"/>
                <a:gd name="T90" fmla="*/ 146 w 1776"/>
                <a:gd name="T91" fmla="*/ 401 h 1777"/>
                <a:gd name="T92" fmla="*/ 286 w 1776"/>
                <a:gd name="T93" fmla="*/ 236 h 1777"/>
                <a:gd name="T94" fmla="*/ 461 w 1776"/>
                <a:gd name="T95" fmla="*/ 110 h 1777"/>
                <a:gd name="T96" fmla="*/ 664 w 1776"/>
                <a:gd name="T97" fmla="*/ 29 h 1777"/>
                <a:gd name="T98" fmla="*/ 887 w 1776"/>
                <a:gd name="T99" fmla="*/ 0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76" h="1777">
                  <a:moveTo>
                    <a:pt x="887" y="114"/>
                  </a:moveTo>
                  <a:lnTo>
                    <a:pt x="818" y="117"/>
                  </a:lnTo>
                  <a:lnTo>
                    <a:pt x="749" y="127"/>
                  </a:lnTo>
                  <a:lnTo>
                    <a:pt x="683" y="142"/>
                  </a:lnTo>
                  <a:lnTo>
                    <a:pt x="619" y="163"/>
                  </a:lnTo>
                  <a:lnTo>
                    <a:pt x="557" y="189"/>
                  </a:lnTo>
                  <a:lnTo>
                    <a:pt x="499" y="221"/>
                  </a:lnTo>
                  <a:lnTo>
                    <a:pt x="442" y="257"/>
                  </a:lnTo>
                  <a:lnTo>
                    <a:pt x="390" y="298"/>
                  </a:lnTo>
                  <a:lnTo>
                    <a:pt x="341" y="343"/>
                  </a:lnTo>
                  <a:lnTo>
                    <a:pt x="297" y="391"/>
                  </a:lnTo>
                  <a:lnTo>
                    <a:pt x="256" y="444"/>
                  </a:lnTo>
                  <a:lnTo>
                    <a:pt x="220" y="499"/>
                  </a:lnTo>
                  <a:lnTo>
                    <a:pt x="189" y="558"/>
                  </a:lnTo>
                  <a:lnTo>
                    <a:pt x="162" y="620"/>
                  </a:lnTo>
                  <a:lnTo>
                    <a:pt x="141" y="683"/>
                  </a:lnTo>
                  <a:lnTo>
                    <a:pt x="127" y="750"/>
                  </a:lnTo>
                  <a:lnTo>
                    <a:pt x="117" y="818"/>
                  </a:lnTo>
                  <a:lnTo>
                    <a:pt x="114" y="888"/>
                  </a:lnTo>
                  <a:lnTo>
                    <a:pt x="117" y="959"/>
                  </a:lnTo>
                  <a:lnTo>
                    <a:pt x="127" y="1026"/>
                  </a:lnTo>
                  <a:lnTo>
                    <a:pt x="141" y="1093"/>
                  </a:lnTo>
                  <a:lnTo>
                    <a:pt x="162" y="1157"/>
                  </a:lnTo>
                  <a:lnTo>
                    <a:pt x="189" y="1218"/>
                  </a:lnTo>
                  <a:lnTo>
                    <a:pt x="220" y="1278"/>
                  </a:lnTo>
                  <a:lnTo>
                    <a:pt x="256" y="1333"/>
                  </a:lnTo>
                  <a:lnTo>
                    <a:pt x="297" y="1386"/>
                  </a:lnTo>
                  <a:lnTo>
                    <a:pt x="341" y="1434"/>
                  </a:lnTo>
                  <a:lnTo>
                    <a:pt x="390" y="1479"/>
                  </a:lnTo>
                  <a:lnTo>
                    <a:pt x="442" y="1520"/>
                  </a:lnTo>
                  <a:lnTo>
                    <a:pt x="499" y="1556"/>
                  </a:lnTo>
                  <a:lnTo>
                    <a:pt x="557" y="1587"/>
                  </a:lnTo>
                  <a:lnTo>
                    <a:pt x="619" y="1613"/>
                  </a:lnTo>
                  <a:lnTo>
                    <a:pt x="683" y="1634"/>
                  </a:lnTo>
                  <a:lnTo>
                    <a:pt x="749" y="1650"/>
                  </a:lnTo>
                  <a:lnTo>
                    <a:pt x="818" y="1659"/>
                  </a:lnTo>
                  <a:lnTo>
                    <a:pt x="887" y="1662"/>
                  </a:lnTo>
                  <a:lnTo>
                    <a:pt x="957" y="1659"/>
                  </a:lnTo>
                  <a:lnTo>
                    <a:pt x="1026" y="1650"/>
                  </a:lnTo>
                  <a:lnTo>
                    <a:pt x="1092" y="1634"/>
                  </a:lnTo>
                  <a:lnTo>
                    <a:pt x="1156" y="1613"/>
                  </a:lnTo>
                  <a:lnTo>
                    <a:pt x="1218" y="1587"/>
                  </a:lnTo>
                  <a:lnTo>
                    <a:pt x="1276" y="1556"/>
                  </a:lnTo>
                  <a:lnTo>
                    <a:pt x="1332" y="1520"/>
                  </a:lnTo>
                  <a:lnTo>
                    <a:pt x="1385" y="1479"/>
                  </a:lnTo>
                  <a:lnTo>
                    <a:pt x="1434" y="1434"/>
                  </a:lnTo>
                  <a:lnTo>
                    <a:pt x="1478" y="1386"/>
                  </a:lnTo>
                  <a:lnTo>
                    <a:pt x="1519" y="1333"/>
                  </a:lnTo>
                  <a:lnTo>
                    <a:pt x="1556" y="1278"/>
                  </a:lnTo>
                  <a:lnTo>
                    <a:pt x="1587" y="1218"/>
                  </a:lnTo>
                  <a:lnTo>
                    <a:pt x="1613" y="1157"/>
                  </a:lnTo>
                  <a:lnTo>
                    <a:pt x="1634" y="1093"/>
                  </a:lnTo>
                  <a:lnTo>
                    <a:pt x="1649" y="1026"/>
                  </a:lnTo>
                  <a:lnTo>
                    <a:pt x="1659" y="959"/>
                  </a:lnTo>
                  <a:lnTo>
                    <a:pt x="1662" y="888"/>
                  </a:lnTo>
                  <a:lnTo>
                    <a:pt x="1659" y="818"/>
                  </a:lnTo>
                  <a:lnTo>
                    <a:pt x="1649" y="750"/>
                  </a:lnTo>
                  <a:lnTo>
                    <a:pt x="1634" y="683"/>
                  </a:lnTo>
                  <a:lnTo>
                    <a:pt x="1613" y="620"/>
                  </a:lnTo>
                  <a:lnTo>
                    <a:pt x="1587" y="558"/>
                  </a:lnTo>
                  <a:lnTo>
                    <a:pt x="1556" y="499"/>
                  </a:lnTo>
                  <a:lnTo>
                    <a:pt x="1519" y="444"/>
                  </a:lnTo>
                  <a:lnTo>
                    <a:pt x="1478" y="391"/>
                  </a:lnTo>
                  <a:lnTo>
                    <a:pt x="1434" y="343"/>
                  </a:lnTo>
                  <a:lnTo>
                    <a:pt x="1385" y="298"/>
                  </a:lnTo>
                  <a:lnTo>
                    <a:pt x="1332" y="257"/>
                  </a:lnTo>
                  <a:lnTo>
                    <a:pt x="1276" y="221"/>
                  </a:lnTo>
                  <a:lnTo>
                    <a:pt x="1218" y="189"/>
                  </a:lnTo>
                  <a:lnTo>
                    <a:pt x="1156" y="163"/>
                  </a:lnTo>
                  <a:lnTo>
                    <a:pt x="1092" y="142"/>
                  </a:lnTo>
                  <a:lnTo>
                    <a:pt x="1026" y="127"/>
                  </a:lnTo>
                  <a:lnTo>
                    <a:pt x="957" y="117"/>
                  </a:lnTo>
                  <a:lnTo>
                    <a:pt x="887" y="114"/>
                  </a:lnTo>
                  <a:close/>
                  <a:moveTo>
                    <a:pt x="887" y="0"/>
                  </a:moveTo>
                  <a:lnTo>
                    <a:pt x="964" y="3"/>
                  </a:lnTo>
                  <a:lnTo>
                    <a:pt x="1039" y="12"/>
                  </a:lnTo>
                  <a:lnTo>
                    <a:pt x="1110" y="29"/>
                  </a:lnTo>
                  <a:lnTo>
                    <a:pt x="1181" y="50"/>
                  </a:lnTo>
                  <a:lnTo>
                    <a:pt x="1248" y="77"/>
                  </a:lnTo>
                  <a:lnTo>
                    <a:pt x="1314" y="110"/>
                  </a:lnTo>
                  <a:lnTo>
                    <a:pt x="1375" y="148"/>
                  </a:lnTo>
                  <a:lnTo>
                    <a:pt x="1434" y="189"/>
                  </a:lnTo>
                  <a:lnTo>
                    <a:pt x="1489" y="236"/>
                  </a:lnTo>
                  <a:lnTo>
                    <a:pt x="1540" y="287"/>
                  </a:lnTo>
                  <a:lnTo>
                    <a:pt x="1586" y="342"/>
                  </a:lnTo>
                  <a:lnTo>
                    <a:pt x="1628" y="401"/>
                  </a:lnTo>
                  <a:lnTo>
                    <a:pt x="1666" y="463"/>
                  </a:lnTo>
                  <a:lnTo>
                    <a:pt x="1698" y="527"/>
                  </a:lnTo>
                  <a:lnTo>
                    <a:pt x="1725" y="595"/>
                  </a:lnTo>
                  <a:lnTo>
                    <a:pt x="1747" y="665"/>
                  </a:lnTo>
                  <a:lnTo>
                    <a:pt x="1763" y="738"/>
                  </a:lnTo>
                  <a:lnTo>
                    <a:pt x="1772" y="812"/>
                  </a:lnTo>
                  <a:lnTo>
                    <a:pt x="1776" y="888"/>
                  </a:lnTo>
                  <a:lnTo>
                    <a:pt x="1772" y="965"/>
                  </a:lnTo>
                  <a:lnTo>
                    <a:pt x="1763" y="1039"/>
                  </a:lnTo>
                  <a:lnTo>
                    <a:pt x="1747" y="1112"/>
                  </a:lnTo>
                  <a:lnTo>
                    <a:pt x="1725" y="1182"/>
                  </a:lnTo>
                  <a:lnTo>
                    <a:pt x="1698" y="1250"/>
                  </a:lnTo>
                  <a:lnTo>
                    <a:pt x="1666" y="1314"/>
                  </a:lnTo>
                  <a:lnTo>
                    <a:pt x="1628" y="1376"/>
                  </a:lnTo>
                  <a:lnTo>
                    <a:pt x="1586" y="1435"/>
                  </a:lnTo>
                  <a:lnTo>
                    <a:pt x="1540" y="1489"/>
                  </a:lnTo>
                  <a:lnTo>
                    <a:pt x="1489" y="1540"/>
                  </a:lnTo>
                  <a:lnTo>
                    <a:pt x="1434" y="1587"/>
                  </a:lnTo>
                  <a:lnTo>
                    <a:pt x="1375" y="1629"/>
                  </a:lnTo>
                  <a:lnTo>
                    <a:pt x="1314" y="1667"/>
                  </a:lnTo>
                  <a:lnTo>
                    <a:pt x="1248" y="1700"/>
                  </a:lnTo>
                  <a:lnTo>
                    <a:pt x="1181" y="1727"/>
                  </a:lnTo>
                  <a:lnTo>
                    <a:pt x="1110" y="1748"/>
                  </a:lnTo>
                  <a:lnTo>
                    <a:pt x="1039" y="1764"/>
                  </a:lnTo>
                  <a:lnTo>
                    <a:pt x="964" y="1774"/>
                  </a:lnTo>
                  <a:lnTo>
                    <a:pt x="887" y="1777"/>
                  </a:lnTo>
                  <a:lnTo>
                    <a:pt x="811" y="1774"/>
                  </a:lnTo>
                  <a:lnTo>
                    <a:pt x="737" y="1764"/>
                  </a:lnTo>
                  <a:lnTo>
                    <a:pt x="664" y="1748"/>
                  </a:lnTo>
                  <a:lnTo>
                    <a:pt x="595" y="1727"/>
                  </a:lnTo>
                  <a:lnTo>
                    <a:pt x="527" y="1700"/>
                  </a:lnTo>
                  <a:lnTo>
                    <a:pt x="461" y="1667"/>
                  </a:lnTo>
                  <a:lnTo>
                    <a:pt x="400" y="1629"/>
                  </a:lnTo>
                  <a:lnTo>
                    <a:pt x="341" y="1587"/>
                  </a:lnTo>
                  <a:lnTo>
                    <a:pt x="286" y="1540"/>
                  </a:lnTo>
                  <a:lnTo>
                    <a:pt x="236" y="1489"/>
                  </a:lnTo>
                  <a:lnTo>
                    <a:pt x="189" y="1435"/>
                  </a:lnTo>
                  <a:lnTo>
                    <a:pt x="146" y="1376"/>
                  </a:lnTo>
                  <a:lnTo>
                    <a:pt x="109" y="1314"/>
                  </a:lnTo>
                  <a:lnTo>
                    <a:pt x="77" y="1250"/>
                  </a:lnTo>
                  <a:lnTo>
                    <a:pt x="50" y="1182"/>
                  </a:lnTo>
                  <a:lnTo>
                    <a:pt x="28" y="1112"/>
                  </a:lnTo>
                  <a:lnTo>
                    <a:pt x="12" y="1039"/>
                  </a:lnTo>
                  <a:lnTo>
                    <a:pt x="3" y="965"/>
                  </a:lnTo>
                  <a:lnTo>
                    <a:pt x="0" y="888"/>
                  </a:lnTo>
                  <a:lnTo>
                    <a:pt x="3" y="812"/>
                  </a:lnTo>
                  <a:lnTo>
                    <a:pt x="12" y="738"/>
                  </a:lnTo>
                  <a:lnTo>
                    <a:pt x="28" y="665"/>
                  </a:lnTo>
                  <a:lnTo>
                    <a:pt x="50" y="595"/>
                  </a:lnTo>
                  <a:lnTo>
                    <a:pt x="77" y="527"/>
                  </a:lnTo>
                  <a:lnTo>
                    <a:pt x="109" y="463"/>
                  </a:lnTo>
                  <a:lnTo>
                    <a:pt x="146" y="401"/>
                  </a:lnTo>
                  <a:lnTo>
                    <a:pt x="189" y="342"/>
                  </a:lnTo>
                  <a:lnTo>
                    <a:pt x="236" y="287"/>
                  </a:lnTo>
                  <a:lnTo>
                    <a:pt x="286" y="236"/>
                  </a:lnTo>
                  <a:lnTo>
                    <a:pt x="341" y="189"/>
                  </a:lnTo>
                  <a:lnTo>
                    <a:pt x="400" y="148"/>
                  </a:lnTo>
                  <a:lnTo>
                    <a:pt x="461" y="110"/>
                  </a:lnTo>
                  <a:lnTo>
                    <a:pt x="527" y="77"/>
                  </a:lnTo>
                  <a:lnTo>
                    <a:pt x="595" y="50"/>
                  </a:lnTo>
                  <a:lnTo>
                    <a:pt x="664" y="29"/>
                  </a:lnTo>
                  <a:lnTo>
                    <a:pt x="737" y="12"/>
                  </a:lnTo>
                  <a:lnTo>
                    <a:pt x="811" y="3"/>
                  </a:lnTo>
                  <a:lnTo>
                    <a:pt x="8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5" name="Freeform 1586"/>
            <p:cNvSpPr>
              <a:spLocks noEditPoints="1"/>
            </p:cNvSpPr>
            <p:nvPr/>
          </p:nvSpPr>
          <p:spPr bwMode="auto">
            <a:xfrm>
              <a:off x="1790700" y="5945188"/>
              <a:ext cx="209550" cy="209550"/>
            </a:xfrm>
            <a:custGeom>
              <a:avLst/>
              <a:gdLst>
                <a:gd name="T0" fmla="*/ 543 w 1318"/>
                <a:gd name="T1" fmla="*/ 127 h 1319"/>
                <a:gd name="T2" fmla="*/ 384 w 1318"/>
                <a:gd name="T3" fmla="*/ 190 h 1319"/>
                <a:gd name="T4" fmla="*/ 255 w 1318"/>
                <a:gd name="T5" fmla="*/ 295 h 1319"/>
                <a:gd name="T6" fmla="*/ 162 w 1318"/>
                <a:gd name="T7" fmla="*/ 436 h 1319"/>
                <a:gd name="T8" fmla="*/ 118 w 1318"/>
                <a:gd name="T9" fmla="*/ 600 h 1319"/>
                <a:gd name="T10" fmla="*/ 127 w 1318"/>
                <a:gd name="T11" fmla="*/ 776 h 1319"/>
                <a:gd name="T12" fmla="*/ 188 w 1318"/>
                <a:gd name="T13" fmla="*/ 933 h 1319"/>
                <a:gd name="T14" fmla="*/ 295 w 1318"/>
                <a:gd name="T15" fmla="*/ 1062 h 1319"/>
                <a:gd name="T16" fmla="*/ 434 w 1318"/>
                <a:gd name="T17" fmla="*/ 1155 h 1319"/>
                <a:gd name="T18" fmla="*/ 600 w 1318"/>
                <a:gd name="T19" fmla="*/ 1201 h 1319"/>
                <a:gd name="T20" fmla="*/ 774 w 1318"/>
                <a:gd name="T21" fmla="*/ 1191 h 1319"/>
                <a:gd name="T22" fmla="*/ 933 w 1318"/>
                <a:gd name="T23" fmla="*/ 1129 h 1319"/>
                <a:gd name="T24" fmla="*/ 1062 w 1318"/>
                <a:gd name="T25" fmla="*/ 1024 h 1319"/>
                <a:gd name="T26" fmla="*/ 1155 w 1318"/>
                <a:gd name="T27" fmla="*/ 883 h 1319"/>
                <a:gd name="T28" fmla="*/ 1199 w 1318"/>
                <a:gd name="T29" fmla="*/ 718 h 1319"/>
                <a:gd name="T30" fmla="*/ 1190 w 1318"/>
                <a:gd name="T31" fmla="*/ 543 h 1319"/>
                <a:gd name="T32" fmla="*/ 1128 w 1318"/>
                <a:gd name="T33" fmla="*/ 386 h 1319"/>
                <a:gd name="T34" fmla="*/ 1022 w 1318"/>
                <a:gd name="T35" fmla="*/ 256 h 1319"/>
                <a:gd name="T36" fmla="*/ 883 w 1318"/>
                <a:gd name="T37" fmla="*/ 164 h 1319"/>
                <a:gd name="T38" fmla="*/ 718 w 1318"/>
                <a:gd name="T39" fmla="*/ 118 h 1319"/>
                <a:gd name="T40" fmla="*/ 722 w 1318"/>
                <a:gd name="T41" fmla="*/ 3 h 1319"/>
                <a:gd name="T42" fmla="*/ 900 w 1318"/>
                <a:gd name="T43" fmla="*/ 47 h 1319"/>
                <a:gd name="T44" fmla="*/ 1057 w 1318"/>
                <a:gd name="T45" fmla="*/ 136 h 1319"/>
                <a:gd name="T46" fmla="*/ 1183 w 1318"/>
                <a:gd name="T47" fmla="*/ 262 h 1319"/>
                <a:gd name="T48" fmla="*/ 1271 w 1318"/>
                <a:gd name="T49" fmla="*/ 418 h 1319"/>
                <a:gd name="T50" fmla="*/ 1315 w 1318"/>
                <a:gd name="T51" fmla="*/ 596 h 1319"/>
                <a:gd name="T52" fmla="*/ 1306 w 1318"/>
                <a:gd name="T53" fmla="*/ 784 h 1319"/>
                <a:gd name="T54" fmla="*/ 1246 w 1318"/>
                <a:gd name="T55" fmla="*/ 956 h 1319"/>
                <a:gd name="T56" fmla="*/ 1144 w 1318"/>
                <a:gd name="T57" fmla="*/ 1103 h 1319"/>
                <a:gd name="T58" fmla="*/ 1007 w 1318"/>
                <a:gd name="T59" fmla="*/ 1218 h 1319"/>
                <a:gd name="T60" fmla="*/ 843 w 1318"/>
                <a:gd name="T61" fmla="*/ 1293 h 1319"/>
                <a:gd name="T62" fmla="*/ 658 w 1318"/>
                <a:gd name="T63" fmla="*/ 1319 h 1319"/>
                <a:gd name="T64" fmla="*/ 475 w 1318"/>
                <a:gd name="T65" fmla="*/ 1293 h 1319"/>
                <a:gd name="T66" fmla="*/ 310 w 1318"/>
                <a:gd name="T67" fmla="*/ 1218 h 1319"/>
                <a:gd name="T68" fmla="*/ 173 w 1318"/>
                <a:gd name="T69" fmla="*/ 1103 h 1319"/>
                <a:gd name="T70" fmla="*/ 71 w 1318"/>
                <a:gd name="T71" fmla="*/ 956 h 1319"/>
                <a:gd name="T72" fmla="*/ 11 w 1318"/>
                <a:gd name="T73" fmla="*/ 784 h 1319"/>
                <a:gd name="T74" fmla="*/ 2 w 1318"/>
                <a:gd name="T75" fmla="*/ 596 h 1319"/>
                <a:gd name="T76" fmla="*/ 46 w 1318"/>
                <a:gd name="T77" fmla="*/ 418 h 1319"/>
                <a:gd name="T78" fmla="*/ 134 w 1318"/>
                <a:gd name="T79" fmla="*/ 262 h 1319"/>
                <a:gd name="T80" fmla="*/ 261 w 1318"/>
                <a:gd name="T81" fmla="*/ 136 h 1319"/>
                <a:gd name="T82" fmla="*/ 417 w 1318"/>
                <a:gd name="T83" fmla="*/ 47 h 1319"/>
                <a:gd name="T84" fmla="*/ 596 w 1318"/>
                <a:gd name="T85" fmla="*/ 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8" h="1319">
                  <a:moveTo>
                    <a:pt x="658" y="115"/>
                  </a:moveTo>
                  <a:lnTo>
                    <a:pt x="600" y="118"/>
                  </a:lnTo>
                  <a:lnTo>
                    <a:pt x="543" y="127"/>
                  </a:lnTo>
                  <a:lnTo>
                    <a:pt x="488" y="143"/>
                  </a:lnTo>
                  <a:lnTo>
                    <a:pt x="434" y="164"/>
                  </a:lnTo>
                  <a:lnTo>
                    <a:pt x="384" y="190"/>
                  </a:lnTo>
                  <a:lnTo>
                    <a:pt x="339" y="221"/>
                  </a:lnTo>
                  <a:lnTo>
                    <a:pt x="295" y="256"/>
                  </a:lnTo>
                  <a:lnTo>
                    <a:pt x="255" y="295"/>
                  </a:lnTo>
                  <a:lnTo>
                    <a:pt x="220" y="339"/>
                  </a:lnTo>
                  <a:lnTo>
                    <a:pt x="188" y="386"/>
                  </a:lnTo>
                  <a:lnTo>
                    <a:pt x="162" y="436"/>
                  </a:lnTo>
                  <a:lnTo>
                    <a:pt x="142" y="488"/>
                  </a:lnTo>
                  <a:lnTo>
                    <a:pt x="127" y="543"/>
                  </a:lnTo>
                  <a:lnTo>
                    <a:pt x="118" y="600"/>
                  </a:lnTo>
                  <a:lnTo>
                    <a:pt x="114" y="659"/>
                  </a:lnTo>
                  <a:lnTo>
                    <a:pt x="118" y="718"/>
                  </a:lnTo>
                  <a:lnTo>
                    <a:pt x="127" y="776"/>
                  </a:lnTo>
                  <a:lnTo>
                    <a:pt x="142" y="831"/>
                  </a:lnTo>
                  <a:lnTo>
                    <a:pt x="162" y="883"/>
                  </a:lnTo>
                  <a:lnTo>
                    <a:pt x="188" y="933"/>
                  </a:lnTo>
                  <a:lnTo>
                    <a:pt x="220" y="980"/>
                  </a:lnTo>
                  <a:lnTo>
                    <a:pt x="255" y="1024"/>
                  </a:lnTo>
                  <a:lnTo>
                    <a:pt x="295" y="1062"/>
                  </a:lnTo>
                  <a:lnTo>
                    <a:pt x="339" y="1098"/>
                  </a:lnTo>
                  <a:lnTo>
                    <a:pt x="384" y="1129"/>
                  </a:lnTo>
                  <a:lnTo>
                    <a:pt x="434" y="1155"/>
                  </a:lnTo>
                  <a:lnTo>
                    <a:pt x="488" y="1176"/>
                  </a:lnTo>
                  <a:lnTo>
                    <a:pt x="543" y="1191"/>
                  </a:lnTo>
                  <a:lnTo>
                    <a:pt x="600" y="1201"/>
                  </a:lnTo>
                  <a:lnTo>
                    <a:pt x="658" y="1204"/>
                  </a:lnTo>
                  <a:lnTo>
                    <a:pt x="718" y="1201"/>
                  </a:lnTo>
                  <a:lnTo>
                    <a:pt x="774" y="1191"/>
                  </a:lnTo>
                  <a:lnTo>
                    <a:pt x="829" y="1176"/>
                  </a:lnTo>
                  <a:lnTo>
                    <a:pt x="883" y="1155"/>
                  </a:lnTo>
                  <a:lnTo>
                    <a:pt x="933" y="1129"/>
                  </a:lnTo>
                  <a:lnTo>
                    <a:pt x="979" y="1098"/>
                  </a:lnTo>
                  <a:lnTo>
                    <a:pt x="1022" y="1062"/>
                  </a:lnTo>
                  <a:lnTo>
                    <a:pt x="1062" y="1024"/>
                  </a:lnTo>
                  <a:lnTo>
                    <a:pt x="1097" y="980"/>
                  </a:lnTo>
                  <a:lnTo>
                    <a:pt x="1128" y="933"/>
                  </a:lnTo>
                  <a:lnTo>
                    <a:pt x="1155" y="883"/>
                  </a:lnTo>
                  <a:lnTo>
                    <a:pt x="1175" y="831"/>
                  </a:lnTo>
                  <a:lnTo>
                    <a:pt x="1190" y="776"/>
                  </a:lnTo>
                  <a:lnTo>
                    <a:pt x="1199" y="718"/>
                  </a:lnTo>
                  <a:lnTo>
                    <a:pt x="1204" y="659"/>
                  </a:lnTo>
                  <a:lnTo>
                    <a:pt x="1199" y="600"/>
                  </a:lnTo>
                  <a:lnTo>
                    <a:pt x="1190" y="543"/>
                  </a:lnTo>
                  <a:lnTo>
                    <a:pt x="1175" y="488"/>
                  </a:lnTo>
                  <a:lnTo>
                    <a:pt x="1155" y="436"/>
                  </a:lnTo>
                  <a:lnTo>
                    <a:pt x="1128" y="386"/>
                  </a:lnTo>
                  <a:lnTo>
                    <a:pt x="1097" y="339"/>
                  </a:lnTo>
                  <a:lnTo>
                    <a:pt x="1062" y="295"/>
                  </a:lnTo>
                  <a:lnTo>
                    <a:pt x="1022" y="256"/>
                  </a:lnTo>
                  <a:lnTo>
                    <a:pt x="979" y="221"/>
                  </a:lnTo>
                  <a:lnTo>
                    <a:pt x="933" y="190"/>
                  </a:lnTo>
                  <a:lnTo>
                    <a:pt x="883" y="164"/>
                  </a:lnTo>
                  <a:lnTo>
                    <a:pt x="829" y="143"/>
                  </a:lnTo>
                  <a:lnTo>
                    <a:pt x="774" y="127"/>
                  </a:lnTo>
                  <a:lnTo>
                    <a:pt x="718" y="118"/>
                  </a:lnTo>
                  <a:lnTo>
                    <a:pt x="658" y="115"/>
                  </a:lnTo>
                  <a:close/>
                  <a:moveTo>
                    <a:pt x="658" y="0"/>
                  </a:moveTo>
                  <a:lnTo>
                    <a:pt x="722" y="3"/>
                  </a:lnTo>
                  <a:lnTo>
                    <a:pt x="782" y="13"/>
                  </a:lnTo>
                  <a:lnTo>
                    <a:pt x="843" y="26"/>
                  </a:lnTo>
                  <a:lnTo>
                    <a:pt x="900" y="47"/>
                  </a:lnTo>
                  <a:lnTo>
                    <a:pt x="954" y="71"/>
                  </a:lnTo>
                  <a:lnTo>
                    <a:pt x="1007" y="101"/>
                  </a:lnTo>
                  <a:lnTo>
                    <a:pt x="1057" y="136"/>
                  </a:lnTo>
                  <a:lnTo>
                    <a:pt x="1102" y="174"/>
                  </a:lnTo>
                  <a:lnTo>
                    <a:pt x="1144" y="216"/>
                  </a:lnTo>
                  <a:lnTo>
                    <a:pt x="1183" y="262"/>
                  </a:lnTo>
                  <a:lnTo>
                    <a:pt x="1217" y="311"/>
                  </a:lnTo>
                  <a:lnTo>
                    <a:pt x="1246" y="363"/>
                  </a:lnTo>
                  <a:lnTo>
                    <a:pt x="1271" y="418"/>
                  </a:lnTo>
                  <a:lnTo>
                    <a:pt x="1291" y="475"/>
                  </a:lnTo>
                  <a:lnTo>
                    <a:pt x="1306" y="535"/>
                  </a:lnTo>
                  <a:lnTo>
                    <a:pt x="1315" y="596"/>
                  </a:lnTo>
                  <a:lnTo>
                    <a:pt x="1318" y="659"/>
                  </a:lnTo>
                  <a:lnTo>
                    <a:pt x="1315" y="722"/>
                  </a:lnTo>
                  <a:lnTo>
                    <a:pt x="1306" y="784"/>
                  </a:lnTo>
                  <a:lnTo>
                    <a:pt x="1291" y="843"/>
                  </a:lnTo>
                  <a:lnTo>
                    <a:pt x="1271" y="901"/>
                  </a:lnTo>
                  <a:lnTo>
                    <a:pt x="1246" y="956"/>
                  </a:lnTo>
                  <a:lnTo>
                    <a:pt x="1217" y="1008"/>
                  </a:lnTo>
                  <a:lnTo>
                    <a:pt x="1183" y="1057"/>
                  </a:lnTo>
                  <a:lnTo>
                    <a:pt x="1144" y="1103"/>
                  </a:lnTo>
                  <a:lnTo>
                    <a:pt x="1102" y="1145"/>
                  </a:lnTo>
                  <a:lnTo>
                    <a:pt x="1057" y="1183"/>
                  </a:lnTo>
                  <a:lnTo>
                    <a:pt x="1007" y="1218"/>
                  </a:lnTo>
                  <a:lnTo>
                    <a:pt x="954" y="1248"/>
                  </a:lnTo>
                  <a:lnTo>
                    <a:pt x="900" y="1272"/>
                  </a:lnTo>
                  <a:lnTo>
                    <a:pt x="843" y="1293"/>
                  </a:lnTo>
                  <a:lnTo>
                    <a:pt x="782" y="1306"/>
                  </a:lnTo>
                  <a:lnTo>
                    <a:pt x="722" y="1316"/>
                  </a:lnTo>
                  <a:lnTo>
                    <a:pt x="658" y="1319"/>
                  </a:lnTo>
                  <a:lnTo>
                    <a:pt x="596" y="1316"/>
                  </a:lnTo>
                  <a:lnTo>
                    <a:pt x="534" y="1306"/>
                  </a:lnTo>
                  <a:lnTo>
                    <a:pt x="475" y="1293"/>
                  </a:lnTo>
                  <a:lnTo>
                    <a:pt x="417" y="1272"/>
                  </a:lnTo>
                  <a:lnTo>
                    <a:pt x="362" y="1248"/>
                  </a:lnTo>
                  <a:lnTo>
                    <a:pt x="310" y="1218"/>
                  </a:lnTo>
                  <a:lnTo>
                    <a:pt x="261" y="1183"/>
                  </a:lnTo>
                  <a:lnTo>
                    <a:pt x="216" y="1145"/>
                  </a:lnTo>
                  <a:lnTo>
                    <a:pt x="173" y="1103"/>
                  </a:lnTo>
                  <a:lnTo>
                    <a:pt x="134" y="1057"/>
                  </a:lnTo>
                  <a:lnTo>
                    <a:pt x="101" y="1008"/>
                  </a:lnTo>
                  <a:lnTo>
                    <a:pt x="71" y="956"/>
                  </a:lnTo>
                  <a:lnTo>
                    <a:pt x="46" y="901"/>
                  </a:lnTo>
                  <a:lnTo>
                    <a:pt x="26" y="843"/>
                  </a:lnTo>
                  <a:lnTo>
                    <a:pt x="11" y="784"/>
                  </a:lnTo>
                  <a:lnTo>
                    <a:pt x="2" y="722"/>
                  </a:lnTo>
                  <a:lnTo>
                    <a:pt x="0" y="659"/>
                  </a:lnTo>
                  <a:lnTo>
                    <a:pt x="2" y="596"/>
                  </a:lnTo>
                  <a:lnTo>
                    <a:pt x="11" y="535"/>
                  </a:lnTo>
                  <a:lnTo>
                    <a:pt x="26" y="475"/>
                  </a:lnTo>
                  <a:lnTo>
                    <a:pt x="46" y="418"/>
                  </a:lnTo>
                  <a:lnTo>
                    <a:pt x="71" y="363"/>
                  </a:lnTo>
                  <a:lnTo>
                    <a:pt x="101" y="311"/>
                  </a:lnTo>
                  <a:lnTo>
                    <a:pt x="134" y="262"/>
                  </a:lnTo>
                  <a:lnTo>
                    <a:pt x="173" y="216"/>
                  </a:lnTo>
                  <a:lnTo>
                    <a:pt x="216" y="174"/>
                  </a:lnTo>
                  <a:lnTo>
                    <a:pt x="261" y="136"/>
                  </a:lnTo>
                  <a:lnTo>
                    <a:pt x="310" y="101"/>
                  </a:lnTo>
                  <a:lnTo>
                    <a:pt x="362" y="71"/>
                  </a:lnTo>
                  <a:lnTo>
                    <a:pt x="417" y="47"/>
                  </a:lnTo>
                  <a:lnTo>
                    <a:pt x="475" y="26"/>
                  </a:lnTo>
                  <a:lnTo>
                    <a:pt x="534" y="13"/>
                  </a:lnTo>
                  <a:lnTo>
                    <a:pt x="596" y="3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6" name="Freeform 1587"/>
            <p:cNvSpPr>
              <a:spLocks noEditPoints="1"/>
            </p:cNvSpPr>
            <p:nvPr/>
          </p:nvSpPr>
          <p:spPr bwMode="auto">
            <a:xfrm>
              <a:off x="1846263" y="6000750"/>
              <a:ext cx="100012" cy="100013"/>
            </a:xfrm>
            <a:custGeom>
              <a:avLst/>
              <a:gdLst>
                <a:gd name="T0" fmla="*/ 279 w 630"/>
                <a:gd name="T1" fmla="*/ 118 h 631"/>
                <a:gd name="T2" fmla="*/ 214 w 630"/>
                <a:gd name="T3" fmla="*/ 143 h 631"/>
                <a:gd name="T4" fmla="*/ 161 w 630"/>
                <a:gd name="T5" fmla="*/ 187 h 631"/>
                <a:gd name="T6" fmla="*/ 127 w 630"/>
                <a:gd name="T7" fmla="*/ 246 h 631"/>
                <a:gd name="T8" fmla="*/ 114 w 630"/>
                <a:gd name="T9" fmla="*/ 315 h 631"/>
                <a:gd name="T10" fmla="*/ 127 w 630"/>
                <a:gd name="T11" fmla="*/ 385 h 631"/>
                <a:gd name="T12" fmla="*/ 161 w 630"/>
                <a:gd name="T13" fmla="*/ 444 h 631"/>
                <a:gd name="T14" fmla="*/ 214 w 630"/>
                <a:gd name="T15" fmla="*/ 488 h 631"/>
                <a:gd name="T16" fmla="*/ 279 w 630"/>
                <a:gd name="T17" fmla="*/ 513 h 631"/>
                <a:gd name="T18" fmla="*/ 350 w 630"/>
                <a:gd name="T19" fmla="*/ 513 h 631"/>
                <a:gd name="T20" fmla="*/ 415 w 630"/>
                <a:gd name="T21" fmla="*/ 488 h 631"/>
                <a:gd name="T22" fmla="*/ 468 w 630"/>
                <a:gd name="T23" fmla="*/ 444 h 631"/>
                <a:gd name="T24" fmla="*/ 502 w 630"/>
                <a:gd name="T25" fmla="*/ 385 h 631"/>
                <a:gd name="T26" fmla="*/ 516 w 630"/>
                <a:gd name="T27" fmla="*/ 315 h 631"/>
                <a:gd name="T28" fmla="*/ 502 w 630"/>
                <a:gd name="T29" fmla="*/ 246 h 631"/>
                <a:gd name="T30" fmla="*/ 468 w 630"/>
                <a:gd name="T31" fmla="*/ 187 h 631"/>
                <a:gd name="T32" fmla="*/ 415 w 630"/>
                <a:gd name="T33" fmla="*/ 143 h 631"/>
                <a:gd name="T34" fmla="*/ 350 w 630"/>
                <a:gd name="T35" fmla="*/ 118 h 631"/>
                <a:gd name="T36" fmla="*/ 314 w 630"/>
                <a:gd name="T37" fmla="*/ 0 h 631"/>
                <a:gd name="T38" fmla="*/ 398 w 630"/>
                <a:gd name="T39" fmla="*/ 11 h 631"/>
                <a:gd name="T40" fmla="*/ 473 w 630"/>
                <a:gd name="T41" fmla="*/ 44 h 631"/>
                <a:gd name="T42" fmla="*/ 536 w 630"/>
                <a:gd name="T43" fmla="*/ 93 h 631"/>
                <a:gd name="T44" fmla="*/ 586 w 630"/>
                <a:gd name="T45" fmla="*/ 157 h 631"/>
                <a:gd name="T46" fmla="*/ 619 w 630"/>
                <a:gd name="T47" fmla="*/ 232 h 631"/>
                <a:gd name="T48" fmla="*/ 630 w 630"/>
                <a:gd name="T49" fmla="*/ 315 h 631"/>
                <a:gd name="T50" fmla="*/ 619 w 630"/>
                <a:gd name="T51" fmla="*/ 398 h 631"/>
                <a:gd name="T52" fmla="*/ 586 w 630"/>
                <a:gd name="T53" fmla="*/ 473 h 631"/>
                <a:gd name="T54" fmla="*/ 536 w 630"/>
                <a:gd name="T55" fmla="*/ 538 h 631"/>
                <a:gd name="T56" fmla="*/ 473 w 630"/>
                <a:gd name="T57" fmla="*/ 587 h 631"/>
                <a:gd name="T58" fmla="*/ 398 w 630"/>
                <a:gd name="T59" fmla="*/ 619 h 631"/>
                <a:gd name="T60" fmla="*/ 314 w 630"/>
                <a:gd name="T61" fmla="*/ 631 h 631"/>
                <a:gd name="T62" fmla="*/ 231 w 630"/>
                <a:gd name="T63" fmla="*/ 619 h 631"/>
                <a:gd name="T64" fmla="*/ 156 w 630"/>
                <a:gd name="T65" fmla="*/ 587 h 631"/>
                <a:gd name="T66" fmla="*/ 92 w 630"/>
                <a:gd name="T67" fmla="*/ 538 h 631"/>
                <a:gd name="T68" fmla="*/ 42 w 630"/>
                <a:gd name="T69" fmla="*/ 473 h 631"/>
                <a:gd name="T70" fmla="*/ 11 w 630"/>
                <a:gd name="T71" fmla="*/ 398 h 631"/>
                <a:gd name="T72" fmla="*/ 0 w 630"/>
                <a:gd name="T73" fmla="*/ 315 h 631"/>
                <a:gd name="T74" fmla="*/ 11 w 630"/>
                <a:gd name="T75" fmla="*/ 232 h 631"/>
                <a:gd name="T76" fmla="*/ 42 w 630"/>
                <a:gd name="T77" fmla="*/ 157 h 631"/>
                <a:gd name="T78" fmla="*/ 92 w 630"/>
                <a:gd name="T79" fmla="*/ 93 h 631"/>
                <a:gd name="T80" fmla="*/ 156 w 630"/>
                <a:gd name="T81" fmla="*/ 44 h 631"/>
                <a:gd name="T82" fmla="*/ 231 w 630"/>
                <a:gd name="T83" fmla="*/ 11 h 631"/>
                <a:gd name="T84" fmla="*/ 314 w 630"/>
                <a:gd name="T85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0" h="631">
                  <a:moveTo>
                    <a:pt x="314" y="115"/>
                  </a:moveTo>
                  <a:lnTo>
                    <a:pt x="279" y="118"/>
                  </a:lnTo>
                  <a:lnTo>
                    <a:pt x="246" y="127"/>
                  </a:lnTo>
                  <a:lnTo>
                    <a:pt x="214" y="143"/>
                  </a:lnTo>
                  <a:lnTo>
                    <a:pt x="186" y="163"/>
                  </a:lnTo>
                  <a:lnTo>
                    <a:pt x="161" y="187"/>
                  </a:lnTo>
                  <a:lnTo>
                    <a:pt x="141" y="215"/>
                  </a:lnTo>
                  <a:lnTo>
                    <a:pt x="127" y="246"/>
                  </a:lnTo>
                  <a:lnTo>
                    <a:pt x="117" y="279"/>
                  </a:lnTo>
                  <a:lnTo>
                    <a:pt x="114" y="315"/>
                  </a:lnTo>
                  <a:lnTo>
                    <a:pt x="117" y="351"/>
                  </a:lnTo>
                  <a:lnTo>
                    <a:pt x="127" y="385"/>
                  </a:lnTo>
                  <a:lnTo>
                    <a:pt x="141" y="416"/>
                  </a:lnTo>
                  <a:lnTo>
                    <a:pt x="161" y="444"/>
                  </a:lnTo>
                  <a:lnTo>
                    <a:pt x="186" y="468"/>
                  </a:lnTo>
                  <a:lnTo>
                    <a:pt x="214" y="488"/>
                  </a:lnTo>
                  <a:lnTo>
                    <a:pt x="246" y="503"/>
                  </a:lnTo>
                  <a:lnTo>
                    <a:pt x="279" y="513"/>
                  </a:lnTo>
                  <a:lnTo>
                    <a:pt x="314" y="516"/>
                  </a:lnTo>
                  <a:lnTo>
                    <a:pt x="350" y="513"/>
                  </a:lnTo>
                  <a:lnTo>
                    <a:pt x="384" y="503"/>
                  </a:lnTo>
                  <a:lnTo>
                    <a:pt x="415" y="488"/>
                  </a:lnTo>
                  <a:lnTo>
                    <a:pt x="443" y="468"/>
                  </a:lnTo>
                  <a:lnTo>
                    <a:pt x="468" y="444"/>
                  </a:lnTo>
                  <a:lnTo>
                    <a:pt x="487" y="416"/>
                  </a:lnTo>
                  <a:lnTo>
                    <a:pt x="502" y="385"/>
                  </a:lnTo>
                  <a:lnTo>
                    <a:pt x="511" y="351"/>
                  </a:lnTo>
                  <a:lnTo>
                    <a:pt x="516" y="315"/>
                  </a:lnTo>
                  <a:lnTo>
                    <a:pt x="511" y="279"/>
                  </a:lnTo>
                  <a:lnTo>
                    <a:pt x="502" y="246"/>
                  </a:lnTo>
                  <a:lnTo>
                    <a:pt x="487" y="215"/>
                  </a:lnTo>
                  <a:lnTo>
                    <a:pt x="468" y="187"/>
                  </a:lnTo>
                  <a:lnTo>
                    <a:pt x="443" y="163"/>
                  </a:lnTo>
                  <a:lnTo>
                    <a:pt x="415" y="143"/>
                  </a:lnTo>
                  <a:lnTo>
                    <a:pt x="384" y="127"/>
                  </a:lnTo>
                  <a:lnTo>
                    <a:pt x="350" y="118"/>
                  </a:lnTo>
                  <a:lnTo>
                    <a:pt x="314" y="115"/>
                  </a:lnTo>
                  <a:close/>
                  <a:moveTo>
                    <a:pt x="314" y="0"/>
                  </a:moveTo>
                  <a:lnTo>
                    <a:pt x="357" y="3"/>
                  </a:lnTo>
                  <a:lnTo>
                    <a:pt x="398" y="11"/>
                  </a:lnTo>
                  <a:lnTo>
                    <a:pt x="436" y="25"/>
                  </a:lnTo>
                  <a:lnTo>
                    <a:pt x="473" y="44"/>
                  </a:lnTo>
                  <a:lnTo>
                    <a:pt x="506" y="67"/>
                  </a:lnTo>
                  <a:lnTo>
                    <a:pt x="536" y="93"/>
                  </a:lnTo>
                  <a:lnTo>
                    <a:pt x="564" y="124"/>
                  </a:lnTo>
                  <a:lnTo>
                    <a:pt x="586" y="157"/>
                  </a:lnTo>
                  <a:lnTo>
                    <a:pt x="605" y="194"/>
                  </a:lnTo>
                  <a:lnTo>
                    <a:pt x="619" y="232"/>
                  </a:lnTo>
                  <a:lnTo>
                    <a:pt x="627" y="273"/>
                  </a:lnTo>
                  <a:lnTo>
                    <a:pt x="630" y="315"/>
                  </a:lnTo>
                  <a:lnTo>
                    <a:pt x="627" y="358"/>
                  </a:lnTo>
                  <a:lnTo>
                    <a:pt x="619" y="398"/>
                  </a:lnTo>
                  <a:lnTo>
                    <a:pt x="605" y="437"/>
                  </a:lnTo>
                  <a:lnTo>
                    <a:pt x="586" y="473"/>
                  </a:lnTo>
                  <a:lnTo>
                    <a:pt x="564" y="507"/>
                  </a:lnTo>
                  <a:lnTo>
                    <a:pt x="536" y="538"/>
                  </a:lnTo>
                  <a:lnTo>
                    <a:pt x="506" y="564"/>
                  </a:lnTo>
                  <a:lnTo>
                    <a:pt x="473" y="587"/>
                  </a:lnTo>
                  <a:lnTo>
                    <a:pt x="436" y="606"/>
                  </a:lnTo>
                  <a:lnTo>
                    <a:pt x="398" y="619"/>
                  </a:lnTo>
                  <a:lnTo>
                    <a:pt x="357" y="628"/>
                  </a:lnTo>
                  <a:lnTo>
                    <a:pt x="314" y="631"/>
                  </a:lnTo>
                  <a:lnTo>
                    <a:pt x="272" y="628"/>
                  </a:lnTo>
                  <a:lnTo>
                    <a:pt x="231" y="619"/>
                  </a:lnTo>
                  <a:lnTo>
                    <a:pt x="193" y="606"/>
                  </a:lnTo>
                  <a:lnTo>
                    <a:pt x="156" y="587"/>
                  </a:lnTo>
                  <a:lnTo>
                    <a:pt x="123" y="564"/>
                  </a:lnTo>
                  <a:lnTo>
                    <a:pt x="92" y="538"/>
                  </a:lnTo>
                  <a:lnTo>
                    <a:pt x="65" y="507"/>
                  </a:lnTo>
                  <a:lnTo>
                    <a:pt x="42" y="473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8"/>
                  </a:lnTo>
                  <a:lnTo>
                    <a:pt x="0" y="315"/>
                  </a:lnTo>
                  <a:lnTo>
                    <a:pt x="2" y="273"/>
                  </a:lnTo>
                  <a:lnTo>
                    <a:pt x="11" y="232"/>
                  </a:lnTo>
                  <a:lnTo>
                    <a:pt x="25" y="194"/>
                  </a:lnTo>
                  <a:lnTo>
                    <a:pt x="42" y="157"/>
                  </a:lnTo>
                  <a:lnTo>
                    <a:pt x="65" y="124"/>
                  </a:lnTo>
                  <a:lnTo>
                    <a:pt x="92" y="93"/>
                  </a:lnTo>
                  <a:lnTo>
                    <a:pt x="123" y="67"/>
                  </a:lnTo>
                  <a:lnTo>
                    <a:pt x="156" y="44"/>
                  </a:lnTo>
                  <a:lnTo>
                    <a:pt x="193" y="25"/>
                  </a:lnTo>
                  <a:lnTo>
                    <a:pt x="231" y="11"/>
                  </a:lnTo>
                  <a:lnTo>
                    <a:pt x="272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7" name="Freeform 1588"/>
            <p:cNvSpPr>
              <a:spLocks/>
            </p:cNvSpPr>
            <p:nvPr/>
          </p:nvSpPr>
          <p:spPr bwMode="auto">
            <a:xfrm>
              <a:off x="1717675" y="5864225"/>
              <a:ext cx="19050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10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10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8" name="Freeform 1589"/>
            <p:cNvSpPr>
              <a:spLocks/>
            </p:cNvSpPr>
            <p:nvPr/>
          </p:nvSpPr>
          <p:spPr bwMode="auto">
            <a:xfrm>
              <a:off x="1717675" y="5935663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0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9" name="Freeform 1590"/>
            <p:cNvSpPr>
              <a:spLocks/>
            </p:cNvSpPr>
            <p:nvPr/>
          </p:nvSpPr>
          <p:spPr bwMode="auto">
            <a:xfrm>
              <a:off x="1717675" y="6008688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5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5 h 115"/>
                <a:gd name="T26" fmla="*/ 10 w 115"/>
                <a:gd name="T27" fmla="*/ 93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39 h 115"/>
                <a:gd name="T34" fmla="*/ 10 w 115"/>
                <a:gd name="T35" fmla="*/ 22 h 115"/>
                <a:gd name="T36" fmla="*/ 22 w 115"/>
                <a:gd name="T37" fmla="*/ 11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0" name="Freeform 1591"/>
            <p:cNvSpPr>
              <a:spLocks/>
            </p:cNvSpPr>
            <p:nvPr/>
          </p:nvSpPr>
          <p:spPr bwMode="auto">
            <a:xfrm>
              <a:off x="1717675" y="6081713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10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10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1" name="Freeform 1592"/>
            <p:cNvSpPr>
              <a:spLocks/>
            </p:cNvSpPr>
            <p:nvPr/>
          </p:nvSpPr>
          <p:spPr bwMode="auto">
            <a:xfrm>
              <a:off x="1717675" y="6154738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0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2" name="Freeform 1593"/>
            <p:cNvSpPr>
              <a:spLocks/>
            </p:cNvSpPr>
            <p:nvPr/>
          </p:nvSpPr>
          <p:spPr bwMode="auto">
            <a:xfrm>
              <a:off x="1717675" y="6227763"/>
              <a:ext cx="19050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5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5 h 115"/>
                <a:gd name="T26" fmla="*/ 10 w 115"/>
                <a:gd name="T27" fmla="*/ 93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39 h 115"/>
                <a:gd name="T34" fmla="*/ 10 w 115"/>
                <a:gd name="T35" fmla="*/ 22 h 115"/>
                <a:gd name="T36" fmla="*/ 22 w 115"/>
                <a:gd name="T37" fmla="*/ 11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3" name="Freeform 1594"/>
            <p:cNvSpPr>
              <a:spLocks/>
            </p:cNvSpPr>
            <p:nvPr/>
          </p:nvSpPr>
          <p:spPr bwMode="auto">
            <a:xfrm>
              <a:off x="1790700" y="5864225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4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9 w 114"/>
                <a:gd name="T35" fmla="*/ 22 h 115"/>
                <a:gd name="T36" fmla="*/ 22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4" name="Freeform 1595"/>
            <p:cNvSpPr>
              <a:spLocks/>
            </p:cNvSpPr>
            <p:nvPr/>
          </p:nvSpPr>
          <p:spPr bwMode="auto">
            <a:xfrm>
              <a:off x="1863725" y="5864225"/>
              <a:ext cx="17462" cy="17463"/>
            </a:xfrm>
            <a:custGeom>
              <a:avLst/>
              <a:gdLst>
                <a:gd name="T0" fmla="*/ 58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5 w 114"/>
                <a:gd name="T7" fmla="*/ 22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6 h 115"/>
                <a:gd name="T14" fmla="*/ 105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8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8 w 114"/>
                <a:gd name="T39" fmla="*/ 3 h 115"/>
                <a:gd name="T40" fmla="*/ 58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5" name="Freeform 1596"/>
            <p:cNvSpPr>
              <a:spLocks/>
            </p:cNvSpPr>
            <p:nvPr/>
          </p:nvSpPr>
          <p:spPr bwMode="auto">
            <a:xfrm>
              <a:off x="1754188" y="5900738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1 w 114"/>
                <a:gd name="T25" fmla="*/ 105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9 w 114"/>
                <a:gd name="T35" fmla="*/ 22 h 115"/>
                <a:gd name="T36" fmla="*/ 21 w 114"/>
                <a:gd name="T37" fmla="*/ 11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1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6" name="Freeform 1597"/>
            <p:cNvSpPr>
              <a:spLocks/>
            </p:cNvSpPr>
            <p:nvPr/>
          </p:nvSpPr>
          <p:spPr bwMode="auto">
            <a:xfrm>
              <a:off x="1827213" y="5900738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5 h 115"/>
                <a:gd name="T18" fmla="*/ 76 w 115"/>
                <a:gd name="T19" fmla="*/ 112 h 115"/>
                <a:gd name="T20" fmla="*/ 57 w 115"/>
                <a:gd name="T21" fmla="*/ 115 h 115"/>
                <a:gd name="T22" fmla="*/ 38 w 115"/>
                <a:gd name="T23" fmla="*/ 112 h 115"/>
                <a:gd name="T24" fmla="*/ 22 w 115"/>
                <a:gd name="T25" fmla="*/ 105 h 115"/>
                <a:gd name="T26" fmla="*/ 9 w 115"/>
                <a:gd name="T27" fmla="*/ 93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39 h 115"/>
                <a:gd name="T34" fmla="*/ 9 w 115"/>
                <a:gd name="T35" fmla="*/ 22 h 115"/>
                <a:gd name="T36" fmla="*/ 22 w 115"/>
                <a:gd name="T37" fmla="*/ 11 h 115"/>
                <a:gd name="T38" fmla="*/ 38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7" name="Freeform 1598"/>
            <p:cNvSpPr>
              <a:spLocks/>
            </p:cNvSpPr>
            <p:nvPr/>
          </p:nvSpPr>
          <p:spPr bwMode="auto">
            <a:xfrm>
              <a:off x="1754188" y="5827713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1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1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1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8" name="Freeform 1599"/>
            <p:cNvSpPr>
              <a:spLocks/>
            </p:cNvSpPr>
            <p:nvPr/>
          </p:nvSpPr>
          <p:spPr bwMode="auto">
            <a:xfrm>
              <a:off x="1827213" y="5827713"/>
              <a:ext cx="19050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9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9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9" name="Freeform 1600"/>
            <p:cNvSpPr>
              <a:spLocks/>
            </p:cNvSpPr>
            <p:nvPr/>
          </p:nvSpPr>
          <p:spPr bwMode="auto">
            <a:xfrm>
              <a:off x="1790700" y="5935663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0" name="Freeform 1601"/>
            <p:cNvSpPr>
              <a:spLocks/>
            </p:cNvSpPr>
            <p:nvPr/>
          </p:nvSpPr>
          <p:spPr bwMode="auto">
            <a:xfrm>
              <a:off x="1754188" y="5972175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1 w 114"/>
                <a:gd name="T25" fmla="*/ 104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9 w 114"/>
                <a:gd name="T35" fmla="*/ 22 h 115"/>
                <a:gd name="T36" fmla="*/ 21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1" name="Freeform 1602"/>
            <p:cNvSpPr>
              <a:spLocks/>
            </p:cNvSpPr>
            <p:nvPr/>
          </p:nvSpPr>
          <p:spPr bwMode="auto">
            <a:xfrm>
              <a:off x="1754188" y="60452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1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1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1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2" name="Freeform 1603"/>
            <p:cNvSpPr>
              <a:spLocks/>
            </p:cNvSpPr>
            <p:nvPr/>
          </p:nvSpPr>
          <p:spPr bwMode="auto">
            <a:xfrm>
              <a:off x="1754188" y="6118225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1 w 114"/>
                <a:gd name="T25" fmla="*/ 105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9 w 114"/>
                <a:gd name="T35" fmla="*/ 22 h 115"/>
                <a:gd name="T36" fmla="*/ 21 w 114"/>
                <a:gd name="T37" fmla="*/ 11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1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3" name="Freeform 1604"/>
            <p:cNvSpPr>
              <a:spLocks/>
            </p:cNvSpPr>
            <p:nvPr/>
          </p:nvSpPr>
          <p:spPr bwMode="auto">
            <a:xfrm>
              <a:off x="1790700" y="6154738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4" name="Freeform 1605"/>
            <p:cNvSpPr>
              <a:spLocks/>
            </p:cNvSpPr>
            <p:nvPr/>
          </p:nvSpPr>
          <p:spPr bwMode="auto">
            <a:xfrm>
              <a:off x="1754188" y="6191250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1 w 114"/>
                <a:gd name="T25" fmla="*/ 104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9 w 114"/>
                <a:gd name="T35" fmla="*/ 22 h 115"/>
                <a:gd name="T36" fmla="*/ 21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5" name="Freeform 1606"/>
            <p:cNvSpPr>
              <a:spLocks/>
            </p:cNvSpPr>
            <p:nvPr/>
          </p:nvSpPr>
          <p:spPr bwMode="auto">
            <a:xfrm>
              <a:off x="1827213" y="6191250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9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9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6" name="Freeform 1607"/>
            <p:cNvSpPr>
              <a:spLocks/>
            </p:cNvSpPr>
            <p:nvPr/>
          </p:nvSpPr>
          <p:spPr bwMode="auto">
            <a:xfrm>
              <a:off x="1790700" y="6227763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5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9 w 114"/>
                <a:gd name="T35" fmla="*/ 22 h 115"/>
                <a:gd name="T36" fmla="*/ 22 w 114"/>
                <a:gd name="T37" fmla="*/ 11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7" name="Freeform 1608"/>
            <p:cNvSpPr>
              <a:spLocks/>
            </p:cNvSpPr>
            <p:nvPr/>
          </p:nvSpPr>
          <p:spPr bwMode="auto">
            <a:xfrm>
              <a:off x="1863725" y="6227763"/>
              <a:ext cx="17462" cy="17463"/>
            </a:xfrm>
            <a:custGeom>
              <a:avLst/>
              <a:gdLst>
                <a:gd name="T0" fmla="*/ 58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5 w 114"/>
                <a:gd name="T7" fmla="*/ 22 h 115"/>
                <a:gd name="T8" fmla="*/ 112 w 114"/>
                <a:gd name="T9" fmla="*/ 39 h 115"/>
                <a:gd name="T10" fmla="*/ 114 w 114"/>
                <a:gd name="T11" fmla="*/ 58 h 115"/>
                <a:gd name="T12" fmla="*/ 112 w 114"/>
                <a:gd name="T13" fmla="*/ 76 h 115"/>
                <a:gd name="T14" fmla="*/ 105 w 114"/>
                <a:gd name="T15" fmla="*/ 93 h 115"/>
                <a:gd name="T16" fmla="*/ 92 w 114"/>
                <a:gd name="T17" fmla="*/ 105 h 115"/>
                <a:gd name="T18" fmla="*/ 76 w 114"/>
                <a:gd name="T19" fmla="*/ 112 h 115"/>
                <a:gd name="T20" fmla="*/ 58 w 114"/>
                <a:gd name="T21" fmla="*/ 115 h 115"/>
                <a:gd name="T22" fmla="*/ 38 w 114"/>
                <a:gd name="T23" fmla="*/ 112 h 115"/>
                <a:gd name="T24" fmla="*/ 22 w 114"/>
                <a:gd name="T25" fmla="*/ 105 h 115"/>
                <a:gd name="T26" fmla="*/ 10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3 h 115"/>
                <a:gd name="T40" fmla="*/ 58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8" name="Freeform 1609"/>
            <p:cNvSpPr>
              <a:spLocks/>
            </p:cNvSpPr>
            <p:nvPr/>
          </p:nvSpPr>
          <p:spPr bwMode="auto">
            <a:xfrm>
              <a:off x="1754188" y="6264275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1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1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1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9" name="Freeform 1610"/>
            <p:cNvSpPr>
              <a:spLocks/>
            </p:cNvSpPr>
            <p:nvPr/>
          </p:nvSpPr>
          <p:spPr bwMode="auto">
            <a:xfrm>
              <a:off x="1827213" y="6264275"/>
              <a:ext cx="19050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9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9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0" name="Freeform 1611"/>
            <p:cNvSpPr>
              <a:spLocks/>
            </p:cNvSpPr>
            <p:nvPr/>
          </p:nvSpPr>
          <p:spPr bwMode="auto">
            <a:xfrm>
              <a:off x="1936750" y="5864225"/>
              <a:ext cx="17462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1 w 115"/>
                <a:gd name="T9" fmla="*/ 39 h 115"/>
                <a:gd name="T10" fmla="*/ 115 w 115"/>
                <a:gd name="T11" fmla="*/ 57 h 115"/>
                <a:gd name="T12" fmla="*/ 111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7 w 115"/>
                <a:gd name="T23" fmla="*/ 112 h 115"/>
                <a:gd name="T24" fmla="*/ 22 w 115"/>
                <a:gd name="T25" fmla="*/ 104 h 115"/>
                <a:gd name="T26" fmla="*/ 9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9 w 115"/>
                <a:gd name="T35" fmla="*/ 22 h 115"/>
                <a:gd name="T36" fmla="*/ 22 w 115"/>
                <a:gd name="T37" fmla="*/ 10 h 115"/>
                <a:gd name="T38" fmla="*/ 37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1" name="Freeform 1612"/>
            <p:cNvSpPr>
              <a:spLocks/>
            </p:cNvSpPr>
            <p:nvPr/>
          </p:nvSpPr>
          <p:spPr bwMode="auto">
            <a:xfrm>
              <a:off x="1900238" y="5900738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5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9 w 114"/>
                <a:gd name="T35" fmla="*/ 22 h 115"/>
                <a:gd name="T36" fmla="*/ 22 w 114"/>
                <a:gd name="T37" fmla="*/ 11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2" name="Freeform 1613"/>
            <p:cNvSpPr>
              <a:spLocks/>
            </p:cNvSpPr>
            <p:nvPr/>
          </p:nvSpPr>
          <p:spPr bwMode="auto">
            <a:xfrm>
              <a:off x="1900238" y="5827713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3" name="Freeform 1614"/>
            <p:cNvSpPr>
              <a:spLocks/>
            </p:cNvSpPr>
            <p:nvPr/>
          </p:nvSpPr>
          <p:spPr bwMode="auto">
            <a:xfrm>
              <a:off x="1900238" y="6191250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4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9 w 114"/>
                <a:gd name="T35" fmla="*/ 22 h 115"/>
                <a:gd name="T36" fmla="*/ 22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4" name="Freeform 1615"/>
            <p:cNvSpPr>
              <a:spLocks/>
            </p:cNvSpPr>
            <p:nvPr/>
          </p:nvSpPr>
          <p:spPr bwMode="auto">
            <a:xfrm>
              <a:off x="1936750" y="6227763"/>
              <a:ext cx="17462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2 h 115"/>
                <a:gd name="T8" fmla="*/ 111 w 115"/>
                <a:gd name="T9" fmla="*/ 39 h 115"/>
                <a:gd name="T10" fmla="*/ 115 w 115"/>
                <a:gd name="T11" fmla="*/ 58 h 115"/>
                <a:gd name="T12" fmla="*/ 111 w 115"/>
                <a:gd name="T13" fmla="*/ 76 h 115"/>
                <a:gd name="T14" fmla="*/ 104 w 115"/>
                <a:gd name="T15" fmla="*/ 93 h 115"/>
                <a:gd name="T16" fmla="*/ 92 w 115"/>
                <a:gd name="T17" fmla="*/ 105 h 115"/>
                <a:gd name="T18" fmla="*/ 76 w 115"/>
                <a:gd name="T19" fmla="*/ 112 h 115"/>
                <a:gd name="T20" fmla="*/ 57 w 115"/>
                <a:gd name="T21" fmla="*/ 115 h 115"/>
                <a:gd name="T22" fmla="*/ 37 w 115"/>
                <a:gd name="T23" fmla="*/ 112 h 115"/>
                <a:gd name="T24" fmla="*/ 22 w 115"/>
                <a:gd name="T25" fmla="*/ 105 h 115"/>
                <a:gd name="T26" fmla="*/ 9 w 115"/>
                <a:gd name="T27" fmla="*/ 93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39 h 115"/>
                <a:gd name="T34" fmla="*/ 9 w 115"/>
                <a:gd name="T35" fmla="*/ 22 h 115"/>
                <a:gd name="T36" fmla="*/ 22 w 115"/>
                <a:gd name="T37" fmla="*/ 11 h 115"/>
                <a:gd name="T38" fmla="*/ 37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5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5" name="Freeform 1616"/>
            <p:cNvSpPr>
              <a:spLocks/>
            </p:cNvSpPr>
            <p:nvPr/>
          </p:nvSpPr>
          <p:spPr bwMode="auto">
            <a:xfrm>
              <a:off x="1900238" y="6264275"/>
              <a:ext cx="17462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6" name="Freeform 1617"/>
            <p:cNvSpPr>
              <a:spLocks/>
            </p:cNvSpPr>
            <p:nvPr/>
          </p:nvSpPr>
          <p:spPr bwMode="auto">
            <a:xfrm>
              <a:off x="2009775" y="5864225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1 w 114"/>
                <a:gd name="T25" fmla="*/ 104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9 w 114"/>
                <a:gd name="T35" fmla="*/ 22 h 115"/>
                <a:gd name="T36" fmla="*/ 21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7" name="Freeform 1618"/>
            <p:cNvSpPr>
              <a:spLocks/>
            </p:cNvSpPr>
            <p:nvPr/>
          </p:nvSpPr>
          <p:spPr bwMode="auto">
            <a:xfrm>
              <a:off x="1973263" y="5900738"/>
              <a:ext cx="17462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5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5 h 115"/>
                <a:gd name="T26" fmla="*/ 10 w 115"/>
                <a:gd name="T27" fmla="*/ 93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39 h 115"/>
                <a:gd name="T34" fmla="*/ 10 w 115"/>
                <a:gd name="T35" fmla="*/ 22 h 115"/>
                <a:gd name="T36" fmla="*/ 22 w 115"/>
                <a:gd name="T37" fmla="*/ 11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8" name="Freeform 1619"/>
            <p:cNvSpPr>
              <a:spLocks/>
            </p:cNvSpPr>
            <p:nvPr/>
          </p:nvSpPr>
          <p:spPr bwMode="auto">
            <a:xfrm>
              <a:off x="1973263" y="5827713"/>
              <a:ext cx="17462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0 w 115"/>
                <a:gd name="T27" fmla="*/ 92 h 114"/>
                <a:gd name="T28" fmla="*/ 2 w 115"/>
                <a:gd name="T29" fmla="*/ 76 h 114"/>
                <a:gd name="T30" fmla="*/ 0 w 115"/>
                <a:gd name="T31" fmla="*/ 57 h 114"/>
                <a:gd name="T32" fmla="*/ 2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8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9" name="Freeform 1620"/>
            <p:cNvSpPr>
              <a:spLocks/>
            </p:cNvSpPr>
            <p:nvPr/>
          </p:nvSpPr>
          <p:spPr bwMode="auto">
            <a:xfrm>
              <a:off x="2009775" y="5935663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1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1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1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0" name="Freeform 1621"/>
            <p:cNvSpPr>
              <a:spLocks/>
            </p:cNvSpPr>
            <p:nvPr/>
          </p:nvSpPr>
          <p:spPr bwMode="auto">
            <a:xfrm>
              <a:off x="2009775" y="6154738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1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1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1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1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1" name="Freeform 1622"/>
            <p:cNvSpPr>
              <a:spLocks/>
            </p:cNvSpPr>
            <p:nvPr/>
          </p:nvSpPr>
          <p:spPr bwMode="auto">
            <a:xfrm>
              <a:off x="1973263" y="6191250"/>
              <a:ext cx="17462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4 w 115"/>
                <a:gd name="T7" fmla="*/ 22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3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8 w 115"/>
                <a:gd name="T23" fmla="*/ 112 h 115"/>
                <a:gd name="T24" fmla="*/ 22 w 115"/>
                <a:gd name="T25" fmla="*/ 104 h 115"/>
                <a:gd name="T26" fmla="*/ 10 w 115"/>
                <a:gd name="T27" fmla="*/ 93 h 115"/>
                <a:gd name="T28" fmla="*/ 2 w 115"/>
                <a:gd name="T29" fmla="*/ 76 h 115"/>
                <a:gd name="T30" fmla="*/ 0 w 115"/>
                <a:gd name="T31" fmla="*/ 57 h 115"/>
                <a:gd name="T32" fmla="*/ 2 w 115"/>
                <a:gd name="T33" fmla="*/ 39 h 115"/>
                <a:gd name="T34" fmla="*/ 10 w 115"/>
                <a:gd name="T35" fmla="*/ 22 h 115"/>
                <a:gd name="T36" fmla="*/ 22 w 115"/>
                <a:gd name="T37" fmla="*/ 10 h 115"/>
                <a:gd name="T38" fmla="*/ 38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2" name="Freeform 1623"/>
            <p:cNvSpPr>
              <a:spLocks/>
            </p:cNvSpPr>
            <p:nvPr/>
          </p:nvSpPr>
          <p:spPr bwMode="auto">
            <a:xfrm>
              <a:off x="2009775" y="6227763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1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1 w 114"/>
                <a:gd name="T25" fmla="*/ 105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9 w 114"/>
                <a:gd name="T35" fmla="*/ 22 h 115"/>
                <a:gd name="T36" fmla="*/ 21 w 114"/>
                <a:gd name="T37" fmla="*/ 11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1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1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3" name="Freeform 1624"/>
            <p:cNvSpPr>
              <a:spLocks/>
            </p:cNvSpPr>
            <p:nvPr/>
          </p:nvSpPr>
          <p:spPr bwMode="auto">
            <a:xfrm>
              <a:off x="2046288" y="5900738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5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9 w 114"/>
                <a:gd name="T35" fmla="*/ 22 h 115"/>
                <a:gd name="T36" fmla="*/ 22 w 114"/>
                <a:gd name="T37" fmla="*/ 11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4" name="Freeform 1625"/>
            <p:cNvSpPr>
              <a:spLocks/>
            </p:cNvSpPr>
            <p:nvPr/>
          </p:nvSpPr>
          <p:spPr bwMode="auto">
            <a:xfrm>
              <a:off x="2046288" y="5972175"/>
              <a:ext cx="17462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4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9 w 114"/>
                <a:gd name="T35" fmla="*/ 22 h 115"/>
                <a:gd name="T36" fmla="*/ 22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5" name="Freeform 1626"/>
            <p:cNvSpPr>
              <a:spLocks/>
            </p:cNvSpPr>
            <p:nvPr/>
          </p:nvSpPr>
          <p:spPr bwMode="auto">
            <a:xfrm>
              <a:off x="2046288" y="6045200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7 w 114"/>
                <a:gd name="T23" fmla="*/ 111 h 114"/>
                <a:gd name="T24" fmla="*/ 22 w 114"/>
                <a:gd name="T25" fmla="*/ 104 h 114"/>
                <a:gd name="T26" fmla="*/ 9 w 114"/>
                <a:gd name="T27" fmla="*/ 92 h 114"/>
                <a:gd name="T28" fmla="*/ 2 w 114"/>
                <a:gd name="T29" fmla="*/ 76 h 114"/>
                <a:gd name="T30" fmla="*/ 0 w 114"/>
                <a:gd name="T31" fmla="*/ 57 h 114"/>
                <a:gd name="T32" fmla="*/ 2 w 114"/>
                <a:gd name="T33" fmla="*/ 38 h 114"/>
                <a:gd name="T34" fmla="*/ 9 w 114"/>
                <a:gd name="T35" fmla="*/ 22 h 114"/>
                <a:gd name="T36" fmla="*/ 22 w 114"/>
                <a:gd name="T37" fmla="*/ 10 h 114"/>
                <a:gd name="T38" fmla="*/ 37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7" y="111"/>
                  </a:lnTo>
                  <a:lnTo>
                    <a:pt x="22" y="104"/>
                  </a:lnTo>
                  <a:lnTo>
                    <a:pt x="9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6" name="Freeform 1627"/>
            <p:cNvSpPr>
              <a:spLocks/>
            </p:cNvSpPr>
            <p:nvPr/>
          </p:nvSpPr>
          <p:spPr bwMode="auto">
            <a:xfrm>
              <a:off x="2046288" y="6118225"/>
              <a:ext cx="17462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5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9 w 114"/>
                <a:gd name="T35" fmla="*/ 22 h 115"/>
                <a:gd name="T36" fmla="*/ 22 w 114"/>
                <a:gd name="T37" fmla="*/ 11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5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7" name="Freeform 1628"/>
            <p:cNvSpPr>
              <a:spLocks/>
            </p:cNvSpPr>
            <p:nvPr/>
          </p:nvSpPr>
          <p:spPr bwMode="auto">
            <a:xfrm>
              <a:off x="2046288" y="6191250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7 w 114"/>
                <a:gd name="T23" fmla="*/ 112 h 115"/>
                <a:gd name="T24" fmla="*/ 22 w 114"/>
                <a:gd name="T25" fmla="*/ 104 h 115"/>
                <a:gd name="T26" fmla="*/ 9 w 114"/>
                <a:gd name="T27" fmla="*/ 93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9 w 114"/>
                <a:gd name="T35" fmla="*/ 22 h 115"/>
                <a:gd name="T36" fmla="*/ 22 w 114"/>
                <a:gd name="T37" fmla="*/ 10 h 115"/>
                <a:gd name="T38" fmla="*/ 37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7" y="112"/>
                  </a:lnTo>
                  <a:lnTo>
                    <a:pt x="22" y="104"/>
                  </a:lnTo>
                  <a:lnTo>
                    <a:pt x="9" y="93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9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99" name="Group 2298"/>
          <p:cNvGrpSpPr/>
          <p:nvPr/>
        </p:nvGrpSpPr>
        <p:grpSpPr>
          <a:xfrm>
            <a:off x="673106" y="5882123"/>
            <a:ext cx="546100" cy="346076"/>
            <a:chOff x="673100" y="5881688"/>
            <a:chExt cx="546100" cy="346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3" name="Freeform 1633"/>
            <p:cNvSpPr>
              <a:spLocks noEditPoints="1"/>
            </p:cNvSpPr>
            <p:nvPr/>
          </p:nvSpPr>
          <p:spPr bwMode="auto">
            <a:xfrm>
              <a:off x="673100" y="5991226"/>
              <a:ext cx="546100" cy="236538"/>
            </a:xfrm>
            <a:custGeom>
              <a:avLst/>
              <a:gdLst>
                <a:gd name="T0" fmla="*/ 115 w 3440"/>
                <a:gd name="T1" fmla="*/ 115 h 1489"/>
                <a:gd name="T2" fmla="*/ 115 w 3440"/>
                <a:gd name="T3" fmla="*/ 1374 h 1489"/>
                <a:gd name="T4" fmla="*/ 3325 w 3440"/>
                <a:gd name="T5" fmla="*/ 1374 h 1489"/>
                <a:gd name="T6" fmla="*/ 3325 w 3440"/>
                <a:gd name="T7" fmla="*/ 115 h 1489"/>
                <a:gd name="T8" fmla="*/ 115 w 3440"/>
                <a:gd name="T9" fmla="*/ 115 h 1489"/>
                <a:gd name="T10" fmla="*/ 0 w 3440"/>
                <a:gd name="T11" fmla="*/ 0 h 1489"/>
                <a:gd name="T12" fmla="*/ 3440 w 3440"/>
                <a:gd name="T13" fmla="*/ 0 h 1489"/>
                <a:gd name="T14" fmla="*/ 3440 w 3440"/>
                <a:gd name="T15" fmla="*/ 1489 h 1489"/>
                <a:gd name="T16" fmla="*/ 0 w 3440"/>
                <a:gd name="T17" fmla="*/ 1489 h 1489"/>
                <a:gd name="T18" fmla="*/ 0 w 3440"/>
                <a:gd name="T19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0" h="1489">
                  <a:moveTo>
                    <a:pt x="115" y="115"/>
                  </a:moveTo>
                  <a:lnTo>
                    <a:pt x="115" y="1374"/>
                  </a:lnTo>
                  <a:lnTo>
                    <a:pt x="3325" y="1374"/>
                  </a:lnTo>
                  <a:lnTo>
                    <a:pt x="3325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3440" y="0"/>
                  </a:lnTo>
                  <a:lnTo>
                    <a:pt x="3440" y="1489"/>
                  </a:lnTo>
                  <a:lnTo>
                    <a:pt x="0" y="14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" name="Freeform 1634"/>
            <p:cNvSpPr>
              <a:spLocks noEditPoints="1"/>
            </p:cNvSpPr>
            <p:nvPr/>
          </p:nvSpPr>
          <p:spPr bwMode="auto">
            <a:xfrm>
              <a:off x="827088" y="5991226"/>
              <a:ext cx="238125" cy="236538"/>
            </a:xfrm>
            <a:custGeom>
              <a:avLst/>
              <a:gdLst>
                <a:gd name="T0" fmla="*/ 618 w 1490"/>
                <a:gd name="T1" fmla="*/ 128 h 1489"/>
                <a:gd name="T2" fmla="*/ 444 w 1490"/>
                <a:gd name="T3" fmla="*/ 191 h 1489"/>
                <a:gd name="T4" fmla="*/ 299 w 1490"/>
                <a:gd name="T5" fmla="*/ 299 h 1489"/>
                <a:gd name="T6" fmla="*/ 190 w 1490"/>
                <a:gd name="T7" fmla="*/ 444 h 1489"/>
                <a:gd name="T8" fmla="*/ 127 w 1490"/>
                <a:gd name="T9" fmla="*/ 618 h 1489"/>
                <a:gd name="T10" fmla="*/ 117 w 1490"/>
                <a:gd name="T11" fmla="*/ 809 h 1489"/>
                <a:gd name="T12" fmla="*/ 163 w 1490"/>
                <a:gd name="T13" fmla="*/ 990 h 1489"/>
                <a:gd name="T14" fmla="*/ 258 w 1490"/>
                <a:gd name="T15" fmla="*/ 1146 h 1489"/>
                <a:gd name="T16" fmla="*/ 392 w 1490"/>
                <a:gd name="T17" fmla="*/ 1267 h 1489"/>
                <a:gd name="T18" fmla="*/ 557 w 1490"/>
                <a:gd name="T19" fmla="*/ 1346 h 1489"/>
                <a:gd name="T20" fmla="*/ 745 w 1490"/>
                <a:gd name="T21" fmla="*/ 1374 h 1489"/>
                <a:gd name="T22" fmla="*/ 933 w 1490"/>
                <a:gd name="T23" fmla="*/ 1346 h 1489"/>
                <a:gd name="T24" fmla="*/ 1098 w 1490"/>
                <a:gd name="T25" fmla="*/ 1267 h 1489"/>
                <a:gd name="T26" fmla="*/ 1232 w 1490"/>
                <a:gd name="T27" fmla="*/ 1146 h 1489"/>
                <a:gd name="T28" fmla="*/ 1327 w 1490"/>
                <a:gd name="T29" fmla="*/ 990 h 1489"/>
                <a:gd name="T30" fmla="*/ 1373 w 1490"/>
                <a:gd name="T31" fmla="*/ 809 h 1489"/>
                <a:gd name="T32" fmla="*/ 1363 w 1490"/>
                <a:gd name="T33" fmla="*/ 618 h 1489"/>
                <a:gd name="T34" fmla="*/ 1300 w 1490"/>
                <a:gd name="T35" fmla="*/ 444 h 1489"/>
                <a:gd name="T36" fmla="*/ 1191 w 1490"/>
                <a:gd name="T37" fmla="*/ 299 h 1489"/>
                <a:gd name="T38" fmla="*/ 1046 w 1490"/>
                <a:gd name="T39" fmla="*/ 191 h 1489"/>
                <a:gd name="T40" fmla="*/ 872 w 1490"/>
                <a:gd name="T41" fmla="*/ 128 h 1489"/>
                <a:gd name="T42" fmla="*/ 745 w 1490"/>
                <a:gd name="T43" fmla="*/ 0 h 1489"/>
                <a:gd name="T44" fmla="*/ 943 w 1490"/>
                <a:gd name="T45" fmla="*/ 27 h 1489"/>
                <a:gd name="T46" fmla="*/ 1121 w 1490"/>
                <a:gd name="T47" fmla="*/ 102 h 1489"/>
                <a:gd name="T48" fmla="*/ 1272 w 1490"/>
                <a:gd name="T49" fmla="*/ 218 h 1489"/>
                <a:gd name="T50" fmla="*/ 1389 w 1490"/>
                <a:gd name="T51" fmla="*/ 369 h 1489"/>
                <a:gd name="T52" fmla="*/ 1464 w 1490"/>
                <a:gd name="T53" fmla="*/ 547 h 1489"/>
                <a:gd name="T54" fmla="*/ 1490 w 1490"/>
                <a:gd name="T55" fmla="*/ 745 h 1489"/>
                <a:gd name="T56" fmla="*/ 1464 w 1490"/>
                <a:gd name="T57" fmla="*/ 943 h 1489"/>
                <a:gd name="T58" fmla="*/ 1389 w 1490"/>
                <a:gd name="T59" fmla="*/ 1122 h 1489"/>
                <a:gd name="T60" fmla="*/ 1272 w 1490"/>
                <a:gd name="T61" fmla="*/ 1271 h 1489"/>
                <a:gd name="T62" fmla="*/ 1121 w 1490"/>
                <a:gd name="T63" fmla="*/ 1388 h 1489"/>
                <a:gd name="T64" fmla="*/ 943 w 1490"/>
                <a:gd name="T65" fmla="*/ 1463 h 1489"/>
                <a:gd name="T66" fmla="*/ 745 w 1490"/>
                <a:gd name="T67" fmla="*/ 1489 h 1489"/>
                <a:gd name="T68" fmla="*/ 547 w 1490"/>
                <a:gd name="T69" fmla="*/ 1463 h 1489"/>
                <a:gd name="T70" fmla="*/ 369 w 1490"/>
                <a:gd name="T71" fmla="*/ 1388 h 1489"/>
                <a:gd name="T72" fmla="*/ 218 w 1490"/>
                <a:gd name="T73" fmla="*/ 1271 h 1489"/>
                <a:gd name="T74" fmla="*/ 101 w 1490"/>
                <a:gd name="T75" fmla="*/ 1122 h 1489"/>
                <a:gd name="T76" fmla="*/ 26 w 1490"/>
                <a:gd name="T77" fmla="*/ 943 h 1489"/>
                <a:gd name="T78" fmla="*/ 0 w 1490"/>
                <a:gd name="T79" fmla="*/ 745 h 1489"/>
                <a:gd name="T80" fmla="*/ 26 w 1490"/>
                <a:gd name="T81" fmla="*/ 547 h 1489"/>
                <a:gd name="T82" fmla="*/ 101 w 1490"/>
                <a:gd name="T83" fmla="*/ 369 h 1489"/>
                <a:gd name="T84" fmla="*/ 218 w 1490"/>
                <a:gd name="T85" fmla="*/ 218 h 1489"/>
                <a:gd name="T86" fmla="*/ 369 w 1490"/>
                <a:gd name="T87" fmla="*/ 102 h 1489"/>
                <a:gd name="T88" fmla="*/ 547 w 1490"/>
                <a:gd name="T89" fmla="*/ 27 h 1489"/>
                <a:gd name="T90" fmla="*/ 745 w 1490"/>
                <a:gd name="T91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0" h="1489">
                  <a:moveTo>
                    <a:pt x="745" y="115"/>
                  </a:moveTo>
                  <a:lnTo>
                    <a:pt x="680" y="118"/>
                  </a:lnTo>
                  <a:lnTo>
                    <a:pt x="618" y="128"/>
                  </a:lnTo>
                  <a:lnTo>
                    <a:pt x="557" y="143"/>
                  </a:lnTo>
                  <a:lnTo>
                    <a:pt x="499" y="165"/>
                  </a:lnTo>
                  <a:lnTo>
                    <a:pt x="444" y="191"/>
                  </a:lnTo>
                  <a:lnTo>
                    <a:pt x="392" y="222"/>
                  </a:lnTo>
                  <a:lnTo>
                    <a:pt x="344" y="258"/>
                  </a:lnTo>
                  <a:lnTo>
                    <a:pt x="299" y="299"/>
                  </a:lnTo>
                  <a:lnTo>
                    <a:pt x="258" y="344"/>
                  </a:lnTo>
                  <a:lnTo>
                    <a:pt x="222" y="392"/>
                  </a:lnTo>
                  <a:lnTo>
                    <a:pt x="190" y="444"/>
                  </a:lnTo>
                  <a:lnTo>
                    <a:pt x="163" y="499"/>
                  </a:lnTo>
                  <a:lnTo>
                    <a:pt x="142" y="557"/>
                  </a:lnTo>
                  <a:lnTo>
                    <a:pt x="127" y="618"/>
                  </a:lnTo>
                  <a:lnTo>
                    <a:pt x="117" y="680"/>
                  </a:lnTo>
                  <a:lnTo>
                    <a:pt x="114" y="745"/>
                  </a:lnTo>
                  <a:lnTo>
                    <a:pt x="117" y="809"/>
                  </a:lnTo>
                  <a:lnTo>
                    <a:pt x="127" y="873"/>
                  </a:lnTo>
                  <a:lnTo>
                    <a:pt x="142" y="933"/>
                  </a:lnTo>
                  <a:lnTo>
                    <a:pt x="163" y="990"/>
                  </a:lnTo>
                  <a:lnTo>
                    <a:pt x="190" y="1046"/>
                  </a:lnTo>
                  <a:lnTo>
                    <a:pt x="222" y="1098"/>
                  </a:lnTo>
                  <a:lnTo>
                    <a:pt x="258" y="1146"/>
                  </a:lnTo>
                  <a:lnTo>
                    <a:pt x="299" y="1191"/>
                  </a:lnTo>
                  <a:lnTo>
                    <a:pt x="344" y="1232"/>
                  </a:lnTo>
                  <a:lnTo>
                    <a:pt x="392" y="1267"/>
                  </a:lnTo>
                  <a:lnTo>
                    <a:pt x="444" y="1300"/>
                  </a:lnTo>
                  <a:lnTo>
                    <a:pt x="499" y="1326"/>
                  </a:lnTo>
                  <a:lnTo>
                    <a:pt x="557" y="1346"/>
                  </a:lnTo>
                  <a:lnTo>
                    <a:pt x="618" y="1362"/>
                  </a:lnTo>
                  <a:lnTo>
                    <a:pt x="680" y="1371"/>
                  </a:lnTo>
                  <a:lnTo>
                    <a:pt x="745" y="1374"/>
                  </a:lnTo>
                  <a:lnTo>
                    <a:pt x="810" y="1371"/>
                  </a:lnTo>
                  <a:lnTo>
                    <a:pt x="872" y="1362"/>
                  </a:lnTo>
                  <a:lnTo>
                    <a:pt x="933" y="1346"/>
                  </a:lnTo>
                  <a:lnTo>
                    <a:pt x="991" y="1326"/>
                  </a:lnTo>
                  <a:lnTo>
                    <a:pt x="1046" y="1300"/>
                  </a:lnTo>
                  <a:lnTo>
                    <a:pt x="1098" y="1267"/>
                  </a:lnTo>
                  <a:lnTo>
                    <a:pt x="1146" y="1232"/>
                  </a:lnTo>
                  <a:lnTo>
                    <a:pt x="1191" y="1191"/>
                  </a:lnTo>
                  <a:lnTo>
                    <a:pt x="1232" y="1146"/>
                  </a:lnTo>
                  <a:lnTo>
                    <a:pt x="1268" y="1098"/>
                  </a:lnTo>
                  <a:lnTo>
                    <a:pt x="1300" y="1046"/>
                  </a:lnTo>
                  <a:lnTo>
                    <a:pt x="1327" y="990"/>
                  </a:lnTo>
                  <a:lnTo>
                    <a:pt x="1348" y="933"/>
                  </a:lnTo>
                  <a:lnTo>
                    <a:pt x="1363" y="873"/>
                  </a:lnTo>
                  <a:lnTo>
                    <a:pt x="1373" y="809"/>
                  </a:lnTo>
                  <a:lnTo>
                    <a:pt x="1376" y="745"/>
                  </a:lnTo>
                  <a:lnTo>
                    <a:pt x="1373" y="680"/>
                  </a:lnTo>
                  <a:lnTo>
                    <a:pt x="1363" y="618"/>
                  </a:lnTo>
                  <a:lnTo>
                    <a:pt x="1348" y="557"/>
                  </a:lnTo>
                  <a:lnTo>
                    <a:pt x="1327" y="499"/>
                  </a:lnTo>
                  <a:lnTo>
                    <a:pt x="1300" y="444"/>
                  </a:lnTo>
                  <a:lnTo>
                    <a:pt x="1268" y="392"/>
                  </a:lnTo>
                  <a:lnTo>
                    <a:pt x="1232" y="344"/>
                  </a:lnTo>
                  <a:lnTo>
                    <a:pt x="1191" y="299"/>
                  </a:lnTo>
                  <a:lnTo>
                    <a:pt x="1146" y="258"/>
                  </a:lnTo>
                  <a:lnTo>
                    <a:pt x="1098" y="222"/>
                  </a:lnTo>
                  <a:lnTo>
                    <a:pt x="1046" y="191"/>
                  </a:lnTo>
                  <a:lnTo>
                    <a:pt x="991" y="165"/>
                  </a:lnTo>
                  <a:lnTo>
                    <a:pt x="933" y="143"/>
                  </a:lnTo>
                  <a:lnTo>
                    <a:pt x="872" y="128"/>
                  </a:lnTo>
                  <a:lnTo>
                    <a:pt x="810" y="118"/>
                  </a:lnTo>
                  <a:lnTo>
                    <a:pt x="745" y="115"/>
                  </a:lnTo>
                  <a:close/>
                  <a:moveTo>
                    <a:pt x="745" y="0"/>
                  </a:moveTo>
                  <a:lnTo>
                    <a:pt x="813" y="3"/>
                  </a:lnTo>
                  <a:lnTo>
                    <a:pt x="879" y="13"/>
                  </a:lnTo>
                  <a:lnTo>
                    <a:pt x="943" y="27"/>
                  </a:lnTo>
                  <a:lnTo>
                    <a:pt x="1006" y="47"/>
                  </a:lnTo>
                  <a:lnTo>
                    <a:pt x="1065" y="72"/>
                  </a:lnTo>
                  <a:lnTo>
                    <a:pt x="1121" y="102"/>
                  </a:lnTo>
                  <a:lnTo>
                    <a:pt x="1176" y="137"/>
                  </a:lnTo>
                  <a:lnTo>
                    <a:pt x="1226" y="175"/>
                  </a:lnTo>
                  <a:lnTo>
                    <a:pt x="1272" y="218"/>
                  </a:lnTo>
                  <a:lnTo>
                    <a:pt x="1315" y="265"/>
                  </a:lnTo>
                  <a:lnTo>
                    <a:pt x="1355" y="316"/>
                  </a:lnTo>
                  <a:lnTo>
                    <a:pt x="1389" y="369"/>
                  </a:lnTo>
                  <a:lnTo>
                    <a:pt x="1418" y="425"/>
                  </a:lnTo>
                  <a:lnTo>
                    <a:pt x="1443" y="484"/>
                  </a:lnTo>
                  <a:lnTo>
                    <a:pt x="1464" y="547"/>
                  </a:lnTo>
                  <a:lnTo>
                    <a:pt x="1479" y="611"/>
                  </a:lnTo>
                  <a:lnTo>
                    <a:pt x="1487" y="677"/>
                  </a:lnTo>
                  <a:lnTo>
                    <a:pt x="1490" y="745"/>
                  </a:lnTo>
                  <a:lnTo>
                    <a:pt x="1487" y="813"/>
                  </a:lnTo>
                  <a:lnTo>
                    <a:pt x="1479" y="879"/>
                  </a:lnTo>
                  <a:lnTo>
                    <a:pt x="1464" y="943"/>
                  </a:lnTo>
                  <a:lnTo>
                    <a:pt x="1443" y="1005"/>
                  </a:lnTo>
                  <a:lnTo>
                    <a:pt x="1418" y="1064"/>
                  </a:lnTo>
                  <a:lnTo>
                    <a:pt x="1389" y="1122"/>
                  </a:lnTo>
                  <a:lnTo>
                    <a:pt x="1355" y="1175"/>
                  </a:lnTo>
                  <a:lnTo>
                    <a:pt x="1315" y="1225"/>
                  </a:lnTo>
                  <a:lnTo>
                    <a:pt x="1272" y="1271"/>
                  </a:lnTo>
                  <a:lnTo>
                    <a:pt x="1226" y="1315"/>
                  </a:lnTo>
                  <a:lnTo>
                    <a:pt x="1176" y="1354"/>
                  </a:lnTo>
                  <a:lnTo>
                    <a:pt x="1121" y="1388"/>
                  </a:lnTo>
                  <a:lnTo>
                    <a:pt x="1065" y="1418"/>
                  </a:lnTo>
                  <a:lnTo>
                    <a:pt x="1006" y="1443"/>
                  </a:lnTo>
                  <a:lnTo>
                    <a:pt x="943" y="1463"/>
                  </a:lnTo>
                  <a:lnTo>
                    <a:pt x="879" y="1478"/>
                  </a:lnTo>
                  <a:lnTo>
                    <a:pt x="813" y="1486"/>
                  </a:lnTo>
                  <a:lnTo>
                    <a:pt x="745" y="1489"/>
                  </a:lnTo>
                  <a:lnTo>
                    <a:pt x="677" y="1486"/>
                  </a:lnTo>
                  <a:lnTo>
                    <a:pt x="611" y="1478"/>
                  </a:lnTo>
                  <a:lnTo>
                    <a:pt x="547" y="1463"/>
                  </a:lnTo>
                  <a:lnTo>
                    <a:pt x="484" y="1443"/>
                  </a:lnTo>
                  <a:lnTo>
                    <a:pt x="425" y="1418"/>
                  </a:lnTo>
                  <a:lnTo>
                    <a:pt x="369" y="1388"/>
                  </a:lnTo>
                  <a:lnTo>
                    <a:pt x="314" y="1354"/>
                  </a:lnTo>
                  <a:lnTo>
                    <a:pt x="264" y="1315"/>
                  </a:lnTo>
                  <a:lnTo>
                    <a:pt x="218" y="1271"/>
                  </a:lnTo>
                  <a:lnTo>
                    <a:pt x="175" y="1225"/>
                  </a:lnTo>
                  <a:lnTo>
                    <a:pt x="136" y="1175"/>
                  </a:lnTo>
                  <a:lnTo>
                    <a:pt x="101" y="1122"/>
                  </a:lnTo>
                  <a:lnTo>
                    <a:pt x="72" y="1064"/>
                  </a:lnTo>
                  <a:lnTo>
                    <a:pt x="47" y="1005"/>
                  </a:lnTo>
                  <a:lnTo>
                    <a:pt x="26" y="943"/>
                  </a:lnTo>
                  <a:lnTo>
                    <a:pt x="11" y="879"/>
                  </a:lnTo>
                  <a:lnTo>
                    <a:pt x="3" y="813"/>
                  </a:lnTo>
                  <a:lnTo>
                    <a:pt x="0" y="745"/>
                  </a:lnTo>
                  <a:lnTo>
                    <a:pt x="3" y="677"/>
                  </a:lnTo>
                  <a:lnTo>
                    <a:pt x="11" y="611"/>
                  </a:lnTo>
                  <a:lnTo>
                    <a:pt x="26" y="547"/>
                  </a:lnTo>
                  <a:lnTo>
                    <a:pt x="47" y="484"/>
                  </a:lnTo>
                  <a:lnTo>
                    <a:pt x="72" y="425"/>
                  </a:lnTo>
                  <a:lnTo>
                    <a:pt x="101" y="369"/>
                  </a:lnTo>
                  <a:lnTo>
                    <a:pt x="136" y="316"/>
                  </a:lnTo>
                  <a:lnTo>
                    <a:pt x="175" y="265"/>
                  </a:lnTo>
                  <a:lnTo>
                    <a:pt x="218" y="218"/>
                  </a:lnTo>
                  <a:lnTo>
                    <a:pt x="264" y="175"/>
                  </a:lnTo>
                  <a:lnTo>
                    <a:pt x="314" y="137"/>
                  </a:lnTo>
                  <a:lnTo>
                    <a:pt x="369" y="102"/>
                  </a:lnTo>
                  <a:lnTo>
                    <a:pt x="425" y="72"/>
                  </a:lnTo>
                  <a:lnTo>
                    <a:pt x="484" y="47"/>
                  </a:lnTo>
                  <a:lnTo>
                    <a:pt x="547" y="27"/>
                  </a:lnTo>
                  <a:lnTo>
                    <a:pt x="611" y="13"/>
                  </a:lnTo>
                  <a:lnTo>
                    <a:pt x="677" y="3"/>
                  </a:lnTo>
                  <a:lnTo>
                    <a:pt x="7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" name="Freeform 1635"/>
            <p:cNvSpPr>
              <a:spLocks noEditPoints="1"/>
            </p:cNvSpPr>
            <p:nvPr/>
          </p:nvSpPr>
          <p:spPr bwMode="auto">
            <a:xfrm>
              <a:off x="863600" y="6027738"/>
              <a:ext cx="165100" cy="163513"/>
            </a:xfrm>
            <a:custGeom>
              <a:avLst/>
              <a:gdLst>
                <a:gd name="T0" fmla="*/ 465 w 1032"/>
                <a:gd name="T1" fmla="*/ 118 h 1031"/>
                <a:gd name="T2" fmla="*/ 370 w 1032"/>
                <a:gd name="T3" fmla="*/ 142 h 1031"/>
                <a:gd name="T4" fmla="*/ 286 w 1032"/>
                <a:gd name="T5" fmla="*/ 187 h 1031"/>
                <a:gd name="T6" fmla="*/ 216 w 1032"/>
                <a:gd name="T7" fmla="*/ 249 h 1031"/>
                <a:gd name="T8" fmla="*/ 162 w 1032"/>
                <a:gd name="T9" fmla="*/ 327 h 1031"/>
                <a:gd name="T10" fmla="*/ 127 w 1032"/>
                <a:gd name="T11" fmla="*/ 417 h 1031"/>
                <a:gd name="T12" fmla="*/ 115 w 1032"/>
                <a:gd name="T13" fmla="*/ 516 h 1031"/>
                <a:gd name="T14" fmla="*/ 127 w 1032"/>
                <a:gd name="T15" fmla="*/ 616 h 1031"/>
                <a:gd name="T16" fmla="*/ 162 w 1032"/>
                <a:gd name="T17" fmla="*/ 705 h 1031"/>
                <a:gd name="T18" fmla="*/ 216 w 1032"/>
                <a:gd name="T19" fmla="*/ 783 h 1031"/>
                <a:gd name="T20" fmla="*/ 286 w 1032"/>
                <a:gd name="T21" fmla="*/ 846 h 1031"/>
                <a:gd name="T22" fmla="*/ 370 w 1032"/>
                <a:gd name="T23" fmla="*/ 890 h 1031"/>
                <a:gd name="T24" fmla="*/ 465 w 1032"/>
                <a:gd name="T25" fmla="*/ 913 h 1031"/>
                <a:gd name="T26" fmla="*/ 567 w 1032"/>
                <a:gd name="T27" fmla="*/ 913 h 1031"/>
                <a:gd name="T28" fmla="*/ 662 w 1032"/>
                <a:gd name="T29" fmla="*/ 890 h 1031"/>
                <a:gd name="T30" fmla="*/ 746 w 1032"/>
                <a:gd name="T31" fmla="*/ 846 h 1031"/>
                <a:gd name="T32" fmla="*/ 816 w 1032"/>
                <a:gd name="T33" fmla="*/ 783 h 1031"/>
                <a:gd name="T34" fmla="*/ 870 w 1032"/>
                <a:gd name="T35" fmla="*/ 705 h 1031"/>
                <a:gd name="T36" fmla="*/ 905 w 1032"/>
                <a:gd name="T37" fmla="*/ 616 h 1031"/>
                <a:gd name="T38" fmla="*/ 917 w 1032"/>
                <a:gd name="T39" fmla="*/ 516 h 1031"/>
                <a:gd name="T40" fmla="*/ 905 w 1032"/>
                <a:gd name="T41" fmla="*/ 417 h 1031"/>
                <a:gd name="T42" fmla="*/ 870 w 1032"/>
                <a:gd name="T43" fmla="*/ 327 h 1031"/>
                <a:gd name="T44" fmla="*/ 816 w 1032"/>
                <a:gd name="T45" fmla="*/ 249 h 1031"/>
                <a:gd name="T46" fmla="*/ 746 w 1032"/>
                <a:gd name="T47" fmla="*/ 187 h 1031"/>
                <a:gd name="T48" fmla="*/ 662 w 1032"/>
                <a:gd name="T49" fmla="*/ 142 h 1031"/>
                <a:gd name="T50" fmla="*/ 567 w 1032"/>
                <a:gd name="T51" fmla="*/ 118 h 1031"/>
                <a:gd name="T52" fmla="*/ 516 w 1032"/>
                <a:gd name="T53" fmla="*/ 0 h 1031"/>
                <a:gd name="T54" fmla="*/ 628 w 1032"/>
                <a:gd name="T55" fmla="*/ 13 h 1031"/>
                <a:gd name="T56" fmla="*/ 730 w 1032"/>
                <a:gd name="T57" fmla="*/ 46 h 1031"/>
                <a:gd name="T58" fmla="*/ 821 w 1032"/>
                <a:gd name="T59" fmla="*/ 99 h 1031"/>
                <a:gd name="T60" fmla="*/ 900 w 1032"/>
                <a:gd name="T61" fmla="*/ 170 h 1031"/>
                <a:gd name="T62" fmla="*/ 962 w 1032"/>
                <a:gd name="T63" fmla="*/ 255 h 1031"/>
                <a:gd name="T64" fmla="*/ 1006 w 1032"/>
                <a:gd name="T65" fmla="*/ 352 h 1031"/>
                <a:gd name="T66" fmla="*/ 1029 w 1032"/>
                <a:gd name="T67" fmla="*/ 459 h 1031"/>
                <a:gd name="T68" fmla="*/ 1029 w 1032"/>
                <a:gd name="T69" fmla="*/ 573 h 1031"/>
                <a:gd name="T70" fmla="*/ 1006 w 1032"/>
                <a:gd name="T71" fmla="*/ 679 h 1031"/>
                <a:gd name="T72" fmla="*/ 962 w 1032"/>
                <a:gd name="T73" fmla="*/ 777 h 1031"/>
                <a:gd name="T74" fmla="*/ 900 w 1032"/>
                <a:gd name="T75" fmla="*/ 862 h 1031"/>
                <a:gd name="T76" fmla="*/ 821 w 1032"/>
                <a:gd name="T77" fmla="*/ 932 h 1031"/>
                <a:gd name="T78" fmla="*/ 730 w 1032"/>
                <a:gd name="T79" fmla="*/ 986 h 1031"/>
                <a:gd name="T80" fmla="*/ 628 w 1032"/>
                <a:gd name="T81" fmla="*/ 1020 h 1031"/>
                <a:gd name="T82" fmla="*/ 516 w 1032"/>
                <a:gd name="T83" fmla="*/ 1031 h 1031"/>
                <a:gd name="T84" fmla="*/ 404 w 1032"/>
                <a:gd name="T85" fmla="*/ 1020 h 1031"/>
                <a:gd name="T86" fmla="*/ 302 w 1032"/>
                <a:gd name="T87" fmla="*/ 986 h 1031"/>
                <a:gd name="T88" fmla="*/ 211 w 1032"/>
                <a:gd name="T89" fmla="*/ 932 h 1031"/>
                <a:gd name="T90" fmla="*/ 132 w 1032"/>
                <a:gd name="T91" fmla="*/ 862 h 1031"/>
                <a:gd name="T92" fmla="*/ 70 w 1032"/>
                <a:gd name="T93" fmla="*/ 777 h 1031"/>
                <a:gd name="T94" fmla="*/ 26 w 1032"/>
                <a:gd name="T95" fmla="*/ 679 h 1031"/>
                <a:gd name="T96" fmla="*/ 3 w 1032"/>
                <a:gd name="T97" fmla="*/ 573 h 1031"/>
                <a:gd name="T98" fmla="*/ 3 w 1032"/>
                <a:gd name="T99" fmla="*/ 459 h 1031"/>
                <a:gd name="T100" fmla="*/ 26 w 1032"/>
                <a:gd name="T101" fmla="*/ 352 h 1031"/>
                <a:gd name="T102" fmla="*/ 70 w 1032"/>
                <a:gd name="T103" fmla="*/ 255 h 1031"/>
                <a:gd name="T104" fmla="*/ 132 w 1032"/>
                <a:gd name="T105" fmla="*/ 170 h 1031"/>
                <a:gd name="T106" fmla="*/ 211 w 1032"/>
                <a:gd name="T107" fmla="*/ 99 h 1031"/>
                <a:gd name="T108" fmla="*/ 302 w 1032"/>
                <a:gd name="T109" fmla="*/ 46 h 1031"/>
                <a:gd name="T110" fmla="*/ 404 w 1032"/>
                <a:gd name="T111" fmla="*/ 13 h 1031"/>
                <a:gd name="T112" fmla="*/ 516 w 1032"/>
                <a:gd name="T113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2" h="1031">
                  <a:moveTo>
                    <a:pt x="516" y="115"/>
                  </a:moveTo>
                  <a:lnTo>
                    <a:pt x="465" y="118"/>
                  </a:lnTo>
                  <a:lnTo>
                    <a:pt x="417" y="127"/>
                  </a:lnTo>
                  <a:lnTo>
                    <a:pt x="370" y="142"/>
                  </a:lnTo>
                  <a:lnTo>
                    <a:pt x="326" y="162"/>
                  </a:lnTo>
                  <a:lnTo>
                    <a:pt x="286" y="187"/>
                  </a:lnTo>
                  <a:lnTo>
                    <a:pt x="249" y="216"/>
                  </a:lnTo>
                  <a:lnTo>
                    <a:pt x="216" y="249"/>
                  </a:lnTo>
                  <a:lnTo>
                    <a:pt x="186" y="287"/>
                  </a:lnTo>
                  <a:lnTo>
                    <a:pt x="162" y="327"/>
                  </a:lnTo>
                  <a:lnTo>
                    <a:pt x="142" y="370"/>
                  </a:lnTo>
                  <a:lnTo>
                    <a:pt x="127" y="417"/>
                  </a:lnTo>
                  <a:lnTo>
                    <a:pt x="118" y="466"/>
                  </a:lnTo>
                  <a:lnTo>
                    <a:pt x="115" y="516"/>
                  </a:lnTo>
                  <a:lnTo>
                    <a:pt x="118" y="567"/>
                  </a:lnTo>
                  <a:lnTo>
                    <a:pt x="127" y="616"/>
                  </a:lnTo>
                  <a:lnTo>
                    <a:pt x="142" y="661"/>
                  </a:lnTo>
                  <a:lnTo>
                    <a:pt x="162" y="705"/>
                  </a:lnTo>
                  <a:lnTo>
                    <a:pt x="186" y="746"/>
                  </a:lnTo>
                  <a:lnTo>
                    <a:pt x="216" y="783"/>
                  </a:lnTo>
                  <a:lnTo>
                    <a:pt x="249" y="817"/>
                  </a:lnTo>
                  <a:lnTo>
                    <a:pt x="286" y="846"/>
                  </a:lnTo>
                  <a:lnTo>
                    <a:pt x="326" y="871"/>
                  </a:lnTo>
                  <a:lnTo>
                    <a:pt x="370" y="890"/>
                  </a:lnTo>
                  <a:lnTo>
                    <a:pt x="417" y="905"/>
                  </a:lnTo>
                  <a:lnTo>
                    <a:pt x="465" y="913"/>
                  </a:lnTo>
                  <a:lnTo>
                    <a:pt x="516" y="916"/>
                  </a:lnTo>
                  <a:lnTo>
                    <a:pt x="567" y="913"/>
                  </a:lnTo>
                  <a:lnTo>
                    <a:pt x="615" y="905"/>
                  </a:lnTo>
                  <a:lnTo>
                    <a:pt x="662" y="890"/>
                  </a:lnTo>
                  <a:lnTo>
                    <a:pt x="706" y="871"/>
                  </a:lnTo>
                  <a:lnTo>
                    <a:pt x="746" y="846"/>
                  </a:lnTo>
                  <a:lnTo>
                    <a:pt x="783" y="817"/>
                  </a:lnTo>
                  <a:lnTo>
                    <a:pt x="816" y="783"/>
                  </a:lnTo>
                  <a:lnTo>
                    <a:pt x="846" y="746"/>
                  </a:lnTo>
                  <a:lnTo>
                    <a:pt x="870" y="705"/>
                  </a:lnTo>
                  <a:lnTo>
                    <a:pt x="890" y="661"/>
                  </a:lnTo>
                  <a:lnTo>
                    <a:pt x="905" y="616"/>
                  </a:lnTo>
                  <a:lnTo>
                    <a:pt x="914" y="567"/>
                  </a:lnTo>
                  <a:lnTo>
                    <a:pt x="917" y="516"/>
                  </a:lnTo>
                  <a:lnTo>
                    <a:pt x="914" y="466"/>
                  </a:lnTo>
                  <a:lnTo>
                    <a:pt x="905" y="417"/>
                  </a:lnTo>
                  <a:lnTo>
                    <a:pt x="890" y="370"/>
                  </a:lnTo>
                  <a:lnTo>
                    <a:pt x="870" y="327"/>
                  </a:lnTo>
                  <a:lnTo>
                    <a:pt x="846" y="287"/>
                  </a:lnTo>
                  <a:lnTo>
                    <a:pt x="816" y="249"/>
                  </a:lnTo>
                  <a:lnTo>
                    <a:pt x="783" y="216"/>
                  </a:lnTo>
                  <a:lnTo>
                    <a:pt x="746" y="187"/>
                  </a:lnTo>
                  <a:lnTo>
                    <a:pt x="706" y="162"/>
                  </a:lnTo>
                  <a:lnTo>
                    <a:pt x="662" y="142"/>
                  </a:lnTo>
                  <a:lnTo>
                    <a:pt x="615" y="127"/>
                  </a:lnTo>
                  <a:lnTo>
                    <a:pt x="567" y="118"/>
                  </a:lnTo>
                  <a:lnTo>
                    <a:pt x="516" y="115"/>
                  </a:lnTo>
                  <a:close/>
                  <a:moveTo>
                    <a:pt x="516" y="0"/>
                  </a:moveTo>
                  <a:lnTo>
                    <a:pt x="572" y="3"/>
                  </a:lnTo>
                  <a:lnTo>
                    <a:pt x="628" y="13"/>
                  </a:lnTo>
                  <a:lnTo>
                    <a:pt x="680" y="26"/>
                  </a:lnTo>
                  <a:lnTo>
                    <a:pt x="730" y="46"/>
                  </a:lnTo>
                  <a:lnTo>
                    <a:pt x="778" y="71"/>
                  </a:lnTo>
                  <a:lnTo>
                    <a:pt x="821" y="99"/>
                  </a:lnTo>
                  <a:lnTo>
                    <a:pt x="862" y="133"/>
                  </a:lnTo>
                  <a:lnTo>
                    <a:pt x="900" y="170"/>
                  </a:lnTo>
                  <a:lnTo>
                    <a:pt x="933" y="211"/>
                  </a:lnTo>
                  <a:lnTo>
                    <a:pt x="962" y="255"/>
                  </a:lnTo>
                  <a:lnTo>
                    <a:pt x="986" y="302"/>
                  </a:lnTo>
                  <a:lnTo>
                    <a:pt x="1006" y="352"/>
                  </a:lnTo>
                  <a:lnTo>
                    <a:pt x="1021" y="405"/>
                  </a:lnTo>
                  <a:lnTo>
                    <a:pt x="1029" y="459"/>
                  </a:lnTo>
                  <a:lnTo>
                    <a:pt x="1032" y="516"/>
                  </a:lnTo>
                  <a:lnTo>
                    <a:pt x="1029" y="573"/>
                  </a:lnTo>
                  <a:lnTo>
                    <a:pt x="1021" y="627"/>
                  </a:lnTo>
                  <a:lnTo>
                    <a:pt x="1006" y="679"/>
                  </a:lnTo>
                  <a:lnTo>
                    <a:pt x="986" y="729"/>
                  </a:lnTo>
                  <a:lnTo>
                    <a:pt x="962" y="777"/>
                  </a:lnTo>
                  <a:lnTo>
                    <a:pt x="933" y="821"/>
                  </a:lnTo>
                  <a:lnTo>
                    <a:pt x="900" y="862"/>
                  </a:lnTo>
                  <a:lnTo>
                    <a:pt x="862" y="899"/>
                  </a:lnTo>
                  <a:lnTo>
                    <a:pt x="821" y="932"/>
                  </a:lnTo>
                  <a:lnTo>
                    <a:pt x="778" y="961"/>
                  </a:lnTo>
                  <a:lnTo>
                    <a:pt x="730" y="986"/>
                  </a:lnTo>
                  <a:lnTo>
                    <a:pt x="680" y="1005"/>
                  </a:lnTo>
                  <a:lnTo>
                    <a:pt x="628" y="1020"/>
                  </a:lnTo>
                  <a:lnTo>
                    <a:pt x="572" y="1028"/>
                  </a:lnTo>
                  <a:lnTo>
                    <a:pt x="516" y="1031"/>
                  </a:lnTo>
                  <a:lnTo>
                    <a:pt x="460" y="1028"/>
                  </a:lnTo>
                  <a:lnTo>
                    <a:pt x="404" y="1020"/>
                  </a:lnTo>
                  <a:lnTo>
                    <a:pt x="352" y="1005"/>
                  </a:lnTo>
                  <a:lnTo>
                    <a:pt x="302" y="986"/>
                  </a:lnTo>
                  <a:lnTo>
                    <a:pt x="254" y="961"/>
                  </a:lnTo>
                  <a:lnTo>
                    <a:pt x="211" y="932"/>
                  </a:lnTo>
                  <a:lnTo>
                    <a:pt x="170" y="899"/>
                  </a:lnTo>
                  <a:lnTo>
                    <a:pt x="132" y="862"/>
                  </a:lnTo>
                  <a:lnTo>
                    <a:pt x="99" y="821"/>
                  </a:lnTo>
                  <a:lnTo>
                    <a:pt x="70" y="777"/>
                  </a:lnTo>
                  <a:lnTo>
                    <a:pt x="46" y="729"/>
                  </a:lnTo>
                  <a:lnTo>
                    <a:pt x="26" y="679"/>
                  </a:lnTo>
                  <a:lnTo>
                    <a:pt x="11" y="627"/>
                  </a:lnTo>
                  <a:lnTo>
                    <a:pt x="3" y="573"/>
                  </a:lnTo>
                  <a:lnTo>
                    <a:pt x="0" y="516"/>
                  </a:lnTo>
                  <a:lnTo>
                    <a:pt x="3" y="459"/>
                  </a:lnTo>
                  <a:lnTo>
                    <a:pt x="11" y="405"/>
                  </a:lnTo>
                  <a:lnTo>
                    <a:pt x="26" y="352"/>
                  </a:lnTo>
                  <a:lnTo>
                    <a:pt x="46" y="302"/>
                  </a:lnTo>
                  <a:lnTo>
                    <a:pt x="70" y="255"/>
                  </a:lnTo>
                  <a:lnTo>
                    <a:pt x="99" y="211"/>
                  </a:lnTo>
                  <a:lnTo>
                    <a:pt x="132" y="170"/>
                  </a:lnTo>
                  <a:lnTo>
                    <a:pt x="170" y="133"/>
                  </a:lnTo>
                  <a:lnTo>
                    <a:pt x="211" y="99"/>
                  </a:lnTo>
                  <a:lnTo>
                    <a:pt x="254" y="71"/>
                  </a:lnTo>
                  <a:lnTo>
                    <a:pt x="302" y="46"/>
                  </a:lnTo>
                  <a:lnTo>
                    <a:pt x="352" y="26"/>
                  </a:lnTo>
                  <a:lnTo>
                    <a:pt x="404" y="13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" name="Freeform 1636"/>
            <p:cNvSpPr>
              <a:spLocks noEditPoints="1"/>
            </p:cNvSpPr>
            <p:nvPr/>
          </p:nvSpPr>
          <p:spPr bwMode="auto">
            <a:xfrm>
              <a:off x="709613" y="6073776"/>
              <a:ext cx="100013" cy="53975"/>
            </a:xfrm>
            <a:custGeom>
              <a:avLst/>
              <a:gdLst>
                <a:gd name="T0" fmla="*/ 115 w 631"/>
                <a:gd name="T1" fmla="*/ 114 h 343"/>
                <a:gd name="T2" fmla="*/ 115 w 631"/>
                <a:gd name="T3" fmla="*/ 229 h 343"/>
                <a:gd name="T4" fmla="*/ 516 w 631"/>
                <a:gd name="T5" fmla="*/ 229 h 343"/>
                <a:gd name="T6" fmla="*/ 516 w 631"/>
                <a:gd name="T7" fmla="*/ 114 h 343"/>
                <a:gd name="T8" fmla="*/ 115 w 631"/>
                <a:gd name="T9" fmla="*/ 114 h 343"/>
                <a:gd name="T10" fmla="*/ 0 w 631"/>
                <a:gd name="T11" fmla="*/ 0 h 343"/>
                <a:gd name="T12" fmla="*/ 631 w 631"/>
                <a:gd name="T13" fmla="*/ 0 h 343"/>
                <a:gd name="T14" fmla="*/ 631 w 631"/>
                <a:gd name="T15" fmla="*/ 343 h 343"/>
                <a:gd name="T16" fmla="*/ 0 w 631"/>
                <a:gd name="T17" fmla="*/ 343 h 343"/>
                <a:gd name="T18" fmla="*/ 0 w 631"/>
                <a:gd name="T1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343">
                  <a:moveTo>
                    <a:pt x="115" y="114"/>
                  </a:moveTo>
                  <a:lnTo>
                    <a:pt x="115" y="229"/>
                  </a:lnTo>
                  <a:lnTo>
                    <a:pt x="516" y="229"/>
                  </a:lnTo>
                  <a:lnTo>
                    <a:pt x="516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631" y="0"/>
                  </a:lnTo>
                  <a:lnTo>
                    <a:pt x="631" y="343"/>
                  </a:lnTo>
                  <a:lnTo>
                    <a:pt x="0" y="3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" name="Freeform 1637"/>
            <p:cNvSpPr>
              <a:spLocks noEditPoints="1"/>
            </p:cNvSpPr>
            <p:nvPr/>
          </p:nvSpPr>
          <p:spPr bwMode="auto">
            <a:xfrm>
              <a:off x="1082675" y="6073776"/>
              <a:ext cx="100013" cy="53975"/>
            </a:xfrm>
            <a:custGeom>
              <a:avLst/>
              <a:gdLst>
                <a:gd name="T0" fmla="*/ 115 w 631"/>
                <a:gd name="T1" fmla="*/ 114 h 343"/>
                <a:gd name="T2" fmla="*/ 115 w 631"/>
                <a:gd name="T3" fmla="*/ 229 h 343"/>
                <a:gd name="T4" fmla="*/ 516 w 631"/>
                <a:gd name="T5" fmla="*/ 229 h 343"/>
                <a:gd name="T6" fmla="*/ 516 w 631"/>
                <a:gd name="T7" fmla="*/ 114 h 343"/>
                <a:gd name="T8" fmla="*/ 115 w 631"/>
                <a:gd name="T9" fmla="*/ 114 h 343"/>
                <a:gd name="T10" fmla="*/ 0 w 631"/>
                <a:gd name="T11" fmla="*/ 0 h 343"/>
                <a:gd name="T12" fmla="*/ 631 w 631"/>
                <a:gd name="T13" fmla="*/ 0 h 343"/>
                <a:gd name="T14" fmla="*/ 631 w 631"/>
                <a:gd name="T15" fmla="*/ 343 h 343"/>
                <a:gd name="T16" fmla="*/ 0 w 631"/>
                <a:gd name="T17" fmla="*/ 343 h 343"/>
                <a:gd name="T18" fmla="*/ 0 w 631"/>
                <a:gd name="T1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343">
                  <a:moveTo>
                    <a:pt x="115" y="114"/>
                  </a:moveTo>
                  <a:lnTo>
                    <a:pt x="115" y="229"/>
                  </a:lnTo>
                  <a:lnTo>
                    <a:pt x="516" y="229"/>
                  </a:lnTo>
                  <a:lnTo>
                    <a:pt x="516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631" y="0"/>
                  </a:lnTo>
                  <a:lnTo>
                    <a:pt x="631" y="343"/>
                  </a:lnTo>
                  <a:lnTo>
                    <a:pt x="0" y="3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" name="Rectangle 1638"/>
            <p:cNvSpPr>
              <a:spLocks noChangeArrowheads="1"/>
            </p:cNvSpPr>
            <p:nvPr/>
          </p:nvSpPr>
          <p:spPr bwMode="auto">
            <a:xfrm>
              <a:off x="1092200" y="5964238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" name="Rectangle 1639"/>
            <p:cNvSpPr>
              <a:spLocks noChangeArrowheads="1"/>
            </p:cNvSpPr>
            <p:nvPr/>
          </p:nvSpPr>
          <p:spPr bwMode="auto">
            <a:xfrm>
              <a:off x="1119188" y="5964238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" name="Rectangle 1640"/>
            <p:cNvSpPr>
              <a:spLocks noChangeArrowheads="1"/>
            </p:cNvSpPr>
            <p:nvPr/>
          </p:nvSpPr>
          <p:spPr bwMode="auto">
            <a:xfrm>
              <a:off x="1146175" y="5964238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" name="Rectangle 1641"/>
            <p:cNvSpPr>
              <a:spLocks noChangeArrowheads="1"/>
            </p:cNvSpPr>
            <p:nvPr/>
          </p:nvSpPr>
          <p:spPr bwMode="auto">
            <a:xfrm>
              <a:off x="1173163" y="5964238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" name="Rectangle 1642"/>
            <p:cNvSpPr>
              <a:spLocks noChangeArrowheads="1"/>
            </p:cNvSpPr>
            <p:nvPr/>
          </p:nvSpPr>
          <p:spPr bwMode="auto">
            <a:xfrm>
              <a:off x="1065213" y="5964238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" name="Rectangle 1643"/>
            <p:cNvSpPr>
              <a:spLocks noChangeArrowheads="1"/>
            </p:cNvSpPr>
            <p:nvPr/>
          </p:nvSpPr>
          <p:spPr bwMode="auto">
            <a:xfrm>
              <a:off x="1092200" y="5937251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" name="Rectangle 1644"/>
            <p:cNvSpPr>
              <a:spLocks noChangeArrowheads="1"/>
            </p:cNvSpPr>
            <p:nvPr/>
          </p:nvSpPr>
          <p:spPr bwMode="auto">
            <a:xfrm>
              <a:off x="1119188" y="5937251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5" name="Rectangle 1645"/>
            <p:cNvSpPr>
              <a:spLocks noChangeArrowheads="1"/>
            </p:cNvSpPr>
            <p:nvPr/>
          </p:nvSpPr>
          <p:spPr bwMode="auto">
            <a:xfrm>
              <a:off x="1146175" y="5937251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6" name="Rectangle 1646"/>
            <p:cNvSpPr>
              <a:spLocks noChangeArrowheads="1"/>
            </p:cNvSpPr>
            <p:nvPr/>
          </p:nvSpPr>
          <p:spPr bwMode="auto">
            <a:xfrm>
              <a:off x="1173163" y="5937251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7" name="Rectangle 1647"/>
            <p:cNvSpPr>
              <a:spLocks noChangeArrowheads="1"/>
            </p:cNvSpPr>
            <p:nvPr/>
          </p:nvSpPr>
          <p:spPr bwMode="auto">
            <a:xfrm>
              <a:off x="1065213" y="5937251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8" name="Rectangle 1648"/>
            <p:cNvSpPr>
              <a:spLocks noChangeArrowheads="1"/>
            </p:cNvSpPr>
            <p:nvPr/>
          </p:nvSpPr>
          <p:spPr bwMode="auto">
            <a:xfrm>
              <a:off x="1092200" y="591026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9" name="Rectangle 1649"/>
            <p:cNvSpPr>
              <a:spLocks noChangeArrowheads="1"/>
            </p:cNvSpPr>
            <p:nvPr/>
          </p:nvSpPr>
          <p:spPr bwMode="auto">
            <a:xfrm>
              <a:off x="1119188" y="591026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0" name="Rectangle 1650"/>
            <p:cNvSpPr>
              <a:spLocks noChangeArrowheads="1"/>
            </p:cNvSpPr>
            <p:nvPr/>
          </p:nvSpPr>
          <p:spPr bwMode="auto">
            <a:xfrm>
              <a:off x="1146175" y="5910263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1" name="Rectangle 1651"/>
            <p:cNvSpPr>
              <a:spLocks noChangeArrowheads="1"/>
            </p:cNvSpPr>
            <p:nvPr/>
          </p:nvSpPr>
          <p:spPr bwMode="auto">
            <a:xfrm>
              <a:off x="1173163" y="5910263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2" name="Rectangle 1652"/>
            <p:cNvSpPr>
              <a:spLocks noChangeArrowheads="1"/>
            </p:cNvSpPr>
            <p:nvPr/>
          </p:nvSpPr>
          <p:spPr bwMode="auto">
            <a:xfrm>
              <a:off x="1065213" y="591026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3" name="Freeform 1653"/>
            <p:cNvSpPr>
              <a:spLocks noEditPoints="1"/>
            </p:cNvSpPr>
            <p:nvPr/>
          </p:nvSpPr>
          <p:spPr bwMode="auto">
            <a:xfrm>
              <a:off x="673100" y="5881688"/>
              <a:ext cx="546100" cy="346075"/>
            </a:xfrm>
            <a:custGeom>
              <a:avLst/>
              <a:gdLst>
                <a:gd name="T0" fmla="*/ 115 w 3440"/>
                <a:gd name="T1" fmla="*/ 115 h 2176"/>
                <a:gd name="T2" fmla="*/ 115 w 3440"/>
                <a:gd name="T3" fmla="*/ 2061 h 2176"/>
                <a:gd name="T4" fmla="*/ 3325 w 3440"/>
                <a:gd name="T5" fmla="*/ 2061 h 2176"/>
                <a:gd name="T6" fmla="*/ 3325 w 3440"/>
                <a:gd name="T7" fmla="*/ 115 h 2176"/>
                <a:gd name="T8" fmla="*/ 115 w 3440"/>
                <a:gd name="T9" fmla="*/ 115 h 2176"/>
                <a:gd name="T10" fmla="*/ 0 w 3440"/>
                <a:gd name="T11" fmla="*/ 0 h 2176"/>
                <a:gd name="T12" fmla="*/ 3440 w 3440"/>
                <a:gd name="T13" fmla="*/ 0 h 2176"/>
                <a:gd name="T14" fmla="*/ 3440 w 3440"/>
                <a:gd name="T15" fmla="*/ 2176 h 2176"/>
                <a:gd name="T16" fmla="*/ 0 w 3440"/>
                <a:gd name="T17" fmla="*/ 2176 h 2176"/>
                <a:gd name="T18" fmla="*/ 0 w 3440"/>
                <a:gd name="T19" fmla="*/ 0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0" h="2176">
                  <a:moveTo>
                    <a:pt x="115" y="115"/>
                  </a:moveTo>
                  <a:lnTo>
                    <a:pt x="115" y="2061"/>
                  </a:lnTo>
                  <a:lnTo>
                    <a:pt x="3325" y="2061"/>
                  </a:lnTo>
                  <a:lnTo>
                    <a:pt x="3325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3440" y="0"/>
                  </a:lnTo>
                  <a:lnTo>
                    <a:pt x="3440" y="2176"/>
                  </a:lnTo>
                  <a:lnTo>
                    <a:pt x="0" y="21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4" name="Freeform 1654"/>
            <p:cNvSpPr>
              <a:spLocks/>
            </p:cNvSpPr>
            <p:nvPr/>
          </p:nvSpPr>
          <p:spPr bwMode="auto">
            <a:xfrm>
              <a:off x="946150" y="6110288"/>
              <a:ext cx="46038" cy="44450"/>
            </a:xfrm>
            <a:custGeom>
              <a:avLst/>
              <a:gdLst>
                <a:gd name="T0" fmla="*/ 237 w 285"/>
                <a:gd name="T1" fmla="*/ 0 h 285"/>
                <a:gd name="T2" fmla="*/ 253 w 285"/>
                <a:gd name="T3" fmla="*/ 5 h 285"/>
                <a:gd name="T4" fmla="*/ 269 w 285"/>
                <a:gd name="T5" fmla="*/ 16 h 285"/>
                <a:gd name="T6" fmla="*/ 279 w 285"/>
                <a:gd name="T7" fmla="*/ 31 h 285"/>
                <a:gd name="T8" fmla="*/ 285 w 285"/>
                <a:gd name="T9" fmla="*/ 48 h 285"/>
                <a:gd name="T10" fmla="*/ 285 w 285"/>
                <a:gd name="T11" fmla="*/ 65 h 285"/>
                <a:gd name="T12" fmla="*/ 279 w 285"/>
                <a:gd name="T13" fmla="*/ 82 h 285"/>
                <a:gd name="T14" fmla="*/ 269 w 285"/>
                <a:gd name="T15" fmla="*/ 96 h 285"/>
                <a:gd name="T16" fmla="*/ 97 w 285"/>
                <a:gd name="T17" fmla="*/ 268 h 285"/>
                <a:gd name="T18" fmla="*/ 84 w 285"/>
                <a:gd name="T19" fmla="*/ 278 h 285"/>
                <a:gd name="T20" fmla="*/ 72 w 285"/>
                <a:gd name="T21" fmla="*/ 284 h 285"/>
                <a:gd name="T22" fmla="*/ 56 w 285"/>
                <a:gd name="T23" fmla="*/ 285 h 285"/>
                <a:gd name="T24" fmla="*/ 41 w 285"/>
                <a:gd name="T25" fmla="*/ 284 h 285"/>
                <a:gd name="T26" fmla="*/ 28 w 285"/>
                <a:gd name="T27" fmla="*/ 278 h 285"/>
                <a:gd name="T28" fmla="*/ 16 w 285"/>
                <a:gd name="T29" fmla="*/ 268 h 285"/>
                <a:gd name="T30" fmla="*/ 5 w 285"/>
                <a:gd name="T31" fmla="*/ 254 h 285"/>
                <a:gd name="T32" fmla="*/ 0 w 285"/>
                <a:gd name="T33" fmla="*/ 237 h 285"/>
                <a:gd name="T34" fmla="*/ 0 w 285"/>
                <a:gd name="T35" fmla="*/ 219 h 285"/>
                <a:gd name="T36" fmla="*/ 5 w 285"/>
                <a:gd name="T37" fmla="*/ 203 h 285"/>
                <a:gd name="T38" fmla="*/ 16 w 285"/>
                <a:gd name="T39" fmla="*/ 188 h 285"/>
                <a:gd name="T40" fmla="*/ 189 w 285"/>
                <a:gd name="T41" fmla="*/ 16 h 285"/>
                <a:gd name="T42" fmla="*/ 203 w 285"/>
                <a:gd name="T43" fmla="*/ 5 h 285"/>
                <a:gd name="T44" fmla="*/ 220 w 285"/>
                <a:gd name="T45" fmla="*/ 0 h 285"/>
                <a:gd name="T46" fmla="*/ 237 w 285"/>
                <a:gd name="T4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37" y="0"/>
                  </a:moveTo>
                  <a:lnTo>
                    <a:pt x="253" y="5"/>
                  </a:lnTo>
                  <a:lnTo>
                    <a:pt x="269" y="16"/>
                  </a:lnTo>
                  <a:lnTo>
                    <a:pt x="279" y="31"/>
                  </a:lnTo>
                  <a:lnTo>
                    <a:pt x="285" y="48"/>
                  </a:lnTo>
                  <a:lnTo>
                    <a:pt x="285" y="65"/>
                  </a:lnTo>
                  <a:lnTo>
                    <a:pt x="279" y="82"/>
                  </a:lnTo>
                  <a:lnTo>
                    <a:pt x="269" y="96"/>
                  </a:lnTo>
                  <a:lnTo>
                    <a:pt x="97" y="268"/>
                  </a:lnTo>
                  <a:lnTo>
                    <a:pt x="84" y="278"/>
                  </a:lnTo>
                  <a:lnTo>
                    <a:pt x="72" y="284"/>
                  </a:lnTo>
                  <a:lnTo>
                    <a:pt x="56" y="285"/>
                  </a:lnTo>
                  <a:lnTo>
                    <a:pt x="41" y="284"/>
                  </a:lnTo>
                  <a:lnTo>
                    <a:pt x="28" y="278"/>
                  </a:lnTo>
                  <a:lnTo>
                    <a:pt x="16" y="268"/>
                  </a:lnTo>
                  <a:lnTo>
                    <a:pt x="5" y="254"/>
                  </a:lnTo>
                  <a:lnTo>
                    <a:pt x="0" y="237"/>
                  </a:lnTo>
                  <a:lnTo>
                    <a:pt x="0" y="219"/>
                  </a:lnTo>
                  <a:lnTo>
                    <a:pt x="5" y="203"/>
                  </a:lnTo>
                  <a:lnTo>
                    <a:pt x="16" y="188"/>
                  </a:lnTo>
                  <a:lnTo>
                    <a:pt x="189" y="16"/>
                  </a:lnTo>
                  <a:lnTo>
                    <a:pt x="203" y="5"/>
                  </a:lnTo>
                  <a:lnTo>
                    <a:pt x="220" y="0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5" name="Freeform 1655"/>
            <p:cNvSpPr>
              <a:spLocks/>
            </p:cNvSpPr>
            <p:nvPr/>
          </p:nvSpPr>
          <p:spPr bwMode="auto">
            <a:xfrm>
              <a:off x="909638" y="6073776"/>
              <a:ext cx="73025" cy="71438"/>
            </a:xfrm>
            <a:custGeom>
              <a:avLst/>
              <a:gdLst>
                <a:gd name="T0" fmla="*/ 392 w 456"/>
                <a:gd name="T1" fmla="*/ 0 h 457"/>
                <a:gd name="T2" fmla="*/ 408 w 456"/>
                <a:gd name="T3" fmla="*/ 0 h 457"/>
                <a:gd name="T4" fmla="*/ 425 w 456"/>
                <a:gd name="T5" fmla="*/ 5 h 457"/>
                <a:gd name="T6" fmla="*/ 440 w 456"/>
                <a:gd name="T7" fmla="*/ 16 h 457"/>
                <a:gd name="T8" fmla="*/ 451 w 456"/>
                <a:gd name="T9" fmla="*/ 31 h 457"/>
                <a:gd name="T10" fmla="*/ 456 w 456"/>
                <a:gd name="T11" fmla="*/ 48 h 457"/>
                <a:gd name="T12" fmla="*/ 456 w 456"/>
                <a:gd name="T13" fmla="*/ 65 h 457"/>
                <a:gd name="T14" fmla="*/ 451 w 456"/>
                <a:gd name="T15" fmla="*/ 82 h 457"/>
                <a:gd name="T16" fmla="*/ 440 w 456"/>
                <a:gd name="T17" fmla="*/ 96 h 457"/>
                <a:gd name="T18" fmla="*/ 96 w 456"/>
                <a:gd name="T19" fmla="*/ 440 h 457"/>
                <a:gd name="T20" fmla="*/ 84 w 456"/>
                <a:gd name="T21" fmla="*/ 449 h 457"/>
                <a:gd name="T22" fmla="*/ 72 w 456"/>
                <a:gd name="T23" fmla="*/ 456 h 457"/>
                <a:gd name="T24" fmla="*/ 56 w 456"/>
                <a:gd name="T25" fmla="*/ 457 h 457"/>
                <a:gd name="T26" fmla="*/ 40 w 456"/>
                <a:gd name="T27" fmla="*/ 456 h 457"/>
                <a:gd name="T28" fmla="*/ 28 w 456"/>
                <a:gd name="T29" fmla="*/ 449 h 457"/>
                <a:gd name="T30" fmla="*/ 16 w 456"/>
                <a:gd name="T31" fmla="*/ 440 h 457"/>
                <a:gd name="T32" fmla="*/ 5 w 456"/>
                <a:gd name="T33" fmla="*/ 425 h 457"/>
                <a:gd name="T34" fmla="*/ 0 w 456"/>
                <a:gd name="T35" fmla="*/ 409 h 457"/>
                <a:gd name="T36" fmla="*/ 0 w 456"/>
                <a:gd name="T37" fmla="*/ 391 h 457"/>
                <a:gd name="T38" fmla="*/ 5 w 456"/>
                <a:gd name="T39" fmla="*/ 374 h 457"/>
                <a:gd name="T40" fmla="*/ 16 w 456"/>
                <a:gd name="T41" fmla="*/ 360 h 457"/>
                <a:gd name="T42" fmla="*/ 360 w 456"/>
                <a:gd name="T43" fmla="*/ 16 h 457"/>
                <a:gd name="T44" fmla="*/ 375 w 456"/>
                <a:gd name="T45" fmla="*/ 5 h 457"/>
                <a:gd name="T46" fmla="*/ 392 w 456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6" h="457">
                  <a:moveTo>
                    <a:pt x="392" y="0"/>
                  </a:moveTo>
                  <a:lnTo>
                    <a:pt x="408" y="0"/>
                  </a:lnTo>
                  <a:lnTo>
                    <a:pt x="425" y="5"/>
                  </a:lnTo>
                  <a:lnTo>
                    <a:pt x="440" y="16"/>
                  </a:lnTo>
                  <a:lnTo>
                    <a:pt x="451" y="31"/>
                  </a:lnTo>
                  <a:lnTo>
                    <a:pt x="456" y="48"/>
                  </a:lnTo>
                  <a:lnTo>
                    <a:pt x="456" y="65"/>
                  </a:lnTo>
                  <a:lnTo>
                    <a:pt x="451" y="82"/>
                  </a:lnTo>
                  <a:lnTo>
                    <a:pt x="440" y="96"/>
                  </a:lnTo>
                  <a:lnTo>
                    <a:pt x="96" y="440"/>
                  </a:lnTo>
                  <a:lnTo>
                    <a:pt x="84" y="449"/>
                  </a:lnTo>
                  <a:lnTo>
                    <a:pt x="72" y="456"/>
                  </a:lnTo>
                  <a:lnTo>
                    <a:pt x="56" y="457"/>
                  </a:lnTo>
                  <a:lnTo>
                    <a:pt x="40" y="456"/>
                  </a:lnTo>
                  <a:lnTo>
                    <a:pt x="28" y="449"/>
                  </a:lnTo>
                  <a:lnTo>
                    <a:pt x="16" y="440"/>
                  </a:lnTo>
                  <a:lnTo>
                    <a:pt x="5" y="425"/>
                  </a:lnTo>
                  <a:lnTo>
                    <a:pt x="0" y="409"/>
                  </a:lnTo>
                  <a:lnTo>
                    <a:pt x="0" y="391"/>
                  </a:lnTo>
                  <a:lnTo>
                    <a:pt x="5" y="374"/>
                  </a:lnTo>
                  <a:lnTo>
                    <a:pt x="16" y="360"/>
                  </a:lnTo>
                  <a:lnTo>
                    <a:pt x="360" y="16"/>
                  </a:lnTo>
                  <a:lnTo>
                    <a:pt x="375" y="5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6" name="Freeform 1656"/>
            <p:cNvSpPr>
              <a:spLocks/>
            </p:cNvSpPr>
            <p:nvPr/>
          </p:nvSpPr>
          <p:spPr bwMode="auto">
            <a:xfrm>
              <a:off x="1119188" y="6073776"/>
              <a:ext cx="17463" cy="53975"/>
            </a:xfrm>
            <a:custGeom>
              <a:avLst/>
              <a:gdLst>
                <a:gd name="T0" fmla="*/ 58 w 115"/>
                <a:gd name="T1" fmla="*/ 0 h 343"/>
                <a:gd name="T2" fmla="*/ 76 w 115"/>
                <a:gd name="T3" fmla="*/ 3 h 343"/>
                <a:gd name="T4" fmla="*/ 93 w 115"/>
                <a:gd name="T5" fmla="*/ 10 h 343"/>
                <a:gd name="T6" fmla="*/ 105 w 115"/>
                <a:gd name="T7" fmla="*/ 23 h 343"/>
                <a:gd name="T8" fmla="*/ 112 w 115"/>
                <a:gd name="T9" fmla="*/ 38 h 343"/>
                <a:gd name="T10" fmla="*/ 115 w 115"/>
                <a:gd name="T11" fmla="*/ 57 h 343"/>
                <a:gd name="T12" fmla="*/ 115 w 115"/>
                <a:gd name="T13" fmla="*/ 286 h 343"/>
                <a:gd name="T14" fmla="*/ 112 w 115"/>
                <a:gd name="T15" fmla="*/ 306 h 343"/>
                <a:gd name="T16" fmla="*/ 105 w 115"/>
                <a:gd name="T17" fmla="*/ 321 h 343"/>
                <a:gd name="T18" fmla="*/ 93 w 115"/>
                <a:gd name="T19" fmla="*/ 334 h 343"/>
                <a:gd name="T20" fmla="*/ 76 w 115"/>
                <a:gd name="T21" fmla="*/ 341 h 343"/>
                <a:gd name="T22" fmla="*/ 58 w 115"/>
                <a:gd name="T23" fmla="*/ 343 h 343"/>
                <a:gd name="T24" fmla="*/ 39 w 115"/>
                <a:gd name="T25" fmla="*/ 341 h 343"/>
                <a:gd name="T26" fmla="*/ 22 w 115"/>
                <a:gd name="T27" fmla="*/ 334 h 343"/>
                <a:gd name="T28" fmla="*/ 11 w 115"/>
                <a:gd name="T29" fmla="*/ 321 h 343"/>
                <a:gd name="T30" fmla="*/ 3 w 115"/>
                <a:gd name="T31" fmla="*/ 306 h 343"/>
                <a:gd name="T32" fmla="*/ 0 w 115"/>
                <a:gd name="T33" fmla="*/ 286 h 343"/>
                <a:gd name="T34" fmla="*/ 0 w 115"/>
                <a:gd name="T35" fmla="*/ 57 h 343"/>
                <a:gd name="T36" fmla="*/ 3 w 115"/>
                <a:gd name="T37" fmla="*/ 38 h 343"/>
                <a:gd name="T38" fmla="*/ 11 w 115"/>
                <a:gd name="T39" fmla="*/ 23 h 343"/>
                <a:gd name="T40" fmla="*/ 22 w 115"/>
                <a:gd name="T41" fmla="*/ 10 h 343"/>
                <a:gd name="T42" fmla="*/ 39 w 115"/>
                <a:gd name="T43" fmla="*/ 3 h 343"/>
                <a:gd name="T44" fmla="*/ 58 w 115"/>
                <a:gd name="T4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343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286"/>
                  </a:lnTo>
                  <a:lnTo>
                    <a:pt x="112" y="306"/>
                  </a:lnTo>
                  <a:lnTo>
                    <a:pt x="105" y="321"/>
                  </a:lnTo>
                  <a:lnTo>
                    <a:pt x="93" y="334"/>
                  </a:lnTo>
                  <a:lnTo>
                    <a:pt x="76" y="341"/>
                  </a:lnTo>
                  <a:lnTo>
                    <a:pt x="58" y="343"/>
                  </a:lnTo>
                  <a:lnTo>
                    <a:pt x="39" y="341"/>
                  </a:lnTo>
                  <a:lnTo>
                    <a:pt x="22" y="334"/>
                  </a:lnTo>
                  <a:lnTo>
                    <a:pt x="11" y="321"/>
                  </a:lnTo>
                  <a:lnTo>
                    <a:pt x="3" y="306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7" name="Freeform 1657"/>
            <p:cNvSpPr>
              <a:spLocks noEditPoints="1"/>
            </p:cNvSpPr>
            <p:nvPr/>
          </p:nvSpPr>
          <p:spPr bwMode="auto">
            <a:xfrm>
              <a:off x="700088" y="5910263"/>
              <a:ext cx="73025" cy="71438"/>
            </a:xfrm>
            <a:custGeom>
              <a:avLst/>
              <a:gdLst>
                <a:gd name="T0" fmla="*/ 115 w 459"/>
                <a:gd name="T1" fmla="*/ 114 h 458"/>
                <a:gd name="T2" fmla="*/ 115 w 459"/>
                <a:gd name="T3" fmla="*/ 343 h 458"/>
                <a:gd name="T4" fmla="*/ 344 w 459"/>
                <a:gd name="T5" fmla="*/ 343 h 458"/>
                <a:gd name="T6" fmla="*/ 344 w 459"/>
                <a:gd name="T7" fmla="*/ 114 h 458"/>
                <a:gd name="T8" fmla="*/ 115 w 459"/>
                <a:gd name="T9" fmla="*/ 114 h 458"/>
                <a:gd name="T10" fmla="*/ 0 w 459"/>
                <a:gd name="T11" fmla="*/ 0 h 458"/>
                <a:gd name="T12" fmla="*/ 459 w 459"/>
                <a:gd name="T13" fmla="*/ 0 h 458"/>
                <a:gd name="T14" fmla="*/ 459 w 459"/>
                <a:gd name="T15" fmla="*/ 458 h 458"/>
                <a:gd name="T16" fmla="*/ 0 w 459"/>
                <a:gd name="T17" fmla="*/ 458 h 458"/>
                <a:gd name="T18" fmla="*/ 0 w 459"/>
                <a:gd name="T1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458">
                  <a:moveTo>
                    <a:pt x="115" y="114"/>
                  </a:moveTo>
                  <a:lnTo>
                    <a:pt x="115" y="343"/>
                  </a:lnTo>
                  <a:lnTo>
                    <a:pt x="344" y="343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459" y="0"/>
                  </a:lnTo>
                  <a:lnTo>
                    <a:pt x="459" y="458"/>
                  </a:lnTo>
                  <a:lnTo>
                    <a:pt x="0" y="4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8" name="Freeform 1658"/>
            <p:cNvSpPr>
              <a:spLocks/>
            </p:cNvSpPr>
            <p:nvPr/>
          </p:nvSpPr>
          <p:spPr bwMode="auto">
            <a:xfrm>
              <a:off x="919163" y="6073776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5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5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3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5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Photography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Photography Vector Icons</a:t>
            </a:r>
            <a:endParaRPr lang="en-US" dirty="0"/>
          </a:p>
        </p:txBody>
      </p:sp>
      <p:grpSp>
        <p:nvGrpSpPr>
          <p:cNvPr id="63" name="Group 62"/>
          <p:cNvGrpSpPr/>
          <p:nvPr/>
        </p:nvGrpSpPr>
        <p:grpSpPr>
          <a:xfrm>
            <a:off x="10964339" y="1921045"/>
            <a:ext cx="544513" cy="546101"/>
            <a:chOff x="10963275" y="1920875"/>
            <a:chExt cx="544513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10963275" y="1920875"/>
              <a:ext cx="527050" cy="528638"/>
            </a:xfrm>
            <a:custGeom>
              <a:avLst/>
              <a:gdLst>
                <a:gd name="T0" fmla="*/ 975 w 3324"/>
                <a:gd name="T1" fmla="*/ 138 h 3325"/>
                <a:gd name="T2" fmla="*/ 138 w 3324"/>
                <a:gd name="T3" fmla="*/ 975 h 3325"/>
                <a:gd name="T4" fmla="*/ 2374 w 3324"/>
                <a:gd name="T5" fmla="*/ 3188 h 3325"/>
                <a:gd name="T6" fmla="*/ 3188 w 3324"/>
                <a:gd name="T7" fmla="*/ 2379 h 3325"/>
                <a:gd name="T8" fmla="*/ 975 w 3324"/>
                <a:gd name="T9" fmla="*/ 138 h 3325"/>
                <a:gd name="T10" fmla="*/ 975 w 3324"/>
                <a:gd name="T11" fmla="*/ 0 h 3325"/>
                <a:gd name="T12" fmla="*/ 990 w 3324"/>
                <a:gd name="T13" fmla="*/ 2 h 3325"/>
                <a:gd name="T14" fmla="*/ 1003 w 3324"/>
                <a:gd name="T15" fmla="*/ 7 h 3325"/>
                <a:gd name="T16" fmla="*/ 1014 w 3324"/>
                <a:gd name="T17" fmla="*/ 17 h 3325"/>
                <a:gd name="T18" fmla="*/ 3308 w 3324"/>
                <a:gd name="T19" fmla="*/ 2334 h 3325"/>
                <a:gd name="T20" fmla="*/ 3319 w 3324"/>
                <a:gd name="T21" fmla="*/ 2349 h 3325"/>
                <a:gd name="T22" fmla="*/ 3324 w 3324"/>
                <a:gd name="T23" fmla="*/ 2365 h 3325"/>
                <a:gd name="T24" fmla="*/ 3324 w 3324"/>
                <a:gd name="T25" fmla="*/ 2382 h 3325"/>
                <a:gd name="T26" fmla="*/ 3319 w 3324"/>
                <a:gd name="T27" fmla="*/ 2399 h 3325"/>
                <a:gd name="T28" fmla="*/ 3308 w 3324"/>
                <a:gd name="T29" fmla="*/ 2413 h 3325"/>
                <a:gd name="T30" fmla="*/ 2419 w 3324"/>
                <a:gd name="T31" fmla="*/ 3308 h 3325"/>
                <a:gd name="T32" fmla="*/ 2406 w 3324"/>
                <a:gd name="T33" fmla="*/ 3318 h 3325"/>
                <a:gd name="T34" fmla="*/ 2390 w 3324"/>
                <a:gd name="T35" fmla="*/ 3323 h 3325"/>
                <a:gd name="T36" fmla="*/ 2374 w 3324"/>
                <a:gd name="T37" fmla="*/ 3325 h 3325"/>
                <a:gd name="T38" fmla="*/ 2358 w 3324"/>
                <a:gd name="T39" fmla="*/ 3323 h 3325"/>
                <a:gd name="T40" fmla="*/ 2345 w 3324"/>
                <a:gd name="T41" fmla="*/ 3318 h 3325"/>
                <a:gd name="T42" fmla="*/ 2334 w 3324"/>
                <a:gd name="T43" fmla="*/ 3308 h 3325"/>
                <a:gd name="T44" fmla="*/ 17 w 3324"/>
                <a:gd name="T45" fmla="*/ 1014 h 3325"/>
                <a:gd name="T46" fmla="*/ 7 w 3324"/>
                <a:gd name="T47" fmla="*/ 1003 h 3325"/>
                <a:gd name="T48" fmla="*/ 2 w 3324"/>
                <a:gd name="T49" fmla="*/ 990 h 3325"/>
                <a:gd name="T50" fmla="*/ 0 w 3324"/>
                <a:gd name="T51" fmla="*/ 975 h 3325"/>
                <a:gd name="T52" fmla="*/ 2 w 3324"/>
                <a:gd name="T53" fmla="*/ 959 h 3325"/>
                <a:gd name="T54" fmla="*/ 7 w 3324"/>
                <a:gd name="T55" fmla="*/ 947 h 3325"/>
                <a:gd name="T56" fmla="*/ 17 w 3324"/>
                <a:gd name="T57" fmla="*/ 934 h 3325"/>
                <a:gd name="T58" fmla="*/ 934 w 3324"/>
                <a:gd name="T59" fmla="*/ 17 h 3325"/>
                <a:gd name="T60" fmla="*/ 947 w 3324"/>
                <a:gd name="T61" fmla="*/ 7 h 3325"/>
                <a:gd name="T62" fmla="*/ 959 w 3324"/>
                <a:gd name="T63" fmla="*/ 2 h 3325"/>
                <a:gd name="T64" fmla="*/ 975 w 3324"/>
                <a:gd name="T65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4" h="3325">
                  <a:moveTo>
                    <a:pt x="975" y="138"/>
                  </a:moveTo>
                  <a:lnTo>
                    <a:pt x="138" y="975"/>
                  </a:lnTo>
                  <a:lnTo>
                    <a:pt x="2374" y="3188"/>
                  </a:lnTo>
                  <a:lnTo>
                    <a:pt x="3188" y="2379"/>
                  </a:lnTo>
                  <a:lnTo>
                    <a:pt x="975" y="138"/>
                  </a:lnTo>
                  <a:close/>
                  <a:moveTo>
                    <a:pt x="975" y="0"/>
                  </a:moveTo>
                  <a:lnTo>
                    <a:pt x="990" y="2"/>
                  </a:lnTo>
                  <a:lnTo>
                    <a:pt x="1003" y="7"/>
                  </a:lnTo>
                  <a:lnTo>
                    <a:pt x="1014" y="17"/>
                  </a:lnTo>
                  <a:lnTo>
                    <a:pt x="3308" y="2334"/>
                  </a:lnTo>
                  <a:lnTo>
                    <a:pt x="3319" y="2349"/>
                  </a:lnTo>
                  <a:lnTo>
                    <a:pt x="3324" y="2365"/>
                  </a:lnTo>
                  <a:lnTo>
                    <a:pt x="3324" y="2382"/>
                  </a:lnTo>
                  <a:lnTo>
                    <a:pt x="3319" y="2399"/>
                  </a:lnTo>
                  <a:lnTo>
                    <a:pt x="3308" y="2413"/>
                  </a:lnTo>
                  <a:lnTo>
                    <a:pt x="2419" y="3308"/>
                  </a:lnTo>
                  <a:lnTo>
                    <a:pt x="2406" y="3318"/>
                  </a:lnTo>
                  <a:lnTo>
                    <a:pt x="2390" y="3323"/>
                  </a:lnTo>
                  <a:lnTo>
                    <a:pt x="2374" y="3325"/>
                  </a:lnTo>
                  <a:lnTo>
                    <a:pt x="2358" y="3323"/>
                  </a:lnTo>
                  <a:lnTo>
                    <a:pt x="2345" y="3318"/>
                  </a:lnTo>
                  <a:lnTo>
                    <a:pt x="2334" y="3308"/>
                  </a:lnTo>
                  <a:lnTo>
                    <a:pt x="17" y="1014"/>
                  </a:lnTo>
                  <a:lnTo>
                    <a:pt x="7" y="1003"/>
                  </a:lnTo>
                  <a:lnTo>
                    <a:pt x="2" y="990"/>
                  </a:lnTo>
                  <a:lnTo>
                    <a:pt x="0" y="975"/>
                  </a:lnTo>
                  <a:lnTo>
                    <a:pt x="2" y="959"/>
                  </a:lnTo>
                  <a:lnTo>
                    <a:pt x="7" y="947"/>
                  </a:lnTo>
                  <a:lnTo>
                    <a:pt x="17" y="934"/>
                  </a:lnTo>
                  <a:lnTo>
                    <a:pt x="934" y="17"/>
                  </a:lnTo>
                  <a:lnTo>
                    <a:pt x="947" y="7"/>
                  </a:lnTo>
                  <a:lnTo>
                    <a:pt x="959" y="2"/>
                  </a:lnTo>
                  <a:lnTo>
                    <a:pt x="9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11422063" y="2160588"/>
              <a:ext cx="80963" cy="82550"/>
            </a:xfrm>
            <a:custGeom>
              <a:avLst/>
              <a:gdLst>
                <a:gd name="T0" fmla="*/ 217 w 515"/>
                <a:gd name="T1" fmla="*/ 131 h 515"/>
                <a:gd name="T2" fmla="*/ 137 w 515"/>
                <a:gd name="T3" fmla="*/ 210 h 515"/>
                <a:gd name="T4" fmla="*/ 298 w 515"/>
                <a:gd name="T5" fmla="*/ 372 h 515"/>
                <a:gd name="T6" fmla="*/ 378 w 515"/>
                <a:gd name="T7" fmla="*/ 290 h 515"/>
                <a:gd name="T8" fmla="*/ 217 w 515"/>
                <a:gd name="T9" fmla="*/ 131 h 515"/>
                <a:gd name="T10" fmla="*/ 209 w 515"/>
                <a:gd name="T11" fmla="*/ 0 h 515"/>
                <a:gd name="T12" fmla="*/ 226 w 515"/>
                <a:gd name="T13" fmla="*/ 0 h 515"/>
                <a:gd name="T14" fmla="*/ 242 w 515"/>
                <a:gd name="T15" fmla="*/ 5 h 515"/>
                <a:gd name="T16" fmla="*/ 258 w 515"/>
                <a:gd name="T17" fmla="*/ 16 h 515"/>
                <a:gd name="T18" fmla="*/ 499 w 515"/>
                <a:gd name="T19" fmla="*/ 257 h 515"/>
                <a:gd name="T20" fmla="*/ 509 w 515"/>
                <a:gd name="T21" fmla="*/ 272 h 515"/>
                <a:gd name="T22" fmla="*/ 515 w 515"/>
                <a:gd name="T23" fmla="*/ 288 h 515"/>
                <a:gd name="T24" fmla="*/ 515 w 515"/>
                <a:gd name="T25" fmla="*/ 305 h 515"/>
                <a:gd name="T26" fmla="*/ 509 w 515"/>
                <a:gd name="T27" fmla="*/ 322 h 515"/>
                <a:gd name="T28" fmla="*/ 499 w 515"/>
                <a:gd name="T29" fmla="*/ 337 h 515"/>
                <a:gd name="T30" fmla="*/ 338 w 515"/>
                <a:gd name="T31" fmla="*/ 497 h 515"/>
                <a:gd name="T32" fmla="*/ 325 w 515"/>
                <a:gd name="T33" fmla="*/ 507 h 515"/>
                <a:gd name="T34" fmla="*/ 310 w 515"/>
                <a:gd name="T35" fmla="*/ 513 h 515"/>
                <a:gd name="T36" fmla="*/ 298 w 515"/>
                <a:gd name="T37" fmla="*/ 515 h 515"/>
                <a:gd name="T38" fmla="*/ 282 w 515"/>
                <a:gd name="T39" fmla="*/ 513 h 515"/>
                <a:gd name="T40" fmla="*/ 270 w 515"/>
                <a:gd name="T41" fmla="*/ 507 h 515"/>
                <a:gd name="T42" fmla="*/ 258 w 515"/>
                <a:gd name="T43" fmla="*/ 497 h 515"/>
                <a:gd name="T44" fmla="*/ 17 w 515"/>
                <a:gd name="T45" fmla="*/ 257 h 515"/>
                <a:gd name="T46" fmla="*/ 7 w 515"/>
                <a:gd name="T47" fmla="*/ 245 h 515"/>
                <a:gd name="T48" fmla="*/ 2 w 515"/>
                <a:gd name="T49" fmla="*/ 232 h 515"/>
                <a:gd name="T50" fmla="*/ 0 w 515"/>
                <a:gd name="T51" fmla="*/ 216 h 515"/>
                <a:gd name="T52" fmla="*/ 2 w 515"/>
                <a:gd name="T53" fmla="*/ 201 h 515"/>
                <a:gd name="T54" fmla="*/ 7 w 515"/>
                <a:gd name="T55" fmla="*/ 188 h 515"/>
                <a:gd name="T56" fmla="*/ 17 w 515"/>
                <a:gd name="T57" fmla="*/ 176 h 515"/>
                <a:gd name="T58" fmla="*/ 177 w 515"/>
                <a:gd name="T59" fmla="*/ 16 h 515"/>
                <a:gd name="T60" fmla="*/ 192 w 515"/>
                <a:gd name="T61" fmla="*/ 5 h 515"/>
                <a:gd name="T62" fmla="*/ 209 w 515"/>
                <a:gd name="T63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5" h="515">
                  <a:moveTo>
                    <a:pt x="217" y="131"/>
                  </a:moveTo>
                  <a:lnTo>
                    <a:pt x="137" y="210"/>
                  </a:lnTo>
                  <a:lnTo>
                    <a:pt x="298" y="372"/>
                  </a:lnTo>
                  <a:lnTo>
                    <a:pt x="378" y="290"/>
                  </a:lnTo>
                  <a:lnTo>
                    <a:pt x="217" y="131"/>
                  </a:lnTo>
                  <a:close/>
                  <a:moveTo>
                    <a:pt x="209" y="0"/>
                  </a:moveTo>
                  <a:lnTo>
                    <a:pt x="226" y="0"/>
                  </a:lnTo>
                  <a:lnTo>
                    <a:pt x="242" y="5"/>
                  </a:lnTo>
                  <a:lnTo>
                    <a:pt x="258" y="16"/>
                  </a:lnTo>
                  <a:lnTo>
                    <a:pt x="499" y="257"/>
                  </a:lnTo>
                  <a:lnTo>
                    <a:pt x="509" y="272"/>
                  </a:lnTo>
                  <a:lnTo>
                    <a:pt x="515" y="288"/>
                  </a:lnTo>
                  <a:lnTo>
                    <a:pt x="515" y="305"/>
                  </a:lnTo>
                  <a:lnTo>
                    <a:pt x="509" y="322"/>
                  </a:lnTo>
                  <a:lnTo>
                    <a:pt x="499" y="337"/>
                  </a:lnTo>
                  <a:lnTo>
                    <a:pt x="338" y="497"/>
                  </a:lnTo>
                  <a:lnTo>
                    <a:pt x="325" y="507"/>
                  </a:lnTo>
                  <a:lnTo>
                    <a:pt x="310" y="513"/>
                  </a:lnTo>
                  <a:lnTo>
                    <a:pt x="298" y="515"/>
                  </a:lnTo>
                  <a:lnTo>
                    <a:pt x="282" y="513"/>
                  </a:lnTo>
                  <a:lnTo>
                    <a:pt x="270" y="507"/>
                  </a:lnTo>
                  <a:lnTo>
                    <a:pt x="258" y="497"/>
                  </a:lnTo>
                  <a:lnTo>
                    <a:pt x="17" y="257"/>
                  </a:lnTo>
                  <a:lnTo>
                    <a:pt x="7" y="245"/>
                  </a:lnTo>
                  <a:lnTo>
                    <a:pt x="2" y="232"/>
                  </a:lnTo>
                  <a:lnTo>
                    <a:pt x="0" y="216"/>
                  </a:lnTo>
                  <a:lnTo>
                    <a:pt x="2" y="201"/>
                  </a:lnTo>
                  <a:lnTo>
                    <a:pt x="7" y="188"/>
                  </a:lnTo>
                  <a:lnTo>
                    <a:pt x="17" y="176"/>
                  </a:lnTo>
                  <a:lnTo>
                    <a:pt x="177" y="16"/>
                  </a:lnTo>
                  <a:lnTo>
                    <a:pt x="192" y="5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11109325" y="1984375"/>
              <a:ext cx="23813" cy="25400"/>
            </a:xfrm>
            <a:custGeom>
              <a:avLst/>
              <a:gdLst>
                <a:gd name="T0" fmla="*/ 48 w 154"/>
                <a:gd name="T1" fmla="*/ 0 h 154"/>
                <a:gd name="T2" fmla="*/ 65 w 154"/>
                <a:gd name="T3" fmla="*/ 0 h 154"/>
                <a:gd name="T4" fmla="*/ 82 w 154"/>
                <a:gd name="T5" fmla="*/ 6 h 154"/>
                <a:gd name="T6" fmla="*/ 96 w 154"/>
                <a:gd name="T7" fmla="*/ 16 h 154"/>
                <a:gd name="T8" fmla="*/ 137 w 154"/>
                <a:gd name="T9" fmla="*/ 57 h 154"/>
                <a:gd name="T10" fmla="*/ 148 w 154"/>
                <a:gd name="T11" fmla="*/ 71 h 154"/>
                <a:gd name="T12" fmla="*/ 154 w 154"/>
                <a:gd name="T13" fmla="*/ 88 h 154"/>
                <a:gd name="T14" fmla="*/ 154 w 154"/>
                <a:gd name="T15" fmla="*/ 106 h 154"/>
                <a:gd name="T16" fmla="*/ 148 w 154"/>
                <a:gd name="T17" fmla="*/ 122 h 154"/>
                <a:gd name="T18" fmla="*/ 137 w 154"/>
                <a:gd name="T19" fmla="*/ 137 h 154"/>
                <a:gd name="T20" fmla="*/ 125 w 154"/>
                <a:gd name="T21" fmla="*/ 146 h 154"/>
                <a:gd name="T22" fmla="*/ 112 w 154"/>
                <a:gd name="T23" fmla="*/ 153 h 154"/>
                <a:gd name="T24" fmla="*/ 96 w 154"/>
                <a:gd name="T25" fmla="*/ 154 h 154"/>
                <a:gd name="T26" fmla="*/ 82 w 154"/>
                <a:gd name="T27" fmla="*/ 153 h 154"/>
                <a:gd name="T28" fmla="*/ 68 w 154"/>
                <a:gd name="T29" fmla="*/ 146 h 154"/>
                <a:gd name="T30" fmla="*/ 57 w 154"/>
                <a:gd name="T31" fmla="*/ 137 h 154"/>
                <a:gd name="T32" fmla="*/ 16 w 154"/>
                <a:gd name="T33" fmla="*/ 96 h 154"/>
                <a:gd name="T34" fmla="*/ 6 w 154"/>
                <a:gd name="T35" fmla="*/ 82 h 154"/>
                <a:gd name="T36" fmla="*/ 0 w 154"/>
                <a:gd name="T37" fmla="*/ 65 h 154"/>
                <a:gd name="T38" fmla="*/ 0 w 154"/>
                <a:gd name="T39" fmla="*/ 48 h 154"/>
                <a:gd name="T40" fmla="*/ 6 w 154"/>
                <a:gd name="T41" fmla="*/ 32 h 154"/>
                <a:gd name="T42" fmla="*/ 16 w 154"/>
                <a:gd name="T43" fmla="*/ 16 h 154"/>
                <a:gd name="T44" fmla="*/ 32 w 154"/>
                <a:gd name="T45" fmla="*/ 6 h 154"/>
                <a:gd name="T46" fmla="*/ 48 w 154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154">
                  <a:moveTo>
                    <a:pt x="48" y="0"/>
                  </a:moveTo>
                  <a:lnTo>
                    <a:pt x="65" y="0"/>
                  </a:lnTo>
                  <a:lnTo>
                    <a:pt x="82" y="6"/>
                  </a:lnTo>
                  <a:lnTo>
                    <a:pt x="96" y="16"/>
                  </a:lnTo>
                  <a:lnTo>
                    <a:pt x="137" y="57"/>
                  </a:lnTo>
                  <a:lnTo>
                    <a:pt x="148" y="71"/>
                  </a:lnTo>
                  <a:lnTo>
                    <a:pt x="154" y="88"/>
                  </a:lnTo>
                  <a:lnTo>
                    <a:pt x="154" y="106"/>
                  </a:lnTo>
                  <a:lnTo>
                    <a:pt x="148" y="122"/>
                  </a:lnTo>
                  <a:lnTo>
                    <a:pt x="137" y="137"/>
                  </a:lnTo>
                  <a:lnTo>
                    <a:pt x="125" y="146"/>
                  </a:lnTo>
                  <a:lnTo>
                    <a:pt x="112" y="153"/>
                  </a:lnTo>
                  <a:lnTo>
                    <a:pt x="96" y="154"/>
                  </a:lnTo>
                  <a:lnTo>
                    <a:pt x="82" y="153"/>
                  </a:lnTo>
                  <a:lnTo>
                    <a:pt x="68" y="146"/>
                  </a:lnTo>
                  <a:lnTo>
                    <a:pt x="57" y="137"/>
                  </a:lnTo>
                  <a:lnTo>
                    <a:pt x="16" y="96"/>
                  </a:lnTo>
                  <a:lnTo>
                    <a:pt x="6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2"/>
                  </a:lnTo>
                  <a:lnTo>
                    <a:pt x="16" y="16"/>
                  </a:lnTo>
                  <a:lnTo>
                    <a:pt x="3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/>
            <p:cNvSpPr>
              <a:spLocks noEditPoints="1"/>
            </p:cNvSpPr>
            <p:nvPr/>
          </p:nvSpPr>
          <p:spPr bwMode="auto">
            <a:xfrm>
              <a:off x="11139488" y="2016125"/>
              <a:ext cx="69850" cy="65088"/>
            </a:xfrm>
            <a:custGeom>
              <a:avLst/>
              <a:gdLst>
                <a:gd name="T0" fmla="*/ 289 w 434"/>
                <a:gd name="T1" fmla="*/ 230 h 417"/>
                <a:gd name="T2" fmla="*/ 306 w 434"/>
                <a:gd name="T3" fmla="*/ 230 h 417"/>
                <a:gd name="T4" fmla="*/ 322 w 434"/>
                <a:gd name="T5" fmla="*/ 235 h 417"/>
                <a:gd name="T6" fmla="*/ 337 w 434"/>
                <a:gd name="T7" fmla="*/ 246 h 417"/>
                <a:gd name="T8" fmla="*/ 418 w 434"/>
                <a:gd name="T9" fmla="*/ 320 h 417"/>
                <a:gd name="T10" fmla="*/ 429 w 434"/>
                <a:gd name="T11" fmla="*/ 335 h 417"/>
                <a:gd name="T12" fmla="*/ 434 w 434"/>
                <a:gd name="T13" fmla="*/ 352 h 417"/>
                <a:gd name="T14" fmla="*/ 434 w 434"/>
                <a:gd name="T15" fmla="*/ 369 h 417"/>
                <a:gd name="T16" fmla="*/ 429 w 434"/>
                <a:gd name="T17" fmla="*/ 386 h 417"/>
                <a:gd name="T18" fmla="*/ 418 w 434"/>
                <a:gd name="T19" fmla="*/ 401 h 417"/>
                <a:gd name="T20" fmla="*/ 405 w 434"/>
                <a:gd name="T21" fmla="*/ 410 h 417"/>
                <a:gd name="T22" fmla="*/ 390 w 434"/>
                <a:gd name="T23" fmla="*/ 416 h 417"/>
                <a:gd name="T24" fmla="*/ 378 w 434"/>
                <a:gd name="T25" fmla="*/ 417 h 417"/>
                <a:gd name="T26" fmla="*/ 362 w 434"/>
                <a:gd name="T27" fmla="*/ 416 h 417"/>
                <a:gd name="T28" fmla="*/ 350 w 434"/>
                <a:gd name="T29" fmla="*/ 410 h 417"/>
                <a:gd name="T30" fmla="*/ 337 w 434"/>
                <a:gd name="T31" fmla="*/ 401 h 417"/>
                <a:gd name="T32" fmla="*/ 258 w 434"/>
                <a:gd name="T33" fmla="*/ 327 h 417"/>
                <a:gd name="T34" fmla="*/ 246 w 434"/>
                <a:gd name="T35" fmla="*/ 311 h 417"/>
                <a:gd name="T36" fmla="*/ 241 w 434"/>
                <a:gd name="T37" fmla="*/ 294 h 417"/>
                <a:gd name="T38" fmla="*/ 241 w 434"/>
                <a:gd name="T39" fmla="*/ 278 h 417"/>
                <a:gd name="T40" fmla="*/ 246 w 434"/>
                <a:gd name="T41" fmla="*/ 261 h 417"/>
                <a:gd name="T42" fmla="*/ 258 w 434"/>
                <a:gd name="T43" fmla="*/ 246 h 417"/>
                <a:gd name="T44" fmla="*/ 272 w 434"/>
                <a:gd name="T45" fmla="*/ 235 h 417"/>
                <a:gd name="T46" fmla="*/ 289 w 434"/>
                <a:gd name="T47" fmla="*/ 230 h 417"/>
                <a:gd name="T48" fmla="*/ 48 w 434"/>
                <a:gd name="T49" fmla="*/ 0 h 417"/>
                <a:gd name="T50" fmla="*/ 65 w 434"/>
                <a:gd name="T51" fmla="*/ 0 h 417"/>
                <a:gd name="T52" fmla="*/ 82 w 434"/>
                <a:gd name="T53" fmla="*/ 6 h 417"/>
                <a:gd name="T54" fmla="*/ 96 w 434"/>
                <a:gd name="T55" fmla="*/ 17 h 417"/>
                <a:gd name="T56" fmla="*/ 178 w 434"/>
                <a:gd name="T57" fmla="*/ 91 h 417"/>
                <a:gd name="T58" fmla="*/ 188 w 434"/>
                <a:gd name="T59" fmla="*/ 106 h 417"/>
                <a:gd name="T60" fmla="*/ 193 w 434"/>
                <a:gd name="T61" fmla="*/ 122 h 417"/>
                <a:gd name="T62" fmla="*/ 193 w 434"/>
                <a:gd name="T63" fmla="*/ 140 h 417"/>
                <a:gd name="T64" fmla="*/ 188 w 434"/>
                <a:gd name="T65" fmla="*/ 157 h 417"/>
                <a:gd name="T66" fmla="*/ 178 w 434"/>
                <a:gd name="T67" fmla="*/ 171 h 417"/>
                <a:gd name="T68" fmla="*/ 170 w 434"/>
                <a:gd name="T69" fmla="*/ 179 h 417"/>
                <a:gd name="T70" fmla="*/ 161 w 434"/>
                <a:gd name="T71" fmla="*/ 184 h 417"/>
                <a:gd name="T72" fmla="*/ 149 w 434"/>
                <a:gd name="T73" fmla="*/ 187 h 417"/>
                <a:gd name="T74" fmla="*/ 137 w 434"/>
                <a:gd name="T75" fmla="*/ 189 h 417"/>
                <a:gd name="T76" fmla="*/ 121 w 434"/>
                <a:gd name="T77" fmla="*/ 187 h 417"/>
                <a:gd name="T78" fmla="*/ 109 w 434"/>
                <a:gd name="T79" fmla="*/ 181 h 417"/>
                <a:gd name="T80" fmla="*/ 96 w 434"/>
                <a:gd name="T81" fmla="*/ 171 h 417"/>
                <a:gd name="T82" fmla="*/ 17 w 434"/>
                <a:gd name="T83" fmla="*/ 96 h 417"/>
                <a:gd name="T84" fmla="*/ 6 w 434"/>
                <a:gd name="T85" fmla="*/ 82 h 417"/>
                <a:gd name="T86" fmla="*/ 0 w 434"/>
                <a:gd name="T87" fmla="*/ 65 h 417"/>
                <a:gd name="T88" fmla="*/ 0 w 434"/>
                <a:gd name="T89" fmla="*/ 48 h 417"/>
                <a:gd name="T90" fmla="*/ 6 w 434"/>
                <a:gd name="T91" fmla="*/ 32 h 417"/>
                <a:gd name="T92" fmla="*/ 17 w 434"/>
                <a:gd name="T93" fmla="*/ 17 h 417"/>
                <a:gd name="T94" fmla="*/ 32 w 434"/>
                <a:gd name="T95" fmla="*/ 6 h 417"/>
                <a:gd name="T96" fmla="*/ 48 w 434"/>
                <a:gd name="T9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4" h="417">
                  <a:moveTo>
                    <a:pt x="289" y="230"/>
                  </a:moveTo>
                  <a:lnTo>
                    <a:pt x="306" y="230"/>
                  </a:lnTo>
                  <a:lnTo>
                    <a:pt x="322" y="235"/>
                  </a:lnTo>
                  <a:lnTo>
                    <a:pt x="337" y="246"/>
                  </a:lnTo>
                  <a:lnTo>
                    <a:pt x="418" y="320"/>
                  </a:lnTo>
                  <a:lnTo>
                    <a:pt x="429" y="335"/>
                  </a:lnTo>
                  <a:lnTo>
                    <a:pt x="434" y="352"/>
                  </a:lnTo>
                  <a:lnTo>
                    <a:pt x="434" y="369"/>
                  </a:lnTo>
                  <a:lnTo>
                    <a:pt x="429" y="386"/>
                  </a:lnTo>
                  <a:lnTo>
                    <a:pt x="418" y="401"/>
                  </a:lnTo>
                  <a:lnTo>
                    <a:pt x="405" y="410"/>
                  </a:lnTo>
                  <a:lnTo>
                    <a:pt x="390" y="416"/>
                  </a:lnTo>
                  <a:lnTo>
                    <a:pt x="378" y="417"/>
                  </a:lnTo>
                  <a:lnTo>
                    <a:pt x="362" y="416"/>
                  </a:lnTo>
                  <a:lnTo>
                    <a:pt x="350" y="410"/>
                  </a:lnTo>
                  <a:lnTo>
                    <a:pt x="337" y="401"/>
                  </a:lnTo>
                  <a:lnTo>
                    <a:pt x="258" y="327"/>
                  </a:lnTo>
                  <a:lnTo>
                    <a:pt x="246" y="311"/>
                  </a:lnTo>
                  <a:lnTo>
                    <a:pt x="241" y="294"/>
                  </a:lnTo>
                  <a:lnTo>
                    <a:pt x="241" y="278"/>
                  </a:lnTo>
                  <a:lnTo>
                    <a:pt x="246" y="261"/>
                  </a:lnTo>
                  <a:lnTo>
                    <a:pt x="258" y="246"/>
                  </a:lnTo>
                  <a:lnTo>
                    <a:pt x="272" y="235"/>
                  </a:lnTo>
                  <a:lnTo>
                    <a:pt x="289" y="230"/>
                  </a:lnTo>
                  <a:close/>
                  <a:moveTo>
                    <a:pt x="48" y="0"/>
                  </a:moveTo>
                  <a:lnTo>
                    <a:pt x="65" y="0"/>
                  </a:lnTo>
                  <a:lnTo>
                    <a:pt x="82" y="6"/>
                  </a:lnTo>
                  <a:lnTo>
                    <a:pt x="96" y="17"/>
                  </a:lnTo>
                  <a:lnTo>
                    <a:pt x="178" y="91"/>
                  </a:lnTo>
                  <a:lnTo>
                    <a:pt x="188" y="106"/>
                  </a:lnTo>
                  <a:lnTo>
                    <a:pt x="193" y="122"/>
                  </a:lnTo>
                  <a:lnTo>
                    <a:pt x="193" y="140"/>
                  </a:lnTo>
                  <a:lnTo>
                    <a:pt x="188" y="157"/>
                  </a:lnTo>
                  <a:lnTo>
                    <a:pt x="178" y="171"/>
                  </a:lnTo>
                  <a:lnTo>
                    <a:pt x="170" y="179"/>
                  </a:lnTo>
                  <a:lnTo>
                    <a:pt x="161" y="184"/>
                  </a:lnTo>
                  <a:lnTo>
                    <a:pt x="149" y="187"/>
                  </a:lnTo>
                  <a:lnTo>
                    <a:pt x="137" y="189"/>
                  </a:lnTo>
                  <a:lnTo>
                    <a:pt x="121" y="187"/>
                  </a:lnTo>
                  <a:lnTo>
                    <a:pt x="109" y="181"/>
                  </a:lnTo>
                  <a:lnTo>
                    <a:pt x="96" y="171"/>
                  </a:lnTo>
                  <a:lnTo>
                    <a:pt x="17" y="96"/>
                  </a:lnTo>
                  <a:lnTo>
                    <a:pt x="6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2"/>
                  </a:lnTo>
                  <a:lnTo>
                    <a:pt x="17" y="17"/>
                  </a:lnTo>
                  <a:lnTo>
                    <a:pt x="3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11215688" y="2089150"/>
              <a:ext cx="219075" cy="212725"/>
            </a:xfrm>
            <a:custGeom>
              <a:avLst/>
              <a:gdLst>
                <a:gd name="T0" fmla="*/ 1284 w 1380"/>
                <a:gd name="T1" fmla="*/ 1169 h 1341"/>
                <a:gd name="T2" fmla="*/ 1380 w 1380"/>
                <a:gd name="T3" fmla="*/ 1275 h 1341"/>
                <a:gd name="T4" fmla="*/ 1364 w 1380"/>
                <a:gd name="T5" fmla="*/ 1323 h 1341"/>
                <a:gd name="T6" fmla="*/ 1324 w 1380"/>
                <a:gd name="T7" fmla="*/ 1341 h 1341"/>
                <a:gd name="T8" fmla="*/ 1284 w 1380"/>
                <a:gd name="T9" fmla="*/ 1323 h 1341"/>
                <a:gd name="T10" fmla="*/ 1187 w 1380"/>
                <a:gd name="T11" fmla="*/ 1218 h 1341"/>
                <a:gd name="T12" fmla="*/ 1203 w 1380"/>
                <a:gd name="T13" fmla="*/ 1169 h 1341"/>
                <a:gd name="T14" fmla="*/ 1252 w 1380"/>
                <a:gd name="T15" fmla="*/ 1152 h 1341"/>
                <a:gd name="T16" fmla="*/ 1027 w 1380"/>
                <a:gd name="T17" fmla="*/ 928 h 1341"/>
                <a:gd name="T18" fmla="*/ 1134 w 1380"/>
                <a:gd name="T19" fmla="*/ 1029 h 1341"/>
                <a:gd name="T20" fmla="*/ 1134 w 1380"/>
                <a:gd name="T21" fmla="*/ 1079 h 1341"/>
                <a:gd name="T22" fmla="*/ 1098 w 1380"/>
                <a:gd name="T23" fmla="*/ 1109 h 1341"/>
                <a:gd name="T24" fmla="*/ 1055 w 1380"/>
                <a:gd name="T25" fmla="*/ 1104 h 1341"/>
                <a:gd name="T26" fmla="*/ 951 w 1380"/>
                <a:gd name="T27" fmla="*/ 1005 h 1341"/>
                <a:gd name="T28" fmla="*/ 951 w 1380"/>
                <a:gd name="T29" fmla="*/ 954 h 1341"/>
                <a:gd name="T30" fmla="*/ 994 w 1380"/>
                <a:gd name="T31" fmla="*/ 923 h 1341"/>
                <a:gd name="T32" fmla="*/ 793 w 1380"/>
                <a:gd name="T33" fmla="*/ 698 h 1341"/>
                <a:gd name="T34" fmla="*/ 899 w 1380"/>
                <a:gd name="T35" fmla="*/ 800 h 1341"/>
                <a:gd name="T36" fmla="*/ 899 w 1380"/>
                <a:gd name="T37" fmla="*/ 850 h 1341"/>
                <a:gd name="T38" fmla="*/ 863 w 1380"/>
                <a:gd name="T39" fmla="*/ 880 h 1341"/>
                <a:gd name="T40" fmla="*/ 819 w 1380"/>
                <a:gd name="T41" fmla="*/ 875 h 1341"/>
                <a:gd name="T42" fmla="*/ 716 w 1380"/>
                <a:gd name="T43" fmla="*/ 776 h 1341"/>
                <a:gd name="T44" fmla="*/ 716 w 1380"/>
                <a:gd name="T45" fmla="*/ 724 h 1341"/>
                <a:gd name="T46" fmla="*/ 759 w 1380"/>
                <a:gd name="T47" fmla="*/ 693 h 1341"/>
                <a:gd name="T48" fmla="*/ 557 w 1380"/>
                <a:gd name="T49" fmla="*/ 469 h 1341"/>
                <a:gd name="T50" fmla="*/ 664 w 1380"/>
                <a:gd name="T51" fmla="*/ 570 h 1341"/>
                <a:gd name="T52" fmla="*/ 664 w 1380"/>
                <a:gd name="T53" fmla="*/ 620 h 1341"/>
                <a:gd name="T54" fmla="*/ 625 w 1380"/>
                <a:gd name="T55" fmla="*/ 650 h 1341"/>
                <a:gd name="T56" fmla="*/ 584 w 1380"/>
                <a:gd name="T57" fmla="*/ 645 h 1341"/>
                <a:gd name="T58" fmla="*/ 481 w 1380"/>
                <a:gd name="T59" fmla="*/ 546 h 1341"/>
                <a:gd name="T60" fmla="*/ 481 w 1380"/>
                <a:gd name="T61" fmla="*/ 495 h 1341"/>
                <a:gd name="T62" fmla="*/ 524 w 1380"/>
                <a:gd name="T63" fmla="*/ 464 h 1341"/>
                <a:gd name="T64" fmla="*/ 317 w 1380"/>
                <a:gd name="T65" fmla="*/ 240 h 1341"/>
                <a:gd name="T66" fmla="*/ 423 w 1380"/>
                <a:gd name="T67" fmla="*/ 341 h 1341"/>
                <a:gd name="T68" fmla="*/ 423 w 1380"/>
                <a:gd name="T69" fmla="*/ 391 h 1341"/>
                <a:gd name="T70" fmla="*/ 396 w 1380"/>
                <a:gd name="T71" fmla="*/ 419 h 1341"/>
                <a:gd name="T72" fmla="*/ 356 w 1380"/>
                <a:gd name="T73" fmla="*/ 421 h 1341"/>
                <a:gd name="T74" fmla="*/ 252 w 1380"/>
                <a:gd name="T75" fmla="*/ 331 h 1341"/>
                <a:gd name="T76" fmla="*/ 235 w 1380"/>
                <a:gd name="T77" fmla="*/ 282 h 1341"/>
                <a:gd name="T78" fmla="*/ 267 w 1380"/>
                <a:gd name="T79" fmla="*/ 240 h 1341"/>
                <a:gd name="T80" fmla="*/ 65 w 1380"/>
                <a:gd name="T81" fmla="*/ 0 h 1341"/>
                <a:gd name="T82" fmla="*/ 177 w 1380"/>
                <a:gd name="T83" fmla="*/ 91 h 1341"/>
                <a:gd name="T84" fmla="*/ 194 w 1380"/>
                <a:gd name="T85" fmla="*/ 140 h 1341"/>
                <a:gd name="T86" fmla="*/ 165 w 1380"/>
                <a:gd name="T87" fmla="*/ 184 h 1341"/>
                <a:gd name="T88" fmla="*/ 122 w 1380"/>
                <a:gd name="T89" fmla="*/ 192 h 1341"/>
                <a:gd name="T90" fmla="*/ 16 w 1380"/>
                <a:gd name="T91" fmla="*/ 96 h 1341"/>
                <a:gd name="T92" fmla="*/ 0 w 1380"/>
                <a:gd name="T93" fmla="*/ 48 h 1341"/>
                <a:gd name="T94" fmla="*/ 31 w 1380"/>
                <a:gd name="T95" fmla="*/ 5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80" h="1341">
                  <a:moveTo>
                    <a:pt x="1252" y="1152"/>
                  </a:moveTo>
                  <a:lnTo>
                    <a:pt x="1268" y="1157"/>
                  </a:lnTo>
                  <a:lnTo>
                    <a:pt x="1284" y="1169"/>
                  </a:lnTo>
                  <a:lnTo>
                    <a:pt x="1364" y="1244"/>
                  </a:lnTo>
                  <a:lnTo>
                    <a:pt x="1375" y="1258"/>
                  </a:lnTo>
                  <a:lnTo>
                    <a:pt x="1380" y="1275"/>
                  </a:lnTo>
                  <a:lnTo>
                    <a:pt x="1380" y="1292"/>
                  </a:lnTo>
                  <a:lnTo>
                    <a:pt x="1375" y="1308"/>
                  </a:lnTo>
                  <a:lnTo>
                    <a:pt x="1364" y="1323"/>
                  </a:lnTo>
                  <a:lnTo>
                    <a:pt x="1351" y="1333"/>
                  </a:lnTo>
                  <a:lnTo>
                    <a:pt x="1336" y="1338"/>
                  </a:lnTo>
                  <a:lnTo>
                    <a:pt x="1324" y="1341"/>
                  </a:lnTo>
                  <a:lnTo>
                    <a:pt x="1308" y="1338"/>
                  </a:lnTo>
                  <a:lnTo>
                    <a:pt x="1295" y="1333"/>
                  </a:lnTo>
                  <a:lnTo>
                    <a:pt x="1284" y="1323"/>
                  </a:lnTo>
                  <a:lnTo>
                    <a:pt x="1203" y="1249"/>
                  </a:lnTo>
                  <a:lnTo>
                    <a:pt x="1192" y="1234"/>
                  </a:lnTo>
                  <a:lnTo>
                    <a:pt x="1187" y="1218"/>
                  </a:lnTo>
                  <a:lnTo>
                    <a:pt x="1187" y="1200"/>
                  </a:lnTo>
                  <a:lnTo>
                    <a:pt x="1192" y="1183"/>
                  </a:lnTo>
                  <a:lnTo>
                    <a:pt x="1203" y="1169"/>
                  </a:lnTo>
                  <a:lnTo>
                    <a:pt x="1218" y="1157"/>
                  </a:lnTo>
                  <a:lnTo>
                    <a:pt x="1235" y="1152"/>
                  </a:lnTo>
                  <a:lnTo>
                    <a:pt x="1252" y="1152"/>
                  </a:lnTo>
                  <a:close/>
                  <a:moveTo>
                    <a:pt x="994" y="923"/>
                  </a:moveTo>
                  <a:lnTo>
                    <a:pt x="1011" y="923"/>
                  </a:lnTo>
                  <a:lnTo>
                    <a:pt x="1027" y="928"/>
                  </a:lnTo>
                  <a:lnTo>
                    <a:pt x="1043" y="939"/>
                  </a:lnTo>
                  <a:lnTo>
                    <a:pt x="1123" y="1013"/>
                  </a:lnTo>
                  <a:lnTo>
                    <a:pt x="1134" y="1029"/>
                  </a:lnTo>
                  <a:lnTo>
                    <a:pt x="1139" y="1046"/>
                  </a:lnTo>
                  <a:lnTo>
                    <a:pt x="1139" y="1062"/>
                  </a:lnTo>
                  <a:lnTo>
                    <a:pt x="1134" y="1079"/>
                  </a:lnTo>
                  <a:lnTo>
                    <a:pt x="1123" y="1095"/>
                  </a:lnTo>
                  <a:lnTo>
                    <a:pt x="1111" y="1104"/>
                  </a:lnTo>
                  <a:lnTo>
                    <a:pt x="1098" y="1109"/>
                  </a:lnTo>
                  <a:lnTo>
                    <a:pt x="1083" y="1111"/>
                  </a:lnTo>
                  <a:lnTo>
                    <a:pt x="1067" y="1109"/>
                  </a:lnTo>
                  <a:lnTo>
                    <a:pt x="1055" y="1104"/>
                  </a:lnTo>
                  <a:lnTo>
                    <a:pt x="1043" y="1095"/>
                  </a:lnTo>
                  <a:lnTo>
                    <a:pt x="962" y="1019"/>
                  </a:lnTo>
                  <a:lnTo>
                    <a:pt x="951" y="1005"/>
                  </a:lnTo>
                  <a:lnTo>
                    <a:pt x="946" y="988"/>
                  </a:lnTo>
                  <a:lnTo>
                    <a:pt x="946" y="970"/>
                  </a:lnTo>
                  <a:lnTo>
                    <a:pt x="951" y="954"/>
                  </a:lnTo>
                  <a:lnTo>
                    <a:pt x="962" y="939"/>
                  </a:lnTo>
                  <a:lnTo>
                    <a:pt x="977" y="928"/>
                  </a:lnTo>
                  <a:lnTo>
                    <a:pt x="994" y="923"/>
                  </a:lnTo>
                  <a:close/>
                  <a:moveTo>
                    <a:pt x="759" y="693"/>
                  </a:moveTo>
                  <a:lnTo>
                    <a:pt x="776" y="693"/>
                  </a:lnTo>
                  <a:lnTo>
                    <a:pt x="793" y="698"/>
                  </a:lnTo>
                  <a:lnTo>
                    <a:pt x="808" y="710"/>
                  </a:lnTo>
                  <a:lnTo>
                    <a:pt x="888" y="785"/>
                  </a:lnTo>
                  <a:lnTo>
                    <a:pt x="899" y="800"/>
                  </a:lnTo>
                  <a:lnTo>
                    <a:pt x="904" y="816"/>
                  </a:lnTo>
                  <a:lnTo>
                    <a:pt x="904" y="833"/>
                  </a:lnTo>
                  <a:lnTo>
                    <a:pt x="899" y="850"/>
                  </a:lnTo>
                  <a:lnTo>
                    <a:pt x="888" y="865"/>
                  </a:lnTo>
                  <a:lnTo>
                    <a:pt x="876" y="875"/>
                  </a:lnTo>
                  <a:lnTo>
                    <a:pt x="863" y="880"/>
                  </a:lnTo>
                  <a:lnTo>
                    <a:pt x="848" y="882"/>
                  </a:lnTo>
                  <a:lnTo>
                    <a:pt x="833" y="880"/>
                  </a:lnTo>
                  <a:lnTo>
                    <a:pt x="819" y="875"/>
                  </a:lnTo>
                  <a:lnTo>
                    <a:pt x="808" y="865"/>
                  </a:lnTo>
                  <a:lnTo>
                    <a:pt x="727" y="790"/>
                  </a:lnTo>
                  <a:lnTo>
                    <a:pt x="716" y="776"/>
                  </a:lnTo>
                  <a:lnTo>
                    <a:pt x="711" y="759"/>
                  </a:lnTo>
                  <a:lnTo>
                    <a:pt x="711" y="741"/>
                  </a:lnTo>
                  <a:lnTo>
                    <a:pt x="716" y="724"/>
                  </a:lnTo>
                  <a:lnTo>
                    <a:pt x="727" y="710"/>
                  </a:lnTo>
                  <a:lnTo>
                    <a:pt x="742" y="698"/>
                  </a:lnTo>
                  <a:lnTo>
                    <a:pt x="759" y="693"/>
                  </a:lnTo>
                  <a:close/>
                  <a:moveTo>
                    <a:pt x="524" y="464"/>
                  </a:moveTo>
                  <a:lnTo>
                    <a:pt x="541" y="464"/>
                  </a:lnTo>
                  <a:lnTo>
                    <a:pt x="557" y="469"/>
                  </a:lnTo>
                  <a:lnTo>
                    <a:pt x="573" y="481"/>
                  </a:lnTo>
                  <a:lnTo>
                    <a:pt x="652" y="556"/>
                  </a:lnTo>
                  <a:lnTo>
                    <a:pt x="664" y="570"/>
                  </a:lnTo>
                  <a:lnTo>
                    <a:pt x="669" y="587"/>
                  </a:lnTo>
                  <a:lnTo>
                    <a:pt x="669" y="604"/>
                  </a:lnTo>
                  <a:lnTo>
                    <a:pt x="664" y="620"/>
                  </a:lnTo>
                  <a:lnTo>
                    <a:pt x="652" y="635"/>
                  </a:lnTo>
                  <a:lnTo>
                    <a:pt x="640" y="645"/>
                  </a:lnTo>
                  <a:lnTo>
                    <a:pt x="625" y="650"/>
                  </a:lnTo>
                  <a:lnTo>
                    <a:pt x="613" y="653"/>
                  </a:lnTo>
                  <a:lnTo>
                    <a:pt x="597" y="650"/>
                  </a:lnTo>
                  <a:lnTo>
                    <a:pt x="584" y="645"/>
                  </a:lnTo>
                  <a:lnTo>
                    <a:pt x="573" y="635"/>
                  </a:lnTo>
                  <a:lnTo>
                    <a:pt x="493" y="561"/>
                  </a:lnTo>
                  <a:lnTo>
                    <a:pt x="481" y="546"/>
                  </a:lnTo>
                  <a:lnTo>
                    <a:pt x="476" y="530"/>
                  </a:lnTo>
                  <a:lnTo>
                    <a:pt x="476" y="512"/>
                  </a:lnTo>
                  <a:lnTo>
                    <a:pt x="481" y="495"/>
                  </a:lnTo>
                  <a:lnTo>
                    <a:pt x="493" y="481"/>
                  </a:lnTo>
                  <a:lnTo>
                    <a:pt x="507" y="469"/>
                  </a:lnTo>
                  <a:lnTo>
                    <a:pt x="524" y="464"/>
                  </a:lnTo>
                  <a:close/>
                  <a:moveTo>
                    <a:pt x="283" y="235"/>
                  </a:moveTo>
                  <a:lnTo>
                    <a:pt x="300" y="235"/>
                  </a:lnTo>
                  <a:lnTo>
                    <a:pt x="317" y="240"/>
                  </a:lnTo>
                  <a:lnTo>
                    <a:pt x="332" y="251"/>
                  </a:lnTo>
                  <a:lnTo>
                    <a:pt x="411" y="325"/>
                  </a:lnTo>
                  <a:lnTo>
                    <a:pt x="423" y="341"/>
                  </a:lnTo>
                  <a:lnTo>
                    <a:pt x="428" y="358"/>
                  </a:lnTo>
                  <a:lnTo>
                    <a:pt x="428" y="374"/>
                  </a:lnTo>
                  <a:lnTo>
                    <a:pt x="423" y="391"/>
                  </a:lnTo>
                  <a:lnTo>
                    <a:pt x="411" y="407"/>
                  </a:lnTo>
                  <a:lnTo>
                    <a:pt x="405" y="414"/>
                  </a:lnTo>
                  <a:lnTo>
                    <a:pt x="396" y="419"/>
                  </a:lnTo>
                  <a:lnTo>
                    <a:pt x="384" y="422"/>
                  </a:lnTo>
                  <a:lnTo>
                    <a:pt x="372" y="423"/>
                  </a:lnTo>
                  <a:lnTo>
                    <a:pt x="356" y="421"/>
                  </a:lnTo>
                  <a:lnTo>
                    <a:pt x="344" y="416"/>
                  </a:lnTo>
                  <a:lnTo>
                    <a:pt x="332" y="407"/>
                  </a:lnTo>
                  <a:lnTo>
                    <a:pt x="252" y="331"/>
                  </a:lnTo>
                  <a:lnTo>
                    <a:pt x="240" y="317"/>
                  </a:lnTo>
                  <a:lnTo>
                    <a:pt x="235" y="300"/>
                  </a:lnTo>
                  <a:lnTo>
                    <a:pt x="235" y="282"/>
                  </a:lnTo>
                  <a:lnTo>
                    <a:pt x="240" y="266"/>
                  </a:lnTo>
                  <a:lnTo>
                    <a:pt x="252" y="251"/>
                  </a:lnTo>
                  <a:lnTo>
                    <a:pt x="267" y="240"/>
                  </a:lnTo>
                  <a:lnTo>
                    <a:pt x="283" y="235"/>
                  </a:lnTo>
                  <a:close/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6"/>
                  </a:lnTo>
                  <a:lnTo>
                    <a:pt x="177" y="91"/>
                  </a:lnTo>
                  <a:lnTo>
                    <a:pt x="188" y="105"/>
                  </a:lnTo>
                  <a:lnTo>
                    <a:pt x="194" y="122"/>
                  </a:lnTo>
                  <a:lnTo>
                    <a:pt x="194" y="140"/>
                  </a:lnTo>
                  <a:lnTo>
                    <a:pt x="188" y="156"/>
                  </a:lnTo>
                  <a:lnTo>
                    <a:pt x="177" y="171"/>
                  </a:lnTo>
                  <a:lnTo>
                    <a:pt x="165" y="184"/>
                  </a:lnTo>
                  <a:lnTo>
                    <a:pt x="152" y="192"/>
                  </a:lnTo>
                  <a:lnTo>
                    <a:pt x="136" y="194"/>
                  </a:lnTo>
                  <a:lnTo>
                    <a:pt x="122" y="192"/>
                  </a:lnTo>
                  <a:lnTo>
                    <a:pt x="108" y="187"/>
                  </a:lnTo>
                  <a:lnTo>
                    <a:pt x="97" y="177"/>
                  </a:lnTo>
                  <a:lnTo>
                    <a:pt x="16" y="96"/>
                  </a:lnTo>
                  <a:lnTo>
                    <a:pt x="5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11441113" y="2308225"/>
              <a:ext cx="23813" cy="23813"/>
            </a:xfrm>
            <a:custGeom>
              <a:avLst/>
              <a:gdLst>
                <a:gd name="T0" fmla="*/ 47 w 153"/>
                <a:gd name="T1" fmla="*/ 0 h 154"/>
                <a:gd name="T2" fmla="*/ 65 w 153"/>
                <a:gd name="T3" fmla="*/ 0 h 154"/>
                <a:gd name="T4" fmla="*/ 82 w 153"/>
                <a:gd name="T5" fmla="*/ 5 h 154"/>
                <a:gd name="T6" fmla="*/ 96 w 153"/>
                <a:gd name="T7" fmla="*/ 17 h 154"/>
                <a:gd name="T8" fmla="*/ 137 w 153"/>
                <a:gd name="T9" fmla="*/ 58 h 154"/>
                <a:gd name="T10" fmla="*/ 148 w 153"/>
                <a:gd name="T11" fmla="*/ 72 h 154"/>
                <a:gd name="T12" fmla="*/ 153 w 153"/>
                <a:gd name="T13" fmla="*/ 89 h 154"/>
                <a:gd name="T14" fmla="*/ 153 w 153"/>
                <a:gd name="T15" fmla="*/ 105 h 154"/>
                <a:gd name="T16" fmla="*/ 148 w 153"/>
                <a:gd name="T17" fmla="*/ 122 h 154"/>
                <a:gd name="T18" fmla="*/ 137 w 153"/>
                <a:gd name="T19" fmla="*/ 138 h 154"/>
                <a:gd name="T20" fmla="*/ 125 w 153"/>
                <a:gd name="T21" fmla="*/ 147 h 154"/>
                <a:gd name="T22" fmla="*/ 112 w 153"/>
                <a:gd name="T23" fmla="*/ 152 h 154"/>
                <a:gd name="T24" fmla="*/ 96 w 153"/>
                <a:gd name="T25" fmla="*/ 154 h 154"/>
                <a:gd name="T26" fmla="*/ 81 w 153"/>
                <a:gd name="T27" fmla="*/ 152 h 154"/>
                <a:gd name="T28" fmla="*/ 68 w 153"/>
                <a:gd name="T29" fmla="*/ 147 h 154"/>
                <a:gd name="T30" fmla="*/ 56 w 153"/>
                <a:gd name="T31" fmla="*/ 138 h 154"/>
                <a:gd name="T32" fmla="*/ 16 w 153"/>
                <a:gd name="T33" fmla="*/ 97 h 154"/>
                <a:gd name="T34" fmla="*/ 5 w 153"/>
                <a:gd name="T35" fmla="*/ 83 h 154"/>
                <a:gd name="T36" fmla="*/ 0 w 153"/>
                <a:gd name="T37" fmla="*/ 66 h 154"/>
                <a:gd name="T38" fmla="*/ 0 w 153"/>
                <a:gd name="T39" fmla="*/ 48 h 154"/>
                <a:gd name="T40" fmla="*/ 5 w 153"/>
                <a:gd name="T41" fmla="*/ 31 h 154"/>
                <a:gd name="T42" fmla="*/ 16 w 153"/>
                <a:gd name="T43" fmla="*/ 17 h 154"/>
                <a:gd name="T44" fmla="*/ 31 w 153"/>
                <a:gd name="T45" fmla="*/ 5 h 154"/>
                <a:gd name="T46" fmla="*/ 47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47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6" y="17"/>
                  </a:lnTo>
                  <a:lnTo>
                    <a:pt x="137" y="58"/>
                  </a:lnTo>
                  <a:lnTo>
                    <a:pt x="148" y="72"/>
                  </a:lnTo>
                  <a:lnTo>
                    <a:pt x="153" y="89"/>
                  </a:lnTo>
                  <a:lnTo>
                    <a:pt x="153" y="105"/>
                  </a:lnTo>
                  <a:lnTo>
                    <a:pt x="148" y="122"/>
                  </a:lnTo>
                  <a:lnTo>
                    <a:pt x="137" y="138"/>
                  </a:lnTo>
                  <a:lnTo>
                    <a:pt x="125" y="147"/>
                  </a:lnTo>
                  <a:lnTo>
                    <a:pt x="112" y="152"/>
                  </a:lnTo>
                  <a:lnTo>
                    <a:pt x="96" y="154"/>
                  </a:lnTo>
                  <a:lnTo>
                    <a:pt x="81" y="152"/>
                  </a:lnTo>
                  <a:lnTo>
                    <a:pt x="68" y="147"/>
                  </a:lnTo>
                  <a:lnTo>
                    <a:pt x="56" y="138"/>
                  </a:lnTo>
                  <a:lnTo>
                    <a:pt x="16" y="97"/>
                  </a:lnTo>
                  <a:lnTo>
                    <a:pt x="5" y="83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7"/>
                  </a:lnTo>
                  <a:lnTo>
                    <a:pt x="31" y="5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11036300" y="2066925"/>
              <a:ext cx="23813" cy="23813"/>
            </a:xfrm>
            <a:custGeom>
              <a:avLst/>
              <a:gdLst>
                <a:gd name="T0" fmla="*/ 48 w 153"/>
                <a:gd name="T1" fmla="*/ 0 h 154"/>
                <a:gd name="T2" fmla="*/ 64 w 153"/>
                <a:gd name="T3" fmla="*/ 0 h 154"/>
                <a:gd name="T4" fmla="*/ 81 w 153"/>
                <a:gd name="T5" fmla="*/ 6 h 154"/>
                <a:gd name="T6" fmla="*/ 96 w 153"/>
                <a:gd name="T7" fmla="*/ 16 h 154"/>
                <a:gd name="T8" fmla="*/ 136 w 153"/>
                <a:gd name="T9" fmla="*/ 57 h 154"/>
                <a:gd name="T10" fmla="*/ 148 w 153"/>
                <a:gd name="T11" fmla="*/ 71 h 154"/>
                <a:gd name="T12" fmla="*/ 153 w 153"/>
                <a:gd name="T13" fmla="*/ 88 h 154"/>
                <a:gd name="T14" fmla="*/ 153 w 153"/>
                <a:gd name="T15" fmla="*/ 106 h 154"/>
                <a:gd name="T16" fmla="*/ 148 w 153"/>
                <a:gd name="T17" fmla="*/ 122 h 154"/>
                <a:gd name="T18" fmla="*/ 136 w 153"/>
                <a:gd name="T19" fmla="*/ 137 h 154"/>
                <a:gd name="T20" fmla="*/ 125 w 153"/>
                <a:gd name="T21" fmla="*/ 146 h 154"/>
                <a:gd name="T22" fmla="*/ 111 w 153"/>
                <a:gd name="T23" fmla="*/ 153 h 154"/>
                <a:gd name="T24" fmla="*/ 96 w 153"/>
                <a:gd name="T25" fmla="*/ 154 h 154"/>
                <a:gd name="T26" fmla="*/ 81 w 153"/>
                <a:gd name="T27" fmla="*/ 153 h 154"/>
                <a:gd name="T28" fmla="*/ 67 w 153"/>
                <a:gd name="T29" fmla="*/ 146 h 154"/>
                <a:gd name="T30" fmla="*/ 56 w 153"/>
                <a:gd name="T31" fmla="*/ 137 h 154"/>
                <a:gd name="T32" fmla="*/ 16 w 153"/>
                <a:gd name="T33" fmla="*/ 96 h 154"/>
                <a:gd name="T34" fmla="*/ 5 w 153"/>
                <a:gd name="T35" fmla="*/ 82 h 154"/>
                <a:gd name="T36" fmla="*/ 0 w 153"/>
                <a:gd name="T37" fmla="*/ 65 h 154"/>
                <a:gd name="T38" fmla="*/ 0 w 153"/>
                <a:gd name="T39" fmla="*/ 48 h 154"/>
                <a:gd name="T40" fmla="*/ 5 w 153"/>
                <a:gd name="T41" fmla="*/ 32 h 154"/>
                <a:gd name="T42" fmla="*/ 16 w 153"/>
                <a:gd name="T43" fmla="*/ 16 h 154"/>
                <a:gd name="T44" fmla="*/ 31 w 153"/>
                <a:gd name="T45" fmla="*/ 6 h 154"/>
                <a:gd name="T46" fmla="*/ 48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48" y="0"/>
                  </a:moveTo>
                  <a:lnTo>
                    <a:pt x="64" y="0"/>
                  </a:lnTo>
                  <a:lnTo>
                    <a:pt x="81" y="6"/>
                  </a:lnTo>
                  <a:lnTo>
                    <a:pt x="96" y="16"/>
                  </a:lnTo>
                  <a:lnTo>
                    <a:pt x="136" y="57"/>
                  </a:lnTo>
                  <a:lnTo>
                    <a:pt x="148" y="71"/>
                  </a:lnTo>
                  <a:lnTo>
                    <a:pt x="153" y="88"/>
                  </a:lnTo>
                  <a:lnTo>
                    <a:pt x="153" y="106"/>
                  </a:lnTo>
                  <a:lnTo>
                    <a:pt x="148" y="122"/>
                  </a:lnTo>
                  <a:lnTo>
                    <a:pt x="136" y="137"/>
                  </a:lnTo>
                  <a:lnTo>
                    <a:pt x="125" y="146"/>
                  </a:lnTo>
                  <a:lnTo>
                    <a:pt x="111" y="153"/>
                  </a:lnTo>
                  <a:lnTo>
                    <a:pt x="96" y="154"/>
                  </a:lnTo>
                  <a:lnTo>
                    <a:pt x="81" y="153"/>
                  </a:lnTo>
                  <a:lnTo>
                    <a:pt x="67" y="146"/>
                  </a:lnTo>
                  <a:lnTo>
                    <a:pt x="56" y="137"/>
                  </a:lnTo>
                  <a:lnTo>
                    <a:pt x="16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2"/>
                  </a:lnTo>
                  <a:lnTo>
                    <a:pt x="16" y="16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11066463" y="2097088"/>
              <a:ext cx="68263" cy="66675"/>
            </a:xfrm>
            <a:custGeom>
              <a:avLst/>
              <a:gdLst>
                <a:gd name="T0" fmla="*/ 282 w 428"/>
                <a:gd name="T1" fmla="*/ 223 h 412"/>
                <a:gd name="T2" fmla="*/ 300 w 428"/>
                <a:gd name="T3" fmla="*/ 223 h 412"/>
                <a:gd name="T4" fmla="*/ 317 w 428"/>
                <a:gd name="T5" fmla="*/ 229 h 412"/>
                <a:gd name="T6" fmla="*/ 331 w 428"/>
                <a:gd name="T7" fmla="*/ 240 h 412"/>
                <a:gd name="T8" fmla="*/ 411 w 428"/>
                <a:gd name="T9" fmla="*/ 315 h 412"/>
                <a:gd name="T10" fmla="*/ 423 w 428"/>
                <a:gd name="T11" fmla="*/ 330 h 412"/>
                <a:gd name="T12" fmla="*/ 428 w 428"/>
                <a:gd name="T13" fmla="*/ 346 h 412"/>
                <a:gd name="T14" fmla="*/ 428 w 428"/>
                <a:gd name="T15" fmla="*/ 363 h 412"/>
                <a:gd name="T16" fmla="*/ 423 w 428"/>
                <a:gd name="T17" fmla="*/ 380 h 412"/>
                <a:gd name="T18" fmla="*/ 411 w 428"/>
                <a:gd name="T19" fmla="*/ 395 h 412"/>
                <a:gd name="T20" fmla="*/ 399 w 428"/>
                <a:gd name="T21" fmla="*/ 405 h 412"/>
                <a:gd name="T22" fmla="*/ 384 w 428"/>
                <a:gd name="T23" fmla="*/ 410 h 412"/>
                <a:gd name="T24" fmla="*/ 372 w 428"/>
                <a:gd name="T25" fmla="*/ 412 h 412"/>
                <a:gd name="T26" fmla="*/ 356 w 428"/>
                <a:gd name="T27" fmla="*/ 410 h 412"/>
                <a:gd name="T28" fmla="*/ 343 w 428"/>
                <a:gd name="T29" fmla="*/ 405 h 412"/>
                <a:gd name="T30" fmla="*/ 331 w 428"/>
                <a:gd name="T31" fmla="*/ 395 h 412"/>
                <a:gd name="T32" fmla="*/ 251 w 428"/>
                <a:gd name="T33" fmla="*/ 320 h 412"/>
                <a:gd name="T34" fmla="*/ 239 w 428"/>
                <a:gd name="T35" fmla="*/ 306 h 412"/>
                <a:gd name="T36" fmla="*/ 234 w 428"/>
                <a:gd name="T37" fmla="*/ 289 h 412"/>
                <a:gd name="T38" fmla="*/ 234 w 428"/>
                <a:gd name="T39" fmla="*/ 271 h 412"/>
                <a:gd name="T40" fmla="*/ 239 w 428"/>
                <a:gd name="T41" fmla="*/ 255 h 412"/>
                <a:gd name="T42" fmla="*/ 251 w 428"/>
                <a:gd name="T43" fmla="*/ 240 h 412"/>
                <a:gd name="T44" fmla="*/ 265 w 428"/>
                <a:gd name="T45" fmla="*/ 229 h 412"/>
                <a:gd name="T46" fmla="*/ 282 w 428"/>
                <a:gd name="T47" fmla="*/ 223 h 412"/>
                <a:gd name="T48" fmla="*/ 48 w 428"/>
                <a:gd name="T49" fmla="*/ 0 h 412"/>
                <a:gd name="T50" fmla="*/ 64 w 428"/>
                <a:gd name="T51" fmla="*/ 0 h 412"/>
                <a:gd name="T52" fmla="*/ 81 w 428"/>
                <a:gd name="T53" fmla="*/ 6 h 412"/>
                <a:gd name="T54" fmla="*/ 97 w 428"/>
                <a:gd name="T55" fmla="*/ 17 h 412"/>
                <a:gd name="T56" fmla="*/ 176 w 428"/>
                <a:gd name="T57" fmla="*/ 91 h 412"/>
                <a:gd name="T58" fmla="*/ 187 w 428"/>
                <a:gd name="T59" fmla="*/ 106 h 412"/>
                <a:gd name="T60" fmla="*/ 192 w 428"/>
                <a:gd name="T61" fmla="*/ 122 h 412"/>
                <a:gd name="T62" fmla="*/ 192 w 428"/>
                <a:gd name="T63" fmla="*/ 140 h 412"/>
                <a:gd name="T64" fmla="*/ 187 w 428"/>
                <a:gd name="T65" fmla="*/ 157 h 412"/>
                <a:gd name="T66" fmla="*/ 176 w 428"/>
                <a:gd name="T67" fmla="*/ 171 h 412"/>
                <a:gd name="T68" fmla="*/ 163 w 428"/>
                <a:gd name="T69" fmla="*/ 181 h 412"/>
                <a:gd name="T70" fmla="*/ 149 w 428"/>
                <a:gd name="T71" fmla="*/ 187 h 412"/>
                <a:gd name="T72" fmla="*/ 136 w 428"/>
                <a:gd name="T73" fmla="*/ 189 h 412"/>
                <a:gd name="T74" fmla="*/ 121 w 428"/>
                <a:gd name="T75" fmla="*/ 187 h 412"/>
                <a:gd name="T76" fmla="*/ 108 w 428"/>
                <a:gd name="T77" fmla="*/ 181 h 412"/>
                <a:gd name="T78" fmla="*/ 97 w 428"/>
                <a:gd name="T79" fmla="*/ 171 h 412"/>
                <a:gd name="T80" fmla="*/ 16 w 428"/>
                <a:gd name="T81" fmla="*/ 96 h 412"/>
                <a:gd name="T82" fmla="*/ 5 w 428"/>
                <a:gd name="T83" fmla="*/ 82 h 412"/>
                <a:gd name="T84" fmla="*/ 0 w 428"/>
                <a:gd name="T85" fmla="*/ 65 h 412"/>
                <a:gd name="T86" fmla="*/ 0 w 428"/>
                <a:gd name="T87" fmla="*/ 48 h 412"/>
                <a:gd name="T88" fmla="*/ 5 w 428"/>
                <a:gd name="T89" fmla="*/ 32 h 412"/>
                <a:gd name="T90" fmla="*/ 16 w 428"/>
                <a:gd name="T91" fmla="*/ 17 h 412"/>
                <a:gd name="T92" fmla="*/ 31 w 428"/>
                <a:gd name="T93" fmla="*/ 6 h 412"/>
                <a:gd name="T94" fmla="*/ 48 w 428"/>
                <a:gd name="T9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8" h="412">
                  <a:moveTo>
                    <a:pt x="282" y="223"/>
                  </a:moveTo>
                  <a:lnTo>
                    <a:pt x="300" y="223"/>
                  </a:lnTo>
                  <a:lnTo>
                    <a:pt x="317" y="229"/>
                  </a:lnTo>
                  <a:lnTo>
                    <a:pt x="331" y="240"/>
                  </a:lnTo>
                  <a:lnTo>
                    <a:pt x="411" y="315"/>
                  </a:lnTo>
                  <a:lnTo>
                    <a:pt x="423" y="330"/>
                  </a:lnTo>
                  <a:lnTo>
                    <a:pt x="428" y="346"/>
                  </a:lnTo>
                  <a:lnTo>
                    <a:pt x="428" y="363"/>
                  </a:lnTo>
                  <a:lnTo>
                    <a:pt x="423" y="380"/>
                  </a:lnTo>
                  <a:lnTo>
                    <a:pt x="411" y="395"/>
                  </a:lnTo>
                  <a:lnTo>
                    <a:pt x="399" y="405"/>
                  </a:lnTo>
                  <a:lnTo>
                    <a:pt x="384" y="410"/>
                  </a:lnTo>
                  <a:lnTo>
                    <a:pt x="372" y="412"/>
                  </a:lnTo>
                  <a:lnTo>
                    <a:pt x="356" y="410"/>
                  </a:lnTo>
                  <a:lnTo>
                    <a:pt x="343" y="405"/>
                  </a:lnTo>
                  <a:lnTo>
                    <a:pt x="331" y="395"/>
                  </a:lnTo>
                  <a:lnTo>
                    <a:pt x="251" y="320"/>
                  </a:lnTo>
                  <a:lnTo>
                    <a:pt x="239" y="306"/>
                  </a:lnTo>
                  <a:lnTo>
                    <a:pt x="234" y="289"/>
                  </a:lnTo>
                  <a:lnTo>
                    <a:pt x="234" y="271"/>
                  </a:lnTo>
                  <a:lnTo>
                    <a:pt x="239" y="255"/>
                  </a:lnTo>
                  <a:lnTo>
                    <a:pt x="251" y="240"/>
                  </a:lnTo>
                  <a:lnTo>
                    <a:pt x="265" y="229"/>
                  </a:lnTo>
                  <a:lnTo>
                    <a:pt x="282" y="223"/>
                  </a:lnTo>
                  <a:close/>
                  <a:moveTo>
                    <a:pt x="48" y="0"/>
                  </a:moveTo>
                  <a:lnTo>
                    <a:pt x="64" y="0"/>
                  </a:lnTo>
                  <a:lnTo>
                    <a:pt x="81" y="6"/>
                  </a:lnTo>
                  <a:lnTo>
                    <a:pt x="97" y="17"/>
                  </a:lnTo>
                  <a:lnTo>
                    <a:pt x="176" y="91"/>
                  </a:lnTo>
                  <a:lnTo>
                    <a:pt x="187" y="106"/>
                  </a:lnTo>
                  <a:lnTo>
                    <a:pt x="192" y="122"/>
                  </a:lnTo>
                  <a:lnTo>
                    <a:pt x="192" y="140"/>
                  </a:lnTo>
                  <a:lnTo>
                    <a:pt x="187" y="157"/>
                  </a:lnTo>
                  <a:lnTo>
                    <a:pt x="176" y="171"/>
                  </a:lnTo>
                  <a:lnTo>
                    <a:pt x="163" y="181"/>
                  </a:lnTo>
                  <a:lnTo>
                    <a:pt x="149" y="187"/>
                  </a:lnTo>
                  <a:lnTo>
                    <a:pt x="136" y="189"/>
                  </a:lnTo>
                  <a:lnTo>
                    <a:pt x="121" y="187"/>
                  </a:lnTo>
                  <a:lnTo>
                    <a:pt x="108" y="181"/>
                  </a:lnTo>
                  <a:lnTo>
                    <a:pt x="97" y="171"/>
                  </a:lnTo>
                  <a:lnTo>
                    <a:pt x="16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2"/>
                  </a:lnTo>
                  <a:lnTo>
                    <a:pt x="16" y="17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4"/>
            <p:cNvSpPr>
              <a:spLocks noEditPoints="1"/>
            </p:cNvSpPr>
            <p:nvPr/>
          </p:nvSpPr>
          <p:spPr bwMode="auto">
            <a:xfrm>
              <a:off x="11141075" y="2170113"/>
              <a:ext cx="215900" cy="209550"/>
            </a:xfrm>
            <a:custGeom>
              <a:avLst/>
              <a:gdLst>
                <a:gd name="T0" fmla="*/ 1260 w 1357"/>
                <a:gd name="T1" fmla="*/ 1152 h 1324"/>
                <a:gd name="T2" fmla="*/ 1357 w 1357"/>
                <a:gd name="T3" fmla="*/ 1258 h 1324"/>
                <a:gd name="T4" fmla="*/ 1340 w 1357"/>
                <a:gd name="T5" fmla="*/ 1307 h 1324"/>
                <a:gd name="T6" fmla="*/ 1301 w 1357"/>
                <a:gd name="T7" fmla="*/ 1324 h 1324"/>
                <a:gd name="T8" fmla="*/ 1260 w 1357"/>
                <a:gd name="T9" fmla="*/ 1307 h 1324"/>
                <a:gd name="T10" fmla="*/ 1163 w 1357"/>
                <a:gd name="T11" fmla="*/ 1201 h 1324"/>
                <a:gd name="T12" fmla="*/ 1180 w 1357"/>
                <a:gd name="T13" fmla="*/ 1152 h 1324"/>
                <a:gd name="T14" fmla="*/ 1229 w 1357"/>
                <a:gd name="T15" fmla="*/ 1135 h 1324"/>
                <a:gd name="T16" fmla="*/ 1026 w 1357"/>
                <a:gd name="T17" fmla="*/ 922 h 1324"/>
                <a:gd name="T18" fmla="*/ 1121 w 1357"/>
                <a:gd name="T19" fmla="*/ 1029 h 1324"/>
                <a:gd name="T20" fmla="*/ 1106 w 1357"/>
                <a:gd name="T21" fmla="*/ 1078 h 1324"/>
                <a:gd name="T22" fmla="*/ 1065 w 1357"/>
                <a:gd name="T23" fmla="*/ 1094 h 1324"/>
                <a:gd name="T24" fmla="*/ 1026 w 1357"/>
                <a:gd name="T25" fmla="*/ 1078 h 1324"/>
                <a:gd name="T26" fmla="*/ 929 w 1357"/>
                <a:gd name="T27" fmla="*/ 971 h 1324"/>
                <a:gd name="T28" fmla="*/ 944 w 1357"/>
                <a:gd name="T29" fmla="*/ 922 h 1324"/>
                <a:gd name="T30" fmla="*/ 993 w 1357"/>
                <a:gd name="T31" fmla="*/ 906 h 1324"/>
                <a:gd name="T32" fmla="*/ 790 w 1357"/>
                <a:gd name="T33" fmla="*/ 699 h 1324"/>
                <a:gd name="T34" fmla="*/ 887 w 1357"/>
                <a:gd name="T35" fmla="*/ 804 h 1324"/>
                <a:gd name="T36" fmla="*/ 870 w 1357"/>
                <a:gd name="T37" fmla="*/ 853 h 1324"/>
                <a:gd name="T38" fmla="*/ 843 w 1357"/>
                <a:gd name="T39" fmla="*/ 869 h 1324"/>
                <a:gd name="T40" fmla="*/ 801 w 1357"/>
                <a:gd name="T41" fmla="*/ 863 h 1324"/>
                <a:gd name="T42" fmla="*/ 698 w 1357"/>
                <a:gd name="T43" fmla="*/ 764 h 1324"/>
                <a:gd name="T44" fmla="*/ 698 w 1357"/>
                <a:gd name="T45" fmla="*/ 714 h 1324"/>
                <a:gd name="T46" fmla="*/ 741 w 1357"/>
                <a:gd name="T47" fmla="*/ 683 h 1324"/>
                <a:gd name="T48" fmla="*/ 529 w 1357"/>
                <a:gd name="T49" fmla="*/ 453 h 1324"/>
                <a:gd name="T50" fmla="*/ 641 w 1357"/>
                <a:gd name="T51" fmla="*/ 544 h 1324"/>
                <a:gd name="T52" fmla="*/ 658 w 1357"/>
                <a:gd name="T53" fmla="*/ 593 h 1324"/>
                <a:gd name="T54" fmla="*/ 628 w 1357"/>
                <a:gd name="T55" fmla="*/ 634 h 1324"/>
                <a:gd name="T56" fmla="*/ 586 w 1357"/>
                <a:gd name="T57" fmla="*/ 640 h 1324"/>
                <a:gd name="T58" fmla="*/ 480 w 1357"/>
                <a:gd name="T59" fmla="*/ 549 h 1324"/>
                <a:gd name="T60" fmla="*/ 464 w 1357"/>
                <a:gd name="T61" fmla="*/ 501 h 1324"/>
                <a:gd name="T62" fmla="*/ 495 w 1357"/>
                <a:gd name="T63" fmla="*/ 458 h 1324"/>
                <a:gd name="T64" fmla="*/ 294 w 1357"/>
                <a:gd name="T65" fmla="*/ 224 h 1324"/>
                <a:gd name="T66" fmla="*/ 406 w 1357"/>
                <a:gd name="T67" fmla="*/ 315 h 1324"/>
                <a:gd name="T68" fmla="*/ 422 w 1357"/>
                <a:gd name="T69" fmla="*/ 364 h 1324"/>
                <a:gd name="T70" fmla="*/ 394 w 1357"/>
                <a:gd name="T71" fmla="*/ 404 h 1324"/>
                <a:gd name="T72" fmla="*/ 350 w 1357"/>
                <a:gd name="T73" fmla="*/ 410 h 1324"/>
                <a:gd name="T74" fmla="*/ 246 w 1357"/>
                <a:gd name="T75" fmla="*/ 321 h 1324"/>
                <a:gd name="T76" fmla="*/ 229 w 1357"/>
                <a:gd name="T77" fmla="*/ 272 h 1324"/>
                <a:gd name="T78" fmla="*/ 260 w 1357"/>
                <a:gd name="T79" fmla="*/ 229 h 1324"/>
                <a:gd name="T80" fmla="*/ 64 w 1357"/>
                <a:gd name="T81" fmla="*/ 0 h 1324"/>
                <a:gd name="T82" fmla="*/ 177 w 1357"/>
                <a:gd name="T83" fmla="*/ 90 h 1324"/>
                <a:gd name="T84" fmla="*/ 193 w 1357"/>
                <a:gd name="T85" fmla="*/ 139 h 1324"/>
                <a:gd name="T86" fmla="*/ 163 w 1357"/>
                <a:gd name="T87" fmla="*/ 181 h 1324"/>
                <a:gd name="T88" fmla="*/ 115 w 1357"/>
                <a:gd name="T89" fmla="*/ 186 h 1324"/>
                <a:gd name="T90" fmla="*/ 15 w 1357"/>
                <a:gd name="T91" fmla="*/ 97 h 1324"/>
                <a:gd name="T92" fmla="*/ 0 w 1357"/>
                <a:gd name="T93" fmla="*/ 48 h 1324"/>
                <a:gd name="T94" fmla="*/ 31 w 1357"/>
                <a:gd name="T95" fmla="*/ 5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7" h="1324">
                  <a:moveTo>
                    <a:pt x="1229" y="1135"/>
                  </a:moveTo>
                  <a:lnTo>
                    <a:pt x="1245" y="1140"/>
                  </a:lnTo>
                  <a:lnTo>
                    <a:pt x="1260" y="1152"/>
                  </a:lnTo>
                  <a:lnTo>
                    <a:pt x="1340" y="1226"/>
                  </a:lnTo>
                  <a:lnTo>
                    <a:pt x="1352" y="1241"/>
                  </a:lnTo>
                  <a:lnTo>
                    <a:pt x="1357" y="1258"/>
                  </a:lnTo>
                  <a:lnTo>
                    <a:pt x="1357" y="1275"/>
                  </a:lnTo>
                  <a:lnTo>
                    <a:pt x="1352" y="1291"/>
                  </a:lnTo>
                  <a:lnTo>
                    <a:pt x="1340" y="1307"/>
                  </a:lnTo>
                  <a:lnTo>
                    <a:pt x="1328" y="1316"/>
                  </a:lnTo>
                  <a:lnTo>
                    <a:pt x="1313" y="1322"/>
                  </a:lnTo>
                  <a:lnTo>
                    <a:pt x="1301" y="1324"/>
                  </a:lnTo>
                  <a:lnTo>
                    <a:pt x="1285" y="1322"/>
                  </a:lnTo>
                  <a:lnTo>
                    <a:pt x="1272" y="1316"/>
                  </a:lnTo>
                  <a:lnTo>
                    <a:pt x="1260" y="1307"/>
                  </a:lnTo>
                  <a:lnTo>
                    <a:pt x="1180" y="1232"/>
                  </a:lnTo>
                  <a:lnTo>
                    <a:pt x="1168" y="1217"/>
                  </a:lnTo>
                  <a:lnTo>
                    <a:pt x="1163" y="1201"/>
                  </a:lnTo>
                  <a:lnTo>
                    <a:pt x="1163" y="1183"/>
                  </a:lnTo>
                  <a:lnTo>
                    <a:pt x="1168" y="1166"/>
                  </a:lnTo>
                  <a:lnTo>
                    <a:pt x="1180" y="1152"/>
                  </a:lnTo>
                  <a:lnTo>
                    <a:pt x="1194" y="1140"/>
                  </a:lnTo>
                  <a:lnTo>
                    <a:pt x="1211" y="1135"/>
                  </a:lnTo>
                  <a:lnTo>
                    <a:pt x="1229" y="1135"/>
                  </a:lnTo>
                  <a:close/>
                  <a:moveTo>
                    <a:pt x="993" y="906"/>
                  </a:moveTo>
                  <a:lnTo>
                    <a:pt x="1010" y="911"/>
                  </a:lnTo>
                  <a:lnTo>
                    <a:pt x="1026" y="922"/>
                  </a:lnTo>
                  <a:lnTo>
                    <a:pt x="1106" y="997"/>
                  </a:lnTo>
                  <a:lnTo>
                    <a:pt x="1116" y="1012"/>
                  </a:lnTo>
                  <a:lnTo>
                    <a:pt x="1121" y="1029"/>
                  </a:lnTo>
                  <a:lnTo>
                    <a:pt x="1121" y="1045"/>
                  </a:lnTo>
                  <a:lnTo>
                    <a:pt x="1116" y="1062"/>
                  </a:lnTo>
                  <a:lnTo>
                    <a:pt x="1106" y="1078"/>
                  </a:lnTo>
                  <a:lnTo>
                    <a:pt x="1093" y="1087"/>
                  </a:lnTo>
                  <a:lnTo>
                    <a:pt x="1081" y="1092"/>
                  </a:lnTo>
                  <a:lnTo>
                    <a:pt x="1065" y="1094"/>
                  </a:lnTo>
                  <a:lnTo>
                    <a:pt x="1049" y="1092"/>
                  </a:lnTo>
                  <a:lnTo>
                    <a:pt x="1037" y="1087"/>
                  </a:lnTo>
                  <a:lnTo>
                    <a:pt x="1026" y="1078"/>
                  </a:lnTo>
                  <a:lnTo>
                    <a:pt x="944" y="1003"/>
                  </a:lnTo>
                  <a:lnTo>
                    <a:pt x="934" y="988"/>
                  </a:lnTo>
                  <a:lnTo>
                    <a:pt x="929" y="971"/>
                  </a:lnTo>
                  <a:lnTo>
                    <a:pt x="929" y="954"/>
                  </a:lnTo>
                  <a:lnTo>
                    <a:pt x="934" y="937"/>
                  </a:lnTo>
                  <a:lnTo>
                    <a:pt x="944" y="922"/>
                  </a:lnTo>
                  <a:lnTo>
                    <a:pt x="960" y="911"/>
                  </a:lnTo>
                  <a:lnTo>
                    <a:pt x="977" y="906"/>
                  </a:lnTo>
                  <a:lnTo>
                    <a:pt x="993" y="906"/>
                  </a:lnTo>
                  <a:close/>
                  <a:moveTo>
                    <a:pt x="759" y="683"/>
                  </a:moveTo>
                  <a:lnTo>
                    <a:pt x="775" y="688"/>
                  </a:lnTo>
                  <a:lnTo>
                    <a:pt x="790" y="699"/>
                  </a:lnTo>
                  <a:lnTo>
                    <a:pt x="870" y="773"/>
                  </a:lnTo>
                  <a:lnTo>
                    <a:pt x="882" y="788"/>
                  </a:lnTo>
                  <a:lnTo>
                    <a:pt x="887" y="804"/>
                  </a:lnTo>
                  <a:lnTo>
                    <a:pt x="887" y="822"/>
                  </a:lnTo>
                  <a:lnTo>
                    <a:pt x="882" y="839"/>
                  </a:lnTo>
                  <a:lnTo>
                    <a:pt x="870" y="853"/>
                  </a:lnTo>
                  <a:lnTo>
                    <a:pt x="864" y="861"/>
                  </a:lnTo>
                  <a:lnTo>
                    <a:pt x="855" y="866"/>
                  </a:lnTo>
                  <a:lnTo>
                    <a:pt x="843" y="869"/>
                  </a:lnTo>
                  <a:lnTo>
                    <a:pt x="831" y="871"/>
                  </a:lnTo>
                  <a:lnTo>
                    <a:pt x="815" y="869"/>
                  </a:lnTo>
                  <a:lnTo>
                    <a:pt x="801" y="863"/>
                  </a:lnTo>
                  <a:lnTo>
                    <a:pt x="790" y="853"/>
                  </a:lnTo>
                  <a:lnTo>
                    <a:pt x="710" y="778"/>
                  </a:lnTo>
                  <a:lnTo>
                    <a:pt x="698" y="764"/>
                  </a:lnTo>
                  <a:lnTo>
                    <a:pt x="693" y="747"/>
                  </a:lnTo>
                  <a:lnTo>
                    <a:pt x="693" y="730"/>
                  </a:lnTo>
                  <a:lnTo>
                    <a:pt x="698" y="714"/>
                  </a:lnTo>
                  <a:lnTo>
                    <a:pt x="710" y="699"/>
                  </a:lnTo>
                  <a:lnTo>
                    <a:pt x="724" y="688"/>
                  </a:lnTo>
                  <a:lnTo>
                    <a:pt x="741" y="683"/>
                  </a:lnTo>
                  <a:lnTo>
                    <a:pt x="759" y="683"/>
                  </a:lnTo>
                  <a:close/>
                  <a:moveTo>
                    <a:pt x="512" y="453"/>
                  </a:moveTo>
                  <a:lnTo>
                    <a:pt x="529" y="453"/>
                  </a:lnTo>
                  <a:lnTo>
                    <a:pt x="546" y="458"/>
                  </a:lnTo>
                  <a:lnTo>
                    <a:pt x="561" y="469"/>
                  </a:lnTo>
                  <a:lnTo>
                    <a:pt x="641" y="544"/>
                  </a:lnTo>
                  <a:lnTo>
                    <a:pt x="652" y="558"/>
                  </a:lnTo>
                  <a:lnTo>
                    <a:pt x="658" y="575"/>
                  </a:lnTo>
                  <a:lnTo>
                    <a:pt x="658" y="593"/>
                  </a:lnTo>
                  <a:lnTo>
                    <a:pt x="652" y="610"/>
                  </a:lnTo>
                  <a:lnTo>
                    <a:pt x="641" y="624"/>
                  </a:lnTo>
                  <a:lnTo>
                    <a:pt x="628" y="634"/>
                  </a:lnTo>
                  <a:lnTo>
                    <a:pt x="614" y="640"/>
                  </a:lnTo>
                  <a:lnTo>
                    <a:pt x="600" y="641"/>
                  </a:lnTo>
                  <a:lnTo>
                    <a:pt x="586" y="640"/>
                  </a:lnTo>
                  <a:lnTo>
                    <a:pt x="572" y="634"/>
                  </a:lnTo>
                  <a:lnTo>
                    <a:pt x="561" y="624"/>
                  </a:lnTo>
                  <a:lnTo>
                    <a:pt x="480" y="549"/>
                  </a:lnTo>
                  <a:lnTo>
                    <a:pt x="469" y="534"/>
                  </a:lnTo>
                  <a:lnTo>
                    <a:pt x="464" y="518"/>
                  </a:lnTo>
                  <a:lnTo>
                    <a:pt x="464" y="501"/>
                  </a:lnTo>
                  <a:lnTo>
                    <a:pt x="469" y="484"/>
                  </a:lnTo>
                  <a:lnTo>
                    <a:pt x="480" y="469"/>
                  </a:lnTo>
                  <a:lnTo>
                    <a:pt x="495" y="458"/>
                  </a:lnTo>
                  <a:lnTo>
                    <a:pt x="512" y="453"/>
                  </a:lnTo>
                  <a:close/>
                  <a:moveTo>
                    <a:pt x="277" y="224"/>
                  </a:moveTo>
                  <a:lnTo>
                    <a:pt x="294" y="224"/>
                  </a:lnTo>
                  <a:lnTo>
                    <a:pt x="310" y="229"/>
                  </a:lnTo>
                  <a:lnTo>
                    <a:pt x="325" y="239"/>
                  </a:lnTo>
                  <a:lnTo>
                    <a:pt x="406" y="315"/>
                  </a:lnTo>
                  <a:lnTo>
                    <a:pt x="417" y="329"/>
                  </a:lnTo>
                  <a:lnTo>
                    <a:pt x="422" y="346"/>
                  </a:lnTo>
                  <a:lnTo>
                    <a:pt x="422" y="364"/>
                  </a:lnTo>
                  <a:lnTo>
                    <a:pt x="417" y="380"/>
                  </a:lnTo>
                  <a:lnTo>
                    <a:pt x="406" y="395"/>
                  </a:lnTo>
                  <a:lnTo>
                    <a:pt x="394" y="404"/>
                  </a:lnTo>
                  <a:lnTo>
                    <a:pt x="381" y="410"/>
                  </a:lnTo>
                  <a:lnTo>
                    <a:pt x="366" y="413"/>
                  </a:lnTo>
                  <a:lnTo>
                    <a:pt x="350" y="410"/>
                  </a:lnTo>
                  <a:lnTo>
                    <a:pt x="338" y="404"/>
                  </a:lnTo>
                  <a:lnTo>
                    <a:pt x="325" y="395"/>
                  </a:lnTo>
                  <a:lnTo>
                    <a:pt x="246" y="321"/>
                  </a:lnTo>
                  <a:lnTo>
                    <a:pt x="234" y="305"/>
                  </a:lnTo>
                  <a:lnTo>
                    <a:pt x="229" y="288"/>
                  </a:lnTo>
                  <a:lnTo>
                    <a:pt x="229" y="272"/>
                  </a:lnTo>
                  <a:lnTo>
                    <a:pt x="234" y="255"/>
                  </a:lnTo>
                  <a:lnTo>
                    <a:pt x="246" y="239"/>
                  </a:lnTo>
                  <a:lnTo>
                    <a:pt x="260" y="229"/>
                  </a:lnTo>
                  <a:lnTo>
                    <a:pt x="277" y="224"/>
                  </a:lnTo>
                  <a:close/>
                  <a:moveTo>
                    <a:pt x="48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7" y="16"/>
                  </a:lnTo>
                  <a:lnTo>
                    <a:pt x="177" y="90"/>
                  </a:lnTo>
                  <a:lnTo>
                    <a:pt x="187" y="106"/>
                  </a:lnTo>
                  <a:lnTo>
                    <a:pt x="193" y="123"/>
                  </a:lnTo>
                  <a:lnTo>
                    <a:pt x="193" y="139"/>
                  </a:lnTo>
                  <a:lnTo>
                    <a:pt x="187" y="156"/>
                  </a:lnTo>
                  <a:lnTo>
                    <a:pt x="177" y="171"/>
                  </a:lnTo>
                  <a:lnTo>
                    <a:pt x="163" y="181"/>
                  </a:lnTo>
                  <a:lnTo>
                    <a:pt x="148" y="186"/>
                  </a:lnTo>
                  <a:lnTo>
                    <a:pt x="131" y="188"/>
                  </a:lnTo>
                  <a:lnTo>
                    <a:pt x="115" y="186"/>
                  </a:lnTo>
                  <a:lnTo>
                    <a:pt x="102" y="181"/>
                  </a:lnTo>
                  <a:lnTo>
                    <a:pt x="90" y="171"/>
                  </a:lnTo>
                  <a:lnTo>
                    <a:pt x="15" y="97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5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11363325" y="2386013"/>
              <a:ext cx="25400" cy="23813"/>
            </a:xfrm>
            <a:custGeom>
              <a:avLst/>
              <a:gdLst>
                <a:gd name="T0" fmla="*/ 48 w 153"/>
                <a:gd name="T1" fmla="*/ 0 h 154"/>
                <a:gd name="T2" fmla="*/ 64 w 153"/>
                <a:gd name="T3" fmla="*/ 0 h 154"/>
                <a:gd name="T4" fmla="*/ 81 w 153"/>
                <a:gd name="T5" fmla="*/ 5 h 154"/>
                <a:gd name="T6" fmla="*/ 96 w 153"/>
                <a:gd name="T7" fmla="*/ 17 h 154"/>
                <a:gd name="T8" fmla="*/ 136 w 153"/>
                <a:gd name="T9" fmla="*/ 56 h 154"/>
                <a:gd name="T10" fmla="*/ 148 w 153"/>
                <a:gd name="T11" fmla="*/ 71 h 154"/>
                <a:gd name="T12" fmla="*/ 153 w 153"/>
                <a:gd name="T13" fmla="*/ 88 h 154"/>
                <a:gd name="T14" fmla="*/ 153 w 153"/>
                <a:gd name="T15" fmla="*/ 105 h 154"/>
                <a:gd name="T16" fmla="*/ 148 w 153"/>
                <a:gd name="T17" fmla="*/ 122 h 154"/>
                <a:gd name="T18" fmla="*/ 136 w 153"/>
                <a:gd name="T19" fmla="*/ 137 h 154"/>
                <a:gd name="T20" fmla="*/ 125 w 153"/>
                <a:gd name="T21" fmla="*/ 146 h 154"/>
                <a:gd name="T22" fmla="*/ 111 w 153"/>
                <a:gd name="T23" fmla="*/ 152 h 154"/>
                <a:gd name="T24" fmla="*/ 96 w 153"/>
                <a:gd name="T25" fmla="*/ 154 h 154"/>
                <a:gd name="T26" fmla="*/ 81 w 153"/>
                <a:gd name="T27" fmla="*/ 152 h 154"/>
                <a:gd name="T28" fmla="*/ 67 w 153"/>
                <a:gd name="T29" fmla="*/ 146 h 154"/>
                <a:gd name="T30" fmla="*/ 56 w 153"/>
                <a:gd name="T31" fmla="*/ 137 h 154"/>
                <a:gd name="T32" fmla="*/ 16 w 153"/>
                <a:gd name="T33" fmla="*/ 97 h 154"/>
                <a:gd name="T34" fmla="*/ 5 w 153"/>
                <a:gd name="T35" fmla="*/ 81 h 154"/>
                <a:gd name="T36" fmla="*/ 0 w 153"/>
                <a:gd name="T37" fmla="*/ 65 h 154"/>
                <a:gd name="T38" fmla="*/ 0 w 153"/>
                <a:gd name="T39" fmla="*/ 48 h 154"/>
                <a:gd name="T40" fmla="*/ 5 w 153"/>
                <a:gd name="T41" fmla="*/ 31 h 154"/>
                <a:gd name="T42" fmla="*/ 16 w 153"/>
                <a:gd name="T43" fmla="*/ 17 h 154"/>
                <a:gd name="T44" fmla="*/ 31 w 153"/>
                <a:gd name="T45" fmla="*/ 5 h 154"/>
                <a:gd name="T46" fmla="*/ 48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48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6" y="17"/>
                  </a:lnTo>
                  <a:lnTo>
                    <a:pt x="136" y="56"/>
                  </a:lnTo>
                  <a:lnTo>
                    <a:pt x="148" y="71"/>
                  </a:lnTo>
                  <a:lnTo>
                    <a:pt x="153" y="88"/>
                  </a:lnTo>
                  <a:lnTo>
                    <a:pt x="153" y="105"/>
                  </a:lnTo>
                  <a:lnTo>
                    <a:pt x="148" y="122"/>
                  </a:lnTo>
                  <a:lnTo>
                    <a:pt x="136" y="137"/>
                  </a:lnTo>
                  <a:lnTo>
                    <a:pt x="125" y="146"/>
                  </a:lnTo>
                  <a:lnTo>
                    <a:pt x="111" y="152"/>
                  </a:lnTo>
                  <a:lnTo>
                    <a:pt x="96" y="154"/>
                  </a:lnTo>
                  <a:lnTo>
                    <a:pt x="81" y="152"/>
                  </a:lnTo>
                  <a:lnTo>
                    <a:pt x="67" y="146"/>
                  </a:lnTo>
                  <a:lnTo>
                    <a:pt x="56" y="137"/>
                  </a:lnTo>
                  <a:lnTo>
                    <a:pt x="16" y="97"/>
                  </a:lnTo>
                  <a:lnTo>
                    <a:pt x="5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7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11356975" y="2155825"/>
              <a:ext cx="150813" cy="150813"/>
            </a:xfrm>
            <a:custGeom>
              <a:avLst/>
              <a:gdLst>
                <a:gd name="T0" fmla="*/ 209 w 952"/>
                <a:gd name="T1" fmla="*/ 111 h 953"/>
                <a:gd name="T2" fmla="*/ 192 w 952"/>
                <a:gd name="T3" fmla="*/ 116 h 953"/>
                <a:gd name="T4" fmla="*/ 177 w 952"/>
                <a:gd name="T5" fmla="*/ 127 h 953"/>
                <a:gd name="T6" fmla="*/ 143 w 952"/>
                <a:gd name="T7" fmla="*/ 162 h 953"/>
                <a:gd name="T8" fmla="*/ 785 w 952"/>
                <a:gd name="T9" fmla="*/ 815 h 953"/>
                <a:gd name="T10" fmla="*/ 825 w 952"/>
                <a:gd name="T11" fmla="*/ 776 h 953"/>
                <a:gd name="T12" fmla="*/ 836 w 952"/>
                <a:gd name="T13" fmla="*/ 760 h 953"/>
                <a:gd name="T14" fmla="*/ 841 w 952"/>
                <a:gd name="T15" fmla="*/ 743 h 953"/>
                <a:gd name="T16" fmla="*/ 841 w 952"/>
                <a:gd name="T17" fmla="*/ 727 h 953"/>
                <a:gd name="T18" fmla="*/ 836 w 952"/>
                <a:gd name="T19" fmla="*/ 710 h 953"/>
                <a:gd name="T20" fmla="*/ 825 w 952"/>
                <a:gd name="T21" fmla="*/ 694 h 953"/>
                <a:gd name="T22" fmla="*/ 258 w 952"/>
                <a:gd name="T23" fmla="*/ 127 h 953"/>
                <a:gd name="T24" fmla="*/ 243 w 952"/>
                <a:gd name="T25" fmla="*/ 116 h 953"/>
                <a:gd name="T26" fmla="*/ 226 w 952"/>
                <a:gd name="T27" fmla="*/ 111 h 953"/>
                <a:gd name="T28" fmla="*/ 209 w 952"/>
                <a:gd name="T29" fmla="*/ 111 h 953"/>
                <a:gd name="T30" fmla="*/ 212 w 952"/>
                <a:gd name="T31" fmla="*/ 0 h 953"/>
                <a:gd name="T32" fmla="*/ 238 w 952"/>
                <a:gd name="T33" fmla="*/ 1 h 953"/>
                <a:gd name="T34" fmla="*/ 264 w 952"/>
                <a:gd name="T35" fmla="*/ 7 h 953"/>
                <a:gd name="T36" fmla="*/ 289 w 952"/>
                <a:gd name="T37" fmla="*/ 17 h 953"/>
                <a:gd name="T38" fmla="*/ 312 w 952"/>
                <a:gd name="T39" fmla="*/ 30 h 953"/>
                <a:gd name="T40" fmla="*/ 333 w 952"/>
                <a:gd name="T41" fmla="*/ 47 h 953"/>
                <a:gd name="T42" fmla="*/ 900 w 952"/>
                <a:gd name="T43" fmla="*/ 615 h 953"/>
                <a:gd name="T44" fmla="*/ 918 w 952"/>
                <a:gd name="T45" fmla="*/ 636 h 953"/>
                <a:gd name="T46" fmla="*/ 933 w 952"/>
                <a:gd name="T47" fmla="*/ 660 h 953"/>
                <a:gd name="T48" fmla="*/ 943 w 952"/>
                <a:gd name="T49" fmla="*/ 685 h 953"/>
                <a:gd name="T50" fmla="*/ 950 w 952"/>
                <a:gd name="T51" fmla="*/ 711 h 953"/>
                <a:gd name="T52" fmla="*/ 952 w 952"/>
                <a:gd name="T53" fmla="*/ 737 h 953"/>
                <a:gd name="T54" fmla="*/ 950 w 952"/>
                <a:gd name="T55" fmla="*/ 763 h 953"/>
                <a:gd name="T56" fmla="*/ 943 w 952"/>
                <a:gd name="T57" fmla="*/ 788 h 953"/>
                <a:gd name="T58" fmla="*/ 933 w 952"/>
                <a:gd name="T59" fmla="*/ 813 h 953"/>
                <a:gd name="T60" fmla="*/ 918 w 952"/>
                <a:gd name="T61" fmla="*/ 835 h 953"/>
                <a:gd name="T62" fmla="*/ 900 w 952"/>
                <a:gd name="T63" fmla="*/ 856 h 953"/>
                <a:gd name="T64" fmla="*/ 819 w 952"/>
                <a:gd name="T65" fmla="*/ 935 h 953"/>
                <a:gd name="T66" fmla="*/ 812 w 952"/>
                <a:gd name="T67" fmla="*/ 946 h 953"/>
                <a:gd name="T68" fmla="*/ 801 w 952"/>
                <a:gd name="T69" fmla="*/ 951 h 953"/>
                <a:gd name="T70" fmla="*/ 785 w 952"/>
                <a:gd name="T71" fmla="*/ 953 h 953"/>
                <a:gd name="T72" fmla="*/ 769 w 952"/>
                <a:gd name="T73" fmla="*/ 951 h 953"/>
                <a:gd name="T74" fmla="*/ 757 w 952"/>
                <a:gd name="T75" fmla="*/ 946 h 953"/>
                <a:gd name="T76" fmla="*/ 745 w 952"/>
                <a:gd name="T77" fmla="*/ 935 h 953"/>
                <a:gd name="T78" fmla="*/ 17 w 952"/>
                <a:gd name="T79" fmla="*/ 202 h 953"/>
                <a:gd name="T80" fmla="*/ 5 w 952"/>
                <a:gd name="T81" fmla="*/ 187 h 953"/>
                <a:gd name="T82" fmla="*/ 0 w 952"/>
                <a:gd name="T83" fmla="*/ 170 h 953"/>
                <a:gd name="T84" fmla="*/ 0 w 952"/>
                <a:gd name="T85" fmla="*/ 153 h 953"/>
                <a:gd name="T86" fmla="*/ 5 w 952"/>
                <a:gd name="T87" fmla="*/ 137 h 953"/>
                <a:gd name="T88" fmla="*/ 17 w 952"/>
                <a:gd name="T89" fmla="*/ 122 h 953"/>
                <a:gd name="T90" fmla="*/ 92 w 952"/>
                <a:gd name="T91" fmla="*/ 47 h 953"/>
                <a:gd name="T92" fmla="*/ 112 w 952"/>
                <a:gd name="T93" fmla="*/ 30 h 953"/>
                <a:gd name="T94" fmla="*/ 135 w 952"/>
                <a:gd name="T95" fmla="*/ 17 h 953"/>
                <a:gd name="T96" fmla="*/ 160 w 952"/>
                <a:gd name="T97" fmla="*/ 7 h 953"/>
                <a:gd name="T98" fmla="*/ 186 w 952"/>
                <a:gd name="T99" fmla="*/ 1 h 953"/>
                <a:gd name="T100" fmla="*/ 212 w 952"/>
                <a:gd name="T101" fmla="*/ 0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2" h="953">
                  <a:moveTo>
                    <a:pt x="209" y="111"/>
                  </a:moveTo>
                  <a:lnTo>
                    <a:pt x="192" y="116"/>
                  </a:lnTo>
                  <a:lnTo>
                    <a:pt x="177" y="127"/>
                  </a:lnTo>
                  <a:lnTo>
                    <a:pt x="143" y="162"/>
                  </a:lnTo>
                  <a:lnTo>
                    <a:pt x="785" y="815"/>
                  </a:lnTo>
                  <a:lnTo>
                    <a:pt x="825" y="776"/>
                  </a:lnTo>
                  <a:lnTo>
                    <a:pt x="836" y="760"/>
                  </a:lnTo>
                  <a:lnTo>
                    <a:pt x="841" y="743"/>
                  </a:lnTo>
                  <a:lnTo>
                    <a:pt x="841" y="727"/>
                  </a:lnTo>
                  <a:lnTo>
                    <a:pt x="836" y="710"/>
                  </a:lnTo>
                  <a:lnTo>
                    <a:pt x="825" y="694"/>
                  </a:lnTo>
                  <a:lnTo>
                    <a:pt x="258" y="127"/>
                  </a:lnTo>
                  <a:lnTo>
                    <a:pt x="243" y="116"/>
                  </a:lnTo>
                  <a:lnTo>
                    <a:pt x="226" y="111"/>
                  </a:lnTo>
                  <a:lnTo>
                    <a:pt x="209" y="111"/>
                  </a:lnTo>
                  <a:close/>
                  <a:moveTo>
                    <a:pt x="212" y="0"/>
                  </a:moveTo>
                  <a:lnTo>
                    <a:pt x="238" y="1"/>
                  </a:lnTo>
                  <a:lnTo>
                    <a:pt x="264" y="7"/>
                  </a:lnTo>
                  <a:lnTo>
                    <a:pt x="289" y="17"/>
                  </a:lnTo>
                  <a:lnTo>
                    <a:pt x="312" y="30"/>
                  </a:lnTo>
                  <a:lnTo>
                    <a:pt x="333" y="47"/>
                  </a:lnTo>
                  <a:lnTo>
                    <a:pt x="900" y="615"/>
                  </a:lnTo>
                  <a:lnTo>
                    <a:pt x="918" y="636"/>
                  </a:lnTo>
                  <a:lnTo>
                    <a:pt x="933" y="660"/>
                  </a:lnTo>
                  <a:lnTo>
                    <a:pt x="943" y="685"/>
                  </a:lnTo>
                  <a:lnTo>
                    <a:pt x="950" y="711"/>
                  </a:lnTo>
                  <a:lnTo>
                    <a:pt x="952" y="737"/>
                  </a:lnTo>
                  <a:lnTo>
                    <a:pt x="950" y="763"/>
                  </a:lnTo>
                  <a:lnTo>
                    <a:pt x="943" y="788"/>
                  </a:lnTo>
                  <a:lnTo>
                    <a:pt x="933" y="813"/>
                  </a:lnTo>
                  <a:lnTo>
                    <a:pt x="918" y="835"/>
                  </a:lnTo>
                  <a:lnTo>
                    <a:pt x="900" y="856"/>
                  </a:lnTo>
                  <a:lnTo>
                    <a:pt x="819" y="935"/>
                  </a:lnTo>
                  <a:lnTo>
                    <a:pt x="812" y="946"/>
                  </a:lnTo>
                  <a:lnTo>
                    <a:pt x="801" y="951"/>
                  </a:lnTo>
                  <a:lnTo>
                    <a:pt x="785" y="953"/>
                  </a:lnTo>
                  <a:lnTo>
                    <a:pt x="769" y="951"/>
                  </a:lnTo>
                  <a:lnTo>
                    <a:pt x="757" y="946"/>
                  </a:lnTo>
                  <a:lnTo>
                    <a:pt x="745" y="935"/>
                  </a:lnTo>
                  <a:lnTo>
                    <a:pt x="17" y="202"/>
                  </a:lnTo>
                  <a:lnTo>
                    <a:pt x="5" y="187"/>
                  </a:lnTo>
                  <a:lnTo>
                    <a:pt x="0" y="170"/>
                  </a:lnTo>
                  <a:lnTo>
                    <a:pt x="0" y="153"/>
                  </a:lnTo>
                  <a:lnTo>
                    <a:pt x="5" y="137"/>
                  </a:lnTo>
                  <a:lnTo>
                    <a:pt x="17" y="122"/>
                  </a:lnTo>
                  <a:lnTo>
                    <a:pt x="92" y="47"/>
                  </a:lnTo>
                  <a:lnTo>
                    <a:pt x="112" y="30"/>
                  </a:lnTo>
                  <a:lnTo>
                    <a:pt x="135" y="17"/>
                  </a:lnTo>
                  <a:lnTo>
                    <a:pt x="160" y="7"/>
                  </a:lnTo>
                  <a:lnTo>
                    <a:pt x="186" y="1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7"/>
            <p:cNvSpPr>
              <a:spLocks noEditPoints="1"/>
            </p:cNvSpPr>
            <p:nvPr/>
          </p:nvSpPr>
          <p:spPr bwMode="auto">
            <a:xfrm>
              <a:off x="11196638" y="2316163"/>
              <a:ext cx="152400" cy="150813"/>
            </a:xfrm>
            <a:custGeom>
              <a:avLst/>
              <a:gdLst>
                <a:gd name="T0" fmla="*/ 166 w 957"/>
                <a:gd name="T1" fmla="*/ 137 h 951"/>
                <a:gd name="T2" fmla="*/ 131 w 957"/>
                <a:gd name="T3" fmla="*/ 171 h 951"/>
                <a:gd name="T4" fmla="*/ 120 w 957"/>
                <a:gd name="T5" fmla="*/ 186 h 951"/>
                <a:gd name="T6" fmla="*/ 115 w 957"/>
                <a:gd name="T7" fmla="*/ 203 h 951"/>
                <a:gd name="T8" fmla="*/ 115 w 957"/>
                <a:gd name="T9" fmla="*/ 220 h 951"/>
                <a:gd name="T10" fmla="*/ 120 w 957"/>
                <a:gd name="T11" fmla="*/ 237 h 951"/>
                <a:gd name="T12" fmla="*/ 131 w 957"/>
                <a:gd name="T13" fmla="*/ 252 h 951"/>
                <a:gd name="T14" fmla="*/ 698 w 957"/>
                <a:gd name="T15" fmla="*/ 819 h 951"/>
                <a:gd name="T16" fmla="*/ 714 w 957"/>
                <a:gd name="T17" fmla="*/ 830 h 951"/>
                <a:gd name="T18" fmla="*/ 731 w 957"/>
                <a:gd name="T19" fmla="*/ 835 h 951"/>
                <a:gd name="T20" fmla="*/ 747 w 957"/>
                <a:gd name="T21" fmla="*/ 835 h 951"/>
                <a:gd name="T22" fmla="*/ 764 w 957"/>
                <a:gd name="T23" fmla="*/ 830 h 951"/>
                <a:gd name="T24" fmla="*/ 779 w 957"/>
                <a:gd name="T25" fmla="*/ 819 h 951"/>
                <a:gd name="T26" fmla="*/ 819 w 957"/>
                <a:gd name="T27" fmla="*/ 779 h 951"/>
                <a:gd name="T28" fmla="*/ 166 w 957"/>
                <a:gd name="T29" fmla="*/ 137 h 951"/>
                <a:gd name="T30" fmla="*/ 157 w 957"/>
                <a:gd name="T31" fmla="*/ 0 h 951"/>
                <a:gd name="T32" fmla="*/ 174 w 957"/>
                <a:gd name="T33" fmla="*/ 0 h 951"/>
                <a:gd name="T34" fmla="*/ 191 w 957"/>
                <a:gd name="T35" fmla="*/ 6 h 951"/>
                <a:gd name="T36" fmla="*/ 206 w 957"/>
                <a:gd name="T37" fmla="*/ 17 h 951"/>
                <a:gd name="T38" fmla="*/ 939 w 957"/>
                <a:gd name="T39" fmla="*/ 745 h 951"/>
                <a:gd name="T40" fmla="*/ 950 w 957"/>
                <a:gd name="T41" fmla="*/ 756 h 951"/>
                <a:gd name="T42" fmla="*/ 955 w 957"/>
                <a:gd name="T43" fmla="*/ 770 h 951"/>
                <a:gd name="T44" fmla="*/ 957 w 957"/>
                <a:gd name="T45" fmla="*/ 784 h 951"/>
                <a:gd name="T46" fmla="*/ 955 w 957"/>
                <a:gd name="T47" fmla="*/ 800 h 951"/>
                <a:gd name="T48" fmla="*/ 950 w 957"/>
                <a:gd name="T49" fmla="*/ 813 h 951"/>
                <a:gd name="T50" fmla="*/ 939 w 957"/>
                <a:gd name="T51" fmla="*/ 825 h 951"/>
                <a:gd name="T52" fmla="*/ 860 w 957"/>
                <a:gd name="T53" fmla="*/ 905 h 951"/>
                <a:gd name="T54" fmla="*/ 840 w 957"/>
                <a:gd name="T55" fmla="*/ 921 h 951"/>
                <a:gd name="T56" fmla="*/ 818 w 957"/>
                <a:gd name="T57" fmla="*/ 933 h 951"/>
                <a:gd name="T58" fmla="*/ 793 w 957"/>
                <a:gd name="T59" fmla="*/ 943 h 951"/>
                <a:gd name="T60" fmla="*/ 766 w 957"/>
                <a:gd name="T61" fmla="*/ 949 h 951"/>
                <a:gd name="T62" fmla="*/ 739 w 957"/>
                <a:gd name="T63" fmla="*/ 951 h 951"/>
                <a:gd name="T64" fmla="*/ 712 w 957"/>
                <a:gd name="T65" fmla="*/ 949 h 951"/>
                <a:gd name="T66" fmla="*/ 687 w 957"/>
                <a:gd name="T67" fmla="*/ 943 h 951"/>
                <a:gd name="T68" fmla="*/ 663 w 957"/>
                <a:gd name="T69" fmla="*/ 932 h 951"/>
                <a:gd name="T70" fmla="*/ 640 w 957"/>
                <a:gd name="T71" fmla="*/ 918 h 951"/>
                <a:gd name="T72" fmla="*/ 619 w 957"/>
                <a:gd name="T73" fmla="*/ 900 h 951"/>
                <a:gd name="T74" fmla="*/ 51 w 957"/>
                <a:gd name="T75" fmla="*/ 332 h 951"/>
                <a:gd name="T76" fmla="*/ 32 w 957"/>
                <a:gd name="T77" fmla="*/ 310 h 951"/>
                <a:gd name="T78" fmla="*/ 18 w 957"/>
                <a:gd name="T79" fmla="*/ 286 h 951"/>
                <a:gd name="T80" fmla="*/ 7 w 957"/>
                <a:gd name="T81" fmla="*/ 261 h 951"/>
                <a:gd name="T82" fmla="*/ 1 w 957"/>
                <a:gd name="T83" fmla="*/ 236 h 951"/>
                <a:gd name="T84" fmla="*/ 0 w 957"/>
                <a:gd name="T85" fmla="*/ 209 h 951"/>
                <a:gd name="T86" fmla="*/ 1 w 957"/>
                <a:gd name="T87" fmla="*/ 183 h 951"/>
                <a:gd name="T88" fmla="*/ 7 w 957"/>
                <a:gd name="T89" fmla="*/ 158 h 951"/>
                <a:gd name="T90" fmla="*/ 18 w 957"/>
                <a:gd name="T91" fmla="*/ 134 h 951"/>
                <a:gd name="T92" fmla="*/ 32 w 957"/>
                <a:gd name="T93" fmla="*/ 111 h 951"/>
                <a:gd name="T94" fmla="*/ 51 w 957"/>
                <a:gd name="T95" fmla="*/ 91 h 951"/>
                <a:gd name="T96" fmla="*/ 126 w 957"/>
                <a:gd name="T97" fmla="*/ 17 h 951"/>
                <a:gd name="T98" fmla="*/ 141 w 957"/>
                <a:gd name="T99" fmla="*/ 6 h 951"/>
                <a:gd name="T100" fmla="*/ 157 w 957"/>
                <a:gd name="T101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7" h="951">
                  <a:moveTo>
                    <a:pt x="166" y="137"/>
                  </a:moveTo>
                  <a:lnTo>
                    <a:pt x="131" y="171"/>
                  </a:lnTo>
                  <a:lnTo>
                    <a:pt x="120" y="186"/>
                  </a:lnTo>
                  <a:lnTo>
                    <a:pt x="115" y="203"/>
                  </a:lnTo>
                  <a:lnTo>
                    <a:pt x="115" y="220"/>
                  </a:lnTo>
                  <a:lnTo>
                    <a:pt x="120" y="237"/>
                  </a:lnTo>
                  <a:lnTo>
                    <a:pt x="131" y="252"/>
                  </a:lnTo>
                  <a:lnTo>
                    <a:pt x="698" y="819"/>
                  </a:lnTo>
                  <a:lnTo>
                    <a:pt x="714" y="830"/>
                  </a:lnTo>
                  <a:lnTo>
                    <a:pt x="731" y="835"/>
                  </a:lnTo>
                  <a:lnTo>
                    <a:pt x="747" y="835"/>
                  </a:lnTo>
                  <a:lnTo>
                    <a:pt x="764" y="830"/>
                  </a:lnTo>
                  <a:lnTo>
                    <a:pt x="779" y="819"/>
                  </a:lnTo>
                  <a:lnTo>
                    <a:pt x="819" y="779"/>
                  </a:lnTo>
                  <a:lnTo>
                    <a:pt x="166" y="137"/>
                  </a:lnTo>
                  <a:close/>
                  <a:moveTo>
                    <a:pt x="157" y="0"/>
                  </a:moveTo>
                  <a:lnTo>
                    <a:pt x="174" y="0"/>
                  </a:lnTo>
                  <a:lnTo>
                    <a:pt x="191" y="6"/>
                  </a:lnTo>
                  <a:lnTo>
                    <a:pt x="206" y="17"/>
                  </a:lnTo>
                  <a:lnTo>
                    <a:pt x="939" y="745"/>
                  </a:lnTo>
                  <a:lnTo>
                    <a:pt x="950" y="756"/>
                  </a:lnTo>
                  <a:lnTo>
                    <a:pt x="955" y="770"/>
                  </a:lnTo>
                  <a:lnTo>
                    <a:pt x="957" y="784"/>
                  </a:lnTo>
                  <a:lnTo>
                    <a:pt x="955" y="800"/>
                  </a:lnTo>
                  <a:lnTo>
                    <a:pt x="950" y="813"/>
                  </a:lnTo>
                  <a:lnTo>
                    <a:pt x="939" y="825"/>
                  </a:lnTo>
                  <a:lnTo>
                    <a:pt x="860" y="905"/>
                  </a:lnTo>
                  <a:lnTo>
                    <a:pt x="840" y="921"/>
                  </a:lnTo>
                  <a:lnTo>
                    <a:pt x="818" y="933"/>
                  </a:lnTo>
                  <a:lnTo>
                    <a:pt x="793" y="943"/>
                  </a:lnTo>
                  <a:lnTo>
                    <a:pt x="766" y="949"/>
                  </a:lnTo>
                  <a:lnTo>
                    <a:pt x="739" y="951"/>
                  </a:lnTo>
                  <a:lnTo>
                    <a:pt x="712" y="949"/>
                  </a:lnTo>
                  <a:lnTo>
                    <a:pt x="687" y="943"/>
                  </a:lnTo>
                  <a:lnTo>
                    <a:pt x="663" y="932"/>
                  </a:lnTo>
                  <a:lnTo>
                    <a:pt x="640" y="918"/>
                  </a:lnTo>
                  <a:lnTo>
                    <a:pt x="619" y="900"/>
                  </a:lnTo>
                  <a:lnTo>
                    <a:pt x="51" y="332"/>
                  </a:lnTo>
                  <a:lnTo>
                    <a:pt x="32" y="310"/>
                  </a:lnTo>
                  <a:lnTo>
                    <a:pt x="18" y="286"/>
                  </a:lnTo>
                  <a:lnTo>
                    <a:pt x="7" y="261"/>
                  </a:lnTo>
                  <a:lnTo>
                    <a:pt x="1" y="236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7" y="158"/>
                  </a:lnTo>
                  <a:lnTo>
                    <a:pt x="18" y="134"/>
                  </a:lnTo>
                  <a:lnTo>
                    <a:pt x="32" y="111"/>
                  </a:lnTo>
                  <a:lnTo>
                    <a:pt x="51" y="91"/>
                  </a:lnTo>
                  <a:lnTo>
                    <a:pt x="126" y="17"/>
                  </a:lnTo>
                  <a:lnTo>
                    <a:pt x="141" y="6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0028046" y="1921045"/>
            <a:ext cx="546100" cy="546101"/>
            <a:chOff x="10028238" y="1920875"/>
            <a:chExt cx="546100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" name="Freeform 22"/>
            <p:cNvSpPr>
              <a:spLocks noEditPoints="1"/>
            </p:cNvSpPr>
            <p:nvPr/>
          </p:nvSpPr>
          <p:spPr bwMode="auto">
            <a:xfrm>
              <a:off x="10064751" y="2003425"/>
              <a:ext cx="254000" cy="417513"/>
            </a:xfrm>
            <a:custGeom>
              <a:avLst/>
              <a:gdLst>
                <a:gd name="T0" fmla="*/ 115 w 1606"/>
                <a:gd name="T1" fmla="*/ 115 h 2637"/>
                <a:gd name="T2" fmla="*/ 115 w 1606"/>
                <a:gd name="T3" fmla="*/ 2523 h 2637"/>
                <a:gd name="T4" fmla="*/ 1491 w 1606"/>
                <a:gd name="T5" fmla="*/ 2523 h 2637"/>
                <a:gd name="T6" fmla="*/ 1491 w 1606"/>
                <a:gd name="T7" fmla="*/ 115 h 2637"/>
                <a:gd name="T8" fmla="*/ 115 w 1606"/>
                <a:gd name="T9" fmla="*/ 115 h 2637"/>
                <a:gd name="T10" fmla="*/ 0 w 1606"/>
                <a:gd name="T11" fmla="*/ 0 h 2637"/>
                <a:gd name="T12" fmla="*/ 1606 w 1606"/>
                <a:gd name="T13" fmla="*/ 0 h 2637"/>
                <a:gd name="T14" fmla="*/ 1606 w 1606"/>
                <a:gd name="T15" fmla="*/ 2637 h 2637"/>
                <a:gd name="T16" fmla="*/ 0 w 1606"/>
                <a:gd name="T17" fmla="*/ 2637 h 2637"/>
                <a:gd name="T18" fmla="*/ 0 w 1606"/>
                <a:gd name="T19" fmla="*/ 0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6" h="2637">
                  <a:moveTo>
                    <a:pt x="115" y="115"/>
                  </a:moveTo>
                  <a:lnTo>
                    <a:pt x="115" y="2523"/>
                  </a:lnTo>
                  <a:lnTo>
                    <a:pt x="1491" y="2523"/>
                  </a:lnTo>
                  <a:lnTo>
                    <a:pt x="1491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1606" y="0"/>
                  </a:lnTo>
                  <a:lnTo>
                    <a:pt x="1606" y="2637"/>
                  </a:lnTo>
                  <a:lnTo>
                    <a:pt x="0" y="26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3"/>
            <p:cNvSpPr>
              <a:spLocks noEditPoints="1"/>
            </p:cNvSpPr>
            <p:nvPr/>
          </p:nvSpPr>
          <p:spPr bwMode="auto">
            <a:xfrm>
              <a:off x="10028238" y="1957388"/>
              <a:ext cx="327025" cy="63500"/>
            </a:xfrm>
            <a:custGeom>
              <a:avLst/>
              <a:gdLst>
                <a:gd name="T0" fmla="*/ 126 w 2064"/>
                <a:gd name="T1" fmla="*/ 115 h 402"/>
                <a:gd name="T2" fmla="*/ 123 w 2064"/>
                <a:gd name="T3" fmla="*/ 116 h 402"/>
                <a:gd name="T4" fmla="*/ 120 w 2064"/>
                <a:gd name="T5" fmla="*/ 117 h 402"/>
                <a:gd name="T6" fmla="*/ 117 w 2064"/>
                <a:gd name="T7" fmla="*/ 120 h 402"/>
                <a:gd name="T8" fmla="*/ 116 w 2064"/>
                <a:gd name="T9" fmla="*/ 123 h 402"/>
                <a:gd name="T10" fmla="*/ 115 w 2064"/>
                <a:gd name="T11" fmla="*/ 126 h 402"/>
                <a:gd name="T12" fmla="*/ 115 w 2064"/>
                <a:gd name="T13" fmla="*/ 269 h 402"/>
                <a:gd name="T14" fmla="*/ 117 w 2064"/>
                <a:gd name="T15" fmla="*/ 280 h 402"/>
                <a:gd name="T16" fmla="*/ 121 w 2064"/>
                <a:gd name="T17" fmla="*/ 285 h 402"/>
                <a:gd name="T18" fmla="*/ 126 w 2064"/>
                <a:gd name="T19" fmla="*/ 287 h 402"/>
                <a:gd name="T20" fmla="*/ 1932 w 2064"/>
                <a:gd name="T21" fmla="*/ 287 h 402"/>
                <a:gd name="T22" fmla="*/ 1942 w 2064"/>
                <a:gd name="T23" fmla="*/ 285 h 402"/>
                <a:gd name="T24" fmla="*/ 1947 w 2064"/>
                <a:gd name="T25" fmla="*/ 281 h 402"/>
                <a:gd name="T26" fmla="*/ 1949 w 2064"/>
                <a:gd name="T27" fmla="*/ 276 h 402"/>
                <a:gd name="T28" fmla="*/ 1949 w 2064"/>
                <a:gd name="T29" fmla="*/ 126 h 402"/>
                <a:gd name="T30" fmla="*/ 1948 w 2064"/>
                <a:gd name="T31" fmla="*/ 123 h 402"/>
                <a:gd name="T32" fmla="*/ 1947 w 2064"/>
                <a:gd name="T33" fmla="*/ 120 h 402"/>
                <a:gd name="T34" fmla="*/ 1944 w 2064"/>
                <a:gd name="T35" fmla="*/ 117 h 402"/>
                <a:gd name="T36" fmla="*/ 1941 w 2064"/>
                <a:gd name="T37" fmla="*/ 116 h 402"/>
                <a:gd name="T38" fmla="*/ 1938 w 2064"/>
                <a:gd name="T39" fmla="*/ 115 h 402"/>
                <a:gd name="T40" fmla="*/ 126 w 2064"/>
                <a:gd name="T41" fmla="*/ 115 h 402"/>
                <a:gd name="T42" fmla="*/ 126 w 2064"/>
                <a:gd name="T43" fmla="*/ 0 h 402"/>
                <a:gd name="T44" fmla="*/ 1932 w 2064"/>
                <a:gd name="T45" fmla="*/ 0 h 402"/>
                <a:gd name="T46" fmla="*/ 1959 w 2064"/>
                <a:gd name="T47" fmla="*/ 2 h 402"/>
                <a:gd name="T48" fmla="*/ 1984 w 2064"/>
                <a:gd name="T49" fmla="*/ 11 h 402"/>
                <a:gd name="T50" fmla="*/ 2007 w 2064"/>
                <a:gd name="T51" fmla="*/ 22 h 402"/>
                <a:gd name="T52" fmla="*/ 2026 w 2064"/>
                <a:gd name="T53" fmla="*/ 38 h 402"/>
                <a:gd name="T54" fmla="*/ 2042 w 2064"/>
                <a:gd name="T55" fmla="*/ 57 h 402"/>
                <a:gd name="T56" fmla="*/ 2054 w 2064"/>
                <a:gd name="T57" fmla="*/ 77 h 402"/>
                <a:gd name="T58" fmla="*/ 2061 w 2064"/>
                <a:gd name="T59" fmla="*/ 101 h 402"/>
                <a:gd name="T60" fmla="*/ 2064 w 2064"/>
                <a:gd name="T61" fmla="*/ 126 h 402"/>
                <a:gd name="T62" fmla="*/ 2064 w 2064"/>
                <a:gd name="T63" fmla="*/ 269 h 402"/>
                <a:gd name="T64" fmla="*/ 2062 w 2064"/>
                <a:gd name="T65" fmla="*/ 296 h 402"/>
                <a:gd name="T66" fmla="*/ 2054 w 2064"/>
                <a:gd name="T67" fmla="*/ 321 h 402"/>
                <a:gd name="T68" fmla="*/ 2042 w 2064"/>
                <a:gd name="T69" fmla="*/ 344 h 402"/>
                <a:gd name="T70" fmla="*/ 2026 w 2064"/>
                <a:gd name="T71" fmla="*/ 364 h 402"/>
                <a:gd name="T72" fmla="*/ 2008 w 2064"/>
                <a:gd name="T73" fmla="*/ 380 h 402"/>
                <a:gd name="T74" fmla="*/ 1987 w 2064"/>
                <a:gd name="T75" fmla="*/ 391 h 402"/>
                <a:gd name="T76" fmla="*/ 1963 w 2064"/>
                <a:gd name="T77" fmla="*/ 399 h 402"/>
                <a:gd name="T78" fmla="*/ 1938 w 2064"/>
                <a:gd name="T79" fmla="*/ 402 h 402"/>
                <a:gd name="T80" fmla="*/ 126 w 2064"/>
                <a:gd name="T81" fmla="*/ 402 h 402"/>
                <a:gd name="T82" fmla="*/ 101 w 2064"/>
                <a:gd name="T83" fmla="*/ 400 h 402"/>
                <a:gd name="T84" fmla="*/ 77 w 2064"/>
                <a:gd name="T85" fmla="*/ 391 h 402"/>
                <a:gd name="T86" fmla="*/ 56 w 2064"/>
                <a:gd name="T87" fmla="*/ 380 h 402"/>
                <a:gd name="T88" fmla="*/ 38 w 2064"/>
                <a:gd name="T89" fmla="*/ 364 h 402"/>
                <a:gd name="T90" fmla="*/ 22 w 2064"/>
                <a:gd name="T91" fmla="*/ 345 h 402"/>
                <a:gd name="T92" fmla="*/ 10 w 2064"/>
                <a:gd name="T93" fmla="*/ 325 h 402"/>
                <a:gd name="T94" fmla="*/ 2 w 2064"/>
                <a:gd name="T95" fmla="*/ 301 h 402"/>
                <a:gd name="T96" fmla="*/ 0 w 2064"/>
                <a:gd name="T97" fmla="*/ 276 h 402"/>
                <a:gd name="T98" fmla="*/ 0 w 2064"/>
                <a:gd name="T99" fmla="*/ 126 h 402"/>
                <a:gd name="T100" fmla="*/ 2 w 2064"/>
                <a:gd name="T101" fmla="*/ 101 h 402"/>
                <a:gd name="T102" fmla="*/ 10 w 2064"/>
                <a:gd name="T103" fmla="*/ 77 h 402"/>
                <a:gd name="T104" fmla="*/ 22 w 2064"/>
                <a:gd name="T105" fmla="*/ 57 h 402"/>
                <a:gd name="T106" fmla="*/ 38 w 2064"/>
                <a:gd name="T107" fmla="*/ 38 h 402"/>
                <a:gd name="T108" fmla="*/ 56 w 2064"/>
                <a:gd name="T109" fmla="*/ 22 h 402"/>
                <a:gd name="T110" fmla="*/ 77 w 2064"/>
                <a:gd name="T111" fmla="*/ 11 h 402"/>
                <a:gd name="T112" fmla="*/ 101 w 2064"/>
                <a:gd name="T113" fmla="*/ 2 h 402"/>
                <a:gd name="T114" fmla="*/ 126 w 2064"/>
                <a:gd name="T11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4" h="402">
                  <a:moveTo>
                    <a:pt x="126" y="115"/>
                  </a:moveTo>
                  <a:lnTo>
                    <a:pt x="123" y="116"/>
                  </a:lnTo>
                  <a:lnTo>
                    <a:pt x="120" y="117"/>
                  </a:lnTo>
                  <a:lnTo>
                    <a:pt x="117" y="120"/>
                  </a:lnTo>
                  <a:lnTo>
                    <a:pt x="116" y="123"/>
                  </a:lnTo>
                  <a:lnTo>
                    <a:pt x="115" y="126"/>
                  </a:lnTo>
                  <a:lnTo>
                    <a:pt x="115" y="269"/>
                  </a:lnTo>
                  <a:lnTo>
                    <a:pt x="117" y="280"/>
                  </a:lnTo>
                  <a:lnTo>
                    <a:pt x="121" y="285"/>
                  </a:lnTo>
                  <a:lnTo>
                    <a:pt x="126" y="287"/>
                  </a:lnTo>
                  <a:lnTo>
                    <a:pt x="1932" y="287"/>
                  </a:lnTo>
                  <a:lnTo>
                    <a:pt x="1942" y="285"/>
                  </a:lnTo>
                  <a:lnTo>
                    <a:pt x="1947" y="281"/>
                  </a:lnTo>
                  <a:lnTo>
                    <a:pt x="1949" y="276"/>
                  </a:lnTo>
                  <a:lnTo>
                    <a:pt x="1949" y="126"/>
                  </a:lnTo>
                  <a:lnTo>
                    <a:pt x="1948" y="123"/>
                  </a:lnTo>
                  <a:lnTo>
                    <a:pt x="1947" y="120"/>
                  </a:lnTo>
                  <a:lnTo>
                    <a:pt x="1944" y="117"/>
                  </a:lnTo>
                  <a:lnTo>
                    <a:pt x="1941" y="116"/>
                  </a:lnTo>
                  <a:lnTo>
                    <a:pt x="1938" y="115"/>
                  </a:lnTo>
                  <a:lnTo>
                    <a:pt x="126" y="115"/>
                  </a:lnTo>
                  <a:close/>
                  <a:moveTo>
                    <a:pt x="126" y="0"/>
                  </a:moveTo>
                  <a:lnTo>
                    <a:pt x="1932" y="0"/>
                  </a:lnTo>
                  <a:lnTo>
                    <a:pt x="1959" y="2"/>
                  </a:lnTo>
                  <a:lnTo>
                    <a:pt x="1984" y="11"/>
                  </a:lnTo>
                  <a:lnTo>
                    <a:pt x="2007" y="22"/>
                  </a:lnTo>
                  <a:lnTo>
                    <a:pt x="2026" y="38"/>
                  </a:lnTo>
                  <a:lnTo>
                    <a:pt x="2042" y="57"/>
                  </a:lnTo>
                  <a:lnTo>
                    <a:pt x="2054" y="77"/>
                  </a:lnTo>
                  <a:lnTo>
                    <a:pt x="2061" y="101"/>
                  </a:lnTo>
                  <a:lnTo>
                    <a:pt x="2064" y="126"/>
                  </a:lnTo>
                  <a:lnTo>
                    <a:pt x="2064" y="269"/>
                  </a:lnTo>
                  <a:lnTo>
                    <a:pt x="2062" y="296"/>
                  </a:lnTo>
                  <a:lnTo>
                    <a:pt x="2054" y="321"/>
                  </a:lnTo>
                  <a:lnTo>
                    <a:pt x="2042" y="344"/>
                  </a:lnTo>
                  <a:lnTo>
                    <a:pt x="2026" y="364"/>
                  </a:lnTo>
                  <a:lnTo>
                    <a:pt x="2008" y="380"/>
                  </a:lnTo>
                  <a:lnTo>
                    <a:pt x="1987" y="391"/>
                  </a:lnTo>
                  <a:lnTo>
                    <a:pt x="1963" y="399"/>
                  </a:lnTo>
                  <a:lnTo>
                    <a:pt x="1938" y="402"/>
                  </a:lnTo>
                  <a:lnTo>
                    <a:pt x="126" y="402"/>
                  </a:lnTo>
                  <a:lnTo>
                    <a:pt x="101" y="400"/>
                  </a:lnTo>
                  <a:lnTo>
                    <a:pt x="77" y="391"/>
                  </a:lnTo>
                  <a:lnTo>
                    <a:pt x="56" y="380"/>
                  </a:lnTo>
                  <a:lnTo>
                    <a:pt x="38" y="364"/>
                  </a:lnTo>
                  <a:lnTo>
                    <a:pt x="22" y="345"/>
                  </a:lnTo>
                  <a:lnTo>
                    <a:pt x="10" y="325"/>
                  </a:lnTo>
                  <a:lnTo>
                    <a:pt x="2" y="301"/>
                  </a:lnTo>
                  <a:lnTo>
                    <a:pt x="0" y="276"/>
                  </a:lnTo>
                  <a:lnTo>
                    <a:pt x="0" y="126"/>
                  </a:lnTo>
                  <a:lnTo>
                    <a:pt x="2" y="101"/>
                  </a:lnTo>
                  <a:lnTo>
                    <a:pt x="10" y="77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6" y="22"/>
                  </a:lnTo>
                  <a:lnTo>
                    <a:pt x="77" y="11"/>
                  </a:lnTo>
                  <a:lnTo>
                    <a:pt x="101" y="2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4"/>
            <p:cNvSpPr>
              <a:spLocks noEditPoints="1"/>
            </p:cNvSpPr>
            <p:nvPr/>
          </p:nvSpPr>
          <p:spPr bwMode="auto">
            <a:xfrm>
              <a:off x="10028238" y="2403475"/>
              <a:ext cx="327025" cy="63500"/>
            </a:xfrm>
            <a:custGeom>
              <a:avLst/>
              <a:gdLst>
                <a:gd name="T0" fmla="*/ 126 w 2059"/>
                <a:gd name="T1" fmla="*/ 114 h 401"/>
                <a:gd name="T2" fmla="*/ 123 w 2059"/>
                <a:gd name="T3" fmla="*/ 115 h 401"/>
                <a:gd name="T4" fmla="*/ 120 w 2059"/>
                <a:gd name="T5" fmla="*/ 116 h 401"/>
                <a:gd name="T6" fmla="*/ 117 w 2059"/>
                <a:gd name="T7" fmla="*/ 120 h 401"/>
                <a:gd name="T8" fmla="*/ 116 w 2059"/>
                <a:gd name="T9" fmla="*/ 123 h 401"/>
                <a:gd name="T10" fmla="*/ 115 w 2059"/>
                <a:gd name="T11" fmla="*/ 126 h 401"/>
                <a:gd name="T12" fmla="*/ 115 w 2059"/>
                <a:gd name="T13" fmla="*/ 269 h 401"/>
                <a:gd name="T14" fmla="*/ 117 w 2059"/>
                <a:gd name="T15" fmla="*/ 279 h 401"/>
                <a:gd name="T16" fmla="*/ 121 w 2059"/>
                <a:gd name="T17" fmla="*/ 284 h 401"/>
                <a:gd name="T18" fmla="*/ 126 w 2059"/>
                <a:gd name="T19" fmla="*/ 286 h 401"/>
                <a:gd name="T20" fmla="*/ 1932 w 2059"/>
                <a:gd name="T21" fmla="*/ 286 h 401"/>
                <a:gd name="T22" fmla="*/ 1936 w 2059"/>
                <a:gd name="T23" fmla="*/ 285 h 401"/>
                <a:gd name="T24" fmla="*/ 1939 w 2059"/>
                <a:gd name="T25" fmla="*/ 284 h 401"/>
                <a:gd name="T26" fmla="*/ 1941 w 2059"/>
                <a:gd name="T27" fmla="*/ 281 h 401"/>
                <a:gd name="T28" fmla="*/ 1943 w 2059"/>
                <a:gd name="T29" fmla="*/ 278 h 401"/>
                <a:gd name="T30" fmla="*/ 1943 w 2059"/>
                <a:gd name="T31" fmla="*/ 275 h 401"/>
                <a:gd name="T32" fmla="*/ 1943 w 2059"/>
                <a:gd name="T33" fmla="*/ 131 h 401"/>
                <a:gd name="T34" fmla="*/ 1943 w 2059"/>
                <a:gd name="T35" fmla="*/ 128 h 401"/>
                <a:gd name="T36" fmla="*/ 1941 w 2059"/>
                <a:gd name="T37" fmla="*/ 125 h 401"/>
                <a:gd name="T38" fmla="*/ 1939 w 2059"/>
                <a:gd name="T39" fmla="*/ 123 h 401"/>
                <a:gd name="T40" fmla="*/ 1936 w 2059"/>
                <a:gd name="T41" fmla="*/ 121 h 401"/>
                <a:gd name="T42" fmla="*/ 1932 w 2059"/>
                <a:gd name="T43" fmla="*/ 121 h 401"/>
                <a:gd name="T44" fmla="*/ 126 w 2059"/>
                <a:gd name="T45" fmla="*/ 121 h 401"/>
                <a:gd name="T46" fmla="*/ 126 w 2059"/>
                <a:gd name="T47" fmla="*/ 114 h 401"/>
                <a:gd name="T48" fmla="*/ 126 w 2059"/>
                <a:gd name="T49" fmla="*/ 0 h 401"/>
                <a:gd name="T50" fmla="*/ 1932 w 2059"/>
                <a:gd name="T51" fmla="*/ 0 h 401"/>
                <a:gd name="T52" fmla="*/ 1958 w 2059"/>
                <a:gd name="T53" fmla="*/ 2 h 401"/>
                <a:gd name="T54" fmla="*/ 1981 w 2059"/>
                <a:gd name="T55" fmla="*/ 10 h 401"/>
                <a:gd name="T56" fmla="*/ 2002 w 2059"/>
                <a:gd name="T57" fmla="*/ 22 h 401"/>
                <a:gd name="T58" fmla="*/ 2021 w 2059"/>
                <a:gd name="T59" fmla="*/ 37 h 401"/>
                <a:gd name="T60" fmla="*/ 2037 w 2059"/>
                <a:gd name="T61" fmla="*/ 56 h 401"/>
                <a:gd name="T62" fmla="*/ 2048 w 2059"/>
                <a:gd name="T63" fmla="*/ 77 h 401"/>
                <a:gd name="T64" fmla="*/ 2056 w 2059"/>
                <a:gd name="T65" fmla="*/ 101 h 401"/>
                <a:gd name="T66" fmla="*/ 2059 w 2059"/>
                <a:gd name="T67" fmla="*/ 126 h 401"/>
                <a:gd name="T68" fmla="*/ 2059 w 2059"/>
                <a:gd name="T69" fmla="*/ 269 h 401"/>
                <a:gd name="T70" fmla="*/ 2058 w 2059"/>
                <a:gd name="T71" fmla="*/ 296 h 401"/>
                <a:gd name="T72" fmla="*/ 2051 w 2059"/>
                <a:gd name="T73" fmla="*/ 321 h 401"/>
                <a:gd name="T74" fmla="*/ 2041 w 2059"/>
                <a:gd name="T75" fmla="*/ 344 h 401"/>
                <a:gd name="T76" fmla="*/ 2026 w 2059"/>
                <a:gd name="T77" fmla="*/ 363 h 401"/>
                <a:gd name="T78" fmla="*/ 2008 w 2059"/>
                <a:gd name="T79" fmla="*/ 379 h 401"/>
                <a:gd name="T80" fmla="*/ 1987 w 2059"/>
                <a:gd name="T81" fmla="*/ 391 h 401"/>
                <a:gd name="T82" fmla="*/ 1963 w 2059"/>
                <a:gd name="T83" fmla="*/ 398 h 401"/>
                <a:gd name="T84" fmla="*/ 1938 w 2059"/>
                <a:gd name="T85" fmla="*/ 401 h 401"/>
                <a:gd name="T86" fmla="*/ 126 w 2059"/>
                <a:gd name="T87" fmla="*/ 401 h 401"/>
                <a:gd name="T88" fmla="*/ 101 w 2059"/>
                <a:gd name="T89" fmla="*/ 399 h 401"/>
                <a:gd name="T90" fmla="*/ 77 w 2059"/>
                <a:gd name="T91" fmla="*/ 391 h 401"/>
                <a:gd name="T92" fmla="*/ 56 w 2059"/>
                <a:gd name="T93" fmla="*/ 379 h 401"/>
                <a:gd name="T94" fmla="*/ 38 w 2059"/>
                <a:gd name="T95" fmla="*/ 363 h 401"/>
                <a:gd name="T96" fmla="*/ 22 w 2059"/>
                <a:gd name="T97" fmla="*/ 345 h 401"/>
                <a:gd name="T98" fmla="*/ 10 w 2059"/>
                <a:gd name="T99" fmla="*/ 324 h 401"/>
                <a:gd name="T100" fmla="*/ 2 w 2059"/>
                <a:gd name="T101" fmla="*/ 300 h 401"/>
                <a:gd name="T102" fmla="*/ 0 w 2059"/>
                <a:gd name="T103" fmla="*/ 275 h 401"/>
                <a:gd name="T104" fmla="*/ 0 w 2059"/>
                <a:gd name="T105" fmla="*/ 131 h 401"/>
                <a:gd name="T106" fmla="*/ 2 w 2059"/>
                <a:gd name="T107" fmla="*/ 105 h 401"/>
                <a:gd name="T108" fmla="*/ 10 w 2059"/>
                <a:gd name="T109" fmla="*/ 80 h 401"/>
                <a:gd name="T110" fmla="*/ 22 w 2059"/>
                <a:gd name="T111" fmla="*/ 57 h 401"/>
                <a:gd name="T112" fmla="*/ 38 w 2059"/>
                <a:gd name="T113" fmla="*/ 37 h 401"/>
                <a:gd name="T114" fmla="*/ 56 w 2059"/>
                <a:gd name="T115" fmla="*/ 22 h 401"/>
                <a:gd name="T116" fmla="*/ 77 w 2059"/>
                <a:gd name="T117" fmla="*/ 10 h 401"/>
                <a:gd name="T118" fmla="*/ 101 w 2059"/>
                <a:gd name="T119" fmla="*/ 3 h 401"/>
                <a:gd name="T120" fmla="*/ 126 w 2059"/>
                <a:gd name="T121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9" h="401">
                  <a:moveTo>
                    <a:pt x="126" y="114"/>
                  </a:moveTo>
                  <a:lnTo>
                    <a:pt x="123" y="115"/>
                  </a:lnTo>
                  <a:lnTo>
                    <a:pt x="120" y="116"/>
                  </a:lnTo>
                  <a:lnTo>
                    <a:pt x="117" y="120"/>
                  </a:lnTo>
                  <a:lnTo>
                    <a:pt x="116" y="123"/>
                  </a:lnTo>
                  <a:lnTo>
                    <a:pt x="115" y="126"/>
                  </a:lnTo>
                  <a:lnTo>
                    <a:pt x="115" y="269"/>
                  </a:lnTo>
                  <a:lnTo>
                    <a:pt x="117" y="279"/>
                  </a:lnTo>
                  <a:lnTo>
                    <a:pt x="121" y="284"/>
                  </a:lnTo>
                  <a:lnTo>
                    <a:pt x="126" y="286"/>
                  </a:lnTo>
                  <a:lnTo>
                    <a:pt x="1932" y="286"/>
                  </a:lnTo>
                  <a:lnTo>
                    <a:pt x="1936" y="285"/>
                  </a:lnTo>
                  <a:lnTo>
                    <a:pt x="1939" y="284"/>
                  </a:lnTo>
                  <a:lnTo>
                    <a:pt x="1941" y="281"/>
                  </a:lnTo>
                  <a:lnTo>
                    <a:pt x="1943" y="278"/>
                  </a:lnTo>
                  <a:lnTo>
                    <a:pt x="1943" y="275"/>
                  </a:lnTo>
                  <a:lnTo>
                    <a:pt x="1943" y="131"/>
                  </a:lnTo>
                  <a:lnTo>
                    <a:pt x="1943" y="128"/>
                  </a:lnTo>
                  <a:lnTo>
                    <a:pt x="1941" y="125"/>
                  </a:lnTo>
                  <a:lnTo>
                    <a:pt x="1939" y="123"/>
                  </a:lnTo>
                  <a:lnTo>
                    <a:pt x="1936" y="121"/>
                  </a:lnTo>
                  <a:lnTo>
                    <a:pt x="1932" y="121"/>
                  </a:lnTo>
                  <a:lnTo>
                    <a:pt x="126" y="121"/>
                  </a:lnTo>
                  <a:lnTo>
                    <a:pt x="126" y="114"/>
                  </a:lnTo>
                  <a:close/>
                  <a:moveTo>
                    <a:pt x="126" y="0"/>
                  </a:moveTo>
                  <a:lnTo>
                    <a:pt x="1932" y="0"/>
                  </a:lnTo>
                  <a:lnTo>
                    <a:pt x="1958" y="2"/>
                  </a:lnTo>
                  <a:lnTo>
                    <a:pt x="1981" y="10"/>
                  </a:lnTo>
                  <a:lnTo>
                    <a:pt x="2002" y="22"/>
                  </a:lnTo>
                  <a:lnTo>
                    <a:pt x="2021" y="37"/>
                  </a:lnTo>
                  <a:lnTo>
                    <a:pt x="2037" y="56"/>
                  </a:lnTo>
                  <a:lnTo>
                    <a:pt x="2048" y="77"/>
                  </a:lnTo>
                  <a:lnTo>
                    <a:pt x="2056" y="101"/>
                  </a:lnTo>
                  <a:lnTo>
                    <a:pt x="2059" y="126"/>
                  </a:lnTo>
                  <a:lnTo>
                    <a:pt x="2059" y="269"/>
                  </a:lnTo>
                  <a:lnTo>
                    <a:pt x="2058" y="296"/>
                  </a:lnTo>
                  <a:lnTo>
                    <a:pt x="2051" y="321"/>
                  </a:lnTo>
                  <a:lnTo>
                    <a:pt x="2041" y="344"/>
                  </a:lnTo>
                  <a:lnTo>
                    <a:pt x="2026" y="363"/>
                  </a:lnTo>
                  <a:lnTo>
                    <a:pt x="2008" y="379"/>
                  </a:lnTo>
                  <a:lnTo>
                    <a:pt x="1987" y="391"/>
                  </a:lnTo>
                  <a:lnTo>
                    <a:pt x="1963" y="398"/>
                  </a:lnTo>
                  <a:lnTo>
                    <a:pt x="1938" y="401"/>
                  </a:lnTo>
                  <a:lnTo>
                    <a:pt x="126" y="401"/>
                  </a:lnTo>
                  <a:lnTo>
                    <a:pt x="101" y="399"/>
                  </a:lnTo>
                  <a:lnTo>
                    <a:pt x="77" y="391"/>
                  </a:lnTo>
                  <a:lnTo>
                    <a:pt x="56" y="379"/>
                  </a:lnTo>
                  <a:lnTo>
                    <a:pt x="38" y="363"/>
                  </a:lnTo>
                  <a:lnTo>
                    <a:pt x="22" y="345"/>
                  </a:lnTo>
                  <a:lnTo>
                    <a:pt x="10" y="324"/>
                  </a:lnTo>
                  <a:lnTo>
                    <a:pt x="2" y="300"/>
                  </a:lnTo>
                  <a:lnTo>
                    <a:pt x="0" y="275"/>
                  </a:lnTo>
                  <a:lnTo>
                    <a:pt x="0" y="131"/>
                  </a:lnTo>
                  <a:lnTo>
                    <a:pt x="2" y="105"/>
                  </a:lnTo>
                  <a:lnTo>
                    <a:pt x="10" y="80"/>
                  </a:lnTo>
                  <a:lnTo>
                    <a:pt x="22" y="57"/>
                  </a:lnTo>
                  <a:lnTo>
                    <a:pt x="38" y="37"/>
                  </a:lnTo>
                  <a:lnTo>
                    <a:pt x="56" y="22"/>
                  </a:lnTo>
                  <a:lnTo>
                    <a:pt x="77" y="10"/>
                  </a:lnTo>
                  <a:lnTo>
                    <a:pt x="101" y="3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5"/>
            <p:cNvSpPr>
              <a:spLocks noEditPoints="1"/>
            </p:cNvSpPr>
            <p:nvPr/>
          </p:nvSpPr>
          <p:spPr bwMode="auto">
            <a:xfrm>
              <a:off x="10128251" y="1920875"/>
              <a:ext cx="127000" cy="53975"/>
            </a:xfrm>
            <a:custGeom>
              <a:avLst/>
              <a:gdLst>
                <a:gd name="T0" fmla="*/ 293 w 802"/>
                <a:gd name="T1" fmla="*/ 115 h 344"/>
                <a:gd name="T2" fmla="*/ 259 w 802"/>
                <a:gd name="T3" fmla="*/ 118 h 344"/>
                <a:gd name="T4" fmla="*/ 228 w 802"/>
                <a:gd name="T5" fmla="*/ 125 h 344"/>
                <a:gd name="T6" fmla="*/ 200 w 802"/>
                <a:gd name="T7" fmla="*/ 139 h 344"/>
                <a:gd name="T8" fmla="*/ 176 w 802"/>
                <a:gd name="T9" fmla="*/ 155 h 344"/>
                <a:gd name="T10" fmla="*/ 155 w 802"/>
                <a:gd name="T11" fmla="*/ 176 h 344"/>
                <a:gd name="T12" fmla="*/ 138 w 802"/>
                <a:gd name="T13" fmla="*/ 201 h 344"/>
                <a:gd name="T14" fmla="*/ 126 w 802"/>
                <a:gd name="T15" fmla="*/ 229 h 344"/>
                <a:gd name="T16" fmla="*/ 681 w 802"/>
                <a:gd name="T17" fmla="*/ 229 h 344"/>
                <a:gd name="T18" fmla="*/ 670 w 802"/>
                <a:gd name="T19" fmla="*/ 201 h 344"/>
                <a:gd name="T20" fmla="*/ 653 w 802"/>
                <a:gd name="T21" fmla="*/ 176 h 344"/>
                <a:gd name="T22" fmla="*/ 632 w 802"/>
                <a:gd name="T23" fmla="*/ 155 h 344"/>
                <a:gd name="T24" fmla="*/ 608 w 802"/>
                <a:gd name="T25" fmla="*/ 139 h 344"/>
                <a:gd name="T26" fmla="*/ 581 w 802"/>
                <a:gd name="T27" fmla="*/ 125 h 344"/>
                <a:gd name="T28" fmla="*/ 552 w 802"/>
                <a:gd name="T29" fmla="*/ 118 h 344"/>
                <a:gd name="T30" fmla="*/ 521 w 802"/>
                <a:gd name="T31" fmla="*/ 115 h 344"/>
                <a:gd name="T32" fmla="*/ 293 w 802"/>
                <a:gd name="T33" fmla="*/ 115 h 344"/>
                <a:gd name="T34" fmla="*/ 286 w 802"/>
                <a:gd name="T35" fmla="*/ 0 h 344"/>
                <a:gd name="T36" fmla="*/ 516 w 802"/>
                <a:gd name="T37" fmla="*/ 0 h 344"/>
                <a:gd name="T38" fmla="*/ 558 w 802"/>
                <a:gd name="T39" fmla="*/ 3 h 344"/>
                <a:gd name="T40" fmla="*/ 599 w 802"/>
                <a:gd name="T41" fmla="*/ 11 h 344"/>
                <a:gd name="T42" fmla="*/ 638 w 802"/>
                <a:gd name="T43" fmla="*/ 26 h 344"/>
                <a:gd name="T44" fmla="*/ 673 w 802"/>
                <a:gd name="T45" fmla="*/ 46 h 344"/>
                <a:gd name="T46" fmla="*/ 704 w 802"/>
                <a:gd name="T47" fmla="*/ 70 h 344"/>
                <a:gd name="T48" fmla="*/ 732 w 802"/>
                <a:gd name="T49" fmla="*/ 98 h 344"/>
                <a:gd name="T50" fmla="*/ 756 w 802"/>
                <a:gd name="T51" fmla="*/ 129 h 344"/>
                <a:gd name="T52" fmla="*/ 776 w 802"/>
                <a:gd name="T53" fmla="*/ 165 h 344"/>
                <a:gd name="T54" fmla="*/ 791 w 802"/>
                <a:gd name="T55" fmla="*/ 203 h 344"/>
                <a:gd name="T56" fmla="*/ 799 w 802"/>
                <a:gd name="T57" fmla="*/ 244 h 344"/>
                <a:gd name="T58" fmla="*/ 802 w 802"/>
                <a:gd name="T59" fmla="*/ 287 h 344"/>
                <a:gd name="T60" fmla="*/ 802 w 802"/>
                <a:gd name="T61" fmla="*/ 344 h 344"/>
                <a:gd name="T62" fmla="*/ 0 w 802"/>
                <a:gd name="T63" fmla="*/ 344 h 344"/>
                <a:gd name="T64" fmla="*/ 0 w 802"/>
                <a:gd name="T65" fmla="*/ 287 h 344"/>
                <a:gd name="T66" fmla="*/ 3 w 802"/>
                <a:gd name="T67" fmla="*/ 244 h 344"/>
                <a:gd name="T68" fmla="*/ 11 w 802"/>
                <a:gd name="T69" fmla="*/ 203 h 344"/>
                <a:gd name="T70" fmla="*/ 26 w 802"/>
                <a:gd name="T71" fmla="*/ 165 h 344"/>
                <a:gd name="T72" fmla="*/ 46 w 802"/>
                <a:gd name="T73" fmla="*/ 129 h 344"/>
                <a:gd name="T74" fmla="*/ 70 w 802"/>
                <a:gd name="T75" fmla="*/ 98 h 344"/>
                <a:gd name="T76" fmla="*/ 98 w 802"/>
                <a:gd name="T77" fmla="*/ 70 h 344"/>
                <a:gd name="T78" fmla="*/ 129 w 802"/>
                <a:gd name="T79" fmla="*/ 46 h 344"/>
                <a:gd name="T80" fmla="*/ 164 w 802"/>
                <a:gd name="T81" fmla="*/ 26 h 344"/>
                <a:gd name="T82" fmla="*/ 203 w 802"/>
                <a:gd name="T83" fmla="*/ 11 h 344"/>
                <a:gd name="T84" fmla="*/ 244 w 802"/>
                <a:gd name="T85" fmla="*/ 3 h 344"/>
                <a:gd name="T86" fmla="*/ 286 w 802"/>
                <a:gd name="T8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2" h="344">
                  <a:moveTo>
                    <a:pt x="293" y="115"/>
                  </a:moveTo>
                  <a:lnTo>
                    <a:pt x="259" y="118"/>
                  </a:lnTo>
                  <a:lnTo>
                    <a:pt x="228" y="125"/>
                  </a:lnTo>
                  <a:lnTo>
                    <a:pt x="200" y="139"/>
                  </a:lnTo>
                  <a:lnTo>
                    <a:pt x="176" y="155"/>
                  </a:lnTo>
                  <a:lnTo>
                    <a:pt x="155" y="176"/>
                  </a:lnTo>
                  <a:lnTo>
                    <a:pt x="138" y="201"/>
                  </a:lnTo>
                  <a:lnTo>
                    <a:pt x="126" y="229"/>
                  </a:lnTo>
                  <a:lnTo>
                    <a:pt x="681" y="229"/>
                  </a:lnTo>
                  <a:lnTo>
                    <a:pt x="670" y="201"/>
                  </a:lnTo>
                  <a:lnTo>
                    <a:pt x="653" y="176"/>
                  </a:lnTo>
                  <a:lnTo>
                    <a:pt x="632" y="155"/>
                  </a:lnTo>
                  <a:lnTo>
                    <a:pt x="608" y="139"/>
                  </a:lnTo>
                  <a:lnTo>
                    <a:pt x="581" y="125"/>
                  </a:lnTo>
                  <a:lnTo>
                    <a:pt x="552" y="118"/>
                  </a:lnTo>
                  <a:lnTo>
                    <a:pt x="521" y="115"/>
                  </a:lnTo>
                  <a:lnTo>
                    <a:pt x="293" y="115"/>
                  </a:lnTo>
                  <a:close/>
                  <a:moveTo>
                    <a:pt x="286" y="0"/>
                  </a:moveTo>
                  <a:lnTo>
                    <a:pt x="516" y="0"/>
                  </a:lnTo>
                  <a:lnTo>
                    <a:pt x="558" y="3"/>
                  </a:lnTo>
                  <a:lnTo>
                    <a:pt x="599" y="11"/>
                  </a:lnTo>
                  <a:lnTo>
                    <a:pt x="638" y="26"/>
                  </a:lnTo>
                  <a:lnTo>
                    <a:pt x="673" y="46"/>
                  </a:lnTo>
                  <a:lnTo>
                    <a:pt x="704" y="70"/>
                  </a:lnTo>
                  <a:lnTo>
                    <a:pt x="732" y="98"/>
                  </a:lnTo>
                  <a:lnTo>
                    <a:pt x="756" y="129"/>
                  </a:lnTo>
                  <a:lnTo>
                    <a:pt x="776" y="165"/>
                  </a:lnTo>
                  <a:lnTo>
                    <a:pt x="791" y="203"/>
                  </a:lnTo>
                  <a:lnTo>
                    <a:pt x="799" y="244"/>
                  </a:lnTo>
                  <a:lnTo>
                    <a:pt x="802" y="287"/>
                  </a:lnTo>
                  <a:lnTo>
                    <a:pt x="802" y="344"/>
                  </a:lnTo>
                  <a:lnTo>
                    <a:pt x="0" y="344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1" y="203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4" y="26"/>
                  </a:lnTo>
                  <a:lnTo>
                    <a:pt x="203" y="11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6"/>
            <p:cNvSpPr>
              <a:spLocks noEditPoints="1"/>
            </p:cNvSpPr>
            <p:nvPr/>
          </p:nvSpPr>
          <p:spPr bwMode="auto">
            <a:xfrm>
              <a:off x="10301288" y="2039938"/>
              <a:ext cx="273050" cy="344488"/>
            </a:xfrm>
            <a:custGeom>
              <a:avLst/>
              <a:gdLst>
                <a:gd name="T0" fmla="*/ 115 w 1720"/>
                <a:gd name="T1" fmla="*/ 115 h 2179"/>
                <a:gd name="T2" fmla="*/ 115 w 1720"/>
                <a:gd name="T3" fmla="*/ 2064 h 2179"/>
                <a:gd name="T4" fmla="*/ 917 w 1720"/>
                <a:gd name="T5" fmla="*/ 2064 h 2179"/>
                <a:gd name="T6" fmla="*/ 917 w 1720"/>
                <a:gd name="T7" fmla="*/ 1778 h 2179"/>
                <a:gd name="T8" fmla="*/ 920 w 1720"/>
                <a:gd name="T9" fmla="*/ 1727 h 2179"/>
                <a:gd name="T10" fmla="*/ 930 w 1720"/>
                <a:gd name="T11" fmla="*/ 1679 h 2179"/>
                <a:gd name="T12" fmla="*/ 944 w 1720"/>
                <a:gd name="T13" fmla="*/ 1632 h 2179"/>
                <a:gd name="T14" fmla="*/ 964 w 1720"/>
                <a:gd name="T15" fmla="*/ 1588 h 2179"/>
                <a:gd name="T16" fmla="*/ 988 w 1720"/>
                <a:gd name="T17" fmla="*/ 1547 h 2179"/>
                <a:gd name="T18" fmla="*/ 1018 w 1720"/>
                <a:gd name="T19" fmla="*/ 1511 h 2179"/>
                <a:gd name="T20" fmla="*/ 1052 w 1720"/>
                <a:gd name="T21" fmla="*/ 1477 h 2179"/>
                <a:gd name="T22" fmla="*/ 1088 w 1720"/>
                <a:gd name="T23" fmla="*/ 1447 h 2179"/>
                <a:gd name="T24" fmla="*/ 1129 w 1720"/>
                <a:gd name="T25" fmla="*/ 1423 h 2179"/>
                <a:gd name="T26" fmla="*/ 1173 w 1720"/>
                <a:gd name="T27" fmla="*/ 1403 h 2179"/>
                <a:gd name="T28" fmla="*/ 1220 w 1720"/>
                <a:gd name="T29" fmla="*/ 1389 h 2179"/>
                <a:gd name="T30" fmla="*/ 1268 w 1720"/>
                <a:gd name="T31" fmla="*/ 1379 h 2179"/>
                <a:gd name="T32" fmla="*/ 1319 w 1720"/>
                <a:gd name="T33" fmla="*/ 1376 h 2179"/>
                <a:gd name="T34" fmla="*/ 1361 w 1720"/>
                <a:gd name="T35" fmla="*/ 1373 h 2179"/>
                <a:gd name="T36" fmla="*/ 1402 w 1720"/>
                <a:gd name="T37" fmla="*/ 1365 h 2179"/>
                <a:gd name="T38" fmla="*/ 1441 w 1720"/>
                <a:gd name="T39" fmla="*/ 1350 h 2179"/>
                <a:gd name="T40" fmla="*/ 1476 w 1720"/>
                <a:gd name="T41" fmla="*/ 1330 h 2179"/>
                <a:gd name="T42" fmla="*/ 1507 w 1720"/>
                <a:gd name="T43" fmla="*/ 1306 h 2179"/>
                <a:gd name="T44" fmla="*/ 1535 w 1720"/>
                <a:gd name="T45" fmla="*/ 1278 h 2179"/>
                <a:gd name="T46" fmla="*/ 1559 w 1720"/>
                <a:gd name="T47" fmla="*/ 1247 h 2179"/>
                <a:gd name="T48" fmla="*/ 1579 w 1720"/>
                <a:gd name="T49" fmla="*/ 1212 h 2179"/>
                <a:gd name="T50" fmla="*/ 1594 w 1720"/>
                <a:gd name="T51" fmla="*/ 1173 h 2179"/>
                <a:gd name="T52" fmla="*/ 1602 w 1720"/>
                <a:gd name="T53" fmla="*/ 1132 h 2179"/>
                <a:gd name="T54" fmla="*/ 1605 w 1720"/>
                <a:gd name="T55" fmla="*/ 1090 h 2179"/>
                <a:gd name="T56" fmla="*/ 1605 w 1720"/>
                <a:gd name="T57" fmla="*/ 115 h 2179"/>
                <a:gd name="T58" fmla="*/ 115 w 1720"/>
                <a:gd name="T59" fmla="*/ 115 h 2179"/>
                <a:gd name="T60" fmla="*/ 0 w 1720"/>
                <a:gd name="T61" fmla="*/ 0 h 2179"/>
                <a:gd name="T62" fmla="*/ 1720 w 1720"/>
                <a:gd name="T63" fmla="*/ 0 h 2179"/>
                <a:gd name="T64" fmla="*/ 1720 w 1720"/>
                <a:gd name="T65" fmla="*/ 1090 h 2179"/>
                <a:gd name="T66" fmla="*/ 1717 w 1720"/>
                <a:gd name="T67" fmla="*/ 1141 h 2179"/>
                <a:gd name="T68" fmla="*/ 1707 w 1720"/>
                <a:gd name="T69" fmla="*/ 1189 h 2179"/>
                <a:gd name="T70" fmla="*/ 1693 w 1720"/>
                <a:gd name="T71" fmla="*/ 1236 h 2179"/>
                <a:gd name="T72" fmla="*/ 1673 w 1720"/>
                <a:gd name="T73" fmla="*/ 1279 h 2179"/>
                <a:gd name="T74" fmla="*/ 1649 w 1720"/>
                <a:gd name="T75" fmla="*/ 1320 h 2179"/>
                <a:gd name="T76" fmla="*/ 1619 w 1720"/>
                <a:gd name="T77" fmla="*/ 1357 h 2179"/>
                <a:gd name="T78" fmla="*/ 1586 w 1720"/>
                <a:gd name="T79" fmla="*/ 1390 h 2179"/>
                <a:gd name="T80" fmla="*/ 1549 w 1720"/>
                <a:gd name="T81" fmla="*/ 1420 h 2179"/>
                <a:gd name="T82" fmla="*/ 1508 w 1720"/>
                <a:gd name="T83" fmla="*/ 1444 h 2179"/>
                <a:gd name="T84" fmla="*/ 1465 w 1720"/>
                <a:gd name="T85" fmla="*/ 1464 h 2179"/>
                <a:gd name="T86" fmla="*/ 1418 w 1720"/>
                <a:gd name="T87" fmla="*/ 1478 h 2179"/>
                <a:gd name="T88" fmla="*/ 1370 w 1720"/>
                <a:gd name="T89" fmla="*/ 1488 h 2179"/>
                <a:gd name="T90" fmla="*/ 1319 w 1720"/>
                <a:gd name="T91" fmla="*/ 1491 h 2179"/>
                <a:gd name="T92" fmla="*/ 1276 w 1720"/>
                <a:gd name="T93" fmla="*/ 1494 h 2179"/>
                <a:gd name="T94" fmla="*/ 1235 w 1720"/>
                <a:gd name="T95" fmla="*/ 1502 h 2179"/>
                <a:gd name="T96" fmla="*/ 1197 w 1720"/>
                <a:gd name="T97" fmla="*/ 1517 h 2179"/>
                <a:gd name="T98" fmla="*/ 1161 w 1720"/>
                <a:gd name="T99" fmla="*/ 1537 h 2179"/>
                <a:gd name="T100" fmla="*/ 1130 w 1720"/>
                <a:gd name="T101" fmla="*/ 1561 h 2179"/>
                <a:gd name="T102" fmla="*/ 1102 w 1720"/>
                <a:gd name="T103" fmla="*/ 1589 h 2179"/>
                <a:gd name="T104" fmla="*/ 1078 w 1720"/>
                <a:gd name="T105" fmla="*/ 1620 h 2179"/>
                <a:gd name="T106" fmla="*/ 1058 w 1720"/>
                <a:gd name="T107" fmla="*/ 1656 h 2179"/>
                <a:gd name="T108" fmla="*/ 1043 w 1720"/>
                <a:gd name="T109" fmla="*/ 1694 h 2179"/>
                <a:gd name="T110" fmla="*/ 1035 w 1720"/>
                <a:gd name="T111" fmla="*/ 1735 h 2179"/>
                <a:gd name="T112" fmla="*/ 1032 w 1720"/>
                <a:gd name="T113" fmla="*/ 1778 h 2179"/>
                <a:gd name="T114" fmla="*/ 1032 w 1720"/>
                <a:gd name="T115" fmla="*/ 2179 h 2179"/>
                <a:gd name="T116" fmla="*/ 0 w 1720"/>
                <a:gd name="T117" fmla="*/ 2179 h 2179"/>
                <a:gd name="T118" fmla="*/ 0 w 1720"/>
                <a:gd name="T119" fmla="*/ 0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0" h="2179">
                  <a:moveTo>
                    <a:pt x="115" y="115"/>
                  </a:moveTo>
                  <a:lnTo>
                    <a:pt x="115" y="2064"/>
                  </a:lnTo>
                  <a:lnTo>
                    <a:pt x="917" y="2064"/>
                  </a:lnTo>
                  <a:lnTo>
                    <a:pt x="917" y="1778"/>
                  </a:lnTo>
                  <a:lnTo>
                    <a:pt x="920" y="1727"/>
                  </a:lnTo>
                  <a:lnTo>
                    <a:pt x="930" y="1679"/>
                  </a:lnTo>
                  <a:lnTo>
                    <a:pt x="944" y="1632"/>
                  </a:lnTo>
                  <a:lnTo>
                    <a:pt x="964" y="1588"/>
                  </a:lnTo>
                  <a:lnTo>
                    <a:pt x="988" y="1547"/>
                  </a:lnTo>
                  <a:lnTo>
                    <a:pt x="1018" y="1511"/>
                  </a:lnTo>
                  <a:lnTo>
                    <a:pt x="1052" y="1477"/>
                  </a:lnTo>
                  <a:lnTo>
                    <a:pt x="1088" y="1447"/>
                  </a:lnTo>
                  <a:lnTo>
                    <a:pt x="1129" y="1423"/>
                  </a:lnTo>
                  <a:lnTo>
                    <a:pt x="1173" y="1403"/>
                  </a:lnTo>
                  <a:lnTo>
                    <a:pt x="1220" y="1389"/>
                  </a:lnTo>
                  <a:lnTo>
                    <a:pt x="1268" y="1379"/>
                  </a:lnTo>
                  <a:lnTo>
                    <a:pt x="1319" y="1376"/>
                  </a:lnTo>
                  <a:lnTo>
                    <a:pt x="1361" y="1373"/>
                  </a:lnTo>
                  <a:lnTo>
                    <a:pt x="1402" y="1365"/>
                  </a:lnTo>
                  <a:lnTo>
                    <a:pt x="1441" y="1350"/>
                  </a:lnTo>
                  <a:lnTo>
                    <a:pt x="1476" y="1330"/>
                  </a:lnTo>
                  <a:lnTo>
                    <a:pt x="1507" y="1306"/>
                  </a:lnTo>
                  <a:lnTo>
                    <a:pt x="1535" y="1278"/>
                  </a:lnTo>
                  <a:lnTo>
                    <a:pt x="1559" y="1247"/>
                  </a:lnTo>
                  <a:lnTo>
                    <a:pt x="1579" y="1212"/>
                  </a:lnTo>
                  <a:lnTo>
                    <a:pt x="1594" y="1173"/>
                  </a:lnTo>
                  <a:lnTo>
                    <a:pt x="1602" y="1132"/>
                  </a:lnTo>
                  <a:lnTo>
                    <a:pt x="1605" y="1090"/>
                  </a:lnTo>
                  <a:lnTo>
                    <a:pt x="1605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1720" y="0"/>
                  </a:lnTo>
                  <a:lnTo>
                    <a:pt x="1720" y="1090"/>
                  </a:lnTo>
                  <a:lnTo>
                    <a:pt x="1717" y="1141"/>
                  </a:lnTo>
                  <a:lnTo>
                    <a:pt x="1707" y="1189"/>
                  </a:lnTo>
                  <a:lnTo>
                    <a:pt x="1693" y="1236"/>
                  </a:lnTo>
                  <a:lnTo>
                    <a:pt x="1673" y="1279"/>
                  </a:lnTo>
                  <a:lnTo>
                    <a:pt x="1649" y="1320"/>
                  </a:lnTo>
                  <a:lnTo>
                    <a:pt x="1619" y="1357"/>
                  </a:lnTo>
                  <a:lnTo>
                    <a:pt x="1586" y="1390"/>
                  </a:lnTo>
                  <a:lnTo>
                    <a:pt x="1549" y="1420"/>
                  </a:lnTo>
                  <a:lnTo>
                    <a:pt x="1508" y="1444"/>
                  </a:lnTo>
                  <a:lnTo>
                    <a:pt x="1465" y="1464"/>
                  </a:lnTo>
                  <a:lnTo>
                    <a:pt x="1418" y="1478"/>
                  </a:lnTo>
                  <a:lnTo>
                    <a:pt x="1370" y="1488"/>
                  </a:lnTo>
                  <a:lnTo>
                    <a:pt x="1319" y="1491"/>
                  </a:lnTo>
                  <a:lnTo>
                    <a:pt x="1276" y="1494"/>
                  </a:lnTo>
                  <a:lnTo>
                    <a:pt x="1235" y="1502"/>
                  </a:lnTo>
                  <a:lnTo>
                    <a:pt x="1197" y="1517"/>
                  </a:lnTo>
                  <a:lnTo>
                    <a:pt x="1161" y="1537"/>
                  </a:lnTo>
                  <a:lnTo>
                    <a:pt x="1130" y="1561"/>
                  </a:lnTo>
                  <a:lnTo>
                    <a:pt x="1102" y="1589"/>
                  </a:lnTo>
                  <a:lnTo>
                    <a:pt x="1078" y="1620"/>
                  </a:lnTo>
                  <a:lnTo>
                    <a:pt x="1058" y="1656"/>
                  </a:lnTo>
                  <a:lnTo>
                    <a:pt x="1043" y="1694"/>
                  </a:lnTo>
                  <a:lnTo>
                    <a:pt x="1035" y="1735"/>
                  </a:lnTo>
                  <a:lnTo>
                    <a:pt x="1032" y="1778"/>
                  </a:lnTo>
                  <a:lnTo>
                    <a:pt x="1032" y="2179"/>
                  </a:lnTo>
                  <a:lnTo>
                    <a:pt x="0" y="21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7"/>
            <p:cNvSpPr>
              <a:spLocks noEditPoints="1"/>
            </p:cNvSpPr>
            <p:nvPr/>
          </p:nvSpPr>
          <p:spPr bwMode="auto">
            <a:xfrm>
              <a:off x="10337801" y="2293938"/>
              <a:ext cx="53975" cy="53975"/>
            </a:xfrm>
            <a:custGeom>
              <a:avLst/>
              <a:gdLst>
                <a:gd name="T0" fmla="*/ 115 w 344"/>
                <a:gd name="T1" fmla="*/ 114 h 344"/>
                <a:gd name="T2" fmla="*/ 115 w 344"/>
                <a:gd name="T3" fmla="*/ 229 h 344"/>
                <a:gd name="T4" fmla="*/ 230 w 344"/>
                <a:gd name="T5" fmla="*/ 229 h 344"/>
                <a:gd name="T6" fmla="*/ 230 w 344"/>
                <a:gd name="T7" fmla="*/ 114 h 344"/>
                <a:gd name="T8" fmla="*/ 115 w 344"/>
                <a:gd name="T9" fmla="*/ 114 h 344"/>
                <a:gd name="T10" fmla="*/ 0 w 344"/>
                <a:gd name="T11" fmla="*/ 0 h 344"/>
                <a:gd name="T12" fmla="*/ 344 w 344"/>
                <a:gd name="T13" fmla="*/ 0 h 344"/>
                <a:gd name="T14" fmla="*/ 344 w 344"/>
                <a:gd name="T15" fmla="*/ 344 h 344"/>
                <a:gd name="T16" fmla="*/ 0 w 344"/>
                <a:gd name="T17" fmla="*/ 344 h 344"/>
                <a:gd name="T18" fmla="*/ 0 w 344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344">
                  <a:moveTo>
                    <a:pt x="115" y="114"/>
                  </a:moveTo>
                  <a:lnTo>
                    <a:pt x="115" y="229"/>
                  </a:lnTo>
                  <a:lnTo>
                    <a:pt x="230" y="229"/>
                  </a:lnTo>
                  <a:lnTo>
                    <a:pt x="230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344" y="0"/>
                  </a:lnTo>
                  <a:lnTo>
                    <a:pt x="344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8"/>
            <p:cNvSpPr>
              <a:spLocks noEditPoints="1"/>
            </p:cNvSpPr>
            <p:nvPr/>
          </p:nvSpPr>
          <p:spPr bwMode="auto">
            <a:xfrm>
              <a:off x="10337801" y="2074863"/>
              <a:ext cx="53975" cy="55563"/>
            </a:xfrm>
            <a:custGeom>
              <a:avLst/>
              <a:gdLst>
                <a:gd name="T0" fmla="*/ 115 w 344"/>
                <a:gd name="T1" fmla="*/ 114 h 344"/>
                <a:gd name="T2" fmla="*/ 115 w 344"/>
                <a:gd name="T3" fmla="*/ 229 h 344"/>
                <a:gd name="T4" fmla="*/ 230 w 344"/>
                <a:gd name="T5" fmla="*/ 229 h 344"/>
                <a:gd name="T6" fmla="*/ 230 w 344"/>
                <a:gd name="T7" fmla="*/ 114 h 344"/>
                <a:gd name="T8" fmla="*/ 115 w 344"/>
                <a:gd name="T9" fmla="*/ 114 h 344"/>
                <a:gd name="T10" fmla="*/ 0 w 344"/>
                <a:gd name="T11" fmla="*/ 0 h 344"/>
                <a:gd name="T12" fmla="*/ 344 w 344"/>
                <a:gd name="T13" fmla="*/ 0 h 344"/>
                <a:gd name="T14" fmla="*/ 344 w 344"/>
                <a:gd name="T15" fmla="*/ 344 h 344"/>
                <a:gd name="T16" fmla="*/ 0 w 344"/>
                <a:gd name="T17" fmla="*/ 344 h 344"/>
                <a:gd name="T18" fmla="*/ 0 w 344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344">
                  <a:moveTo>
                    <a:pt x="115" y="114"/>
                  </a:moveTo>
                  <a:lnTo>
                    <a:pt x="115" y="229"/>
                  </a:lnTo>
                  <a:lnTo>
                    <a:pt x="230" y="229"/>
                  </a:lnTo>
                  <a:lnTo>
                    <a:pt x="230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344" y="0"/>
                  </a:lnTo>
                  <a:lnTo>
                    <a:pt x="344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9"/>
            <p:cNvSpPr>
              <a:spLocks noEditPoints="1"/>
            </p:cNvSpPr>
            <p:nvPr/>
          </p:nvSpPr>
          <p:spPr bwMode="auto">
            <a:xfrm>
              <a:off x="10410826" y="2074863"/>
              <a:ext cx="53975" cy="55563"/>
            </a:xfrm>
            <a:custGeom>
              <a:avLst/>
              <a:gdLst>
                <a:gd name="T0" fmla="*/ 115 w 344"/>
                <a:gd name="T1" fmla="*/ 114 h 344"/>
                <a:gd name="T2" fmla="*/ 115 w 344"/>
                <a:gd name="T3" fmla="*/ 229 h 344"/>
                <a:gd name="T4" fmla="*/ 229 w 344"/>
                <a:gd name="T5" fmla="*/ 229 h 344"/>
                <a:gd name="T6" fmla="*/ 229 w 344"/>
                <a:gd name="T7" fmla="*/ 114 h 344"/>
                <a:gd name="T8" fmla="*/ 115 w 344"/>
                <a:gd name="T9" fmla="*/ 114 h 344"/>
                <a:gd name="T10" fmla="*/ 0 w 344"/>
                <a:gd name="T11" fmla="*/ 0 h 344"/>
                <a:gd name="T12" fmla="*/ 344 w 344"/>
                <a:gd name="T13" fmla="*/ 0 h 344"/>
                <a:gd name="T14" fmla="*/ 344 w 344"/>
                <a:gd name="T15" fmla="*/ 344 h 344"/>
                <a:gd name="T16" fmla="*/ 0 w 344"/>
                <a:gd name="T17" fmla="*/ 344 h 344"/>
                <a:gd name="T18" fmla="*/ 0 w 344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344">
                  <a:moveTo>
                    <a:pt x="115" y="114"/>
                  </a:moveTo>
                  <a:lnTo>
                    <a:pt x="115" y="229"/>
                  </a:lnTo>
                  <a:lnTo>
                    <a:pt x="229" y="229"/>
                  </a:lnTo>
                  <a:lnTo>
                    <a:pt x="229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344" y="0"/>
                  </a:lnTo>
                  <a:lnTo>
                    <a:pt x="344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30"/>
            <p:cNvSpPr>
              <a:spLocks noEditPoints="1"/>
            </p:cNvSpPr>
            <p:nvPr/>
          </p:nvSpPr>
          <p:spPr bwMode="auto">
            <a:xfrm>
              <a:off x="10483851" y="2074863"/>
              <a:ext cx="53975" cy="55563"/>
            </a:xfrm>
            <a:custGeom>
              <a:avLst/>
              <a:gdLst>
                <a:gd name="T0" fmla="*/ 114 w 344"/>
                <a:gd name="T1" fmla="*/ 114 h 344"/>
                <a:gd name="T2" fmla="*/ 114 w 344"/>
                <a:gd name="T3" fmla="*/ 229 h 344"/>
                <a:gd name="T4" fmla="*/ 229 w 344"/>
                <a:gd name="T5" fmla="*/ 229 h 344"/>
                <a:gd name="T6" fmla="*/ 229 w 344"/>
                <a:gd name="T7" fmla="*/ 114 h 344"/>
                <a:gd name="T8" fmla="*/ 114 w 344"/>
                <a:gd name="T9" fmla="*/ 114 h 344"/>
                <a:gd name="T10" fmla="*/ 0 w 344"/>
                <a:gd name="T11" fmla="*/ 0 h 344"/>
                <a:gd name="T12" fmla="*/ 344 w 344"/>
                <a:gd name="T13" fmla="*/ 0 h 344"/>
                <a:gd name="T14" fmla="*/ 344 w 344"/>
                <a:gd name="T15" fmla="*/ 344 h 344"/>
                <a:gd name="T16" fmla="*/ 0 w 344"/>
                <a:gd name="T17" fmla="*/ 344 h 344"/>
                <a:gd name="T18" fmla="*/ 0 w 344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344">
                  <a:moveTo>
                    <a:pt x="114" y="114"/>
                  </a:moveTo>
                  <a:lnTo>
                    <a:pt x="114" y="229"/>
                  </a:lnTo>
                  <a:lnTo>
                    <a:pt x="229" y="229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0" y="0"/>
                  </a:moveTo>
                  <a:lnTo>
                    <a:pt x="344" y="0"/>
                  </a:lnTo>
                  <a:lnTo>
                    <a:pt x="344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31"/>
            <p:cNvSpPr>
              <a:spLocks noEditPoints="1"/>
            </p:cNvSpPr>
            <p:nvPr/>
          </p:nvSpPr>
          <p:spPr bwMode="auto">
            <a:xfrm>
              <a:off x="10264776" y="2003425"/>
              <a:ext cx="53975" cy="417513"/>
            </a:xfrm>
            <a:custGeom>
              <a:avLst/>
              <a:gdLst>
                <a:gd name="T0" fmla="*/ 114 w 344"/>
                <a:gd name="T1" fmla="*/ 115 h 2637"/>
                <a:gd name="T2" fmla="*/ 114 w 344"/>
                <a:gd name="T3" fmla="*/ 2523 h 2637"/>
                <a:gd name="T4" fmla="*/ 229 w 344"/>
                <a:gd name="T5" fmla="*/ 2523 h 2637"/>
                <a:gd name="T6" fmla="*/ 229 w 344"/>
                <a:gd name="T7" fmla="*/ 115 h 2637"/>
                <a:gd name="T8" fmla="*/ 114 w 344"/>
                <a:gd name="T9" fmla="*/ 115 h 2637"/>
                <a:gd name="T10" fmla="*/ 0 w 344"/>
                <a:gd name="T11" fmla="*/ 0 h 2637"/>
                <a:gd name="T12" fmla="*/ 344 w 344"/>
                <a:gd name="T13" fmla="*/ 0 h 2637"/>
                <a:gd name="T14" fmla="*/ 344 w 344"/>
                <a:gd name="T15" fmla="*/ 2637 h 2637"/>
                <a:gd name="T16" fmla="*/ 0 w 344"/>
                <a:gd name="T17" fmla="*/ 2637 h 2637"/>
                <a:gd name="T18" fmla="*/ 0 w 344"/>
                <a:gd name="T19" fmla="*/ 0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2637">
                  <a:moveTo>
                    <a:pt x="114" y="115"/>
                  </a:moveTo>
                  <a:lnTo>
                    <a:pt x="114" y="2523"/>
                  </a:lnTo>
                  <a:lnTo>
                    <a:pt x="229" y="2523"/>
                  </a:lnTo>
                  <a:lnTo>
                    <a:pt x="229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344" y="0"/>
                  </a:lnTo>
                  <a:lnTo>
                    <a:pt x="344" y="2637"/>
                  </a:lnTo>
                  <a:lnTo>
                    <a:pt x="0" y="26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2"/>
            <p:cNvSpPr>
              <a:spLocks noEditPoints="1"/>
            </p:cNvSpPr>
            <p:nvPr/>
          </p:nvSpPr>
          <p:spPr bwMode="auto">
            <a:xfrm>
              <a:off x="10110788" y="2047875"/>
              <a:ext cx="90488" cy="92075"/>
            </a:xfrm>
            <a:custGeom>
              <a:avLst/>
              <a:gdLst>
                <a:gd name="T0" fmla="*/ 115 w 573"/>
                <a:gd name="T1" fmla="*/ 114 h 573"/>
                <a:gd name="T2" fmla="*/ 115 w 573"/>
                <a:gd name="T3" fmla="*/ 458 h 573"/>
                <a:gd name="T4" fmla="*/ 459 w 573"/>
                <a:gd name="T5" fmla="*/ 458 h 573"/>
                <a:gd name="T6" fmla="*/ 459 w 573"/>
                <a:gd name="T7" fmla="*/ 114 h 573"/>
                <a:gd name="T8" fmla="*/ 115 w 573"/>
                <a:gd name="T9" fmla="*/ 114 h 573"/>
                <a:gd name="T10" fmla="*/ 0 w 573"/>
                <a:gd name="T11" fmla="*/ 0 h 573"/>
                <a:gd name="T12" fmla="*/ 573 w 573"/>
                <a:gd name="T13" fmla="*/ 0 h 573"/>
                <a:gd name="T14" fmla="*/ 573 w 573"/>
                <a:gd name="T15" fmla="*/ 573 h 573"/>
                <a:gd name="T16" fmla="*/ 0 w 573"/>
                <a:gd name="T17" fmla="*/ 573 h 573"/>
                <a:gd name="T18" fmla="*/ 0 w 573"/>
                <a:gd name="T1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573">
                  <a:moveTo>
                    <a:pt x="115" y="114"/>
                  </a:moveTo>
                  <a:lnTo>
                    <a:pt x="115" y="458"/>
                  </a:lnTo>
                  <a:lnTo>
                    <a:pt x="459" y="458"/>
                  </a:lnTo>
                  <a:lnTo>
                    <a:pt x="459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573" y="0"/>
                  </a:lnTo>
                  <a:lnTo>
                    <a:pt x="573" y="573"/>
                  </a:lnTo>
                  <a:lnTo>
                    <a:pt x="0" y="5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33"/>
            <p:cNvSpPr>
              <a:spLocks/>
            </p:cNvSpPr>
            <p:nvPr/>
          </p:nvSpPr>
          <p:spPr bwMode="auto">
            <a:xfrm>
              <a:off x="10101263" y="2266950"/>
              <a:ext cx="146050" cy="17463"/>
            </a:xfrm>
            <a:custGeom>
              <a:avLst/>
              <a:gdLst>
                <a:gd name="T0" fmla="*/ 57 w 917"/>
                <a:gd name="T1" fmla="*/ 0 h 114"/>
                <a:gd name="T2" fmla="*/ 860 w 917"/>
                <a:gd name="T3" fmla="*/ 0 h 114"/>
                <a:gd name="T4" fmla="*/ 878 w 917"/>
                <a:gd name="T5" fmla="*/ 3 h 114"/>
                <a:gd name="T6" fmla="*/ 895 w 917"/>
                <a:gd name="T7" fmla="*/ 10 h 114"/>
                <a:gd name="T8" fmla="*/ 907 w 917"/>
                <a:gd name="T9" fmla="*/ 22 h 114"/>
                <a:gd name="T10" fmla="*/ 914 w 917"/>
                <a:gd name="T11" fmla="*/ 38 h 114"/>
                <a:gd name="T12" fmla="*/ 917 w 917"/>
                <a:gd name="T13" fmla="*/ 57 h 114"/>
                <a:gd name="T14" fmla="*/ 914 w 917"/>
                <a:gd name="T15" fmla="*/ 76 h 114"/>
                <a:gd name="T16" fmla="*/ 907 w 917"/>
                <a:gd name="T17" fmla="*/ 92 h 114"/>
                <a:gd name="T18" fmla="*/ 895 w 917"/>
                <a:gd name="T19" fmla="*/ 104 h 114"/>
                <a:gd name="T20" fmla="*/ 878 w 917"/>
                <a:gd name="T21" fmla="*/ 111 h 114"/>
                <a:gd name="T22" fmla="*/ 860 w 917"/>
                <a:gd name="T23" fmla="*/ 114 h 114"/>
                <a:gd name="T24" fmla="*/ 57 w 917"/>
                <a:gd name="T25" fmla="*/ 114 h 114"/>
                <a:gd name="T26" fmla="*/ 38 w 917"/>
                <a:gd name="T27" fmla="*/ 111 h 114"/>
                <a:gd name="T28" fmla="*/ 22 w 917"/>
                <a:gd name="T29" fmla="*/ 104 h 114"/>
                <a:gd name="T30" fmla="*/ 10 w 917"/>
                <a:gd name="T31" fmla="*/ 92 h 114"/>
                <a:gd name="T32" fmla="*/ 3 w 917"/>
                <a:gd name="T33" fmla="*/ 76 h 114"/>
                <a:gd name="T34" fmla="*/ 0 w 917"/>
                <a:gd name="T35" fmla="*/ 57 h 114"/>
                <a:gd name="T36" fmla="*/ 3 w 917"/>
                <a:gd name="T37" fmla="*/ 38 h 114"/>
                <a:gd name="T38" fmla="*/ 10 w 917"/>
                <a:gd name="T39" fmla="*/ 22 h 114"/>
                <a:gd name="T40" fmla="*/ 22 w 917"/>
                <a:gd name="T41" fmla="*/ 10 h 114"/>
                <a:gd name="T42" fmla="*/ 38 w 917"/>
                <a:gd name="T43" fmla="*/ 3 h 114"/>
                <a:gd name="T44" fmla="*/ 57 w 91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7" h="114">
                  <a:moveTo>
                    <a:pt x="57" y="0"/>
                  </a:moveTo>
                  <a:lnTo>
                    <a:pt x="860" y="0"/>
                  </a:lnTo>
                  <a:lnTo>
                    <a:pt x="878" y="3"/>
                  </a:lnTo>
                  <a:lnTo>
                    <a:pt x="895" y="10"/>
                  </a:lnTo>
                  <a:lnTo>
                    <a:pt x="907" y="22"/>
                  </a:lnTo>
                  <a:lnTo>
                    <a:pt x="914" y="38"/>
                  </a:lnTo>
                  <a:lnTo>
                    <a:pt x="917" y="57"/>
                  </a:lnTo>
                  <a:lnTo>
                    <a:pt x="914" y="76"/>
                  </a:lnTo>
                  <a:lnTo>
                    <a:pt x="907" y="92"/>
                  </a:lnTo>
                  <a:lnTo>
                    <a:pt x="895" y="104"/>
                  </a:lnTo>
                  <a:lnTo>
                    <a:pt x="878" y="111"/>
                  </a:lnTo>
                  <a:lnTo>
                    <a:pt x="860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10101263" y="2230438"/>
              <a:ext cx="146050" cy="17463"/>
            </a:xfrm>
            <a:custGeom>
              <a:avLst/>
              <a:gdLst>
                <a:gd name="T0" fmla="*/ 57 w 917"/>
                <a:gd name="T1" fmla="*/ 0 h 115"/>
                <a:gd name="T2" fmla="*/ 860 w 917"/>
                <a:gd name="T3" fmla="*/ 0 h 115"/>
                <a:gd name="T4" fmla="*/ 878 w 917"/>
                <a:gd name="T5" fmla="*/ 3 h 115"/>
                <a:gd name="T6" fmla="*/ 895 w 917"/>
                <a:gd name="T7" fmla="*/ 11 h 115"/>
                <a:gd name="T8" fmla="*/ 907 w 917"/>
                <a:gd name="T9" fmla="*/ 22 h 115"/>
                <a:gd name="T10" fmla="*/ 914 w 917"/>
                <a:gd name="T11" fmla="*/ 39 h 115"/>
                <a:gd name="T12" fmla="*/ 917 w 917"/>
                <a:gd name="T13" fmla="*/ 58 h 115"/>
                <a:gd name="T14" fmla="*/ 914 w 917"/>
                <a:gd name="T15" fmla="*/ 76 h 115"/>
                <a:gd name="T16" fmla="*/ 907 w 917"/>
                <a:gd name="T17" fmla="*/ 93 h 115"/>
                <a:gd name="T18" fmla="*/ 895 w 917"/>
                <a:gd name="T19" fmla="*/ 105 h 115"/>
                <a:gd name="T20" fmla="*/ 878 w 917"/>
                <a:gd name="T21" fmla="*/ 112 h 115"/>
                <a:gd name="T22" fmla="*/ 860 w 917"/>
                <a:gd name="T23" fmla="*/ 115 h 115"/>
                <a:gd name="T24" fmla="*/ 57 w 917"/>
                <a:gd name="T25" fmla="*/ 115 h 115"/>
                <a:gd name="T26" fmla="*/ 38 w 917"/>
                <a:gd name="T27" fmla="*/ 112 h 115"/>
                <a:gd name="T28" fmla="*/ 22 w 917"/>
                <a:gd name="T29" fmla="*/ 105 h 115"/>
                <a:gd name="T30" fmla="*/ 10 w 917"/>
                <a:gd name="T31" fmla="*/ 93 h 115"/>
                <a:gd name="T32" fmla="*/ 3 w 917"/>
                <a:gd name="T33" fmla="*/ 76 h 115"/>
                <a:gd name="T34" fmla="*/ 0 w 917"/>
                <a:gd name="T35" fmla="*/ 58 h 115"/>
                <a:gd name="T36" fmla="*/ 3 w 917"/>
                <a:gd name="T37" fmla="*/ 39 h 115"/>
                <a:gd name="T38" fmla="*/ 10 w 917"/>
                <a:gd name="T39" fmla="*/ 22 h 115"/>
                <a:gd name="T40" fmla="*/ 22 w 917"/>
                <a:gd name="T41" fmla="*/ 11 h 115"/>
                <a:gd name="T42" fmla="*/ 38 w 917"/>
                <a:gd name="T43" fmla="*/ 3 h 115"/>
                <a:gd name="T44" fmla="*/ 57 w 91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7" h="115">
                  <a:moveTo>
                    <a:pt x="57" y="0"/>
                  </a:moveTo>
                  <a:lnTo>
                    <a:pt x="860" y="0"/>
                  </a:lnTo>
                  <a:lnTo>
                    <a:pt x="878" y="3"/>
                  </a:lnTo>
                  <a:lnTo>
                    <a:pt x="895" y="11"/>
                  </a:lnTo>
                  <a:lnTo>
                    <a:pt x="907" y="22"/>
                  </a:lnTo>
                  <a:lnTo>
                    <a:pt x="914" y="39"/>
                  </a:lnTo>
                  <a:lnTo>
                    <a:pt x="917" y="58"/>
                  </a:lnTo>
                  <a:lnTo>
                    <a:pt x="914" y="76"/>
                  </a:lnTo>
                  <a:lnTo>
                    <a:pt x="907" y="93"/>
                  </a:lnTo>
                  <a:lnTo>
                    <a:pt x="895" y="105"/>
                  </a:lnTo>
                  <a:lnTo>
                    <a:pt x="878" y="112"/>
                  </a:lnTo>
                  <a:lnTo>
                    <a:pt x="86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10101263" y="2193925"/>
              <a:ext cx="146050" cy="17463"/>
            </a:xfrm>
            <a:custGeom>
              <a:avLst/>
              <a:gdLst>
                <a:gd name="T0" fmla="*/ 57 w 917"/>
                <a:gd name="T1" fmla="*/ 0 h 115"/>
                <a:gd name="T2" fmla="*/ 860 w 917"/>
                <a:gd name="T3" fmla="*/ 0 h 115"/>
                <a:gd name="T4" fmla="*/ 878 w 917"/>
                <a:gd name="T5" fmla="*/ 3 h 115"/>
                <a:gd name="T6" fmla="*/ 895 w 917"/>
                <a:gd name="T7" fmla="*/ 10 h 115"/>
                <a:gd name="T8" fmla="*/ 907 w 917"/>
                <a:gd name="T9" fmla="*/ 22 h 115"/>
                <a:gd name="T10" fmla="*/ 914 w 917"/>
                <a:gd name="T11" fmla="*/ 39 h 115"/>
                <a:gd name="T12" fmla="*/ 917 w 917"/>
                <a:gd name="T13" fmla="*/ 57 h 115"/>
                <a:gd name="T14" fmla="*/ 914 w 917"/>
                <a:gd name="T15" fmla="*/ 76 h 115"/>
                <a:gd name="T16" fmla="*/ 907 w 917"/>
                <a:gd name="T17" fmla="*/ 93 h 115"/>
                <a:gd name="T18" fmla="*/ 895 w 917"/>
                <a:gd name="T19" fmla="*/ 104 h 115"/>
                <a:gd name="T20" fmla="*/ 878 w 917"/>
                <a:gd name="T21" fmla="*/ 112 h 115"/>
                <a:gd name="T22" fmla="*/ 860 w 917"/>
                <a:gd name="T23" fmla="*/ 115 h 115"/>
                <a:gd name="T24" fmla="*/ 57 w 917"/>
                <a:gd name="T25" fmla="*/ 115 h 115"/>
                <a:gd name="T26" fmla="*/ 38 w 917"/>
                <a:gd name="T27" fmla="*/ 112 h 115"/>
                <a:gd name="T28" fmla="*/ 22 w 917"/>
                <a:gd name="T29" fmla="*/ 104 h 115"/>
                <a:gd name="T30" fmla="*/ 10 w 917"/>
                <a:gd name="T31" fmla="*/ 93 h 115"/>
                <a:gd name="T32" fmla="*/ 3 w 917"/>
                <a:gd name="T33" fmla="*/ 76 h 115"/>
                <a:gd name="T34" fmla="*/ 0 w 917"/>
                <a:gd name="T35" fmla="*/ 57 h 115"/>
                <a:gd name="T36" fmla="*/ 3 w 917"/>
                <a:gd name="T37" fmla="*/ 39 h 115"/>
                <a:gd name="T38" fmla="*/ 10 w 917"/>
                <a:gd name="T39" fmla="*/ 22 h 115"/>
                <a:gd name="T40" fmla="*/ 22 w 917"/>
                <a:gd name="T41" fmla="*/ 10 h 115"/>
                <a:gd name="T42" fmla="*/ 38 w 917"/>
                <a:gd name="T43" fmla="*/ 3 h 115"/>
                <a:gd name="T44" fmla="*/ 57 w 91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7" h="115">
                  <a:moveTo>
                    <a:pt x="57" y="0"/>
                  </a:moveTo>
                  <a:lnTo>
                    <a:pt x="860" y="0"/>
                  </a:lnTo>
                  <a:lnTo>
                    <a:pt x="878" y="3"/>
                  </a:lnTo>
                  <a:lnTo>
                    <a:pt x="895" y="10"/>
                  </a:lnTo>
                  <a:lnTo>
                    <a:pt x="907" y="22"/>
                  </a:lnTo>
                  <a:lnTo>
                    <a:pt x="914" y="39"/>
                  </a:lnTo>
                  <a:lnTo>
                    <a:pt x="917" y="57"/>
                  </a:lnTo>
                  <a:lnTo>
                    <a:pt x="914" y="76"/>
                  </a:lnTo>
                  <a:lnTo>
                    <a:pt x="907" y="93"/>
                  </a:lnTo>
                  <a:lnTo>
                    <a:pt x="895" y="104"/>
                  </a:lnTo>
                  <a:lnTo>
                    <a:pt x="878" y="112"/>
                  </a:lnTo>
                  <a:lnTo>
                    <a:pt x="86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6"/>
            <p:cNvSpPr>
              <a:spLocks/>
            </p:cNvSpPr>
            <p:nvPr/>
          </p:nvSpPr>
          <p:spPr bwMode="auto">
            <a:xfrm>
              <a:off x="10110788" y="2339975"/>
              <a:ext cx="17463" cy="36513"/>
            </a:xfrm>
            <a:custGeom>
              <a:avLst/>
              <a:gdLst>
                <a:gd name="T0" fmla="*/ 57 w 115"/>
                <a:gd name="T1" fmla="*/ 0 h 230"/>
                <a:gd name="T2" fmla="*/ 76 w 115"/>
                <a:gd name="T3" fmla="*/ 3 h 230"/>
                <a:gd name="T4" fmla="*/ 93 w 115"/>
                <a:gd name="T5" fmla="*/ 11 h 230"/>
                <a:gd name="T6" fmla="*/ 104 w 115"/>
                <a:gd name="T7" fmla="*/ 22 h 230"/>
                <a:gd name="T8" fmla="*/ 112 w 115"/>
                <a:gd name="T9" fmla="*/ 39 h 230"/>
                <a:gd name="T10" fmla="*/ 115 w 115"/>
                <a:gd name="T11" fmla="*/ 58 h 230"/>
                <a:gd name="T12" fmla="*/ 115 w 115"/>
                <a:gd name="T13" fmla="*/ 172 h 230"/>
                <a:gd name="T14" fmla="*/ 112 w 115"/>
                <a:gd name="T15" fmla="*/ 191 h 230"/>
                <a:gd name="T16" fmla="*/ 104 w 115"/>
                <a:gd name="T17" fmla="*/ 208 h 230"/>
                <a:gd name="T18" fmla="*/ 93 w 115"/>
                <a:gd name="T19" fmla="*/ 219 h 230"/>
                <a:gd name="T20" fmla="*/ 76 w 115"/>
                <a:gd name="T21" fmla="*/ 227 h 230"/>
                <a:gd name="T22" fmla="*/ 57 w 115"/>
                <a:gd name="T23" fmla="*/ 230 h 230"/>
                <a:gd name="T24" fmla="*/ 39 w 115"/>
                <a:gd name="T25" fmla="*/ 227 h 230"/>
                <a:gd name="T26" fmla="*/ 22 w 115"/>
                <a:gd name="T27" fmla="*/ 219 h 230"/>
                <a:gd name="T28" fmla="*/ 10 w 115"/>
                <a:gd name="T29" fmla="*/ 208 h 230"/>
                <a:gd name="T30" fmla="*/ 3 w 115"/>
                <a:gd name="T31" fmla="*/ 191 h 230"/>
                <a:gd name="T32" fmla="*/ 0 w 115"/>
                <a:gd name="T33" fmla="*/ 172 h 230"/>
                <a:gd name="T34" fmla="*/ 0 w 115"/>
                <a:gd name="T35" fmla="*/ 58 h 230"/>
                <a:gd name="T36" fmla="*/ 3 w 115"/>
                <a:gd name="T37" fmla="*/ 39 h 230"/>
                <a:gd name="T38" fmla="*/ 10 w 115"/>
                <a:gd name="T39" fmla="*/ 22 h 230"/>
                <a:gd name="T40" fmla="*/ 22 w 115"/>
                <a:gd name="T41" fmla="*/ 11 h 230"/>
                <a:gd name="T42" fmla="*/ 39 w 115"/>
                <a:gd name="T43" fmla="*/ 3 h 230"/>
                <a:gd name="T44" fmla="*/ 57 w 115"/>
                <a:gd name="T4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30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172"/>
                  </a:lnTo>
                  <a:lnTo>
                    <a:pt x="112" y="191"/>
                  </a:lnTo>
                  <a:lnTo>
                    <a:pt x="104" y="208"/>
                  </a:lnTo>
                  <a:lnTo>
                    <a:pt x="93" y="219"/>
                  </a:lnTo>
                  <a:lnTo>
                    <a:pt x="76" y="227"/>
                  </a:lnTo>
                  <a:lnTo>
                    <a:pt x="57" y="230"/>
                  </a:lnTo>
                  <a:lnTo>
                    <a:pt x="39" y="227"/>
                  </a:lnTo>
                  <a:lnTo>
                    <a:pt x="22" y="219"/>
                  </a:lnTo>
                  <a:lnTo>
                    <a:pt x="10" y="208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7"/>
            <p:cNvSpPr>
              <a:spLocks/>
            </p:cNvSpPr>
            <p:nvPr/>
          </p:nvSpPr>
          <p:spPr bwMode="auto">
            <a:xfrm>
              <a:off x="10137776" y="2339975"/>
              <a:ext cx="17463" cy="36513"/>
            </a:xfrm>
            <a:custGeom>
              <a:avLst/>
              <a:gdLst>
                <a:gd name="T0" fmla="*/ 57 w 115"/>
                <a:gd name="T1" fmla="*/ 0 h 230"/>
                <a:gd name="T2" fmla="*/ 76 w 115"/>
                <a:gd name="T3" fmla="*/ 3 h 230"/>
                <a:gd name="T4" fmla="*/ 93 w 115"/>
                <a:gd name="T5" fmla="*/ 11 h 230"/>
                <a:gd name="T6" fmla="*/ 104 w 115"/>
                <a:gd name="T7" fmla="*/ 22 h 230"/>
                <a:gd name="T8" fmla="*/ 112 w 115"/>
                <a:gd name="T9" fmla="*/ 39 h 230"/>
                <a:gd name="T10" fmla="*/ 115 w 115"/>
                <a:gd name="T11" fmla="*/ 58 h 230"/>
                <a:gd name="T12" fmla="*/ 115 w 115"/>
                <a:gd name="T13" fmla="*/ 172 h 230"/>
                <a:gd name="T14" fmla="*/ 112 w 115"/>
                <a:gd name="T15" fmla="*/ 191 h 230"/>
                <a:gd name="T16" fmla="*/ 104 w 115"/>
                <a:gd name="T17" fmla="*/ 208 h 230"/>
                <a:gd name="T18" fmla="*/ 93 w 115"/>
                <a:gd name="T19" fmla="*/ 219 h 230"/>
                <a:gd name="T20" fmla="*/ 76 w 115"/>
                <a:gd name="T21" fmla="*/ 227 h 230"/>
                <a:gd name="T22" fmla="*/ 57 w 115"/>
                <a:gd name="T23" fmla="*/ 230 h 230"/>
                <a:gd name="T24" fmla="*/ 39 w 115"/>
                <a:gd name="T25" fmla="*/ 227 h 230"/>
                <a:gd name="T26" fmla="*/ 22 w 115"/>
                <a:gd name="T27" fmla="*/ 219 h 230"/>
                <a:gd name="T28" fmla="*/ 10 w 115"/>
                <a:gd name="T29" fmla="*/ 208 h 230"/>
                <a:gd name="T30" fmla="*/ 3 w 115"/>
                <a:gd name="T31" fmla="*/ 191 h 230"/>
                <a:gd name="T32" fmla="*/ 0 w 115"/>
                <a:gd name="T33" fmla="*/ 172 h 230"/>
                <a:gd name="T34" fmla="*/ 0 w 115"/>
                <a:gd name="T35" fmla="*/ 58 h 230"/>
                <a:gd name="T36" fmla="*/ 3 w 115"/>
                <a:gd name="T37" fmla="*/ 39 h 230"/>
                <a:gd name="T38" fmla="*/ 10 w 115"/>
                <a:gd name="T39" fmla="*/ 22 h 230"/>
                <a:gd name="T40" fmla="*/ 22 w 115"/>
                <a:gd name="T41" fmla="*/ 11 h 230"/>
                <a:gd name="T42" fmla="*/ 39 w 115"/>
                <a:gd name="T43" fmla="*/ 3 h 230"/>
                <a:gd name="T44" fmla="*/ 57 w 115"/>
                <a:gd name="T4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30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172"/>
                  </a:lnTo>
                  <a:lnTo>
                    <a:pt x="112" y="191"/>
                  </a:lnTo>
                  <a:lnTo>
                    <a:pt x="104" y="208"/>
                  </a:lnTo>
                  <a:lnTo>
                    <a:pt x="93" y="219"/>
                  </a:lnTo>
                  <a:lnTo>
                    <a:pt x="76" y="227"/>
                  </a:lnTo>
                  <a:lnTo>
                    <a:pt x="57" y="230"/>
                  </a:lnTo>
                  <a:lnTo>
                    <a:pt x="39" y="227"/>
                  </a:lnTo>
                  <a:lnTo>
                    <a:pt x="22" y="219"/>
                  </a:lnTo>
                  <a:lnTo>
                    <a:pt x="10" y="208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8"/>
            <p:cNvSpPr>
              <a:spLocks/>
            </p:cNvSpPr>
            <p:nvPr/>
          </p:nvSpPr>
          <p:spPr bwMode="auto">
            <a:xfrm>
              <a:off x="10164763" y="2339975"/>
              <a:ext cx="17463" cy="36513"/>
            </a:xfrm>
            <a:custGeom>
              <a:avLst/>
              <a:gdLst>
                <a:gd name="T0" fmla="*/ 57 w 115"/>
                <a:gd name="T1" fmla="*/ 0 h 230"/>
                <a:gd name="T2" fmla="*/ 76 w 115"/>
                <a:gd name="T3" fmla="*/ 3 h 230"/>
                <a:gd name="T4" fmla="*/ 93 w 115"/>
                <a:gd name="T5" fmla="*/ 11 h 230"/>
                <a:gd name="T6" fmla="*/ 104 w 115"/>
                <a:gd name="T7" fmla="*/ 22 h 230"/>
                <a:gd name="T8" fmla="*/ 112 w 115"/>
                <a:gd name="T9" fmla="*/ 39 h 230"/>
                <a:gd name="T10" fmla="*/ 115 w 115"/>
                <a:gd name="T11" fmla="*/ 58 h 230"/>
                <a:gd name="T12" fmla="*/ 115 w 115"/>
                <a:gd name="T13" fmla="*/ 172 h 230"/>
                <a:gd name="T14" fmla="*/ 112 w 115"/>
                <a:gd name="T15" fmla="*/ 191 h 230"/>
                <a:gd name="T16" fmla="*/ 104 w 115"/>
                <a:gd name="T17" fmla="*/ 208 h 230"/>
                <a:gd name="T18" fmla="*/ 93 w 115"/>
                <a:gd name="T19" fmla="*/ 219 h 230"/>
                <a:gd name="T20" fmla="*/ 76 w 115"/>
                <a:gd name="T21" fmla="*/ 227 h 230"/>
                <a:gd name="T22" fmla="*/ 57 w 115"/>
                <a:gd name="T23" fmla="*/ 230 h 230"/>
                <a:gd name="T24" fmla="*/ 39 w 115"/>
                <a:gd name="T25" fmla="*/ 227 h 230"/>
                <a:gd name="T26" fmla="*/ 22 w 115"/>
                <a:gd name="T27" fmla="*/ 219 h 230"/>
                <a:gd name="T28" fmla="*/ 10 w 115"/>
                <a:gd name="T29" fmla="*/ 208 h 230"/>
                <a:gd name="T30" fmla="*/ 3 w 115"/>
                <a:gd name="T31" fmla="*/ 191 h 230"/>
                <a:gd name="T32" fmla="*/ 0 w 115"/>
                <a:gd name="T33" fmla="*/ 172 h 230"/>
                <a:gd name="T34" fmla="*/ 0 w 115"/>
                <a:gd name="T35" fmla="*/ 58 h 230"/>
                <a:gd name="T36" fmla="*/ 3 w 115"/>
                <a:gd name="T37" fmla="*/ 39 h 230"/>
                <a:gd name="T38" fmla="*/ 10 w 115"/>
                <a:gd name="T39" fmla="*/ 22 h 230"/>
                <a:gd name="T40" fmla="*/ 22 w 115"/>
                <a:gd name="T41" fmla="*/ 11 h 230"/>
                <a:gd name="T42" fmla="*/ 39 w 115"/>
                <a:gd name="T43" fmla="*/ 3 h 230"/>
                <a:gd name="T44" fmla="*/ 57 w 115"/>
                <a:gd name="T4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30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172"/>
                  </a:lnTo>
                  <a:lnTo>
                    <a:pt x="112" y="191"/>
                  </a:lnTo>
                  <a:lnTo>
                    <a:pt x="104" y="208"/>
                  </a:lnTo>
                  <a:lnTo>
                    <a:pt x="93" y="219"/>
                  </a:lnTo>
                  <a:lnTo>
                    <a:pt x="76" y="227"/>
                  </a:lnTo>
                  <a:lnTo>
                    <a:pt x="57" y="230"/>
                  </a:lnTo>
                  <a:lnTo>
                    <a:pt x="39" y="227"/>
                  </a:lnTo>
                  <a:lnTo>
                    <a:pt x="22" y="219"/>
                  </a:lnTo>
                  <a:lnTo>
                    <a:pt x="10" y="208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9"/>
            <p:cNvSpPr>
              <a:spLocks/>
            </p:cNvSpPr>
            <p:nvPr/>
          </p:nvSpPr>
          <p:spPr bwMode="auto">
            <a:xfrm>
              <a:off x="10191751" y="2339975"/>
              <a:ext cx="19050" cy="36513"/>
            </a:xfrm>
            <a:custGeom>
              <a:avLst/>
              <a:gdLst>
                <a:gd name="T0" fmla="*/ 57 w 115"/>
                <a:gd name="T1" fmla="*/ 0 h 230"/>
                <a:gd name="T2" fmla="*/ 76 w 115"/>
                <a:gd name="T3" fmla="*/ 3 h 230"/>
                <a:gd name="T4" fmla="*/ 93 w 115"/>
                <a:gd name="T5" fmla="*/ 11 h 230"/>
                <a:gd name="T6" fmla="*/ 104 w 115"/>
                <a:gd name="T7" fmla="*/ 22 h 230"/>
                <a:gd name="T8" fmla="*/ 112 w 115"/>
                <a:gd name="T9" fmla="*/ 39 h 230"/>
                <a:gd name="T10" fmla="*/ 115 w 115"/>
                <a:gd name="T11" fmla="*/ 58 h 230"/>
                <a:gd name="T12" fmla="*/ 115 w 115"/>
                <a:gd name="T13" fmla="*/ 172 h 230"/>
                <a:gd name="T14" fmla="*/ 112 w 115"/>
                <a:gd name="T15" fmla="*/ 191 h 230"/>
                <a:gd name="T16" fmla="*/ 104 w 115"/>
                <a:gd name="T17" fmla="*/ 208 h 230"/>
                <a:gd name="T18" fmla="*/ 93 w 115"/>
                <a:gd name="T19" fmla="*/ 219 h 230"/>
                <a:gd name="T20" fmla="*/ 76 w 115"/>
                <a:gd name="T21" fmla="*/ 227 h 230"/>
                <a:gd name="T22" fmla="*/ 57 w 115"/>
                <a:gd name="T23" fmla="*/ 230 h 230"/>
                <a:gd name="T24" fmla="*/ 39 w 115"/>
                <a:gd name="T25" fmla="*/ 227 h 230"/>
                <a:gd name="T26" fmla="*/ 22 w 115"/>
                <a:gd name="T27" fmla="*/ 219 h 230"/>
                <a:gd name="T28" fmla="*/ 10 w 115"/>
                <a:gd name="T29" fmla="*/ 208 h 230"/>
                <a:gd name="T30" fmla="*/ 3 w 115"/>
                <a:gd name="T31" fmla="*/ 191 h 230"/>
                <a:gd name="T32" fmla="*/ 0 w 115"/>
                <a:gd name="T33" fmla="*/ 172 h 230"/>
                <a:gd name="T34" fmla="*/ 0 w 115"/>
                <a:gd name="T35" fmla="*/ 58 h 230"/>
                <a:gd name="T36" fmla="*/ 3 w 115"/>
                <a:gd name="T37" fmla="*/ 39 h 230"/>
                <a:gd name="T38" fmla="*/ 10 w 115"/>
                <a:gd name="T39" fmla="*/ 22 h 230"/>
                <a:gd name="T40" fmla="*/ 22 w 115"/>
                <a:gd name="T41" fmla="*/ 11 h 230"/>
                <a:gd name="T42" fmla="*/ 39 w 115"/>
                <a:gd name="T43" fmla="*/ 3 h 230"/>
                <a:gd name="T44" fmla="*/ 57 w 115"/>
                <a:gd name="T4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30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172"/>
                  </a:lnTo>
                  <a:lnTo>
                    <a:pt x="112" y="191"/>
                  </a:lnTo>
                  <a:lnTo>
                    <a:pt x="104" y="208"/>
                  </a:lnTo>
                  <a:lnTo>
                    <a:pt x="93" y="219"/>
                  </a:lnTo>
                  <a:lnTo>
                    <a:pt x="76" y="227"/>
                  </a:lnTo>
                  <a:lnTo>
                    <a:pt x="57" y="230"/>
                  </a:lnTo>
                  <a:lnTo>
                    <a:pt x="39" y="227"/>
                  </a:lnTo>
                  <a:lnTo>
                    <a:pt x="22" y="219"/>
                  </a:lnTo>
                  <a:lnTo>
                    <a:pt x="10" y="208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0"/>
            <p:cNvSpPr>
              <a:spLocks/>
            </p:cNvSpPr>
            <p:nvPr/>
          </p:nvSpPr>
          <p:spPr bwMode="auto">
            <a:xfrm>
              <a:off x="10218738" y="2339975"/>
              <a:ext cx="19050" cy="36513"/>
            </a:xfrm>
            <a:custGeom>
              <a:avLst/>
              <a:gdLst>
                <a:gd name="T0" fmla="*/ 57 w 115"/>
                <a:gd name="T1" fmla="*/ 0 h 230"/>
                <a:gd name="T2" fmla="*/ 76 w 115"/>
                <a:gd name="T3" fmla="*/ 3 h 230"/>
                <a:gd name="T4" fmla="*/ 93 w 115"/>
                <a:gd name="T5" fmla="*/ 11 h 230"/>
                <a:gd name="T6" fmla="*/ 104 w 115"/>
                <a:gd name="T7" fmla="*/ 22 h 230"/>
                <a:gd name="T8" fmla="*/ 112 w 115"/>
                <a:gd name="T9" fmla="*/ 39 h 230"/>
                <a:gd name="T10" fmla="*/ 115 w 115"/>
                <a:gd name="T11" fmla="*/ 58 h 230"/>
                <a:gd name="T12" fmla="*/ 115 w 115"/>
                <a:gd name="T13" fmla="*/ 172 h 230"/>
                <a:gd name="T14" fmla="*/ 112 w 115"/>
                <a:gd name="T15" fmla="*/ 191 h 230"/>
                <a:gd name="T16" fmla="*/ 104 w 115"/>
                <a:gd name="T17" fmla="*/ 208 h 230"/>
                <a:gd name="T18" fmla="*/ 93 w 115"/>
                <a:gd name="T19" fmla="*/ 219 h 230"/>
                <a:gd name="T20" fmla="*/ 76 w 115"/>
                <a:gd name="T21" fmla="*/ 227 h 230"/>
                <a:gd name="T22" fmla="*/ 57 w 115"/>
                <a:gd name="T23" fmla="*/ 230 h 230"/>
                <a:gd name="T24" fmla="*/ 39 w 115"/>
                <a:gd name="T25" fmla="*/ 227 h 230"/>
                <a:gd name="T26" fmla="*/ 22 w 115"/>
                <a:gd name="T27" fmla="*/ 219 h 230"/>
                <a:gd name="T28" fmla="*/ 10 w 115"/>
                <a:gd name="T29" fmla="*/ 208 h 230"/>
                <a:gd name="T30" fmla="*/ 3 w 115"/>
                <a:gd name="T31" fmla="*/ 191 h 230"/>
                <a:gd name="T32" fmla="*/ 0 w 115"/>
                <a:gd name="T33" fmla="*/ 172 h 230"/>
                <a:gd name="T34" fmla="*/ 0 w 115"/>
                <a:gd name="T35" fmla="*/ 58 h 230"/>
                <a:gd name="T36" fmla="*/ 3 w 115"/>
                <a:gd name="T37" fmla="*/ 39 h 230"/>
                <a:gd name="T38" fmla="*/ 10 w 115"/>
                <a:gd name="T39" fmla="*/ 22 h 230"/>
                <a:gd name="T40" fmla="*/ 22 w 115"/>
                <a:gd name="T41" fmla="*/ 11 h 230"/>
                <a:gd name="T42" fmla="*/ 39 w 115"/>
                <a:gd name="T43" fmla="*/ 3 h 230"/>
                <a:gd name="T44" fmla="*/ 57 w 115"/>
                <a:gd name="T4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30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172"/>
                  </a:lnTo>
                  <a:lnTo>
                    <a:pt x="112" y="191"/>
                  </a:lnTo>
                  <a:lnTo>
                    <a:pt x="104" y="208"/>
                  </a:lnTo>
                  <a:lnTo>
                    <a:pt x="93" y="219"/>
                  </a:lnTo>
                  <a:lnTo>
                    <a:pt x="76" y="227"/>
                  </a:lnTo>
                  <a:lnTo>
                    <a:pt x="57" y="230"/>
                  </a:lnTo>
                  <a:lnTo>
                    <a:pt x="39" y="227"/>
                  </a:lnTo>
                  <a:lnTo>
                    <a:pt x="22" y="219"/>
                  </a:lnTo>
                  <a:lnTo>
                    <a:pt x="10" y="208"/>
                  </a:lnTo>
                  <a:lnTo>
                    <a:pt x="3" y="191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1"/>
            <p:cNvSpPr>
              <a:spLocks/>
            </p:cNvSpPr>
            <p:nvPr/>
          </p:nvSpPr>
          <p:spPr bwMode="auto">
            <a:xfrm>
              <a:off x="10045701" y="24399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2"/>
            <p:cNvSpPr>
              <a:spLocks/>
            </p:cNvSpPr>
            <p:nvPr/>
          </p:nvSpPr>
          <p:spPr bwMode="auto">
            <a:xfrm>
              <a:off x="10074276" y="2439988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3"/>
            <p:cNvSpPr>
              <a:spLocks/>
            </p:cNvSpPr>
            <p:nvPr/>
          </p:nvSpPr>
          <p:spPr bwMode="auto">
            <a:xfrm>
              <a:off x="10101263" y="2439988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4"/>
            <p:cNvSpPr>
              <a:spLocks/>
            </p:cNvSpPr>
            <p:nvPr/>
          </p:nvSpPr>
          <p:spPr bwMode="auto">
            <a:xfrm>
              <a:off x="10128251" y="24399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5"/>
            <p:cNvSpPr>
              <a:spLocks/>
            </p:cNvSpPr>
            <p:nvPr/>
          </p:nvSpPr>
          <p:spPr bwMode="auto">
            <a:xfrm>
              <a:off x="10155238" y="24399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6"/>
            <p:cNvSpPr>
              <a:spLocks/>
            </p:cNvSpPr>
            <p:nvPr/>
          </p:nvSpPr>
          <p:spPr bwMode="auto">
            <a:xfrm>
              <a:off x="10182226" y="24399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7"/>
            <p:cNvSpPr>
              <a:spLocks/>
            </p:cNvSpPr>
            <p:nvPr/>
          </p:nvSpPr>
          <p:spPr bwMode="auto">
            <a:xfrm>
              <a:off x="10210801" y="2439988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8"/>
            <p:cNvSpPr>
              <a:spLocks/>
            </p:cNvSpPr>
            <p:nvPr/>
          </p:nvSpPr>
          <p:spPr bwMode="auto">
            <a:xfrm>
              <a:off x="10237788" y="2439988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9"/>
            <p:cNvSpPr>
              <a:spLocks/>
            </p:cNvSpPr>
            <p:nvPr/>
          </p:nvSpPr>
          <p:spPr bwMode="auto">
            <a:xfrm>
              <a:off x="10264776" y="24399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50"/>
            <p:cNvSpPr>
              <a:spLocks/>
            </p:cNvSpPr>
            <p:nvPr/>
          </p:nvSpPr>
          <p:spPr bwMode="auto">
            <a:xfrm>
              <a:off x="10291763" y="24399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51"/>
            <p:cNvSpPr>
              <a:spLocks/>
            </p:cNvSpPr>
            <p:nvPr/>
          </p:nvSpPr>
          <p:spPr bwMode="auto">
            <a:xfrm>
              <a:off x="10318751" y="24399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0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7 h 172"/>
                <a:gd name="T12" fmla="*/ 114 w 114"/>
                <a:gd name="T13" fmla="*/ 115 h 172"/>
                <a:gd name="T14" fmla="*/ 111 w 114"/>
                <a:gd name="T15" fmla="*/ 133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3 h 172"/>
                <a:gd name="T32" fmla="*/ 0 w 114"/>
                <a:gd name="T33" fmla="*/ 115 h 172"/>
                <a:gd name="T34" fmla="*/ 0 w 114"/>
                <a:gd name="T35" fmla="*/ 57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0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5"/>
                  </a:lnTo>
                  <a:lnTo>
                    <a:pt x="111" y="133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52"/>
            <p:cNvSpPr>
              <a:spLocks/>
            </p:cNvSpPr>
            <p:nvPr/>
          </p:nvSpPr>
          <p:spPr bwMode="auto">
            <a:xfrm>
              <a:off x="10045701" y="19573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53"/>
            <p:cNvSpPr>
              <a:spLocks/>
            </p:cNvSpPr>
            <p:nvPr/>
          </p:nvSpPr>
          <p:spPr bwMode="auto">
            <a:xfrm>
              <a:off x="10074276" y="1957388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54"/>
            <p:cNvSpPr>
              <a:spLocks/>
            </p:cNvSpPr>
            <p:nvPr/>
          </p:nvSpPr>
          <p:spPr bwMode="auto">
            <a:xfrm>
              <a:off x="10101263" y="1957388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5"/>
            <p:cNvSpPr>
              <a:spLocks/>
            </p:cNvSpPr>
            <p:nvPr/>
          </p:nvSpPr>
          <p:spPr bwMode="auto">
            <a:xfrm>
              <a:off x="10128251" y="19573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6"/>
            <p:cNvSpPr>
              <a:spLocks/>
            </p:cNvSpPr>
            <p:nvPr/>
          </p:nvSpPr>
          <p:spPr bwMode="auto">
            <a:xfrm>
              <a:off x="10155238" y="19573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7"/>
            <p:cNvSpPr>
              <a:spLocks/>
            </p:cNvSpPr>
            <p:nvPr/>
          </p:nvSpPr>
          <p:spPr bwMode="auto">
            <a:xfrm>
              <a:off x="10182226" y="19573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8"/>
            <p:cNvSpPr>
              <a:spLocks/>
            </p:cNvSpPr>
            <p:nvPr/>
          </p:nvSpPr>
          <p:spPr bwMode="auto">
            <a:xfrm>
              <a:off x="10210801" y="1957388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9"/>
            <p:cNvSpPr>
              <a:spLocks/>
            </p:cNvSpPr>
            <p:nvPr/>
          </p:nvSpPr>
          <p:spPr bwMode="auto">
            <a:xfrm>
              <a:off x="10237788" y="1957388"/>
              <a:ext cx="17463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60"/>
            <p:cNvSpPr>
              <a:spLocks/>
            </p:cNvSpPr>
            <p:nvPr/>
          </p:nvSpPr>
          <p:spPr bwMode="auto">
            <a:xfrm>
              <a:off x="10264776" y="19573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61"/>
            <p:cNvSpPr>
              <a:spLocks/>
            </p:cNvSpPr>
            <p:nvPr/>
          </p:nvSpPr>
          <p:spPr bwMode="auto">
            <a:xfrm>
              <a:off x="10291763" y="19573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62"/>
            <p:cNvSpPr>
              <a:spLocks/>
            </p:cNvSpPr>
            <p:nvPr/>
          </p:nvSpPr>
          <p:spPr bwMode="auto">
            <a:xfrm>
              <a:off x="10318751" y="1957388"/>
              <a:ext cx="19050" cy="26988"/>
            </a:xfrm>
            <a:custGeom>
              <a:avLst/>
              <a:gdLst>
                <a:gd name="T0" fmla="*/ 57 w 114"/>
                <a:gd name="T1" fmla="*/ 0 h 172"/>
                <a:gd name="T2" fmla="*/ 76 w 114"/>
                <a:gd name="T3" fmla="*/ 3 h 172"/>
                <a:gd name="T4" fmla="*/ 92 w 114"/>
                <a:gd name="T5" fmla="*/ 11 h 172"/>
                <a:gd name="T6" fmla="*/ 104 w 114"/>
                <a:gd name="T7" fmla="*/ 22 h 172"/>
                <a:gd name="T8" fmla="*/ 111 w 114"/>
                <a:gd name="T9" fmla="*/ 39 h 172"/>
                <a:gd name="T10" fmla="*/ 114 w 114"/>
                <a:gd name="T11" fmla="*/ 58 h 172"/>
                <a:gd name="T12" fmla="*/ 114 w 114"/>
                <a:gd name="T13" fmla="*/ 115 h 172"/>
                <a:gd name="T14" fmla="*/ 111 w 114"/>
                <a:gd name="T15" fmla="*/ 134 h 172"/>
                <a:gd name="T16" fmla="*/ 104 w 114"/>
                <a:gd name="T17" fmla="*/ 150 h 172"/>
                <a:gd name="T18" fmla="*/ 92 w 114"/>
                <a:gd name="T19" fmla="*/ 162 h 172"/>
                <a:gd name="T20" fmla="*/ 76 w 114"/>
                <a:gd name="T21" fmla="*/ 169 h 172"/>
                <a:gd name="T22" fmla="*/ 57 w 114"/>
                <a:gd name="T23" fmla="*/ 172 h 172"/>
                <a:gd name="T24" fmla="*/ 38 w 114"/>
                <a:gd name="T25" fmla="*/ 169 h 172"/>
                <a:gd name="T26" fmla="*/ 22 w 114"/>
                <a:gd name="T27" fmla="*/ 162 h 172"/>
                <a:gd name="T28" fmla="*/ 10 w 114"/>
                <a:gd name="T29" fmla="*/ 150 h 172"/>
                <a:gd name="T30" fmla="*/ 3 w 114"/>
                <a:gd name="T31" fmla="*/ 134 h 172"/>
                <a:gd name="T32" fmla="*/ 0 w 114"/>
                <a:gd name="T33" fmla="*/ 115 h 172"/>
                <a:gd name="T34" fmla="*/ 0 w 114"/>
                <a:gd name="T35" fmla="*/ 58 h 172"/>
                <a:gd name="T36" fmla="*/ 3 w 114"/>
                <a:gd name="T37" fmla="*/ 39 h 172"/>
                <a:gd name="T38" fmla="*/ 10 w 114"/>
                <a:gd name="T39" fmla="*/ 22 h 172"/>
                <a:gd name="T40" fmla="*/ 22 w 114"/>
                <a:gd name="T41" fmla="*/ 11 h 172"/>
                <a:gd name="T42" fmla="*/ 38 w 114"/>
                <a:gd name="T43" fmla="*/ 3 h 172"/>
                <a:gd name="T44" fmla="*/ 57 w 114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2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115"/>
                  </a:lnTo>
                  <a:lnTo>
                    <a:pt x="111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8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9093346" y="1921045"/>
            <a:ext cx="544513" cy="546100"/>
            <a:chOff x="9093200" y="1920875"/>
            <a:chExt cx="544513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" name="Freeform 67"/>
            <p:cNvSpPr>
              <a:spLocks noEditPoints="1"/>
            </p:cNvSpPr>
            <p:nvPr/>
          </p:nvSpPr>
          <p:spPr bwMode="auto">
            <a:xfrm>
              <a:off x="9093200" y="1920875"/>
              <a:ext cx="544513" cy="546100"/>
            </a:xfrm>
            <a:custGeom>
              <a:avLst/>
              <a:gdLst>
                <a:gd name="T0" fmla="*/ 1418 w 3430"/>
                <a:gd name="T1" fmla="*/ 143 h 3440"/>
                <a:gd name="T2" fmla="*/ 1050 w 3430"/>
                <a:gd name="T3" fmla="*/ 261 h 3440"/>
                <a:gd name="T4" fmla="*/ 725 w 3430"/>
                <a:gd name="T5" fmla="*/ 460 h 3440"/>
                <a:gd name="T6" fmla="*/ 458 w 3430"/>
                <a:gd name="T7" fmla="*/ 728 h 3440"/>
                <a:gd name="T8" fmla="*/ 260 w 3430"/>
                <a:gd name="T9" fmla="*/ 1053 h 3440"/>
                <a:gd name="T10" fmla="*/ 142 w 3430"/>
                <a:gd name="T11" fmla="*/ 1422 h 3440"/>
                <a:gd name="T12" fmla="*/ 117 w 3430"/>
                <a:gd name="T13" fmla="*/ 1821 h 3440"/>
                <a:gd name="T14" fmla="*/ 190 w 3430"/>
                <a:gd name="T15" fmla="*/ 2208 h 3440"/>
                <a:gd name="T16" fmla="*/ 350 w 3430"/>
                <a:gd name="T17" fmla="*/ 2556 h 3440"/>
                <a:gd name="T18" fmla="*/ 584 w 3430"/>
                <a:gd name="T19" fmla="*/ 2854 h 3440"/>
                <a:gd name="T20" fmla="*/ 881 w 3430"/>
                <a:gd name="T21" fmla="*/ 3089 h 3440"/>
                <a:gd name="T22" fmla="*/ 1229 w 3430"/>
                <a:gd name="T23" fmla="*/ 3249 h 3440"/>
                <a:gd name="T24" fmla="*/ 1614 w 3430"/>
                <a:gd name="T25" fmla="*/ 3322 h 3440"/>
                <a:gd name="T26" fmla="*/ 2012 w 3430"/>
                <a:gd name="T27" fmla="*/ 3297 h 3440"/>
                <a:gd name="T28" fmla="*/ 2380 w 3430"/>
                <a:gd name="T29" fmla="*/ 3179 h 3440"/>
                <a:gd name="T30" fmla="*/ 2705 w 3430"/>
                <a:gd name="T31" fmla="*/ 2980 h 3440"/>
                <a:gd name="T32" fmla="*/ 2972 w 3430"/>
                <a:gd name="T33" fmla="*/ 2712 h 3440"/>
                <a:gd name="T34" fmla="*/ 3170 w 3430"/>
                <a:gd name="T35" fmla="*/ 2387 h 3440"/>
                <a:gd name="T36" fmla="*/ 3288 w 3430"/>
                <a:gd name="T37" fmla="*/ 2018 h 3440"/>
                <a:gd name="T38" fmla="*/ 3313 w 3430"/>
                <a:gd name="T39" fmla="*/ 1619 h 3440"/>
                <a:gd name="T40" fmla="*/ 3240 w 3430"/>
                <a:gd name="T41" fmla="*/ 1232 h 3440"/>
                <a:gd name="T42" fmla="*/ 3080 w 3430"/>
                <a:gd name="T43" fmla="*/ 884 h 3440"/>
                <a:gd name="T44" fmla="*/ 2846 w 3430"/>
                <a:gd name="T45" fmla="*/ 586 h 3440"/>
                <a:gd name="T46" fmla="*/ 2549 w 3430"/>
                <a:gd name="T47" fmla="*/ 351 h 3440"/>
                <a:gd name="T48" fmla="*/ 2201 w 3430"/>
                <a:gd name="T49" fmla="*/ 191 h 3440"/>
                <a:gd name="T50" fmla="*/ 1816 w 3430"/>
                <a:gd name="T51" fmla="*/ 118 h 3440"/>
                <a:gd name="T52" fmla="*/ 1922 w 3430"/>
                <a:gd name="T53" fmla="*/ 13 h 3440"/>
                <a:gd name="T54" fmla="*/ 2312 w 3430"/>
                <a:gd name="T55" fmla="*/ 108 h 3440"/>
                <a:gd name="T56" fmla="*/ 2662 w 3430"/>
                <a:gd name="T57" fmla="*/ 288 h 3440"/>
                <a:gd name="T58" fmla="*/ 2960 w 3430"/>
                <a:gd name="T59" fmla="*/ 540 h 3440"/>
                <a:gd name="T60" fmla="*/ 3195 w 3430"/>
                <a:gd name="T61" fmla="*/ 854 h 3440"/>
                <a:gd name="T62" fmla="*/ 3354 w 3430"/>
                <a:gd name="T63" fmla="*/ 1215 h 3440"/>
                <a:gd name="T64" fmla="*/ 3427 w 3430"/>
                <a:gd name="T65" fmla="*/ 1616 h 3440"/>
                <a:gd name="T66" fmla="*/ 3402 w 3430"/>
                <a:gd name="T67" fmla="*/ 2029 h 3440"/>
                <a:gd name="T68" fmla="*/ 3284 w 3430"/>
                <a:gd name="T69" fmla="*/ 2410 h 3440"/>
                <a:gd name="T70" fmla="*/ 3086 w 3430"/>
                <a:gd name="T71" fmla="*/ 2750 h 3440"/>
                <a:gd name="T72" fmla="*/ 2819 w 3430"/>
                <a:gd name="T73" fmla="*/ 3034 h 3440"/>
                <a:gd name="T74" fmla="*/ 2492 w 3430"/>
                <a:gd name="T75" fmla="*/ 3251 h 3440"/>
                <a:gd name="T76" fmla="*/ 2121 w 3430"/>
                <a:gd name="T77" fmla="*/ 3391 h 3440"/>
                <a:gd name="T78" fmla="*/ 1715 w 3430"/>
                <a:gd name="T79" fmla="*/ 3440 h 3440"/>
                <a:gd name="T80" fmla="*/ 1309 w 3430"/>
                <a:gd name="T81" fmla="*/ 3391 h 3440"/>
                <a:gd name="T82" fmla="*/ 938 w 3430"/>
                <a:gd name="T83" fmla="*/ 3251 h 3440"/>
                <a:gd name="T84" fmla="*/ 611 w 3430"/>
                <a:gd name="T85" fmla="*/ 3034 h 3440"/>
                <a:gd name="T86" fmla="*/ 344 w 3430"/>
                <a:gd name="T87" fmla="*/ 2750 h 3440"/>
                <a:gd name="T88" fmla="*/ 146 w 3430"/>
                <a:gd name="T89" fmla="*/ 2410 h 3440"/>
                <a:gd name="T90" fmla="*/ 28 w 3430"/>
                <a:gd name="T91" fmla="*/ 2029 h 3440"/>
                <a:gd name="T92" fmla="*/ 3 w 3430"/>
                <a:gd name="T93" fmla="*/ 1616 h 3440"/>
                <a:gd name="T94" fmla="*/ 76 w 3430"/>
                <a:gd name="T95" fmla="*/ 1215 h 3440"/>
                <a:gd name="T96" fmla="*/ 235 w 3430"/>
                <a:gd name="T97" fmla="*/ 854 h 3440"/>
                <a:gd name="T98" fmla="*/ 470 w 3430"/>
                <a:gd name="T99" fmla="*/ 540 h 3440"/>
                <a:gd name="T100" fmla="*/ 768 w 3430"/>
                <a:gd name="T101" fmla="*/ 288 h 3440"/>
                <a:gd name="T102" fmla="*/ 1118 w 3430"/>
                <a:gd name="T103" fmla="*/ 108 h 3440"/>
                <a:gd name="T104" fmla="*/ 1508 w 3430"/>
                <a:gd name="T105" fmla="*/ 13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30" h="3440">
                  <a:moveTo>
                    <a:pt x="1715" y="115"/>
                  </a:moveTo>
                  <a:lnTo>
                    <a:pt x="1614" y="118"/>
                  </a:lnTo>
                  <a:lnTo>
                    <a:pt x="1515" y="127"/>
                  </a:lnTo>
                  <a:lnTo>
                    <a:pt x="1418" y="143"/>
                  </a:lnTo>
                  <a:lnTo>
                    <a:pt x="1322" y="164"/>
                  </a:lnTo>
                  <a:lnTo>
                    <a:pt x="1229" y="191"/>
                  </a:lnTo>
                  <a:lnTo>
                    <a:pt x="1138" y="223"/>
                  </a:lnTo>
                  <a:lnTo>
                    <a:pt x="1050" y="261"/>
                  </a:lnTo>
                  <a:lnTo>
                    <a:pt x="965" y="303"/>
                  </a:lnTo>
                  <a:lnTo>
                    <a:pt x="881" y="351"/>
                  </a:lnTo>
                  <a:lnTo>
                    <a:pt x="802" y="403"/>
                  </a:lnTo>
                  <a:lnTo>
                    <a:pt x="725" y="460"/>
                  </a:lnTo>
                  <a:lnTo>
                    <a:pt x="654" y="521"/>
                  </a:lnTo>
                  <a:lnTo>
                    <a:pt x="584" y="586"/>
                  </a:lnTo>
                  <a:lnTo>
                    <a:pt x="520" y="656"/>
                  </a:lnTo>
                  <a:lnTo>
                    <a:pt x="458" y="728"/>
                  </a:lnTo>
                  <a:lnTo>
                    <a:pt x="402" y="805"/>
                  </a:lnTo>
                  <a:lnTo>
                    <a:pt x="350" y="884"/>
                  </a:lnTo>
                  <a:lnTo>
                    <a:pt x="302" y="967"/>
                  </a:lnTo>
                  <a:lnTo>
                    <a:pt x="260" y="1053"/>
                  </a:lnTo>
                  <a:lnTo>
                    <a:pt x="222" y="1141"/>
                  </a:lnTo>
                  <a:lnTo>
                    <a:pt x="190" y="1232"/>
                  </a:lnTo>
                  <a:lnTo>
                    <a:pt x="163" y="1326"/>
                  </a:lnTo>
                  <a:lnTo>
                    <a:pt x="142" y="1422"/>
                  </a:lnTo>
                  <a:lnTo>
                    <a:pt x="127" y="1520"/>
                  </a:lnTo>
                  <a:lnTo>
                    <a:pt x="117" y="1619"/>
                  </a:lnTo>
                  <a:lnTo>
                    <a:pt x="114" y="1720"/>
                  </a:lnTo>
                  <a:lnTo>
                    <a:pt x="117" y="1821"/>
                  </a:lnTo>
                  <a:lnTo>
                    <a:pt x="127" y="1920"/>
                  </a:lnTo>
                  <a:lnTo>
                    <a:pt x="142" y="2018"/>
                  </a:lnTo>
                  <a:lnTo>
                    <a:pt x="163" y="2114"/>
                  </a:lnTo>
                  <a:lnTo>
                    <a:pt x="190" y="2208"/>
                  </a:lnTo>
                  <a:lnTo>
                    <a:pt x="222" y="2299"/>
                  </a:lnTo>
                  <a:lnTo>
                    <a:pt x="260" y="2387"/>
                  </a:lnTo>
                  <a:lnTo>
                    <a:pt x="302" y="2473"/>
                  </a:lnTo>
                  <a:lnTo>
                    <a:pt x="350" y="2556"/>
                  </a:lnTo>
                  <a:lnTo>
                    <a:pt x="402" y="2635"/>
                  </a:lnTo>
                  <a:lnTo>
                    <a:pt x="458" y="2712"/>
                  </a:lnTo>
                  <a:lnTo>
                    <a:pt x="520" y="2784"/>
                  </a:lnTo>
                  <a:lnTo>
                    <a:pt x="584" y="2854"/>
                  </a:lnTo>
                  <a:lnTo>
                    <a:pt x="654" y="2919"/>
                  </a:lnTo>
                  <a:lnTo>
                    <a:pt x="725" y="2980"/>
                  </a:lnTo>
                  <a:lnTo>
                    <a:pt x="802" y="3037"/>
                  </a:lnTo>
                  <a:lnTo>
                    <a:pt x="881" y="3089"/>
                  </a:lnTo>
                  <a:lnTo>
                    <a:pt x="965" y="3137"/>
                  </a:lnTo>
                  <a:lnTo>
                    <a:pt x="1050" y="3179"/>
                  </a:lnTo>
                  <a:lnTo>
                    <a:pt x="1138" y="3217"/>
                  </a:lnTo>
                  <a:lnTo>
                    <a:pt x="1229" y="3249"/>
                  </a:lnTo>
                  <a:lnTo>
                    <a:pt x="1322" y="3276"/>
                  </a:lnTo>
                  <a:lnTo>
                    <a:pt x="1418" y="3297"/>
                  </a:lnTo>
                  <a:lnTo>
                    <a:pt x="1515" y="3313"/>
                  </a:lnTo>
                  <a:lnTo>
                    <a:pt x="1614" y="3322"/>
                  </a:lnTo>
                  <a:lnTo>
                    <a:pt x="1715" y="3325"/>
                  </a:lnTo>
                  <a:lnTo>
                    <a:pt x="1816" y="3322"/>
                  </a:lnTo>
                  <a:lnTo>
                    <a:pt x="1915" y="3313"/>
                  </a:lnTo>
                  <a:lnTo>
                    <a:pt x="2012" y="3297"/>
                  </a:lnTo>
                  <a:lnTo>
                    <a:pt x="2108" y="3276"/>
                  </a:lnTo>
                  <a:lnTo>
                    <a:pt x="2201" y="3249"/>
                  </a:lnTo>
                  <a:lnTo>
                    <a:pt x="2292" y="3217"/>
                  </a:lnTo>
                  <a:lnTo>
                    <a:pt x="2380" y="3179"/>
                  </a:lnTo>
                  <a:lnTo>
                    <a:pt x="2465" y="3137"/>
                  </a:lnTo>
                  <a:lnTo>
                    <a:pt x="2549" y="3089"/>
                  </a:lnTo>
                  <a:lnTo>
                    <a:pt x="2628" y="3037"/>
                  </a:lnTo>
                  <a:lnTo>
                    <a:pt x="2705" y="2980"/>
                  </a:lnTo>
                  <a:lnTo>
                    <a:pt x="2776" y="2919"/>
                  </a:lnTo>
                  <a:lnTo>
                    <a:pt x="2846" y="2854"/>
                  </a:lnTo>
                  <a:lnTo>
                    <a:pt x="2910" y="2784"/>
                  </a:lnTo>
                  <a:lnTo>
                    <a:pt x="2972" y="2712"/>
                  </a:lnTo>
                  <a:lnTo>
                    <a:pt x="3028" y="2635"/>
                  </a:lnTo>
                  <a:lnTo>
                    <a:pt x="3080" y="2556"/>
                  </a:lnTo>
                  <a:lnTo>
                    <a:pt x="3128" y="2473"/>
                  </a:lnTo>
                  <a:lnTo>
                    <a:pt x="3170" y="2387"/>
                  </a:lnTo>
                  <a:lnTo>
                    <a:pt x="3208" y="2299"/>
                  </a:lnTo>
                  <a:lnTo>
                    <a:pt x="3240" y="2208"/>
                  </a:lnTo>
                  <a:lnTo>
                    <a:pt x="3267" y="2114"/>
                  </a:lnTo>
                  <a:lnTo>
                    <a:pt x="3288" y="2018"/>
                  </a:lnTo>
                  <a:lnTo>
                    <a:pt x="3303" y="1920"/>
                  </a:lnTo>
                  <a:lnTo>
                    <a:pt x="3313" y="1821"/>
                  </a:lnTo>
                  <a:lnTo>
                    <a:pt x="3316" y="1720"/>
                  </a:lnTo>
                  <a:lnTo>
                    <a:pt x="3313" y="1619"/>
                  </a:lnTo>
                  <a:lnTo>
                    <a:pt x="3303" y="1520"/>
                  </a:lnTo>
                  <a:lnTo>
                    <a:pt x="3288" y="1422"/>
                  </a:lnTo>
                  <a:lnTo>
                    <a:pt x="3267" y="1326"/>
                  </a:lnTo>
                  <a:lnTo>
                    <a:pt x="3240" y="1232"/>
                  </a:lnTo>
                  <a:lnTo>
                    <a:pt x="3208" y="1141"/>
                  </a:lnTo>
                  <a:lnTo>
                    <a:pt x="3170" y="1053"/>
                  </a:lnTo>
                  <a:lnTo>
                    <a:pt x="3128" y="967"/>
                  </a:lnTo>
                  <a:lnTo>
                    <a:pt x="3080" y="884"/>
                  </a:lnTo>
                  <a:lnTo>
                    <a:pt x="3028" y="805"/>
                  </a:lnTo>
                  <a:lnTo>
                    <a:pt x="2972" y="728"/>
                  </a:lnTo>
                  <a:lnTo>
                    <a:pt x="2910" y="656"/>
                  </a:lnTo>
                  <a:lnTo>
                    <a:pt x="2846" y="586"/>
                  </a:lnTo>
                  <a:lnTo>
                    <a:pt x="2776" y="521"/>
                  </a:lnTo>
                  <a:lnTo>
                    <a:pt x="2705" y="460"/>
                  </a:lnTo>
                  <a:lnTo>
                    <a:pt x="2628" y="403"/>
                  </a:lnTo>
                  <a:lnTo>
                    <a:pt x="2549" y="351"/>
                  </a:lnTo>
                  <a:lnTo>
                    <a:pt x="2465" y="303"/>
                  </a:lnTo>
                  <a:lnTo>
                    <a:pt x="2380" y="261"/>
                  </a:lnTo>
                  <a:lnTo>
                    <a:pt x="2292" y="223"/>
                  </a:lnTo>
                  <a:lnTo>
                    <a:pt x="2201" y="191"/>
                  </a:lnTo>
                  <a:lnTo>
                    <a:pt x="2108" y="164"/>
                  </a:lnTo>
                  <a:lnTo>
                    <a:pt x="2012" y="143"/>
                  </a:lnTo>
                  <a:lnTo>
                    <a:pt x="1915" y="127"/>
                  </a:lnTo>
                  <a:lnTo>
                    <a:pt x="1816" y="118"/>
                  </a:lnTo>
                  <a:lnTo>
                    <a:pt x="1715" y="115"/>
                  </a:lnTo>
                  <a:close/>
                  <a:moveTo>
                    <a:pt x="1715" y="0"/>
                  </a:moveTo>
                  <a:lnTo>
                    <a:pt x="1819" y="3"/>
                  </a:lnTo>
                  <a:lnTo>
                    <a:pt x="1922" y="13"/>
                  </a:lnTo>
                  <a:lnTo>
                    <a:pt x="2023" y="28"/>
                  </a:lnTo>
                  <a:lnTo>
                    <a:pt x="2121" y="49"/>
                  </a:lnTo>
                  <a:lnTo>
                    <a:pt x="2218" y="76"/>
                  </a:lnTo>
                  <a:lnTo>
                    <a:pt x="2312" y="108"/>
                  </a:lnTo>
                  <a:lnTo>
                    <a:pt x="2403" y="146"/>
                  </a:lnTo>
                  <a:lnTo>
                    <a:pt x="2492" y="189"/>
                  </a:lnTo>
                  <a:lnTo>
                    <a:pt x="2579" y="236"/>
                  </a:lnTo>
                  <a:lnTo>
                    <a:pt x="2662" y="288"/>
                  </a:lnTo>
                  <a:lnTo>
                    <a:pt x="2742" y="345"/>
                  </a:lnTo>
                  <a:lnTo>
                    <a:pt x="2819" y="406"/>
                  </a:lnTo>
                  <a:lnTo>
                    <a:pt x="2892" y="471"/>
                  </a:lnTo>
                  <a:lnTo>
                    <a:pt x="2960" y="540"/>
                  </a:lnTo>
                  <a:lnTo>
                    <a:pt x="3026" y="613"/>
                  </a:lnTo>
                  <a:lnTo>
                    <a:pt x="3086" y="690"/>
                  </a:lnTo>
                  <a:lnTo>
                    <a:pt x="3143" y="770"/>
                  </a:lnTo>
                  <a:lnTo>
                    <a:pt x="3195" y="854"/>
                  </a:lnTo>
                  <a:lnTo>
                    <a:pt x="3242" y="940"/>
                  </a:lnTo>
                  <a:lnTo>
                    <a:pt x="3284" y="1030"/>
                  </a:lnTo>
                  <a:lnTo>
                    <a:pt x="3322" y="1122"/>
                  </a:lnTo>
                  <a:lnTo>
                    <a:pt x="3354" y="1215"/>
                  </a:lnTo>
                  <a:lnTo>
                    <a:pt x="3381" y="1312"/>
                  </a:lnTo>
                  <a:lnTo>
                    <a:pt x="3402" y="1411"/>
                  </a:lnTo>
                  <a:lnTo>
                    <a:pt x="3418" y="1513"/>
                  </a:lnTo>
                  <a:lnTo>
                    <a:pt x="3427" y="1616"/>
                  </a:lnTo>
                  <a:lnTo>
                    <a:pt x="3430" y="1720"/>
                  </a:lnTo>
                  <a:lnTo>
                    <a:pt x="3427" y="1824"/>
                  </a:lnTo>
                  <a:lnTo>
                    <a:pt x="3418" y="1927"/>
                  </a:lnTo>
                  <a:lnTo>
                    <a:pt x="3402" y="2029"/>
                  </a:lnTo>
                  <a:lnTo>
                    <a:pt x="3381" y="2128"/>
                  </a:lnTo>
                  <a:lnTo>
                    <a:pt x="3354" y="2225"/>
                  </a:lnTo>
                  <a:lnTo>
                    <a:pt x="3322" y="2318"/>
                  </a:lnTo>
                  <a:lnTo>
                    <a:pt x="3284" y="2410"/>
                  </a:lnTo>
                  <a:lnTo>
                    <a:pt x="3242" y="2500"/>
                  </a:lnTo>
                  <a:lnTo>
                    <a:pt x="3195" y="2586"/>
                  </a:lnTo>
                  <a:lnTo>
                    <a:pt x="3143" y="2670"/>
                  </a:lnTo>
                  <a:lnTo>
                    <a:pt x="3086" y="2750"/>
                  </a:lnTo>
                  <a:lnTo>
                    <a:pt x="3026" y="2827"/>
                  </a:lnTo>
                  <a:lnTo>
                    <a:pt x="2960" y="2900"/>
                  </a:lnTo>
                  <a:lnTo>
                    <a:pt x="2892" y="2969"/>
                  </a:lnTo>
                  <a:lnTo>
                    <a:pt x="2819" y="3034"/>
                  </a:lnTo>
                  <a:lnTo>
                    <a:pt x="2742" y="3095"/>
                  </a:lnTo>
                  <a:lnTo>
                    <a:pt x="2662" y="3152"/>
                  </a:lnTo>
                  <a:lnTo>
                    <a:pt x="2579" y="3204"/>
                  </a:lnTo>
                  <a:lnTo>
                    <a:pt x="2492" y="3251"/>
                  </a:lnTo>
                  <a:lnTo>
                    <a:pt x="2403" y="3294"/>
                  </a:lnTo>
                  <a:lnTo>
                    <a:pt x="2312" y="3332"/>
                  </a:lnTo>
                  <a:lnTo>
                    <a:pt x="2218" y="3364"/>
                  </a:lnTo>
                  <a:lnTo>
                    <a:pt x="2121" y="3391"/>
                  </a:lnTo>
                  <a:lnTo>
                    <a:pt x="2023" y="3412"/>
                  </a:lnTo>
                  <a:lnTo>
                    <a:pt x="1922" y="3427"/>
                  </a:lnTo>
                  <a:lnTo>
                    <a:pt x="1819" y="3437"/>
                  </a:lnTo>
                  <a:lnTo>
                    <a:pt x="1715" y="3440"/>
                  </a:lnTo>
                  <a:lnTo>
                    <a:pt x="1611" y="3437"/>
                  </a:lnTo>
                  <a:lnTo>
                    <a:pt x="1508" y="3427"/>
                  </a:lnTo>
                  <a:lnTo>
                    <a:pt x="1407" y="3412"/>
                  </a:lnTo>
                  <a:lnTo>
                    <a:pt x="1309" y="3391"/>
                  </a:lnTo>
                  <a:lnTo>
                    <a:pt x="1212" y="3364"/>
                  </a:lnTo>
                  <a:lnTo>
                    <a:pt x="1118" y="3332"/>
                  </a:lnTo>
                  <a:lnTo>
                    <a:pt x="1027" y="3294"/>
                  </a:lnTo>
                  <a:lnTo>
                    <a:pt x="938" y="3251"/>
                  </a:lnTo>
                  <a:lnTo>
                    <a:pt x="851" y="3204"/>
                  </a:lnTo>
                  <a:lnTo>
                    <a:pt x="768" y="3152"/>
                  </a:lnTo>
                  <a:lnTo>
                    <a:pt x="688" y="3095"/>
                  </a:lnTo>
                  <a:lnTo>
                    <a:pt x="611" y="3034"/>
                  </a:lnTo>
                  <a:lnTo>
                    <a:pt x="538" y="2969"/>
                  </a:lnTo>
                  <a:lnTo>
                    <a:pt x="470" y="2900"/>
                  </a:lnTo>
                  <a:lnTo>
                    <a:pt x="404" y="2827"/>
                  </a:lnTo>
                  <a:lnTo>
                    <a:pt x="344" y="2750"/>
                  </a:lnTo>
                  <a:lnTo>
                    <a:pt x="287" y="2670"/>
                  </a:lnTo>
                  <a:lnTo>
                    <a:pt x="235" y="2586"/>
                  </a:lnTo>
                  <a:lnTo>
                    <a:pt x="188" y="2500"/>
                  </a:lnTo>
                  <a:lnTo>
                    <a:pt x="146" y="2410"/>
                  </a:lnTo>
                  <a:lnTo>
                    <a:pt x="108" y="2318"/>
                  </a:lnTo>
                  <a:lnTo>
                    <a:pt x="76" y="2225"/>
                  </a:lnTo>
                  <a:lnTo>
                    <a:pt x="49" y="2128"/>
                  </a:lnTo>
                  <a:lnTo>
                    <a:pt x="28" y="2029"/>
                  </a:lnTo>
                  <a:lnTo>
                    <a:pt x="12" y="1927"/>
                  </a:lnTo>
                  <a:lnTo>
                    <a:pt x="3" y="1824"/>
                  </a:lnTo>
                  <a:lnTo>
                    <a:pt x="0" y="1720"/>
                  </a:lnTo>
                  <a:lnTo>
                    <a:pt x="3" y="1616"/>
                  </a:lnTo>
                  <a:lnTo>
                    <a:pt x="12" y="1513"/>
                  </a:lnTo>
                  <a:lnTo>
                    <a:pt x="28" y="1411"/>
                  </a:lnTo>
                  <a:lnTo>
                    <a:pt x="49" y="1312"/>
                  </a:lnTo>
                  <a:lnTo>
                    <a:pt x="76" y="1215"/>
                  </a:lnTo>
                  <a:lnTo>
                    <a:pt x="108" y="1122"/>
                  </a:lnTo>
                  <a:lnTo>
                    <a:pt x="146" y="1030"/>
                  </a:lnTo>
                  <a:lnTo>
                    <a:pt x="188" y="940"/>
                  </a:lnTo>
                  <a:lnTo>
                    <a:pt x="235" y="854"/>
                  </a:lnTo>
                  <a:lnTo>
                    <a:pt x="287" y="770"/>
                  </a:lnTo>
                  <a:lnTo>
                    <a:pt x="344" y="690"/>
                  </a:lnTo>
                  <a:lnTo>
                    <a:pt x="404" y="613"/>
                  </a:lnTo>
                  <a:lnTo>
                    <a:pt x="470" y="540"/>
                  </a:lnTo>
                  <a:lnTo>
                    <a:pt x="538" y="471"/>
                  </a:lnTo>
                  <a:lnTo>
                    <a:pt x="611" y="406"/>
                  </a:lnTo>
                  <a:lnTo>
                    <a:pt x="688" y="345"/>
                  </a:lnTo>
                  <a:lnTo>
                    <a:pt x="768" y="288"/>
                  </a:lnTo>
                  <a:lnTo>
                    <a:pt x="851" y="236"/>
                  </a:lnTo>
                  <a:lnTo>
                    <a:pt x="938" y="189"/>
                  </a:lnTo>
                  <a:lnTo>
                    <a:pt x="1027" y="146"/>
                  </a:lnTo>
                  <a:lnTo>
                    <a:pt x="1118" y="108"/>
                  </a:lnTo>
                  <a:lnTo>
                    <a:pt x="1212" y="76"/>
                  </a:lnTo>
                  <a:lnTo>
                    <a:pt x="1309" y="49"/>
                  </a:lnTo>
                  <a:lnTo>
                    <a:pt x="1407" y="28"/>
                  </a:lnTo>
                  <a:lnTo>
                    <a:pt x="1508" y="13"/>
                  </a:lnTo>
                  <a:lnTo>
                    <a:pt x="1611" y="3"/>
                  </a:lnTo>
                  <a:lnTo>
                    <a:pt x="1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68"/>
            <p:cNvSpPr>
              <a:spLocks noEditPoints="1"/>
            </p:cNvSpPr>
            <p:nvPr/>
          </p:nvSpPr>
          <p:spPr bwMode="auto">
            <a:xfrm>
              <a:off x="9129713" y="1957388"/>
              <a:ext cx="471488" cy="473075"/>
            </a:xfrm>
            <a:custGeom>
              <a:avLst/>
              <a:gdLst>
                <a:gd name="T0" fmla="*/ 1211 w 2972"/>
                <a:gd name="T1" fmla="*/ 143 h 2982"/>
                <a:gd name="T2" fmla="*/ 873 w 2972"/>
                <a:gd name="T3" fmla="*/ 261 h 2982"/>
                <a:gd name="T4" fmla="*/ 581 w 2972"/>
                <a:gd name="T5" fmla="*/ 459 h 2982"/>
                <a:gd name="T6" fmla="*/ 349 w 2972"/>
                <a:gd name="T7" fmla="*/ 723 h 2982"/>
                <a:gd name="T8" fmla="*/ 190 w 2972"/>
                <a:gd name="T9" fmla="*/ 1041 h 2982"/>
                <a:gd name="T10" fmla="*/ 117 w 2972"/>
                <a:gd name="T11" fmla="*/ 1397 h 2982"/>
                <a:gd name="T12" fmla="*/ 142 w 2972"/>
                <a:gd name="T13" fmla="*/ 1767 h 2982"/>
                <a:gd name="T14" fmla="*/ 260 w 2972"/>
                <a:gd name="T15" fmla="*/ 2106 h 2982"/>
                <a:gd name="T16" fmla="*/ 457 w 2972"/>
                <a:gd name="T17" fmla="*/ 2399 h 2982"/>
                <a:gd name="T18" fmla="*/ 720 w 2972"/>
                <a:gd name="T19" fmla="*/ 2631 h 2982"/>
                <a:gd name="T20" fmla="*/ 1037 w 2972"/>
                <a:gd name="T21" fmla="*/ 2791 h 2982"/>
                <a:gd name="T22" fmla="*/ 1392 w 2972"/>
                <a:gd name="T23" fmla="*/ 2864 h 2982"/>
                <a:gd name="T24" fmla="*/ 1761 w 2972"/>
                <a:gd name="T25" fmla="*/ 2839 h 2982"/>
                <a:gd name="T26" fmla="*/ 2099 w 2972"/>
                <a:gd name="T27" fmla="*/ 2721 h 2982"/>
                <a:gd name="T28" fmla="*/ 2391 w 2972"/>
                <a:gd name="T29" fmla="*/ 2523 h 2982"/>
                <a:gd name="T30" fmla="*/ 2623 w 2972"/>
                <a:gd name="T31" fmla="*/ 2259 h 2982"/>
                <a:gd name="T32" fmla="*/ 2782 w 2972"/>
                <a:gd name="T33" fmla="*/ 1941 h 2982"/>
                <a:gd name="T34" fmla="*/ 2855 w 2972"/>
                <a:gd name="T35" fmla="*/ 1585 h 2982"/>
                <a:gd name="T36" fmla="*/ 2830 w 2972"/>
                <a:gd name="T37" fmla="*/ 1215 h 2982"/>
                <a:gd name="T38" fmla="*/ 2712 w 2972"/>
                <a:gd name="T39" fmla="*/ 876 h 2982"/>
                <a:gd name="T40" fmla="*/ 2515 w 2972"/>
                <a:gd name="T41" fmla="*/ 583 h 2982"/>
                <a:gd name="T42" fmla="*/ 2252 w 2972"/>
                <a:gd name="T43" fmla="*/ 351 h 2982"/>
                <a:gd name="T44" fmla="*/ 1935 w 2972"/>
                <a:gd name="T45" fmla="*/ 191 h 2982"/>
                <a:gd name="T46" fmla="*/ 1580 w 2972"/>
                <a:gd name="T47" fmla="*/ 118 h 2982"/>
                <a:gd name="T48" fmla="*/ 1679 w 2972"/>
                <a:gd name="T49" fmla="*/ 13 h 2982"/>
                <a:gd name="T50" fmla="*/ 2042 w 2972"/>
                <a:gd name="T51" fmla="*/ 109 h 2982"/>
                <a:gd name="T52" fmla="*/ 2362 w 2972"/>
                <a:gd name="T53" fmla="*/ 289 h 2982"/>
                <a:gd name="T54" fmla="*/ 2628 w 2972"/>
                <a:gd name="T55" fmla="*/ 540 h 2982"/>
                <a:gd name="T56" fmla="*/ 2827 w 2972"/>
                <a:gd name="T57" fmla="*/ 849 h 2982"/>
                <a:gd name="T58" fmla="*/ 2944 w 2972"/>
                <a:gd name="T59" fmla="*/ 1203 h 2982"/>
                <a:gd name="T60" fmla="*/ 2969 w 2972"/>
                <a:gd name="T61" fmla="*/ 1589 h 2982"/>
                <a:gd name="T62" fmla="*/ 2896 w 2972"/>
                <a:gd name="T63" fmla="*/ 1961 h 2982"/>
                <a:gd name="T64" fmla="*/ 2736 w 2972"/>
                <a:gd name="T65" fmla="*/ 2294 h 2982"/>
                <a:gd name="T66" fmla="*/ 2503 w 2972"/>
                <a:gd name="T67" fmla="*/ 2576 h 2982"/>
                <a:gd name="T68" fmla="*/ 2208 w 2972"/>
                <a:gd name="T69" fmla="*/ 2793 h 2982"/>
                <a:gd name="T70" fmla="*/ 1864 w 2972"/>
                <a:gd name="T71" fmla="*/ 2933 h 2982"/>
                <a:gd name="T72" fmla="*/ 1486 w 2972"/>
                <a:gd name="T73" fmla="*/ 2982 h 2982"/>
                <a:gd name="T74" fmla="*/ 1108 w 2972"/>
                <a:gd name="T75" fmla="*/ 2933 h 2982"/>
                <a:gd name="T76" fmla="*/ 764 w 2972"/>
                <a:gd name="T77" fmla="*/ 2793 h 2982"/>
                <a:gd name="T78" fmla="*/ 469 w 2972"/>
                <a:gd name="T79" fmla="*/ 2576 h 2982"/>
                <a:gd name="T80" fmla="*/ 236 w 2972"/>
                <a:gd name="T81" fmla="*/ 2294 h 2982"/>
                <a:gd name="T82" fmla="*/ 76 w 2972"/>
                <a:gd name="T83" fmla="*/ 1961 h 2982"/>
                <a:gd name="T84" fmla="*/ 3 w 2972"/>
                <a:gd name="T85" fmla="*/ 1589 h 2982"/>
                <a:gd name="T86" fmla="*/ 28 w 2972"/>
                <a:gd name="T87" fmla="*/ 1203 h 2982"/>
                <a:gd name="T88" fmla="*/ 145 w 2972"/>
                <a:gd name="T89" fmla="*/ 849 h 2982"/>
                <a:gd name="T90" fmla="*/ 344 w 2972"/>
                <a:gd name="T91" fmla="*/ 540 h 2982"/>
                <a:gd name="T92" fmla="*/ 610 w 2972"/>
                <a:gd name="T93" fmla="*/ 289 h 2982"/>
                <a:gd name="T94" fmla="*/ 930 w 2972"/>
                <a:gd name="T95" fmla="*/ 109 h 2982"/>
                <a:gd name="T96" fmla="*/ 1293 w 2972"/>
                <a:gd name="T97" fmla="*/ 13 h 2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72" h="2982">
                  <a:moveTo>
                    <a:pt x="1486" y="115"/>
                  </a:moveTo>
                  <a:lnTo>
                    <a:pt x="1392" y="118"/>
                  </a:lnTo>
                  <a:lnTo>
                    <a:pt x="1301" y="128"/>
                  </a:lnTo>
                  <a:lnTo>
                    <a:pt x="1211" y="143"/>
                  </a:lnTo>
                  <a:lnTo>
                    <a:pt x="1122" y="164"/>
                  </a:lnTo>
                  <a:lnTo>
                    <a:pt x="1037" y="191"/>
                  </a:lnTo>
                  <a:lnTo>
                    <a:pt x="953" y="223"/>
                  </a:lnTo>
                  <a:lnTo>
                    <a:pt x="873" y="261"/>
                  </a:lnTo>
                  <a:lnTo>
                    <a:pt x="795" y="304"/>
                  </a:lnTo>
                  <a:lnTo>
                    <a:pt x="720" y="351"/>
                  </a:lnTo>
                  <a:lnTo>
                    <a:pt x="649" y="403"/>
                  </a:lnTo>
                  <a:lnTo>
                    <a:pt x="581" y="459"/>
                  </a:lnTo>
                  <a:lnTo>
                    <a:pt x="517" y="519"/>
                  </a:lnTo>
                  <a:lnTo>
                    <a:pt x="457" y="583"/>
                  </a:lnTo>
                  <a:lnTo>
                    <a:pt x="401" y="652"/>
                  </a:lnTo>
                  <a:lnTo>
                    <a:pt x="349" y="723"/>
                  </a:lnTo>
                  <a:lnTo>
                    <a:pt x="302" y="798"/>
                  </a:lnTo>
                  <a:lnTo>
                    <a:pt x="260" y="876"/>
                  </a:lnTo>
                  <a:lnTo>
                    <a:pt x="222" y="956"/>
                  </a:lnTo>
                  <a:lnTo>
                    <a:pt x="190" y="1041"/>
                  </a:lnTo>
                  <a:lnTo>
                    <a:pt x="163" y="1126"/>
                  </a:lnTo>
                  <a:lnTo>
                    <a:pt x="142" y="1215"/>
                  </a:lnTo>
                  <a:lnTo>
                    <a:pt x="126" y="1305"/>
                  </a:lnTo>
                  <a:lnTo>
                    <a:pt x="117" y="1397"/>
                  </a:lnTo>
                  <a:lnTo>
                    <a:pt x="114" y="1491"/>
                  </a:lnTo>
                  <a:lnTo>
                    <a:pt x="117" y="1585"/>
                  </a:lnTo>
                  <a:lnTo>
                    <a:pt x="126" y="1677"/>
                  </a:lnTo>
                  <a:lnTo>
                    <a:pt x="142" y="1767"/>
                  </a:lnTo>
                  <a:lnTo>
                    <a:pt x="163" y="1856"/>
                  </a:lnTo>
                  <a:lnTo>
                    <a:pt x="190" y="1941"/>
                  </a:lnTo>
                  <a:lnTo>
                    <a:pt x="222" y="2026"/>
                  </a:lnTo>
                  <a:lnTo>
                    <a:pt x="260" y="2106"/>
                  </a:lnTo>
                  <a:lnTo>
                    <a:pt x="302" y="2184"/>
                  </a:lnTo>
                  <a:lnTo>
                    <a:pt x="349" y="2259"/>
                  </a:lnTo>
                  <a:lnTo>
                    <a:pt x="401" y="2330"/>
                  </a:lnTo>
                  <a:lnTo>
                    <a:pt x="457" y="2399"/>
                  </a:lnTo>
                  <a:lnTo>
                    <a:pt x="517" y="2463"/>
                  </a:lnTo>
                  <a:lnTo>
                    <a:pt x="581" y="2523"/>
                  </a:lnTo>
                  <a:lnTo>
                    <a:pt x="649" y="2579"/>
                  </a:lnTo>
                  <a:lnTo>
                    <a:pt x="720" y="2631"/>
                  </a:lnTo>
                  <a:lnTo>
                    <a:pt x="795" y="2678"/>
                  </a:lnTo>
                  <a:lnTo>
                    <a:pt x="873" y="2721"/>
                  </a:lnTo>
                  <a:lnTo>
                    <a:pt x="953" y="2759"/>
                  </a:lnTo>
                  <a:lnTo>
                    <a:pt x="1037" y="2791"/>
                  </a:lnTo>
                  <a:lnTo>
                    <a:pt x="1122" y="2818"/>
                  </a:lnTo>
                  <a:lnTo>
                    <a:pt x="1211" y="2839"/>
                  </a:lnTo>
                  <a:lnTo>
                    <a:pt x="1301" y="2854"/>
                  </a:lnTo>
                  <a:lnTo>
                    <a:pt x="1392" y="2864"/>
                  </a:lnTo>
                  <a:lnTo>
                    <a:pt x="1486" y="2867"/>
                  </a:lnTo>
                  <a:lnTo>
                    <a:pt x="1580" y="2864"/>
                  </a:lnTo>
                  <a:lnTo>
                    <a:pt x="1671" y="2854"/>
                  </a:lnTo>
                  <a:lnTo>
                    <a:pt x="1761" y="2839"/>
                  </a:lnTo>
                  <a:lnTo>
                    <a:pt x="1850" y="2818"/>
                  </a:lnTo>
                  <a:lnTo>
                    <a:pt x="1935" y="2791"/>
                  </a:lnTo>
                  <a:lnTo>
                    <a:pt x="2019" y="2759"/>
                  </a:lnTo>
                  <a:lnTo>
                    <a:pt x="2099" y="2721"/>
                  </a:lnTo>
                  <a:lnTo>
                    <a:pt x="2177" y="2678"/>
                  </a:lnTo>
                  <a:lnTo>
                    <a:pt x="2252" y="2631"/>
                  </a:lnTo>
                  <a:lnTo>
                    <a:pt x="2323" y="2579"/>
                  </a:lnTo>
                  <a:lnTo>
                    <a:pt x="2391" y="2523"/>
                  </a:lnTo>
                  <a:lnTo>
                    <a:pt x="2455" y="2463"/>
                  </a:lnTo>
                  <a:lnTo>
                    <a:pt x="2515" y="2399"/>
                  </a:lnTo>
                  <a:lnTo>
                    <a:pt x="2571" y="2330"/>
                  </a:lnTo>
                  <a:lnTo>
                    <a:pt x="2623" y="2259"/>
                  </a:lnTo>
                  <a:lnTo>
                    <a:pt x="2670" y="2184"/>
                  </a:lnTo>
                  <a:lnTo>
                    <a:pt x="2712" y="2106"/>
                  </a:lnTo>
                  <a:lnTo>
                    <a:pt x="2750" y="2026"/>
                  </a:lnTo>
                  <a:lnTo>
                    <a:pt x="2782" y="1941"/>
                  </a:lnTo>
                  <a:lnTo>
                    <a:pt x="2809" y="1856"/>
                  </a:lnTo>
                  <a:lnTo>
                    <a:pt x="2830" y="1767"/>
                  </a:lnTo>
                  <a:lnTo>
                    <a:pt x="2846" y="1677"/>
                  </a:lnTo>
                  <a:lnTo>
                    <a:pt x="2855" y="1585"/>
                  </a:lnTo>
                  <a:lnTo>
                    <a:pt x="2858" y="1491"/>
                  </a:lnTo>
                  <a:lnTo>
                    <a:pt x="2855" y="1397"/>
                  </a:lnTo>
                  <a:lnTo>
                    <a:pt x="2846" y="1305"/>
                  </a:lnTo>
                  <a:lnTo>
                    <a:pt x="2830" y="1215"/>
                  </a:lnTo>
                  <a:lnTo>
                    <a:pt x="2809" y="1126"/>
                  </a:lnTo>
                  <a:lnTo>
                    <a:pt x="2782" y="1041"/>
                  </a:lnTo>
                  <a:lnTo>
                    <a:pt x="2750" y="956"/>
                  </a:lnTo>
                  <a:lnTo>
                    <a:pt x="2712" y="876"/>
                  </a:lnTo>
                  <a:lnTo>
                    <a:pt x="2670" y="798"/>
                  </a:lnTo>
                  <a:lnTo>
                    <a:pt x="2623" y="723"/>
                  </a:lnTo>
                  <a:lnTo>
                    <a:pt x="2571" y="652"/>
                  </a:lnTo>
                  <a:lnTo>
                    <a:pt x="2515" y="583"/>
                  </a:lnTo>
                  <a:lnTo>
                    <a:pt x="2455" y="519"/>
                  </a:lnTo>
                  <a:lnTo>
                    <a:pt x="2391" y="459"/>
                  </a:lnTo>
                  <a:lnTo>
                    <a:pt x="2323" y="403"/>
                  </a:lnTo>
                  <a:lnTo>
                    <a:pt x="2252" y="351"/>
                  </a:lnTo>
                  <a:lnTo>
                    <a:pt x="2177" y="304"/>
                  </a:lnTo>
                  <a:lnTo>
                    <a:pt x="2099" y="261"/>
                  </a:lnTo>
                  <a:lnTo>
                    <a:pt x="2019" y="223"/>
                  </a:lnTo>
                  <a:lnTo>
                    <a:pt x="1935" y="191"/>
                  </a:lnTo>
                  <a:lnTo>
                    <a:pt x="1850" y="164"/>
                  </a:lnTo>
                  <a:lnTo>
                    <a:pt x="1761" y="143"/>
                  </a:lnTo>
                  <a:lnTo>
                    <a:pt x="1671" y="128"/>
                  </a:lnTo>
                  <a:lnTo>
                    <a:pt x="1580" y="118"/>
                  </a:lnTo>
                  <a:lnTo>
                    <a:pt x="1486" y="115"/>
                  </a:lnTo>
                  <a:close/>
                  <a:moveTo>
                    <a:pt x="1486" y="0"/>
                  </a:moveTo>
                  <a:lnTo>
                    <a:pt x="1584" y="3"/>
                  </a:lnTo>
                  <a:lnTo>
                    <a:pt x="1679" y="13"/>
                  </a:lnTo>
                  <a:lnTo>
                    <a:pt x="1773" y="28"/>
                  </a:lnTo>
                  <a:lnTo>
                    <a:pt x="1864" y="49"/>
                  </a:lnTo>
                  <a:lnTo>
                    <a:pt x="1955" y="76"/>
                  </a:lnTo>
                  <a:lnTo>
                    <a:pt x="2042" y="109"/>
                  </a:lnTo>
                  <a:lnTo>
                    <a:pt x="2126" y="146"/>
                  </a:lnTo>
                  <a:lnTo>
                    <a:pt x="2208" y="189"/>
                  </a:lnTo>
                  <a:lnTo>
                    <a:pt x="2286" y="237"/>
                  </a:lnTo>
                  <a:lnTo>
                    <a:pt x="2362" y="289"/>
                  </a:lnTo>
                  <a:lnTo>
                    <a:pt x="2434" y="345"/>
                  </a:lnTo>
                  <a:lnTo>
                    <a:pt x="2503" y="406"/>
                  </a:lnTo>
                  <a:lnTo>
                    <a:pt x="2568" y="472"/>
                  </a:lnTo>
                  <a:lnTo>
                    <a:pt x="2628" y="540"/>
                  </a:lnTo>
                  <a:lnTo>
                    <a:pt x="2684" y="612"/>
                  </a:lnTo>
                  <a:lnTo>
                    <a:pt x="2736" y="688"/>
                  </a:lnTo>
                  <a:lnTo>
                    <a:pt x="2784" y="767"/>
                  </a:lnTo>
                  <a:lnTo>
                    <a:pt x="2827" y="849"/>
                  </a:lnTo>
                  <a:lnTo>
                    <a:pt x="2864" y="933"/>
                  </a:lnTo>
                  <a:lnTo>
                    <a:pt x="2896" y="1021"/>
                  </a:lnTo>
                  <a:lnTo>
                    <a:pt x="2923" y="1112"/>
                  </a:lnTo>
                  <a:lnTo>
                    <a:pt x="2944" y="1203"/>
                  </a:lnTo>
                  <a:lnTo>
                    <a:pt x="2960" y="1297"/>
                  </a:lnTo>
                  <a:lnTo>
                    <a:pt x="2969" y="1393"/>
                  </a:lnTo>
                  <a:lnTo>
                    <a:pt x="2972" y="1491"/>
                  </a:lnTo>
                  <a:lnTo>
                    <a:pt x="2969" y="1589"/>
                  </a:lnTo>
                  <a:lnTo>
                    <a:pt x="2960" y="1685"/>
                  </a:lnTo>
                  <a:lnTo>
                    <a:pt x="2944" y="1779"/>
                  </a:lnTo>
                  <a:lnTo>
                    <a:pt x="2923" y="1870"/>
                  </a:lnTo>
                  <a:lnTo>
                    <a:pt x="2896" y="1961"/>
                  </a:lnTo>
                  <a:lnTo>
                    <a:pt x="2864" y="2049"/>
                  </a:lnTo>
                  <a:lnTo>
                    <a:pt x="2827" y="2133"/>
                  </a:lnTo>
                  <a:lnTo>
                    <a:pt x="2784" y="2215"/>
                  </a:lnTo>
                  <a:lnTo>
                    <a:pt x="2736" y="2294"/>
                  </a:lnTo>
                  <a:lnTo>
                    <a:pt x="2684" y="2370"/>
                  </a:lnTo>
                  <a:lnTo>
                    <a:pt x="2628" y="2442"/>
                  </a:lnTo>
                  <a:lnTo>
                    <a:pt x="2568" y="2510"/>
                  </a:lnTo>
                  <a:lnTo>
                    <a:pt x="2503" y="2576"/>
                  </a:lnTo>
                  <a:lnTo>
                    <a:pt x="2434" y="2637"/>
                  </a:lnTo>
                  <a:lnTo>
                    <a:pt x="2362" y="2693"/>
                  </a:lnTo>
                  <a:lnTo>
                    <a:pt x="2286" y="2745"/>
                  </a:lnTo>
                  <a:lnTo>
                    <a:pt x="2208" y="2793"/>
                  </a:lnTo>
                  <a:lnTo>
                    <a:pt x="2126" y="2836"/>
                  </a:lnTo>
                  <a:lnTo>
                    <a:pt x="2042" y="2873"/>
                  </a:lnTo>
                  <a:lnTo>
                    <a:pt x="1955" y="2906"/>
                  </a:lnTo>
                  <a:lnTo>
                    <a:pt x="1864" y="2933"/>
                  </a:lnTo>
                  <a:lnTo>
                    <a:pt x="1773" y="2954"/>
                  </a:lnTo>
                  <a:lnTo>
                    <a:pt x="1679" y="2969"/>
                  </a:lnTo>
                  <a:lnTo>
                    <a:pt x="1584" y="2979"/>
                  </a:lnTo>
                  <a:lnTo>
                    <a:pt x="1486" y="2982"/>
                  </a:lnTo>
                  <a:lnTo>
                    <a:pt x="1388" y="2979"/>
                  </a:lnTo>
                  <a:lnTo>
                    <a:pt x="1293" y="2969"/>
                  </a:lnTo>
                  <a:lnTo>
                    <a:pt x="1199" y="2954"/>
                  </a:lnTo>
                  <a:lnTo>
                    <a:pt x="1108" y="2933"/>
                  </a:lnTo>
                  <a:lnTo>
                    <a:pt x="1017" y="2906"/>
                  </a:lnTo>
                  <a:lnTo>
                    <a:pt x="930" y="2873"/>
                  </a:lnTo>
                  <a:lnTo>
                    <a:pt x="846" y="2836"/>
                  </a:lnTo>
                  <a:lnTo>
                    <a:pt x="764" y="2793"/>
                  </a:lnTo>
                  <a:lnTo>
                    <a:pt x="686" y="2745"/>
                  </a:lnTo>
                  <a:lnTo>
                    <a:pt x="610" y="2693"/>
                  </a:lnTo>
                  <a:lnTo>
                    <a:pt x="538" y="2637"/>
                  </a:lnTo>
                  <a:lnTo>
                    <a:pt x="469" y="2576"/>
                  </a:lnTo>
                  <a:lnTo>
                    <a:pt x="404" y="2510"/>
                  </a:lnTo>
                  <a:lnTo>
                    <a:pt x="344" y="2442"/>
                  </a:lnTo>
                  <a:lnTo>
                    <a:pt x="288" y="2370"/>
                  </a:lnTo>
                  <a:lnTo>
                    <a:pt x="236" y="2294"/>
                  </a:lnTo>
                  <a:lnTo>
                    <a:pt x="188" y="2215"/>
                  </a:lnTo>
                  <a:lnTo>
                    <a:pt x="145" y="2133"/>
                  </a:lnTo>
                  <a:lnTo>
                    <a:pt x="108" y="2049"/>
                  </a:lnTo>
                  <a:lnTo>
                    <a:pt x="76" y="1961"/>
                  </a:lnTo>
                  <a:lnTo>
                    <a:pt x="49" y="1870"/>
                  </a:lnTo>
                  <a:lnTo>
                    <a:pt x="28" y="1779"/>
                  </a:lnTo>
                  <a:lnTo>
                    <a:pt x="12" y="1685"/>
                  </a:lnTo>
                  <a:lnTo>
                    <a:pt x="3" y="1589"/>
                  </a:lnTo>
                  <a:lnTo>
                    <a:pt x="0" y="1491"/>
                  </a:lnTo>
                  <a:lnTo>
                    <a:pt x="3" y="1393"/>
                  </a:lnTo>
                  <a:lnTo>
                    <a:pt x="12" y="1297"/>
                  </a:lnTo>
                  <a:lnTo>
                    <a:pt x="28" y="1203"/>
                  </a:lnTo>
                  <a:lnTo>
                    <a:pt x="49" y="1112"/>
                  </a:lnTo>
                  <a:lnTo>
                    <a:pt x="76" y="1021"/>
                  </a:lnTo>
                  <a:lnTo>
                    <a:pt x="108" y="933"/>
                  </a:lnTo>
                  <a:lnTo>
                    <a:pt x="145" y="849"/>
                  </a:lnTo>
                  <a:lnTo>
                    <a:pt x="188" y="767"/>
                  </a:lnTo>
                  <a:lnTo>
                    <a:pt x="236" y="688"/>
                  </a:lnTo>
                  <a:lnTo>
                    <a:pt x="288" y="612"/>
                  </a:lnTo>
                  <a:lnTo>
                    <a:pt x="344" y="540"/>
                  </a:lnTo>
                  <a:lnTo>
                    <a:pt x="404" y="472"/>
                  </a:lnTo>
                  <a:lnTo>
                    <a:pt x="469" y="406"/>
                  </a:lnTo>
                  <a:lnTo>
                    <a:pt x="538" y="345"/>
                  </a:lnTo>
                  <a:lnTo>
                    <a:pt x="610" y="289"/>
                  </a:lnTo>
                  <a:lnTo>
                    <a:pt x="686" y="237"/>
                  </a:lnTo>
                  <a:lnTo>
                    <a:pt x="764" y="189"/>
                  </a:lnTo>
                  <a:lnTo>
                    <a:pt x="846" y="146"/>
                  </a:lnTo>
                  <a:lnTo>
                    <a:pt x="930" y="109"/>
                  </a:lnTo>
                  <a:lnTo>
                    <a:pt x="1017" y="76"/>
                  </a:lnTo>
                  <a:lnTo>
                    <a:pt x="1108" y="49"/>
                  </a:lnTo>
                  <a:lnTo>
                    <a:pt x="1199" y="28"/>
                  </a:lnTo>
                  <a:lnTo>
                    <a:pt x="1293" y="13"/>
                  </a:lnTo>
                  <a:lnTo>
                    <a:pt x="1388" y="3"/>
                  </a:lnTo>
                  <a:lnTo>
                    <a:pt x="14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69"/>
            <p:cNvSpPr>
              <a:spLocks noEditPoints="1"/>
            </p:cNvSpPr>
            <p:nvPr/>
          </p:nvSpPr>
          <p:spPr bwMode="auto">
            <a:xfrm>
              <a:off x="9301163" y="2130425"/>
              <a:ext cx="128588" cy="127000"/>
            </a:xfrm>
            <a:custGeom>
              <a:avLst/>
              <a:gdLst>
                <a:gd name="T0" fmla="*/ 357 w 800"/>
                <a:gd name="T1" fmla="*/ 117 h 802"/>
                <a:gd name="T2" fmla="*/ 278 w 800"/>
                <a:gd name="T3" fmla="*/ 140 h 802"/>
                <a:gd name="T4" fmla="*/ 212 w 800"/>
                <a:gd name="T5" fmla="*/ 184 h 802"/>
                <a:gd name="T6" fmla="*/ 160 w 800"/>
                <a:gd name="T7" fmla="*/ 244 h 802"/>
                <a:gd name="T8" fmla="*/ 126 w 800"/>
                <a:gd name="T9" fmla="*/ 318 h 802"/>
                <a:gd name="T10" fmla="*/ 114 w 800"/>
                <a:gd name="T11" fmla="*/ 401 h 802"/>
                <a:gd name="T12" fmla="*/ 126 w 800"/>
                <a:gd name="T13" fmla="*/ 484 h 802"/>
                <a:gd name="T14" fmla="*/ 160 w 800"/>
                <a:gd name="T15" fmla="*/ 558 h 802"/>
                <a:gd name="T16" fmla="*/ 212 w 800"/>
                <a:gd name="T17" fmla="*/ 618 h 802"/>
                <a:gd name="T18" fmla="*/ 278 w 800"/>
                <a:gd name="T19" fmla="*/ 662 h 802"/>
                <a:gd name="T20" fmla="*/ 357 w 800"/>
                <a:gd name="T21" fmla="*/ 685 h 802"/>
                <a:gd name="T22" fmla="*/ 443 w 800"/>
                <a:gd name="T23" fmla="*/ 685 h 802"/>
                <a:gd name="T24" fmla="*/ 522 w 800"/>
                <a:gd name="T25" fmla="*/ 662 h 802"/>
                <a:gd name="T26" fmla="*/ 588 w 800"/>
                <a:gd name="T27" fmla="*/ 618 h 802"/>
                <a:gd name="T28" fmla="*/ 640 w 800"/>
                <a:gd name="T29" fmla="*/ 558 h 802"/>
                <a:gd name="T30" fmla="*/ 674 w 800"/>
                <a:gd name="T31" fmla="*/ 484 h 802"/>
                <a:gd name="T32" fmla="*/ 686 w 800"/>
                <a:gd name="T33" fmla="*/ 401 h 802"/>
                <a:gd name="T34" fmla="*/ 674 w 800"/>
                <a:gd name="T35" fmla="*/ 318 h 802"/>
                <a:gd name="T36" fmla="*/ 640 w 800"/>
                <a:gd name="T37" fmla="*/ 244 h 802"/>
                <a:gd name="T38" fmla="*/ 588 w 800"/>
                <a:gd name="T39" fmla="*/ 184 h 802"/>
                <a:gd name="T40" fmla="*/ 522 w 800"/>
                <a:gd name="T41" fmla="*/ 140 h 802"/>
                <a:gd name="T42" fmla="*/ 443 w 800"/>
                <a:gd name="T43" fmla="*/ 117 h 802"/>
                <a:gd name="T44" fmla="*/ 400 w 800"/>
                <a:gd name="T45" fmla="*/ 0 h 802"/>
                <a:gd name="T46" fmla="*/ 499 w 800"/>
                <a:gd name="T47" fmla="*/ 12 h 802"/>
                <a:gd name="T48" fmla="*/ 589 w 800"/>
                <a:gd name="T49" fmla="*/ 47 h 802"/>
                <a:gd name="T50" fmla="*/ 666 w 800"/>
                <a:gd name="T51" fmla="*/ 101 h 802"/>
                <a:gd name="T52" fmla="*/ 729 w 800"/>
                <a:gd name="T53" fmla="*/ 171 h 802"/>
                <a:gd name="T54" fmla="*/ 773 w 800"/>
                <a:gd name="T55" fmla="*/ 255 h 802"/>
                <a:gd name="T56" fmla="*/ 797 w 800"/>
                <a:gd name="T57" fmla="*/ 350 h 802"/>
                <a:gd name="T58" fmla="*/ 797 w 800"/>
                <a:gd name="T59" fmla="*/ 452 h 802"/>
                <a:gd name="T60" fmla="*/ 773 w 800"/>
                <a:gd name="T61" fmla="*/ 547 h 802"/>
                <a:gd name="T62" fmla="*/ 729 w 800"/>
                <a:gd name="T63" fmla="*/ 631 h 802"/>
                <a:gd name="T64" fmla="*/ 666 w 800"/>
                <a:gd name="T65" fmla="*/ 701 h 802"/>
                <a:gd name="T66" fmla="*/ 589 w 800"/>
                <a:gd name="T67" fmla="*/ 755 h 802"/>
                <a:gd name="T68" fmla="*/ 499 w 800"/>
                <a:gd name="T69" fmla="*/ 790 h 802"/>
                <a:gd name="T70" fmla="*/ 400 w 800"/>
                <a:gd name="T71" fmla="*/ 802 h 802"/>
                <a:gd name="T72" fmla="*/ 301 w 800"/>
                <a:gd name="T73" fmla="*/ 790 h 802"/>
                <a:gd name="T74" fmla="*/ 211 w 800"/>
                <a:gd name="T75" fmla="*/ 755 h 802"/>
                <a:gd name="T76" fmla="*/ 134 w 800"/>
                <a:gd name="T77" fmla="*/ 701 h 802"/>
                <a:gd name="T78" fmla="*/ 71 w 800"/>
                <a:gd name="T79" fmla="*/ 631 h 802"/>
                <a:gd name="T80" fmla="*/ 27 w 800"/>
                <a:gd name="T81" fmla="*/ 547 h 802"/>
                <a:gd name="T82" fmla="*/ 3 w 800"/>
                <a:gd name="T83" fmla="*/ 452 h 802"/>
                <a:gd name="T84" fmla="*/ 3 w 800"/>
                <a:gd name="T85" fmla="*/ 350 h 802"/>
                <a:gd name="T86" fmla="*/ 27 w 800"/>
                <a:gd name="T87" fmla="*/ 255 h 802"/>
                <a:gd name="T88" fmla="*/ 71 w 800"/>
                <a:gd name="T89" fmla="*/ 171 h 802"/>
                <a:gd name="T90" fmla="*/ 134 w 800"/>
                <a:gd name="T91" fmla="*/ 101 h 802"/>
                <a:gd name="T92" fmla="*/ 211 w 800"/>
                <a:gd name="T93" fmla="*/ 47 h 802"/>
                <a:gd name="T94" fmla="*/ 301 w 800"/>
                <a:gd name="T95" fmla="*/ 12 h 802"/>
                <a:gd name="T96" fmla="*/ 400 w 800"/>
                <a:gd name="T97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0" h="802">
                  <a:moveTo>
                    <a:pt x="400" y="114"/>
                  </a:moveTo>
                  <a:lnTo>
                    <a:pt x="357" y="117"/>
                  </a:lnTo>
                  <a:lnTo>
                    <a:pt x="317" y="126"/>
                  </a:lnTo>
                  <a:lnTo>
                    <a:pt x="278" y="140"/>
                  </a:lnTo>
                  <a:lnTo>
                    <a:pt x="243" y="160"/>
                  </a:lnTo>
                  <a:lnTo>
                    <a:pt x="212" y="184"/>
                  </a:lnTo>
                  <a:lnTo>
                    <a:pt x="184" y="212"/>
                  </a:lnTo>
                  <a:lnTo>
                    <a:pt x="160" y="244"/>
                  </a:lnTo>
                  <a:lnTo>
                    <a:pt x="140" y="279"/>
                  </a:lnTo>
                  <a:lnTo>
                    <a:pt x="126" y="318"/>
                  </a:lnTo>
                  <a:lnTo>
                    <a:pt x="117" y="358"/>
                  </a:lnTo>
                  <a:lnTo>
                    <a:pt x="114" y="401"/>
                  </a:lnTo>
                  <a:lnTo>
                    <a:pt x="117" y="444"/>
                  </a:lnTo>
                  <a:lnTo>
                    <a:pt x="126" y="484"/>
                  </a:lnTo>
                  <a:lnTo>
                    <a:pt x="140" y="523"/>
                  </a:lnTo>
                  <a:lnTo>
                    <a:pt x="160" y="558"/>
                  </a:lnTo>
                  <a:lnTo>
                    <a:pt x="184" y="590"/>
                  </a:lnTo>
                  <a:lnTo>
                    <a:pt x="212" y="618"/>
                  </a:lnTo>
                  <a:lnTo>
                    <a:pt x="243" y="642"/>
                  </a:lnTo>
                  <a:lnTo>
                    <a:pt x="278" y="662"/>
                  </a:lnTo>
                  <a:lnTo>
                    <a:pt x="317" y="676"/>
                  </a:lnTo>
                  <a:lnTo>
                    <a:pt x="357" y="685"/>
                  </a:lnTo>
                  <a:lnTo>
                    <a:pt x="400" y="688"/>
                  </a:lnTo>
                  <a:lnTo>
                    <a:pt x="443" y="685"/>
                  </a:lnTo>
                  <a:lnTo>
                    <a:pt x="483" y="676"/>
                  </a:lnTo>
                  <a:lnTo>
                    <a:pt x="522" y="662"/>
                  </a:lnTo>
                  <a:lnTo>
                    <a:pt x="557" y="642"/>
                  </a:lnTo>
                  <a:lnTo>
                    <a:pt x="588" y="618"/>
                  </a:lnTo>
                  <a:lnTo>
                    <a:pt x="616" y="590"/>
                  </a:lnTo>
                  <a:lnTo>
                    <a:pt x="640" y="558"/>
                  </a:lnTo>
                  <a:lnTo>
                    <a:pt x="660" y="523"/>
                  </a:lnTo>
                  <a:lnTo>
                    <a:pt x="674" y="484"/>
                  </a:lnTo>
                  <a:lnTo>
                    <a:pt x="683" y="444"/>
                  </a:lnTo>
                  <a:lnTo>
                    <a:pt x="686" y="401"/>
                  </a:lnTo>
                  <a:lnTo>
                    <a:pt x="683" y="358"/>
                  </a:lnTo>
                  <a:lnTo>
                    <a:pt x="674" y="318"/>
                  </a:lnTo>
                  <a:lnTo>
                    <a:pt x="660" y="279"/>
                  </a:lnTo>
                  <a:lnTo>
                    <a:pt x="640" y="244"/>
                  </a:lnTo>
                  <a:lnTo>
                    <a:pt x="616" y="212"/>
                  </a:lnTo>
                  <a:lnTo>
                    <a:pt x="588" y="184"/>
                  </a:lnTo>
                  <a:lnTo>
                    <a:pt x="557" y="160"/>
                  </a:lnTo>
                  <a:lnTo>
                    <a:pt x="522" y="140"/>
                  </a:lnTo>
                  <a:lnTo>
                    <a:pt x="483" y="126"/>
                  </a:lnTo>
                  <a:lnTo>
                    <a:pt x="443" y="117"/>
                  </a:lnTo>
                  <a:lnTo>
                    <a:pt x="400" y="114"/>
                  </a:lnTo>
                  <a:close/>
                  <a:moveTo>
                    <a:pt x="400" y="0"/>
                  </a:moveTo>
                  <a:lnTo>
                    <a:pt x="451" y="3"/>
                  </a:lnTo>
                  <a:lnTo>
                    <a:pt x="499" y="12"/>
                  </a:lnTo>
                  <a:lnTo>
                    <a:pt x="546" y="27"/>
                  </a:lnTo>
                  <a:lnTo>
                    <a:pt x="589" y="47"/>
                  </a:lnTo>
                  <a:lnTo>
                    <a:pt x="630" y="71"/>
                  </a:lnTo>
                  <a:lnTo>
                    <a:pt x="666" y="101"/>
                  </a:lnTo>
                  <a:lnTo>
                    <a:pt x="699" y="134"/>
                  </a:lnTo>
                  <a:lnTo>
                    <a:pt x="729" y="171"/>
                  </a:lnTo>
                  <a:lnTo>
                    <a:pt x="753" y="211"/>
                  </a:lnTo>
                  <a:lnTo>
                    <a:pt x="773" y="255"/>
                  </a:lnTo>
                  <a:lnTo>
                    <a:pt x="788" y="302"/>
                  </a:lnTo>
                  <a:lnTo>
                    <a:pt x="797" y="350"/>
                  </a:lnTo>
                  <a:lnTo>
                    <a:pt x="800" y="401"/>
                  </a:lnTo>
                  <a:lnTo>
                    <a:pt x="797" y="452"/>
                  </a:lnTo>
                  <a:lnTo>
                    <a:pt x="788" y="500"/>
                  </a:lnTo>
                  <a:lnTo>
                    <a:pt x="773" y="547"/>
                  </a:lnTo>
                  <a:lnTo>
                    <a:pt x="753" y="591"/>
                  </a:lnTo>
                  <a:lnTo>
                    <a:pt x="729" y="631"/>
                  </a:lnTo>
                  <a:lnTo>
                    <a:pt x="699" y="668"/>
                  </a:lnTo>
                  <a:lnTo>
                    <a:pt x="666" y="701"/>
                  </a:lnTo>
                  <a:lnTo>
                    <a:pt x="630" y="731"/>
                  </a:lnTo>
                  <a:lnTo>
                    <a:pt x="589" y="755"/>
                  </a:lnTo>
                  <a:lnTo>
                    <a:pt x="546" y="775"/>
                  </a:lnTo>
                  <a:lnTo>
                    <a:pt x="499" y="790"/>
                  </a:lnTo>
                  <a:lnTo>
                    <a:pt x="451" y="799"/>
                  </a:lnTo>
                  <a:lnTo>
                    <a:pt x="400" y="802"/>
                  </a:lnTo>
                  <a:lnTo>
                    <a:pt x="349" y="799"/>
                  </a:lnTo>
                  <a:lnTo>
                    <a:pt x="301" y="790"/>
                  </a:lnTo>
                  <a:lnTo>
                    <a:pt x="254" y="775"/>
                  </a:lnTo>
                  <a:lnTo>
                    <a:pt x="211" y="755"/>
                  </a:lnTo>
                  <a:lnTo>
                    <a:pt x="170" y="731"/>
                  </a:lnTo>
                  <a:lnTo>
                    <a:pt x="134" y="701"/>
                  </a:lnTo>
                  <a:lnTo>
                    <a:pt x="101" y="668"/>
                  </a:lnTo>
                  <a:lnTo>
                    <a:pt x="71" y="631"/>
                  </a:lnTo>
                  <a:lnTo>
                    <a:pt x="47" y="591"/>
                  </a:lnTo>
                  <a:lnTo>
                    <a:pt x="27" y="547"/>
                  </a:lnTo>
                  <a:lnTo>
                    <a:pt x="12" y="500"/>
                  </a:lnTo>
                  <a:lnTo>
                    <a:pt x="3" y="452"/>
                  </a:lnTo>
                  <a:lnTo>
                    <a:pt x="0" y="401"/>
                  </a:lnTo>
                  <a:lnTo>
                    <a:pt x="3" y="350"/>
                  </a:lnTo>
                  <a:lnTo>
                    <a:pt x="12" y="302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1" y="171"/>
                  </a:lnTo>
                  <a:lnTo>
                    <a:pt x="101" y="134"/>
                  </a:lnTo>
                  <a:lnTo>
                    <a:pt x="134" y="101"/>
                  </a:lnTo>
                  <a:lnTo>
                    <a:pt x="170" y="71"/>
                  </a:lnTo>
                  <a:lnTo>
                    <a:pt x="211" y="47"/>
                  </a:lnTo>
                  <a:lnTo>
                    <a:pt x="254" y="27"/>
                  </a:lnTo>
                  <a:lnTo>
                    <a:pt x="301" y="12"/>
                  </a:lnTo>
                  <a:lnTo>
                    <a:pt x="349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70"/>
            <p:cNvSpPr>
              <a:spLocks noEditPoints="1"/>
            </p:cNvSpPr>
            <p:nvPr/>
          </p:nvSpPr>
          <p:spPr bwMode="auto">
            <a:xfrm>
              <a:off x="9129713" y="1957388"/>
              <a:ext cx="471488" cy="473075"/>
            </a:xfrm>
            <a:custGeom>
              <a:avLst/>
              <a:gdLst>
                <a:gd name="T0" fmla="*/ 1313 w 2972"/>
                <a:gd name="T1" fmla="*/ 930 h 2981"/>
                <a:gd name="T2" fmla="*/ 1264 w 2972"/>
                <a:gd name="T3" fmla="*/ 974 h 2981"/>
                <a:gd name="T4" fmla="*/ 592 w 2972"/>
                <a:gd name="T5" fmla="*/ 443 h 2981"/>
                <a:gd name="T6" fmla="*/ 955 w 2972"/>
                <a:gd name="T7" fmla="*/ 1220 h 2981"/>
                <a:gd name="T8" fmla="*/ 960 w 2972"/>
                <a:gd name="T9" fmla="*/ 1296 h 2981"/>
                <a:gd name="T10" fmla="*/ 125 w 2972"/>
                <a:gd name="T11" fmla="*/ 1318 h 2981"/>
                <a:gd name="T12" fmla="*/ 120 w 2972"/>
                <a:gd name="T13" fmla="*/ 1605 h 2981"/>
                <a:gd name="T14" fmla="*/ 952 w 2972"/>
                <a:gd name="T15" fmla="*/ 1675 h 2981"/>
                <a:gd name="T16" fmla="*/ 965 w 2972"/>
                <a:gd name="T17" fmla="*/ 1745 h 2981"/>
                <a:gd name="T18" fmla="*/ 539 w 2972"/>
                <a:gd name="T19" fmla="*/ 2487 h 2981"/>
                <a:gd name="T20" fmla="*/ 1247 w 2972"/>
                <a:gd name="T21" fmla="*/ 2007 h 2981"/>
                <a:gd name="T22" fmla="*/ 1312 w 2972"/>
                <a:gd name="T23" fmla="*/ 2048 h 2981"/>
                <a:gd name="T24" fmla="*/ 1571 w 2972"/>
                <a:gd name="T25" fmla="*/ 2864 h 2981"/>
                <a:gd name="T26" fmla="*/ 1670 w 2972"/>
                <a:gd name="T27" fmla="*/ 2026 h 2981"/>
                <a:gd name="T28" fmla="*/ 1741 w 2972"/>
                <a:gd name="T29" fmla="*/ 2012 h 2981"/>
                <a:gd name="T30" fmla="*/ 2480 w 2972"/>
                <a:gd name="T31" fmla="*/ 2440 h 2981"/>
                <a:gd name="T32" fmla="*/ 2002 w 2972"/>
                <a:gd name="T33" fmla="*/ 1730 h 2981"/>
                <a:gd name="T34" fmla="*/ 2042 w 2972"/>
                <a:gd name="T35" fmla="*/ 1664 h 2981"/>
                <a:gd name="T36" fmla="*/ 2858 w 2972"/>
                <a:gd name="T37" fmla="*/ 1490 h 2981"/>
                <a:gd name="T38" fmla="*/ 2044 w 2972"/>
                <a:gd name="T39" fmla="*/ 1317 h 2981"/>
                <a:gd name="T40" fmla="*/ 2001 w 2972"/>
                <a:gd name="T41" fmla="*/ 1267 h 2981"/>
                <a:gd name="T42" fmla="*/ 2530 w 2972"/>
                <a:gd name="T43" fmla="*/ 594 h 2981"/>
                <a:gd name="T44" fmla="*/ 1755 w 2972"/>
                <a:gd name="T45" fmla="*/ 957 h 2981"/>
                <a:gd name="T46" fmla="*/ 1679 w 2972"/>
                <a:gd name="T47" fmla="*/ 963 h 2981"/>
                <a:gd name="T48" fmla="*/ 1658 w 2972"/>
                <a:gd name="T49" fmla="*/ 125 h 2981"/>
                <a:gd name="T50" fmla="*/ 1627 w 2972"/>
                <a:gd name="T51" fmla="*/ 6 h 2981"/>
                <a:gd name="T52" fmla="*/ 1765 w 2972"/>
                <a:gd name="T53" fmla="*/ 58 h 2981"/>
                <a:gd name="T54" fmla="*/ 2307 w 2972"/>
                <a:gd name="T55" fmla="*/ 271 h 2981"/>
                <a:gd name="T56" fmla="*/ 2480 w 2972"/>
                <a:gd name="T57" fmla="*/ 380 h 2981"/>
                <a:gd name="T58" fmla="*/ 2700 w 2972"/>
                <a:gd name="T59" fmla="*/ 633 h 2981"/>
                <a:gd name="T60" fmla="*/ 2195 w 2972"/>
                <a:gd name="T61" fmla="*/ 1203 h 2981"/>
                <a:gd name="T62" fmla="*/ 2949 w 2972"/>
                <a:gd name="T63" fmla="*/ 1236 h 2981"/>
                <a:gd name="T64" fmla="*/ 2970 w 2972"/>
                <a:gd name="T65" fmla="*/ 1570 h 2981"/>
                <a:gd name="T66" fmla="*/ 2929 w 2972"/>
                <a:gd name="T67" fmla="*/ 1768 h 2981"/>
                <a:gd name="T68" fmla="*/ 2695 w 2972"/>
                <a:gd name="T69" fmla="*/ 2299 h 2981"/>
                <a:gd name="T70" fmla="*/ 2645 w 2972"/>
                <a:gd name="T71" fmla="*/ 2425 h 2981"/>
                <a:gd name="T72" fmla="*/ 2355 w 2972"/>
                <a:gd name="T73" fmla="*/ 2699 h 2981"/>
                <a:gd name="T74" fmla="*/ 2280 w 2972"/>
                <a:gd name="T75" fmla="*/ 2694 h 2981"/>
                <a:gd name="T76" fmla="*/ 1752 w 2972"/>
                <a:gd name="T77" fmla="*/ 2949 h 2981"/>
                <a:gd name="T78" fmla="*/ 1486 w 2972"/>
                <a:gd name="T79" fmla="*/ 2981 h 2981"/>
                <a:gd name="T80" fmla="*/ 1218 w 2972"/>
                <a:gd name="T81" fmla="*/ 2949 h 2981"/>
                <a:gd name="T82" fmla="*/ 692 w 2972"/>
                <a:gd name="T83" fmla="*/ 2694 h 2981"/>
                <a:gd name="T84" fmla="*/ 617 w 2972"/>
                <a:gd name="T85" fmla="*/ 2699 h 2981"/>
                <a:gd name="T86" fmla="*/ 329 w 2972"/>
                <a:gd name="T87" fmla="*/ 2426 h 2981"/>
                <a:gd name="T88" fmla="*/ 277 w 2972"/>
                <a:gd name="T89" fmla="*/ 2301 h 2981"/>
                <a:gd name="T90" fmla="*/ 43 w 2972"/>
                <a:gd name="T91" fmla="*/ 1767 h 2981"/>
                <a:gd name="T92" fmla="*/ 2 w 2972"/>
                <a:gd name="T93" fmla="*/ 1570 h 2981"/>
                <a:gd name="T94" fmla="*/ 23 w 2972"/>
                <a:gd name="T95" fmla="*/ 1234 h 2981"/>
                <a:gd name="T96" fmla="*/ 777 w 2972"/>
                <a:gd name="T97" fmla="*/ 1203 h 2981"/>
                <a:gd name="T98" fmla="*/ 272 w 2972"/>
                <a:gd name="T99" fmla="*/ 633 h 2981"/>
                <a:gd name="T100" fmla="*/ 491 w 2972"/>
                <a:gd name="T101" fmla="*/ 382 h 2981"/>
                <a:gd name="T102" fmla="*/ 662 w 2972"/>
                <a:gd name="T103" fmla="*/ 271 h 2981"/>
                <a:gd name="T104" fmla="*/ 1202 w 2972"/>
                <a:gd name="T105" fmla="*/ 58 h 2981"/>
                <a:gd name="T106" fmla="*/ 1342 w 2972"/>
                <a:gd name="T107" fmla="*/ 6 h 2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72" h="2981">
                  <a:moveTo>
                    <a:pt x="1486" y="113"/>
                  </a:moveTo>
                  <a:lnTo>
                    <a:pt x="1401" y="116"/>
                  </a:lnTo>
                  <a:lnTo>
                    <a:pt x="1315" y="125"/>
                  </a:lnTo>
                  <a:lnTo>
                    <a:pt x="1315" y="917"/>
                  </a:lnTo>
                  <a:lnTo>
                    <a:pt x="1313" y="930"/>
                  </a:lnTo>
                  <a:lnTo>
                    <a:pt x="1309" y="943"/>
                  </a:lnTo>
                  <a:lnTo>
                    <a:pt x="1302" y="954"/>
                  </a:lnTo>
                  <a:lnTo>
                    <a:pt x="1293" y="963"/>
                  </a:lnTo>
                  <a:lnTo>
                    <a:pt x="1280" y="969"/>
                  </a:lnTo>
                  <a:lnTo>
                    <a:pt x="1264" y="974"/>
                  </a:lnTo>
                  <a:lnTo>
                    <a:pt x="1247" y="973"/>
                  </a:lnTo>
                  <a:lnTo>
                    <a:pt x="1231" y="968"/>
                  </a:lnTo>
                  <a:lnTo>
                    <a:pt x="1217" y="957"/>
                  </a:lnTo>
                  <a:lnTo>
                    <a:pt x="646" y="401"/>
                  </a:lnTo>
                  <a:lnTo>
                    <a:pt x="592" y="443"/>
                  </a:lnTo>
                  <a:lnTo>
                    <a:pt x="541" y="490"/>
                  </a:lnTo>
                  <a:lnTo>
                    <a:pt x="492" y="540"/>
                  </a:lnTo>
                  <a:lnTo>
                    <a:pt x="446" y="592"/>
                  </a:lnTo>
                  <a:lnTo>
                    <a:pt x="400" y="648"/>
                  </a:lnTo>
                  <a:lnTo>
                    <a:pt x="955" y="1220"/>
                  </a:lnTo>
                  <a:lnTo>
                    <a:pt x="965" y="1235"/>
                  </a:lnTo>
                  <a:lnTo>
                    <a:pt x="970" y="1250"/>
                  </a:lnTo>
                  <a:lnTo>
                    <a:pt x="972" y="1267"/>
                  </a:lnTo>
                  <a:lnTo>
                    <a:pt x="966" y="1284"/>
                  </a:lnTo>
                  <a:lnTo>
                    <a:pt x="960" y="1296"/>
                  </a:lnTo>
                  <a:lnTo>
                    <a:pt x="952" y="1305"/>
                  </a:lnTo>
                  <a:lnTo>
                    <a:pt x="940" y="1313"/>
                  </a:lnTo>
                  <a:lnTo>
                    <a:pt x="928" y="1317"/>
                  </a:lnTo>
                  <a:lnTo>
                    <a:pt x="914" y="1318"/>
                  </a:lnTo>
                  <a:lnTo>
                    <a:pt x="125" y="1318"/>
                  </a:lnTo>
                  <a:lnTo>
                    <a:pt x="120" y="1375"/>
                  </a:lnTo>
                  <a:lnTo>
                    <a:pt x="116" y="1433"/>
                  </a:lnTo>
                  <a:lnTo>
                    <a:pt x="114" y="1490"/>
                  </a:lnTo>
                  <a:lnTo>
                    <a:pt x="116" y="1547"/>
                  </a:lnTo>
                  <a:lnTo>
                    <a:pt x="120" y="1605"/>
                  </a:lnTo>
                  <a:lnTo>
                    <a:pt x="125" y="1662"/>
                  </a:lnTo>
                  <a:lnTo>
                    <a:pt x="914" y="1662"/>
                  </a:lnTo>
                  <a:lnTo>
                    <a:pt x="928" y="1663"/>
                  </a:lnTo>
                  <a:lnTo>
                    <a:pt x="940" y="1667"/>
                  </a:lnTo>
                  <a:lnTo>
                    <a:pt x="952" y="1675"/>
                  </a:lnTo>
                  <a:lnTo>
                    <a:pt x="960" y="1684"/>
                  </a:lnTo>
                  <a:lnTo>
                    <a:pt x="966" y="1696"/>
                  </a:lnTo>
                  <a:lnTo>
                    <a:pt x="972" y="1713"/>
                  </a:lnTo>
                  <a:lnTo>
                    <a:pt x="970" y="1730"/>
                  </a:lnTo>
                  <a:lnTo>
                    <a:pt x="965" y="1745"/>
                  </a:lnTo>
                  <a:lnTo>
                    <a:pt x="955" y="1760"/>
                  </a:lnTo>
                  <a:lnTo>
                    <a:pt x="400" y="2333"/>
                  </a:lnTo>
                  <a:lnTo>
                    <a:pt x="442" y="2386"/>
                  </a:lnTo>
                  <a:lnTo>
                    <a:pt x="489" y="2438"/>
                  </a:lnTo>
                  <a:lnTo>
                    <a:pt x="539" y="2487"/>
                  </a:lnTo>
                  <a:lnTo>
                    <a:pt x="591" y="2533"/>
                  </a:lnTo>
                  <a:lnTo>
                    <a:pt x="646" y="2579"/>
                  </a:lnTo>
                  <a:lnTo>
                    <a:pt x="1217" y="2024"/>
                  </a:lnTo>
                  <a:lnTo>
                    <a:pt x="1231" y="2012"/>
                  </a:lnTo>
                  <a:lnTo>
                    <a:pt x="1247" y="2007"/>
                  </a:lnTo>
                  <a:lnTo>
                    <a:pt x="1264" y="2006"/>
                  </a:lnTo>
                  <a:lnTo>
                    <a:pt x="1280" y="2011"/>
                  </a:lnTo>
                  <a:lnTo>
                    <a:pt x="1295" y="2022"/>
                  </a:lnTo>
                  <a:lnTo>
                    <a:pt x="1306" y="2033"/>
                  </a:lnTo>
                  <a:lnTo>
                    <a:pt x="1312" y="2048"/>
                  </a:lnTo>
                  <a:lnTo>
                    <a:pt x="1315" y="2063"/>
                  </a:lnTo>
                  <a:lnTo>
                    <a:pt x="1315" y="2855"/>
                  </a:lnTo>
                  <a:lnTo>
                    <a:pt x="1401" y="2864"/>
                  </a:lnTo>
                  <a:lnTo>
                    <a:pt x="1486" y="2867"/>
                  </a:lnTo>
                  <a:lnTo>
                    <a:pt x="1571" y="2864"/>
                  </a:lnTo>
                  <a:lnTo>
                    <a:pt x="1658" y="2855"/>
                  </a:lnTo>
                  <a:lnTo>
                    <a:pt x="1658" y="2063"/>
                  </a:lnTo>
                  <a:lnTo>
                    <a:pt x="1659" y="2050"/>
                  </a:lnTo>
                  <a:lnTo>
                    <a:pt x="1663" y="2037"/>
                  </a:lnTo>
                  <a:lnTo>
                    <a:pt x="1670" y="2026"/>
                  </a:lnTo>
                  <a:lnTo>
                    <a:pt x="1679" y="2017"/>
                  </a:lnTo>
                  <a:lnTo>
                    <a:pt x="1692" y="2011"/>
                  </a:lnTo>
                  <a:lnTo>
                    <a:pt x="1708" y="2006"/>
                  </a:lnTo>
                  <a:lnTo>
                    <a:pt x="1725" y="2007"/>
                  </a:lnTo>
                  <a:lnTo>
                    <a:pt x="1741" y="2012"/>
                  </a:lnTo>
                  <a:lnTo>
                    <a:pt x="1755" y="2024"/>
                  </a:lnTo>
                  <a:lnTo>
                    <a:pt x="2327" y="2579"/>
                  </a:lnTo>
                  <a:lnTo>
                    <a:pt x="2380" y="2537"/>
                  </a:lnTo>
                  <a:lnTo>
                    <a:pt x="2431" y="2490"/>
                  </a:lnTo>
                  <a:lnTo>
                    <a:pt x="2480" y="2440"/>
                  </a:lnTo>
                  <a:lnTo>
                    <a:pt x="2526" y="2388"/>
                  </a:lnTo>
                  <a:lnTo>
                    <a:pt x="2572" y="2333"/>
                  </a:lnTo>
                  <a:lnTo>
                    <a:pt x="2018" y="1760"/>
                  </a:lnTo>
                  <a:lnTo>
                    <a:pt x="2007" y="1745"/>
                  </a:lnTo>
                  <a:lnTo>
                    <a:pt x="2002" y="1730"/>
                  </a:lnTo>
                  <a:lnTo>
                    <a:pt x="2001" y="1713"/>
                  </a:lnTo>
                  <a:lnTo>
                    <a:pt x="2006" y="1696"/>
                  </a:lnTo>
                  <a:lnTo>
                    <a:pt x="2016" y="1682"/>
                  </a:lnTo>
                  <a:lnTo>
                    <a:pt x="2028" y="1670"/>
                  </a:lnTo>
                  <a:lnTo>
                    <a:pt x="2042" y="1664"/>
                  </a:lnTo>
                  <a:lnTo>
                    <a:pt x="2058" y="1662"/>
                  </a:lnTo>
                  <a:lnTo>
                    <a:pt x="2847" y="1662"/>
                  </a:lnTo>
                  <a:lnTo>
                    <a:pt x="2852" y="1605"/>
                  </a:lnTo>
                  <a:lnTo>
                    <a:pt x="2856" y="1547"/>
                  </a:lnTo>
                  <a:lnTo>
                    <a:pt x="2858" y="1490"/>
                  </a:lnTo>
                  <a:lnTo>
                    <a:pt x="2856" y="1433"/>
                  </a:lnTo>
                  <a:lnTo>
                    <a:pt x="2852" y="1375"/>
                  </a:lnTo>
                  <a:lnTo>
                    <a:pt x="2847" y="1318"/>
                  </a:lnTo>
                  <a:lnTo>
                    <a:pt x="2058" y="1318"/>
                  </a:lnTo>
                  <a:lnTo>
                    <a:pt x="2044" y="1317"/>
                  </a:lnTo>
                  <a:lnTo>
                    <a:pt x="2032" y="1313"/>
                  </a:lnTo>
                  <a:lnTo>
                    <a:pt x="2020" y="1305"/>
                  </a:lnTo>
                  <a:lnTo>
                    <a:pt x="2012" y="1296"/>
                  </a:lnTo>
                  <a:lnTo>
                    <a:pt x="2006" y="1284"/>
                  </a:lnTo>
                  <a:lnTo>
                    <a:pt x="2001" y="1267"/>
                  </a:lnTo>
                  <a:lnTo>
                    <a:pt x="2002" y="1250"/>
                  </a:lnTo>
                  <a:lnTo>
                    <a:pt x="2007" y="1235"/>
                  </a:lnTo>
                  <a:lnTo>
                    <a:pt x="2018" y="1220"/>
                  </a:lnTo>
                  <a:lnTo>
                    <a:pt x="2572" y="648"/>
                  </a:lnTo>
                  <a:lnTo>
                    <a:pt x="2530" y="594"/>
                  </a:lnTo>
                  <a:lnTo>
                    <a:pt x="2483" y="542"/>
                  </a:lnTo>
                  <a:lnTo>
                    <a:pt x="2433" y="493"/>
                  </a:lnTo>
                  <a:lnTo>
                    <a:pt x="2381" y="447"/>
                  </a:lnTo>
                  <a:lnTo>
                    <a:pt x="2327" y="401"/>
                  </a:lnTo>
                  <a:lnTo>
                    <a:pt x="1755" y="957"/>
                  </a:lnTo>
                  <a:lnTo>
                    <a:pt x="1741" y="968"/>
                  </a:lnTo>
                  <a:lnTo>
                    <a:pt x="1725" y="973"/>
                  </a:lnTo>
                  <a:lnTo>
                    <a:pt x="1708" y="974"/>
                  </a:lnTo>
                  <a:lnTo>
                    <a:pt x="1692" y="969"/>
                  </a:lnTo>
                  <a:lnTo>
                    <a:pt x="1679" y="963"/>
                  </a:lnTo>
                  <a:lnTo>
                    <a:pt x="1670" y="954"/>
                  </a:lnTo>
                  <a:lnTo>
                    <a:pt x="1663" y="943"/>
                  </a:lnTo>
                  <a:lnTo>
                    <a:pt x="1659" y="930"/>
                  </a:lnTo>
                  <a:lnTo>
                    <a:pt x="1658" y="917"/>
                  </a:lnTo>
                  <a:lnTo>
                    <a:pt x="1658" y="125"/>
                  </a:lnTo>
                  <a:lnTo>
                    <a:pt x="1571" y="116"/>
                  </a:lnTo>
                  <a:lnTo>
                    <a:pt x="1486" y="113"/>
                  </a:lnTo>
                  <a:close/>
                  <a:moveTo>
                    <a:pt x="1437" y="0"/>
                  </a:moveTo>
                  <a:lnTo>
                    <a:pt x="1533" y="0"/>
                  </a:lnTo>
                  <a:lnTo>
                    <a:pt x="1627" y="6"/>
                  </a:lnTo>
                  <a:lnTo>
                    <a:pt x="1721" y="16"/>
                  </a:lnTo>
                  <a:lnTo>
                    <a:pt x="1736" y="22"/>
                  </a:lnTo>
                  <a:lnTo>
                    <a:pt x="1749" y="31"/>
                  </a:lnTo>
                  <a:lnTo>
                    <a:pt x="1758" y="43"/>
                  </a:lnTo>
                  <a:lnTo>
                    <a:pt x="1765" y="58"/>
                  </a:lnTo>
                  <a:lnTo>
                    <a:pt x="1766" y="74"/>
                  </a:lnTo>
                  <a:lnTo>
                    <a:pt x="1766" y="779"/>
                  </a:lnTo>
                  <a:lnTo>
                    <a:pt x="2280" y="286"/>
                  </a:lnTo>
                  <a:lnTo>
                    <a:pt x="2293" y="278"/>
                  </a:lnTo>
                  <a:lnTo>
                    <a:pt x="2307" y="271"/>
                  </a:lnTo>
                  <a:lnTo>
                    <a:pt x="2324" y="270"/>
                  </a:lnTo>
                  <a:lnTo>
                    <a:pt x="2340" y="272"/>
                  </a:lnTo>
                  <a:lnTo>
                    <a:pt x="2355" y="281"/>
                  </a:lnTo>
                  <a:lnTo>
                    <a:pt x="2418" y="328"/>
                  </a:lnTo>
                  <a:lnTo>
                    <a:pt x="2480" y="380"/>
                  </a:lnTo>
                  <a:lnTo>
                    <a:pt x="2537" y="434"/>
                  </a:lnTo>
                  <a:lnTo>
                    <a:pt x="2591" y="492"/>
                  </a:lnTo>
                  <a:lnTo>
                    <a:pt x="2643" y="554"/>
                  </a:lnTo>
                  <a:lnTo>
                    <a:pt x="2692" y="619"/>
                  </a:lnTo>
                  <a:lnTo>
                    <a:pt x="2700" y="633"/>
                  </a:lnTo>
                  <a:lnTo>
                    <a:pt x="2702" y="648"/>
                  </a:lnTo>
                  <a:lnTo>
                    <a:pt x="2701" y="663"/>
                  </a:lnTo>
                  <a:lnTo>
                    <a:pt x="2695" y="679"/>
                  </a:lnTo>
                  <a:lnTo>
                    <a:pt x="2687" y="694"/>
                  </a:lnTo>
                  <a:lnTo>
                    <a:pt x="2195" y="1203"/>
                  </a:lnTo>
                  <a:lnTo>
                    <a:pt x="2897" y="1203"/>
                  </a:lnTo>
                  <a:lnTo>
                    <a:pt x="2914" y="1205"/>
                  </a:lnTo>
                  <a:lnTo>
                    <a:pt x="2929" y="1213"/>
                  </a:lnTo>
                  <a:lnTo>
                    <a:pt x="2941" y="1223"/>
                  </a:lnTo>
                  <a:lnTo>
                    <a:pt x="2949" y="1236"/>
                  </a:lnTo>
                  <a:lnTo>
                    <a:pt x="2956" y="1249"/>
                  </a:lnTo>
                  <a:lnTo>
                    <a:pt x="2965" y="1329"/>
                  </a:lnTo>
                  <a:lnTo>
                    <a:pt x="2970" y="1410"/>
                  </a:lnTo>
                  <a:lnTo>
                    <a:pt x="2972" y="1490"/>
                  </a:lnTo>
                  <a:lnTo>
                    <a:pt x="2970" y="1570"/>
                  </a:lnTo>
                  <a:lnTo>
                    <a:pt x="2965" y="1651"/>
                  </a:lnTo>
                  <a:lnTo>
                    <a:pt x="2956" y="1731"/>
                  </a:lnTo>
                  <a:lnTo>
                    <a:pt x="2949" y="1746"/>
                  </a:lnTo>
                  <a:lnTo>
                    <a:pt x="2941" y="1759"/>
                  </a:lnTo>
                  <a:lnTo>
                    <a:pt x="2929" y="1768"/>
                  </a:lnTo>
                  <a:lnTo>
                    <a:pt x="2914" y="1775"/>
                  </a:lnTo>
                  <a:lnTo>
                    <a:pt x="2897" y="1777"/>
                  </a:lnTo>
                  <a:lnTo>
                    <a:pt x="2195" y="1777"/>
                  </a:lnTo>
                  <a:lnTo>
                    <a:pt x="2687" y="2286"/>
                  </a:lnTo>
                  <a:lnTo>
                    <a:pt x="2695" y="2299"/>
                  </a:lnTo>
                  <a:lnTo>
                    <a:pt x="2701" y="2314"/>
                  </a:lnTo>
                  <a:lnTo>
                    <a:pt x="2702" y="2330"/>
                  </a:lnTo>
                  <a:lnTo>
                    <a:pt x="2700" y="2347"/>
                  </a:lnTo>
                  <a:lnTo>
                    <a:pt x="2692" y="2361"/>
                  </a:lnTo>
                  <a:lnTo>
                    <a:pt x="2645" y="2425"/>
                  </a:lnTo>
                  <a:lnTo>
                    <a:pt x="2593" y="2487"/>
                  </a:lnTo>
                  <a:lnTo>
                    <a:pt x="2539" y="2544"/>
                  </a:lnTo>
                  <a:lnTo>
                    <a:pt x="2481" y="2598"/>
                  </a:lnTo>
                  <a:lnTo>
                    <a:pt x="2419" y="2650"/>
                  </a:lnTo>
                  <a:lnTo>
                    <a:pt x="2355" y="2699"/>
                  </a:lnTo>
                  <a:lnTo>
                    <a:pt x="2340" y="2708"/>
                  </a:lnTo>
                  <a:lnTo>
                    <a:pt x="2326" y="2710"/>
                  </a:lnTo>
                  <a:lnTo>
                    <a:pt x="2310" y="2709"/>
                  </a:lnTo>
                  <a:lnTo>
                    <a:pt x="2295" y="2702"/>
                  </a:lnTo>
                  <a:lnTo>
                    <a:pt x="2280" y="2694"/>
                  </a:lnTo>
                  <a:lnTo>
                    <a:pt x="1772" y="2201"/>
                  </a:lnTo>
                  <a:lnTo>
                    <a:pt x="1772" y="2906"/>
                  </a:lnTo>
                  <a:lnTo>
                    <a:pt x="1770" y="2922"/>
                  </a:lnTo>
                  <a:lnTo>
                    <a:pt x="1762" y="2937"/>
                  </a:lnTo>
                  <a:lnTo>
                    <a:pt x="1752" y="2949"/>
                  </a:lnTo>
                  <a:lnTo>
                    <a:pt x="1740" y="2958"/>
                  </a:lnTo>
                  <a:lnTo>
                    <a:pt x="1726" y="2964"/>
                  </a:lnTo>
                  <a:lnTo>
                    <a:pt x="1646" y="2973"/>
                  </a:lnTo>
                  <a:lnTo>
                    <a:pt x="1566" y="2979"/>
                  </a:lnTo>
                  <a:lnTo>
                    <a:pt x="1486" y="2981"/>
                  </a:lnTo>
                  <a:lnTo>
                    <a:pt x="1406" y="2979"/>
                  </a:lnTo>
                  <a:lnTo>
                    <a:pt x="1326" y="2973"/>
                  </a:lnTo>
                  <a:lnTo>
                    <a:pt x="1246" y="2964"/>
                  </a:lnTo>
                  <a:lnTo>
                    <a:pt x="1230" y="2958"/>
                  </a:lnTo>
                  <a:lnTo>
                    <a:pt x="1218" y="2949"/>
                  </a:lnTo>
                  <a:lnTo>
                    <a:pt x="1208" y="2937"/>
                  </a:lnTo>
                  <a:lnTo>
                    <a:pt x="1202" y="2922"/>
                  </a:lnTo>
                  <a:lnTo>
                    <a:pt x="1200" y="2906"/>
                  </a:lnTo>
                  <a:lnTo>
                    <a:pt x="1200" y="2201"/>
                  </a:lnTo>
                  <a:lnTo>
                    <a:pt x="692" y="2694"/>
                  </a:lnTo>
                  <a:lnTo>
                    <a:pt x="679" y="2702"/>
                  </a:lnTo>
                  <a:lnTo>
                    <a:pt x="665" y="2709"/>
                  </a:lnTo>
                  <a:lnTo>
                    <a:pt x="648" y="2710"/>
                  </a:lnTo>
                  <a:lnTo>
                    <a:pt x="632" y="2708"/>
                  </a:lnTo>
                  <a:lnTo>
                    <a:pt x="617" y="2699"/>
                  </a:lnTo>
                  <a:lnTo>
                    <a:pt x="554" y="2652"/>
                  </a:lnTo>
                  <a:lnTo>
                    <a:pt x="492" y="2600"/>
                  </a:lnTo>
                  <a:lnTo>
                    <a:pt x="435" y="2546"/>
                  </a:lnTo>
                  <a:lnTo>
                    <a:pt x="381" y="2488"/>
                  </a:lnTo>
                  <a:lnTo>
                    <a:pt x="329" y="2426"/>
                  </a:lnTo>
                  <a:lnTo>
                    <a:pt x="280" y="2361"/>
                  </a:lnTo>
                  <a:lnTo>
                    <a:pt x="272" y="2347"/>
                  </a:lnTo>
                  <a:lnTo>
                    <a:pt x="270" y="2332"/>
                  </a:lnTo>
                  <a:lnTo>
                    <a:pt x="271" y="2317"/>
                  </a:lnTo>
                  <a:lnTo>
                    <a:pt x="277" y="2301"/>
                  </a:lnTo>
                  <a:lnTo>
                    <a:pt x="286" y="2286"/>
                  </a:lnTo>
                  <a:lnTo>
                    <a:pt x="777" y="1777"/>
                  </a:lnTo>
                  <a:lnTo>
                    <a:pt x="75" y="1777"/>
                  </a:lnTo>
                  <a:lnTo>
                    <a:pt x="58" y="1775"/>
                  </a:lnTo>
                  <a:lnTo>
                    <a:pt x="43" y="1767"/>
                  </a:lnTo>
                  <a:lnTo>
                    <a:pt x="31" y="1757"/>
                  </a:lnTo>
                  <a:lnTo>
                    <a:pt x="23" y="1744"/>
                  </a:lnTo>
                  <a:lnTo>
                    <a:pt x="16" y="1731"/>
                  </a:lnTo>
                  <a:lnTo>
                    <a:pt x="7" y="1651"/>
                  </a:lnTo>
                  <a:lnTo>
                    <a:pt x="2" y="1570"/>
                  </a:lnTo>
                  <a:lnTo>
                    <a:pt x="0" y="1490"/>
                  </a:lnTo>
                  <a:lnTo>
                    <a:pt x="2" y="1410"/>
                  </a:lnTo>
                  <a:lnTo>
                    <a:pt x="7" y="1329"/>
                  </a:lnTo>
                  <a:lnTo>
                    <a:pt x="16" y="1249"/>
                  </a:lnTo>
                  <a:lnTo>
                    <a:pt x="23" y="1234"/>
                  </a:lnTo>
                  <a:lnTo>
                    <a:pt x="31" y="1221"/>
                  </a:lnTo>
                  <a:lnTo>
                    <a:pt x="43" y="1212"/>
                  </a:lnTo>
                  <a:lnTo>
                    <a:pt x="58" y="1205"/>
                  </a:lnTo>
                  <a:lnTo>
                    <a:pt x="75" y="1203"/>
                  </a:lnTo>
                  <a:lnTo>
                    <a:pt x="777" y="1203"/>
                  </a:lnTo>
                  <a:lnTo>
                    <a:pt x="286" y="694"/>
                  </a:lnTo>
                  <a:lnTo>
                    <a:pt x="277" y="681"/>
                  </a:lnTo>
                  <a:lnTo>
                    <a:pt x="271" y="666"/>
                  </a:lnTo>
                  <a:lnTo>
                    <a:pt x="270" y="650"/>
                  </a:lnTo>
                  <a:lnTo>
                    <a:pt x="272" y="633"/>
                  </a:lnTo>
                  <a:lnTo>
                    <a:pt x="280" y="619"/>
                  </a:lnTo>
                  <a:lnTo>
                    <a:pt x="327" y="555"/>
                  </a:lnTo>
                  <a:lnTo>
                    <a:pt x="379" y="493"/>
                  </a:lnTo>
                  <a:lnTo>
                    <a:pt x="433" y="436"/>
                  </a:lnTo>
                  <a:lnTo>
                    <a:pt x="491" y="382"/>
                  </a:lnTo>
                  <a:lnTo>
                    <a:pt x="553" y="330"/>
                  </a:lnTo>
                  <a:lnTo>
                    <a:pt x="617" y="281"/>
                  </a:lnTo>
                  <a:lnTo>
                    <a:pt x="632" y="272"/>
                  </a:lnTo>
                  <a:lnTo>
                    <a:pt x="646" y="270"/>
                  </a:lnTo>
                  <a:lnTo>
                    <a:pt x="662" y="271"/>
                  </a:lnTo>
                  <a:lnTo>
                    <a:pt x="677" y="278"/>
                  </a:lnTo>
                  <a:lnTo>
                    <a:pt x="692" y="286"/>
                  </a:lnTo>
                  <a:lnTo>
                    <a:pt x="1200" y="779"/>
                  </a:lnTo>
                  <a:lnTo>
                    <a:pt x="1200" y="74"/>
                  </a:lnTo>
                  <a:lnTo>
                    <a:pt x="1202" y="58"/>
                  </a:lnTo>
                  <a:lnTo>
                    <a:pt x="1210" y="43"/>
                  </a:lnTo>
                  <a:lnTo>
                    <a:pt x="1220" y="31"/>
                  </a:lnTo>
                  <a:lnTo>
                    <a:pt x="1232" y="22"/>
                  </a:lnTo>
                  <a:lnTo>
                    <a:pt x="1246" y="16"/>
                  </a:lnTo>
                  <a:lnTo>
                    <a:pt x="1342" y="6"/>
                  </a:lnTo>
                  <a:lnTo>
                    <a:pt x="1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71"/>
            <p:cNvSpPr>
              <a:spLocks noEditPoints="1"/>
            </p:cNvSpPr>
            <p:nvPr/>
          </p:nvSpPr>
          <p:spPr bwMode="auto">
            <a:xfrm>
              <a:off x="9250363" y="1997075"/>
              <a:ext cx="87313" cy="73025"/>
            </a:xfrm>
            <a:custGeom>
              <a:avLst/>
              <a:gdLst>
                <a:gd name="T0" fmla="*/ 439 w 554"/>
                <a:gd name="T1" fmla="*/ 128 h 460"/>
                <a:gd name="T2" fmla="*/ 363 w 554"/>
                <a:gd name="T3" fmla="*/ 152 h 460"/>
                <a:gd name="T4" fmla="*/ 289 w 554"/>
                <a:gd name="T5" fmla="*/ 179 h 460"/>
                <a:gd name="T6" fmla="*/ 218 w 554"/>
                <a:gd name="T7" fmla="*/ 211 h 460"/>
                <a:gd name="T8" fmla="*/ 147 w 554"/>
                <a:gd name="T9" fmla="*/ 248 h 460"/>
                <a:gd name="T10" fmla="*/ 233 w 554"/>
                <a:gd name="T11" fmla="*/ 334 h 460"/>
                <a:gd name="T12" fmla="*/ 298 w 554"/>
                <a:gd name="T13" fmla="*/ 302 h 460"/>
                <a:gd name="T14" fmla="*/ 366 w 554"/>
                <a:gd name="T15" fmla="*/ 273 h 460"/>
                <a:gd name="T16" fmla="*/ 439 w 554"/>
                <a:gd name="T17" fmla="*/ 248 h 460"/>
                <a:gd name="T18" fmla="*/ 439 w 554"/>
                <a:gd name="T19" fmla="*/ 128 h 460"/>
                <a:gd name="T20" fmla="*/ 502 w 554"/>
                <a:gd name="T21" fmla="*/ 0 h 460"/>
                <a:gd name="T22" fmla="*/ 517 w 554"/>
                <a:gd name="T23" fmla="*/ 4 h 460"/>
                <a:gd name="T24" fmla="*/ 531 w 554"/>
                <a:gd name="T25" fmla="*/ 13 h 460"/>
                <a:gd name="T26" fmla="*/ 541 w 554"/>
                <a:gd name="T27" fmla="*/ 22 h 460"/>
                <a:gd name="T28" fmla="*/ 548 w 554"/>
                <a:gd name="T29" fmla="*/ 34 h 460"/>
                <a:gd name="T30" fmla="*/ 552 w 554"/>
                <a:gd name="T31" fmla="*/ 46 h 460"/>
                <a:gd name="T32" fmla="*/ 554 w 554"/>
                <a:gd name="T33" fmla="*/ 59 h 460"/>
                <a:gd name="T34" fmla="*/ 554 w 554"/>
                <a:gd name="T35" fmla="*/ 293 h 460"/>
                <a:gd name="T36" fmla="*/ 551 w 554"/>
                <a:gd name="T37" fmla="*/ 310 h 460"/>
                <a:gd name="T38" fmla="*/ 545 w 554"/>
                <a:gd name="T39" fmla="*/ 325 h 460"/>
                <a:gd name="T40" fmla="*/ 536 w 554"/>
                <a:gd name="T41" fmla="*/ 337 h 460"/>
                <a:gd name="T42" fmla="*/ 523 w 554"/>
                <a:gd name="T43" fmla="*/ 346 h 460"/>
                <a:gd name="T44" fmla="*/ 508 w 554"/>
                <a:gd name="T45" fmla="*/ 351 h 460"/>
                <a:gd name="T46" fmla="*/ 454 w 554"/>
                <a:gd name="T47" fmla="*/ 366 h 460"/>
                <a:gd name="T48" fmla="*/ 401 w 554"/>
                <a:gd name="T49" fmla="*/ 384 h 460"/>
                <a:gd name="T50" fmla="*/ 351 w 554"/>
                <a:gd name="T51" fmla="*/ 405 h 460"/>
                <a:gd name="T52" fmla="*/ 302 w 554"/>
                <a:gd name="T53" fmla="*/ 428 h 460"/>
                <a:gd name="T54" fmla="*/ 256 w 554"/>
                <a:gd name="T55" fmla="*/ 454 h 460"/>
                <a:gd name="T56" fmla="*/ 246 w 554"/>
                <a:gd name="T57" fmla="*/ 458 h 460"/>
                <a:gd name="T58" fmla="*/ 238 w 554"/>
                <a:gd name="T59" fmla="*/ 460 h 460"/>
                <a:gd name="T60" fmla="*/ 228 w 554"/>
                <a:gd name="T61" fmla="*/ 460 h 460"/>
                <a:gd name="T62" fmla="*/ 213 w 554"/>
                <a:gd name="T63" fmla="*/ 458 h 460"/>
                <a:gd name="T64" fmla="*/ 199 w 554"/>
                <a:gd name="T65" fmla="*/ 453 h 460"/>
                <a:gd name="T66" fmla="*/ 188 w 554"/>
                <a:gd name="T67" fmla="*/ 444 h 460"/>
                <a:gd name="T68" fmla="*/ 16 w 554"/>
                <a:gd name="T69" fmla="*/ 277 h 460"/>
                <a:gd name="T70" fmla="*/ 7 w 554"/>
                <a:gd name="T71" fmla="*/ 263 h 460"/>
                <a:gd name="T72" fmla="*/ 1 w 554"/>
                <a:gd name="T73" fmla="*/ 248 h 460"/>
                <a:gd name="T74" fmla="*/ 0 w 554"/>
                <a:gd name="T75" fmla="*/ 231 h 460"/>
                <a:gd name="T76" fmla="*/ 3 w 554"/>
                <a:gd name="T77" fmla="*/ 214 h 460"/>
                <a:gd name="T78" fmla="*/ 11 w 554"/>
                <a:gd name="T79" fmla="*/ 200 h 460"/>
                <a:gd name="T80" fmla="*/ 21 w 554"/>
                <a:gd name="T81" fmla="*/ 190 h 460"/>
                <a:gd name="T82" fmla="*/ 92 w 554"/>
                <a:gd name="T83" fmla="*/ 146 h 460"/>
                <a:gd name="T84" fmla="*/ 166 w 554"/>
                <a:gd name="T85" fmla="*/ 107 h 460"/>
                <a:gd name="T86" fmla="*/ 243 w 554"/>
                <a:gd name="T87" fmla="*/ 72 h 460"/>
                <a:gd name="T88" fmla="*/ 322 w 554"/>
                <a:gd name="T89" fmla="*/ 43 h 460"/>
                <a:gd name="T90" fmla="*/ 403 w 554"/>
                <a:gd name="T91" fmla="*/ 19 h 460"/>
                <a:gd name="T92" fmla="*/ 485 w 554"/>
                <a:gd name="T93" fmla="*/ 2 h 460"/>
                <a:gd name="T94" fmla="*/ 502 w 554"/>
                <a:gd name="T95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4" h="460">
                  <a:moveTo>
                    <a:pt x="439" y="128"/>
                  </a:moveTo>
                  <a:lnTo>
                    <a:pt x="363" y="152"/>
                  </a:lnTo>
                  <a:lnTo>
                    <a:pt x="289" y="179"/>
                  </a:lnTo>
                  <a:lnTo>
                    <a:pt x="218" y="211"/>
                  </a:lnTo>
                  <a:lnTo>
                    <a:pt x="147" y="248"/>
                  </a:lnTo>
                  <a:lnTo>
                    <a:pt x="233" y="334"/>
                  </a:lnTo>
                  <a:lnTo>
                    <a:pt x="298" y="302"/>
                  </a:lnTo>
                  <a:lnTo>
                    <a:pt x="366" y="273"/>
                  </a:lnTo>
                  <a:lnTo>
                    <a:pt x="439" y="248"/>
                  </a:lnTo>
                  <a:lnTo>
                    <a:pt x="439" y="128"/>
                  </a:lnTo>
                  <a:close/>
                  <a:moveTo>
                    <a:pt x="502" y="0"/>
                  </a:moveTo>
                  <a:lnTo>
                    <a:pt x="517" y="4"/>
                  </a:lnTo>
                  <a:lnTo>
                    <a:pt x="531" y="13"/>
                  </a:lnTo>
                  <a:lnTo>
                    <a:pt x="541" y="22"/>
                  </a:lnTo>
                  <a:lnTo>
                    <a:pt x="548" y="34"/>
                  </a:lnTo>
                  <a:lnTo>
                    <a:pt x="552" y="46"/>
                  </a:lnTo>
                  <a:lnTo>
                    <a:pt x="554" y="59"/>
                  </a:lnTo>
                  <a:lnTo>
                    <a:pt x="554" y="293"/>
                  </a:lnTo>
                  <a:lnTo>
                    <a:pt x="551" y="310"/>
                  </a:lnTo>
                  <a:lnTo>
                    <a:pt x="545" y="325"/>
                  </a:lnTo>
                  <a:lnTo>
                    <a:pt x="536" y="337"/>
                  </a:lnTo>
                  <a:lnTo>
                    <a:pt x="523" y="346"/>
                  </a:lnTo>
                  <a:lnTo>
                    <a:pt x="508" y="351"/>
                  </a:lnTo>
                  <a:lnTo>
                    <a:pt x="454" y="366"/>
                  </a:lnTo>
                  <a:lnTo>
                    <a:pt x="401" y="384"/>
                  </a:lnTo>
                  <a:lnTo>
                    <a:pt x="351" y="405"/>
                  </a:lnTo>
                  <a:lnTo>
                    <a:pt x="302" y="428"/>
                  </a:lnTo>
                  <a:lnTo>
                    <a:pt x="256" y="454"/>
                  </a:lnTo>
                  <a:lnTo>
                    <a:pt x="246" y="458"/>
                  </a:lnTo>
                  <a:lnTo>
                    <a:pt x="238" y="460"/>
                  </a:lnTo>
                  <a:lnTo>
                    <a:pt x="228" y="460"/>
                  </a:lnTo>
                  <a:lnTo>
                    <a:pt x="213" y="458"/>
                  </a:lnTo>
                  <a:lnTo>
                    <a:pt x="199" y="453"/>
                  </a:lnTo>
                  <a:lnTo>
                    <a:pt x="188" y="444"/>
                  </a:lnTo>
                  <a:lnTo>
                    <a:pt x="16" y="277"/>
                  </a:lnTo>
                  <a:lnTo>
                    <a:pt x="7" y="263"/>
                  </a:lnTo>
                  <a:lnTo>
                    <a:pt x="1" y="248"/>
                  </a:lnTo>
                  <a:lnTo>
                    <a:pt x="0" y="231"/>
                  </a:lnTo>
                  <a:lnTo>
                    <a:pt x="3" y="214"/>
                  </a:lnTo>
                  <a:lnTo>
                    <a:pt x="11" y="200"/>
                  </a:lnTo>
                  <a:lnTo>
                    <a:pt x="21" y="190"/>
                  </a:lnTo>
                  <a:lnTo>
                    <a:pt x="92" y="146"/>
                  </a:lnTo>
                  <a:lnTo>
                    <a:pt x="166" y="107"/>
                  </a:lnTo>
                  <a:lnTo>
                    <a:pt x="243" y="72"/>
                  </a:lnTo>
                  <a:lnTo>
                    <a:pt x="322" y="43"/>
                  </a:lnTo>
                  <a:lnTo>
                    <a:pt x="403" y="19"/>
                  </a:lnTo>
                  <a:lnTo>
                    <a:pt x="485" y="2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2"/>
            <p:cNvSpPr>
              <a:spLocks noEditPoints="1"/>
            </p:cNvSpPr>
            <p:nvPr/>
          </p:nvSpPr>
          <p:spPr bwMode="auto">
            <a:xfrm>
              <a:off x="9169400" y="2220913"/>
              <a:ext cx="73025" cy="88900"/>
            </a:xfrm>
            <a:custGeom>
              <a:avLst/>
              <a:gdLst>
                <a:gd name="T0" fmla="*/ 233 w 457"/>
                <a:gd name="T1" fmla="*/ 556 h 556"/>
                <a:gd name="T2" fmla="*/ 234 w 457"/>
                <a:gd name="T3" fmla="*/ 556 h 556"/>
                <a:gd name="T4" fmla="*/ 237 w 457"/>
                <a:gd name="T5" fmla="*/ 556 h 556"/>
                <a:gd name="T6" fmla="*/ 234 w 457"/>
                <a:gd name="T7" fmla="*/ 556 h 556"/>
                <a:gd name="T8" fmla="*/ 233 w 457"/>
                <a:gd name="T9" fmla="*/ 556 h 556"/>
                <a:gd name="T10" fmla="*/ 123 w 457"/>
                <a:gd name="T11" fmla="*/ 115 h 556"/>
                <a:gd name="T12" fmla="*/ 147 w 457"/>
                <a:gd name="T13" fmla="*/ 191 h 556"/>
                <a:gd name="T14" fmla="*/ 174 w 457"/>
                <a:gd name="T15" fmla="*/ 265 h 556"/>
                <a:gd name="T16" fmla="*/ 206 w 457"/>
                <a:gd name="T17" fmla="*/ 337 h 556"/>
                <a:gd name="T18" fmla="*/ 242 w 457"/>
                <a:gd name="T19" fmla="*/ 408 h 556"/>
                <a:gd name="T20" fmla="*/ 329 w 457"/>
                <a:gd name="T21" fmla="*/ 321 h 556"/>
                <a:gd name="T22" fmla="*/ 297 w 457"/>
                <a:gd name="T23" fmla="*/ 256 h 556"/>
                <a:gd name="T24" fmla="*/ 267 w 457"/>
                <a:gd name="T25" fmla="*/ 188 h 556"/>
                <a:gd name="T26" fmla="*/ 242 w 457"/>
                <a:gd name="T27" fmla="*/ 115 h 556"/>
                <a:gd name="T28" fmla="*/ 123 w 457"/>
                <a:gd name="T29" fmla="*/ 115 h 556"/>
                <a:gd name="T30" fmla="*/ 54 w 457"/>
                <a:gd name="T31" fmla="*/ 0 h 556"/>
                <a:gd name="T32" fmla="*/ 288 w 457"/>
                <a:gd name="T33" fmla="*/ 0 h 556"/>
                <a:gd name="T34" fmla="*/ 305 w 457"/>
                <a:gd name="T35" fmla="*/ 2 h 556"/>
                <a:gd name="T36" fmla="*/ 319 w 457"/>
                <a:gd name="T37" fmla="*/ 8 h 556"/>
                <a:gd name="T38" fmla="*/ 332 w 457"/>
                <a:gd name="T39" fmla="*/ 18 h 556"/>
                <a:gd name="T40" fmla="*/ 340 w 457"/>
                <a:gd name="T41" fmla="*/ 30 h 556"/>
                <a:gd name="T42" fmla="*/ 345 w 457"/>
                <a:gd name="T43" fmla="*/ 46 h 556"/>
                <a:gd name="T44" fmla="*/ 361 w 457"/>
                <a:gd name="T45" fmla="*/ 100 h 556"/>
                <a:gd name="T46" fmla="*/ 379 w 457"/>
                <a:gd name="T47" fmla="*/ 153 h 556"/>
                <a:gd name="T48" fmla="*/ 399 w 457"/>
                <a:gd name="T49" fmla="*/ 203 h 556"/>
                <a:gd name="T50" fmla="*/ 422 w 457"/>
                <a:gd name="T51" fmla="*/ 252 h 556"/>
                <a:gd name="T52" fmla="*/ 448 w 457"/>
                <a:gd name="T53" fmla="*/ 298 h 556"/>
                <a:gd name="T54" fmla="*/ 455 w 457"/>
                <a:gd name="T55" fmla="*/ 313 h 556"/>
                <a:gd name="T56" fmla="*/ 457 w 457"/>
                <a:gd name="T57" fmla="*/ 327 h 556"/>
                <a:gd name="T58" fmla="*/ 456 w 457"/>
                <a:gd name="T59" fmla="*/ 342 h 556"/>
                <a:gd name="T60" fmla="*/ 451 w 457"/>
                <a:gd name="T61" fmla="*/ 355 h 556"/>
                <a:gd name="T62" fmla="*/ 443 w 457"/>
                <a:gd name="T63" fmla="*/ 367 h 556"/>
                <a:gd name="T64" fmla="*/ 277 w 457"/>
                <a:gd name="T65" fmla="*/ 539 h 556"/>
                <a:gd name="T66" fmla="*/ 264 w 457"/>
                <a:gd name="T67" fmla="*/ 548 h 556"/>
                <a:gd name="T68" fmla="*/ 250 w 457"/>
                <a:gd name="T69" fmla="*/ 555 h 556"/>
                <a:gd name="T70" fmla="*/ 237 w 457"/>
                <a:gd name="T71" fmla="*/ 556 h 556"/>
                <a:gd name="T72" fmla="*/ 222 w 457"/>
                <a:gd name="T73" fmla="*/ 555 h 556"/>
                <a:gd name="T74" fmla="*/ 208 w 457"/>
                <a:gd name="T75" fmla="*/ 549 h 556"/>
                <a:gd name="T76" fmla="*/ 198 w 457"/>
                <a:gd name="T77" fmla="*/ 542 h 556"/>
                <a:gd name="T78" fmla="*/ 192 w 457"/>
                <a:gd name="T79" fmla="*/ 534 h 556"/>
                <a:gd name="T80" fmla="*/ 148 w 457"/>
                <a:gd name="T81" fmla="*/ 463 h 556"/>
                <a:gd name="T82" fmla="*/ 108 w 457"/>
                <a:gd name="T83" fmla="*/ 389 h 556"/>
                <a:gd name="T84" fmla="*/ 74 w 457"/>
                <a:gd name="T85" fmla="*/ 312 h 556"/>
                <a:gd name="T86" fmla="*/ 44 w 457"/>
                <a:gd name="T87" fmla="*/ 232 h 556"/>
                <a:gd name="T88" fmla="*/ 20 w 457"/>
                <a:gd name="T89" fmla="*/ 151 h 556"/>
                <a:gd name="T90" fmla="*/ 2 w 457"/>
                <a:gd name="T91" fmla="*/ 69 h 556"/>
                <a:gd name="T92" fmla="*/ 0 w 457"/>
                <a:gd name="T93" fmla="*/ 52 h 556"/>
                <a:gd name="T94" fmla="*/ 6 w 457"/>
                <a:gd name="T95" fmla="*/ 36 h 556"/>
                <a:gd name="T96" fmla="*/ 14 w 457"/>
                <a:gd name="T97" fmla="*/ 23 h 556"/>
                <a:gd name="T98" fmla="*/ 19 w 457"/>
                <a:gd name="T99" fmla="*/ 14 h 556"/>
                <a:gd name="T100" fmla="*/ 26 w 457"/>
                <a:gd name="T101" fmla="*/ 7 h 556"/>
                <a:gd name="T102" fmla="*/ 35 w 457"/>
                <a:gd name="T103" fmla="*/ 3 h 556"/>
                <a:gd name="T104" fmla="*/ 44 w 457"/>
                <a:gd name="T105" fmla="*/ 1 h 556"/>
                <a:gd name="T106" fmla="*/ 54 w 457"/>
                <a:gd name="T107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7" h="556">
                  <a:moveTo>
                    <a:pt x="233" y="556"/>
                  </a:moveTo>
                  <a:lnTo>
                    <a:pt x="234" y="556"/>
                  </a:lnTo>
                  <a:lnTo>
                    <a:pt x="237" y="556"/>
                  </a:lnTo>
                  <a:lnTo>
                    <a:pt x="234" y="556"/>
                  </a:lnTo>
                  <a:lnTo>
                    <a:pt x="233" y="556"/>
                  </a:lnTo>
                  <a:close/>
                  <a:moveTo>
                    <a:pt x="123" y="115"/>
                  </a:moveTo>
                  <a:lnTo>
                    <a:pt x="147" y="191"/>
                  </a:lnTo>
                  <a:lnTo>
                    <a:pt x="174" y="265"/>
                  </a:lnTo>
                  <a:lnTo>
                    <a:pt x="206" y="337"/>
                  </a:lnTo>
                  <a:lnTo>
                    <a:pt x="242" y="408"/>
                  </a:lnTo>
                  <a:lnTo>
                    <a:pt x="329" y="321"/>
                  </a:lnTo>
                  <a:lnTo>
                    <a:pt x="297" y="256"/>
                  </a:lnTo>
                  <a:lnTo>
                    <a:pt x="267" y="188"/>
                  </a:lnTo>
                  <a:lnTo>
                    <a:pt x="242" y="115"/>
                  </a:lnTo>
                  <a:lnTo>
                    <a:pt x="123" y="115"/>
                  </a:lnTo>
                  <a:close/>
                  <a:moveTo>
                    <a:pt x="54" y="0"/>
                  </a:moveTo>
                  <a:lnTo>
                    <a:pt x="288" y="0"/>
                  </a:lnTo>
                  <a:lnTo>
                    <a:pt x="305" y="2"/>
                  </a:lnTo>
                  <a:lnTo>
                    <a:pt x="319" y="8"/>
                  </a:lnTo>
                  <a:lnTo>
                    <a:pt x="332" y="18"/>
                  </a:lnTo>
                  <a:lnTo>
                    <a:pt x="340" y="30"/>
                  </a:lnTo>
                  <a:lnTo>
                    <a:pt x="345" y="46"/>
                  </a:lnTo>
                  <a:lnTo>
                    <a:pt x="361" y="100"/>
                  </a:lnTo>
                  <a:lnTo>
                    <a:pt x="379" y="153"/>
                  </a:lnTo>
                  <a:lnTo>
                    <a:pt x="399" y="203"/>
                  </a:lnTo>
                  <a:lnTo>
                    <a:pt x="422" y="252"/>
                  </a:lnTo>
                  <a:lnTo>
                    <a:pt x="448" y="298"/>
                  </a:lnTo>
                  <a:lnTo>
                    <a:pt x="455" y="313"/>
                  </a:lnTo>
                  <a:lnTo>
                    <a:pt x="457" y="327"/>
                  </a:lnTo>
                  <a:lnTo>
                    <a:pt x="456" y="342"/>
                  </a:lnTo>
                  <a:lnTo>
                    <a:pt x="451" y="355"/>
                  </a:lnTo>
                  <a:lnTo>
                    <a:pt x="443" y="367"/>
                  </a:lnTo>
                  <a:lnTo>
                    <a:pt x="277" y="539"/>
                  </a:lnTo>
                  <a:lnTo>
                    <a:pt x="264" y="548"/>
                  </a:lnTo>
                  <a:lnTo>
                    <a:pt x="250" y="555"/>
                  </a:lnTo>
                  <a:lnTo>
                    <a:pt x="237" y="556"/>
                  </a:lnTo>
                  <a:lnTo>
                    <a:pt x="222" y="555"/>
                  </a:lnTo>
                  <a:lnTo>
                    <a:pt x="208" y="549"/>
                  </a:lnTo>
                  <a:lnTo>
                    <a:pt x="198" y="542"/>
                  </a:lnTo>
                  <a:lnTo>
                    <a:pt x="192" y="534"/>
                  </a:lnTo>
                  <a:lnTo>
                    <a:pt x="148" y="463"/>
                  </a:lnTo>
                  <a:lnTo>
                    <a:pt x="108" y="389"/>
                  </a:lnTo>
                  <a:lnTo>
                    <a:pt x="74" y="312"/>
                  </a:lnTo>
                  <a:lnTo>
                    <a:pt x="44" y="232"/>
                  </a:lnTo>
                  <a:lnTo>
                    <a:pt x="20" y="151"/>
                  </a:lnTo>
                  <a:lnTo>
                    <a:pt x="2" y="69"/>
                  </a:lnTo>
                  <a:lnTo>
                    <a:pt x="0" y="52"/>
                  </a:lnTo>
                  <a:lnTo>
                    <a:pt x="6" y="36"/>
                  </a:lnTo>
                  <a:lnTo>
                    <a:pt x="14" y="23"/>
                  </a:lnTo>
                  <a:lnTo>
                    <a:pt x="19" y="14"/>
                  </a:lnTo>
                  <a:lnTo>
                    <a:pt x="26" y="7"/>
                  </a:lnTo>
                  <a:lnTo>
                    <a:pt x="35" y="3"/>
                  </a:lnTo>
                  <a:lnTo>
                    <a:pt x="44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73"/>
            <p:cNvSpPr>
              <a:spLocks noEditPoints="1"/>
            </p:cNvSpPr>
            <p:nvPr/>
          </p:nvSpPr>
          <p:spPr bwMode="auto">
            <a:xfrm>
              <a:off x="9393238" y="1997075"/>
              <a:ext cx="87313" cy="73025"/>
            </a:xfrm>
            <a:custGeom>
              <a:avLst/>
              <a:gdLst>
                <a:gd name="T0" fmla="*/ 114 w 553"/>
                <a:gd name="T1" fmla="*/ 128 h 460"/>
                <a:gd name="T2" fmla="*/ 114 w 553"/>
                <a:gd name="T3" fmla="*/ 248 h 460"/>
                <a:gd name="T4" fmla="*/ 166 w 553"/>
                <a:gd name="T5" fmla="*/ 265 h 460"/>
                <a:gd name="T6" fmla="*/ 217 w 553"/>
                <a:gd name="T7" fmla="*/ 285 h 460"/>
                <a:gd name="T8" fmla="*/ 269 w 553"/>
                <a:gd name="T9" fmla="*/ 307 h 460"/>
                <a:gd name="T10" fmla="*/ 320 w 553"/>
                <a:gd name="T11" fmla="*/ 334 h 460"/>
                <a:gd name="T12" fmla="*/ 406 w 553"/>
                <a:gd name="T13" fmla="*/ 248 h 460"/>
                <a:gd name="T14" fmla="*/ 335 w 553"/>
                <a:gd name="T15" fmla="*/ 211 h 460"/>
                <a:gd name="T16" fmla="*/ 264 w 553"/>
                <a:gd name="T17" fmla="*/ 179 h 460"/>
                <a:gd name="T18" fmla="*/ 190 w 553"/>
                <a:gd name="T19" fmla="*/ 152 h 460"/>
                <a:gd name="T20" fmla="*/ 114 w 553"/>
                <a:gd name="T21" fmla="*/ 128 h 460"/>
                <a:gd name="T22" fmla="*/ 51 w 553"/>
                <a:gd name="T23" fmla="*/ 0 h 460"/>
                <a:gd name="T24" fmla="*/ 68 w 553"/>
                <a:gd name="T25" fmla="*/ 2 h 460"/>
                <a:gd name="T26" fmla="*/ 150 w 553"/>
                <a:gd name="T27" fmla="*/ 21 h 460"/>
                <a:gd name="T28" fmla="*/ 230 w 553"/>
                <a:gd name="T29" fmla="*/ 45 h 460"/>
                <a:gd name="T30" fmla="*/ 308 w 553"/>
                <a:gd name="T31" fmla="*/ 75 h 460"/>
                <a:gd name="T32" fmla="*/ 384 w 553"/>
                <a:gd name="T33" fmla="*/ 109 h 460"/>
                <a:gd name="T34" fmla="*/ 459 w 553"/>
                <a:gd name="T35" fmla="*/ 148 h 460"/>
                <a:gd name="T36" fmla="*/ 532 w 553"/>
                <a:gd name="T37" fmla="*/ 190 h 460"/>
                <a:gd name="T38" fmla="*/ 545 w 553"/>
                <a:gd name="T39" fmla="*/ 203 h 460"/>
                <a:gd name="T40" fmla="*/ 551 w 553"/>
                <a:gd name="T41" fmla="*/ 215 h 460"/>
                <a:gd name="T42" fmla="*/ 553 w 553"/>
                <a:gd name="T43" fmla="*/ 231 h 460"/>
                <a:gd name="T44" fmla="*/ 552 w 553"/>
                <a:gd name="T45" fmla="*/ 248 h 460"/>
                <a:gd name="T46" fmla="*/ 546 w 553"/>
                <a:gd name="T47" fmla="*/ 263 h 460"/>
                <a:gd name="T48" fmla="*/ 537 w 553"/>
                <a:gd name="T49" fmla="*/ 277 h 460"/>
                <a:gd name="T50" fmla="*/ 365 w 553"/>
                <a:gd name="T51" fmla="*/ 444 h 460"/>
                <a:gd name="T52" fmla="*/ 354 w 553"/>
                <a:gd name="T53" fmla="*/ 453 h 460"/>
                <a:gd name="T54" fmla="*/ 340 w 553"/>
                <a:gd name="T55" fmla="*/ 458 h 460"/>
                <a:gd name="T56" fmla="*/ 326 w 553"/>
                <a:gd name="T57" fmla="*/ 460 h 460"/>
                <a:gd name="T58" fmla="*/ 314 w 553"/>
                <a:gd name="T59" fmla="*/ 460 h 460"/>
                <a:gd name="T60" fmla="*/ 304 w 553"/>
                <a:gd name="T61" fmla="*/ 458 h 460"/>
                <a:gd name="T62" fmla="*/ 297 w 553"/>
                <a:gd name="T63" fmla="*/ 454 h 460"/>
                <a:gd name="T64" fmla="*/ 235 w 553"/>
                <a:gd name="T65" fmla="*/ 423 h 460"/>
                <a:gd name="T66" fmla="*/ 173 w 553"/>
                <a:gd name="T67" fmla="*/ 395 h 460"/>
                <a:gd name="T68" fmla="*/ 110 w 553"/>
                <a:gd name="T69" fmla="*/ 371 h 460"/>
                <a:gd name="T70" fmla="*/ 45 w 553"/>
                <a:gd name="T71" fmla="*/ 351 h 460"/>
                <a:gd name="T72" fmla="*/ 32 w 553"/>
                <a:gd name="T73" fmla="*/ 346 h 460"/>
                <a:gd name="T74" fmla="*/ 19 w 553"/>
                <a:gd name="T75" fmla="*/ 337 h 460"/>
                <a:gd name="T76" fmla="*/ 9 w 553"/>
                <a:gd name="T77" fmla="*/ 325 h 460"/>
                <a:gd name="T78" fmla="*/ 2 w 553"/>
                <a:gd name="T79" fmla="*/ 310 h 460"/>
                <a:gd name="T80" fmla="*/ 0 w 553"/>
                <a:gd name="T81" fmla="*/ 293 h 460"/>
                <a:gd name="T82" fmla="*/ 0 w 553"/>
                <a:gd name="T83" fmla="*/ 59 h 460"/>
                <a:gd name="T84" fmla="*/ 1 w 553"/>
                <a:gd name="T85" fmla="*/ 46 h 460"/>
                <a:gd name="T86" fmla="*/ 5 w 553"/>
                <a:gd name="T87" fmla="*/ 34 h 460"/>
                <a:gd name="T88" fmla="*/ 12 w 553"/>
                <a:gd name="T89" fmla="*/ 22 h 460"/>
                <a:gd name="T90" fmla="*/ 22 w 553"/>
                <a:gd name="T91" fmla="*/ 13 h 460"/>
                <a:gd name="T92" fmla="*/ 36 w 553"/>
                <a:gd name="T93" fmla="*/ 4 h 460"/>
                <a:gd name="T94" fmla="*/ 51 w 553"/>
                <a:gd name="T95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3" h="460">
                  <a:moveTo>
                    <a:pt x="114" y="128"/>
                  </a:moveTo>
                  <a:lnTo>
                    <a:pt x="114" y="248"/>
                  </a:lnTo>
                  <a:lnTo>
                    <a:pt x="166" y="265"/>
                  </a:lnTo>
                  <a:lnTo>
                    <a:pt x="217" y="285"/>
                  </a:lnTo>
                  <a:lnTo>
                    <a:pt x="269" y="307"/>
                  </a:lnTo>
                  <a:lnTo>
                    <a:pt x="320" y="334"/>
                  </a:lnTo>
                  <a:lnTo>
                    <a:pt x="406" y="248"/>
                  </a:lnTo>
                  <a:lnTo>
                    <a:pt x="335" y="211"/>
                  </a:lnTo>
                  <a:lnTo>
                    <a:pt x="264" y="179"/>
                  </a:lnTo>
                  <a:lnTo>
                    <a:pt x="190" y="152"/>
                  </a:lnTo>
                  <a:lnTo>
                    <a:pt x="114" y="128"/>
                  </a:lnTo>
                  <a:close/>
                  <a:moveTo>
                    <a:pt x="51" y="0"/>
                  </a:moveTo>
                  <a:lnTo>
                    <a:pt x="68" y="2"/>
                  </a:lnTo>
                  <a:lnTo>
                    <a:pt x="150" y="21"/>
                  </a:lnTo>
                  <a:lnTo>
                    <a:pt x="230" y="45"/>
                  </a:lnTo>
                  <a:lnTo>
                    <a:pt x="308" y="75"/>
                  </a:lnTo>
                  <a:lnTo>
                    <a:pt x="384" y="109"/>
                  </a:lnTo>
                  <a:lnTo>
                    <a:pt x="459" y="148"/>
                  </a:lnTo>
                  <a:lnTo>
                    <a:pt x="532" y="190"/>
                  </a:lnTo>
                  <a:lnTo>
                    <a:pt x="545" y="203"/>
                  </a:lnTo>
                  <a:lnTo>
                    <a:pt x="551" y="215"/>
                  </a:lnTo>
                  <a:lnTo>
                    <a:pt x="553" y="231"/>
                  </a:lnTo>
                  <a:lnTo>
                    <a:pt x="552" y="248"/>
                  </a:lnTo>
                  <a:lnTo>
                    <a:pt x="546" y="263"/>
                  </a:lnTo>
                  <a:lnTo>
                    <a:pt x="537" y="277"/>
                  </a:lnTo>
                  <a:lnTo>
                    <a:pt x="365" y="444"/>
                  </a:lnTo>
                  <a:lnTo>
                    <a:pt x="354" y="453"/>
                  </a:lnTo>
                  <a:lnTo>
                    <a:pt x="340" y="458"/>
                  </a:lnTo>
                  <a:lnTo>
                    <a:pt x="326" y="460"/>
                  </a:lnTo>
                  <a:lnTo>
                    <a:pt x="314" y="460"/>
                  </a:lnTo>
                  <a:lnTo>
                    <a:pt x="304" y="458"/>
                  </a:lnTo>
                  <a:lnTo>
                    <a:pt x="297" y="454"/>
                  </a:lnTo>
                  <a:lnTo>
                    <a:pt x="235" y="423"/>
                  </a:lnTo>
                  <a:lnTo>
                    <a:pt x="173" y="395"/>
                  </a:lnTo>
                  <a:lnTo>
                    <a:pt x="110" y="371"/>
                  </a:lnTo>
                  <a:lnTo>
                    <a:pt x="45" y="351"/>
                  </a:lnTo>
                  <a:lnTo>
                    <a:pt x="32" y="346"/>
                  </a:lnTo>
                  <a:lnTo>
                    <a:pt x="19" y="337"/>
                  </a:lnTo>
                  <a:lnTo>
                    <a:pt x="9" y="325"/>
                  </a:lnTo>
                  <a:lnTo>
                    <a:pt x="2" y="310"/>
                  </a:lnTo>
                  <a:lnTo>
                    <a:pt x="0" y="293"/>
                  </a:lnTo>
                  <a:lnTo>
                    <a:pt x="0" y="59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2" y="22"/>
                  </a:lnTo>
                  <a:lnTo>
                    <a:pt x="22" y="13"/>
                  </a:lnTo>
                  <a:lnTo>
                    <a:pt x="36" y="4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74"/>
            <p:cNvSpPr>
              <a:spLocks noEditPoints="1"/>
            </p:cNvSpPr>
            <p:nvPr/>
          </p:nvSpPr>
          <p:spPr bwMode="auto">
            <a:xfrm>
              <a:off x="9169400" y="2078038"/>
              <a:ext cx="73025" cy="88900"/>
            </a:xfrm>
            <a:custGeom>
              <a:avLst/>
              <a:gdLst>
                <a:gd name="T0" fmla="*/ 247 w 458"/>
                <a:gd name="T1" fmla="*/ 148 h 556"/>
                <a:gd name="T2" fmla="*/ 211 w 458"/>
                <a:gd name="T3" fmla="*/ 219 h 556"/>
                <a:gd name="T4" fmla="*/ 179 w 458"/>
                <a:gd name="T5" fmla="*/ 291 h 556"/>
                <a:gd name="T6" fmla="*/ 152 w 458"/>
                <a:gd name="T7" fmla="*/ 365 h 556"/>
                <a:gd name="T8" fmla="*/ 128 w 458"/>
                <a:gd name="T9" fmla="*/ 441 h 556"/>
                <a:gd name="T10" fmla="*/ 247 w 458"/>
                <a:gd name="T11" fmla="*/ 441 h 556"/>
                <a:gd name="T12" fmla="*/ 265 w 458"/>
                <a:gd name="T13" fmla="*/ 389 h 556"/>
                <a:gd name="T14" fmla="*/ 285 w 458"/>
                <a:gd name="T15" fmla="*/ 338 h 556"/>
                <a:gd name="T16" fmla="*/ 307 w 458"/>
                <a:gd name="T17" fmla="*/ 286 h 556"/>
                <a:gd name="T18" fmla="*/ 334 w 458"/>
                <a:gd name="T19" fmla="*/ 235 h 556"/>
                <a:gd name="T20" fmla="*/ 247 w 458"/>
                <a:gd name="T21" fmla="*/ 148 h 556"/>
                <a:gd name="T22" fmla="*/ 231 w 458"/>
                <a:gd name="T23" fmla="*/ 0 h 556"/>
                <a:gd name="T24" fmla="*/ 247 w 458"/>
                <a:gd name="T25" fmla="*/ 1 h 556"/>
                <a:gd name="T26" fmla="*/ 263 w 458"/>
                <a:gd name="T27" fmla="*/ 8 h 556"/>
                <a:gd name="T28" fmla="*/ 277 w 458"/>
                <a:gd name="T29" fmla="*/ 17 h 556"/>
                <a:gd name="T30" fmla="*/ 443 w 458"/>
                <a:gd name="T31" fmla="*/ 189 h 556"/>
                <a:gd name="T32" fmla="*/ 451 w 458"/>
                <a:gd name="T33" fmla="*/ 201 h 556"/>
                <a:gd name="T34" fmla="*/ 456 w 458"/>
                <a:gd name="T35" fmla="*/ 214 h 556"/>
                <a:gd name="T36" fmla="*/ 458 w 458"/>
                <a:gd name="T37" fmla="*/ 229 h 556"/>
                <a:gd name="T38" fmla="*/ 455 w 458"/>
                <a:gd name="T39" fmla="*/ 243 h 556"/>
                <a:gd name="T40" fmla="*/ 448 w 458"/>
                <a:gd name="T41" fmla="*/ 258 h 556"/>
                <a:gd name="T42" fmla="*/ 416 w 458"/>
                <a:gd name="T43" fmla="*/ 319 h 556"/>
                <a:gd name="T44" fmla="*/ 388 w 458"/>
                <a:gd name="T45" fmla="*/ 382 h 556"/>
                <a:gd name="T46" fmla="*/ 365 w 458"/>
                <a:gd name="T47" fmla="*/ 446 h 556"/>
                <a:gd name="T48" fmla="*/ 345 w 458"/>
                <a:gd name="T49" fmla="*/ 510 h 556"/>
                <a:gd name="T50" fmla="*/ 342 w 458"/>
                <a:gd name="T51" fmla="*/ 526 h 556"/>
                <a:gd name="T52" fmla="*/ 335 w 458"/>
                <a:gd name="T53" fmla="*/ 538 h 556"/>
                <a:gd name="T54" fmla="*/ 324 w 458"/>
                <a:gd name="T55" fmla="*/ 548 h 556"/>
                <a:gd name="T56" fmla="*/ 310 w 458"/>
                <a:gd name="T57" fmla="*/ 554 h 556"/>
                <a:gd name="T58" fmla="*/ 293 w 458"/>
                <a:gd name="T59" fmla="*/ 556 h 556"/>
                <a:gd name="T60" fmla="*/ 59 w 458"/>
                <a:gd name="T61" fmla="*/ 556 h 556"/>
                <a:gd name="T62" fmla="*/ 47 w 458"/>
                <a:gd name="T63" fmla="*/ 555 h 556"/>
                <a:gd name="T64" fmla="*/ 34 w 458"/>
                <a:gd name="T65" fmla="*/ 551 h 556"/>
                <a:gd name="T66" fmla="*/ 23 w 458"/>
                <a:gd name="T67" fmla="*/ 543 h 556"/>
                <a:gd name="T68" fmla="*/ 14 w 458"/>
                <a:gd name="T69" fmla="*/ 533 h 556"/>
                <a:gd name="T70" fmla="*/ 4 w 458"/>
                <a:gd name="T71" fmla="*/ 520 h 556"/>
                <a:gd name="T72" fmla="*/ 0 w 458"/>
                <a:gd name="T73" fmla="*/ 504 h 556"/>
                <a:gd name="T74" fmla="*/ 2 w 458"/>
                <a:gd name="T75" fmla="*/ 487 h 556"/>
                <a:gd name="T76" fmla="*/ 22 w 458"/>
                <a:gd name="T77" fmla="*/ 405 h 556"/>
                <a:gd name="T78" fmla="*/ 46 w 458"/>
                <a:gd name="T79" fmla="*/ 325 h 556"/>
                <a:gd name="T80" fmla="*/ 75 w 458"/>
                <a:gd name="T81" fmla="*/ 246 h 556"/>
                <a:gd name="T82" fmla="*/ 109 w 458"/>
                <a:gd name="T83" fmla="*/ 170 h 556"/>
                <a:gd name="T84" fmla="*/ 148 w 458"/>
                <a:gd name="T85" fmla="*/ 95 h 556"/>
                <a:gd name="T86" fmla="*/ 190 w 458"/>
                <a:gd name="T87" fmla="*/ 22 h 556"/>
                <a:gd name="T88" fmla="*/ 203 w 458"/>
                <a:gd name="T89" fmla="*/ 9 h 556"/>
                <a:gd name="T90" fmla="*/ 215 w 458"/>
                <a:gd name="T91" fmla="*/ 2 h 556"/>
                <a:gd name="T92" fmla="*/ 231 w 458"/>
                <a:gd name="T93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8" h="556">
                  <a:moveTo>
                    <a:pt x="247" y="148"/>
                  </a:moveTo>
                  <a:lnTo>
                    <a:pt x="211" y="219"/>
                  </a:lnTo>
                  <a:lnTo>
                    <a:pt x="179" y="291"/>
                  </a:lnTo>
                  <a:lnTo>
                    <a:pt x="152" y="365"/>
                  </a:lnTo>
                  <a:lnTo>
                    <a:pt x="128" y="441"/>
                  </a:lnTo>
                  <a:lnTo>
                    <a:pt x="247" y="441"/>
                  </a:lnTo>
                  <a:lnTo>
                    <a:pt x="265" y="389"/>
                  </a:lnTo>
                  <a:lnTo>
                    <a:pt x="285" y="338"/>
                  </a:lnTo>
                  <a:lnTo>
                    <a:pt x="307" y="286"/>
                  </a:lnTo>
                  <a:lnTo>
                    <a:pt x="334" y="235"/>
                  </a:lnTo>
                  <a:lnTo>
                    <a:pt x="247" y="148"/>
                  </a:lnTo>
                  <a:close/>
                  <a:moveTo>
                    <a:pt x="231" y="0"/>
                  </a:moveTo>
                  <a:lnTo>
                    <a:pt x="247" y="1"/>
                  </a:lnTo>
                  <a:lnTo>
                    <a:pt x="263" y="8"/>
                  </a:lnTo>
                  <a:lnTo>
                    <a:pt x="277" y="17"/>
                  </a:lnTo>
                  <a:lnTo>
                    <a:pt x="443" y="189"/>
                  </a:lnTo>
                  <a:lnTo>
                    <a:pt x="451" y="201"/>
                  </a:lnTo>
                  <a:lnTo>
                    <a:pt x="456" y="214"/>
                  </a:lnTo>
                  <a:lnTo>
                    <a:pt x="458" y="229"/>
                  </a:lnTo>
                  <a:lnTo>
                    <a:pt x="455" y="243"/>
                  </a:lnTo>
                  <a:lnTo>
                    <a:pt x="448" y="258"/>
                  </a:lnTo>
                  <a:lnTo>
                    <a:pt x="416" y="319"/>
                  </a:lnTo>
                  <a:lnTo>
                    <a:pt x="388" y="382"/>
                  </a:lnTo>
                  <a:lnTo>
                    <a:pt x="365" y="446"/>
                  </a:lnTo>
                  <a:lnTo>
                    <a:pt x="345" y="510"/>
                  </a:lnTo>
                  <a:lnTo>
                    <a:pt x="342" y="526"/>
                  </a:lnTo>
                  <a:lnTo>
                    <a:pt x="335" y="538"/>
                  </a:lnTo>
                  <a:lnTo>
                    <a:pt x="324" y="548"/>
                  </a:lnTo>
                  <a:lnTo>
                    <a:pt x="310" y="554"/>
                  </a:lnTo>
                  <a:lnTo>
                    <a:pt x="293" y="556"/>
                  </a:lnTo>
                  <a:lnTo>
                    <a:pt x="59" y="556"/>
                  </a:lnTo>
                  <a:lnTo>
                    <a:pt x="47" y="555"/>
                  </a:lnTo>
                  <a:lnTo>
                    <a:pt x="34" y="551"/>
                  </a:lnTo>
                  <a:lnTo>
                    <a:pt x="23" y="543"/>
                  </a:lnTo>
                  <a:lnTo>
                    <a:pt x="14" y="533"/>
                  </a:lnTo>
                  <a:lnTo>
                    <a:pt x="4" y="520"/>
                  </a:lnTo>
                  <a:lnTo>
                    <a:pt x="0" y="504"/>
                  </a:lnTo>
                  <a:lnTo>
                    <a:pt x="2" y="487"/>
                  </a:lnTo>
                  <a:lnTo>
                    <a:pt x="22" y="405"/>
                  </a:lnTo>
                  <a:lnTo>
                    <a:pt x="46" y="325"/>
                  </a:lnTo>
                  <a:lnTo>
                    <a:pt x="75" y="246"/>
                  </a:lnTo>
                  <a:lnTo>
                    <a:pt x="109" y="170"/>
                  </a:lnTo>
                  <a:lnTo>
                    <a:pt x="148" y="95"/>
                  </a:lnTo>
                  <a:lnTo>
                    <a:pt x="190" y="22"/>
                  </a:lnTo>
                  <a:lnTo>
                    <a:pt x="203" y="9"/>
                  </a:lnTo>
                  <a:lnTo>
                    <a:pt x="215" y="2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75"/>
            <p:cNvSpPr>
              <a:spLocks noEditPoints="1"/>
            </p:cNvSpPr>
            <p:nvPr/>
          </p:nvSpPr>
          <p:spPr bwMode="auto">
            <a:xfrm>
              <a:off x="9488488" y="2078038"/>
              <a:ext cx="73025" cy="88900"/>
            </a:xfrm>
            <a:custGeom>
              <a:avLst/>
              <a:gdLst>
                <a:gd name="T0" fmla="*/ 215 w 457"/>
                <a:gd name="T1" fmla="*/ 148 h 556"/>
                <a:gd name="T2" fmla="*/ 128 w 457"/>
                <a:gd name="T3" fmla="*/ 235 h 556"/>
                <a:gd name="T4" fmla="*/ 160 w 457"/>
                <a:gd name="T5" fmla="*/ 304 h 556"/>
                <a:gd name="T6" fmla="*/ 190 w 457"/>
                <a:gd name="T7" fmla="*/ 373 h 556"/>
                <a:gd name="T8" fmla="*/ 215 w 457"/>
                <a:gd name="T9" fmla="*/ 441 h 556"/>
                <a:gd name="T10" fmla="*/ 334 w 457"/>
                <a:gd name="T11" fmla="*/ 441 h 556"/>
                <a:gd name="T12" fmla="*/ 310 w 457"/>
                <a:gd name="T13" fmla="*/ 365 h 556"/>
                <a:gd name="T14" fmla="*/ 283 w 457"/>
                <a:gd name="T15" fmla="*/ 291 h 556"/>
                <a:gd name="T16" fmla="*/ 251 w 457"/>
                <a:gd name="T17" fmla="*/ 219 h 556"/>
                <a:gd name="T18" fmla="*/ 215 w 457"/>
                <a:gd name="T19" fmla="*/ 148 h 556"/>
                <a:gd name="T20" fmla="*/ 225 w 457"/>
                <a:gd name="T21" fmla="*/ 0 h 556"/>
                <a:gd name="T22" fmla="*/ 243 w 457"/>
                <a:gd name="T23" fmla="*/ 4 h 556"/>
                <a:gd name="T24" fmla="*/ 256 w 457"/>
                <a:gd name="T25" fmla="*/ 12 h 556"/>
                <a:gd name="T26" fmla="*/ 265 w 457"/>
                <a:gd name="T27" fmla="*/ 22 h 556"/>
                <a:gd name="T28" fmla="*/ 309 w 457"/>
                <a:gd name="T29" fmla="*/ 93 h 556"/>
                <a:gd name="T30" fmla="*/ 349 w 457"/>
                <a:gd name="T31" fmla="*/ 167 h 556"/>
                <a:gd name="T32" fmla="*/ 383 w 457"/>
                <a:gd name="T33" fmla="*/ 244 h 556"/>
                <a:gd name="T34" fmla="*/ 413 w 457"/>
                <a:gd name="T35" fmla="*/ 324 h 556"/>
                <a:gd name="T36" fmla="*/ 437 w 457"/>
                <a:gd name="T37" fmla="*/ 405 h 556"/>
                <a:gd name="T38" fmla="*/ 455 w 457"/>
                <a:gd name="T39" fmla="*/ 487 h 556"/>
                <a:gd name="T40" fmla="*/ 457 w 457"/>
                <a:gd name="T41" fmla="*/ 504 h 556"/>
                <a:gd name="T42" fmla="*/ 451 w 457"/>
                <a:gd name="T43" fmla="*/ 520 h 556"/>
                <a:gd name="T44" fmla="*/ 443 w 457"/>
                <a:gd name="T45" fmla="*/ 533 h 556"/>
                <a:gd name="T46" fmla="*/ 438 w 457"/>
                <a:gd name="T47" fmla="*/ 542 h 556"/>
                <a:gd name="T48" fmla="*/ 431 w 457"/>
                <a:gd name="T49" fmla="*/ 549 h 556"/>
                <a:gd name="T50" fmla="*/ 422 w 457"/>
                <a:gd name="T51" fmla="*/ 553 h 556"/>
                <a:gd name="T52" fmla="*/ 413 w 457"/>
                <a:gd name="T53" fmla="*/ 555 h 556"/>
                <a:gd name="T54" fmla="*/ 403 w 457"/>
                <a:gd name="T55" fmla="*/ 556 h 556"/>
                <a:gd name="T56" fmla="*/ 169 w 457"/>
                <a:gd name="T57" fmla="*/ 556 h 556"/>
                <a:gd name="T58" fmla="*/ 152 w 457"/>
                <a:gd name="T59" fmla="*/ 554 h 556"/>
                <a:gd name="T60" fmla="*/ 138 w 457"/>
                <a:gd name="T61" fmla="*/ 548 h 556"/>
                <a:gd name="T62" fmla="*/ 125 w 457"/>
                <a:gd name="T63" fmla="*/ 538 h 556"/>
                <a:gd name="T64" fmla="*/ 117 w 457"/>
                <a:gd name="T65" fmla="*/ 526 h 556"/>
                <a:gd name="T66" fmla="*/ 112 w 457"/>
                <a:gd name="T67" fmla="*/ 510 h 556"/>
                <a:gd name="T68" fmla="*/ 96 w 457"/>
                <a:gd name="T69" fmla="*/ 456 h 556"/>
                <a:gd name="T70" fmla="*/ 78 w 457"/>
                <a:gd name="T71" fmla="*/ 403 h 556"/>
                <a:gd name="T72" fmla="*/ 58 w 457"/>
                <a:gd name="T73" fmla="*/ 353 h 556"/>
                <a:gd name="T74" fmla="*/ 35 w 457"/>
                <a:gd name="T75" fmla="*/ 304 h 556"/>
                <a:gd name="T76" fmla="*/ 9 w 457"/>
                <a:gd name="T77" fmla="*/ 258 h 556"/>
                <a:gd name="T78" fmla="*/ 2 w 457"/>
                <a:gd name="T79" fmla="*/ 243 h 556"/>
                <a:gd name="T80" fmla="*/ 0 w 457"/>
                <a:gd name="T81" fmla="*/ 229 h 556"/>
                <a:gd name="T82" fmla="*/ 1 w 457"/>
                <a:gd name="T83" fmla="*/ 214 h 556"/>
                <a:gd name="T84" fmla="*/ 6 w 457"/>
                <a:gd name="T85" fmla="*/ 201 h 556"/>
                <a:gd name="T86" fmla="*/ 14 w 457"/>
                <a:gd name="T87" fmla="*/ 189 h 556"/>
                <a:gd name="T88" fmla="*/ 180 w 457"/>
                <a:gd name="T89" fmla="*/ 17 h 556"/>
                <a:gd name="T90" fmla="*/ 193 w 457"/>
                <a:gd name="T91" fmla="*/ 8 h 556"/>
                <a:gd name="T92" fmla="*/ 208 w 457"/>
                <a:gd name="T93" fmla="*/ 1 h 556"/>
                <a:gd name="T94" fmla="*/ 225 w 457"/>
                <a:gd name="T95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57" h="556">
                  <a:moveTo>
                    <a:pt x="215" y="148"/>
                  </a:moveTo>
                  <a:lnTo>
                    <a:pt x="128" y="235"/>
                  </a:lnTo>
                  <a:lnTo>
                    <a:pt x="160" y="304"/>
                  </a:lnTo>
                  <a:lnTo>
                    <a:pt x="190" y="373"/>
                  </a:lnTo>
                  <a:lnTo>
                    <a:pt x="215" y="441"/>
                  </a:lnTo>
                  <a:lnTo>
                    <a:pt x="334" y="441"/>
                  </a:lnTo>
                  <a:lnTo>
                    <a:pt x="310" y="365"/>
                  </a:lnTo>
                  <a:lnTo>
                    <a:pt x="283" y="291"/>
                  </a:lnTo>
                  <a:lnTo>
                    <a:pt x="251" y="219"/>
                  </a:lnTo>
                  <a:lnTo>
                    <a:pt x="215" y="148"/>
                  </a:lnTo>
                  <a:close/>
                  <a:moveTo>
                    <a:pt x="225" y="0"/>
                  </a:moveTo>
                  <a:lnTo>
                    <a:pt x="243" y="4"/>
                  </a:lnTo>
                  <a:lnTo>
                    <a:pt x="256" y="12"/>
                  </a:lnTo>
                  <a:lnTo>
                    <a:pt x="265" y="22"/>
                  </a:lnTo>
                  <a:lnTo>
                    <a:pt x="309" y="93"/>
                  </a:lnTo>
                  <a:lnTo>
                    <a:pt x="349" y="167"/>
                  </a:lnTo>
                  <a:lnTo>
                    <a:pt x="383" y="244"/>
                  </a:lnTo>
                  <a:lnTo>
                    <a:pt x="413" y="324"/>
                  </a:lnTo>
                  <a:lnTo>
                    <a:pt x="437" y="405"/>
                  </a:lnTo>
                  <a:lnTo>
                    <a:pt x="455" y="487"/>
                  </a:lnTo>
                  <a:lnTo>
                    <a:pt x="457" y="504"/>
                  </a:lnTo>
                  <a:lnTo>
                    <a:pt x="451" y="520"/>
                  </a:lnTo>
                  <a:lnTo>
                    <a:pt x="443" y="533"/>
                  </a:lnTo>
                  <a:lnTo>
                    <a:pt x="438" y="542"/>
                  </a:lnTo>
                  <a:lnTo>
                    <a:pt x="431" y="549"/>
                  </a:lnTo>
                  <a:lnTo>
                    <a:pt x="422" y="553"/>
                  </a:lnTo>
                  <a:lnTo>
                    <a:pt x="413" y="555"/>
                  </a:lnTo>
                  <a:lnTo>
                    <a:pt x="403" y="556"/>
                  </a:lnTo>
                  <a:lnTo>
                    <a:pt x="169" y="556"/>
                  </a:lnTo>
                  <a:lnTo>
                    <a:pt x="152" y="554"/>
                  </a:lnTo>
                  <a:lnTo>
                    <a:pt x="138" y="548"/>
                  </a:lnTo>
                  <a:lnTo>
                    <a:pt x="125" y="538"/>
                  </a:lnTo>
                  <a:lnTo>
                    <a:pt x="117" y="526"/>
                  </a:lnTo>
                  <a:lnTo>
                    <a:pt x="112" y="510"/>
                  </a:lnTo>
                  <a:lnTo>
                    <a:pt x="96" y="456"/>
                  </a:lnTo>
                  <a:lnTo>
                    <a:pt x="78" y="403"/>
                  </a:lnTo>
                  <a:lnTo>
                    <a:pt x="58" y="353"/>
                  </a:lnTo>
                  <a:lnTo>
                    <a:pt x="35" y="304"/>
                  </a:lnTo>
                  <a:lnTo>
                    <a:pt x="9" y="258"/>
                  </a:lnTo>
                  <a:lnTo>
                    <a:pt x="2" y="243"/>
                  </a:lnTo>
                  <a:lnTo>
                    <a:pt x="0" y="229"/>
                  </a:lnTo>
                  <a:lnTo>
                    <a:pt x="1" y="214"/>
                  </a:lnTo>
                  <a:lnTo>
                    <a:pt x="6" y="201"/>
                  </a:lnTo>
                  <a:lnTo>
                    <a:pt x="14" y="189"/>
                  </a:lnTo>
                  <a:lnTo>
                    <a:pt x="180" y="17"/>
                  </a:lnTo>
                  <a:lnTo>
                    <a:pt x="193" y="8"/>
                  </a:lnTo>
                  <a:lnTo>
                    <a:pt x="208" y="1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6"/>
            <p:cNvSpPr>
              <a:spLocks noEditPoints="1"/>
            </p:cNvSpPr>
            <p:nvPr/>
          </p:nvSpPr>
          <p:spPr bwMode="auto">
            <a:xfrm>
              <a:off x="9488488" y="2220913"/>
              <a:ext cx="73025" cy="88900"/>
            </a:xfrm>
            <a:custGeom>
              <a:avLst/>
              <a:gdLst>
                <a:gd name="T0" fmla="*/ 222 w 464"/>
                <a:gd name="T1" fmla="*/ 556 h 556"/>
                <a:gd name="T2" fmla="*/ 225 w 464"/>
                <a:gd name="T3" fmla="*/ 556 h 556"/>
                <a:gd name="T4" fmla="*/ 226 w 464"/>
                <a:gd name="T5" fmla="*/ 556 h 556"/>
                <a:gd name="T6" fmla="*/ 226 w 464"/>
                <a:gd name="T7" fmla="*/ 556 h 556"/>
                <a:gd name="T8" fmla="*/ 225 w 464"/>
                <a:gd name="T9" fmla="*/ 556 h 556"/>
                <a:gd name="T10" fmla="*/ 222 w 464"/>
                <a:gd name="T11" fmla="*/ 556 h 556"/>
                <a:gd name="T12" fmla="*/ 217 w 464"/>
                <a:gd name="T13" fmla="*/ 115 h 556"/>
                <a:gd name="T14" fmla="*/ 192 w 464"/>
                <a:gd name="T15" fmla="*/ 183 h 556"/>
                <a:gd name="T16" fmla="*/ 162 w 464"/>
                <a:gd name="T17" fmla="*/ 252 h 556"/>
                <a:gd name="T18" fmla="*/ 130 w 464"/>
                <a:gd name="T19" fmla="*/ 321 h 556"/>
                <a:gd name="T20" fmla="*/ 217 w 464"/>
                <a:gd name="T21" fmla="*/ 408 h 556"/>
                <a:gd name="T22" fmla="*/ 253 w 464"/>
                <a:gd name="T23" fmla="*/ 337 h 556"/>
                <a:gd name="T24" fmla="*/ 285 w 464"/>
                <a:gd name="T25" fmla="*/ 265 h 556"/>
                <a:gd name="T26" fmla="*/ 312 w 464"/>
                <a:gd name="T27" fmla="*/ 191 h 556"/>
                <a:gd name="T28" fmla="*/ 336 w 464"/>
                <a:gd name="T29" fmla="*/ 115 h 556"/>
                <a:gd name="T30" fmla="*/ 217 w 464"/>
                <a:gd name="T31" fmla="*/ 115 h 556"/>
                <a:gd name="T32" fmla="*/ 171 w 464"/>
                <a:gd name="T33" fmla="*/ 0 h 556"/>
                <a:gd name="T34" fmla="*/ 405 w 464"/>
                <a:gd name="T35" fmla="*/ 0 h 556"/>
                <a:gd name="T36" fmla="*/ 417 w 464"/>
                <a:gd name="T37" fmla="*/ 1 h 556"/>
                <a:gd name="T38" fmla="*/ 430 w 464"/>
                <a:gd name="T39" fmla="*/ 5 h 556"/>
                <a:gd name="T40" fmla="*/ 441 w 464"/>
                <a:gd name="T41" fmla="*/ 13 h 556"/>
                <a:gd name="T42" fmla="*/ 450 w 464"/>
                <a:gd name="T43" fmla="*/ 23 h 556"/>
                <a:gd name="T44" fmla="*/ 460 w 464"/>
                <a:gd name="T45" fmla="*/ 36 h 556"/>
                <a:gd name="T46" fmla="*/ 464 w 464"/>
                <a:gd name="T47" fmla="*/ 52 h 556"/>
                <a:gd name="T48" fmla="*/ 462 w 464"/>
                <a:gd name="T49" fmla="*/ 69 h 556"/>
                <a:gd name="T50" fmla="*/ 442 w 464"/>
                <a:gd name="T51" fmla="*/ 151 h 556"/>
                <a:gd name="T52" fmla="*/ 418 w 464"/>
                <a:gd name="T53" fmla="*/ 231 h 556"/>
                <a:gd name="T54" fmla="*/ 389 w 464"/>
                <a:gd name="T55" fmla="*/ 310 h 556"/>
                <a:gd name="T56" fmla="*/ 355 w 464"/>
                <a:gd name="T57" fmla="*/ 386 h 556"/>
                <a:gd name="T58" fmla="*/ 316 w 464"/>
                <a:gd name="T59" fmla="*/ 461 h 556"/>
                <a:gd name="T60" fmla="*/ 274 w 464"/>
                <a:gd name="T61" fmla="*/ 534 h 556"/>
                <a:gd name="T62" fmla="*/ 263 w 464"/>
                <a:gd name="T63" fmla="*/ 542 h 556"/>
                <a:gd name="T64" fmla="*/ 252 w 464"/>
                <a:gd name="T65" fmla="*/ 549 h 556"/>
                <a:gd name="T66" fmla="*/ 237 w 464"/>
                <a:gd name="T67" fmla="*/ 555 h 556"/>
                <a:gd name="T68" fmla="*/ 222 w 464"/>
                <a:gd name="T69" fmla="*/ 556 h 556"/>
                <a:gd name="T70" fmla="*/ 206 w 464"/>
                <a:gd name="T71" fmla="*/ 555 h 556"/>
                <a:gd name="T72" fmla="*/ 194 w 464"/>
                <a:gd name="T73" fmla="*/ 548 h 556"/>
                <a:gd name="T74" fmla="*/ 182 w 464"/>
                <a:gd name="T75" fmla="*/ 539 h 556"/>
                <a:gd name="T76" fmla="*/ 16 w 464"/>
                <a:gd name="T77" fmla="*/ 367 h 556"/>
                <a:gd name="T78" fmla="*/ 8 w 464"/>
                <a:gd name="T79" fmla="*/ 355 h 556"/>
                <a:gd name="T80" fmla="*/ 1 w 464"/>
                <a:gd name="T81" fmla="*/ 342 h 556"/>
                <a:gd name="T82" fmla="*/ 0 w 464"/>
                <a:gd name="T83" fmla="*/ 327 h 556"/>
                <a:gd name="T84" fmla="*/ 2 w 464"/>
                <a:gd name="T85" fmla="*/ 313 h 556"/>
                <a:gd name="T86" fmla="*/ 11 w 464"/>
                <a:gd name="T87" fmla="*/ 298 h 556"/>
                <a:gd name="T88" fmla="*/ 42 w 464"/>
                <a:gd name="T89" fmla="*/ 237 h 556"/>
                <a:gd name="T90" fmla="*/ 70 w 464"/>
                <a:gd name="T91" fmla="*/ 174 h 556"/>
                <a:gd name="T92" fmla="*/ 94 w 464"/>
                <a:gd name="T93" fmla="*/ 110 h 556"/>
                <a:gd name="T94" fmla="*/ 114 w 464"/>
                <a:gd name="T95" fmla="*/ 46 h 556"/>
                <a:gd name="T96" fmla="*/ 119 w 464"/>
                <a:gd name="T97" fmla="*/ 32 h 556"/>
                <a:gd name="T98" fmla="*/ 127 w 464"/>
                <a:gd name="T99" fmla="*/ 20 h 556"/>
                <a:gd name="T100" fmla="*/ 140 w 464"/>
                <a:gd name="T101" fmla="*/ 9 h 556"/>
                <a:gd name="T102" fmla="*/ 154 w 464"/>
                <a:gd name="T103" fmla="*/ 2 h 556"/>
                <a:gd name="T104" fmla="*/ 171 w 464"/>
                <a:gd name="T105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4" h="556">
                  <a:moveTo>
                    <a:pt x="222" y="556"/>
                  </a:moveTo>
                  <a:lnTo>
                    <a:pt x="225" y="556"/>
                  </a:lnTo>
                  <a:lnTo>
                    <a:pt x="226" y="556"/>
                  </a:lnTo>
                  <a:lnTo>
                    <a:pt x="226" y="556"/>
                  </a:lnTo>
                  <a:lnTo>
                    <a:pt x="225" y="556"/>
                  </a:lnTo>
                  <a:lnTo>
                    <a:pt x="222" y="556"/>
                  </a:lnTo>
                  <a:close/>
                  <a:moveTo>
                    <a:pt x="217" y="115"/>
                  </a:moveTo>
                  <a:lnTo>
                    <a:pt x="192" y="183"/>
                  </a:lnTo>
                  <a:lnTo>
                    <a:pt x="162" y="252"/>
                  </a:lnTo>
                  <a:lnTo>
                    <a:pt x="130" y="321"/>
                  </a:lnTo>
                  <a:lnTo>
                    <a:pt x="217" y="408"/>
                  </a:lnTo>
                  <a:lnTo>
                    <a:pt x="253" y="337"/>
                  </a:lnTo>
                  <a:lnTo>
                    <a:pt x="285" y="265"/>
                  </a:lnTo>
                  <a:lnTo>
                    <a:pt x="312" y="191"/>
                  </a:lnTo>
                  <a:lnTo>
                    <a:pt x="336" y="115"/>
                  </a:lnTo>
                  <a:lnTo>
                    <a:pt x="217" y="115"/>
                  </a:lnTo>
                  <a:close/>
                  <a:moveTo>
                    <a:pt x="171" y="0"/>
                  </a:moveTo>
                  <a:lnTo>
                    <a:pt x="405" y="0"/>
                  </a:lnTo>
                  <a:lnTo>
                    <a:pt x="417" y="1"/>
                  </a:lnTo>
                  <a:lnTo>
                    <a:pt x="430" y="5"/>
                  </a:lnTo>
                  <a:lnTo>
                    <a:pt x="441" y="13"/>
                  </a:lnTo>
                  <a:lnTo>
                    <a:pt x="450" y="23"/>
                  </a:lnTo>
                  <a:lnTo>
                    <a:pt x="460" y="36"/>
                  </a:lnTo>
                  <a:lnTo>
                    <a:pt x="464" y="52"/>
                  </a:lnTo>
                  <a:lnTo>
                    <a:pt x="462" y="69"/>
                  </a:lnTo>
                  <a:lnTo>
                    <a:pt x="442" y="151"/>
                  </a:lnTo>
                  <a:lnTo>
                    <a:pt x="418" y="231"/>
                  </a:lnTo>
                  <a:lnTo>
                    <a:pt x="389" y="310"/>
                  </a:lnTo>
                  <a:lnTo>
                    <a:pt x="355" y="386"/>
                  </a:lnTo>
                  <a:lnTo>
                    <a:pt x="316" y="461"/>
                  </a:lnTo>
                  <a:lnTo>
                    <a:pt x="274" y="534"/>
                  </a:lnTo>
                  <a:lnTo>
                    <a:pt x="263" y="542"/>
                  </a:lnTo>
                  <a:lnTo>
                    <a:pt x="252" y="549"/>
                  </a:lnTo>
                  <a:lnTo>
                    <a:pt x="237" y="555"/>
                  </a:lnTo>
                  <a:lnTo>
                    <a:pt x="222" y="556"/>
                  </a:lnTo>
                  <a:lnTo>
                    <a:pt x="206" y="555"/>
                  </a:lnTo>
                  <a:lnTo>
                    <a:pt x="194" y="548"/>
                  </a:lnTo>
                  <a:lnTo>
                    <a:pt x="182" y="539"/>
                  </a:lnTo>
                  <a:lnTo>
                    <a:pt x="16" y="367"/>
                  </a:lnTo>
                  <a:lnTo>
                    <a:pt x="8" y="355"/>
                  </a:lnTo>
                  <a:lnTo>
                    <a:pt x="1" y="342"/>
                  </a:lnTo>
                  <a:lnTo>
                    <a:pt x="0" y="327"/>
                  </a:lnTo>
                  <a:lnTo>
                    <a:pt x="2" y="313"/>
                  </a:lnTo>
                  <a:lnTo>
                    <a:pt x="11" y="298"/>
                  </a:lnTo>
                  <a:lnTo>
                    <a:pt x="42" y="237"/>
                  </a:lnTo>
                  <a:lnTo>
                    <a:pt x="70" y="174"/>
                  </a:lnTo>
                  <a:lnTo>
                    <a:pt x="94" y="110"/>
                  </a:lnTo>
                  <a:lnTo>
                    <a:pt x="114" y="46"/>
                  </a:lnTo>
                  <a:lnTo>
                    <a:pt x="119" y="32"/>
                  </a:lnTo>
                  <a:lnTo>
                    <a:pt x="127" y="20"/>
                  </a:lnTo>
                  <a:lnTo>
                    <a:pt x="140" y="9"/>
                  </a:lnTo>
                  <a:lnTo>
                    <a:pt x="154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7"/>
            <p:cNvSpPr>
              <a:spLocks noEditPoints="1"/>
            </p:cNvSpPr>
            <p:nvPr/>
          </p:nvSpPr>
          <p:spPr bwMode="auto">
            <a:xfrm>
              <a:off x="9250363" y="2317750"/>
              <a:ext cx="87313" cy="73025"/>
            </a:xfrm>
            <a:custGeom>
              <a:avLst/>
              <a:gdLst>
                <a:gd name="T0" fmla="*/ 233 w 554"/>
                <a:gd name="T1" fmla="*/ 125 h 457"/>
                <a:gd name="T2" fmla="*/ 147 w 554"/>
                <a:gd name="T3" fmla="*/ 211 h 457"/>
                <a:gd name="T4" fmla="*/ 218 w 554"/>
                <a:gd name="T5" fmla="*/ 248 h 457"/>
                <a:gd name="T6" fmla="*/ 289 w 554"/>
                <a:gd name="T7" fmla="*/ 280 h 457"/>
                <a:gd name="T8" fmla="*/ 363 w 554"/>
                <a:gd name="T9" fmla="*/ 307 h 457"/>
                <a:gd name="T10" fmla="*/ 439 w 554"/>
                <a:gd name="T11" fmla="*/ 331 h 457"/>
                <a:gd name="T12" fmla="*/ 439 w 554"/>
                <a:gd name="T13" fmla="*/ 211 h 457"/>
                <a:gd name="T14" fmla="*/ 387 w 554"/>
                <a:gd name="T15" fmla="*/ 194 h 457"/>
                <a:gd name="T16" fmla="*/ 336 w 554"/>
                <a:gd name="T17" fmla="*/ 174 h 457"/>
                <a:gd name="T18" fmla="*/ 284 w 554"/>
                <a:gd name="T19" fmla="*/ 152 h 457"/>
                <a:gd name="T20" fmla="*/ 233 w 554"/>
                <a:gd name="T21" fmla="*/ 125 h 457"/>
                <a:gd name="T22" fmla="*/ 227 w 554"/>
                <a:gd name="T23" fmla="*/ 0 h 457"/>
                <a:gd name="T24" fmla="*/ 242 w 554"/>
                <a:gd name="T25" fmla="*/ 3 h 457"/>
                <a:gd name="T26" fmla="*/ 256 w 554"/>
                <a:gd name="T27" fmla="*/ 10 h 457"/>
                <a:gd name="T28" fmla="*/ 318 w 554"/>
                <a:gd name="T29" fmla="*/ 43 h 457"/>
                <a:gd name="T30" fmla="*/ 380 w 554"/>
                <a:gd name="T31" fmla="*/ 71 h 457"/>
                <a:gd name="T32" fmla="*/ 443 w 554"/>
                <a:gd name="T33" fmla="*/ 94 h 457"/>
                <a:gd name="T34" fmla="*/ 508 w 554"/>
                <a:gd name="T35" fmla="*/ 113 h 457"/>
                <a:gd name="T36" fmla="*/ 521 w 554"/>
                <a:gd name="T37" fmla="*/ 119 h 457"/>
                <a:gd name="T38" fmla="*/ 534 w 554"/>
                <a:gd name="T39" fmla="*/ 128 h 457"/>
                <a:gd name="T40" fmla="*/ 544 w 554"/>
                <a:gd name="T41" fmla="*/ 139 h 457"/>
                <a:gd name="T42" fmla="*/ 551 w 554"/>
                <a:gd name="T43" fmla="*/ 154 h 457"/>
                <a:gd name="T44" fmla="*/ 554 w 554"/>
                <a:gd name="T45" fmla="*/ 171 h 457"/>
                <a:gd name="T46" fmla="*/ 554 w 554"/>
                <a:gd name="T47" fmla="*/ 406 h 457"/>
                <a:gd name="T48" fmla="*/ 552 w 554"/>
                <a:gd name="T49" fmla="*/ 419 h 457"/>
                <a:gd name="T50" fmla="*/ 548 w 554"/>
                <a:gd name="T51" fmla="*/ 431 h 457"/>
                <a:gd name="T52" fmla="*/ 541 w 554"/>
                <a:gd name="T53" fmla="*/ 442 h 457"/>
                <a:gd name="T54" fmla="*/ 531 w 554"/>
                <a:gd name="T55" fmla="*/ 452 h 457"/>
                <a:gd name="T56" fmla="*/ 524 w 554"/>
                <a:gd name="T57" fmla="*/ 452 h 457"/>
                <a:gd name="T58" fmla="*/ 516 w 554"/>
                <a:gd name="T59" fmla="*/ 454 h 457"/>
                <a:gd name="T60" fmla="*/ 506 w 554"/>
                <a:gd name="T61" fmla="*/ 456 h 457"/>
                <a:gd name="T62" fmla="*/ 496 w 554"/>
                <a:gd name="T63" fmla="*/ 457 h 457"/>
                <a:gd name="T64" fmla="*/ 493 w 554"/>
                <a:gd name="T65" fmla="*/ 457 h 457"/>
                <a:gd name="T66" fmla="*/ 491 w 554"/>
                <a:gd name="T67" fmla="*/ 457 h 457"/>
                <a:gd name="T68" fmla="*/ 490 w 554"/>
                <a:gd name="T69" fmla="*/ 457 h 457"/>
                <a:gd name="T70" fmla="*/ 488 w 554"/>
                <a:gd name="T71" fmla="*/ 457 h 457"/>
                <a:gd name="T72" fmla="*/ 485 w 554"/>
                <a:gd name="T73" fmla="*/ 457 h 457"/>
                <a:gd name="T74" fmla="*/ 403 w 554"/>
                <a:gd name="T75" fmla="*/ 438 h 457"/>
                <a:gd name="T76" fmla="*/ 323 w 554"/>
                <a:gd name="T77" fmla="*/ 414 h 457"/>
                <a:gd name="T78" fmla="*/ 245 w 554"/>
                <a:gd name="T79" fmla="*/ 384 h 457"/>
                <a:gd name="T80" fmla="*/ 169 w 554"/>
                <a:gd name="T81" fmla="*/ 350 h 457"/>
                <a:gd name="T82" fmla="*/ 94 w 554"/>
                <a:gd name="T83" fmla="*/ 311 h 457"/>
                <a:gd name="T84" fmla="*/ 21 w 554"/>
                <a:gd name="T85" fmla="*/ 269 h 457"/>
                <a:gd name="T86" fmla="*/ 8 w 554"/>
                <a:gd name="T87" fmla="*/ 256 h 457"/>
                <a:gd name="T88" fmla="*/ 2 w 554"/>
                <a:gd name="T89" fmla="*/ 244 h 457"/>
                <a:gd name="T90" fmla="*/ 0 w 554"/>
                <a:gd name="T91" fmla="*/ 228 h 457"/>
                <a:gd name="T92" fmla="*/ 1 w 554"/>
                <a:gd name="T93" fmla="*/ 211 h 457"/>
                <a:gd name="T94" fmla="*/ 7 w 554"/>
                <a:gd name="T95" fmla="*/ 196 h 457"/>
                <a:gd name="T96" fmla="*/ 16 w 554"/>
                <a:gd name="T97" fmla="*/ 182 h 457"/>
                <a:gd name="T98" fmla="*/ 188 w 554"/>
                <a:gd name="T99" fmla="*/ 15 h 457"/>
                <a:gd name="T100" fmla="*/ 199 w 554"/>
                <a:gd name="T101" fmla="*/ 7 h 457"/>
                <a:gd name="T102" fmla="*/ 213 w 554"/>
                <a:gd name="T103" fmla="*/ 2 h 457"/>
                <a:gd name="T104" fmla="*/ 227 w 554"/>
                <a:gd name="T10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4" h="457">
                  <a:moveTo>
                    <a:pt x="233" y="125"/>
                  </a:moveTo>
                  <a:lnTo>
                    <a:pt x="147" y="211"/>
                  </a:lnTo>
                  <a:lnTo>
                    <a:pt x="218" y="248"/>
                  </a:lnTo>
                  <a:lnTo>
                    <a:pt x="289" y="280"/>
                  </a:lnTo>
                  <a:lnTo>
                    <a:pt x="363" y="307"/>
                  </a:lnTo>
                  <a:lnTo>
                    <a:pt x="439" y="331"/>
                  </a:lnTo>
                  <a:lnTo>
                    <a:pt x="439" y="211"/>
                  </a:lnTo>
                  <a:lnTo>
                    <a:pt x="387" y="194"/>
                  </a:lnTo>
                  <a:lnTo>
                    <a:pt x="336" y="174"/>
                  </a:lnTo>
                  <a:lnTo>
                    <a:pt x="284" y="152"/>
                  </a:lnTo>
                  <a:lnTo>
                    <a:pt x="233" y="125"/>
                  </a:lnTo>
                  <a:close/>
                  <a:moveTo>
                    <a:pt x="227" y="0"/>
                  </a:moveTo>
                  <a:lnTo>
                    <a:pt x="242" y="3"/>
                  </a:lnTo>
                  <a:lnTo>
                    <a:pt x="256" y="10"/>
                  </a:lnTo>
                  <a:lnTo>
                    <a:pt x="318" y="43"/>
                  </a:lnTo>
                  <a:lnTo>
                    <a:pt x="380" y="71"/>
                  </a:lnTo>
                  <a:lnTo>
                    <a:pt x="443" y="94"/>
                  </a:lnTo>
                  <a:lnTo>
                    <a:pt x="508" y="113"/>
                  </a:lnTo>
                  <a:lnTo>
                    <a:pt x="521" y="119"/>
                  </a:lnTo>
                  <a:lnTo>
                    <a:pt x="534" y="128"/>
                  </a:lnTo>
                  <a:lnTo>
                    <a:pt x="544" y="139"/>
                  </a:lnTo>
                  <a:lnTo>
                    <a:pt x="551" y="154"/>
                  </a:lnTo>
                  <a:lnTo>
                    <a:pt x="554" y="171"/>
                  </a:lnTo>
                  <a:lnTo>
                    <a:pt x="554" y="406"/>
                  </a:lnTo>
                  <a:lnTo>
                    <a:pt x="552" y="419"/>
                  </a:lnTo>
                  <a:lnTo>
                    <a:pt x="548" y="431"/>
                  </a:lnTo>
                  <a:lnTo>
                    <a:pt x="541" y="442"/>
                  </a:lnTo>
                  <a:lnTo>
                    <a:pt x="531" y="452"/>
                  </a:lnTo>
                  <a:lnTo>
                    <a:pt x="524" y="452"/>
                  </a:lnTo>
                  <a:lnTo>
                    <a:pt x="516" y="454"/>
                  </a:lnTo>
                  <a:lnTo>
                    <a:pt x="506" y="456"/>
                  </a:lnTo>
                  <a:lnTo>
                    <a:pt x="496" y="457"/>
                  </a:lnTo>
                  <a:lnTo>
                    <a:pt x="493" y="457"/>
                  </a:lnTo>
                  <a:lnTo>
                    <a:pt x="491" y="457"/>
                  </a:lnTo>
                  <a:lnTo>
                    <a:pt x="490" y="457"/>
                  </a:lnTo>
                  <a:lnTo>
                    <a:pt x="488" y="457"/>
                  </a:lnTo>
                  <a:lnTo>
                    <a:pt x="485" y="457"/>
                  </a:lnTo>
                  <a:lnTo>
                    <a:pt x="403" y="438"/>
                  </a:lnTo>
                  <a:lnTo>
                    <a:pt x="323" y="414"/>
                  </a:lnTo>
                  <a:lnTo>
                    <a:pt x="245" y="384"/>
                  </a:lnTo>
                  <a:lnTo>
                    <a:pt x="169" y="350"/>
                  </a:lnTo>
                  <a:lnTo>
                    <a:pt x="94" y="311"/>
                  </a:lnTo>
                  <a:lnTo>
                    <a:pt x="21" y="269"/>
                  </a:lnTo>
                  <a:lnTo>
                    <a:pt x="8" y="256"/>
                  </a:lnTo>
                  <a:lnTo>
                    <a:pt x="2" y="244"/>
                  </a:lnTo>
                  <a:lnTo>
                    <a:pt x="0" y="228"/>
                  </a:lnTo>
                  <a:lnTo>
                    <a:pt x="1" y="211"/>
                  </a:lnTo>
                  <a:lnTo>
                    <a:pt x="7" y="196"/>
                  </a:lnTo>
                  <a:lnTo>
                    <a:pt x="16" y="182"/>
                  </a:lnTo>
                  <a:lnTo>
                    <a:pt x="188" y="15"/>
                  </a:lnTo>
                  <a:lnTo>
                    <a:pt x="199" y="7"/>
                  </a:lnTo>
                  <a:lnTo>
                    <a:pt x="213" y="2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78"/>
            <p:cNvSpPr>
              <a:spLocks noEditPoints="1"/>
            </p:cNvSpPr>
            <p:nvPr/>
          </p:nvSpPr>
          <p:spPr bwMode="auto">
            <a:xfrm>
              <a:off x="9393238" y="2317750"/>
              <a:ext cx="87313" cy="73025"/>
            </a:xfrm>
            <a:custGeom>
              <a:avLst/>
              <a:gdLst>
                <a:gd name="T0" fmla="*/ 320 w 553"/>
                <a:gd name="T1" fmla="*/ 128 h 460"/>
                <a:gd name="T2" fmla="*/ 251 w 553"/>
                <a:gd name="T3" fmla="*/ 160 h 460"/>
                <a:gd name="T4" fmla="*/ 182 w 553"/>
                <a:gd name="T5" fmla="*/ 189 h 460"/>
                <a:gd name="T6" fmla="*/ 114 w 553"/>
                <a:gd name="T7" fmla="*/ 214 h 460"/>
                <a:gd name="T8" fmla="*/ 114 w 553"/>
                <a:gd name="T9" fmla="*/ 334 h 460"/>
                <a:gd name="T10" fmla="*/ 190 w 553"/>
                <a:gd name="T11" fmla="*/ 310 h 460"/>
                <a:gd name="T12" fmla="*/ 264 w 553"/>
                <a:gd name="T13" fmla="*/ 283 h 460"/>
                <a:gd name="T14" fmla="*/ 335 w 553"/>
                <a:gd name="T15" fmla="*/ 251 h 460"/>
                <a:gd name="T16" fmla="*/ 406 w 553"/>
                <a:gd name="T17" fmla="*/ 214 h 460"/>
                <a:gd name="T18" fmla="*/ 320 w 553"/>
                <a:gd name="T19" fmla="*/ 128 h 460"/>
                <a:gd name="T20" fmla="*/ 326 w 553"/>
                <a:gd name="T21" fmla="*/ 0 h 460"/>
                <a:gd name="T22" fmla="*/ 340 w 553"/>
                <a:gd name="T23" fmla="*/ 1 h 460"/>
                <a:gd name="T24" fmla="*/ 354 w 553"/>
                <a:gd name="T25" fmla="*/ 5 h 460"/>
                <a:gd name="T26" fmla="*/ 365 w 553"/>
                <a:gd name="T27" fmla="*/ 13 h 460"/>
                <a:gd name="T28" fmla="*/ 537 w 553"/>
                <a:gd name="T29" fmla="*/ 180 h 460"/>
                <a:gd name="T30" fmla="*/ 546 w 553"/>
                <a:gd name="T31" fmla="*/ 192 h 460"/>
                <a:gd name="T32" fmla="*/ 552 w 553"/>
                <a:gd name="T33" fmla="*/ 208 h 460"/>
                <a:gd name="T34" fmla="*/ 553 w 553"/>
                <a:gd name="T35" fmla="*/ 225 h 460"/>
                <a:gd name="T36" fmla="*/ 550 w 553"/>
                <a:gd name="T37" fmla="*/ 243 h 460"/>
                <a:gd name="T38" fmla="*/ 542 w 553"/>
                <a:gd name="T39" fmla="*/ 256 h 460"/>
                <a:gd name="T40" fmla="*/ 532 w 553"/>
                <a:gd name="T41" fmla="*/ 265 h 460"/>
                <a:gd name="T42" fmla="*/ 461 w 553"/>
                <a:gd name="T43" fmla="*/ 309 h 460"/>
                <a:gd name="T44" fmla="*/ 387 w 553"/>
                <a:gd name="T45" fmla="*/ 349 h 460"/>
                <a:gd name="T46" fmla="*/ 310 w 553"/>
                <a:gd name="T47" fmla="*/ 383 h 460"/>
                <a:gd name="T48" fmla="*/ 231 w 553"/>
                <a:gd name="T49" fmla="*/ 413 h 460"/>
                <a:gd name="T50" fmla="*/ 150 w 553"/>
                <a:gd name="T51" fmla="*/ 437 h 460"/>
                <a:gd name="T52" fmla="*/ 68 w 553"/>
                <a:gd name="T53" fmla="*/ 455 h 460"/>
                <a:gd name="T54" fmla="*/ 66 w 553"/>
                <a:gd name="T55" fmla="*/ 457 h 460"/>
                <a:gd name="T56" fmla="*/ 64 w 553"/>
                <a:gd name="T57" fmla="*/ 458 h 460"/>
                <a:gd name="T58" fmla="*/ 63 w 553"/>
                <a:gd name="T59" fmla="*/ 459 h 460"/>
                <a:gd name="T60" fmla="*/ 61 w 553"/>
                <a:gd name="T61" fmla="*/ 460 h 460"/>
                <a:gd name="T62" fmla="*/ 59 w 553"/>
                <a:gd name="T63" fmla="*/ 460 h 460"/>
                <a:gd name="T64" fmla="*/ 57 w 553"/>
                <a:gd name="T65" fmla="*/ 460 h 460"/>
                <a:gd name="T66" fmla="*/ 44 w 553"/>
                <a:gd name="T67" fmla="*/ 458 h 460"/>
                <a:gd name="T68" fmla="*/ 32 w 553"/>
                <a:gd name="T69" fmla="*/ 454 h 460"/>
                <a:gd name="T70" fmla="*/ 22 w 553"/>
                <a:gd name="T71" fmla="*/ 449 h 460"/>
                <a:gd name="T72" fmla="*/ 11 w 553"/>
                <a:gd name="T73" fmla="*/ 435 h 460"/>
                <a:gd name="T74" fmla="*/ 3 w 553"/>
                <a:gd name="T75" fmla="*/ 420 h 460"/>
                <a:gd name="T76" fmla="*/ 0 w 553"/>
                <a:gd name="T77" fmla="*/ 403 h 460"/>
                <a:gd name="T78" fmla="*/ 0 w 553"/>
                <a:gd name="T79" fmla="*/ 169 h 460"/>
                <a:gd name="T80" fmla="*/ 2 w 553"/>
                <a:gd name="T81" fmla="*/ 152 h 460"/>
                <a:gd name="T82" fmla="*/ 8 w 553"/>
                <a:gd name="T83" fmla="*/ 137 h 460"/>
                <a:gd name="T84" fmla="*/ 17 w 553"/>
                <a:gd name="T85" fmla="*/ 125 h 460"/>
                <a:gd name="T86" fmla="*/ 30 w 553"/>
                <a:gd name="T87" fmla="*/ 116 h 460"/>
                <a:gd name="T88" fmla="*/ 45 w 553"/>
                <a:gd name="T89" fmla="*/ 111 h 460"/>
                <a:gd name="T90" fmla="*/ 99 w 553"/>
                <a:gd name="T91" fmla="*/ 96 h 460"/>
                <a:gd name="T92" fmla="*/ 152 w 553"/>
                <a:gd name="T93" fmla="*/ 78 h 460"/>
                <a:gd name="T94" fmla="*/ 202 w 553"/>
                <a:gd name="T95" fmla="*/ 57 h 460"/>
                <a:gd name="T96" fmla="*/ 251 w 553"/>
                <a:gd name="T97" fmla="*/ 34 h 460"/>
                <a:gd name="T98" fmla="*/ 297 w 553"/>
                <a:gd name="T99" fmla="*/ 8 h 460"/>
                <a:gd name="T100" fmla="*/ 311 w 553"/>
                <a:gd name="T101" fmla="*/ 2 h 460"/>
                <a:gd name="T102" fmla="*/ 326 w 553"/>
                <a:gd name="T10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3" h="460">
                  <a:moveTo>
                    <a:pt x="320" y="128"/>
                  </a:moveTo>
                  <a:lnTo>
                    <a:pt x="251" y="160"/>
                  </a:lnTo>
                  <a:lnTo>
                    <a:pt x="182" y="189"/>
                  </a:lnTo>
                  <a:lnTo>
                    <a:pt x="114" y="214"/>
                  </a:lnTo>
                  <a:lnTo>
                    <a:pt x="114" y="334"/>
                  </a:lnTo>
                  <a:lnTo>
                    <a:pt x="190" y="310"/>
                  </a:lnTo>
                  <a:lnTo>
                    <a:pt x="264" y="283"/>
                  </a:lnTo>
                  <a:lnTo>
                    <a:pt x="335" y="251"/>
                  </a:lnTo>
                  <a:lnTo>
                    <a:pt x="406" y="214"/>
                  </a:lnTo>
                  <a:lnTo>
                    <a:pt x="320" y="128"/>
                  </a:lnTo>
                  <a:close/>
                  <a:moveTo>
                    <a:pt x="326" y="0"/>
                  </a:moveTo>
                  <a:lnTo>
                    <a:pt x="340" y="1"/>
                  </a:lnTo>
                  <a:lnTo>
                    <a:pt x="354" y="5"/>
                  </a:lnTo>
                  <a:lnTo>
                    <a:pt x="365" y="13"/>
                  </a:lnTo>
                  <a:lnTo>
                    <a:pt x="537" y="180"/>
                  </a:lnTo>
                  <a:lnTo>
                    <a:pt x="546" y="192"/>
                  </a:lnTo>
                  <a:lnTo>
                    <a:pt x="552" y="208"/>
                  </a:lnTo>
                  <a:lnTo>
                    <a:pt x="553" y="225"/>
                  </a:lnTo>
                  <a:lnTo>
                    <a:pt x="550" y="243"/>
                  </a:lnTo>
                  <a:lnTo>
                    <a:pt x="542" y="256"/>
                  </a:lnTo>
                  <a:lnTo>
                    <a:pt x="532" y="265"/>
                  </a:lnTo>
                  <a:lnTo>
                    <a:pt x="461" y="309"/>
                  </a:lnTo>
                  <a:lnTo>
                    <a:pt x="387" y="349"/>
                  </a:lnTo>
                  <a:lnTo>
                    <a:pt x="310" y="383"/>
                  </a:lnTo>
                  <a:lnTo>
                    <a:pt x="231" y="413"/>
                  </a:lnTo>
                  <a:lnTo>
                    <a:pt x="150" y="437"/>
                  </a:lnTo>
                  <a:lnTo>
                    <a:pt x="68" y="455"/>
                  </a:lnTo>
                  <a:lnTo>
                    <a:pt x="66" y="457"/>
                  </a:lnTo>
                  <a:lnTo>
                    <a:pt x="64" y="458"/>
                  </a:lnTo>
                  <a:lnTo>
                    <a:pt x="63" y="459"/>
                  </a:lnTo>
                  <a:lnTo>
                    <a:pt x="61" y="460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44" y="458"/>
                  </a:lnTo>
                  <a:lnTo>
                    <a:pt x="32" y="454"/>
                  </a:lnTo>
                  <a:lnTo>
                    <a:pt x="22" y="449"/>
                  </a:lnTo>
                  <a:lnTo>
                    <a:pt x="11" y="435"/>
                  </a:lnTo>
                  <a:lnTo>
                    <a:pt x="3" y="420"/>
                  </a:lnTo>
                  <a:lnTo>
                    <a:pt x="0" y="403"/>
                  </a:lnTo>
                  <a:lnTo>
                    <a:pt x="0" y="169"/>
                  </a:lnTo>
                  <a:lnTo>
                    <a:pt x="2" y="152"/>
                  </a:lnTo>
                  <a:lnTo>
                    <a:pt x="8" y="137"/>
                  </a:lnTo>
                  <a:lnTo>
                    <a:pt x="17" y="125"/>
                  </a:lnTo>
                  <a:lnTo>
                    <a:pt x="30" y="116"/>
                  </a:lnTo>
                  <a:lnTo>
                    <a:pt x="45" y="111"/>
                  </a:lnTo>
                  <a:lnTo>
                    <a:pt x="99" y="96"/>
                  </a:lnTo>
                  <a:lnTo>
                    <a:pt x="152" y="78"/>
                  </a:lnTo>
                  <a:lnTo>
                    <a:pt x="202" y="57"/>
                  </a:lnTo>
                  <a:lnTo>
                    <a:pt x="251" y="34"/>
                  </a:lnTo>
                  <a:lnTo>
                    <a:pt x="297" y="8"/>
                  </a:lnTo>
                  <a:lnTo>
                    <a:pt x="311" y="2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5" name="Group 774"/>
          <p:cNvGrpSpPr/>
          <p:nvPr/>
        </p:nvGrpSpPr>
        <p:grpSpPr>
          <a:xfrm>
            <a:off x="8157058" y="1921045"/>
            <a:ext cx="546100" cy="546101"/>
            <a:chOff x="8156575" y="1920875"/>
            <a:chExt cx="546100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83"/>
            <p:cNvSpPr>
              <a:spLocks noEditPoints="1"/>
            </p:cNvSpPr>
            <p:nvPr/>
          </p:nvSpPr>
          <p:spPr bwMode="auto">
            <a:xfrm>
              <a:off x="8156575" y="1920875"/>
              <a:ext cx="546100" cy="546100"/>
            </a:xfrm>
            <a:custGeom>
              <a:avLst/>
              <a:gdLst>
                <a:gd name="T0" fmla="*/ 1422 w 3440"/>
                <a:gd name="T1" fmla="*/ 143 h 3440"/>
                <a:gd name="T2" fmla="*/ 1053 w 3440"/>
                <a:gd name="T3" fmla="*/ 261 h 3440"/>
                <a:gd name="T4" fmla="*/ 728 w 3440"/>
                <a:gd name="T5" fmla="*/ 460 h 3440"/>
                <a:gd name="T6" fmla="*/ 460 w 3440"/>
                <a:gd name="T7" fmla="*/ 728 h 3440"/>
                <a:gd name="T8" fmla="*/ 261 w 3440"/>
                <a:gd name="T9" fmla="*/ 1053 h 3440"/>
                <a:gd name="T10" fmla="*/ 143 w 3440"/>
                <a:gd name="T11" fmla="*/ 1422 h 3440"/>
                <a:gd name="T12" fmla="*/ 118 w 3440"/>
                <a:gd name="T13" fmla="*/ 1821 h 3440"/>
                <a:gd name="T14" fmla="*/ 191 w 3440"/>
                <a:gd name="T15" fmla="*/ 2208 h 3440"/>
                <a:gd name="T16" fmla="*/ 351 w 3440"/>
                <a:gd name="T17" fmla="*/ 2556 h 3440"/>
                <a:gd name="T18" fmla="*/ 586 w 3440"/>
                <a:gd name="T19" fmla="*/ 2854 h 3440"/>
                <a:gd name="T20" fmla="*/ 884 w 3440"/>
                <a:gd name="T21" fmla="*/ 3089 h 3440"/>
                <a:gd name="T22" fmla="*/ 1232 w 3440"/>
                <a:gd name="T23" fmla="*/ 3249 h 3440"/>
                <a:gd name="T24" fmla="*/ 1619 w 3440"/>
                <a:gd name="T25" fmla="*/ 3322 h 3440"/>
                <a:gd name="T26" fmla="*/ 2018 w 3440"/>
                <a:gd name="T27" fmla="*/ 3297 h 3440"/>
                <a:gd name="T28" fmla="*/ 2387 w 3440"/>
                <a:gd name="T29" fmla="*/ 3179 h 3440"/>
                <a:gd name="T30" fmla="*/ 2712 w 3440"/>
                <a:gd name="T31" fmla="*/ 2980 h 3440"/>
                <a:gd name="T32" fmla="*/ 2980 w 3440"/>
                <a:gd name="T33" fmla="*/ 2712 h 3440"/>
                <a:gd name="T34" fmla="*/ 3179 w 3440"/>
                <a:gd name="T35" fmla="*/ 2387 h 3440"/>
                <a:gd name="T36" fmla="*/ 3297 w 3440"/>
                <a:gd name="T37" fmla="*/ 2018 h 3440"/>
                <a:gd name="T38" fmla="*/ 3322 w 3440"/>
                <a:gd name="T39" fmla="*/ 1619 h 3440"/>
                <a:gd name="T40" fmla="*/ 3249 w 3440"/>
                <a:gd name="T41" fmla="*/ 1232 h 3440"/>
                <a:gd name="T42" fmla="*/ 3089 w 3440"/>
                <a:gd name="T43" fmla="*/ 884 h 3440"/>
                <a:gd name="T44" fmla="*/ 2854 w 3440"/>
                <a:gd name="T45" fmla="*/ 586 h 3440"/>
                <a:gd name="T46" fmla="*/ 2556 w 3440"/>
                <a:gd name="T47" fmla="*/ 351 h 3440"/>
                <a:gd name="T48" fmla="*/ 2208 w 3440"/>
                <a:gd name="T49" fmla="*/ 191 h 3440"/>
                <a:gd name="T50" fmla="*/ 1821 w 3440"/>
                <a:gd name="T51" fmla="*/ 118 h 3440"/>
                <a:gd name="T52" fmla="*/ 1927 w 3440"/>
                <a:gd name="T53" fmla="*/ 13 h 3440"/>
                <a:gd name="T54" fmla="*/ 2318 w 3440"/>
                <a:gd name="T55" fmla="*/ 108 h 3440"/>
                <a:gd name="T56" fmla="*/ 2670 w 3440"/>
                <a:gd name="T57" fmla="*/ 288 h 3440"/>
                <a:gd name="T58" fmla="*/ 2969 w 3440"/>
                <a:gd name="T59" fmla="*/ 540 h 3440"/>
                <a:gd name="T60" fmla="*/ 3204 w 3440"/>
                <a:gd name="T61" fmla="*/ 854 h 3440"/>
                <a:gd name="T62" fmla="*/ 3364 w 3440"/>
                <a:gd name="T63" fmla="*/ 1215 h 3440"/>
                <a:gd name="T64" fmla="*/ 3437 w 3440"/>
                <a:gd name="T65" fmla="*/ 1616 h 3440"/>
                <a:gd name="T66" fmla="*/ 3412 w 3440"/>
                <a:gd name="T67" fmla="*/ 2029 h 3440"/>
                <a:gd name="T68" fmla="*/ 3294 w 3440"/>
                <a:gd name="T69" fmla="*/ 2410 h 3440"/>
                <a:gd name="T70" fmla="*/ 3095 w 3440"/>
                <a:gd name="T71" fmla="*/ 2750 h 3440"/>
                <a:gd name="T72" fmla="*/ 2827 w 3440"/>
                <a:gd name="T73" fmla="*/ 3034 h 3440"/>
                <a:gd name="T74" fmla="*/ 2500 w 3440"/>
                <a:gd name="T75" fmla="*/ 3251 h 3440"/>
                <a:gd name="T76" fmla="*/ 2128 w 3440"/>
                <a:gd name="T77" fmla="*/ 3391 h 3440"/>
                <a:gd name="T78" fmla="*/ 1720 w 3440"/>
                <a:gd name="T79" fmla="*/ 3440 h 3440"/>
                <a:gd name="T80" fmla="*/ 1312 w 3440"/>
                <a:gd name="T81" fmla="*/ 3391 h 3440"/>
                <a:gd name="T82" fmla="*/ 940 w 3440"/>
                <a:gd name="T83" fmla="*/ 3251 h 3440"/>
                <a:gd name="T84" fmla="*/ 613 w 3440"/>
                <a:gd name="T85" fmla="*/ 3034 h 3440"/>
                <a:gd name="T86" fmla="*/ 345 w 3440"/>
                <a:gd name="T87" fmla="*/ 2750 h 3440"/>
                <a:gd name="T88" fmla="*/ 146 w 3440"/>
                <a:gd name="T89" fmla="*/ 2410 h 3440"/>
                <a:gd name="T90" fmla="*/ 28 w 3440"/>
                <a:gd name="T91" fmla="*/ 2029 h 3440"/>
                <a:gd name="T92" fmla="*/ 3 w 3440"/>
                <a:gd name="T93" fmla="*/ 1616 h 3440"/>
                <a:gd name="T94" fmla="*/ 76 w 3440"/>
                <a:gd name="T95" fmla="*/ 1215 h 3440"/>
                <a:gd name="T96" fmla="*/ 236 w 3440"/>
                <a:gd name="T97" fmla="*/ 854 h 3440"/>
                <a:gd name="T98" fmla="*/ 471 w 3440"/>
                <a:gd name="T99" fmla="*/ 540 h 3440"/>
                <a:gd name="T100" fmla="*/ 770 w 3440"/>
                <a:gd name="T101" fmla="*/ 288 h 3440"/>
                <a:gd name="T102" fmla="*/ 1122 w 3440"/>
                <a:gd name="T103" fmla="*/ 108 h 3440"/>
                <a:gd name="T104" fmla="*/ 1513 w 3440"/>
                <a:gd name="T105" fmla="*/ 13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3440">
                  <a:moveTo>
                    <a:pt x="1720" y="115"/>
                  </a:moveTo>
                  <a:lnTo>
                    <a:pt x="1619" y="118"/>
                  </a:lnTo>
                  <a:lnTo>
                    <a:pt x="1520" y="127"/>
                  </a:lnTo>
                  <a:lnTo>
                    <a:pt x="1422" y="143"/>
                  </a:lnTo>
                  <a:lnTo>
                    <a:pt x="1326" y="164"/>
                  </a:lnTo>
                  <a:lnTo>
                    <a:pt x="1232" y="191"/>
                  </a:lnTo>
                  <a:lnTo>
                    <a:pt x="1141" y="223"/>
                  </a:lnTo>
                  <a:lnTo>
                    <a:pt x="1053" y="261"/>
                  </a:lnTo>
                  <a:lnTo>
                    <a:pt x="967" y="303"/>
                  </a:lnTo>
                  <a:lnTo>
                    <a:pt x="884" y="351"/>
                  </a:lnTo>
                  <a:lnTo>
                    <a:pt x="805" y="403"/>
                  </a:lnTo>
                  <a:lnTo>
                    <a:pt x="728" y="460"/>
                  </a:lnTo>
                  <a:lnTo>
                    <a:pt x="656" y="521"/>
                  </a:lnTo>
                  <a:lnTo>
                    <a:pt x="586" y="586"/>
                  </a:lnTo>
                  <a:lnTo>
                    <a:pt x="521" y="656"/>
                  </a:lnTo>
                  <a:lnTo>
                    <a:pt x="460" y="728"/>
                  </a:lnTo>
                  <a:lnTo>
                    <a:pt x="403" y="805"/>
                  </a:lnTo>
                  <a:lnTo>
                    <a:pt x="351" y="884"/>
                  </a:lnTo>
                  <a:lnTo>
                    <a:pt x="303" y="967"/>
                  </a:lnTo>
                  <a:lnTo>
                    <a:pt x="261" y="1053"/>
                  </a:lnTo>
                  <a:lnTo>
                    <a:pt x="223" y="1141"/>
                  </a:lnTo>
                  <a:lnTo>
                    <a:pt x="191" y="1232"/>
                  </a:lnTo>
                  <a:lnTo>
                    <a:pt x="164" y="1326"/>
                  </a:lnTo>
                  <a:lnTo>
                    <a:pt x="143" y="1422"/>
                  </a:lnTo>
                  <a:lnTo>
                    <a:pt x="127" y="1520"/>
                  </a:lnTo>
                  <a:lnTo>
                    <a:pt x="118" y="1619"/>
                  </a:lnTo>
                  <a:lnTo>
                    <a:pt x="115" y="1720"/>
                  </a:lnTo>
                  <a:lnTo>
                    <a:pt x="118" y="1821"/>
                  </a:lnTo>
                  <a:lnTo>
                    <a:pt x="127" y="1920"/>
                  </a:lnTo>
                  <a:lnTo>
                    <a:pt x="143" y="2018"/>
                  </a:lnTo>
                  <a:lnTo>
                    <a:pt x="164" y="2114"/>
                  </a:lnTo>
                  <a:lnTo>
                    <a:pt x="191" y="2208"/>
                  </a:lnTo>
                  <a:lnTo>
                    <a:pt x="223" y="2299"/>
                  </a:lnTo>
                  <a:lnTo>
                    <a:pt x="261" y="2387"/>
                  </a:lnTo>
                  <a:lnTo>
                    <a:pt x="303" y="2473"/>
                  </a:lnTo>
                  <a:lnTo>
                    <a:pt x="351" y="2556"/>
                  </a:lnTo>
                  <a:lnTo>
                    <a:pt x="403" y="2635"/>
                  </a:lnTo>
                  <a:lnTo>
                    <a:pt x="460" y="2712"/>
                  </a:lnTo>
                  <a:lnTo>
                    <a:pt x="521" y="2784"/>
                  </a:lnTo>
                  <a:lnTo>
                    <a:pt x="586" y="2854"/>
                  </a:lnTo>
                  <a:lnTo>
                    <a:pt x="656" y="2919"/>
                  </a:lnTo>
                  <a:lnTo>
                    <a:pt x="728" y="2980"/>
                  </a:lnTo>
                  <a:lnTo>
                    <a:pt x="805" y="3037"/>
                  </a:lnTo>
                  <a:lnTo>
                    <a:pt x="884" y="3089"/>
                  </a:lnTo>
                  <a:lnTo>
                    <a:pt x="967" y="3137"/>
                  </a:lnTo>
                  <a:lnTo>
                    <a:pt x="1053" y="3179"/>
                  </a:lnTo>
                  <a:lnTo>
                    <a:pt x="1141" y="3217"/>
                  </a:lnTo>
                  <a:lnTo>
                    <a:pt x="1232" y="3249"/>
                  </a:lnTo>
                  <a:lnTo>
                    <a:pt x="1326" y="3276"/>
                  </a:lnTo>
                  <a:lnTo>
                    <a:pt x="1422" y="3297"/>
                  </a:lnTo>
                  <a:lnTo>
                    <a:pt x="1520" y="3313"/>
                  </a:lnTo>
                  <a:lnTo>
                    <a:pt x="1619" y="3322"/>
                  </a:lnTo>
                  <a:lnTo>
                    <a:pt x="1720" y="3325"/>
                  </a:lnTo>
                  <a:lnTo>
                    <a:pt x="1821" y="3322"/>
                  </a:lnTo>
                  <a:lnTo>
                    <a:pt x="1920" y="3313"/>
                  </a:lnTo>
                  <a:lnTo>
                    <a:pt x="2018" y="3297"/>
                  </a:lnTo>
                  <a:lnTo>
                    <a:pt x="2114" y="3276"/>
                  </a:lnTo>
                  <a:lnTo>
                    <a:pt x="2208" y="3249"/>
                  </a:lnTo>
                  <a:lnTo>
                    <a:pt x="2299" y="3217"/>
                  </a:lnTo>
                  <a:lnTo>
                    <a:pt x="2387" y="3179"/>
                  </a:lnTo>
                  <a:lnTo>
                    <a:pt x="2473" y="3137"/>
                  </a:lnTo>
                  <a:lnTo>
                    <a:pt x="2556" y="3089"/>
                  </a:lnTo>
                  <a:lnTo>
                    <a:pt x="2635" y="3037"/>
                  </a:lnTo>
                  <a:lnTo>
                    <a:pt x="2712" y="2980"/>
                  </a:lnTo>
                  <a:lnTo>
                    <a:pt x="2784" y="2919"/>
                  </a:lnTo>
                  <a:lnTo>
                    <a:pt x="2854" y="2854"/>
                  </a:lnTo>
                  <a:lnTo>
                    <a:pt x="2919" y="2784"/>
                  </a:lnTo>
                  <a:lnTo>
                    <a:pt x="2980" y="2712"/>
                  </a:lnTo>
                  <a:lnTo>
                    <a:pt x="3037" y="2635"/>
                  </a:lnTo>
                  <a:lnTo>
                    <a:pt x="3089" y="2556"/>
                  </a:lnTo>
                  <a:lnTo>
                    <a:pt x="3137" y="2473"/>
                  </a:lnTo>
                  <a:lnTo>
                    <a:pt x="3179" y="2387"/>
                  </a:lnTo>
                  <a:lnTo>
                    <a:pt x="3217" y="2299"/>
                  </a:lnTo>
                  <a:lnTo>
                    <a:pt x="3249" y="2208"/>
                  </a:lnTo>
                  <a:lnTo>
                    <a:pt x="3276" y="2114"/>
                  </a:lnTo>
                  <a:lnTo>
                    <a:pt x="3297" y="2018"/>
                  </a:lnTo>
                  <a:lnTo>
                    <a:pt x="3313" y="1920"/>
                  </a:lnTo>
                  <a:lnTo>
                    <a:pt x="3322" y="1821"/>
                  </a:lnTo>
                  <a:lnTo>
                    <a:pt x="3325" y="1720"/>
                  </a:lnTo>
                  <a:lnTo>
                    <a:pt x="3322" y="1619"/>
                  </a:lnTo>
                  <a:lnTo>
                    <a:pt x="3313" y="1520"/>
                  </a:lnTo>
                  <a:lnTo>
                    <a:pt x="3297" y="1422"/>
                  </a:lnTo>
                  <a:lnTo>
                    <a:pt x="3276" y="1326"/>
                  </a:lnTo>
                  <a:lnTo>
                    <a:pt x="3249" y="1232"/>
                  </a:lnTo>
                  <a:lnTo>
                    <a:pt x="3217" y="1141"/>
                  </a:lnTo>
                  <a:lnTo>
                    <a:pt x="3179" y="1053"/>
                  </a:lnTo>
                  <a:lnTo>
                    <a:pt x="3137" y="967"/>
                  </a:lnTo>
                  <a:lnTo>
                    <a:pt x="3089" y="884"/>
                  </a:lnTo>
                  <a:lnTo>
                    <a:pt x="3037" y="805"/>
                  </a:lnTo>
                  <a:lnTo>
                    <a:pt x="2980" y="728"/>
                  </a:lnTo>
                  <a:lnTo>
                    <a:pt x="2919" y="656"/>
                  </a:lnTo>
                  <a:lnTo>
                    <a:pt x="2854" y="586"/>
                  </a:lnTo>
                  <a:lnTo>
                    <a:pt x="2784" y="521"/>
                  </a:lnTo>
                  <a:lnTo>
                    <a:pt x="2712" y="460"/>
                  </a:lnTo>
                  <a:lnTo>
                    <a:pt x="2635" y="403"/>
                  </a:lnTo>
                  <a:lnTo>
                    <a:pt x="2556" y="351"/>
                  </a:lnTo>
                  <a:lnTo>
                    <a:pt x="2473" y="303"/>
                  </a:lnTo>
                  <a:lnTo>
                    <a:pt x="2387" y="261"/>
                  </a:lnTo>
                  <a:lnTo>
                    <a:pt x="2299" y="223"/>
                  </a:lnTo>
                  <a:lnTo>
                    <a:pt x="2208" y="191"/>
                  </a:lnTo>
                  <a:lnTo>
                    <a:pt x="2114" y="164"/>
                  </a:lnTo>
                  <a:lnTo>
                    <a:pt x="2018" y="143"/>
                  </a:lnTo>
                  <a:lnTo>
                    <a:pt x="1920" y="127"/>
                  </a:lnTo>
                  <a:lnTo>
                    <a:pt x="1821" y="118"/>
                  </a:lnTo>
                  <a:lnTo>
                    <a:pt x="1720" y="115"/>
                  </a:lnTo>
                  <a:close/>
                  <a:moveTo>
                    <a:pt x="1720" y="0"/>
                  </a:moveTo>
                  <a:lnTo>
                    <a:pt x="1824" y="3"/>
                  </a:lnTo>
                  <a:lnTo>
                    <a:pt x="1927" y="13"/>
                  </a:lnTo>
                  <a:lnTo>
                    <a:pt x="2029" y="28"/>
                  </a:lnTo>
                  <a:lnTo>
                    <a:pt x="2128" y="49"/>
                  </a:lnTo>
                  <a:lnTo>
                    <a:pt x="2225" y="76"/>
                  </a:lnTo>
                  <a:lnTo>
                    <a:pt x="2318" y="108"/>
                  </a:lnTo>
                  <a:lnTo>
                    <a:pt x="2410" y="146"/>
                  </a:lnTo>
                  <a:lnTo>
                    <a:pt x="2500" y="189"/>
                  </a:lnTo>
                  <a:lnTo>
                    <a:pt x="2586" y="236"/>
                  </a:lnTo>
                  <a:lnTo>
                    <a:pt x="2670" y="288"/>
                  </a:lnTo>
                  <a:lnTo>
                    <a:pt x="2750" y="345"/>
                  </a:lnTo>
                  <a:lnTo>
                    <a:pt x="2827" y="406"/>
                  </a:lnTo>
                  <a:lnTo>
                    <a:pt x="2900" y="471"/>
                  </a:lnTo>
                  <a:lnTo>
                    <a:pt x="2969" y="540"/>
                  </a:lnTo>
                  <a:lnTo>
                    <a:pt x="3034" y="613"/>
                  </a:lnTo>
                  <a:lnTo>
                    <a:pt x="3095" y="690"/>
                  </a:lnTo>
                  <a:lnTo>
                    <a:pt x="3152" y="770"/>
                  </a:lnTo>
                  <a:lnTo>
                    <a:pt x="3204" y="854"/>
                  </a:lnTo>
                  <a:lnTo>
                    <a:pt x="3251" y="940"/>
                  </a:lnTo>
                  <a:lnTo>
                    <a:pt x="3294" y="1030"/>
                  </a:lnTo>
                  <a:lnTo>
                    <a:pt x="3332" y="1122"/>
                  </a:lnTo>
                  <a:lnTo>
                    <a:pt x="3364" y="1215"/>
                  </a:lnTo>
                  <a:lnTo>
                    <a:pt x="3391" y="1312"/>
                  </a:lnTo>
                  <a:lnTo>
                    <a:pt x="3412" y="1411"/>
                  </a:lnTo>
                  <a:lnTo>
                    <a:pt x="3427" y="1513"/>
                  </a:lnTo>
                  <a:lnTo>
                    <a:pt x="3437" y="1616"/>
                  </a:lnTo>
                  <a:lnTo>
                    <a:pt x="3440" y="1720"/>
                  </a:lnTo>
                  <a:lnTo>
                    <a:pt x="3437" y="1824"/>
                  </a:lnTo>
                  <a:lnTo>
                    <a:pt x="3427" y="1927"/>
                  </a:lnTo>
                  <a:lnTo>
                    <a:pt x="3412" y="2029"/>
                  </a:lnTo>
                  <a:lnTo>
                    <a:pt x="3391" y="2128"/>
                  </a:lnTo>
                  <a:lnTo>
                    <a:pt x="3364" y="2225"/>
                  </a:lnTo>
                  <a:lnTo>
                    <a:pt x="3332" y="2318"/>
                  </a:lnTo>
                  <a:lnTo>
                    <a:pt x="3294" y="2410"/>
                  </a:lnTo>
                  <a:lnTo>
                    <a:pt x="3251" y="2500"/>
                  </a:lnTo>
                  <a:lnTo>
                    <a:pt x="3204" y="2586"/>
                  </a:lnTo>
                  <a:lnTo>
                    <a:pt x="3152" y="2670"/>
                  </a:lnTo>
                  <a:lnTo>
                    <a:pt x="3095" y="2750"/>
                  </a:lnTo>
                  <a:lnTo>
                    <a:pt x="3034" y="2827"/>
                  </a:lnTo>
                  <a:lnTo>
                    <a:pt x="2969" y="2900"/>
                  </a:lnTo>
                  <a:lnTo>
                    <a:pt x="2900" y="2969"/>
                  </a:lnTo>
                  <a:lnTo>
                    <a:pt x="2827" y="3034"/>
                  </a:lnTo>
                  <a:lnTo>
                    <a:pt x="2750" y="3095"/>
                  </a:lnTo>
                  <a:lnTo>
                    <a:pt x="2670" y="3152"/>
                  </a:lnTo>
                  <a:lnTo>
                    <a:pt x="2586" y="3204"/>
                  </a:lnTo>
                  <a:lnTo>
                    <a:pt x="2500" y="3251"/>
                  </a:lnTo>
                  <a:lnTo>
                    <a:pt x="2410" y="3294"/>
                  </a:lnTo>
                  <a:lnTo>
                    <a:pt x="2318" y="3332"/>
                  </a:lnTo>
                  <a:lnTo>
                    <a:pt x="2225" y="3364"/>
                  </a:lnTo>
                  <a:lnTo>
                    <a:pt x="2128" y="3391"/>
                  </a:lnTo>
                  <a:lnTo>
                    <a:pt x="2029" y="3412"/>
                  </a:lnTo>
                  <a:lnTo>
                    <a:pt x="1927" y="3427"/>
                  </a:lnTo>
                  <a:lnTo>
                    <a:pt x="1824" y="3437"/>
                  </a:lnTo>
                  <a:lnTo>
                    <a:pt x="1720" y="3440"/>
                  </a:lnTo>
                  <a:lnTo>
                    <a:pt x="1616" y="3437"/>
                  </a:lnTo>
                  <a:lnTo>
                    <a:pt x="1513" y="3427"/>
                  </a:lnTo>
                  <a:lnTo>
                    <a:pt x="1411" y="3412"/>
                  </a:lnTo>
                  <a:lnTo>
                    <a:pt x="1312" y="3391"/>
                  </a:lnTo>
                  <a:lnTo>
                    <a:pt x="1215" y="3364"/>
                  </a:lnTo>
                  <a:lnTo>
                    <a:pt x="1122" y="3332"/>
                  </a:lnTo>
                  <a:lnTo>
                    <a:pt x="1030" y="3294"/>
                  </a:lnTo>
                  <a:lnTo>
                    <a:pt x="940" y="3251"/>
                  </a:lnTo>
                  <a:lnTo>
                    <a:pt x="854" y="3204"/>
                  </a:lnTo>
                  <a:lnTo>
                    <a:pt x="770" y="3152"/>
                  </a:lnTo>
                  <a:lnTo>
                    <a:pt x="690" y="3095"/>
                  </a:lnTo>
                  <a:lnTo>
                    <a:pt x="613" y="3034"/>
                  </a:lnTo>
                  <a:lnTo>
                    <a:pt x="540" y="2969"/>
                  </a:lnTo>
                  <a:lnTo>
                    <a:pt x="471" y="2900"/>
                  </a:lnTo>
                  <a:lnTo>
                    <a:pt x="406" y="2827"/>
                  </a:lnTo>
                  <a:lnTo>
                    <a:pt x="345" y="2750"/>
                  </a:lnTo>
                  <a:lnTo>
                    <a:pt x="288" y="2670"/>
                  </a:lnTo>
                  <a:lnTo>
                    <a:pt x="236" y="2586"/>
                  </a:lnTo>
                  <a:lnTo>
                    <a:pt x="189" y="2500"/>
                  </a:lnTo>
                  <a:lnTo>
                    <a:pt x="146" y="2410"/>
                  </a:lnTo>
                  <a:lnTo>
                    <a:pt x="108" y="2318"/>
                  </a:lnTo>
                  <a:lnTo>
                    <a:pt x="76" y="2225"/>
                  </a:lnTo>
                  <a:lnTo>
                    <a:pt x="49" y="2128"/>
                  </a:lnTo>
                  <a:lnTo>
                    <a:pt x="28" y="2029"/>
                  </a:lnTo>
                  <a:lnTo>
                    <a:pt x="13" y="1927"/>
                  </a:lnTo>
                  <a:lnTo>
                    <a:pt x="3" y="1824"/>
                  </a:lnTo>
                  <a:lnTo>
                    <a:pt x="0" y="1720"/>
                  </a:lnTo>
                  <a:lnTo>
                    <a:pt x="3" y="1616"/>
                  </a:lnTo>
                  <a:lnTo>
                    <a:pt x="13" y="1513"/>
                  </a:lnTo>
                  <a:lnTo>
                    <a:pt x="28" y="1411"/>
                  </a:lnTo>
                  <a:lnTo>
                    <a:pt x="49" y="1312"/>
                  </a:lnTo>
                  <a:lnTo>
                    <a:pt x="76" y="1215"/>
                  </a:lnTo>
                  <a:lnTo>
                    <a:pt x="108" y="1122"/>
                  </a:lnTo>
                  <a:lnTo>
                    <a:pt x="146" y="1030"/>
                  </a:lnTo>
                  <a:lnTo>
                    <a:pt x="189" y="940"/>
                  </a:lnTo>
                  <a:lnTo>
                    <a:pt x="236" y="854"/>
                  </a:lnTo>
                  <a:lnTo>
                    <a:pt x="288" y="770"/>
                  </a:lnTo>
                  <a:lnTo>
                    <a:pt x="345" y="690"/>
                  </a:lnTo>
                  <a:lnTo>
                    <a:pt x="406" y="613"/>
                  </a:lnTo>
                  <a:lnTo>
                    <a:pt x="471" y="540"/>
                  </a:lnTo>
                  <a:lnTo>
                    <a:pt x="540" y="471"/>
                  </a:lnTo>
                  <a:lnTo>
                    <a:pt x="613" y="406"/>
                  </a:lnTo>
                  <a:lnTo>
                    <a:pt x="690" y="345"/>
                  </a:lnTo>
                  <a:lnTo>
                    <a:pt x="770" y="288"/>
                  </a:lnTo>
                  <a:lnTo>
                    <a:pt x="854" y="236"/>
                  </a:lnTo>
                  <a:lnTo>
                    <a:pt x="940" y="189"/>
                  </a:lnTo>
                  <a:lnTo>
                    <a:pt x="1030" y="146"/>
                  </a:lnTo>
                  <a:lnTo>
                    <a:pt x="1122" y="108"/>
                  </a:lnTo>
                  <a:lnTo>
                    <a:pt x="1215" y="76"/>
                  </a:lnTo>
                  <a:lnTo>
                    <a:pt x="1312" y="49"/>
                  </a:lnTo>
                  <a:lnTo>
                    <a:pt x="1411" y="28"/>
                  </a:lnTo>
                  <a:lnTo>
                    <a:pt x="1513" y="13"/>
                  </a:lnTo>
                  <a:lnTo>
                    <a:pt x="1616" y="3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84"/>
            <p:cNvSpPr>
              <a:spLocks noEditPoints="1"/>
            </p:cNvSpPr>
            <p:nvPr/>
          </p:nvSpPr>
          <p:spPr bwMode="auto">
            <a:xfrm>
              <a:off x="8266113" y="2030413"/>
              <a:ext cx="127000" cy="127000"/>
            </a:xfrm>
            <a:custGeom>
              <a:avLst/>
              <a:gdLst>
                <a:gd name="T0" fmla="*/ 359 w 803"/>
                <a:gd name="T1" fmla="*/ 118 h 803"/>
                <a:gd name="T2" fmla="*/ 279 w 803"/>
                <a:gd name="T3" fmla="*/ 141 h 803"/>
                <a:gd name="T4" fmla="*/ 213 w 803"/>
                <a:gd name="T5" fmla="*/ 185 h 803"/>
                <a:gd name="T6" fmla="*/ 161 w 803"/>
                <a:gd name="T7" fmla="*/ 244 h 803"/>
                <a:gd name="T8" fmla="*/ 126 w 803"/>
                <a:gd name="T9" fmla="*/ 318 h 803"/>
                <a:gd name="T10" fmla="*/ 115 w 803"/>
                <a:gd name="T11" fmla="*/ 401 h 803"/>
                <a:gd name="T12" fmla="*/ 126 w 803"/>
                <a:gd name="T13" fmla="*/ 485 h 803"/>
                <a:gd name="T14" fmla="*/ 161 w 803"/>
                <a:gd name="T15" fmla="*/ 559 h 803"/>
                <a:gd name="T16" fmla="*/ 213 w 803"/>
                <a:gd name="T17" fmla="*/ 618 h 803"/>
                <a:gd name="T18" fmla="*/ 279 w 803"/>
                <a:gd name="T19" fmla="*/ 662 h 803"/>
                <a:gd name="T20" fmla="*/ 359 w 803"/>
                <a:gd name="T21" fmla="*/ 685 h 803"/>
                <a:gd name="T22" fmla="*/ 444 w 803"/>
                <a:gd name="T23" fmla="*/ 685 h 803"/>
                <a:gd name="T24" fmla="*/ 523 w 803"/>
                <a:gd name="T25" fmla="*/ 662 h 803"/>
                <a:gd name="T26" fmla="*/ 590 w 803"/>
                <a:gd name="T27" fmla="*/ 618 h 803"/>
                <a:gd name="T28" fmla="*/ 642 w 803"/>
                <a:gd name="T29" fmla="*/ 559 h 803"/>
                <a:gd name="T30" fmla="*/ 677 w 803"/>
                <a:gd name="T31" fmla="*/ 485 h 803"/>
                <a:gd name="T32" fmla="*/ 688 w 803"/>
                <a:gd name="T33" fmla="*/ 401 h 803"/>
                <a:gd name="T34" fmla="*/ 677 w 803"/>
                <a:gd name="T35" fmla="*/ 318 h 803"/>
                <a:gd name="T36" fmla="*/ 642 w 803"/>
                <a:gd name="T37" fmla="*/ 244 h 803"/>
                <a:gd name="T38" fmla="*/ 590 w 803"/>
                <a:gd name="T39" fmla="*/ 185 h 803"/>
                <a:gd name="T40" fmla="*/ 523 w 803"/>
                <a:gd name="T41" fmla="*/ 141 h 803"/>
                <a:gd name="T42" fmla="*/ 444 w 803"/>
                <a:gd name="T43" fmla="*/ 118 h 803"/>
                <a:gd name="T44" fmla="*/ 401 w 803"/>
                <a:gd name="T45" fmla="*/ 0 h 803"/>
                <a:gd name="T46" fmla="*/ 500 w 803"/>
                <a:gd name="T47" fmla="*/ 13 h 803"/>
                <a:gd name="T48" fmla="*/ 591 w 803"/>
                <a:gd name="T49" fmla="*/ 47 h 803"/>
                <a:gd name="T50" fmla="*/ 668 w 803"/>
                <a:gd name="T51" fmla="*/ 101 h 803"/>
                <a:gd name="T52" fmla="*/ 732 w 803"/>
                <a:gd name="T53" fmla="*/ 171 h 803"/>
                <a:gd name="T54" fmla="*/ 776 w 803"/>
                <a:gd name="T55" fmla="*/ 255 h 803"/>
                <a:gd name="T56" fmla="*/ 800 w 803"/>
                <a:gd name="T57" fmla="*/ 350 h 803"/>
                <a:gd name="T58" fmla="*/ 800 w 803"/>
                <a:gd name="T59" fmla="*/ 452 h 803"/>
                <a:gd name="T60" fmla="*/ 776 w 803"/>
                <a:gd name="T61" fmla="*/ 547 h 803"/>
                <a:gd name="T62" fmla="*/ 732 w 803"/>
                <a:gd name="T63" fmla="*/ 632 h 803"/>
                <a:gd name="T64" fmla="*/ 668 w 803"/>
                <a:gd name="T65" fmla="*/ 702 h 803"/>
                <a:gd name="T66" fmla="*/ 591 w 803"/>
                <a:gd name="T67" fmla="*/ 756 h 803"/>
                <a:gd name="T68" fmla="*/ 500 w 803"/>
                <a:gd name="T69" fmla="*/ 790 h 803"/>
                <a:gd name="T70" fmla="*/ 401 w 803"/>
                <a:gd name="T71" fmla="*/ 803 h 803"/>
                <a:gd name="T72" fmla="*/ 302 w 803"/>
                <a:gd name="T73" fmla="*/ 790 h 803"/>
                <a:gd name="T74" fmla="*/ 212 w 803"/>
                <a:gd name="T75" fmla="*/ 756 h 803"/>
                <a:gd name="T76" fmla="*/ 134 w 803"/>
                <a:gd name="T77" fmla="*/ 702 h 803"/>
                <a:gd name="T78" fmla="*/ 71 w 803"/>
                <a:gd name="T79" fmla="*/ 632 h 803"/>
                <a:gd name="T80" fmla="*/ 27 w 803"/>
                <a:gd name="T81" fmla="*/ 547 h 803"/>
                <a:gd name="T82" fmla="*/ 3 w 803"/>
                <a:gd name="T83" fmla="*/ 452 h 803"/>
                <a:gd name="T84" fmla="*/ 3 w 803"/>
                <a:gd name="T85" fmla="*/ 350 h 803"/>
                <a:gd name="T86" fmla="*/ 27 w 803"/>
                <a:gd name="T87" fmla="*/ 255 h 803"/>
                <a:gd name="T88" fmla="*/ 71 w 803"/>
                <a:gd name="T89" fmla="*/ 171 h 803"/>
                <a:gd name="T90" fmla="*/ 134 w 803"/>
                <a:gd name="T91" fmla="*/ 101 h 803"/>
                <a:gd name="T92" fmla="*/ 212 w 803"/>
                <a:gd name="T93" fmla="*/ 47 h 803"/>
                <a:gd name="T94" fmla="*/ 302 w 803"/>
                <a:gd name="T95" fmla="*/ 13 h 803"/>
                <a:gd name="T96" fmla="*/ 401 w 803"/>
                <a:gd name="T9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3" h="803">
                  <a:moveTo>
                    <a:pt x="401" y="115"/>
                  </a:moveTo>
                  <a:lnTo>
                    <a:pt x="359" y="118"/>
                  </a:lnTo>
                  <a:lnTo>
                    <a:pt x="318" y="126"/>
                  </a:lnTo>
                  <a:lnTo>
                    <a:pt x="279" y="141"/>
                  </a:lnTo>
                  <a:lnTo>
                    <a:pt x="244" y="161"/>
                  </a:lnTo>
                  <a:lnTo>
                    <a:pt x="213" y="185"/>
                  </a:lnTo>
                  <a:lnTo>
                    <a:pt x="185" y="213"/>
                  </a:lnTo>
                  <a:lnTo>
                    <a:pt x="161" y="244"/>
                  </a:lnTo>
                  <a:lnTo>
                    <a:pt x="141" y="279"/>
                  </a:lnTo>
                  <a:lnTo>
                    <a:pt x="126" y="318"/>
                  </a:lnTo>
                  <a:lnTo>
                    <a:pt x="118" y="359"/>
                  </a:lnTo>
                  <a:lnTo>
                    <a:pt x="115" y="401"/>
                  </a:lnTo>
                  <a:lnTo>
                    <a:pt x="118" y="444"/>
                  </a:lnTo>
                  <a:lnTo>
                    <a:pt x="126" y="485"/>
                  </a:lnTo>
                  <a:lnTo>
                    <a:pt x="141" y="523"/>
                  </a:lnTo>
                  <a:lnTo>
                    <a:pt x="161" y="559"/>
                  </a:lnTo>
                  <a:lnTo>
                    <a:pt x="185" y="590"/>
                  </a:lnTo>
                  <a:lnTo>
                    <a:pt x="213" y="618"/>
                  </a:lnTo>
                  <a:lnTo>
                    <a:pt x="244" y="642"/>
                  </a:lnTo>
                  <a:lnTo>
                    <a:pt x="279" y="662"/>
                  </a:lnTo>
                  <a:lnTo>
                    <a:pt x="318" y="677"/>
                  </a:lnTo>
                  <a:lnTo>
                    <a:pt x="359" y="685"/>
                  </a:lnTo>
                  <a:lnTo>
                    <a:pt x="401" y="688"/>
                  </a:lnTo>
                  <a:lnTo>
                    <a:pt x="444" y="685"/>
                  </a:lnTo>
                  <a:lnTo>
                    <a:pt x="485" y="677"/>
                  </a:lnTo>
                  <a:lnTo>
                    <a:pt x="523" y="662"/>
                  </a:lnTo>
                  <a:lnTo>
                    <a:pt x="559" y="642"/>
                  </a:lnTo>
                  <a:lnTo>
                    <a:pt x="590" y="618"/>
                  </a:lnTo>
                  <a:lnTo>
                    <a:pt x="618" y="590"/>
                  </a:lnTo>
                  <a:lnTo>
                    <a:pt x="642" y="559"/>
                  </a:lnTo>
                  <a:lnTo>
                    <a:pt x="662" y="523"/>
                  </a:lnTo>
                  <a:lnTo>
                    <a:pt x="677" y="485"/>
                  </a:lnTo>
                  <a:lnTo>
                    <a:pt x="685" y="444"/>
                  </a:lnTo>
                  <a:lnTo>
                    <a:pt x="688" y="401"/>
                  </a:lnTo>
                  <a:lnTo>
                    <a:pt x="685" y="359"/>
                  </a:lnTo>
                  <a:lnTo>
                    <a:pt x="677" y="318"/>
                  </a:lnTo>
                  <a:lnTo>
                    <a:pt x="662" y="279"/>
                  </a:lnTo>
                  <a:lnTo>
                    <a:pt x="642" y="244"/>
                  </a:lnTo>
                  <a:lnTo>
                    <a:pt x="618" y="213"/>
                  </a:lnTo>
                  <a:lnTo>
                    <a:pt x="590" y="185"/>
                  </a:lnTo>
                  <a:lnTo>
                    <a:pt x="559" y="161"/>
                  </a:lnTo>
                  <a:lnTo>
                    <a:pt x="523" y="141"/>
                  </a:lnTo>
                  <a:lnTo>
                    <a:pt x="485" y="126"/>
                  </a:lnTo>
                  <a:lnTo>
                    <a:pt x="444" y="118"/>
                  </a:lnTo>
                  <a:lnTo>
                    <a:pt x="401" y="115"/>
                  </a:lnTo>
                  <a:close/>
                  <a:moveTo>
                    <a:pt x="401" y="0"/>
                  </a:moveTo>
                  <a:lnTo>
                    <a:pt x="452" y="3"/>
                  </a:lnTo>
                  <a:lnTo>
                    <a:pt x="500" y="13"/>
                  </a:lnTo>
                  <a:lnTo>
                    <a:pt x="547" y="27"/>
                  </a:lnTo>
                  <a:lnTo>
                    <a:pt x="591" y="47"/>
                  </a:lnTo>
                  <a:lnTo>
                    <a:pt x="632" y="71"/>
                  </a:lnTo>
                  <a:lnTo>
                    <a:pt x="668" y="101"/>
                  </a:lnTo>
                  <a:lnTo>
                    <a:pt x="702" y="134"/>
                  </a:lnTo>
                  <a:lnTo>
                    <a:pt x="732" y="171"/>
                  </a:lnTo>
                  <a:lnTo>
                    <a:pt x="756" y="212"/>
                  </a:lnTo>
                  <a:lnTo>
                    <a:pt x="776" y="255"/>
                  </a:lnTo>
                  <a:lnTo>
                    <a:pt x="790" y="302"/>
                  </a:lnTo>
                  <a:lnTo>
                    <a:pt x="800" y="350"/>
                  </a:lnTo>
                  <a:lnTo>
                    <a:pt x="803" y="401"/>
                  </a:lnTo>
                  <a:lnTo>
                    <a:pt x="800" y="452"/>
                  </a:lnTo>
                  <a:lnTo>
                    <a:pt x="790" y="500"/>
                  </a:lnTo>
                  <a:lnTo>
                    <a:pt x="776" y="547"/>
                  </a:lnTo>
                  <a:lnTo>
                    <a:pt x="756" y="591"/>
                  </a:lnTo>
                  <a:lnTo>
                    <a:pt x="732" y="632"/>
                  </a:lnTo>
                  <a:lnTo>
                    <a:pt x="702" y="668"/>
                  </a:lnTo>
                  <a:lnTo>
                    <a:pt x="668" y="702"/>
                  </a:lnTo>
                  <a:lnTo>
                    <a:pt x="632" y="732"/>
                  </a:lnTo>
                  <a:lnTo>
                    <a:pt x="591" y="756"/>
                  </a:lnTo>
                  <a:lnTo>
                    <a:pt x="547" y="776"/>
                  </a:lnTo>
                  <a:lnTo>
                    <a:pt x="500" y="790"/>
                  </a:lnTo>
                  <a:lnTo>
                    <a:pt x="452" y="800"/>
                  </a:lnTo>
                  <a:lnTo>
                    <a:pt x="401" y="803"/>
                  </a:lnTo>
                  <a:lnTo>
                    <a:pt x="350" y="800"/>
                  </a:lnTo>
                  <a:lnTo>
                    <a:pt x="302" y="790"/>
                  </a:lnTo>
                  <a:lnTo>
                    <a:pt x="255" y="776"/>
                  </a:lnTo>
                  <a:lnTo>
                    <a:pt x="212" y="756"/>
                  </a:lnTo>
                  <a:lnTo>
                    <a:pt x="171" y="732"/>
                  </a:lnTo>
                  <a:lnTo>
                    <a:pt x="134" y="702"/>
                  </a:lnTo>
                  <a:lnTo>
                    <a:pt x="101" y="668"/>
                  </a:lnTo>
                  <a:lnTo>
                    <a:pt x="71" y="632"/>
                  </a:lnTo>
                  <a:lnTo>
                    <a:pt x="47" y="591"/>
                  </a:lnTo>
                  <a:lnTo>
                    <a:pt x="27" y="547"/>
                  </a:lnTo>
                  <a:lnTo>
                    <a:pt x="13" y="500"/>
                  </a:lnTo>
                  <a:lnTo>
                    <a:pt x="3" y="452"/>
                  </a:lnTo>
                  <a:lnTo>
                    <a:pt x="0" y="401"/>
                  </a:lnTo>
                  <a:lnTo>
                    <a:pt x="3" y="350"/>
                  </a:lnTo>
                  <a:lnTo>
                    <a:pt x="13" y="302"/>
                  </a:lnTo>
                  <a:lnTo>
                    <a:pt x="27" y="255"/>
                  </a:lnTo>
                  <a:lnTo>
                    <a:pt x="47" y="212"/>
                  </a:lnTo>
                  <a:lnTo>
                    <a:pt x="71" y="171"/>
                  </a:lnTo>
                  <a:lnTo>
                    <a:pt x="101" y="134"/>
                  </a:lnTo>
                  <a:lnTo>
                    <a:pt x="134" y="101"/>
                  </a:lnTo>
                  <a:lnTo>
                    <a:pt x="171" y="71"/>
                  </a:lnTo>
                  <a:lnTo>
                    <a:pt x="212" y="47"/>
                  </a:lnTo>
                  <a:lnTo>
                    <a:pt x="255" y="27"/>
                  </a:lnTo>
                  <a:lnTo>
                    <a:pt x="302" y="13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85"/>
            <p:cNvSpPr>
              <a:spLocks noEditPoints="1"/>
            </p:cNvSpPr>
            <p:nvPr/>
          </p:nvSpPr>
          <p:spPr bwMode="auto">
            <a:xfrm>
              <a:off x="8466138" y="2030413"/>
              <a:ext cx="127000" cy="127000"/>
            </a:xfrm>
            <a:custGeom>
              <a:avLst/>
              <a:gdLst>
                <a:gd name="T0" fmla="*/ 359 w 803"/>
                <a:gd name="T1" fmla="*/ 118 h 803"/>
                <a:gd name="T2" fmla="*/ 280 w 803"/>
                <a:gd name="T3" fmla="*/ 141 h 803"/>
                <a:gd name="T4" fmla="*/ 213 w 803"/>
                <a:gd name="T5" fmla="*/ 185 h 803"/>
                <a:gd name="T6" fmla="*/ 161 w 803"/>
                <a:gd name="T7" fmla="*/ 244 h 803"/>
                <a:gd name="T8" fmla="*/ 126 w 803"/>
                <a:gd name="T9" fmla="*/ 318 h 803"/>
                <a:gd name="T10" fmla="*/ 115 w 803"/>
                <a:gd name="T11" fmla="*/ 401 h 803"/>
                <a:gd name="T12" fmla="*/ 126 w 803"/>
                <a:gd name="T13" fmla="*/ 485 h 803"/>
                <a:gd name="T14" fmla="*/ 161 w 803"/>
                <a:gd name="T15" fmla="*/ 559 h 803"/>
                <a:gd name="T16" fmla="*/ 213 w 803"/>
                <a:gd name="T17" fmla="*/ 618 h 803"/>
                <a:gd name="T18" fmla="*/ 280 w 803"/>
                <a:gd name="T19" fmla="*/ 662 h 803"/>
                <a:gd name="T20" fmla="*/ 359 w 803"/>
                <a:gd name="T21" fmla="*/ 685 h 803"/>
                <a:gd name="T22" fmla="*/ 444 w 803"/>
                <a:gd name="T23" fmla="*/ 685 h 803"/>
                <a:gd name="T24" fmla="*/ 524 w 803"/>
                <a:gd name="T25" fmla="*/ 662 h 803"/>
                <a:gd name="T26" fmla="*/ 590 w 803"/>
                <a:gd name="T27" fmla="*/ 618 h 803"/>
                <a:gd name="T28" fmla="*/ 642 w 803"/>
                <a:gd name="T29" fmla="*/ 559 h 803"/>
                <a:gd name="T30" fmla="*/ 677 w 803"/>
                <a:gd name="T31" fmla="*/ 485 h 803"/>
                <a:gd name="T32" fmla="*/ 688 w 803"/>
                <a:gd name="T33" fmla="*/ 401 h 803"/>
                <a:gd name="T34" fmla="*/ 677 w 803"/>
                <a:gd name="T35" fmla="*/ 318 h 803"/>
                <a:gd name="T36" fmla="*/ 642 w 803"/>
                <a:gd name="T37" fmla="*/ 244 h 803"/>
                <a:gd name="T38" fmla="*/ 590 w 803"/>
                <a:gd name="T39" fmla="*/ 185 h 803"/>
                <a:gd name="T40" fmla="*/ 524 w 803"/>
                <a:gd name="T41" fmla="*/ 141 h 803"/>
                <a:gd name="T42" fmla="*/ 444 w 803"/>
                <a:gd name="T43" fmla="*/ 118 h 803"/>
                <a:gd name="T44" fmla="*/ 402 w 803"/>
                <a:gd name="T45" fmla="*/ 0 h 803"/>
                <a:gd name="T46" fmla="*/ 501 w 803"/>
                <a:gd name="T47" fmla="*/ 13 h 803"/>
                <a:gd name="T48" fmla="*/ 591 w 803"/>
                <a:gd name="T49" fmla="*/ 47 h 803"/>
                <a:gd name="T50" fmla="*/ 669 w 803"/>
                <a:gd name="T51" fmla="*/ 101 h 803"/>
                <a:gd name="T52" fmla="*/ 732 w 803"/>
                <a:gd name="T53" fmla="*/ 171 h 803"/>
                <a:gd name="T54" fmla="*/ 776 w 803"/>
                <a:gd name="T55" fmla="*/ 255 h 803"/>
                <a:gd name="T56" fmla="*/ 800 w 803"/>
                <a:gd name="T57" fmla="*/ 350 h 803"/>
                <a:gd name="T58" fmla="*/ 800 w 803"/>
                <a:gd name="T59" fmla="*/ 452 h 803"/>
                <a:gd name="T60" fmla="*/ 776 w 803"/>
                <a:gd name="T61" fmla="*/ 547 h 803"/>
                <a:gd name="T62" fmla="*/ 732 w 803"/>
                <a:gd name="T63" fmla="*/ 632 h 803"/>
                <a:gd name="T64" fmla="*/ 669 w 803"/>
                <a:gd name="T65" fmla="*/ 702 h 803"/>
                <a:gd name="T66" fmla="*/ 591 w 803"/>
                <a:gd name="T67" fmla="*/ 756 h 803"/>
                <a:gd name="T68" fmla="*/ 501 w 803"/>
                <a:gd name="T69" fmla="*/ 790 h 803"/>
                <a:gd name="T70" fmla="*/ 402 w 803"/>
                <a:gd name="T71" fmla="*/ 803 h 803"/>
                <a:gd name="T72" fmla="*/ 303 w 803"/>
                <a:gd name="T73" fmla="*/ 790 h 803"/>
                <a:gd name="T74" fmla="*/ 212 w 803"/>
                <a:gd name="T75" fmla="*/ 756 h 803"/>
                <a:gd name="T76" fmla="*/ 135 w 803"/>
                <a:gd name="T77" fmla="*/ 702 h 803"/>
                <a:gd name="T78" fmla="*/ 71 w 803"/>
                <a:gd name="T79" fmla="*/ 632 h 803"/>
                <a:gd name="T80" fmla="*/ 27 w 803"/>
                <a:gd name="T81" fmla="*/ 547 h 803"/>
                <a:gd name="T82" fmla="*/ 3 w 803"/>
                <a:gd name="T83" fmla="*/ 452 h 803"/>
                <a:gd name="T84" fmla="*/ 3 w 803"/>
                <a:gd name="T85" fmla="*/ 350 h 803"/>
                <a:gd name="T86" fmla="*/ 27 w 803"/>
                <a:gd name="T87" fmla="*/ 255 h 803"/>
                <a:gd name="T88" fmla="*/ 71 w 803"/>
                <a:gd name="T89" fmla="*/ 171 h 803"/>
                <a:gd name="T90" fmla="*/ 135 w 803"/>
                <a:gd name="T91" fmla="*/ 101 h 803"/>
                <a:gd name="T92" fmla="*/ 212 w 803"/>
                <a:gd name="T93" fmla="*/ 47 h 803"/>
                <a:gd name="T94" fmla="*/ 303 w 803"/>
                <a:gd name="T95" fmla="*/ 13 h 803"/>
                <a:gd name="T96" fmla="*/ 402 w 803"/>
                <a:gd name="T9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3" h="803">
                  <a:moveTo>
                    <a:pt x="402" y="115"/>
                  </a:moveTo>
                  <a:lnTo>
                    <a:pt x="359" y="118"/>
                  </a:lnTo>
                  <a:lnTo>
                    <a:pt x="318" y="126"/>
                  </a:lnTo>
                  <a:lnTo>
                    <a:pt x="280" y="141"/>
                  </a:lnTo>
                  <a:lnTo>
                    <a:pt x="244" y="161"/>
                  </a:lnTo>
                  <a:lnTo>
                    <a:pt x="213" y="185"/>
                  </a:lnTo>
                  <a:lnTo>
                    <a:pt x="185" y="213"/>
                  </a:lnTo>
                  <a:lnTo>
                    <a:pt x="161" y="244"/>
                  </a:lnTo>
                  <a:lnTo>
                    <a:pt x="141" y="279"/>
                  </a:lnTo>
                  <a:lnTo>
                    <a:pt x="126" y="318"/>
                  </a:lnTo>
                  <a:lnTo>
                    <a:pt x="118" y="359"/>
                  </a:lnTo>
                  <a:lnTo>
                    <a:pt x="115" y="401"/>
                  </a:lnTo>
                  <a:lnTo>
                    <a:pt x="118" y="444"/>
                  </a:lnTo>
                  <a:lnTo>
                    <a:pt x="126" y="485"/>
                  </a:lnTo>
                  <a:lnTo>
                    <a:pt x="141" y="523"/>
                  </a:lnTo>
                  <a:lnTo>
                    <a:pt x="161" y="559"/>
                  </a:lnTo>
                  <a:lnTo>
                    <a:pt x="185" y="590"/>
                  </a:lnTo>
                  <a:lnTo>
                    <a:pt x="213" y="618"/>
                  </a:lnTo>
                  <a:lnTo>
                    <a:pt x="244" y="642"/>
                  </a:lnTo>
                  <a:lnTo>
                    <a:pt x="280" y="662"/>
                  </a:lnTo>
                  <a:lnTo>
                    <a:pt x="318" y="677"/>
                  </a:lnTo>
                  <a:lnTo>
                    <a:pt x="359" y="685"/>
                  </a:lnTo>
                  <a:lnTo>
                    <a:pt x="402" y="688"/>
                  </a:lnTo>
                  <a:lnTo>
                    <a:pt x="444" y="685"/>
                  </a:lnTo>
                  <a:lnTo>
                    <a:pt x="485" y="677"/>
                  </a:lnTo>
                  <a:lnTo>
                    <a:pt x="524" y="662"/>
                  </a:lnTo>
                  <a:lnTo>
                    <a:pt x="559" y="642"/>
                  </a:lnTo>
                  <a:lnTo>
                    <a:pt x="590" y="618"/>
                  </a:lnTo>
                  <a:lnTo>
                    <a:pt x="618" y="590"/>
                  </a:lnTo>
                  <a:lnTo>
                    <a:pt x="642" y="559"/>
                  </a:lnTo>
                  <a:lnTo>
                    <a:pt x="662" y="523"/>
                  </a:lnTo>
                  <a:lnTo>
                    <a:pt x="677" y="485"/>
                  </a:lnTo>
                  <a:lnTo>
                    <a:pt x="685" y="444"/>
                  </a:lnTo>
                  <a:lnTo>
                    <a:pt x="688" y="401"/>
                  </a:lnTo>
                  <a:lnTo>
                    <a:pt x="685" y="359"/>
                  </a:lnTo>
                  <a:lnTo>
                    <a:pt x="677" y="318"/>
                  </a:lnTo>
                  <a:lnTo>
                    <a:pt x="662" y="279"/>
                  </a:lnTo>
                  <a:lnTo>
                    <a:pt x="642" y="244"/>
                  </a:lnTo>
                  <a:lnTo>
                    <a:pt x="618" y="213"/>
                  </a:lnTo>
                  <a:lnTo>
                    <a:pt x="590" y="185"/>
                  </a:lnTo>
                  <a:lnTo>
                    <a:pt x="559" y="161"/>
                  </a:lnTo>
                  <a:lnTo>
                    <a:pt x="524" y="141"/>
                  </a:lnTo>
                  <a:lnTo>
                    <a:pt x="485" y="126"/>
                  </a:lnTo>
                  <a:lnTo>
                    <a:pt x="444" y="118"/>
                  </a:lnTo>
                  <a:lnTo>
                    <a:pt x="402" y="115"/>
                  </a:lnTo>
                  <a:close/>
                  <a:moveTo>
                    <a:pt x="402" y="0"/>
                  </a:moveTo>
                  <a:lnTo>
                    <a:pt x="453" y="3"/>
                  </a:lnTo>
                  <a:lnTo>
                    <a:pt x="501" y="13"/>
                  </a:lnTo>
                  <a:lnTo>
                    <a:pt x="548" y="27"/>
                  </a:lnTo>
                  <a:lnTo>
                    <a:pt x="591" y="47"/>
                  </a:lnTo>
                  <a:lnTo>
                    <a:pt x="632" y="71"/>
                  </a:lnTo>
                  <a:lnTo>
                    <a:pt x="669" y="101"/>
                  </a:lnTo>
                  <a:lnTo>
                    <a:pt x="702" y="134"/>
                  </a:lnTo>
                  <a:lnTo>
                    <a:pt x="732" y="171"/>
                  </a:lnTo>
                  <a:lnTo>
                    <a:pt x="756" y="212"/>
                  </a:lnTo>
                  <a:lnTo>
                    <a:pt x="776" y="255"/>
                  </a:lnTo>
                  <a:lnTo>
                    <a:pt x="790" y="302"/>
                  </a:lnTo>
                  <a:lnTo>
                    <a:pt x="800" y="350"/>
                  </a:lnTo>
                  <a:lnTo>
                    <a:pt x="803" y="401"/>
                  </a:lnTo>
                  <a:lnTo>
                    <a:pt x="800" y="452"/>
                  </a:lnTo>
                  <a:lnTo>
                    <a:pt x="790" y="500"/>
                  </a:lnTo>
                  <a:lnTo>
                    <a:pt x="776" y="547"/>
                  </a:lnTo>
                  <a:lnTo>
                    <a:pt x="756" y="591"/>
                  </a:lnTo>
                  <a:lnTo>
                    <a:pt x="732" y="632"/>
                  </a:lnTo>
                  <a:lnTo>
                    <a:pt x="702" y="668"/>
                  </a:lnTo>
                  <a:lnTo>
                    <a:pt x="669" y="702"/>
                  </a:lnTo>
                  <a:lnTo>
                    <a:pt x="632" y="732"/>
                  </a:lnTo>
                  <a:lnTo>
                    <a:pt x="591" y="756"/>
                  </a:lnTo>
                  <a:lnTo>
                    <a:pt x="548" y="776"/>
                  </a:lnTo>
                  <a:lnTo>
                    <a:pt x="501" y="790"/>
                  </a:lnTo>
                  <a:lnTo>
                    <a:pt x="453" y="800"/>
                  </a:lnTo>
                  <a:lnTo>
                    <a:pt x="402" y="803"/>
                  </a:lnTo>
                  <a:lnTo>
                    <a:pt x="351" y="800"/>
                  </a:lnTo>
                  <a:lnTo>
                    <a:pt x="303" y="790"/>
                  </a:lnTo>
                  <a:lnTo>
                    <a:pt x="256" y="776"/>
                  </a:lnTo>
                  <a:lnTo>
                    <a:pt x="212" y="756"/>
                  </a:lnTo>
                  <a:lnTo>
                    <a:pt x="171" y="732"/>
                  </a:lnTo>
                  <a:lnTo>
                    <a:pt x="135" y="702"/>
                  </a:lnTo>
                  <a:lnTo>
                    <a:pt x="101" y="668"/>
                  </a:lnTo>
                  <a:lnTo>
                    <a:pt x="71" y="632"/>
                  </a:lnTo>
                  <a:lnTo>
                    <a:pt x="47" y="591"/>
                  </a:lnTo>
                  <a:lnTo>
                    <a:pt x="27" y="547"/>
                  </a:lnTo>
                  <a:lnTo>
                    <a:pt x="13" y="500"/>
                  </a:lnTo>
                  <a:lnTo>
                    <a:pt x="3" y="452"/>
                  </a:lnTo>
                  <a:lnTo>
                    <a:pt x="0" y="401"/>
                  </a:lnTo>
                  <a:lnTo>
                    <a:pt x="3" y="350"/>
                  </a:lnTo>
                  <a:lnTo>
                    <a:pt x="13" y="302"/>
                  </a:lnTo>
                  <a:lnTo>
                    <a:pt x="27" y="255"/>
                  </a:lnTo>
                  <a:lnTo>
                    <a:pt x="47" y="212"/>
                  </a:lnTo>
                  <a:lnTo>
                    <a:pt x="71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1" y="71"/>
                  </a:lnTo>
                  <a:lnTo>
                    <a:pt x="212" y="47"/>
                  </a:lnTo>
                  <a:lnTo>
                    <a:pt x="256" y="27"/>
                  </a:lnTo>
                  <a:lnTo>
                    <a:pt x="303" y="13"/>
                  </a:lnTo>
                  <a:lnTo>
                    <a:pt x="351" y="3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86"/>
            <p:cNvSpPr>
              <a:spLocks noEditPoints="1"/>
            </p:cNvSpPr>
            <p:nvPr/>
          </p:nvSpPr>
          <p:spPr bwMode="auto">
            <a:xfrm>
              <a:off x="8466138" y="2230438"/>
              <a:ext cx="127000" cy="127000"/>
            </a:xfrm>
            <a:custGeom>
              <a:avLst/>
              <a:gdLst>
                <a:gd name="T0" fmla="*/ 359 w 803"/>
                <a:gd name="T1" fmla="*/ 118 h 803"/>
                <a:gd name="T2" fmla="*/ 280 w 803"/>
                <a:gd name="T3" fmla="*/ 141 h 803"/>
                <a:gd name="T4" fmla="*/ 213 w 803"/>
                <a:gd name="T5" fmla="*/ 185 h 803"/>
                <a:gd name="T6" fmla="*/ 161 w 803"/>
                <a:gd name="T7" fmla="*/ 244 h 803"/>
                <a:gd name="T8" fmla="*/ 126 w 803"/>
                <a:gd name="T9" fmla="*/ 318 h 803"/>
                <a:gd name="T10" fmla="*/ 115 w 803"/>
                <a:gd name="T11" fmla="*/ 402 h 803"/>
                <a:gd name="T12" fmla="*/ 126 w 803"/>
                <a:gd name="T13" fmla="*/ 485 h 803"/>
                <a:gd name="T14" fmla="*/ 161 w 803"/>
                <a:gd name="T15" fmla="*/ 559 h 803"/>
                <a:gd name="T16" fmla="*/ 213 w 803"/>
                <a:gd name="T17" fmla="*/ 618 h 803"/>
                <a:gd name="T18" fmla="*/ 280 w 803"/>
                <a:gd name="T19" fmla="*/ 662 h 803"/>
                <a:gd name="T20" fmla="*/ 359 w 803"/>
                <a:gd name="T21" fmla="*/ 685 h 803"/>
                <a:gd name="T22" fmla="*/ 444 w 803"/>
                <a:gd name="T23" fmla="*/ 685 h 803"/>
                <a:gd name="T24" fmla="*/ 524 w 803"/>
                <a:gd name="T25" fmla="*/ 662 h 803"/>
                <a:gd name="T26" fmla="*/ 590 w 803"/>
                <a:gd name="T27" fmla="*/ 618 h 803"/>
                <a:gd name="T28" fmla="*/ 642 w 803"/>
                <a:gd name="T29" fmla="*/ 559 h 803"/>
                <a:gd name="T30" fmla="*/ 677 w 803"/>
                <a:gd name="T31" fmla="*/ 485 h 803"/>
                <a:gd name="T32" fmla="*/ 688 w 803"/>
                <a:gd name="T33" fmla="*/ 402 h 803"/>
                <a:gd name="T34" fmla="*/ 677 w 803"/>
                <a:gd name="T35" fmla="*/ 318 h 803"/>
                <a:gd name="T36" fmla="*/ 642 w 803"/>
                <a:gd name="T37" fmla="*/ 244 h 803"/>
                <a:gd name="T38" fmla="*/ 590 w 803"/>
                <a:gd name="T39" fmla="*/ 185 h 803"/>
                <a:gd name="T40" fmla="*/ 524 w 803"/>
                <a:gd name="T41" fmla="*/ 141 h 803"/>
                <a:gd name="T42" fmla="*/ 444 w 803"/>
                <a:gd name="T43" fmla="*/ 118 h 803"/>
                <a:gd name="T44" fmla="*/ 402 w 803"/>
                <a:gd name="T45" fmla="*/ 0 h 803"/>
                <a:gd name="T46" fmla="*/ 501 w 803"/>
                <a:gd name="T47" fmla="*/ 13 h 803"/>
                <a:gd name="T48" fmla="*/ 591 w 803"/>
                <a:gd name="T49" fmla="*/ 47 h 803"/>
                <a:gd name="T50" fmla="*/ 669 w 803"/>
                <a:gd name="T51" fmla="*/ 101 h 803"/>
                <a:gd name="T52" fmla="*/ 732 w 803"/>
                <a:gd name="T53" fmla="*/ 171 h 803"/>
                <a:gd name="T54" fmla="*/ 776 w 803"/>
                <a:gd name="T55" fmla="*/ 256 h 803"/>
                <a:gd name="T56" fmla="*/ 800 w 803"/>
                <a:gd name="T57" fmla="*/ 351 h 803"/>
                <a:gd name="T58" fmla="*/ 800 w 803"/>
                <a:gd name="T59" fmla="*/ 453 h 803"/>
                <a:gd name="T60" fmla="*/ 776 w 803"/>
                <a:gd name="T61" fmla="*/ 548 h 803"/>
                <a:gd name="T62" fmla="*/ 732 w 803"/>
                <a:gd name="T63" fmla="*/ 632 h 803"/>
                <a:gd name="T64" fmla="*/ 669 w 803"/>
                <a:gd name="T65" fmla="*/ 702 h 803"/>
                <a:gd name="T66" fmla="*/ 591 w 803"/>
                <a:gd name="T67" fmla="*/ 756 h 803"/>
                <a:gd name="T68" fmla="*/ 501 w 803"/>
                <a:gd name="T69" fmla="*/ 790 h 803"/>
                <a:gd name="T70" fmla="*/ 402 w 803"/>
                <a:gd name="T71" fmla="*/ 803 h 803"/>
                <a:gd name="T72" fmla="*/ 303 w 803"/>
                <a:gd name="T73" fmla="*/ 790 h 803"/>
                <a:gd name="T74" fmla="*/ 212 w 803"/>
                <a:gd name="T75" fmla="*/ 756 h 803"/>
                <a:gd name="T76" fmla="*/ 135 w 803"/>
                <a:gd name="T77" fmla="*/ 702 h 803"/>
                <a:gd name="T78" fmla="*/ 71 w 803"/>
                <a:gd name="T79" fmla="*/ 632 h 803"/>
                <a:gd name="T80" fmla="*/ 27 w 803"/>
                <a:gd name="T81" fmla="*/ 548 h 803"/>
                <a:gd name="T82" fmla="*/ 3 w 803"/>
                <a:gd name="T83" fmla="*/ 453 h 803"/>
                <a:gd name="T84" fmla="*/ 3 w 803"/>
                <a:gd name="T85" fmla="*/ 351 h 803"/>
                <a:gd name="T86" fmla="*/ 27 w 803"/>
                <a:gd name="T87" fmla="*/ 256 h 803"/>
                <a:gd name="T88" fmla="*/ 71 w 803"/>
                <a:gd name="T89" fmla="*/ 171 h 803"/>
                <a:gd name="T90" fmla="*/ 135 w 803"/>
                <a:gd name="T91" fmla="*/ 101 h 803"/>
                <a:gd name="T92" fmla="*/ 212 w 803"/>
                <a:gd name="T93" fmla="*/ 47 h 803"/>
                <a:gd name="T94" fmla="*/ 303 w 803"/>
                <a:gd name="T95" fmla="*/ 13 h 803"/>
                <a:gd name="T96" fmla="*/ 402 w 803"/>
                <a:gd name="T9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3" h="803">
                  <a:moveTo>
                    <a:pt x="402" y="115"/>
                  </a:moveTo>
                  <a:lnTo>
                    <a:pt x="359" y="118"/>
                  </a:lnTo>
                  <a:lnTo>
                    <a:pt x="318" y="126"/>
                  </a:lnTo>
                  <a:lnTo>
                    <a:pt x="280" y="141"/>
                  </a:lnTo>
                  <a:lnTo>
                    <a:pt x="244" y="161"/>
                  </a:lnTo>
                  <a:lnTo>
                    <a:pt x="213" y="185"/>
                  </a:lnTo>
                  <a:lnTo>
                    <a:pt x="185" y="213"/>
                  </a:lnTo>
                  <a:lnTo>
                    <a:pt x="161" y="244"/>
                  </a:lnTo>
                  <a:lnTo>
                    <a:pt x="141" y="280"/>
                  </a:lnTo>
                  <a:lnTo>
                    <a:pt x="126" y="318"/>
                  </a:lnTo>
                  <a:lnTo>
                    <a:pt x="118" y="359"/>
                  </a:lnTo>
                  <a:lnTo>
                    <a:pt x="115" y="402"/>
                  </a:lnTo>
                  <a:lnTo>
                    <a:pt x="118" y="444"/>
                  </a:lnTo>
                  <a:lnTo>
                    <a:pt x="126" y="485"/>
                  </a:lnTo>
                  <a:lnTo>
                    <a:pt x="141" y="524"/>
                  </a:lnTo>
                  <a:lnTo>
                    <a:pt x="161" y="559"/>
                  </a:lnTo>
                  <a:lnTo>
                    <a:pt x="185" y="590"/>
                  </a:lnTo>
                  <a:lnTo>
                    <a:pt x="213" y="618"/>
                  </a:lnTo>
                  <a:lnTo>
                    <a:pt x="244" y="642"/>
                  </a:lnTo>
                  <a:lnTo>
                    <a:pt x="280" y="662"/>
                  </a:lnTo>
                  <a:lnTo>
                    <a:pt x="318" y="677"/>
                  </a:lnTo>
                  <a:lnTo>
                    <a:pt x="359" y="685"/>
                  </a:lnTo>
                  <a:lnTo>
                    <a:pt x="402" y="688"/>
                  </a:lnTo>
                  <a:lnTo>
                    <a:pt x="444" y="685"/>
                  </a:lnTo>
                  <a:lnTo>
                    <a:pt x="485" y="677"/>
                  </a:lnTo>
                  <a:lnTo>
                    <a:pt x="524" y="662"/>
                  </a:lnTo>
                  <a:lnTo>
                    <a:pt x="559" y="642"/>
                  </a:lnTo>
                  <a:lnTo>
                    <a:pt x="590" y="618"/>
                  </a:lnTo>
                  <a:lnTo>
                    <a:pt x="618" y="590"/>
                  </a:lnTo>
                  <a:lnTo>
                    <a:pt x="642" y="559"/>
                  </a:lnTo>
                  <a:lnTo>
                    <a:pt x="662" y="524"/>
                  </a:lnTo>
                  <a:lnTo>
                    <a:pt x="677" y="485"/>
                  </a:lnTo>
                  <a:lnTo>
                    <a:pt x="685" y="444"/>
                  </a:lnTo>
                  <a:lnTo>
                    <a:pt x="688" y="402"/>
                  </a:lnTo>
                  <a:lnTo>
                    <a:pt x="685" y="359"/>
                  </a:lnTo>
                  <a:lnTo>
                    <a:pt x="677" y="318"/>
                  </a:lnTo>
                  <a:lnTo>
                    <a:pt x="662" y="280"/>
                  </a:lnTo>
                  <a:lnTo>
                    <a:pt x="642" y="244"/>
                  </a:lnTo>
                  <a:lnTo>
                    <a:pt x="618" y="213"/>
                  </a:lnTo>
                  <a:lnTo>
                    <a:pt x="590" y="185"/>
                  </a:lnTo>
                  <a:lnTo>
                    <a:pt x="559" y="161"/>
                  </a:lnTo>
                  <a:lnTo>
                    <a:pt x="524" y="141"/>
                  </a:lnTo>
                  <a:lnTo>
                    <a:pt x="485" y="126"/>
                  </a:lnTo>
                  <a:lnTo>
                    <a:pt x="444" y="118"/>
                  </a:lnTo>
                  <a:lnTo>
                    <a:pt x="402" y="115"/>
                  </a:lnTo>
                  <a:close/>
                  <a:moveTo>
                    <a:pt x="402" y="0"/>
                  </a:moveTo>
                  <a:lnTo>
                    <a:pt x="453" y="3"/>
                  </a:lnTo>
                  <a:lnTo>
                    <a:pt x="501" y="13"/>
                  </a:lnTo>
                  <a:lnTo>
                    <a:pt x="548" y="27"/>
                  </a:lnTo>
                  <a:lnTo>
                    <a:pt x="591" y="47"/>
                  </a:lnTo>
                  <a:lnTo>
                    <a:pt x="632" y="71"/>
                  </a:lnTo>
                  <a:lnTo>
                    <a:pt x="669" y="101"/>
                  </a:lnTo>
                  <a:lnTo>
                    <a:pt x="702" y="135"/>
                  </a:lnTo>
                  <a:lnTo>
                    <a:pt x="732" y="171"/>
                  </a:lnTo>
                  <a:lnTo>
                    <a:pt x="756" y="212"/>
                  </a:lnTo>
                  <a:lnTo>
                    <a:pt x="776" y="256"/>
                  </a:lnTo>
                  <a:lnTo>
                    <a:pt x="790" y="303"/>
                  </a:lnTo>
                  <a:lnTo>
                    <a:pt x="800" y="351"/>
                  </a:lnTo>
                  <a:lnTo>
                    <a:pt x="803" y="402"/>
                  </a:lnTo>
                  <a:lnTo>
                    <a:pt x="800" y="453"/>
                  </a:lnTo>
                  <a:lnTo>
                    <a:pt x="790" y="501"/>
                  </a:lnTo>
                  <a:lnTo>
                    <a:pt x="776" y="548"/>
                  </a:lnTo>
                  <a:lnTo>
                    <a:pt x="756" y="591"/>
                  </a:lnTo>
                  <a:lnTo>
                    <a:pt x="732" y="632"/>
                  </a:lnTo>
                  <a:lnTo>
                    <a:pt x="702" y="669"/>
                  </a:lnTo>
                  <a:lnTo>
                    <a:pt x="669" y="702"/>
                  </a:lnTo>
                  <a:lnTo>
                    <a:pt x="632" y="732"/>
                  </a:lnTo>
                  <a:lnTo>
                    <a:pt x="591" y="756"/>
                  </a:lnTo>
                  <a:lnTo>
                    <a:pt x="548" y="776"/>
                  </a:lnTo>
                  <a:lnTo>
                    <a:pt x="501" y="790"/>
                  </a:lnTo>
                  <a:lnTo>
                    <a:pt x="453" y="800"/>
                  </a:lnTo>
                  <a:lnTo>
                    <a:pt x="402" y="803"/>
                  </a:lnTo>
                  <a:lnTo>
                    <a:pt x="351" y="800"/>
                  </a:lnTo>
                  <a:lnTo>
                    <a:pt x="303" y="790"/>
                  </a:lnTo>
                  <a:lnTo>
                    <a:pt x="256" y="776"/>
                  </a:lnTo>
                  <a:lnTo>
                    <a:pt x="212" y="756"/>
                  </a:lnTo>
                  <a:lnTo>
                    <a:pt x="171" y="732"/>
                  </a:lnTo>
                  <a:lnTo>
                    <a:pt x="135" y="702"/>
                  </a:lnTo>
                  <a:lnTo>
                    <a:pt x="101" y="669"/>
                  </a:lnTo>
                  <a:lnTo>
                    <a:pt x="71" y="632"/>
                  </a:lnTo>
                  <a:lnTo>
                    <a:pt x="47" y="591"/>
                  </a:lnTo>
                  <a:lnTo>
                    <a:pt x="27" y="548"/>
                  </a:lnTo>
                  <a:lnTo>
                    <a:pt x="13" y="501"/>
                  </a:lnTo>
                  <a:lnTo>
                    <a:pt x="3" y="453"/>
                  </a:lnTo>
                  <a:lnTo>
                    <a:pt x="0" y="402"/>
                  </a:lnTo>
                  <a:lnTo>
                    <a:pt x="3" y="351"/>
                  </a:lnTo>
                  <a:lnTo>
                    <a:pt x="13" y="303"/>
                  </a:lnTo>
                  <a:lnTo>
                    <a:pt x="27" y="256"/>
                  </a:lnTo>
                  <a:lnTo>
                    <a:pt x="47" y="212"/>
                  </a:lnTo>
                  <a:lnTo>
                    <a:pt x="71" y="171"/>
                  </a:lnTo>
                  <a:lnTo>
                    <a:pt x="101" y="135"/>
                  </a:lnTo>
                  <a:lnTo>
                    <a:pt x="135" y="101"/>
                  </a:lnTo>
                  <a:lnTo>
                    <a:pt x="171" y="71"/>
                  </a:lnTo>
                  <a:lnTo>
                    <a:pt x="212" y="47"/>
                  </a:lnTo>
                  <a:lnTo>
                    <a:pt x="256" y="27"/>
                  </a:lnTo>
                  <a:lnTo>
                    <a:pt x="303" y="13"/>
                  </a:lnTo>
                  <a:lnTo>
                    <a:pt x="351" y="3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87"/>
            <p:cNvSpPr>
              <a:spLocks noEditPoints="1"/>
            </p:cNvSpPr>
            <p:nvPr/>
          </p:nvSpPr>
          <p:spPr bwMode="auto">
            <a:xfrm>
              <a:off x="8266113" y="2230438"/>
              <a:ext cx="127000" cy="127000"/>
            </a:xfrm>
            <a:custGeom>
              <a:avLst/>
              <a:gdLst>
                <a:gd name="T0" fmla="*/ 359 w 803"/>
                <a:gd name="T1" fmla="*/ 118 h 803"/>
                <a:gd name="T2" fmla="*/ 279 w 803"/>
                <a:gd name="T3" fmla="*/ 141 h 803"/>
                <a:gd name="T4" fmla="*/ 213 w 803"/>
                <a:gd name="T5" fmla="*/ 185 h 803"/>
                <a:gd name="T6" fmla="*/ 161 w 803"/>
                <a:gd name="T7" fmla="*/ 244 h 803"/>
                <a:gd name="T8" fmla="*/ 126 w 803"/>
                <a:gd name="T9" fmla="*/ 318 h 803"/>
                <a:gd name="T10" fmla="*/ 115 w 803"/>
                <a:gd name="T11" fmla="*/ 402 h 803"/>
                <a:gd name="T12" fmla="*/ 126 w 803"/>
                <a:gd name="T13" fmla="*/ 485 h 803"/>
                <a:gd name="T14" fmla="*/ 161 w 803"/>
                <a:gd name="T15" fmla="*/ 559 h 803"/>
                <a:gd name="T16" fmla="*/ 213 w 803"/>
                <a:gd name="T17" fmla="*/ 618 h 803"/>
                <a:gd name="T18" fmla="*/ 279 w 803"/>
                <a:gd name="T19" fmla="*/ 662 h 803"/>
                <a:gd name="T20" fmla="*/ 359 w 803"/>
                <a:gd name="T21" fmla="*/ 685 h 803"/>
                <a:gd name="T22" fmla="*/ 444 w 803"/>
                <a:gd name="T23" fmla="*/ 685 h 803"/>
                <a:gd name="T24" fmla="*/ 523 w 803"/>
                <a:gd name="T25" fmla="*/ 662 h 803"/>
                <a:gd name="T26" fmla="*/ 590 w 803"/>
                <a:gd name="T27" fmla="*/ 618 h 803"/>
                <a:gd name="T28" fmla="*/ 642 w 803"/>
                <a:gd name="T29" fmla="*/ 559 h 803"/>
                <a:gd name="T30" fmla="*/ 677 w 803"/>
                <a:gd name="T31" fmla="*/ 485 h 803"/>
                <a:gd name="T32" fmla="*/ 688 w 803"/>
                <a:gd name="T33" fmla="*/ 402 h 803"/>
                <a:gd name="T34" fmla="*/ 677 w 803"/>
                <a:gd name="T35" fmla="*/ 318 h 803"/>
                <a:gd name="T36" fmla="*/ 642 w 803"/>
                <a:gd name="T37" fmla="*/ 244 h 803"/>
                <a:gd name="T38" fmla="*/ 590 w 803"/>
                <a:gd name="T39" fmla="*/ 185 h 803"/>
                <a:gd name="T40" fmla="*/ 523 w 803"/>
                <a:gd name="T41" fmla="*/ 141 h 803"/>
                <a:gd name="T42" fmla="*/ 444 w 803"/>
                <a:gd name="T43" fmla="*/ 118 h 803"/>
                <a:gd name="T44" fmla="*/ 401 w 803"/>
                <a:gd name="T45" fmla="*/ 0 h 803"/>
                <a:gd name="T46" fmla="*/ 500 w 803"/>
                <a:gd name="T47" fmla="*/ 13 h 803"/>
                <a:gd name="T48" fmla="*/ 591 w 803"/>
                <a:gd name="T49" fmla="*/ 47 h 803"/>
                <a:gd name="T50" fmla="*/ 668 w 803"/>
                <a:gd name="T51" fmla="*/ 101 h 803"/>
                <a:gd name="T52" fmla="*/ 732 w 803"/>
                <a:gd name="T53" fmla="*/ 171 h 803"/>
                <a:gd name="T54" fmla="*/ 776 w 803"/>
                <a:gd name="T55" fmla="*/ 256 h 803"/>
                <a:gd name="T56" fmla="*/ 800 w 803"/>
                <a:gd name="T57" fmla="*/ 351 h 803"/>
                <a:gd name="T58" fmla="*/ 800 w 803"/>
                <a:gd name="T59" fmla="*/ 453 h 803"/>
                <a:gd name="T60" fmla="*/ 776 w 803"/>
                <a:gd name="T61" fmla="*/ 548 h 803"/>
                <a:gd name="T62" fmla="*/ 732 w 803"/>
                <a:gd name="T63" fmla="*/ 632 h 803"/>
                <a:gd name="T64" fmla="*/ 668 w 803"/>
                <a:gd name="T65" fmla="*/ 702 h 803"/>
                <a:gd name="T66" fmla="*/ 591 w 803"/>
                <a:gd name="T67" fmla="*/ 756 h 803"/>
                <a:gd name="T68" fmla="*/ 500 w 803"/>
                <a:gd name="T69" fmla="*/ 790 h 803"/>
                <a:gd name="T70" fmla="*/ 401 w 803"/>
                <a:gd name="T71" fmla="*/ 803 h 803"/>
                <a:gd name="T72" fmla="*/ 302 w 803"/>
                <a:gd name="T73" fmla="*/ 790 h 803"/>
                <a:gd name="T74" fmla="*/ 212 w 803"/>
                <a:gd name="T75" fmla="*/ 756 h 803"/>
                <a:gd name="T76" fmla="*/ 134 w 803"/>
                <a:gd name="T77" fmla="*/ 702 h 803"/>
                <a:gd name="T78" fmla="*/ 71 w 803"/>
                <a:gd name="T79" fmla="*/ 632 h 803"/>
                <a:gd name="T80" fmla="*/ 27 w 803"/>
                <a:gd name="T81" fmla="*/ 548 h 803"/>
                <a:gd name="T82" fmla="*/ 3 w 803"/>
                <a:gd name="T83" fmla="*/ 453 h 803"/>
                <a:gd name="T84" fmla="*/ 3 w 803"/>
                <a:gd name="T85" fmla="*/ 351 h 803"/>
                <a:gd name="T86" fmla="*/ 27 w 803"/>
                <a:gd name="T87" fmla="*/ 256 h 803"/>
                <a:gd name="T88" fmla="*/ 71 w 803"/>
                <a:gd name="T89" fmla="*/ 171 h 803"/>
                <a:gd name="T90" fmla="*/ 134 w 803"/>
                <a:gd name="T91" fmla="*/ 101 h 803"/>
                <a:gd name="T92" fmla="*/ 212 w 803"/>
                <a:gd name="T93" fmla="*/ 47 h 803"/>
                <a:gd name="T94" fmla="*/ 302 w 803"/>
                <a:gd name="T95" fmla="*/ 13 h 803"/>
                <a:gd name="T96" fmla="*/ 401 w 803"/>
                <a:gd name="T9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3" h="803">
                  <a:moveTo>
                    <a:pt x="401" y="115"/>
                  </a:moveTo>
                  <a:lnTo>
                    <a:pt x="359" y="118"/>
                  </a:lnTo>
                  <a:lnTo>
                    <a:pt x="318" y="126"/>
                  </a:lnTo>
                  <a:lnTo>
                    <a:pt x="279" y="141"/>
                  </a:lnTo>
                  <a:lnTo>
                    <a:pt x="244" y="161"/>
                  </a:lnTo>
                  <a:lnTo>
                    <a:pt x="213" y="185"/>
                  </a:lnTo>
                  <a:lnTo>
                    <a:pt x="185" y="213"/>
                  </a:lnTo>
                  <a:lnTo>
                    <a:pt x="161" y="244"/>
                  </a:lnTo>
                  <a:lnTo>
                    <a:pt x="141" y="280"/>
                  </a:lnTo>
                  <a:lnTo>
                    <a:pt x="126" y="318"/>
                  </a:lnTo>
                  <a:lnTo>
                    <a:pt x="118" y="359"/>
                  </a:lnTo>
                  <a:lnTo>
                    <a:pt x="115" y="402"/>
                  </a:lnTo>
                  <a:lnTo>
                    <a:pt x="118" y="444"/>
                  </a:lnTo>
                  <a:lnTo>
                    <a:pt x="126" y="485"/>
                  </a:lnTo>
                  <a:lnTo>
                    <a:pt x="141" y="524"/>
                  </a:lnTo>
                  <a:lnTo>
                    <a:pt x="161" y="559"/>
                  </a:lnTo>
                  <a:lnTo>
                    <a:pt x="185" y="590"/>
                  </a:lnTo>
                  <a:lnTo>
                    <a:pt x="213" y="618"/>
                  </a:lnTo>
                  <a:lnTo>
                    <a:pt x="244" y="642"/>
                  </a:lnTo>
                  <a:lnTo>
                    <a:pt x="279" y="662"/>
                  </a:lnTo>
                  <a:lnTo>
                    <a:pt x="318" y="677"/>
                  </a:lnTo>
                  <a:lnTo>
                    <a:pt x="359" y="685"/>
                  </a:lnTo>
                  <a:lnTo>
                    <a:pt x="401" y="688"/>
                  </a:lnTo>
                  <a:lnTo>
                    <a:pt x="444" y="685"/>
                  </a:lnTo>
                  <a:lnTo>
                    <a:pt x="485" y="677"/>
                  </a:lnTo>
                  <a:lnTo>
                    <a:pt x="523" y="662"/>
                  </a:lnTo>
                  <a:lnTo>
                    <a:pt x="559" y="642"/>
                  </a:lnTo>
                  <a:lnTo>
                    <a:pt x="590" y="618"/>
                  </a:lnTo>
                  <a:lnTo>
                    <a:pt x="618" y="590"/>
                  </a:lnTo>
                  <a:lnTo>
                    <a:pt x="642" y="559"/>
                  </a:lnTo>
                  <a:lnTo>
                    <a:pt x="662" y="524"/>
                  </a:lnTo>
                  <a:lnTo>
                    <a:pt x="677" y="485"/>
                  </a:lnTo>
                  <a:lnTo>
                    <a:pt x="685" y="444"/>
                  </a:lnTo>
                  <a:lnTo>
                    <a:pt x="688" y="402"/>
                  </a:lnTo>
                  <a:lnTo>
                    <a:pt x="685" y="359"/>
                  </a:lnTo>
                  <a:lnTo>
                    <a:pt x="677" y="318"/>
                  </a:lnTo>
                  <a:lnTo>
                    <a:pt x="662" y="280"/>
                  </a:lnTo>
                  <a:lnTo>
                    <a:pt x="642" y="244"/>
                  </a:lnTo>
                  <a:lnTo>
                    <a:pt x="618" y="213"/>
                  </a:lnTo>
                  <a:lnTo>
                    <a:pt x="590" y="185"/>
                  </a:lnTo>
                  <a:lnTo>
                    <a:pt x="559" y="161"/>
                  </a:lnTo>
                  <a:lnTo>
                    <a:pt x="523" y="141"/>
                  </a:lnTo>
                  <a:lnTo>
                    <a:pt x="485" y="126"/>
                  </a:lnTo>
                  <a:lnTo>
                    <a:pt x="444" y="118"/>
                  </a:lnTo>
                  <a:lnTo>
                    <a:pt x="401" y="115"/>
                  </a:lnTo>
                  <a:close/>
                  <a:moveTo>
                    <a:pt x="401" y="0"/>
                  </a:moveTo>
                  <a:lnTo>
                    <a:pt x="452" y="3"/>
                  </a:lnTo>
                  <a:lnTo>
                    <a:pt x="500" y="13"/>
                  </a:lnTo>
                  <a:lnTo>
                    <a:pt x="547" y="27"/>
                  </a:lnTo>
                  <a:lnTo>
                    <a:pt x="591" y="47"/>
                  </a:lnTo>
                  <a:lnTo>
                    <a:pt x="632" y="71"/>
                  </a:lnTo>
                  <a:lnTo>
                    <a:pt x="668" y="101"/>
                  </a:lnTo>
                  <a:lnTo>
                    <a:pt x="702" y="135"/>
                  </a:lnTo>
                  <a:lnTo>
                    <a:pt x="732" y="171"/>
                  </a:lnTo>
                  <a:lnTo>
                    <a:pt x="756" y="212"/>
                  </a:lnTo>
                  <a:lnTo>
                    <a:pt x="776" y="256"/>
                  </a:lnTo>
                  <a:lnTo>
                    <a:pt x="790" y="303"/>
                  </a:lnTo>
                  <a:lnTo>
                    <a:pt x="800" y="351"/>
                  </a:lnTo>
                  <a:lnTo>
                    <a:pt x="803" y="402"/>
                  </a:lnTo>
                  <a:lnTo>
                    <a:pt x="800" y="453"/>
                  </a:lnTo>
                  <a:lnTo>
                    <a:pt x="790" y="501"/>
                  </a:lnTo>
                  <a:lnTo>
                    <a:pt x="776" y="548"/>
                  </a:lnTo>
                  <a:lnTo>
                    <a:pt x="756" y="591"/>
                  </a:lnTo>
                  <a:lnTo>
                    <a:pt x="732" y="632"/>
                  </a:lnTo>
                  <a:lnTo>
                    <a:pt x="702" y="669"/>
                  </a:lnTo>
                  <a:lnTo>
                    <a:pt x="668" y="702"/>
                  </a:lnTo>
                  <a:lnTo>
                    <a:pt x="632" y="732"/>
                  </a:lnTo>
                  <a:lnTo>
                    <a:pt x="591" y="756"/>
                  </a:lnTo>
                  <a:lnTo>
                    <a:pt x="547" y="776"/>
                  </a:lnTo>
                  <a:lnTo>
                    <a:pt x="500" y="790"/>
                  </a:lnTo>
                  <a:lnTo>
                    <a:pt x="452" y="800"/>
                  </a:lnTo>
                  <a:lnTo>
                    <a:pt x="401" y="803"/>
                  </a:lnTo>
                  <a:lnTo>
                    <a:pt x="350" y="800"/>
                  </a:lnTo>
                  <a:lnTo>
                    <a:pt x="302" y="790"/>
                  </a:lnTo>
                  <a:lnTo>
                    <a:pt x="255" y="776"/>
                  </a:lnTo>
                  <a:lnTo>
                    <a:pt x="212" y="756"/>
                  </a:lnTo>
                  <a:lnTo>
                    <a:pt x="171" y="732"/>
                  </a:lnTo>
                  <a:lnTo>
                    <a:pt x="134" y="702"/>
                  </a:lnTo>
                  <a:lnTo>
                    <a:pt x="101" y="669"/>
                  </a:lnTo>
                  <a:lnTo>
                    <a:pt x="71" y="632"/>
                  </a:lnTo>
                  <a:lnTo>
                    <a:pt x="47" y="591"/>
                  </a:lnTo>
                  <a:lnTo>
                    <a:pt x="27" y="548"/>
                  </a:lnTo>
                  <a:lnTo>
                    <a:pt x="13" y="501"/>
                  </a:lnTo>
                  <a:lnTo>
                    <a:pt x="3" y="453"/>
                  </a:lnTo>
                  <a:lnTo>
                    <a:pt x="0" y="402"/>
                  </a:lnTo>
                  <a:lnTo>
                    <a:pt x="3" y="351"/>
                  </a:lnTo>
                  <a:lnTo>
                    <a:pt x="13" y="303"/>
                  </a:lnTo>
                  <a:lnTo>
                    <a:pt x="27" y="256"/>
                  </a:lnTo>
                  <a:lnTo>
                    <a:pt x="47" y="212"/>
                  </a:lnTo>
                  <a:lnTo>
                    <a:pt x="71" y="171"/>
                  </a:lnTo>
                  <a:lnTo>
                    <a:pt x="101" y="135"/>
                  </a:lnTo>
                  <a:lnTo>
                    <a:pt x="134" y="101"/>
                  </a:lnTo>
                  <a:lnTo>
                    <a:pt x="171" y="71"/>
                  </a:lnTo>
                  <a:lnTo>
                    <a:pt x="212" y="47"/>
                  </a:lnTo>
                  <a:lnTo>
                    <a:pt x="255" y="27"/>
                  </a:lnTo>
                  <a:lnTo>
                    <a:pt x="302" y="13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88"/>
            <p:cNvSpPr>
              <a:spLocks noEditPoints="1"/>
            </p:cNvSpPr>
            <p:nvPr/>
          </p:nvSpPr>
          <p:spPr bwMode="auto">
            <a:xfrm>
              <a:off x="8393113" y="2157413"/>
              <a:ext cx="73025" cy="73025"/>
            </a:xfrm>
            <a:custGeom>
              <a:avLst/>
              <a:gdLst>
                <a:gd name="T0" fmla="*/ 203 w 458"/>
                <a:gd name="T1" fmla="*/ 117 h 458"/>
                <a:gd name="T2" fmla="*/ 157 w 458"/>
                <a:gd name="T3" fmla="*/ 139 h 458"/>
                <a:gd name="T4" fmla="*/ 126 w 458"/>
                <a:gd name="T5" fmla="*/ 179 h 458"/>
                <a:gd name="T6" fmla="*/ 114 w 458"/>
                <a:gd name="T7" fmla="*/ 229 h 458"/>
                <a:gd name="T8" fmla="*/ 126 w 458"/>
                <a:gd name="T9" fmla="*/ 279 h 458"/>
                <a:gd name="T10" fmla="*/ 157 w 458"/>
                <a:gd name="T11" fmla="*/ 319 h 458"/>
                <a:gd name="T12" fmla="*/ 203 w 458"/>
                <a:gd name="T13" fmla="*/ 341 h 458"/>
                <a:gd name="T14" fmla="*/ 255 w 458"/>
                <a:gd name="T15" fmla="*/ 341 h 458"/>
                <a:gd name="T16" fmla="*/ 301 w 458"/>
                <a:gd name="T17" fmla="*/ 319 h 458"/>
                <a:gd name="T18" fmla="*/ 332 w 458"/>
                <a:gd name="T19" fmla="*/ 279 h 458"/>
                <a:gd name="T20" fmla="*/ 344 w 458"/>
                <a:gd name="T21" fmla="*/ 229 h 458"/>
                <a:gd name="T22" fmla="*/ 332 w 458"/>
                <a:gd name="T23" fmla="*/ 179 h 458"/>
                <a:gd name="T24" fmla="*/ 301 w 458"/>
                <a:gd name="T25" fmla="*/ 139 h 458"/>
                <a:gd name="T26" fmla="*/ 255 w 458"/>
                <a:gd name="T27" fmla="*/ 117 h 458"/>
                <a:gd name="T28" fmla="*/ 229 w 458"/>
                <a:gd name="T29" fmla="*/ 0 h 458"/>
                <a:gd name="T30" fmla="*/ 301 w 458"/>
                <a:gd name="T31" fmla="*/ 11 h 458"/>
                <a:gd name="T32" fmla="*/ 365 w 458"/>
                <a:gd name="T33" fmla="*/ 44 h 458"/>
                <a:gd name="T34" fmla="*/ 414 w 458"/>
                <a:gd name="T35" fmla="*/ 93 h 458"/>
                <a:gd name="T36" fmla="*/ 447 w 458"/>
                <a:gd name="T37" fmla="*/ 157 h 458"/>
                <a:gd name="T38" fmla="*/ 458 w 458"/>
                <a:gd name="T39" fmla="*/ 229 h 458"/>
                <a:gd name="T40" fmla="*/ 447 w 458"/>
                <a:gd name="T41" fmla="*/ 301 h 458"/>
                <a:gd name="T42" fmla="*/ 414 w 458"/>
                <a:gd name="T43" fmla="*/ 365 h 458"/>
                <a:gd name="T44" fmla="*/ 365 w 458"/>
                <a:gd name="T45" fmla="*/ 414 h 458"/>
                <a:gd name="T46" fmla="*/ 301 w 458"/>
                <a:gd name="T47" fmla="*/ 447 h 458"/>
                <a:gd name="T48" fmla="*/ 229 w 458"/>
                <a:gd name="T49" fmla="*/ 458 h 458"/>
                <a:gd name="T50" fmla="*/ 157 w 458"/>
                <a:gd name="T51" fmla="*/ 447 h 458"/>
                <a:gd name="T52" fmla="*/ 93 w 458"/>
                <a:gd name="T53" fmla="*/ 414 h 458"/>
                <a:gd name="T54" fmla="*/ 44 w 458"/>
                <a:gd name="T55" fmla="*/ 365 h 458"/>
                <a:gd name="T56" fmla="*/ 11 w 458"/>
                <a:gd name="T57" fmla="*/ 301 h 458"/>
                <a:gd name="T58" fmla="*/ 0 w 458"/>
                <a:gd name="T59" fmla="*/ 229 h 458"/>
                <a:gd name="T60" fmla="*/ 11 w 458"/>
                <a:gd name="T61" fmla="*/ 157 h 458"/>
                <a:gd name="T62" fmla="*/ 44 w 458"/>
                <a:gd name="T63" fmla="*/ 93 h 458"/>
                <a:gd name="T64" fmla="*/ 93 w 458"/>
                <a:gd name="T65" fmla="*/ 44 h 458"/>
                <a:gd name="T66" fmla="*/ 157 w 458"/>
                <a:gd name="T67" fmla="*/ 11 h 458"/>
                <a:gd name="T68" fmla="*/ 229 w 458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8">
                  <a:moveTo>
                    <a:pt x="229" y="114"/>
                  </a:moveTo>
                  <a:lnTo>
                    <a:pt x="203" y="117"/>
                  </a:lnTo>
                  <a:lnTo>
                    <a:pt x="179" y="126"/>
                  </a:lnTo>
                  <a:lnTo>
                    <a:pt x="157" y="139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7" y="255"/>
                  </a:lnTo>
                  <a:lnTo>
                    <a:pt x="126" y="279"/>
                  </a:lnTo>
                  <a:lnTo>
                    <a:pt x="139" y="301"/>
                  </a:lnTo>
                  <a:lnTo>
                    <a:pt x="157" y="319"/>
                  </a:lnTo>
                  <a:lnTo>
                    <a:pt x="179" y="332"/>
                  </a:lnTo>
                  <a:lnTo>
                    <a:pt x="203" y="341"/>
                  </a:lnTo>
                  <a:lnTo>
                    <a:pt x="229" y="344"/>
                  </a:lnTo>
                  <a:lnTo>
                    <a:pt x="255" y="341"/>
                  </a:lnTo>
                  <a:lnTo>
                    <a:pt x="279" y="332"/>
                  </a:lnTo>
                  <a:lnTo>
                    <a:pt x="301" y="319"/>
                  </a:lnTo>
                  <a:lnTo>
                    <a:pt x="319" y="301"/>
                  </a:lnTo>
                  <a:lnTo>
                    <a:pt x="332" y="279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2" y="179"/>
                  </a:lnTo>
                  <a:lnTo>
                    <a:pt x="319" y="157"/>
                  </a:lnTo>
                  <a:lnTo>
                    <a:pt x="301" y="139"/>
                  </a:lnTo>
                  <a:lnTo>
                    <a:pt x="279" y="126"/>
                  </a:lnTo>
                  <a:lnTo>
                    <a:pt x="255" y="117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1"/>
                  </a:lnTo>
                  <a:lnTo>
                    <a:pt x="334" y="26"/>
                  </a:lnTo>
                  <a:lnTo>
                    <a:pt x="365" y="44"/>
                  </a:lnTo>
                  <a:lnTo>
                    <a:pt x="391" y="67"/>
                  </a:lnTo>
                  <a:lnTo>
                    <a:pt x="414" y="93"/>
                  </a:lnTo>
                  <a:lnTo>
                    <a:pt x="432" y="124"/>
                  </a:lnTo>
                  <a:lnTo>
                    <a:pt x="447" y="157"/>
                  </a:lnTo>
                  <a:lnTo>
                    <a:pt x="455" y="191"/>
                  </a:lnTo>
                  <a:lnTo>
                    <a:pt x="458" y="229"/>
                  </a:lnTo>
                  <a:lnTo>
                    <a:pt x="455" y="267"/>
                  </a:lnTo>
                  <a:lnTo>
                    <a:pt x="447" y="301"/>
                  </a:lnTo>
                  <a:lnTo>
                    <a:pt x="432" y="334"/>
                  </a:lnTo>
                  <a:lnTo>
                    <a:pt x="414" y="365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4" y="432"/>
                  </a:lnTo>
                  <a:lnTo>
                    <a:pt x="301" y="447"/>
                  </a:lnTo>
                  <a:lnTo>
                    <a:pt x="267" y="455"/>
                  </a:lnTo>
                  <a:lnTo>
                    <a:pt x="229" y="458"/>
                  </a:lnTo>
                  <a:lnTo>
                    <a:pt x="191" y="455"/>
                  </a:lnTo>
                  <a:lnTo>
                    <a:pt x="157" y="447"/>
                  </a:lnTo>
                  <a:lnTo>
                    <a:pt x="124" y="432"/>
                  </a:lnTo>
                  <a:lnTo>
                    <a:pt x="93" y="414"/>
                  </a:lnTo>
                  <a:lnTo>
                    <a:pt x="67" y="391"/>
                  </a:lnTo>
                  <a:lnTo>
                    <a:pt x="44" y="365"/>
                  </a:lnTo>
                  <a:lnTo>
                    <a:pt x="26" y="334"/>
                  </a:lnTo>
                  <a:lnTo>
                    <a:pt x="11" y="301"/>
                  </a:lnTo>
                  <a:lnTo>
                    <a:pt x="3" y="267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4" y="93"/>
                  </a:lnTo>
                  <a:lnTo>
                    <a:pt x="67" y="67"/>
                  </a:lnTo>
                  <a:lnTo>
                    <a:pt x="93" y="44"/>
                  </a:lnTo>
                  <a:lnTo>
                    <a:pt x="124" y="26"/>
                  </a:lnTo>
                  <a:lnTo>
                    <a:pt x="157" y="11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89"/>
            <p:cNvSpPr>
              <a:spLocks noEditPoints="1"/>
            </p:cNvSpPr>
            <p:nvPr/>
          </p:nvSpPr>
          <p:spPr bwMode="auto">
            <a:xfrm>
              <a:off x="8466138" y="2044700"/>
              <a:ext cx="114300" cy="112713"/>
            </a:xfrm>
            <a:custGeom>
              <a:avLst/>
              <a:gdLst>
                <a:gd name="T0" fmla="*/ 163 w 716"/>
                <a:gd name="T1" fmla="*/ 151 h 714"/>
                <a:gd name="T2" fmla="*/ 132 w 716"/>
                <a:gd name="T3" fmla="*/ 211 h 714"/>
                <a:gd name="T4" fmla="*/ 117 w 716"/>
                <a:gd name="T5" fmla="*/ 278 h 714"/>
                <a:gd name="T6" fmla="*/ 118 w 716"/>
                <a:gd name="T7" fmla="*/ 355 h 714"/>
                <a:gd name="T8" fmla="*/ 141 w 716"/>
                <a:gd name="T9" fmla="*/ 434 h 714"/>
                <a:gd name="T10" fmla="*/ 185 w 716"/>
                <a:gd name="T11" fmla="*/ 501 h 714"/>
                <a:gd name="T12" fmla="*/ 244 w 716"/>
                <a:gd name="T13" fmla="*/ 553 h 714"/>
                <a:gd name="T14" fmla="*/ 318 w 716"/>
                <a:gd name="T15" fmla="*/ 588 h 714"/>
                <a:gd name="T16" fmla="*/ 402 w 716"/>
                <a:gd name="T17" fmla="*/ 599 h 714"/>
                <a:gd name="T18" fmla="*/ 469 w 716"/>
                <a:gd name="T19" fmla="*/ 592 h 714"/>
                <a:gd name="T20" fmla="*/ 534 w 716"/>
                <a:gd name="T21" fmla="*/ 569 h 714"/>
                <a:gd name="T22" fmla="*/ 591 w 716"/>
                <a:gd name="T23" fmla="*/ 530 h 714"/>
                <a:gd name="T24" fmla="*/ 513 w 716"/>
                <a:gd name="T25" fmla="*/ 404 h 714"/>
                <a:gd name="T26" fmla="*/ 419 w 716"/>
                <a:gd name="T27" fmla="*/ 295 h 714"/>
                <a:gd name="T28" fmla="*/ 310 w 716"/>
                <a:gd name="T29" fmla="*/ 201 h 714"/>
                <a:gd name="T30" fmla="*/ 184 w 716"/>
                <a:gd name="T31" fmla="*/ 123 h 714"/>
                <a:gd name="T32" fmla="*/ 182 w 716"/>
                <a:gd name="T33" fmla="*/ 0 h 714"/>
                <a:gd name="T34" fmla="*/ 263 w 716"/>
                <a:gd name="T35" fmla="*/ 36 h 714"/>
                <a:gd name="T36" fmla="*/ 388 w 716"/>
                <a:gd name="T37" fmla="*/ 116 h 714"/>
                <a:gd name="T38" fmla="*/ 501 w 716"/>
                <a:gd name="T39" fmla="*/ 213 h 714"/>
                <a:gd name="T40" fmla="*/ 598 w 716"/>
                <a:gd name="T41" fmla="*/ 326 h 714"/>
                <a:gd name="T42" fmla="*/ 678 w 716"/>
                <a:gd name="T43" fmla="*/ 451 h 714"/>
                <a:gd name="T44" fmla="*/ 716 w 716"/>
                <a:gd name="T45" fmla="*/ 535 h 714"/>
                <a:gd name="T46" fmla="*/ 710 w 716"/>
                <a:gd name="T47" fmla="*/ 568 h 714"/>
                <a:gd name="T48" fmla="*/ 665 w 716"/>
                <a:gd name="T49" fmla="*/ 615 h 714"/>
                <a:gd name="T50" fmla="*/ 587 w 716"/>
                <a:gd name="T51" fmla="*/ 668 h 714"/>
                <a:gd name="T52" fmla="*/ 498 w 716"/>
                <a:gd name="T53" fmla="*/ 701 h 714"/>
                <a:gd name="T54" fmla="*/ 402 w 716"/>
                <a:gd name="T55" fmla="*/ 714 h 714"/>
                <a:gd name="T56" fmla="*/ 303 w 716"/>
                <a:gd name="T57" fmla="*/ 701 h 714"/>
                <a:gd name="T58" fmla="*/ 212 w 716"/>
                <a:gd name="T59" fmla="*/ 667 h 714"/>
                <a:gd name="T60" fmla="*/ 135 w 716"/>
                <a:gd name="T61" fmla="*/ 613 h 714"/>
                <a:gd name="T62" fmla="*/ 71 w 716"/>
                <a:gd name="T63" fmla="*/ 543 h 714"/>
                <a:gd name="T64" fmla="*/ 27 w 716"/>
                <a:gd name="T65" fmla="*/ 458 h 714"/>
                <a:gd name="T66" fmla="*/ 3 w 716"/>
                <a:gd name="T67" fmla="*/ 363 h 714"/>
                <a:gd name="T68" fmla="*/ 3 w 716"/>
                <a:gd name="T69" fmla="*/ 263 h 714"/>
                <a:gd name="T70" fmla="*/ 27 w 716"/>
                <a:gd name="T71" fmla="*/ 171 h 714"/>
                <a:gd name="T72" fmla="*/ 71 w 716"/>
                <a:gd name="T73" fmla="*/ 86 h 714"/>
                <a:gd name="T74" fmla="*/ 133 w 716"/>
                <a:gd name="T75" fmla="*/ 14 h 714"/>
                <a:gd name="T76" fmla="*/ 156 w 716"/>
                <a:gd name="T77" fmla="*/ 1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6" h="714">
                  <a:moveTo>
                    <a:pt x="184" y="123"/>
                  </a:moveTo>
                  <a:lnTo>
                    <a:pt x="163" y="151"/>
                  </a:lnTo>
                  <a:lnTo>
                    <a:pt x="145" y="180"/>
                  </a:lnTo>
                  <a:lnTo>
                    <a:pt x="132" y="211"/>
                  </a:lnTo>
                  <a:lnTo>
                    <a:pt x="122" y="245"/>
                  </a:lnTo>
                  <a:lnTo>
                    <a:pt x="117" y="278"/>
                  </a:lnTo>
                  <a:lnTo>
                    <a:pt x="115" y="312"/>
                  </a:lnTo>
                  <a:lnTo>
                    <a:pt x="118" y="355"/>
                  </a:lnTo>
                  <a:lnTo>
                    <a:pt x="126" y="396"/>
                  </a:lnTo>
                  <a:lnTo>
                    <a:pt x="141" y="434"/>
                  </a:lnTo>
                  <a:lnTo>
                    <a:pt x="161" y="470"/>
                  </a:lnTo>
                  <a:lnTo>
                    <a:pt x="185" y="501"/>
                  </a:lnTo>
                  <a:lnTo>
                    <a:pt x="213" y="529"/>
                  </a:lnTo>
                  <a:lnTo>
                    <a:pt x="244" y="553"/>
                  </a:lnTo>
                  <a:lnTo>
                    <a:pt x="280" y="573"/>
                  </a:lnTo>
                  <a:lnTo>
                    <a:pt x="318" y="588"/>
                  </a:lnTo>
                  <a:lnTo>
                    <a:pt x="359" y="596"/>
                  </a:lnTo>
                  <a:lnTo>
                    <a:pt x="402" y="599"/>
                  </a:lnTo>
                  <a:lnTo>
                    <a:pt x="436" y="597"/>
                  </a:lnTo>
                  <a:lnTo>
                    <a:pt x="469" y="592"/>
                  </a:lnTo>
                  <a:lnTo>
                    <a:pt x="503" y="582"/>
                  </a:lnTo>
                  <a:lnTo>
                    <a:pt x="534" y="569"/>
                  </a:lnTo>
                  <a:lnTo>
                    <a:pt x="563" y="551"/>
                  </a:lnTo>
                  <a:lnTo>
                    <a:pt x="591" y="530"/>
                  </a:lnTo>
                  <a:lnTo>
                    <a:pt x="554" y="466"/>
                  </a:lnTo>
                  <a:lnTo>
                    <a:pt x="513" y="404"/>
                  </a:lnTo>
                  <a:lnTo>
                    <a:pt x="468" y="348"/>
                  </a:lnTo>
                  <a:lnTo>
                    <a:pt x="419" y="295"/>
                  </a:lnTo>
                  <a:lnTo>
                    <a:pt x="366" y="246"/>
                  </a:lnTo>
                  <a:lnTo>
                    <a:pt x="310" y="201"/>
                  </a:lnTo>
                  <a:lnTo>
                    <a:pt x="248" y="160"/>
                  </a:lnTo>
                  <a:lnTo>
                    <a:pt x="184" y="123"/>
                  </a:lnTo>
                  <a:close/>
                  <a:moveTo>
                    <a:pt x="168" y="0"/>
                  </a:moveTo>
                  <a:lnTo>
                    <a:pt x="182" y="0"/>
                  </a:lnTo>
                  <a:lnTo>
                    <a:pt x="195" y="3"/>
                  </a:lnTo>
                  <a:lnTo>
                    <a:pt x="263" y="36"/>
                  </a:lnTo>
                  <a:lnTo>
                    <a:pt x="327" y="74"/>
                  </a:lnTo>
                  <a:lnTo>
                    <a:pt x="388" y="116"/>
                  </a:lnTo>
                  <a:lnTo>
                    <a:pt x="446" y="163"/>
                  </a:lnTo>
                  <a:lnTo>
                    <a:pt x="501" y="213"/>
                  </a:lnTo>
                  <a:lnTo>
                    <a:pt x="551" y="268"/>
                  </a:lnTo>
                  <a:lnTo>
                    <a:pt x="598" y="326"/>
                  </a:lnTo>
                  <a:lnTo>
                    <a:pt x="640" y="387"/>
                  </a:lnTo>
                  <a:lnTo>
                    <a:pt x="678" y="451"/>
                  </a:lnTo>
                  <a:lnTo>
                    <a:pt x="711" y="519"/>
                  </a:lnTo>
                  <a:lnTo>
                    <a:pt x="716" y="535"/>
                  </a:lnTo>
                  <a:lnTo>
                    <a:pt x="716" y="552"/>
                  </a:lnTo>
                  <a:lnTo>
                    <a:pt x="710" y="568"/>
                  </a:lnTo>
                  <a:lnTo>
                    <a:pt x="700" y="582"/>
                  </a:lnTo>
                  <a:lnTo>
                    <a:pt x="665" y="615"/>
                  </a:lnTo>
                  <a:lnTo>
                    <a:pt x="628" y="643"/>
                  </a:lnTo>
                  <a:lnTo>
                    <a:pt x="587" y="668"/>
                  </a:lnTo>
                  <a:lnTo>
                    <a:pt x="543" y="687"/>
                  </a:lnTo>
                  <a:lnTo>
                    <a:pt x="498" y="701"/>
                  </a:lnTo>
                  <a:lnTo>
                    <a:pt x="451" y="711"/>
                  </a:lnTo>
                  <a:lnTo>
                    <a:pt x="402" y="714"/>
                  </a:lnTo>
                  <a:lnTo>
                    <a:pt x="351" y="711"/>
                  </a:lnTo>
                  <a:lnTo>
                    <a:pt x="303" y="701"/>
                  </a:lnTo>
                  <a:lnTo>
                    <a:pt x="256" y="687"/>
                  </a:lnTo>
                  <a:lnTo>
                    <a:pt x="212" y="667"/>
                  </a:lnTo>
                  <a:lnTo>
                    <a:pt x="171" y="643"/>
                  </a:lnTo>
                  <a:lnTo>
                    <a:pt x="135" y="613"/>
                  </a:lnTo>
                  <a:lnTo>
                    <a:pt x="101" y="579"/>
                  </a:lnTo>
                  <a:lnTo>
                    <a:pt x="71" y="543"/>
                  </a:lnTo>
                  <a:lnTo>
                    <a:pt x="47" y="502"/>
                  </a:lnTo>
                  <a:lnTo>
                    <a:pt x="27" y="458"/>
                  </a:lnTo>
                  <a:lnTo>
                    <a:pt x="13" y="411"/>
                  </a:lnTo>
                  <a:lnTo>
                    <a:pt x="3" y="363"/>
                  </a:lnTo>
                  <a:lnTo>
                    <a:pt x="0" y="312"/>
                  </a:lnTo>
                  <a:lnTo>
                    <a:pt x="3" y="263"/>
                  </a:lnTo>
                  <a:lnTo>
                    <a:pt x="13" y="216"/>
                  </a:lnTo>
                  <a:lnTo>
                    <a:pt x="27" y="171"/>
                  </a:lnTo>
                  <a:lnTo>
                    <a:pt x="46" y="127"/>
                  </a:lnTo>
                  <a:lnTo>
                    <a:pt x="71" y="86"/>
                  </a:lnTo>
                  <a:lnTo>
                    <a:pt x="99" y="49"/>
                  </a:lnTo>
                  <a:lnTo>
                    <a:pt x="133" y="14"/>
                  </a:lnTo>
                  <a:lnTo>
                    <a:pt x="143" y="6"/>
                  </a:lnTo>
                  <a:lnTo>
                    <a:pt x="156" y="1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90"/>
            <p:cNvSpPr>
              <a:spLocks noEditPoints="1"/>
            </p:cNvSpPr>
            <p:nvPr/>
          </p:nvSpPr>
          <p:spPr bwMode="auto">
            <a:xfrm>
              <a:off x="8466138" y="2076450"/>
              <a:ext cx="80963" cy="80963"/>
            </a:xfrm>
            <a:custGeom>
              <a:avLst/>
              <a:gdLst>
                <a:gd name="T0" fmla="*/ 115 w 514"/>
                <a:gd name="T1" fmla="*/ 144 h 511"/>
                <a:gd name="T2" fmla="*/ 122 w 514"/>
                <a:gd name="T3" fmla="*/ 182 h 511"/>
                <a:gd name="T4" fmla="*/ 135 w 514"/>
                <a:gd name="T5" fmla="*/ 219 h 511"/>
                <a:gd name="T6" fmla="*/ 151 w 514"/>
                <a:gd name="T7" fmla="*/ 252 h 511"/>
                <a:gd name="T8" fmla="*/ 173 w 514"/>
                <a:gd name="T9" fmla="*/ 282 h 511"/>
                <a:gd name="T10" fmla="*/ 197 w 514"/>
                <a:gd name="T11" fmla="*/ 311 h 511"/>
                <a:gd name="T12" fmla="*/ 225 w 514"/>
                <a:gd name="T13" fmla="*/ 334 h 511"/>
                <a:gd name="T14" fmla="*/ 256 w 514"/>
                <a:gd name="T15" fmla="*/ 354 h 511"/>
                <a:gd name="T16" fmla="*/ 289 w 514"/>
                <a:gd name="T17" fmla="*/ 371 h 511"/>
                <a:gd name="T18" fmla="*/ 325 w 514"/>
                <a:gd name="T19" fmla="*/ 382 h 511"/>
                <a:gd name="T20" fmla="*/ 361 w 514"/>
                <a:gd name="T21" fmla="*/ 391 h 511"/>
                <a:gd name="T22" fmla="*/ 331 w 514"/>
                <a:gd name="T23" fmla="*/ 343 h 511"/>
                <a:gd name="T24" fmla="*/ 295 w 514"/>
                <a:gd name="T25" fmla="*/ 297 h 511"/>
                <a:gd name="T26" fmla="*/ 256 w 514"/>
                <a:gd name="T27" fmla="*/ 254 h 511"/>
                <a:gd name="T28" fmla="*/ 212 w 514"/>
                <a:gd name="T29" fmla="*/ 214 h 511"/>
                <a:gd name="T30" fmla="*/ 165 w 514"/>
                <a:gd name="T31" fmla="*/ 177 h 511"/>
                <a:gd name="T32" fmla="*/ 115 w 514"/>
                <a:gd name="T33" fmla="*/ 144 h 511"/>
                <a:gd name="T34" fmla="*/ 61 w 514"/>
                <a:gd name="T35" fmla="*/ 0 h 511"/>
                <a:gd name="T36" fmla="*/ 73 w 514"/>
                <a:gd name="T37" fmla="*/ 1 h 511"/>
                <a:gd name="T38" fmla="*/ 86 w 514"/>
                <a:gd name="T39" fmla="*/ 6 h 511"/>
                <a:gd name="T40" fmla="*/ 143 w 514"/>
                <a:gd name="T41" fmla="*/ 32 h 511"/>
                <a:gd name="T42" fmla="*/ 197 w 514"/>
                <a:gd name="T43" fmla="*/ 62 h 511"/>
                <a:gd name="T44" fmla="*/ 248 w 514"/>
                <a:gd name="T45" fmla="*/ 98 h 511"/>
                <a:gd name="T46" fmla="*/ 296 w 514"/>
                <a:gd name="T47" fmla="*/ 135 h 511"/>
                <a:gd name="T48" fmla="*/ 341 w 514"/>
                <a:gd name="T49" fmla="*/ 177 h 511"/>
                <a:gd name="T50" fmla="*/ 383 w 514"/>
                <a:gd name="T51" fmla="*/ 223 h 511"/>
                <a:gd name="T52" fmla="*/ 420 w 514"/>
                <a:gd name="T53" fmla="*/ 271 h 511"/>
                <a:gd name="T54" fmla="*/ 455 w 514"/>
                <a:gd name="T55" fmla="*/ 321 h 511"/>
                <a:gd name="T56" fmla="*/ 484 w 514"/>
                <a:gd name="T57" fmla="*/ 375 h 511"/>
                <a:gd name="T58" fmla="*/ 511 w 514"/>
                <a:gd name="T59" fmla="*/ 430 h 511"/>
                <a:gd name="T60" fmla="*/ 514 w 514"/>
                <a:gd name="T61" fmla="*/ 448 h 511"/>
                <a:gd name="T62" fmla="*/ 514 w 514"/>
                <a:gd name="T63" fmla="*/ 465 h 511"/>
                <a:gd name="T64" fmla="*/ 511 w 514"/>
                <a:gd name="T65" fmla="*/ 483 h 511"/>
                <a:gd name="T66" fmla="*/ 504 w 514"/>
                <a:gd name="T67" fmla="*/ 494 h 511"/>
                <a:gd name="T68" fmla="*/ 494 w 514"/>
                <a:gd name="T69" fmla="*/ 502 h 511"/>
                <a:gd name="T70" fmla="*/ 483 w 514"/>
                <a:gd name="T71" fmla="*/ 509 h 511"/>
                <a:gd name="T72" fmla="*/ 470 w 514"/>
                <a:gd name="T73" fmla="*/ 511 h 511"/>
                <a:gd name="T74" fmla="*/ 402 w 514"/>
                <a:gd name="T75" fmla="*/ 511 h 511"/>
                <a:gd name="T76" fmla="*/ 351 w 514"/>
                <a:gd name="T77" fmla="*/ 508 h 511"/>
                <a:gd name="T78" fmla="*/ 303 w 514"/>
                <a:gd name="T79" fmla="*/ 498 h 511"/>
                <a:gd name="T80" fmla="*/ 256 w 514"/>
                <a:gd name="T81" fmla="*/ 484 h 511"/>
                <a:gd name="T82" fmla="*/ 212 w 514"/>
                <a:gd name="T83" fmla="*/ 464 h 511"/>
                <a:gd name="T84" fmla="*/ 171 w 514"/>
                <a:gd name="T85" fmla="*/ 440 h 511"/>
                <a:gd name="T86" fmla="*/ 135 w 514"/>
                <a:gd name="T87" fmla="*/ 410 h 511"/>
                <a:gd name="T88" fmla="*/ 101 w 514"/>
                <a:gd name="T89" fmla="*/ 376 h 511"/>
                <a:gd name="T90" fmla="*/ 71 w 514"/>
                <a:gd name="T91" fmla="*/ 340 h 511"/>
                <a:gd name="T92" fmla="*/ 47 w 514"/>
                <a:gd name="T93" fmla="*/ 299 h 511"/>
                <a:gd name="T94" fmla="*/ 27 w 514"/>
                <a:gd name="T95" fmla="*/ 255 h 511"/>
                <a:gd name="T96" fmla="*/ 13 w 514"/>
                <a:gd name="T97" fmla="*/ 208 h 511"/>
                <a:gd name="T98" fmla="*/ 3 w 514"/>
                <a:gd name="T99" fmla="*/ 160 h 511"/>
                <a:gd name="T100" fmla="*/ 0 w 514"/>
                <a:gd name="T101" fmla="*/ 109 h 511"/>
                <a:gd name="T102" fmla="*/ 0 w 514"/>
                <a:gd name="T103" fmla="*/ 87 h 511"/>
                <a:gd name="T104" fmla="*/ 2 w 514"/>
                <a:gd name="T105" fmla="*/ 68 h 511"/>
                <a:gd name="T106" fmla="*/ 7 w 514"/>
                <a:gd name="T107" fmla="*/ 47 h 511"/>
                <a:gd name="T108" fmla="*/ 8 w 514"/>
                <a:gd name="T109" fmla="*/ 33 h 511"/>
                <a:gd name="T110" fmla="*/ 14 w 514"/>
                <a:gd name="T111" fmla="*/ 22 h 511"/>
                <a:gd name="T112" fmla="*/ 23 w 514"/>
                <a:gd name="T113" fmla="*/ 12 h 511"/>
                <a:gd name="T114" fmla="*/ 35 w 514"/>
                <a:gd name="T115" fmla="*/ 6 h 511"/>
                <a:gd name="T116" fmla="*/ 47 w 514"/>
                <a:gd name="T117" fmla="*/ 2 h 511"/>
                <a:gd name="T118" fmla="*/ 61 w 514"/>
                <a:gd name="T119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" h="511">
                  <a:moveTo>
                    <a:pt x="115" y="144"/>
                  </a:moveTo>
                  <a:lnTo>
                    <a:pt x="122" y="182"/>
                  </a:lnTo>
                  <a:lnTo>
                    <a:pt x="135" y="219"/>
                  </a:lnTo>
                  <a:lnTo>
                    <a:pt x="151" y="252"/>
                  </a:lnTo>
                  <a:lnTo>
                    <a:pt x="173" y="282"/>
                  </a:lnTo>
                  <a:lnTo>
                    <a:pt x="197" y="311"/>
                  </a:lnTo>
                  <a:lnTo>
                    <a:pt x="225" y="334"/>
                  </a:lnTo>
                  <a:lnTo>
                    <a:pt x="256" y="354"/>
                  </a:lnTo>
                  <a:lnTo>
                    <a:pt x="289" y="371"/>
                  </a:lnTo>
                  <a:lnTo>
                    <a:pt x="325" y="382"/>
                  </a:lnTo>
                  <a:lnTo>
                    <a:pt x="361" y="391"/>
                  </a:lnTo>
                  <a:lnTo>
                    <a:pt x="331" y="343"/>
                  </a:lnTo>
                  <a:lnTo>
                    <a:pt x="295" y="297"/>
                  </a:lnTo>
                  <a:lnTo>
                    <a:pt x="256" y="254"/>
                  </a:lnTo>
                  <a:lnTo>
                    <a:pt x="212" y="214"/>
                  </a:lnTo>
                  <a:lnTo>
                    <a:pt x="165" y="177"/>
                  </a:lnTo>
                  <a:lnTo>
                    <a:pt x="115" y="144"/>
                  </a:lnTo>
                  <a:close/>
                  <a:moveTo>
                    <a:pt x="61" y="0"/>
                  </a:moveTo>
                  <a:lnTo>
                    <a:pt x="73" y="1"/>
                  </a:lnTo>
                  <a:lnTo>
                    <a:pt x="86" y="6"/>
                  </a:lnTo>
                  <a:lnTo>
                    <a:pt x="143" y="32"/>
                  </a:lnTo>
                  <a:lnTo>
                    <a:pt x="197" y="62"/>
                  </a:lnTo>
                  <a:lnTo>
                    <a:pt x="248" y="98"/>
                  </a:lnTo>
                  <a:lnTo>
                    <a:pt x="296" y="135"/>
                  </a:lnTo>
                  <a:lnTo>
                    <a:pt x="341" y="177"/>
                  </a:lnTo>
                  <a:lnTo>
                    <a:pt x="383" y="223"/>
                  </a:lnTo>
                  <a:lnTo>
                    <a:pt x="420" y="271"/>
                  </a:lnTo>
                  <a:lnTo>
                    <a:pt x="455" y="321"/>
                  </a:lnTo>
                  <a:lnTo>
                    <a:pt x="484" y="375"/>
                  </a:lnTo>
                  <a:lnTo>
                    <a:pt x="511" y="430"/>
                  </a:lnTo>
                  <a:lnTo>
                    <a:pt x="514" y="448"/>
                  </a:lnTo>
                  <a:lnTo>
                    <a:pt x="514" y="465"/>
                  </a:lnTo>
                  <a:lnTo>
                    <a:pt x="511" y="483"/>
                  </a:lnTo>
                  <a:lnTo>
                    <a:pt x="504" y="494"/>
                  </a:lnTo>
                  <a:lnTo>
                    <a:pt x="494" y="502"/>
                  </a:lnTo>
                  <a:lnTo>
                    <a:pt x="483" y="509"/>
                  </a:lnTo>
                  <a:lnTo>
                    <a:pt x="470" y="511"/>
                  </a:lnTo>
                  <a:lnTo>
                    <a:pt x="402" y="511"/>
                  </a:lnTo>
                  <a:lnTo>
                    <a:pt x="351" y="508"/>
                  </a:lnTo>
                  <a:lnTo>
                    <a:pt x="303" y="498"/>
                  </a:lnTo>
                  <a:lnTo>
                    <a:pt x="256" y="484"/>
                  </a:lnTo>
                  <a:lnTo>
                    <a:pt x="212" y="464"/>
                  </a:lnTo>
                  <a:lnTo>
                    <a:pt x="171" y="440"/>
                  </a:lnTo>
                  <a:lnTo>
                    <a:pt x="135" y="410"/>
                  </a:lnTo>
                  <a:lnTo>
                    <a:pt x="101" y="376"/>
                  </a:lnTo>
                  <a:lnTo>
                    <a:pt x="71" y="340"/>
                  </a:lnTo>
                  <a:lnTo>
                    <a:pt x="47" y="299"/>
                  </a:lnTo>
                  <a:lnTo>
                    <a:pt x="27" y="255"/>
                  </a:lnTo>
                  <a:lnTo>
                    <a:pt x="13" y="208"/>
                  </a:lnTo>
                  <a:lnTo>
                    <a:pt x="3" y="160"/>
                  </a:lnTo>
                  <a:lnTo>
                    <a:pt x="0" y="109"/>
                  </a:lnTo>
                  <a:lnTo>
                    <a:pt x="0" y="87"/>
                  </a:lnTo>
                  <a:lnTo>
                    <a:pt x="2" y="68"/>
                  </a:lnTo>
                  <a:lnTo>
                    <a:pt x="7" y="47"/>
                  </a:lnTo>
                  <a:lnTo>
                    <a:pt x="8" y="33"/>
                  </a:lnTo>
                  <a:lnTo>
                    <a:pt x="14" y="22"/>
                  </a:lnTo>
                  <a:lnTo>
                    <a:pt x="23" y="12"/>
                  </a:lnTo>
                  <a:lnTo>
                    <a:pt x="35" y="6"/>
                  </a:lnTo>
                  <a:lnTo>
                    <a:pt x="47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91"/>
            <p:cNvSpPr>
              <a:spLocks noEditPoints="1"/>
            </p:cNvSpPr>
            <p:nvPr/>
          </p:nvSpPr>
          <p:spPr bwMode="auto">
            <a:xfrm>
              <a:off x="8280400" y="2043113"/>
              <a:ext cx="112713" cy="114300"/>
            </a:xfrm>
            <a:custGeom>
              <a:avLst/>
              <a:gdLst>
                <a:gd name="T0" fmla="*/ 466 w 714"/>
                <a:gd name="T1" fmla="*/ 162 h 716"/>
                <a:gd name="T2" fmla="*/ 348 w 714"/>
                <a:gd name="T3" fmla="*/ 248 h 716"/>
                <a:gd name="T4" fmla="*/ 246 w 714"/>
                <a:gd name="T5" fmla="*/ 350 h 716"/>
                <a:gd name="T6" fmla="*/ 160 w 714"/>
                <a:gd name="T7" fmla="*/ 468 h 716"/>
                <a:gd name="T8" fmla="*/ 151 w 714"/>
                <a:gd name="T9" fmla="*/ 553 h 716"/>
                <a:gd name="T10" fmla="*/ 211 w 714"/>
                <a:gd name="T11" fmla="*/ 584 h 716"/>
                <a:gd name="T12" fmla="*/ 278 w 714"/>
                <a:gd name="T13" fmla="*/ 599 h 716"/>
                <a:gd name="T14" fmla="*/ 355 w 714"/>
                <a:gd name="T15" fmla="*/ 598 h 716"/>
                <a:gd name="T16" fmla="*/ 434 w 714"/>
                <a:gd name="T17" fmla="*/ 575 h 716"/>
                <a:gd name="T18" fmla="*/ 501 w 714"/>
                <a:gd name="T19" fmla="*/ 531 h 716"/>
                <a:gd name="T20" fmla="*/ 553 w 714"/>
                <a:gd name="T21" fmla="*/ 472 h 716"/>
                <a:gd name="T22" fmla="*/ 588 w 714"/>
                <a:gd name="T23" fmla="*/ 398 h 716"/>
                <a:gd name="T24" fmla="*/ 599 w 714"/>
                <a:gd name="T25" fmla="*/ 314 h 716"/>
                <a:gd name="T26" fmla="*/ 592 w 714"/>
                <a:gd name="T27" fmla="*/ 247 h 716"/>
                <a:gd name="T28" fmla="*/ 569 w 714"/>
                <a:gd name="T29" fmla="*/ 182 h 716"/>
                <a:gd name="T30" fmla="*/ 530 w 714"/>
                <a:gd name="T31" fmla="*/ 125 h 716"/>
                <a:gd name="T32" fmla="*/ 552 w 714"/>
                <a:gd name="T33" fmla="*/ 0 h 716"/>
                <a:gd name="T34" fmla="*/ 582 w 714"/>
                <a:gd name="T35" fmla="*/ 16 h 716"/>
                <a:gd name="T36" fmla="*/ 643 w 714"/>
                <a:gd name="T37" fmla="*/ 88 h 716"/>
                <a:gd name="T38" fmla="*/ 687 w 714"/>
                <a:gd name="T39" fmla="*/ 173 h 716"/>
                <a:gd name="T40" fmla="*/ 711 w 714"/>
                <a:gd name="T41" fmla="*/ 265 h 716"/>
                <a:gd name="T42" fmla="*/ 711 w 714"/>
                <a:gd name="T43" fmla="*/ 365 h 716"/>
                <a:gd name="T44" fmla="*/ 687 w 714"/>
                <a:gd name="T45" fmla="*/ 460 h 716"/>
                <a:gd name="T46" fmla="*/ 643 w 714"/>
                <a:gd name="T47" fmla="*/ 545 h 716"/>
                <a:gd name="T48" fmla="*/ 579 w 714"/>
                <a:gd name="T49" fmla="*/ 615 h 716"/>
                <a:gd name="T50" fmla="*/ 502 w 714"/>
                <a:gd name="T51" fmla="*/ 669 h 716"/>
                <a:gd name="T52" fmla="*/ 411 w 714"/>
                <a:gd name="T53" fmla="*/ 703 h 716"/>
                <a:gd name="T54" fmla="*/ 312 w 714"/>
                <a:gd name="T55" fmla="*/ 716 h 716"/>
                <a:gd name="T56" fmla="*/ 216 w 714"/>
                <a:gd name="T57" fmla="*/ 703 h 716"/>
                <a:gd name="T58" fmla="*/ 127 w 714"/>
                <a:gd name="T59" fmla="*/ 670 h 716"/>
                <a:gd name="T60" fmla="*/ 49 w 714"/>
                <a:gd name="T61" fmla="*/ 617 h 716"/>
                <a:gd name="T62" fmla="*/ 6 w 714"/>
                <a:gd name="T63" fmla="*/ 573 h 716"/>
                <a:gd name="T64" fmla="*/ 0 w 714"/>
                <a:gd name="T65" fmla="*/ 548 h 716"/>
                <a:gd name="T66" fmla="*/ 3 w 714"/>
                <a:gd name="T67" fmla="*/ 521 h 716"/>
                <a:gd name="T68" fmla="*/ 74 w 714"/>
                <a:gd name="T69" fmla="*/ 389 h 716"/>
                <a:gd name="T70" fmla="*/ 163 w 714"/>
                <a:gd name="T71" fmla="*/ 270 h 716"/>
                <a:gd name="T72" fmla="*/ 268 w 714"/>
                <a:gd name="T73" fmla="*/ 165 h 716"/>
                <a:gd name="T74" fmla="*/ 387 w 714"/>
                <a:gd name="T75" fmla="*/ 76 h 716"/>
                <a:gd name="T76" fmla="*/ 519 w 714"/>
                <a:gd name="T77" fmla="*/ 5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4" h="716">
                  <a:moveTo>
                    <a:pt x="530" y="125"/>
                  </a:moveTo>
                  <a:lnTo>
                    <a:pt x="466" y="162"/>
                  </a:lnTo>
                  <a:lnTo>
                    <a:pt x="404" y="203"/>
                  </a:lnTo>
                  <a:lnTo>
                    <a:pt x="348" y="248"/>
                  </a:lnTo>
                  <a:lnTo>
                    <a:pt x="295" y="297"/>
                  </a:lnTo>
                  <a:lnTo>
                    <a:pt x="246" y="350"/>
                  </a:lnTo>
                  <a:lnTo>
                    <a:pt x="201" y="406"/>
                  </a:lnTo>
                  <a:lnTo>
                    <a:pt x="160" y="468"/>
                  </a:lnTo>
                  <a:lnTo>
                    <a:pt x="123" y="532"/>
                  </a:lnTo>
                  <a:lnTo>
                    <a:pt x="151" y="553"/>
                  </a:lnTo>
                  <a:lnTo>
                    <a:pt x="180" y="571"/>
                  </a:lnTo>
                  <a:lnTo>
                    <a:pt x="211" y="584"/>
                  </a:lnTo>
                  <a:lnTo>
                    <a:pt x="245" y="594"/>
                  </a:lnTo>
                  <a:lnTo>
                    <a:pt x="278" y="599"/>
                  </a:lnTo>
                  <a:lnTo>
                    <a:pt x="312" y="601"/>
                  </a:lnTo>
                  <a:lnTo>
                    <a:pt x="355" y="598"/>
                  </a:lnTo>
                  <a:lnTo>
                    <a:pt x="396" y="590"/>
                  </a:lnTo>
                  <a:lnTo>
                    <a:pt x="434" y="575"/>
                  </a:lnTo>
                  <a:lnTo>
                    <a:pt x="470" y="555"/>
                  </a:lnTo>
                  <a:lnTo>
                    <a:pt x="501" y="531"/>
                  </a:lnTo>
                  <a:lnTo>
                    <a:pt x="529" y="503"/>
                  </a:lnTo>
                  <a:lnTo>
                    <a:pt x="553" y="472"/>
                  </a:lnTo>
                  <a:lnTo>
                    <a:pt x="573" y="436"/>
                  </a:lnTo>
                  <a:lnTo>
                    <a:pt x="588" y="398"/>
                  </a:lnTo>
                  <a:lnTo>
                    <a:pt x="596" y="357"/>
                  </a:lnTo>
                  <a:lnTo>
                    <a:pt x="599" y="314"/>
                  </a:lnTo>
                  <a:lnTo>
                    <a:pt x="597" y="280"/>
                  </a:lnTo>
                  <a:lnTo>
                    <a:pt x="592" y="247"/>
                  </a:lnTo>
                  <a:lnTo>
                    <a:pt x="582" y="213"/>
                  </a:lnTo>
                  <a:lnTo>
                    <a:pt x="569" y="182"/>
                  </a:lnTo>
                  <a:lnTo>
                    <a:pt x="551" y="153"/>
                  </a:lnTo>
                  <a:lnTo>
                    <a:pt x="530" y="125"/>
                  </a:lnTo>
                  <a:close/>
                  <a:moveTo>
                    <a:pt x="535" y="0"/>
                  </a:moveTo>
                  <a:lnTo>
                    <a:pt x="552" y="0"/>
                  </a:lnTo>
                  <a:lnTo>
                    <a:pt x="568" y="6"/>
                  </a:lnTo>
                  <a:lnTo>
                    <a:pt x="582" y="16"/>
                  </a:lnTo>
                  <a:lnTo>
                    <a:pt x="615" y="51"/>
                  </a:lnTo>
                  <a:lnTo>
                    <a:pt x="643" y="88"/>
                  </a:lnTo>
                  <a:lnTo>
                    <a:pt x="668" y="129"/>
                  </a:lnTo>
                  <a:lnTo>
                    <a:pt x="687" y="173"/>
                  </a:lnTo>
                  <a:lnTo>
                    <a:pt x="701" y="218"/>
                  </a:lnTo>
                  <a:lnTo>
                    <a:pt x="711" y="265"/>
                  </a:lnTo>
                  <a:lnTo>
                    <a:pt x="714" y="314"/>
                  </a:lnTo>
                  <a:lnTo>
                    <a:pt x="711" y="365"/>
                  </a:lnTo>
                  <a:lnTo>
                    <a:pt x="701" y="413"/>
                  </a:lnTo>
                  <a:lnTo>
                    <a:pt x="687" y="460"/>
                  </a:lnTo>
                  <a:lnTo>
                    <a:pt x="667" y="504"/>
                  </a:lnTo>
                  <a:lnTo>
                    <a:pt x="643" y="545"/>
                  </a:lnTo>
                  <a:lnTo>
                    <a:pt x="613" y="581"/>
                  </a:lnTo>
                  <a:lnTo>
                    <a:pt x="579" y="615"/>
                  </a:lnTo>
                  <a:lnTo>
                    <a:pt x="543" y="645"/>
                  </a:lnTo>
                  <a:lnTo>
                    <a:pt x="502" y="669"/>
                  </a:lnTo>
                  <a:lnTo>
                    <a:pt x="458" y="689"/>
                  </a:lnTo>
                  <a:lnTo>
                    <a:pt x="411" y="703"/>
                  </a:lnTo>
                  <a:lnTo>
                    <a:pt x="363" y="713"/>
                  </a:lnTo>
                  <a:lnTo>
                    <a:pt x="312" y="716"/>
                  </a:lnTo>
                  <a:lnTo>
                    <a:pt x="263" y="713"/>
                  </a:lnTo>
                  <a:lnTo>
                    <a:pt x="216" y="703"/>
                  </a:lnTo>
                  <a:lnTo>
                    <a:pt x="171" y="689"/>
                  </a:lnTo>
                  <a:lnTo>
                    <a:pt x="127" y="670"/>
                  </a:lnTo>
                  <a:lnTo>
                    <a:pt x="86" y="645"/>
                  </a:lnTo>
                  <a:lnTo>
                    <a:pt x="49" y="617"/>
                  </a:lnTo>
                  <a:lnTo>
                    <a:pt x="14" y="584"/>
                  </a:lnTo>
                  <a:lnTo>
                    <a:pt x="6" y="573"/>
                  </a:lnTo>
                  <a:lnTo>
                    <a:pt x="1" y="560"/>
                  </a:lnTo>
                  <a:lnTo>
                    <a:pt x="0" y="548"/>
                  </a:lnTo>
                  <a:lnTo>
                    <a:pt x="0" y="534"/>
                  </a:lnTo>
                  <a:lnTo>
                    <a:pt x="3" y="521"/>
                  </a:lnTo>
                  <a:lnTo>
                    <a:pt x="36" y="453"/>
                  </a:lnTo>
                  <a:lnTo>
                    <a:pt x="74" y="389"/>
                  </a:lnTo>
                  <a:lnTo>
                    <a:pt x="116" y="328"/>
                  </a:lnTo>
                  <a:lnTo>
                    <a:pt x="163" y="270"/>
                  </a:lnTo>
                  <a:lnTo>
                    <a:pt x="213" y="215"/>
                  </a:lnTo>
                  <a:lnTo>
                    <a:pt x="268" y="165"/>
                  </a:lnTo>
                  <a:lnTo>
                    <a:pt x="326" y="118"/>
                  </a:lnTo>
                  <a:lnTo>
                    <a:pt x="387" y="76"/>
                  </a:lnTo>
                  <a:lnTo>
                    <a:pt x="451" y="38"/>
                  </a:lnTo>
                  <a:lnTo>
                    <a:pt x="519" y="5"/>
                  </a:lnTo>
                  <a:lnTo>
                    <a:pt x="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92"/>
            <p:cNvSpPr>
              <a:spLocks noEditPoints="1"/>
            </p:cNvSpPr>
            <p:nvPr/>
          </p:nvSpPr>
          <p:spPr bwMode="auto">
            <a:xfrm>
              <a:off x="8312150" y="2076450"/>
              <a:ext cx="80963" cy="80963"/>
            </a:xfrm>
            <a:custGeom>
              <a:avLst/>
              <a:gdLst>
                <a:gd name="T0" fmla="*/ 396 w 511"/>
                <a:gd name="T1" fmla="*/ 147 h 514"/>
                <a:gd name="T2" fmla="*/ 346 w 511"/>
                <a:gd name="T3" fmla="*/ 178 h 514"/>
                <a:gd name="T4" fmla="*/ 299 w 511"/>
                <a:gd name="T5" fmla="*/ 213 h 514"/>
                <a:gd name="T6" fmla="*/ 255 w 511"/>
                <a:gd name="T7" fmla="*/ 253 h 514"/>
                <a:gd name="T8" fmla="*/ 216 w 511"/>
                <a:gd name="T9" fmla="*/ 296 h 514"/>
                <a:gd name="T10" fmla="*/ 180 w 511"/>
                <a:gd name="T11" fmla="*/ 343 h 514"/>
                <a:gd name="T12" fmla="*/ 150 w 511"/>
                <a:gd name="T13" fmla="*/ 394 h 514"/>
                <a:gd name="T14" fmla="*/ 186 w 511"/>
                <a:gd name="T15" fmla="*/ 388 h 514"/>
                <a:gd name="T16" fmla="*/ 222 w 511"/>
                <a:gd name="T17" fmla="*/ 376 h 514"/>
                <a:gd name="T18" fmla="*/ 255 w 511"/>
                <a:gd name="T19" fmla="*/ 359 h 514"/>
                <a:gd name="T20" fmla="*/ 286 w 511"/>
                <a:gd name="T21" fmla="*/ 340 h 514"/>
                <a:gd name="T22" fmla="*/ 314 w 511"/>
                <a:gd name="T23" fmla="*/ 316 h 514"/>
                <a:gd name="T24" fmla="*/ 338 w 511"/>
                <a:gd name="T25" fmla="*/ 287 h 514"/>
                <a:gd name="T26" fmla="*/ 360 w 511"/>
                <a:gd name="T27" fmla="*/ 256 h 514"/>
                <a:gd name="T28" fmla="*/ 376 w 511"/>
                <a:gd name="T29" fmla="*/ 222 h 514"/>
                <a:gd name="T30" fmla="*/ 389 w 511"/>
                <a:gd name="T31" fmla="*/ 185 h 514"/>
                <a:gd name="T32" fmla="*/ 396 w 511"/>
                <a:gd name="T33" fmla="*/ 147 h 514"/>
                <a:gd name="T34" fmla="*/ 448 w 511"/>
                <a:gd name="T35" fmla="*/ 0 h 514"/>
                <a:gd name="T36" fmla="*/ 465 w 511"/>
                <a:gd name="T37" fmla="*/ 0 h 514"/>
                <a:gd name="T38" fmla="*/ 483 w 511"/>
                <a:gd name="T39" fmla="*/ 4 h 514"/>
                <a:gd name="T40" fmla="*/ 494 w 511"/>
                <a:gd name="T41" fmla="*/ 10 h 514"/>
                <a:gd name="T42" fmla="*/ 502 w 511"/>
                <a:gd name="T43" fmla="*/ 20 h 514"/>
                <a:gd name="T44" fmla="*/ 509 w 511"/>
                <a:gd name="T45" fmla="*/ 31 h 514"/>
                <a:gd name="T46" fmla="*/ 511 w 511"/>
                <a:gd name="T47" fmla="*/ 44 h 514"/>
                <a:gd name="T48" fmla="*/ 511 w 511"/>
                <a:gd name="T49" fmla="*/ 112 h 514"/>
                <a:gd name="T50" fmla="*/ 508 w 511"/>
                <a:gd name="T51" fmla="*/ 163 h 514"/>
                <a:gd name="T52" fmla="*/ 498 w 511"/>
                <a:gd name="T53" fmla="*/ 211 h 514"/>
                <a:gd name="T54" fmla="*/ 484 w 511"/>
                <a:gd name="T55" fmla="*/ 258 h 514"/>
                <a:gd name="T56" fmla="*/ 464 w 511"/>
                <a:gd name="T57" fmla="*/ 302 h 514"/>
                <a:gd name="T58" fmla="*/ 440 w 511"/>
                <a:gd name="T59" fmla="*/ 343 h 514"/>
                <a:gd name="T60" fmla="*/ 410 w 511"/>
                <a:gd name="T61" fmla="*/ 379 h 514"/>
                <a:gd name="T62" fmla="*/ 376 w 511"/>
                <a:gd name="T63" fmla="*/ 413 h 514"/>
                <a:gd name="T64" fmla="*/ 340 w 511"/>
                <a:gd name="T65" fmla="*/ 443 h 514"/>
                <a:gd name="T66" fmla="*/ 299 w 511"/>
                <a:gd name="T67" fmla="*/ 467 h 514"/>
                <a:gd name="T68" fmla="*/ 255 w 511"/>
                <a:gd name="T69" fmla="*/ 487 h 514"/>
                <a:gd name="T70" fmla="*/ 208 w 511"/>
                <a:gd name="T71" fmla="*/ 501 h 514"/>
                <a:gd name="T72" fmla="*/ 160 w 511"/>
                <a:gd name="T73" fmla="*/ 511 h 514"/>
                <a:gd name="T74" fmla="*/ 109 w 511"/>
                <a:gd name="T75" fmla="*/ 514 h 514"/>
                <a:gd name="T76" fmla="*/ 87 w 511"/>
                <a:gd name="T77" fmla="*/ 514 h 514"/>
                <a:gd name="T78" fmla="*/ 68 w 511"/>
                <a:gd name="T79" fmla="*/ 512 h 514"/>
                <a:gd name="T80" fmla="*/ 47 w 511"/>
                <a:gd name="T81" fmla="*/ 507 h 514"/>
                <a:gd name="T82" fmla="*/ 33 w 511"/>
                <a:gd name="T83" fmla="*/ 506 h 514"/>
                <a:gd name="T84" fmla="*/ 22 w 511"/>
                <a:gd name="T85" fmla="*/ 500 h 514"/>
                <a:gd name="T86" fmla="*/ 12 w 511"/>
                <a:gd name="T87" fmla="*/ 491 h 514"/>
                <a:gd name="T88" fmla="*/ 6 w 511"/>
                <a:gd name="T89" fmla="*/ 479 h 514"/>
                <a:gd name="T90" fmla="*/ 2 w 511"/>
                <a:gd name="T91" fmla="*/ 467 h 514"/>
                <a:gd name="T92" fmla="*/ 0 w 511"/>
                <a:gd name="T93" fmla="*/ 453 h 514"/>
                <a:gd name="T94" fmla="*/ 1 w 511"/>
                <a:gd name="T95" fmla="*/ 441 h 514"/>
                <a:gd name="T96" fmla="*/ 6 w 511"/>
                <a:gd name="T97" fmla="*/ 428 h 514"/>
                <a:gd name="T98" fmla="*/ 32 w 511"/>
                <a:gd name="T99" fmla="*/ 371 h 514"/>
                <a:gd name="T100" fmla="*/ 62 w 511"/>
                <a:gd name="T101" fmla="*/ 317 h 514"/>
                <a:gd name="T102" fmla="*/ 98 w 511"/>
                <a:gd name="T103" fmla="*/ 266 h 514"/>
                <a:gd name="T104" fmla="*/ 135 w 511"/>
                <a:gd name="T105" fmla="*/ 218 h 514"/>
                <a:gd name="T106" fmla="*/ 177 w 511"/>
                <a:gd name="T107" fmla="*/ 173 h 514"/>
                <a:gd name="T108" fmla="*/ 223 w 511"/>
                <a:gd name="T109" fmla="*/ 131 h 514"/>
                <a:gd name="T110" fmla="*/ 271 w 511"/>
                <a:gd name="T111" fmla="*/ 94 h 514"/>
                <a:gd name="T112" fmla="*/ 321 w 511"/>
                <a:gd name="T113" fmla="*/ 59 h 514"/>
                <a:gd name="T114" fmla="*/ 375 w 511"/>
                <a:gd name="T115" fmla="*/ 30 h 514"/>
                <a:gd name="T116" fmla="*/ 430 w 511"/>
                <a:gd name="T117" fmla="*/ 4 h 514"/>
                <a:gd name="T118" fmla="*/ 448 w 511"/>
                <a:gd name="T119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1" h="514">
                  <a:moveTo>
                    <a:pt x="396" y="147"/>
                  </a:moveTo>
                  <a:lnTo>
                    <a:pt x="346" y="178"/>
                  </a:lnTo>
                  <a:lnTo>
                    <a:pt x="299" y="213"/>
                  </a:lnTo>
                  <a:lnTo>
                    <a:pt x="255" y="253"/>
                  </a:lnTo>
                  <a:lnTo>
                    <a:pt x="216" y="296"/>
                  </a:lnTo>
                  <a:lnTo>
                    <a:pt x="180" y="343"/>
                  </a:lnTo>
                  <a:lnTo>
                    <a:pt x="150" y="394"/>
                  </a:lnTo>
                  <a:lnTo>
                    <a:pt x="186" y="388"/>
                  </a:lnTo>
                  <a:lnTo>
                    <a:pt x="222" y="376"/>
                  </a:lnTo>
                  <a:lnTo>
                    <a:pt x="255" y="359"/>
                  </a:lnTo>
                  <a:lnTo>
                    <a:pt x="286" y="340"/>
                  </a:lnTo>
                  <a:lnTo>
                    <a:pt x="314" y="316"/>
                  </a:lnTo>
                  <a:lnTo>
                    <a:pt x="338" y="287"/>
                  </a:lnTo>
                  <a:lnTo>
                    <a:pt x="360" y="256"/>
                  </a:lnTo>
                  <a:lnTo>
                    <a:pt x="376" y="222"/>
                  </a:lnTo>
                  <a:lnTo>
                    <a:pt x="389" y="185"/>
                  </a:lnTo>
                  <a:lnTo>
                    <a:pt x="396" y="147"/>
                  </a:lnTo>
                  <a:close/>
                  <a:moveTo>
                    <a:pt x="448" y="0"/>
                  </a:moveTo>
                  <a:lnTo>
                    <a:pt x="465" y="0"/>
                  </a:lnTo>
                  <a:lnTo>
                    <a:pt x="483" y="4"/>
                  </a:lnTo>
                  <a:lnTo>
                    <a:pt x="494" y="10"/>
                  </a:lnTo>
                  <a:lnTo>
                    <a:pt x="502" y="20"/>
                  </a:lnTo>
                  <a:lnTo>
                    <a:pt x="509" y="31"/>
                  </a:lnTo>
                  <a:lnTo>
                    <a:pt x="511" y="44"/>
                  </a:lnTo>
                  <a:lnTo>
                    <a:pt x="511" y="112"/>
                  </a:lnTo>
                  <a:lnTo>
                    <a:pt x="508" y="163"/>
                  </a:lnTo>
                  <a:lnTo>
                    <a:pt x="498" y="211"/>
                  </a:lnTo>
                  <a:lnTo>
                    <a:pt x="484" y="258"/>
                  </a:lnTo>
                  <a:lnTo>
                    <a:pt x="464" y="302"/>
                  </a:lnTo>
                  <a:lnTo>
                    <a:pt x="440" y="343"/>
                  </a:lnTo>
                  <a:lnTo>
                    <a:pt x="410" y="379"/>
                  </a:lnTo>
                  <a:lnTo>
                    <a:pt x="376" y="413"/>
                  </a:lnTo>
                  <a:lnTo>
                    <a:pt x="340" y="443"/>
                  </a:lnTo>
                  <a:lnTo>
                    <a:pt x="299" y="467"/>
                  </a:lnTo>
                  <a:lnTo>
                    <a:pt x="255" y="487"/>
                  </a:lnTo>
                  <a:lnTo>
                    <a:pt x="208" y="501"/>
                  </a:lnTo>
                  <a:lnTo>
                    <a:pt x="160" y="511"/>
                  </a:lnTo>
                  <a:lnTo>
                    <a:pt x="109" y="514"/>
                  </a:lnTo>
                  <a:lnTo>
                    <a:pt x="87" y="514"/>
                  </a:lnTo>
                  <a:lnTo>
                    <a:pt x="68" y="512"/>
                  </a:lnTo>
                  <a:lnTo>
                    <a:pt x="47" y="507"/>
                  </a:lnTo>
                  <a:lnTo>
                    <a:pt x="33" y="506"/>
                  </a:lnTo>
                  <a:lnTo>
                    <a:pt x="22" y="500"/>
                  </a:lnTo>
                  <a:lnTo>
                    <a:pt x="12" y="491"/>
                  </a:lnTo>
                  <a:lnTo>
                    <a:pt x="6" y="479"/>
                  </a:lnTo>
                  <a:lnTo>
                    <a:pt x="2" y="467"/>
                  </a:lnTo>
                  <a:lnTo>
                    <a:pt x="0" y="453"/>
                  </a:lnTo>
                  <a:lnTo>
                    <a:pt x="1" y="441"/>
                  </a:lnTo>
                  <a:lnTo>
                    <a:pt x="6" y="428"/>
                  </a:lnTo>
                  <a:lnTo>
                    <a:pt x="32" y="371"/>
                  </a:lnTo>
                  <a:lnTo>
                    <a:pt x="62" y="317"/>
                  </a:lnTo>
                  <a:lnTo>
                    <a:pt x="98" y="266"/>
                  </a:lnTo>
                  <a:lnTo>
                    <a:pt x="135" y="218"/>
                  </a:lnTo>
                  <a:lnTo>
                    <a:pt x="177" y="173"/>
                  </a:lnTo>
                  <a:lnTo>
                    <a:pt x="223" y="131"/>
                  </a:lnTo>
                  <a:lnTo>
                    <a:pt x="271" y="94"/>
                  </a:lnTo>
                  <a:lnTo>
                    <a:pt x="321" y="59"/>
                  </a:lnTo>
                  <a:lnTo>
                    <a:pt x="375" y="30"/>
                  </a:lnTo>
                  <a:lnTo>
                    <a:pt x="430" y="4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93"/>
            <p:cNvSpPr>
              <a:spLocks noEditPoints="1"/>
            </p:cNvSpPr>
            <p:nvPr/>
          </p:nvSpPr>
          <p:spPr bwMode="auto">
            <a:xfrm>
              <a:off x="8466138" y="2230438"/>
              <a:ext cx="112713" cy="114300"/>
            </a:xfrm>
            <a:custGeom>
              <a:avLst/>
              <a:gdLst>
                <a:gd name="T0" fmla="*/ 359 w 714"/>
                <a:gd name="T1" fmla="*/ 118 h 718"/>
                <a:gd name="T2" fmla="*/ 280 w 714"/>
                <a:gd name="T3" fmla="*/ 141 h 718"/>
                <a:gd name="T4" fmla="*/ 213 w 714"/>
                <a:gd name="T5" fmla="*/ 185 h 718"/>
                <a:gd name="T6" fmla="*/ 161 w 714"/>
                <a:gd name="T7" fmla="*/ 244 h 718"/>
                <a:gd name="T8" fmla="*/ 126 w 714"/>
                <a:gd name="T9" fmla="*/ 318 h 718"/>
                <a:gd name="T10" fmla="*/ 115 w 714"/>
                <a:gd name="T11" fmla="*/ 402 h 718"/>
                <a:gd name="T12" fmla="*/ 122 w 714"/>
                <a:gd name="T13" fmla="*/ 469 h 718"/>
                <a:gd name="T14" fmla="*/ 145 w 714"/>
                <a:gd name="T15" fmla="*/ 534 h 718"/>
                <a:gd name="T16" fmla="*/ 184 w 714"/>
                <a:gd name="T17" fmla="*/ 591 h 718"/>
                <a:gd name="T18" fmla="*/ 307 w 714"/>
                <a:gd name="T19" fmla="*/ 516 h 718"/>
                <a:gd name="T20" fmla="*/ 416 w 714"/>
                <a:gd name="T21" fmla="*/ 423 h 718"/>
                <a:gd name="T22" fmla="*/ 510 w 714"/>
                <a:gd name="T23" fmla="*/ 313 h 718"/>
                <a:gd name="T24" fmla="*/ 585 w 714"/>
                <a:gd name="T25" fmla="*/ 189 h 718"/>
                <a:gd name="T26" fmla="*/ 540 w 714"/>
                <a:gd name="T27" fmla="*/ 153 h 718"/>
                <a:gd name="T28" fmla="*/ 488 w 714"/>
                <a:gd name="T29" fmla="*/ 129 h 718"/>
                <a:gd name="T30" fmla="*/ 431 w 714"/>
                <a:gd name="T31" fmla="*/ 116 h 718"/>
                <a:gd name="T32" fmla="*/ 402 w 714"/>
                <a:gd name="T33" fmla="*/ 0 h 718"/>
                <a:gd name="T34" fmla="*/ 498 w 714"/>
                <a:gd name="T35" fmla="*/ 13 h 718"/>
                <a:gd name="T36" fmla="*/ 587 w 714"/>
                <a:gd name="T37" fmla="*/ 46 h 718"/>
                <a:gd name="T38" fmla="*/ 665 w 714"/>
                <a:gd name="T39" fmla="*/ 99 h 718"/>
                <a:gd name="T40" fmla="*/ 708 w 714"/>
                <a:gd name="T41" fmla="*/ 143 h 718"/>
                <a:gd name="T42" fmla="*/ 714 w 714"/>
                <a:gd name="T43" fmla="*/ 168 h 718"/>
                <a:gd name="T44" fmla="*/ 711 w 714"/>
                <a:gd name="T45" fmla="*/ 195 h 718"/>
                <a:gd name="T46" fmla="*/ 640 w 714"/>
                <a:gd name="T47" fmla="*/ 327 h 718"/>
                <a:gd name="T48" fmla="*/ 551 w 714"/>
                <a:gd name="T49" fmla="*/ 446 h 718"/>
                <a:gd name="T50" fmla="*/ 446 w 714"/>
                <a:gd name="T51" fmla="*/ 551 h 718"/>
                <a:gd name="T52" fmla="*/ 327 w 714"/>
                <a:gd name="T53" fmla="*/ 640 h 718"/>
                <a:gd name="T54" fmla="*/ 195 w 714"/>
                <a:gd name="T55" fmla="*/ 711 h 718"/>
                <a:gd name="T56" fmla="*/ 182 w 714"/>
                <a:gd name="T57" fmla="*/ 715 h 718"/>
                <a:gd name="T58" fmla="*/ 160 w 714"/>
                <a:gd name="T59" fmla="*/ 715 h 718"/>
                <a:gd name="T60" fmla="*/ 133 w 714"/>
                <a:gd name="T61" fmla="*/ 700 h 718"/>
                <a:gd name="T62" fmla="*/ 71 w 714"/>
                <a:gd name="T63" fmla="*/ 628 h 718"/>
                <a:gd name="T64" fmla="*/ 27 w 714"/>
                <a:gd name="T65" fmla="*/ 543 h 718"/>
                <a:gd name="T66" fmla="*/ 3 w 714"/>
                <a:gd name="T67" fmla="*/ 451 h 718"/>
                <a:gd name="T68" fmla="*/ 3 w 714"/>
                <a:gd name="T69" fmla="*/ 351 h 718"/>
                <a:gd name="T70" fmla="*/ 27 w 714"/>
                <a:gd name="T71" fmla="*/ 256 h 718"/>
                <a:gd name="T72" fmla="*/ 71 w 714"/>
                <a:gd name="T73" fmla="*/ 171 h 718"/>
                <a:gd name="T74" fmla="*/ 135 w 714"/>
                <a:gd name="T75" fmla="*/ 101 h 718"/>
                <a:gd name="T76" fmla="*/ 212 w 714"/>
                <a:gd name="T77" fmla="*/ 47 h 718"/>
                <a:gd name="T78" fmla="*/ 303 w 714"/>
                <a:gd name="T79" fmla="*/ 13 h 718"/>
                <a:gd name="T80" fmla="*/ 402 w 714"/>
                <a:gd name="T81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718">
                  <a:moveTo>
                    <a:pt x="402" y="115"/>
                  </a:moveTo>
                  <a:lnTo>
                    <a:pt x="359" y="118"/>
                  </a:lnTo>
                  <a:lnTo>
                    <a:pt x="318" y="126"/>
                  </a:lnTo>
                  <a:lnTo>
                    <a:pt x="280" y="141"/>
                  </a:lnTo>
                  <a:lnTo>
                    <a:pt x="244" y="161"/>
                  </a:lnTo>
                  <a:lnTo>
                    <a:pt x="213" y="185"/>
                  </a:lnTo>
                  <a:lnTo>
                    <a:pt x="185" y="213"/>
                  </a:lnTo>
                  <a:lnTo>
                    <a:pt x="161" y="244"/>
                  </a:lnTo>
                  <a:lnTo>
                    <a:pt x="141" y="280"/>
                  </a:lnTo>
                  <a:lnTo>
                    <a:pt x="126" y="318"/>
                  </a:lnTo>
                  <a:lnTo>
                    <a:pt x="118" y="359"/>
                  </a:lnTo>
                  <a:lnTo>
                    <a:pt x="115" y="402"/>
                  </a:lnTo>
                  <a:lnTo>
                    <a:pt x="117" y="436"/>
                  </a:lnTo>
                  <a:lnTo>
                    <a:pt x="122" y="469"/>
                  </a:lnTo>
                  <a:lnTo>
                    <a:pt x="132" y="503"/>
                  </a:lnTo>
                  <a:lnTo>
                    <a:pt x="145" y="534"/>
                  </a:lnTo>
                  <a:lnTo>
                    <a:pt x="163" y="563"/>
                  </a:lnTo>
                  <a:lnTo>
                    <a:pt x="184" y="591"/>
                  </a:lnTo>
                  <a:lnTo>
                    <a:pt x="247" y="556"/>
                  </a:lnTo>
                  <a:lnTo>
                    <a:pt x="307" y="516"/>
                  </a:lnTo>
                  <a:lnTo>
                    <a:pt x="364" y="472"/>
                  </a:lnTo>
                  <a:lnTo>
                    <a:pt x="416" y="423"/>
                  </a:lnTo>
                  <a:lnTo>
                    <a:pt x="465" y="369"/>
                  </a:lnTo>
                  <a:lnTo>
                    <a:pt x="510" y="313"/>
                  </a:lnTo>
                  <a:lnTo>
                    <a:pt x="551" y="253"/>
                  </a:lnTo>
                  <a:lnTo>
                    <a:pt x="585" y="189"/>
                  </a:lnTo>
                  <a:lnTo>
                    <a:pt x="564" y="169"/>
                  </a:lnTo>
                  <a:lnTo>
                    <a:pt x="540" y="153"/>
                  </a:lnTo>
                  <a:lnTo>
                    <a:pt x="515" y="139"/>
                  </a:lnTo>
                  <a:lnTo>
                    <a:pt x="488" y="129"/>
                  </a:lnTo>
                  <a:lnTo>
                    <a:pt x="460" y="121"/>
                  </a:lnTo>
                  <a:lnTo>
                    <a:pt x="431" y="116"/>
                  </a:lnTo>
                  <a:lnTo>
                    <a:pt x="402" y="115"/>
                  </a:lnTo>
                  <a:close/>
                  <a:moveTo>
                    <a:pt x="402" y="0"/>
                  </a:moveTo>
                  <a:lnTo>
                    <a:pt x="451" y="3"/>
                  </a:lnTo>
                  <a:lnTo>
                    <a:pt x="498" y="13"/>
                  </a:lnTo>
                  <a:lnTo>
                    <a:pt x="543" y="27"/>
                  </a:lnTo>
                  <a:lnTo>
                    <a:pt x="587" y="46"/>
                  </a:lnTo>
                  <a:lnTo>
                    <a:pt x="628" y="71"/>
                  </a:lnTo>
                  <a:lnTo>
                    <a:pt x="665" y="99"/>
                  </a:lnTo>
                  <a:lnTo>
                    <a:pt x="700" y="133"/>
                  </a:lnTo>
                  <a:lnTo>
                    <a:pt x="708" y="143"/>
                  </a:lnTo>
                  <a:lnTo>
                    <a:pt x="713" y="156"/>
                  </a:lnTo>
                  <a:lnTo>
                    <a:pt x="714" y="168"/>
                  </a:lnTo>
                  <a:lnTo>
                    <a:pt x="714" y="182"/>
                  </a:lnTo>
                  <a:lnTo>
                    <a:pt x="711" y="195"/>
                  </a:lnTo>
                  <a:lnTo>
                    <a:pt x="678" y="263"/>
                  </a:lnTo>
                  <a:lnTo>
                    <a:pt x="640" y="327"/>
                  </a:lnTo>
                  <a:lnTo>
                    <a:pt x="598" y="388"/>
                  </a:lnTo>
                  <a:lnTo>
                    <a:pt x="551" y="446"/>
                  </a:lnTo>
                  <a:lnTo>
                    <a:pt x="501" y="501"/>
                  </a:lnTo>
                  <a:lnTo>
                    <a:pt x="446" y="551"/>
                  </a:lnTo>
                  <a:lnTo>
                    <a:pt x="388" y="598"/>
                  </a:lnTo>
                  <a:lnTo>
                    <a:pt x="327" y="640"/>
                  </a:lnTo>
                  <a:lnTo>
                    <a:pt x="263" y="678"/>
                  </a:lnTo>
                  <a:lnTo>
                    <a:pt x="195" y="711"/>
                  </a:lnTo>
                  <a:lnTo>
                    <a:pt x="189" y="712"/>
                  </a:lnTo>
                  <a:lnTo>
                    <a:pt x="182" y="715"/>
                  </a:lnTo>
                  <a:lnTo>
                    <a:pt x="172" y="718"/>
                  </a:lnTo>
                  <a:lnTo>
                    <a:pt x="160" y="715"/>
                  </a:lnTo>
                  <a:lnTo>
                    <a:pt x="145" y="709"/>
                  </a:lnTo>
                  <a:lnTo>
                    <a:pt x="133" y="700"/>
                  </a:lnTo>
                  <a:lnTo>
                    <a:pt x="99" y="665"/>
                  </a:lnTo>
                  <a:lnTo>
                    <a:pt x="71" y="628"/>
                  </a:lnTo>
                  <a:lnTo>
                    <a:pt x="46" y="587"/>
                  </a:lnTo>
                  <a:lnTo>
                    <a:pt x="27" y="543"/>
                  </a:lnTo>
                  <a:lnTo>
                    <a:pt x="13" y="498"/>
                  </a:lnTo>
                  <a:lnTo>
                    <a:pt x="3" y="451"/>
                  </a:lnTo>
                  <a:lnTo>
                    <a:pt x="0" y="402"/>
                  </a:lnTo>
                  <a:lnTo>
                    <a:pt x="3" y="351"/>
                  </a:lnTo>
                  <a:lnTo>
                    <a:pt x="13" y="303"/>
                  </a:lnTo>
                  <a:lnTo>
                    <a:pt x="27" y="256"/>
                  </a:lnTo>
                  <a:lnTo>
                    <a:pt x="47" y="212"/>
                  </a:lnTo>
                  <a:lnTo>
                    <a:pt x="71" y="171"/>
                  </a:lnTo>
                  <a:lnTo>
                    <a:pt x="101" y="135"/>
                  </a:lnTo>
                  <a:lnTo>
                    <a:pt x="135" y="101"/>
                  </a:lnTo>
                  <a:lnTo>
                    <a:pt x="171" y="71"/>
                  </a:lnTo>
                  <a:lnTo>
                    <a:pt x="212" y="47"/>
                  </a:lnTo>
                  <a:lnTo>
                    <a:pt x="256" y="27"/>
                  </a:lnTo>
                  <a:lnTo>
                    <a:pt x="303" y="13"/>
                  </a:lnTo>
                  <a:lnTo>
                    <a:pt x="351" y="3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94"/>
            <p:cNvSpPr>
              <a:spLocks noEditPoints="1"/>
            </p:cNvSpPr>
            <p:nvPr/>
          </p:nvSpPr>
          <p:spPr bwMode="auto">
            <a:xfrm>
              <a:off x="8466138" y="2230438"/>
              <a:ext cx="80963" cy="82550"/>
            </a:xfrm>
            <a:custGeom>
              <a:avLst/>
              <a:gdLst>
                <a:gd name="T0" fmla="*/ 329 w 511"/>
                <a:gd name="T1" fmla="*/ 122 h 516"/>
                <a:gd name="T2" fmla="*/ 259 w 511"/>
                <a:gd name="T3" fmla="*/ 151 h 516"/>
                <a:gd name="T4" fmla="*/ 200 w 511"/>
                <a:gd name="T5" fmla="*/ 197 h 516"/>
                <a:gd name="T6" fmla="*/ 157 w 511"/>
                <a:gd name="T7" fmla="*/ 256 h 516"/>
                <a:gd name="T8" fmla="*/ 129 w 511"/>
                <a:gd name="T9" fmla="*/ 325 h 516"/>
                <a:gd name="T10" fmla="*/ 168 w 511"/>
                <a:gd name="T11" fmla="*/ 331 h 516"/>
                <a:gd name="T12" fmla="*/ 257 w 511"/>
                <a:gd name="T13" fmla="*/ 256 h 516"/>
                <a:gd name="T14" fmla="*/ 334 w 511"/>
                <a:gd name="T15" fmla="*/ 165 h 516"/>
                <a:gd name="T16" fmla="*/ 402 w 511"/>
                <a:gd name="T17" fmla="*/ 0 h 516"/>
                <a:gd name="T18" fmla="*/ 442 w 511"/>
                <a:gd name="T19" fmla="*/ 2 h 516"/>
                <a:gd name="T20" fmla="*/ 478 w 511"/>
                <a:gd name="T21" fmla="*/ 8 h 516"/>
                <a:gd name="T22" fmla="*/ 499 w 511"/>
                <a:gd name="T23" fmla="*/ 23 h 516"/>
                <a:gd name="T24" fmla="*/ 509 w 511"/>
                <a:gd name="T25" fmla="*/ 47 h 516"/>
                <a:gd name="T26" fmla="*/ 510 w 511"/>
                <a:gd name="T27" fmla="*/ 73 h 516"/>
                <a:gd name="T28" fmla="*/ 479 w 511"/>
                <a:gd name="T29" fmla="*/ 143 h 516"/>
                <a:gd name="T30" fmla="*/ 413 w 511"/>
                <a:gd name="T31" fmla="*/ 248 h 516"/>
                <a:gd name="T32" fmla="*/ 334 w 511"/>
                <a:gd name="T33" fmla="*/ 341 h 516"/>
                <a:gd name="T34" fmla="*/ 240 w 511"/>
                <a:gd name="T35" fmla="*/ 420 h 516"/>
                <a:gd name="T36" fmla="*/ 136 w 511"/>
                <a:gd name="T37" fmla="*/ 484 h 516"/>
                <a:gd name="T38" fmla="*/ 79 w 511"/>
                <a:gd name="T39" fmla="*/ 511 h 516"/>
                <a:gd name="T40" fmla="*/ 68 w 511"/>
                <a:gd name="T41" fmla="*/ 515 h 516"/>
                <a:gd name="T42" fmla="*/ 53 w 511"/>
                <a:gd name="T43" fmla="*/ 516 h 516"/>
                <a:gd name="T44" fmla="*/ 35 w 511"/>
                <a:gd name="T45" fmla="*/ 511 h 516"/>
                <a:gd name="T46" fmla="*/ 14 w 511"/>
                <a:gd name="T47" fmla="*/ 494 h 516"/>
                <a:gd name="T48" fmla="*/ 7 w 511"/>
                <a:gd name="T49" fmla="*/ 470 h 516"/>
                <a:gd name="T50" fmla="*/ 1 w 511"/>
                <a:gd name="T51" fmla="*/ 434 h 516"/>
                <a:gd name="T52" fmla="*/ 0 w 511"/>
                <a:gd name="T53" fmla="*/ 402 h 516"/>
                <a:gd name="T54" fmla="*/ 13 w 511"/>
                <a:gd name="T55" fmla="*/ 303 h 516"/>
                <a:gd name="T56" fmla="*/ 47 w 511"/>
                <a:gd name="T57" fmla="*/ 212 h 516"/>
                <a:gd name="T58" fmla="*/ 101 w 511"/>
                <a:gd name="T59" fmla="*/ 135 h 516"/>
                <a:gd name="T60" fmla="*/ 171 w 511"/>
                <a:gd name="T61" fmla="*/ 71 h 516"/>
                <a:gd name="T62" fmla="*/ 256 w 511"/>
                <a:gd name="T63" fmla="*/ 27 h 516"/>
                <a:gd name="T64" fmla="*/ 351 w 511"/>
                <a:gd name="T65" fmla="*/ 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1" h="516">
                  <a:moveTo>
                    <a:pt x="367" y="115"/>
                  </a:moveTo>
                  <a:lnTo>
                    <a:pt x="329" y="122"/>
                  </a:lnTo>
                  <a:lnTo>
                    <a:pt x="292" y="135"/>
                  </a:lnTo>
                  <a:lnTo>
                    <a:pt x="259" y="151"/>
                  </a:lnTo>
                  <a:lnTo>
                    <a:pt x="229" y="173"/>
                  </a:lnTo>
                  <a:lnTo>
                    <a:pt x="200" y="197"/>
                  </a:lnTo>
                  <a:lnTo>
                    <a:pt x="177" y="225"/>
                  </a:lnTo>
                  <a:lnTo>
                    <a:pt x="157" y="256"/>
                  </a:lnTo>
                  <a:lnTo>
                    <a:pt x="140" y="289"/>
                  </a:lnTo>
                  <a:lnTo>
                    <a:pt x="129" y="325"/>
                  </a:lnTo>
                  <a:lnTo>
                    <a:pt x="120" y="361"/>
                  </a:lnTo>
                  <a:lnTo>
                    <a:pt x="168" y="331"/>
                  </a:lnTo>
                  <a:lnTo>
                    <a:pt x="214" y="295"/>
                  </a:lnTo>
                  <a:lnTo>
                    <a:pt x="257" y="256"/>
                  </a:lnTo>
                  <a:lnTo>
                    <a:pt x="297" y="212"/>
                  </a:lnTo>
                  <a:lnTo>
                    <a:pt x="334" y="165"/>
                  </a:lnTo>
                  <a:lnTo>
                    <a:pt x="367" y="115"/>
                  </a:lnTo>
                  <a:close/>
                  <a:moveTo>
                    <a:pt x="402" y="0"/>
                  </a:moveTo>
                  <a:lnTo>
                    <a:pt x="420" y="0"/>
                  </a:lnTo>
                  <a:lnTo>
                    <a:pt x="442" y="2"/>
                  </a:lnTo>
                  <a:lnTo>
                    <a:pt x="464" y="7"/>
                  </a:lnTo>
                  <a:lnTo>
                    <a:pt x="478" y="8"/>
                  </a:lnTo>
                  <a:lnTo>
                    <a:pt x="489" y="14"/>
                  </a:lnTo>
                  <a:lnTo>
                    <a:pt x="499" y="23"/>
                  </a:lnTo>
                  <a:lnTo>
                    <a:pt x="505" y="35"/>
                  </a:lnTo>
                  <a:lnTo>
                    <a:pt x="509" y="47"/>
                  </a:lnTo>
                  <a:lnTo>
                    <a:pt x="511" y="61"/>
                  </a:lnTo>
                  <a:lnTo>
                    <a:pt x="510" y="73"/>
                  </a:lnTo>
                  <a:lnTo>
                    <a:pt x="505" y="86"/>
                  </a:lnTo>
                  <a:lnTo>
                    <a:pt x="479" y="143"/>
                  </a:lnTo>
                  <a:lnTo>
                    <a:pt x="449" y="197"/>
                  </a:lnTo>
                  <a:lnTo>
                    <a:pt x="413" y="248"/>
                  </a:lnTo>
                  <a:lnTo>
                    <a:pt x="376" y="296"/>
                  </a:lnTo>
                  <a:lnTo>
                    <a:pt x="334" y="341"/>
                  </a:lnTo>
                  <a:lnTo>
                    <a:pt x="288" y="383"/>
                  </a:lnTo>
                  <a:lnTo>
                    <a:pt x="240" y="420"/>
                  </a:lnTo>
                  <a:lnTo>
                    <a:pt x="190" y="455"/>
                  </a:lnTo>
                  <a:lnTo>
                    <a:pt x="136" y="484"/>
                  </a:lnTo>
                  <a:lnTo>
                    <a:pt x="81" y="511"/>
                  </a:lnTo>
                  <a:lnTo>
                    <a:pt x="79" y="511"/>
                  </a:lnTo>
                  <a:lnTo>
                    <a:pt x="74" y="513"/>
                  </a:lnTo>
                  <a:lnTo>
                    <a:pt x="68" y="515"/>
                  </a:lnTo>
                  <a:lnTo>
                    <a:pt x="63" y="516"/>
                  </a:lnTo>
                  <a:lnTo>
                    <a:pt x="53" y="516"/>
                  </a:lnTo>
                  <a:lnTo>
                    <a:pt x="45" y="514"/>
                  </a:lnTo>
                  <a:lnTo>
                    <a:pt x="35" y="511"/>
                  </a:lnTo>
                  <a:lnTo>
                    <a:pt x="23" y="504"/>
                  </a:lnTo>
                  <a:lnTo>
                    <a:pt x="14" y="494"/>
                  </a:lnTo>
                  <a:lnTo>
                    <a:pt x="8" y="483"/>
                  </a:lnTo>
                  <a:lnTo>
                    <a:pt x="7" y="470"/>
                  </a:lnTo>
                  <a:lnTo>
                    <a:pt x="2" y="451"/>
                  </a:lnTo>
                  <a:lnTo>
                    <a:pt x="1" y="434"/>
                  </a:lnTo>
                  <a:lnTo>
                    <a:pt x="0" y="418"/>
                  </a:lnTo>
                  <a:lnTo>
                    <a:pt x="0" y="402"/>
                  </a:lnTo>
                  <a:lnTo>
                    <a:pt x="3" y="351"/>
                  </a:lnTo>
                  <a:lnTo>
                    <a:pt x="13" y="303"/>
                  </a:lnTo>
                  <a:lnTo>
                    <a:pt x="27" y="256"/>
                  </a:lnTo>
                  <a:lnTo>
                    <a:pt x="47" y="212"/>
                  </a:lnTo>
                  <a:lnTo>
                    <a:pt x="71" y="171"/>
                  </a:lnTo>
                  <a:lnTo>
                    <a:pt x="101" y="135"/>
                  </a:lnTo>
                  <a:lnTo>
                    <a:pt x="135" y="101"/>
                  </a:lnTo>
                  <a:lnTo>
                    <a:pt x="171" y="71"/>
                  </a:lnTo>
                  <a:lnTo>
                    <a:pt x="212" y="47"/>
                  </a:lnTo>
                  <a:lnTo>
                    <a:pt x="256" y="27"/>
                  </a:lnTo>
                  <a:lnTo>
                    <a:pt x="303" y="13"/>
                  </a:lnTo>
                  <a:lnTo>
                    <a:pt x="351" y="3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95"/>
            <p:cNvSpPr>
              <a:spLocks noEditPoints="1"/>
            </p:cNvSpPr>
            <p:nvPr/>
          </p:nvSpPr>
          <p:spPr bwMode="auto">
            <a:xfrm>
              <a:off x="8278813" y="2230438"/>
              <a:ext cx="114300" cy="114300"/>
            </a:xfrm>
            <a:custGeom>
              <a:avLst/>
              <a:gdLst>
                <a:gd name="T0" fmla="*/ 277 w 716"/>
                <a:gd name="T1" fmla="*/ 114 h 718"/>
                <a:gd name="T2" fmla="*/ 212 w 716"/>
                <a:gd name="T3" fmla="*/ 132 h 718"/>
                <a:gd name="T4" fmla="*/ 153 w 716"/>
                <a:gd name="T5" fmla="*/ 163 h 718"/>
                <a:gd name="T6" fmla="*/ 160 w 716"/>
                <a:gd name="T7" fmla="*/ 247 h 718"/>
                <a:gd name="T8" fmla="*/ 244 w 716"/>
                <a:gd name="T9" fmla="*/ 364 h 718"/>
                <a:gd name="T10" fmla="*/ 347 w 716"/>
                <a:gd name="T11" fmla="*/ 465 h 718"/>
                <a:gd name="T12" fmla="*/ 463 w 716"/>
                <a:gd name="T13" fmla="*/ 551 h 718"/>
                <a:gd name="T14" fmla="*/ 548 w 716"/>
                <a:gd name="T15" fmla="*/ 558 h 718"/>
                <a:gd name="T16" fmla="*/ 578 w 716"/>
                <a:gd name="T17" fmla="*/ 497 h 718"/>
                <a:gd name="T18" fmla="*/ 594 w 716"/>
                <a:gd name="T19" fmla="*/ 430 h 718"/>
                <a:gd name="T20" fmla="*/ 593 w 716"/>
                <a:gd name="T21" fmla="*/ 353 h 718"/>
                <a:gd name="T22" fmla="*/ 569 w 716"/>
                <a:gd name="T23" fmla="*/ 274 h 718"/>
                <a:gd name="T24" fmla="*/ 526 w 716"/>
                <a:gd name="T25" fmla="*/ 207 h 718"/>
                <a:gd name="T26" fmla="*/ 465 w 716"/>
                <a:gd name="T27" fmla="*/ 155 h 718"/>
                <a:gd name="T28" fmla="*/ 393 w 716"/>
                <a:gd name="T29" fmla="*/ 121 h 718"/>
                <a:gd name="T30" fmla="*/ 309 w 716"/>
                <a:gd name="T31" fmla="*/ 110 h 718"/>
                <a:gd name="T32" fmla="*/ 365 w 716"/>
                <a:gd name="T33" fmla="*/ 3 h 718"/>
                <a:gd name="T34" fmla="*/ 460 w 716"/>
                <a:gd name="T35" fmla="*/ 27 h 718"/>
                <a:gd name="T36" fmla="*/ 545 w 716"/>
                <a:gd name="T37" fmla="*/ 71 h 718"/>
                <a:gd name="T38" fmla="*/ 615 w 716"/>
                <a:gd name="T39" fmla="*/ 135 h 718"/>
                <a:gd name="T40" fmla="*/ 669 w 716"/>
                <a:gd name="T41" fmla="*/ 212 h 718"/>
                <a:gd name="T42" fmla="*/ 703 w 716"/>
                <a:gd name="T43" fmla="*/ 303 h 718"/>
                <a:gd name="T44" fmla="*/ 716 w 716"/>
                <a:gd name="T45" fmla="*/ 402 h 718"/>
                <a:gd name="T46" fmla="*/ 703 w 716"/>
                <a:gd name="T47" fmla="*/ 498 h 718"/>
                <a:gd name="T48" fmla="*/ 670 w 716"/>
                <a:gd name="T49" fmla="*/ 587 h 718"/>
                <a:gd name="T50" fmla="*/ 617 w 716"/>
                <a:gd name="T51" fmla="*/ 665 h 718"/>
                <a:gd name="T52" fmla="*/ 571 w 716"/>
                <a:gd name="T53" fmla="*/ 709 h 718"/>
                <a:gd name="T54" fmla="*/ 544 w 716"/>
                <a:gd name="T55" fmla="*/ 718 h 718"/>
                <a:gd name="T56" fmla="*/ 528 w 716"/>
                <a:gd name="T57" fmla="*/ 715 h 718"/>
                <a:gd name="T58" fmla="*/ 453 w 716"/>
                <a:gd name="T59" fmla="*/ 678 h 718"/>
                <a:gd name="T60" fmla="*/ 328 w 716"/>
                <a:gd name="T61" fmla="*/ 598 h 718"/>
                <a:gd name="T62" fmla="*/ 215 w 716"/>
                <a:gd name="T63" fmla="*/ 501 h 718"/>
                <a:gd name="T64" fmla="*/ 118 w 716"/>
                <a:gd name="T65" fmla="*/ 388 h 718"/>
                <a:gd name="T66" fmla="*/ 38 w 716"/>
                <a:gd name="T67" fmla="*/ 263 h 718"/>
                <a:gd name="T68" fmla="*/ 0 w 716"/>
                <a:gd name="T69" fmla="*/ 179 h 718"/>
                <a:gd name="T70" fmla="*/ 6 w 716"/>
                <a:gd name="T71" fmla="*/ 146 h 718"/>
                <a:gd name="T72" fmla="*/ 51 w 716"/>
                <a:gd name="T73" fmla="*/ 99 h 718"/>
                <a:gd name="T74" fmla="*/ 129 w 716"/>
                <a:gd name="T75" fmla="*/ 46 h 718"/>
                <a:gd name="T76" fmla="*/ 218 w 716"/>
                <a:gd name="T77" fmla="*/ 13 h 718"/>
                <a:gd name="T78" fmla="*/ 314 w 716"/>
                <a:gd name="T7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6" h="718">
                  <a:moveTo>
                    <a:pt x="309" y="110"/>
                  </a:moveTo>
                  <a:lnTo>
                    <a:pt x="277" y="114"/>
                  </a:lnTo>
                  <a:lnTo>
                    <a:pt x="244" y="121"/>
                  </a:lnTo>
                  <a:lnTo>
                    <a:pt x="212" y="132"/>
                  </a:lnTo>
                  <a:lnTo>
                    <a:pt x="182" y="145"/>
                  </a:lnTo>
                  <a:lnTo>
                    <a:pt x="153" y="163"/>
                  </a:lnTo>
                  <a:lnTo>
                    <a:pt x="125" y="184"/>
                  </a:lnTo>
                  <a:lnTo>
                    <a:pt x="160" y="247"/>
                  </a:lnTo>
                  <a:lnTo>
                    <a:pt x="200" y="307"/>
                  </a:lnTo>
                  <a:lnTo>
                    <a:pt x="244" y="364"/>
                  </a:lnTo>
                  <a:lnTo>
                    <a:pt x="293" y="416"/>
                  </a:lnTo>
                  <a:lnTo>
                    <a:pt x="347" y="465"/>
                  </a:lnTo>
                  <a:lnTo>
                    <a:pt x="403" y="510"/>
                  </a:lnTo>
                  <a:lnTo>
                    <a:pt x="463" y="551"/>
                  </a:lnTo>
                  <a:lnTo>
                    <a:pt x="527" y="585"/>
                  </a:lnTo>
                  <a:lnTo>
                    <a:pt x="548" y="558"/>
                  </a:lnTo>
                  <a:lnTo>
                    <a:pt x="565" y="529"/>
                  </a:lnTo>
                  <a:lnTo>
                    <a:pt x="578" y="497"/>
                  </a:lnTo>
                  <a:lnTo>
                    <a:pt x="587" y="464"/>
                  </a:lnTo>
                  <a:lnTo>
                    <a:pt x="594" y="430"/>
                  </a:lnTo>
                  <a:lnTo>
                    <a:pt x="596" y="395"/>
                  </a:lnTo>
                  <a:lnTo>
                    <a:pt x="593" y="353"/>
                  </a:lnTo>
                  <a:lnTo>
                    <a:pt x="583" y="312"/>
                  </a:lnTo>
                  <a:lnTo>
                    <a:pt x="569" y="274"/>
                  </a:lnTo>
                  <a:lnTo>
                    <a:pt x="550" y="239"/>
                  </a:lnTo>
                  <a:lnTo>
                    <a:pt x="526" y="207"/>
                  </a:lnTo>
                  <a:lnTo>
                    <a:pt x="498" y="179"/>
                  </a:lnTo>
                  <a:lnTo>
                    <a:pt x="465" y="155"/>
                  </a:lnTo>
                  <a:lnTo>
                    <a:pt x="430" y="136"/>
                  </a:lnTo>
                  <a:lnTo>
                    <a:pt x="393" y="121"/>
                  </a:lnTo>
                  <a:lnTo>
                    <a:pt x="352" y="112"/>
                  </a:lnTo>
                  <a:lnTo>
                    <a:pt x="309" y="110"/>
                  </a:lnTo>
                  <a:close/>
                  <a:moveTo>
                    <a:pt x="314" y="0"/>
                  </a:moveTo>
                  <a:lnTo>
                    <a:pt x="365" y="3"/>
                  </a:lnTo>
                  <a:lnTo>
                    <a:pt x="413" y="13"/>
                  </a:lnTo>
                  <a:lnTo>
                    <a:pt x="460" y="27"/>
                  </a:lnTo>
                  <a:lnTo>
                    <a:pt x="504" y="47"/>
                  </a:lnTo>
                  <a:lnTo>
                    <a:pt x="545" y="71"/>
                  </a:lnTo>
                  <a:lnTo>
                    <a:pt x="581" y="101"/>
                  </a:lnTo>
                  <a:lnTo>
                    <a:pt x="615" y="135"/>
                  </a:lnTo>
                  <a:lnTo>
                    <a:pt x="645" y="171"/>
                  </a:lnTo>
                  <a:lnTo>
                    <a:pt x="669" y="212"/>
                  </a:lnTo>
                  <a:lnTo>
                    <a:pt x="689" y="256"/>
                  </a:lnTo>
                  <a:lnTo>
                    <a:pt x="703" y="303"/>
                  </a:lnTo>
                  <a:lnTo>
                    <a:pt x="713" y="351"/>
                  </a:lnTo>
                  <a:lnTo>
                    <a:pt x="716" y="402"/>
                  </a:lnTo>
                  <a:lnTo>
                    <a:pt x="713" y="451"/>
                  </a:lnTo>
                  <a:lnTo>
                    <a:pt x="703" y="498"/>
                  </a:lnTo>
                  <a:lnTo>
                    <a:pt x="689" y="543"/>
                  </a:lnTo>
                  <a:lnTo>
                    <a:pt x="670" y="587"/>
                  </a:lnTo>
                  <a:lnTo>
                    <a:pt x="645" y="628"/>
                  </a:lnTo>
                  <a:lnTo>
                    <a:pt x="617" y="665"/>
                  </a:lnTo>
                  <a:lnTo>
                    <a:pt x="584" y="700"/>
                  </a:lnTo>
                  <a:lnTo>
                    <a:pt x="571" y="709"/>
                  </a:lnTo>
                  <a:lnTo>
                    <a:pt x="556" y="715"/>
                  </a:lnTo>
                  <a:lnTo>
                    <a:pt x="544" y="718"/>
                  </a:lnTo>
                  <a:lnTo>
                    <a:pt x="536" y="716"/>
                  </a:lnTo>
                  <a:lnTo>
                    <a:pt x="528" y="715"/>
                  </a:lnTo>
                  <a:lnTo>
                    <a:pt x="521" y="711"/>
                  </a:lnTo>
                  <a:lnTo>
                    <a:pt x="453" y="678"/>
                  </a:lnTo>
                  <a:lnTo>
                    <a:pt x="389" y="640"/>
                  </a:lnTo>
                  <a:lnTo>
                    <a:pt x="328" y="598"/>
                  </a:lnTo>
                  <a:lnTo>
                    <a:pt x="270" y="551"/>
                  </a:lnTo>
                  <a:lnTo>
                    <a:pt x="215" y="501"/>
                  </a:lnTo>
                  <a:lnTo>
                    <a:pt x="165" y="446"/>
                  </a:lnTo>
                  <a:lnTo>
                    <a:pt x="118" y="388"/>
                  </a:lnTo>
                  <a:lnTo>
                    <a:pt x="76" y="327"/>
                  </a:lnTo>
                  <a:lnTo>
                    <a:pt x="38" y="263"/>
                  </a:lnTo>
                  <a:lnTo>
                    <a:pt x="5" y="195"/>
                  </a:lnTo>
                  <a:lnTo>
                    <a:pt x="0" y="179"/>
                  </a:lnTo>
                  <a:lnTo>
                    <a:pt x="0" y="162"/>
                  </a:lnTo>
                  <a:lnTo>
                    <a:pt x="6" y="146"/>
                  </a:lnTo>
                  <a:lnTo>
                    <a:pt x="16" y="133"/>
                  </a:lnTo>
                  <a:lnTo>
                    <a:pt x="51" y="99"/>
                  </a:lnTo>
                  <a:lnTo>
                    <a:pt x="88" y="71"/>
                  </a:lnTo>
                  <a:lnTo>
                    <a:pt x="129" y="46"/>
                  </a:lnTo>
                  <a:lnTo>
                    <a:pt x="173" y="27"/>
                  </a:lnTo>
                  <a:lnTo>
                    <a:pt x="218" y="13"/>
                  </a:lnTo>
                  <a:lnTo>
                    <a:pt x="265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96"/>
            <p:cNvSpPr>
              <a:spLocks noEditPoints="1"/>
            </p:cNvSpPr>
            <p:nvPr/>
          </p:nvSpPr>
          <p:spPr bwMode="auto">
            <a:xfrm>
              <a:off x="8312150" y="2230438"/>
              <a:ext cx="80963" cy="82550"/>
            </a:xfrm>
            <a:custGeom>
              <a:avLst/>
              <a:gdLst>
                <a:gd name="T0" fmla="*/ 178 w 514"/>
                <a:gd name="T1" fmla="*/ 165 h 516"/>
                <a:gd name="T2" fmla="*/ 253 w 514"/>
                <a:gd name="T3" fmla="*/ 256 h 516"/>
                <a:gd name="T4" fmla="*/ 343 w 514"/>
                <a:gd name="T5" fmla="*/ 331 h 516"/>
                <a:gd name="T6" fmla="*/ 388 w 514"/>
                <a:gd name="T7" fmla="*/ 325 h 516"/>
                <a:gd name="T8" fmla="*/ 359 w 514"/>
                <a:gd name="T9" fmla="*/ 256 h 516"/>
                <a:gd name="T10" fmla="*/ 316 w 514"/>
                <a:gd name="T11" fmla="*/ 197 h 516"/>
                <a:gd name="T12" fmla="*/ 256 w 514"/>
                <a:gd name="T13" fmla="*/ 151 h 516"/>
                <a:gd name="T14" fmla="*/ 185 w 514"/>
                <a:gd name="T15" fmla="*/ 122 h 516"/>
                <a:gd name="T16" fmla="*/ 112 w 514"/>
                <a:gd name="T17" fmla="*/ 0 h 516"/>
                <a:gd name="T18" fmla="*/ 211 w 514"/>
                <a:gd name="T19" fmla="*/ 13 h 516"/>
                <a:gd name="T20" fmla="*/ 302 w 514"/>
                <a:gd name="T21" fmla="*/ 47 h 516"/>
                <a:gd name="T22" fmla="*/ 379 w 514"/>
                <a:gd name="T23" fmla="*/ 101 h 516"/>
                <a:gd name="T24" fmla="*/ 443 w 514"/>
                <a:gd name="T25" fmla="*/ 171 h 516"/>
                <a:gd name="T26" fmla="*/ 487 w 514"/>
                <a:gd name="T27" fmla="*/ 256 h 516"/>
                <a:gd name="T28" fmla="*/ 511 w 514"/>
                <a:gd name="T29" fmla="*/ 351 h 516"/>
                <a:gd name="T30" fmla="*/ 514 w 514"/>
                <a:gd name="T31" fmla="*/ 424 h 516"/>
                <a:gd name="T32" fmla="*/ 507 w 514"/>
                <a:gd name="T33" fmla="*/ 464 h 516"/>
                <a:gd name="T34" fmla="*/ 500 w 514"/>
                <a:gd name="T35" fmla="*/ 489 h 516"/>
                <a:gd name="T36" fmla="*/ 479 w 514"/>
                <a:gd name="T37" fmla="*/ 505 h 516"/>
                <a:gd name="T38" fmla="*/ 461 w 514"/>
                <a:gd name="T39" fmla="*/ 514 h 516"/>
                <a:gd name="T40" fmla="*/ 444 w 514"/>
                <a:gd name="T41" fmla="*/ 516 h 516"/>
                <a:gd name="T42" fmla="*/ 428 w 514"/>
                <a:gd name="T43" fmla="*/ 511 h 516"/>
                <a:gd name="T44" fmla="*/ 317 w 514"/>
                <a:gd name="T45" fmla="*/ 454 h 516"/>
                <a:gd name="T46" fmla="*/ 218 w 514"/>
                <a:gd name="T47" fmla="*/ 381 h 516"/>
                <a:gd name="T48" fmla="*/ 131 w 514"/>
                <a:gd name="T49" fmla="*/ 294 h 516"/>
                <a:gd name="T50" fmla="*/ 59 w 514"/>
                <a:gd name="T51" fmla="*/ 195 h 516"/>
                <a:gd name="T52" fmla="*/ 4 w 514"/>
                <a:gd name="T53" fmla="*/ 86 h 516"/>
                <a:gd name="T54" fmla="*/ 0 w 514"/>
                <a:gd name="T55" fmla="*/ 51 h 516"/>
                <a:gd name="T56" fmla="*/ 10 w 514"/>
                <a:gd name="T57" fmla="*/ 23 h 516"/>
                <a:gd name="T58" fmla="*/ 31 w 514"/>
                <a:gd name="T59" fmla="*/ 8 h 516"/>
                <a:gd name="T60" fmla="*/ 71 w 514"/>
                <a:gd name="T61" fmla="*/ 2 h 516"/>
                <a:gd name="T62" fmla="*/ 112 w 514"/>
                <a:gd name="T6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4" h="516">
                  <a:moveTo>
                    <a:pt x="147" y="115"/>
                  </a:moveTo>
                  <a:lnTo>
                    <a:pt x="178" y="165"/>
                  </a:lnTo>
                  <a:lnTo>
                    <a:pt x="213" y="212"/>
                  </a:lnTo>
                  <a:lnTo>
                    <a:pt x="253" y="256"/>
                  </a:lnTo>
                  <a:lnTo>
                    <a:pt x="296" y="295"/>
                  </a:lnTo>
                  <a:lnTo>
                    <a:pt x="343" y="331"/>
                  </a:lnTo>
                  <a:lnTo>
                    <a:pt x="394" y="361"/>
                  </a:lnTo>
                  <a:lnTo>
                    <a:pt x="388" y="325"/>
                  </a:lnTo>
                  <a:lnTo>
                    <a:pt x="376" y="289"/>
                  </a:lnTo>
                  <a:lnTo>
                    <a:pt x="359" y="256"/>
                  </a:lnTo>
                  <a:lnTo>
                    <a:pt x="340" y="225"/>
                  </a:lnTo>
                  <a:lnTo>
                    <a:pt x="316" y="197"/>
                  </a:lnTo>
                  <a:lnTo>
                    <a:pt x="287" y="173"/>
                  </a:lnTo>
                  <a:lnTo>
                    <a:pt x="256" y="151"/>
                  </a:lnTo>
                  <a:lnTo>
                    <a:pt x="222" y="135"/>
                  </a:lnTo>
                  <a:lnTo>
                    <a:pt x="185" y="122"/>
                  </a:lnTo>
                  <a:lnTo>
                    <a:pt x="147" y="115"/>
                  </a:lnTo>
                  <a:close/>
                  <a:moveTo>
                    <a:pt x="112" y="0"/>
                  </a:moveTo>
                  <a:lnTo>
                    <a:pt x="163" y="3"/>
                  </a:lnTo>
                  <a:lnTo>
                    <a:pt x="211" y="13"/>
                  </a:lnTo>
                  <a:lnTo>
                    <a:pt x="258" y="27"/>
                  </a:lnTo>
                  <a:lnTo>
                    <a:pt x="302" y="47"/>
                  </a:lnTo>
                  <a:lnTo>
                    <a:pt x="343" y="71"/>
                  </a:lnTo>
                  <a:lnTo>
                    <a:pt x="379" y="101"/>
                  </a:lnTo>
                  <a:lnTo>
                    <a:pt x="413" y="135"/>
                  </a:lnTo>
                  <a:lnTo>
                    <a:pt x="443" y="171"/>
                  </a:lnTo>
                  <a:lnTo>
                    <a:pt x="467" y="212"/>
                  </a:lnTo>
                  <a:lnTo>
                    <a:pt x="487" y="256"/>
                  </a:lnTo>
                  <a:lnTo>
                    <a:pt x="501" y="303"/>
                  </a:lnTo>
                  <a:lnTo>
                    <a:pt x="511" y="351"/>
                  </a:lnTo>
                  <a:lnTo>
                    <a:pt x="514" y="402"/>
                  </a:lnTo>
                  <a:lnTo>
                    <a:pt x="514" y="424"/>
                  </a:lnTo>
                  <a:lnTo>
                    <a:pt x="512" y="443"/>
                  </a:lnTo>
                  <a:lnTo>
                    <a:pt x="507" y="464"/>
                  </a:lnTo>
                  <a:lnTo>
                    <a:pt x="506" y="478"/>
                  </a:lnTo>
                  <a:lnTo>
                    <a:pt x="500" y="489"/>
                  </a:lnTo>
                  <a:lnTo>
                    <a:pt x="491" y="499"/>
                  </a:lnTo>
                  <a:lnTo>
                    <a:pt x="479" y="505"/>
                  </a:lnTo>
                  <a:lnTo>
                    <a:pt x="469" y="510"/>
                  </a:lnTo>
                  <a:lnTo>
                    <a:pt x="461" y="514"/>
                  </a:lnTo>
                  <a:lnTo>
                    <a:pt x="451" y="516"/>
                  </a:lnTo>
                  <a:lnTo>
                    <a:pt x="444" y="516"/>
                  </a:lnTo>
                  <a:lnTo>
                    <a:pt x="434" y="514"/>
                  </a:lnTo>
                  <a:lnTo>
                    <a:pt x="428" y="511"/>
                  </a:lnTo>
                  <a:lnTo>
                    <a:pt x="371" y="484"/>
                  </a:lnTo>
                  <a:lnTo>
                    <a:pt x="317" y="454"/>
                  </a:lnTo>
                  <a:lnTo>
                    <a:pt x="266" y="419"/>
                  </a:lnTo>
                  <a:lnTo>
                    <a:pt x="218" y="381"/>
                  </a:lnTo>
                  <a:lnTo>
                    <a:pt x="173" y="339"/>
                  </a:lnTo>
                  <a:lnTo>
                    <a:pt x="131" y="294"/>
                  </a:lnTo>
                  <a:lnTo>
                    <a:pt x="94" y="246"/>
                  </a:lnTo>
                  <a:lnTo>
                    <a:pt x="59" y="195"/>
                  </a:lnTo>
                  <a:lnTo>
                    <a:pt x="30" y="142"/>
                  </a:lnTo>
                  <a:lnTo>
                    <a:pt x="4" y="86"/>
                  </a:lnTo>
                  <a:lnTo>
                    <a:pt x="0" y="69"/>
                  </a:lnTo>
                  <a:lnTo>
                    <a:pt x="0" y="51"/>
                  </a:lnTo>
                  <a:lnTo>
                    <a:pt x="4" y="35"/>
                  </a:lnTo>
                  <a:lnTo>
                    <a:pt x="10" y="23"/>
                  </a:lnTo>
                  <a:lnTo>
                    <a:pt x="20" y="14"/>
                  </a:lnTo>
                  <a:lnTo>
                    <a:pt x="31" y="8"/>
                  </a:lnTo>
                  <a:lnTo>
                    <a:pt x="44" y="7"/>
                  </a:lnTo>
                  <a:lnTo>
                    <a:pt x="71" y="2"/>
                  </a:lnTo>
                  <a:lnTo>
                    <a:pt x="94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97"/>
            <p:cNvSpPr>
              <a:spLocks/>
            </p:cNvSpPr>
            <p:nvPr/>
          </p:nvSpPr>
          <p:spPr bwMode="auto">
            <a:xfrm>
              <a:off x="8156575" y="2449513"/>
              <a:ext cx="282575" cy="17463"/>
            </a:xfrm>
            <a:custGeom>
              <a:avLst/>
              <a:gdLst>
                <a:gd name="T0" fmla="*/ 57 w 1777"/>
                <a:gd name="T1" fmla="*/ 0 h 115"/>
                <a:gd name="T2" fmla="*/ 1720 w 1777"/>
                <a:gd name="T3" fmla="*/ 0 h 115"/>
                <a:gd name="T4" fmla="*/ 1739 w 1777"/>
                <a:gd name="T5" fmla="*/ 3 h 115"/>
                <a:gd name="T6" fmla="*/ 1755 w 1777"/>
                <a:gd name="T7" fmla="*/ 11 h 115"/>
                <a:gd name="T8" fmla="*/ 1767 w 1777"/>
                <a:gd name="T9" fmla="*/ 22 h 115"/>
                <a:gd name="T10" fmla="*/ 1774 w 1777"/>
                <a:gd name="T11" fmla="*/ 39 h 115"/>
                <a:gd name="T12" fmla="*/ 1777 w 1777"/>
                <a:gd name="T13" fmla="*/ 58 h 115"/>
                <a:gd name="T14" fmla="*/ 1774 w 1777"/>
                <a:gd name="T15" fmla="*/ 76 h 115"/>
                <a:gd name="T16" fmla="*/ 1767 w 1777"/>
                <a:gd name="T17" fmla="*/ 93 h 115"/>
                <a:gd name="T18" fmla="*/ 1755 w 1777"/>
                <a:gd name="T19" fmla="*/ 105 h 115"/>
                <a:gd name="T20" fmla="*/ 1739 w 1777"/>
                <a:gd name="T21" fmla="*/ 112 h 115"/>
                <a:gd name="T22" fmla="*/ 1720 w 1777"/>
                <a:gd name="T23" fmla="*/ 115 h 115"/>
                <a:gd name="T24" fmla="*/ 57 w 1777"/>
                <a:gd name="T25" fmla="*/ 115 h 115"/>
                <a:gd name="T26" fmla="*/ 39 w 1777"/>
                <a:gd name="T27" fmla="*/ 112 h 115"/>
                <a:gd name="T28" fmla="*/ 22 w 1777"/>
                <a:gd name="T29" fmla="*/ 105 h 115"/>
                <a:gd name="T30" fmla="*/ 10 w 1777"/>
                <a:gd name="T31" fmla="*/ 93 h 115"/>
                <a:gd name="T32" fmla="*/ 3 w 1777"/>
                <a:gd name="T33" fmla="*/ 76 h 115"/>
                <a:gd name="T34" fmla="*/ 0 w 1777"/>
                <a:gd name="T35" fmla="*/ 58 h 115"/>
                <a:gd name="T36" fmla="*/ 3 w 1777"/>
                <a:gd name="T37" fmla="*/ 39 h 115"/>
                <a:gd name="T38" fmla="*/ 10 w 1777"/>
                <a:gd name="T39" fmla="*/ 22 h 115"/>
                <a:gd name="T40" fmla="*/ 22 w 1777"/>
                <a:gd name="T41" fmla="*/ 11 h 115"/>
                <a:gd name="T42" fmla="*/ 39 w 1777"/>
                <a:gd name="T43" fmla="*/ 3 h 115"/>
                <a:gd name="T44" fmla="*/ 57 w 177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7" h="115">
                  <a:moveTo>
                    <a:pt x="57" y="0"/>
                  </a:moveTo>
                  <a:lnTo>
                    <a:pt x="1720" y="0"/>
                  </a:lnTo>
                  <a:lnTo>
                    <a:pt x="1739" y="3"/>
                  </a:lnTo>
                  <a:lnTo>
                    <a:pt x="1755" y="11"/>
                  </a:lnTo>
                  <a:lnTo>
                    <a:pt x="1767" y="22"/>
                  </a:lnTo>
                  <a:lnTo>
                    <a:pt x="1774" y="39"/>
                  </a:lnTo>
                  <a:lnTo>
                    <a:pt x="1777" y="58"/>
                  </a:lnTo>
                  <a:lnTo>
                    <a:pt x="1774" y="76"/>
                  </a:lnTo>
                  <a:lnTo>
                    <a:pt x="1767" y="93"/>
                  </a:lnTo>
                  <a:lnTo>
                    <a:pt x="1755" y="105"/>
                  </a:lnTo>
                  <a:lnTo>
                    <a:pt x="1739" y="112"/>
                  </a:lnTo>
                  <a:lnTo>
                    <a:pt x="1720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5" name="Group 874"/>
          <p:cNvGrpSpPr/>
          <p:nvPr/>
        </p:nvGrpSpPr>
        <p:grpSpPr>
          <a:xfrm>
            <a:off x="7221564" y="1921045"/>
            <a:ext cx="546101" cy="546101"/>
            <a:chOff x="7221538" y="1920875"/>
            <a:chExt cx="546101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2" name="Freeform 102"/>
            <p:cNvSpPr>
              <a:spLocks/>
            </p:cNvSpPr>
            <p:nvPr/>
          </p:nvSpPr>
          <p:spPr bwMode="auto">
            <a:xfrm>
              <a:off x="7658101" y="2413000"/>
              <a:ext cx="73025" cy="17463"/>
            </a:xfrm>
            <a:custGeom>
              <a:avLst/>
              <a:gdLst>
                <a:gd name="T0" fmla="*/ 57 w 459"/>
                <a:gd name="T1" fmla="*/ 0 h 115"/>
                <a:gd name="T2" fmla="*/ 401 w 459"/>
                <a:gd name="T3" fmla="*/ 0 h 115"/>
                <a:gd name="T4" fmla="*/ 420 w 459"/>
                <a:gd name="T5" fmla="*/ 3 h 115"/>
                <a:gd name="T6" fmla="*/ 437 w 459"/>
                <a:gd name="T7" fmla="*/ 10 h 115"/>
                <a:gd name="T8" fmla="*/ 448 w 459"/>
                <a:gd name="T9" fmla="*/ 22 h 115"/>
                <a:gd name="T10" fmla="*/ 456 w 459"/>
                <a:gd name="T11" fmla="*/ 39 h 115"/>
                <a:gd name="T12" fmla="*/ 459 w 459"/>
                <a:gd name="T13" fmla="*/ 57 h 115"/>
                <a:gd name="T14" fmla="*/ 456 w 459"/>
                <a:gd name="T15" fmla="*/ 76 h 115"/>
                <a:gd name="T16" fmla="*/ 448 w 459"/>
                <a:gd name="T17" fmla="*/ 93 h 115"/>
                <a:gd name="T18" fmla="*/ 437 w 459"/>
                <a:gd name="T19" fmla="*/ 104 h 115"/>
                <a:gd name="T20" fmla="*/ 420 w 459"/>
                <a:gd name="T21" fmla="*/ 112 h 115"/>
                <a:gd name="T22" fmla="*/ 401 w 459"/>
                <a:gd name="T23" fmla="*/ 115 h 115"/>
                <a:gd name="T24" fmla="*/ 57 w 459"/>
                <a:gd name="T25" fmla="*/ 115 h 115"/>
                <a:gd name="T26" fmla="*/ 39 w 459"/>
                <a:gd name="T27" fmla="*/ 112 h 115"/>
                <a:gd name="T28" fmla="*/ 22 w 459"/>
                <a:gd name="T29" fmla="*/ 104 h 115"/>
                <a:gd name="T30" fmla="*/ 10 w 459"/>
                <a:gd name="T31" fmla="*/ 93 h 115"/>
                <a:gd name="T32" fmla="*/ 3 w 459"/>
                <a:gd name="T33" fmla="*/ 76 h 115"/>
                <a:gd name="T34" fmla="*/ 0 w 459"/>
                <a:gd name="T35" fmla="*/ 57 h 115"/>
                <a:gd name="T36" fmla="*/ 3 w 459"/>
                <a:gd name="T37" fmla="*/ 39 h 115"/>
                <a:gd name="T38" fmla="*/ 10 w 459"/>
                <a:gd name="T39" fmla="*/ 22 h 115"/>
                <a:gd name="T40" fmla="*/ 22 w 459"/>
                <a:gd name="T41" fmla="*/ 10 h 115"/>
                <a:gd name="T42" fmla="*/ 39 w 459"/>
                <a:gd name="T43" fmla="*/ 3 h 115"/>
                <a:gd name="T44" fmla="*/ 57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8" y="22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8" y="93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1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103"/>
            <p:cNvSpPr>
              <a:spLocks/>
            </p:cNvSpPr>
            <p:nvPr/>
          </p:nvSpPr>
          <p:spPr bwMode="auto">
            <a:xfrm>
              <a:off x="7658101" y="1957388"/>
              <a:ext cx="73025" cy="17463"/>
            </a:xfrm>
            <a:custGeom>
              <a:avLst/>
              <a:gdLst>
                <a:gd name="T0" fmla="*/ 57 w 459"/>
                <a:gd name="T1" fmla="*/ 0 h 115"/>
                <a:gd name="T2" fmla="*/ 401 w 459"/>
                <a:gd name="T3" fmla="*/ 0 h 115"/>
                <a:gd name="T4" fmla="*/ 420 w 459"/>
                <a:gd name="T5" fmla="*/ 3 h 115"/>
                <a:gd name="T6" fmla="*/ 437 w 459"/>
                <a:gd name="T7" fmla="*/ 11 h 115"/>
                <a:gd name="T8" fmla="*/ 448 w 459"/>
                <a:gd name="T9" fmla="*/ 22 h 115"/>
                <a:gd name="T10" fmla="*/ 456 w 459"/>
                <a:gd name="T11" fmla="*/ 39 h 115"/>
                <a:gd name="T12" fmla="*/ 459 w 459"/>
                <a:gd name="T13" fmla="*/ 58 h 115"/>
                <a:gd name="T14" fmla="*/ 456 w 459"/>
                <a:gd name="T15" fmla="*/ 76 h 115"/>
                <a:gd name="T16" fmla="*/ 448 w 459"/>
                <a:gd name="T17" fmla="*/ 93 h 115"/>
                <a:gd name="T18" fmla="*/ 437 w 459"/>
                <a:gd name="T19" fmla="*/ 105 h 115"/>
                <a:gd name="T20" fmla="*/ 420 w 459"/>
                <a:gd name="T21" fmla="*/ 112 h 115"/>
                <a:gd name="T22" fmla="*/ 401 w 459"/>
                <a:gd name="T23" fmla="*/ 115 h 115"/>
                <a:gd name="T24" fmla="*/ 57 w 459"/>
                <a:gd name="T25" fmla="*/ 115 h 115"/>
                <a:gd name="T26" fmla="*/ 39 w 459"/>
                <a:gd name="T27" fmla="*/ 112 h 115"/>
                <a:gd name="T28" fmla="*/ 22 w 459"/>
                <a:gd name="T29" fmla="*/ 105 h 115"/>
                <a:gd name="T30" fmla="*/ 10 w 459"/>
                <a:gd name="T31" fmla="*/ 93 h 115"/>
                <a:gd name="T32" fmla="*/ 3 w 459"/>
                <a:gd name="T33" fmla="*/ 76 h 115"/>
                <a:gd name="T34" fmla="*/ 0 w 459"/>
                <a:gd name="T35" fmla="*/ 58 h 115"/>
                <a:gd name="T36" fmla="*/ 3 w 459"/>
                <a:gd name="T37" fmla="*/ 39 h 115"/>
                <a:gd name="T38" fmla="*/ 10 w 459"/>
                <a:gd name="T39" fmla="*/ 22 h 115"/>
                <a:gd name="T40" fmla="*/ 22 w 459"/>
                <a:gd name="T41" fmla="*/ 11 h 115"/>
                <a:gd name="T42" fmla="*/ 39 w 459"/>
                <a:gd name="T43" fmla="*/ 3 h 115"/>
                <a:gd name="T44" fmla="*/ 57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7" y="11"/>
                  </a:lnTo>
                  <a:lnTo>
                    <a:pt x="448" y="22"/>
                  </a:lnTo>
                  <a:lnTo>
                    <a:pt x="456" y="39"/>
                  </a:lnTo>
                  <a:lnTo>
                    <a:pt x="459" y="58"/>
                  </a:lnTo>
                  <a:lnTo>
                    <a:pt x="456" y="76"/>
                  </a:lnTo>
                  <a:lnTo>
                    <a:pt x="448" y="93"/>
                  </a:lnTo>
                  <a:lnTo>
                    <a:pt x="437" y="105"/>
                  </a:lnTo>
                  <a:lnTo>
                    <a:pt x="420" y="112"/>
                  </a:lnTo>
                  <a:lnTo>
                    <a:pt x="401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104"/>
            <p:cNvSpPr>
              <a:spLocks/>
            </p:cNvSpPr>
            <p:nvPr/>
          </p:nvSpPr>
          <p:spPr bwMode="auto">
            <a:xfrm>
              <a:off x="7258051" y="2413000"/>
              <a:ext cx="73025" cy="17463"/>
            </a:xfrm>
            <a:custGeom>
              <a:avLst/>
              <a:gdLst>
                <a:gd name="T0" fmla="*/ 58 w 459"/>
                <a:gd name="T1" fmla="*/ 0 h 115"/>
                <a:gd name="T2" fmla="*/ 402 w 459"/>
                <a:gd name="T3" fmla="*/ 0 h 115"/>
                <a:gd name="T4" fmla="*/ 420 w 459"/>
                <a:gd name="T5" fmla="*/ 3 h 115"/>
                <a:gd name="T6" fmla="*/ 437 w 459"/>
                <a:gd name="T7" fmla="*/ 10 h 115"/>
                <a:gd name="T8" fmla="*/ 449 w 459"/>
                <a:gd name="T9" fmla="*/ 22 h 115"/>
                <a:gd name="T10" fmla="*/ 456 w 459"/>
                <a:gd name="T11" fmla="*/ 39 h 115"/>
                <a:gd name="T12" fmla="*/ 459 w 459"/>
                <a:gd name="T13" fmla="*/ 57 h 115"/>
                <a:gd name="T14" fmla="*/ 456 w 459"/>
                <a:gd name="T15" fmla="*/ 76 h 115"/>
                <a:gd name="T16" fmla="*/ 449 w 459"/>
                <a:gd name="T17" fmla="*/ 93 h 115"/>
                <a:gd name="T18" fmla="*/ 437 w 459"/>
                <a:gd name="T19" fmla="*/ 104 h 115"/>
                <a:gd name="T20" fmla="*/ 420 w 459"/>
                <a:gd name="T21" fmla="*/ 112 h 115"/>
                <a:gd name="T22" fmla="*/ 402 w 459"/>
                <a:gd name="T23" fmla="*/ 115 h 115"/>
                <a:gd name="T24" fmla="*/ 58 w 459"/>
                <a:gd name="T25" fmla="*/ 115 h 115"/>
                <a:gd name="T26" fmla="*/ 39 w 459"/>
                <a:gd name="T27" fmla="*/ 112 h 115"/>
                <a:gd name="T28" fmla="*/ 22 w 459"/>
                <a:gd name="T29" fmla="*/ 104 h 115"/>
                <a:gd name="T30" fmla="*/ 11 w 459"/>
                <a:gd name="T31" fmla="*/ 93 h 115"/>
                <a:gd name="T32" fmla="*/ 3 w 459"/>
                <a:gd name="T33" fmla="*/ 76 h 115"/>
                <a:gd name="T34" fmla="*/ 0 w 459"/>
                <a:gd name="T35" fmla="*/ 57 h 115"/>
                <a:gd name="T36" fmla="*/ 3 w 459"/>
                <a:gd name="T37" fmla="*/ 39 h 115"/>
                <a:gd name="T38" fmla="*/ 11 w 459"/>
                <a:gd name="T39" fmla="*/ 22 h 115"/>
                <a:gd name="T40" fmla="*/ 22 w 459"/>
                <a:gd name="T41" fmla="*/ 10 h 115"/>
                <a:gd name="T42" fmla="*/ 39 w 459"/>
                <a:gd name="T43" fmla="*/ 3 h 115"/>
                <a:gd name="T44" fmla="*/ 58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2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9" y="93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2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105"/>
            <p:cNvSpPr>
              <a:spLocks/>
            </p:cNvSpPr>
            <p:nvPr/>
          </p:nvSpPr>
          <p:spPr bwMode="auto">
            <a:xfrm>
              <a:off x="7258051" y="1957388"/>
              <a:ext cx="73025" cy="17463"/>
            </a:xfrm>
            <a:custGeom>
              <a:avLst/>
              <a:gdLst>
                <a:gd name="T0" fmla="*/ 58 w 459"/>
                <a:gd name="T1" fmla="*/ 0 h 115"/>
                <a:gd name="T2" fmla="*/ 402 w 459"/>
                <a:gd name="T3" fmla="*/ 0 h 115"/>
                <a:gd name="T4" fmla="*/ 420 w 459"/>
                <a:gd name="T5" fmla="*/ 3 h 115"/>
                <a:gd name="T6" fmla="*/ 437 w 459"/>
                <a:gd name="T7" fmla="*/ 11 h 115"/>
                <a:gd name="T8" fmla="*/ 449 w 459"/>
                <a:gd name="T9" fmla="*/ 22 h 115"/>
                <a:gd name="T10" fmla="*/ 456 w 459"/>
                <a:gd name="T11" fmla="*/ 39 h 115"/>
                <a:gd name="T12" fmla="*/ 459 w 459"/>
                <a:gd name="T13" fmla="*/ 58 h 115"/>
                <a:gd name="T14" fmla="*/ 456 w 459"/>
                <a:gd name="T15" fmla="*/ 76 h 115"/>
                <a:gd name="T16" fmla="*/ 449 w 459"/>
                <a:gd name="T17" fmla="*/ 93 h 115"/>
                <a:gd name="T18" fmla="*/ 437 w 459"/>
                <a:gd name="T19" fmla="*/ 105 h 115"/>
                <a:gd name="T20" fmla="*/ 420 w 459"/>
                <a:gd name="T21" fmla="*/ 112 h 115"/>
                <a:gd name="T22" fmla="*/ 402 w 459"/>
                <a:gd name="T23" fmla="*/ 115 h 115"/>
                <a:gd name="T24" fmla="*/ 58 w 459"/>
                <a:gd name="T25" fmla="*/ 115 h 115"/>
                <a:gd name="T26" fmla="*/ 39 w 459"/>
                <a:gd name="T27" fmla="*/ 112 h 115"/>
                <a:gd name="T28" fmla="*/ 22 w 459"/>
                <a:gd name="T29" fmla="*/ 105 h 115"/>
                <a:gd name="T30" fmla="*/ 11 w 459"/>
                <a:gd name="T31" fmla="*/ 93 h 115"/>
                <a:gd name="T32" fmla="*/ 3 w 459"/>
                <a:gd name="T33" fmla="*/ 76 h 115"/>
                <a:gd name="T34" fmla="*/ 0 w 459"/>
                <a:gd name="T35" fmla="*/ 58 h 115"/>
                <a:gd name="T36" fmla="*/ 3 w 459"/>
                <a:gd name="T37" fmla="*/ 39 h 115"/>
                <a:gd name="T38" fmla="*/ 11 w 459"/>
                <a:gd name="T39" fmla="*/ 22 h 115"/>
                <a:gd name="T40" fmla="*/ 22 w 459"/>
                <a:gd name="T41" fmla="*/ 11 h 115"/>
                <a:gd name="T42" fmla="*/ 39 w 459"/>
                <a:gd name="T43" fmla="*/ 3 h 115"/>
                <a:gd name="T44" fmla="*/ 58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1"/>
                  </a:lnTo>
                  <a:lnTo>
                    <a:pt x="449" y="22"/>
                  </a:lnTo>
                  <a:lnTo>
                    <a:pt x="456" y="39"/>
                  </a:lnTo>
                  <a:lnTo>
                    <a:pt x="459" y="58"/>
                  </a:lnTo>
                  <a:lnTo>
                    <a:pt x="456" y="76"/>
                  </a:lnTo>
                  <a:lnTo>
                    <a:pt x="449" y="93"/>
                  </a:lnTo>
                  <a:lnTo>
                    <a:pt x="437" y="105"/>
                  </a:lnTo>
                  <a:lnTo>
                    <a:pt x="420" y="112"/>
                  </a:lnTo>
                  <a:lnTo>
                    <a:pt x="402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106"/>
            <p:cNvSpPr>
              <a:spLocks/>
            </p:cNvSpPr>
            <p:nvPr/>
          </p:nvSpPr>
          <p:spPr bwMode="auto">
            <a:xfrm>
              <a:off x="7258051" y="1957388"/>
              <a:ext cx="17463" cy="73025"/>
            </a:xfrm>
            <a:custGeom>
              <a:avLst/>
              <a:gdLst>
                <a:gd name="T0" fmla="*/ 58 w 115"/>
                <a:gd name="T1" fmla="*/ 0 h 459"/>
                <a:gd name="T2" fmla="*/ 76 w 115"/>
                <a:gd name="T3" fmla="*/ 3 h 459"/>
                <a:gd name="T4" fmla="*/ 93 w 115"/>
                <a:gd name="T5" fmla="*/ 11 h 459"/>
                <a:gd name="T6" fmla="*/ 105 w 115"/>
                <a:gd name="T7" fmla="*/ 22 h 459"/>
                <a:gd name="T8" fmla="*/ 112 w 115"/>
                <a:gd name="T9" fmla="*/ 39 h 459"/>
                <a:gd name="T10" fmla="*/ 115 w 115"/>
                <a:gd name="T11" fmla="*/ 58 h 459"/>
                <a:gd name="T12" fmla="*/ 115 w 115"/>
                <a:gd name="T13" fmla="*/ 402 h 459"/>
                <a:gd name="T14" fmla="*/ 112 w 115"/>
                <a:gd name="T15" fmla="*/ 420 h 459"/>
                <a:gd name="T16" fmla="*/ 105 w 115"/>
                <a:gd name="T17" fmla="*/ 437 h 459"/>
                <a:gd name="T18" fmla="*/ 93 w 115"/>
                <a:gd name="T19" fmla="*/ 449 h 459"/>
                <a:gd name="T20" fmla="*/ 76 w 115"/>
                <a:gd name="T21" fmla="*/ 456 h 459"/>
                <a:gd name="T22" fmla="*/ 58 w 115"/>
                <a:gd name="T23" fmla="*/ 459 h 459"/>
                <a:gd name="T24" fmla="*/ 39 w 115"/>
                <a:gd name="T25" fmla="*/ 456 h 459"/>
                <a:gd name="T26" fmla="*/ 22 w 115"/>
                <a:gd name="T27" fmla="*/ 449 h 459"/>
                <a:gd name="T28" fmla="*/ 11 w 115"/>
                <a:gd name="T29" fmla="*/ 437 h 459"/>
                <a:gd name="T30" fmla="*/ 3 w 115"/>
                <a:gd name="T31" fmla="*/ 420 h 459"/>
                <a:gd name="T32" fmla="*/ 0 w 115"/>
                <a:gd name="T33" fmla="*/ 402 h 459"/>
                <a:gd name="T34" fmla="*/ 0 w 115"/>
                <a:gd name="T35" fmla="*/ 58 h 459"/>
                <a:gd name="T36" fmla="*/ 3 w 115"/>
                <a:gd name="T37" fmla="*/ 39 h 459"/>
                <a:gd name="T38" fmla="*/ 11 w 115"/>
                <a:gd name="T39" fmla="*/ 22 h 459"/>
                <a:gd name="T40" fmla="*/ 22 w 115"/>
                <a:gd name="T41" fmla="*/ 11 h 459"/>
                <a:gd name="T42" fmla="*/ 39 w 115"/>
                <a:gd name="T43" fmla="*/ 3 h 459"/>
                <a:gd name="T44" fmla="*/ 58 w 115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9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402"/>
                  </a:lnTo>
                  <a:lnTo>
                    <a:pt x="112" y="420"/>
                  </a:lnTo>
                  <a:lnTo>
                    <a:pt x="105" y="437"/>
                  </a:lnTo>
                  <a:lnTo>
                    <a:pt x="93" y="449"/>
                  </a:lnTo>
                  <a:lnTo>
                    <a:pt x="76" y="456"/>
                  </a:lnTo>
                  <a:lnTo>
                    <a:pt x="58" y="459"/>
                  </a:lnTo>
                  <a:lnTo>
                    <a:pt x="39" y="456"/>
                  </a:lnTo>
                  <a:lnTo>
                    <a:pt x="22" y="449"/>
                  </a:lnTo>
                  <a:lnTo>
                    <a:pt x="11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107"/>
            <p:cNvSpPr>
              <a:spLocks/>
            </p:cNvSpPr>
            <p:nvPr/>
          </p:nvSpPr>
          <p:spPr bwMode="auto">
            <a:xfrm>
              <a:off x="7713663" y="1957388"/>
              <a:ext cx="17463" cy="73025"/>
            </a:xfrm>
            <a:custGeom>
              <a:avLst/>
              <a:gdLst>
                <a:gd name="T0" fmla="*/ 57 w 115"/>
                <a:gd name="T1" fmla="*/ 0 h 459"/>
                <a:gd name="T2" fmla="*/ 76 w 115"/>
                <a:gd name="T3" fmla="*/ 3 h 459"/>
                <a:gd name="T4" fmla="*/ 93 w 115"/>
                <a:gd name="T5" fmla="*/ 11 h 459"/>
                <a:gd name="T6" fmla="*/ 104 w 115"/>
                <a:gd name="T7" fmla="*/ 22 h 459"/>
                <a:gd name="T8" fmla="*/ 112 w 115"/>
                <a:gd name="T9" fmla="*/ 39 h 459"/>
                <a:gd name="T10" fmla="*/ 115 w 115"/>
                <a:gd name="T11" fmla="*/ 58 h 459"/>
                <a:gd name="T12" fmla="*/ 115 w 115"/>
                <a:gd name="T13" fmla="*/ 402 h 459"/>
                <a:gd name="T14" fmla="*/ 112 w 115"/>
                <a:gd name="T15" fmla="*/ 420 h 459"/>
                <a:gd name="T16" fmla="*/ 104 w 115"/>
                <a:gd name="T17" fmla="*/ 437 h 459"/>
                <a:gd name="T18" fmla="*/ 93 w 115"/>
                <a:gd name="T19" fmla="*/ 449 h 459"/>
                <a:gd name="T20" fmla="*/ 76 w 115"/>
                <a:gd name="T21" fmla="*/ 456 h 459"/>
                <a:gd name="T22" fmla="*/ 57 w 115"/>
                <a:gd name="T23" fmla="*/ 459 h 459"/>
                <a:gd name="T24" fmla="*/ 39 w 115"/>
                <a:gd name="T25" fmla="*/ 456 h 459"/>
                <a:gd name="T26" fmla="*/ 22 w 115"/>
                <a:gd name="T27" fmla="*/ 449 h 459"/>
                <a:gd name="T28" fmla="*/ 10 w 115"/>
                <a:gd name="T29" fmla="*/ 437 h 459"/>
                <a:gd name="T30" fmla="*/ 3 w 115"/>
                <a:gd name="T31" fmla="*/ 420 h 459"/>
                <a:gd name="T32" fmla="*/ 0 w 115"/>
                <a:gd name="T33" fmla="*/ 402 h 459"/>
                <a:gd name="T34" fmla="*/ 0 w 115"/>
                <a:gd name="T35" fmla="*/ 58 h 459"/>
                <a:gd name="T36" fmla="*/ 3 w 115"/>
                <a:gd name="T37" fmla="*/ 39 h 459"/>
                <a:gd name="T38" fmla="*/ 10 w 115"/>
                <a:gd name="T39" fmla="*/ 22 h 459"/>
                <a:gd name="T40" fmla="*/ 22 w 115"/>
                <a:gd name="T41" fmla="*/ 11 h 459"/>
                <a:gd name="T42" fmla="*/ 39 w 115"/>
                <a:gd name="T43" fmla="*/ 3 h 459"/>
                <a:gd name="T44" fmla="*/ 57 w 115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9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402"/>
                  </a:lnTo>
                  <a:lnTo>
                    <a:pt x="112" y="420"/>
                  </a:lnTo>
                  <a:lnTo>
                    <a:pt x="104" y="437"/>
                  </a:lnTo>
                  <a:lnTo>
                    <a:pt x="93" y="449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9" y="456"/>
                  </a:lnTo>
                  <a:lnTo>
                    <a:pt x="22" y="449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108"/>
            <p:cNvSpPr>
              <a:spLocks/>
            </p:cNvSpPr>
            <p:nvPr/>
          </p:nvSpPr>
          <p:spPr bwMode="auto">
            <a:xfrm>
              <a:off x="7713663" y="2357438"/>
              <a:ext cx="17463" cy="73025"/>
            </a:xfrm>
            <a:custGeom>
              <a:avLst/>
              <a:gdLst>
                <a:gd name="T0" fmla="*/ 57 w 115"/>
                <a:gd name="T1" fmla="*/ 0 h 459"/>
                <a:gd name="T2" fmla="*/ 76 w 115"/>
                <a:gd name="T3" fmla="*/ 3 h 459"/>
                <a:gd name="T4" fmla="*/ 93 w 115"/>
                <a:gd name="T5" fmla="*/ 10 h 459"/>
                <a:gd name="T6" fmla="*/ 104 w 115"/>
                <a:gd name="T7" fmla="*/ 22 h 459"/>
                <a:gd name="T8" fmla="*/ 112 w 115"/>
                <a:gd name="T9" fmla="*/ 39 h 459"/>
                <a:gd name="T10" fmla="*/ 115 w 115"/>
                <a:gd name="T11" fmla="*/ 57 h 459"/>
                <a:gd name="T12" fmla="*/ 115 w 115"/>
                <a:gd name="T13" fmla="*/ 401 h 459"/>
                <a:gd name="T14" fmla="*/ 112 w 115"/>
                <a:gd name="T15" fmla="*/ 420 h 459"/>
                <a:gd name="T16" fmla="*/ 104 w 115"/>
                <a:gd name="T17" fmla="*/ 437 h 459"/>
                <a:gd name="T18" fmla="*/ 93 w 115"/>
                <a:gd name="T19" fmla="*/ 448 h 459"/>
                <a:gd name="T20" fmla="*/ 76 w 115"/>
                <a:gd name="T21" fmla="*/ 456 h 459"/>
                <a:gd name="T22" fmla="*/ 57 w 115"/>
                <a:gd name="T23" fmla="*/ 459 h 459"/>
                <a:gd name="T24" fmla="*/ 39 w 115"/>
                <a:gd name="T25" fmla="*/ 456 h 459"/>
                <a:gd name="T26" fmla="*/ 22 w 115"/>
                <a:gd name="T27" fmla="*/ 448 h 459"/>
                <a:gd name="T28" fmla="*/ 10 w 115"/>
                <a:gd name="T29" fmla="*/ 437 h 459"/>
                <a:gd name="T30" fmla="*/ 3 w 115"/>
                <a:gd name="T31" fmla="*/ 420 h 459"/>
                <a:gd name="T32" fmla="*/ 0 w 115"/>
                <a:gd name="T33" fmla="*/ 401 h 459"/>
                <a:gd name="T34" fmla="*/ 0 w 115"/>
                <a:gd name="T35" fmla="*/ 57 h 459"/>
                <a:gd name="T36" fmla="*/ 3 w 115"/>
                <a:gd name="T37" fmla="*/ 39 h 459"/>
                <a:gd name="T38" fmla="*/ 10 w 115"/>
                <a:gd name="T39" fmla="*/ 22 h 459"/>
                <a:gd name="T40" fmla="*/ 22 w 115"/>
                <a:gd name="T41" fmla="*/ 10 h 459"/>
                <a:gd name="T42" fmla="*/ 39 w 115"/>
                <a:gd name="T43" fmla="*/ 3 h 459"/>
                <a:gd name="T44" fmla="*/ 57 w 115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9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401"/>
                  </a:lnTo>
                  <a:lnTo>
                    <a:pt x="112" y="420"/>
                  </a:lnTo>
                  <a:lnTo>
                    <a:pt x="104" y="437"/>
                  </a:lnTo>
                  <a:lnTo>
                    <a:pt x="93" y="448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9" y="456"/>
                  </a:lnTo>
                  <a:lnTo>
                    <a:pt x="22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109"/>
            <p:cNvSpPr>
              <a:spLocks/>
            </p:cNvSpPr>
            <p:nvPr/>
          </p:nvSpPr>
          <p:spPr bwMode="auto">
            <a:xfrm>
              <a:off x="7258051" y="2357438"/>
              <a:ext cx="17463" cy="73025"/>
            </a:xfrm>
            <a:custGeom>
              <a:avLst/>
              <a:gdLst>
                <a:gd name="T0" fmla="*/ 58 w 115"/>
                <a:gd name="T1" fmla="*/ 0 h 459"/>
                <a:gd name="T2" fmla="*/ 76 w 115"/>
                <a:gd name="T3" fmla="*/ 3 h 459"/>
                <a:gd name="T4" fmla="*/ 93 w 115"/>
                <a:gd name="T5" fmla="*/ 10 h 459"/>
                <a:gd name="T6" fmla="*/ 105 w 115"/>
                <a:gd name="T7" fmla="*/ 22 h 459"/>
                <a:gd name="T8" fmla="*/ 112 w 115"/>
                <a:gd name="T9" fmla="*/ 39 h 459"/>
                <a:gd name="T10" fmla="*/ 115 w 115"/>
                <a:gd name="T11" fmla="*/ 57 h 459"/>
                <a:gd name="T12" fmla="*/ 115 w 115"/>
                <a:gd name="T13" fmla="*/ 401 h 459"/>
                <a:gd name="T14" fmla="*/ 112 w 115"/>
                <a:gd name="T15" fmla="*/ 420 h 459"/>
                <a:gd name="T16" fmla="*/ 105 w 115"/>
                <a:gd name="T17" fmla="*/ 437 h 459"/>
                <a:gd name="T18" fmla="*/ 93 w 115"/>
                <a:gd name="T19" fmla="*/ 448 h 459"/>
                <a:gd name="T20" fmla="*/ 76 w 115"/>
                <a:gd name="T21" fmla="*/ 456 h 459"/>
                <a:gd name="T22" fmla="*/ 58 w 115"/>
                <a:gd name="T23" fmla="*/ 459 h 459"/>
                <a:gd name="T24" fmla="*/ 39 w 115"/>
                <a:gd name="T25" fmla="*/ 456 h 459"/>
                <a:gd name="T26" fmla="*/ 22 w 115"/>
                <a:gd name="T27" fmla="*/ 448 h 459"/>
                <a:gd name="T28" fmla="*/ 11 w 115"/>
                <a:gd name="T29" fmla="*/ 437 h 459"/>
                <a:gd name="T30" fmla="*/ 3 w 115"/>
                <a:gd name="T31" fmla="*/ 420 h 459"/>
                <a:gd name="T32" fmla="*/ 0 w 115"/>
                <a:gd name="T33" fmla="*/ 401 h 459"/>
                <a:gd name="T34" fmla="*/ 0 w 115"/>
                <a:gd name="T35" fmla="*/ 57 h 459"/>
                <a:gd name="T36" fmla="*/ 3 w 115"/>
                <a:gd name="T37" fmla="*/ 39 h 459"/>
                <a:gd name="T38" fmla="*/ 11 w 115"/>
                <a:gd name="T39" fmla="*/ 22 h 459"/>
                <a:gd name="T40" fmla="*/ 22 w 115"/>
                <a:gd name="T41" fmla="*/ 10 h 459"/>
                <a:gd name="T42" fmla="*/ 39 w 115"/>
                <a:gd name="T43" fmla="*/ 3 h 459"/>
                <a:gd name="T44" fmla="*/ 58 w 115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9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401"/>
                  </a:lnTo>
                  <a:lnTo>
                    <a:pt x="112" y="420"/>
                  </a:lnTo>
                  <a:lnTo>
                    <a:pt x="105" y="437"/>
                  </a:lnTo>
                  <a:lnTo>
                    <a:pt x="93" y="448"/>
                  </a:lnTo>
                  <a:lnTo>
                    <a:pt x="76" y="456"/>
                  </a:lnTo>
                  <a:lnTo>
                    <a:pt x="58" y="459"/>
                  </a:lnTo>
                  <a:lnTo>
                    <a:pt x="39" y="456"/>
                  </a:lnTo>
                  <a:lnTo>
                    <a:pt x="22" y="448"/>
                  </a:lnTo>
                  <a:lnTo>
                    <a:pt x="11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110"/>
            <p:cNvSpPr>
              <a:spLocks/>
            </p:cNvSpPr>
            <p:nvPr/>
          </p:nvSpPr>
          <p:spPr bwMode="auto">
            <a:xfrm>
              <a:off x="7221538" y="2184400"/>
              <a:ext cx="90488" cy="19050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5 w 573"/>
                <a:gd name="T5" fmla="*/ 3 h 114"/>
                <a:gd name="T6" fmla="*/ 551 w 573"/>
                <a:gd name="T7" fmla="*/ 10 h 114"/>
                <a:gd name="T8" fmla="*/ 563 w 573"/>
                <a:gd name="T9" fmla="*/ 22 h 114"/>
                <a:gd name="T10" fmla="*/ 570 w 573"/>
                <a:gd name="T11" fmla="*/ 38 h 114"/>
                <a:gd name="T12" fmla="*/ 573 w 573"/>
                <a:gd name="T13" fmla="*/ 57 h 114"/>
                <a:gd name="T14" fmla="*/ 570 w 573"/>
                <a:gd name="T15" fmla="*/ 76 h 114"/>
                <a:gd name="T16" fmla="*/ 563 w 573"/>
                <a:gd name="T17" fmla="*/ 92 h 114"/>
                <a:gd name="T18" fmla="*/ 551 w 573"/>
                <a:gd name="T19" fmla="*/ 104 h 114"/>
                <a:gd name="T20" fmla="*/ 535 w 573"/>
                <a:gd name="T21" fmla="*/ 111 h 114"/>
                <a:gd name="T22" fmla="*/ 516 w 573"/>
                <a:gd name="T23" fmla="*/ 114 h 114"/>
                <a:gd name="T24" fmla="*/ 57 w 573"/>
                <a:gd name="T25" fmla="*/ 114 h 114"/>
                <a:gd name="T26" fmla="*/ 39 w 573"/>
                <a:gd name="T27" fmla="*/ 111 h 114"/>
                <a:gd name="T28" fmla="*/ 22 w 573"/>
                <a:gd name="T29" fmla="*/ 104 h 114"/>
                <a:gd name="T30" fmla="*/ 10 w 573"/>
                <a:gd name="T31" fmla="*/ 92 h 114"/>
                <a:gd name="T32" fmla="*/ 3 w 573"/>
                <a:gd name="T33" fmla="*/ 76 h 114"/>
                <a:gd name="T34" fmla="*/ 0 w 573"/>
                <a:gd name="T35" fmla="*/ 57 h 114"/>
                <a:gd name="T36" fmla="*/ 3 w 573"/>
                <a:gd name="T37" fmla="*/ 38 h 114"/>
                <a:gd name="T38" fmla="*/ 10 w 573"/>
                <a:gd name="T39" fmla="*/ 22 h 114"/>
                <a:gd name="T40" fmla="*/ 22 w 573"/>
                <a:gd name="T41" fmla="*/ 10 h 114"/>
                <a:gd name="T42" fmla="*/ 39 w 573"/>
                <a:gd name="T43" fmla="*/ 3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5" y="3"/>
                  </a:lnTo>
                  <a:lnTo>
                    <a:pt x="551" y="10"/>
                  </a:lnTo>
                  <a:lnTo>
                    <a:pt x="563" y="22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6"/>
                  </a:lnTo>
                  <a:lnTo>
                    <a:pt x="563" y="92"/>
                  </a:lnTo>
                  <a:lnTo>
                    <a:pt x="551" y="104"/>
                  </a:lnTo>
                  <a:lnTo>
                    <a:pt x="535" y="111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111"/>
            <p:cNvSpPr>
              <a:spLocks/>
            </p:cNvSpPr>
            <p:nvPr/>
          </p:nvSpPr>
          <p:spPr bwMode="auto">
            <a:xfrm>
              <a:off x="7677151" y="2184400"/>
              <a:ext cx="90488" cy="19050"/>
            </a:xfrm>
            <a:custGeom>
              <a:avLst/>
              <a:gdLst>
                <a:gd name="T0" fmla="*/ 57 w 573"/>
                <a:gd name="T1" fmla="*/ 0 h 114"/>
                <a:gd name="T2" fmla="*/ 516 w 573"/>
                <a:gd name="T3" fmla="*/ 0 h 114"/>
                <a:gd name="T4" fmla="*/ 534 w 573"/>
                <a:gd name="T5" fmla="*/ 3 h 114"/>
                <a:gd name="T6" fmla="*/ 551 w 573"/>
                <a:gd name="T7" fmla="*/ 10 h 114"/>
                <a:gd name="T8" fmla="*/ 563 w 573"/>
                <a:gd name="T9" fmla="*/ 22 h 114"/>
                <a:gd name="T10" fmla="*/ 570 w 573"/>
                <a:gd name="T11" fmla="*/ 38 h 114"/>
                <a:gd name="T12" fmla="*/ 573 w 573"/>
                <a:gd name="T13" fmla="*/ 57 h 114"/>
                <a:gd name="T14" fmla="*/ 570 w 573"/>
                <a:gd name="T15" fmla="*/ 76 h 114"/>
                <a:gd name="T16" fmla="*/ 563 w 573"/>
                <a:gd name="T17" fmla="*/ 92 h 114"/>
                <a:gd name="T18" fmla="*/ 551 w 573"/>
                <a:gd name="T19" fmla="*/ 104 h 114"/>
                <a:gd name="T20" fmla="*/ 534 w 573"/>
                <a:gd name="T21" fmla="*/ 111 h 114"/>
                <a:gd name="T22" fmla="*/ 516 w 573"/>
                <a:gd name="T23" fmla="*/ 114 h 114"/>
                <a:gd name="T24" fmla="*/ 57 w 573"/>
                <a:gd name="T25" fmla="*/ 114 h 114"/>
                <a:gd name="T26" fmla="*/ 38 w 573"/>
                <a:gd name="T27" fmla="*/ 111 h 114"/>
                <a:gd name="T28" fmla="*/ 22 w 573"/>
                <a:gd name="T29" fmla="*/ 104 h 114"/>
                <a:gd name="T30" fmla="*/ 10 w 573"/>
                <a:gd name="T31" fmla="*/ 92 h 114"/>
                <a:gd name="T32" fmla="*/ 3 w 573"/>
                <a:gd name="T33" fmla="*/ 76 h 114"/>
                <a:gd name="T34" fmla="*/ 0 w 573"/>
                <a:gd name="T35" fmla="*/ 57 h 114"/>
                <a:gd name="T36" fmla="*/ 3 w 573"/>
                <a:gd name="T37" fmla="*/ 38 h 114"/>
                <a:gd name="T38" fmla="*/ 10 w 573"/>
                <a:gd name="T39" fmla="*/ 22 h 114"/>
                <a:gd name="T40" fmla="*/ 22 w 573"/>
                <a:gd name="T41" fmla="*/ 10 h 114"/>
                <a:gd name="T42" fmla="*/ 38 w 573"/>
                <a:gd name="T43" fmla="*/ 3 h 114"/>
                <a:gd name="T44" fmla="*/ 57 w 5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4">
                  <a:moveTo>
                    <a:pt x="57" y="0"/>
                  </a:moveTo>
                  <a:lnTo>
                    <a:pt x="516" y="0"/>
                  </a:lnTo>
                  <a:lnTo>
                    <a:pt x="534" y="3"/>
                  </a:lnTo>
                  <a:lnTo>
                    <a:pt x="551" y="10"/>
                  </a:lnTo>
                  <a:lnTo>
                    <a:pt x="563" y="22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6"/>
                  </a:lnTo>
                  <a:lnTo>
                    <a:pt x="563" y="92"/>
                  </a:lnTo>
                  <a:lnTo>
                    <a:pt x="551" y="104"/>
                  </a:lnTo>
                  <a:lnTo>
                    <a:pt x="534" y="111"/>
                  </a:lnTo>
                  <a:lnTo>
                    <a:pt x="516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112"/>
            <p:cNvSpPr>
              <a:spLocks/>
            </p:cNvSpPr>
            <p:nvPr/>
          </p:nvSpPr>
          <p:spPr bwMode="auto">
            <a:xfrm>
              <a:off x="7485063" y="2376488"/>
              <a:ext cx="19050" cy="90488"/>
            </a:xfrm>
            <a:custGeom>
              <a:avLst/>
              <a:gdLst>
                <a:gd name="T0" fmla="*/ 57 w 114"/>
                <a:gd name="T1" fmla="*/ 0 h 573"/>
                <a:gd name="T2" fmla="*/ 76 w 114"/>
                <a:gd name="T3" fmla="*/ 3 h 573"/>
                <a:gd name="T4" fmla="*/ 92 w 114"/>
                <a:gd name="T5" fmla="*/ 10 h 573"/>
                <a:gd name="T6" fmla="*/ 104 w 114"/>
                <a:gd name="T7" fmla="*/ 22 h 573"/>
                <a:gd name="T8" fmla="*/ 111 w 114"/>
                <a:gd name="T9" fmla="*/ 38 h 573"/>
                <a:gd name="T10" fmla="*/ 114 w 114"/>
                <a:gd name="T11" fmla="*/ 57 h 573"/>
                <a:gd name="T12" fmla="*/ 114 w 114"/>
                <a:gd name="T13" fmla="*/ 516 h 573"/>
                <a:gd name="T14" fmla="*/ 111 w 114"/>
                <a:gd name="T15" fmla="*/ 534 h 573"/>
                <a:gd name="T16" fmla="*/ 104 w 114"/>
                <a:gd name="T17" fmla="*/ 551 h 573"/>
                <a:gd name="T18" fmla="*/ 92 w 114"/>
                <a:gd name="T19" fmla="*/ 563 h 573"/>
                <a:gd name="T20" fmla="*/ 76 w 114"/>
                <a:gd name="T21" fmla="*/ 570 h 573"/>
                <a:gd name="T22" fmla="*/ 57 w 114"/>
                <a:gd name="T23" fmla="*/ 573 h 573"/>
                <a:gd name="T24" fmla="*/ 38 w 114"/>
                <a:gd name="T25" fmla="*/ 570 h 573"/>
                <a:gd name="T26" fmla="*/ 22 w 114"/>
                <a:gd name="T27" fmla="*/ 563 h 573"/>
                <a:gd name="T28" fmla="*/ 10 w 114"/>
                <a:gd name="T29" fmla="*/ 551 h 573"/>
                <a:gd name="T30" fmla="*/ 3 w 114"/>
                <a:gd name="T31" fmla="*/ 534 h 573"/>
                <a:gd name="T32" fmla="*/ 0 w 114"/>
                <a:gd name="T33" fmla="*/ 516 h 573"/>
                <a:gd name="T34" fmla="*/ 0 w 114"/>
                <a:gd name="T35" fmla="*/ 57 h 573"/>
                <a:gd name="T36" fmla="*/ 3 w 114"/>
                <a:gd name="T37" fmla="*/ 38 h 573"/>
                <a:gd name="T38" fmla="*/ 10 w 114"/>
                <a:gd name="T39" fmla="*/ 22 h 573"/>
                <a:gd name="T40" fmla="*/ 22 w 114"/>
                <a:gd name="T41" fmla="*/ 10 h 573"/>
                <a:gd name="T42" fmla="*/ 38 w 114"/>
                <a:gd name="T43" fmla="*/ 3 h 573"/>
                <a:gd name="T44" fmla="*/ 57 w 114"/>
                <a:gd name="T4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573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516"/>
                  </a:lnTo>
                  <a:lnTo>
                    <a:pt x="111" y="534"/>
                  </a:lnTo>
                  <a:lnTo>
                    <a:pt x="104" y="551"/>
                  </a:lnTo>
                  <a:lnTo>
                    <a:pt x="92" y="563"/>
                  </a:lnTo>
                  <a:lnTo>
                    <a:pt x="76" y="570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0" y="551"/>
                  </a:lnTo>
                  <a:lnTo>
                    <a:pt x="3" y="534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113"/>
            <p:cNvSpPr>
              <a:spLocks/>
            </p:cNvSpPr>
            <p:nvPr/>
          </p:nvSpPr>
          <p:spPr bwMode="auto">
            <a:xfrm>
              <a:off x="7485063" y="1920875"/>
              <a:ext cx="19050" cy="90488"/>
            </a:xfrm>
            <a:custGeom>
              <a:avLst/>
              <a:gdLst>
                <a:gd name="T0" fmla="*/ 57 w 114"/>
                <a:gd name="T1" fmla="*/ 0 h 573"/>
                <a:gd name="T2" fmla="*/ 76 w 114"/>
                <a:gd name="T3" fmla="*/ 3 h 573"/>
                <a:gd name="T4" fmla="*/ 92 w 114"/>
                <a:gd name="T5" fmla="*/ 10 h 573"/>
                <a:gd name="T6" fmla="*/ 104 w 114"/>
                <a:gd name="T7" fmla="*/ 22 h 573"/>
                <a:gd name="T8" fmla="*/ 111 w 114"/>
                <a:gd name="T9" fmla="*/ 39 h 573"/>
                <a:gd name="T10" fmla="*/ 114 w 114"/>
                <a:gd name="T11" fmla="*/ 57 h 573"/>
                <a:gd name="T12" fmla="*/ 114 w 114"/>
                <a:gd name="T13" fmla="*/ 516 h 573"/>
                <a:gd name="T14" fmla="*/ 111 w 114"/>
                <a:gd name="T15" fmla="*/ 535 h 573"/>
                <a:gd name="T16" fmla="*/ 104 w 114"/>
                <a:gd name="T17" fmla="*/ 551 h 573"/>
                <a:gd name="T18" fmla="*/ 92 w 114"/>
                <a:gd name="T19" fmla="*/ 563 h 573"/>
                <a:gd name="T20" fmla="*/ 76 w 114"/>
                <a:gd name="T21" fmla="*/ 570 h 573"/>
                <a:gd name="T22" fmla="*/ 57 w 114"/>
                <a:gd name="T23" fmla="*/ 573 h 573"/>
                <a:gd name="T24" fmla="*/ 38 w 114"/>
                <a:gd name="T25" fmla="*/ 570 h 573"/>
                <a:gd name="T26" fmla="*/ 22 w 114"/>
                <a:gd name="T27" fmla="*/ 563 h 573"/>
                <a:gd name="T28" fmla="*/ 10 w 114"/>
                <a:gd name="T29" fmla="*/ 551 h 573"/>
                <a:gd name="T30" fmla="*/ 3 w 114"/>
                <a:gd name="T31" fmla="*/ 535 h 573"/>
                <a:gd name="T32" fmla="*/ 0 w 114"/>
                <a:gd name="T33" fmla="*/ 516 h 573"/>
                <a:gd name="T34" fmla="*/ 0 w 114"/>
                <a:gd name="T35" fmla="*/ 57 h 573"/>
                <a:gd name="T36" fmla="*/ 3 w 114"/>
                <a:gd name="T37" fmla="*/ 39 h 573"/>
                <a:gd name="T38" fmla="*/ 10 w 114"/>
                <a:gd name="T39" fmla="*/ 22 h 573"/>
                <a:gd name="T40" fmla="*/ 22 w 114"/>
                <a:gd name="T41" fmla="*/ 10 h 573"/>
                <a:gd name="T42" fmla="*/ 38 w 114"/>
                <a:gd name="T43" fmla="*/ 3 h 573"/>
                <a:gd name="T44" fmla="*/ 57 w 114"/>
                <a:gd name="T4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573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516"/>
                  </a:lnTo>
                  <a:lnTo>
                    <a:pt x="111" y="535"/>
                  </a:lnTo>
                  <a:lnTo>
                    <a:pt x="104" y="551"/>
                  </a:lnTo>
                  <a:lnTo>
                    <a:pt x="92" y="563"/>
                  </a:lnTo>
                  <a:lnTo>
                    <a:pt x="76" y="570"/>
                  </a:lnTo>
                  <a:lnTo>
                    <a:pt x="57" y="573"/>
                  </a:lnTo>
                  <a:lnTo>
                    <a:pt x="38" y="570"/>
                  </a:lnTo>
                  <a:lnTo>
                    <a:pt x="22" y="563"/>
                  </a:lnTo>
                  <a:lnTo>
                    <a:pt x="10" y="551"/>
                  </a:lnTo>
                  <a:lnTo>
                    <a:pt x="3" y="535"/>
                  </a:lnTo>
                  <a:lnTo>
                    <a:pt x="0" y="51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114"/>
            <p:cNvSpPr>
              <a:spLocks/>
            </p:cNvSpPr>
            <p:nvPr/>
          </p:nvSpPr>
          <p:spPr bwMode="auto">
            <a:xfrm>
              <a:off x="7421563" y="2184400"/>
              <a:ext cx="146050" cy="19050"/>
            </a:xfrm>
            <a:custGeom>
              <a:avLst/>
              <a:gdLst>
                <a:gd name="T0" fmla="*/ 58 w 918"/>
                <a:gd name="T1" fmla="*/ 0 h 114"/>
                <a:gd name="T2" fmla="*/ 860 w 918"/>
                <a:gd name="T3" fmla="*/ 0 h 114"/>
                <a:gd name="T4" fmla="*/ 879 w 918"/>
                <a:gd name="T5" fmla="*/ 3 h 114"/>
                <a:gd name="T6" fmla="*/ 896 w 918"/>
                <a:gd name="T7" fmla="*/ 10 h 114"/>
                <a:gd name="T8" fmla="*/ 907 w 918"/>
                <a:gd name="T9" fmla="*/ 22 h 114"/>
                <a:gd name="T10" fmla="*/ 915 w 918"/>
                <a:gd name="T11" fmla="*/ 38 h 114"/>
                <a:gd name="T12" fmla="*/ 918 w 918"/>
                <a:gd name="T13" fmla="*/ 57 h 114"/>
                <a:gd name="T14" fmla="*/ 915 w 918"/>
                <a:gd name="T15" fmla="*/ 76 h 114"/>
                <a:gd name="T16" fmla="*/ 907 w 918"/>
                <a:gd name="T17" fmla="*/ 92 h 114"/>
                <a:gd name="T18" fmla="*/ 896 w 918"/>
                <a:gd name="T19" fmla="*/ 104 h 114"/>
                <a:gd name="T20" fmla="*/ 879 w 918"/>
                <a:gd name="T21" fmla="*/ 111 h 114"/>
                <a:gd name="T22" fmla="*/ 860 w 918"/>
                <a:gd name="T23" fmla="*/ 114 h 114"/>
                <a:gd name="T24" fmla="*/ 58 w 918"/>
                <a:gd name="T25" fmla="*/ 114 h 114"/>
                <a:gd name="T26" fmla="*/ 39 w 918"/>
                <a:gd name="T27" fmla="*/ 111 h 114"/>
                <a:gd name="T28" fmla="*/ 22 w 918"/>
                <a:gd name="T29" fmla="*/ 104 h 114"/>
                <a:gd name="T30" fmla="*/ 11 w 918"/>
                <a:gd name="T31" fmla="*/ 92 h 114"/>
                <a:gd name="T32" fmla="*/ 3 w 918"/>
                <a:gd name="T33" fmla="*/ 76 h 114"/>
                <a:gd name="T34" fmla="*/ 0 w 918"/>
                <a:gd name="T35" fmla="*/ 57 h 114"/>
                <a:gd name="T36" fmla="*/ 3 w 918"/>
                <a:gd name="T37" fmla="*/ 38 h 114"/>
                <a:gd name="T38" fmla="*/ 11 w 918"/>
                <a:gd name="T39" fmla="*/ 22 h 114"/>
                <a:gd name="T40" fmla="*/ 22 w 918"/>
                <a:gd name="T41" fmla="*/ 10 h 114"/>
                <a:gd name="T42" fmla="*/ 39 w 918"/>
                <a:gd name="T43" fmla="*/ 3 h 114"/>
                <a:gd name="T44" fmla="*/ 58 w 91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8" h="114">
                  <a:moveTo>
                    <a:pt x="58" y="0"/>
                  </a:moveTo>
                  <a:lnTo>
                    <a:pt x="860" y="0"/>
                  </a:lnTo>
                  <a:lnTo>
                    <a:pt x="879" y="3"/>
                  </a:lnTo>
                  <a:lnTo>
                    <a:pt x="896" y="10"/>
                  </a:lnTo>
                  <a:lnTo>
                    <a:pt x="907" y="22"/>
                  </a:lnTo>
                  <a:lnTo>
                    <a:pt x="915" y="38"/>
                  </a:lnTo>
                  <a:lnTo>
                    <a:pt x="918" y="57"/>
                  </a:lnTo>
                  <a:lnTo>
                    <a:pt x="915" y="76"/>
                  </a:lnTo>
                  <a:lnTo>
                    <a:pt x="907" y="92"/>
                  </a:lnTo>
                  <a:lnTo>
                    <a:pt x="896" y="104"/>
                  </a:lnTo>
                  <a:lnTo>
                    <a:pt x="879" y="111"/>
                  </a:lnTo>
                  <a:lnTo>
                    <a:pt x="860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115"/>
            <p:cNvSpPr>
              <a:spLocks/>
            </p:cNvSpPr>
            <p:nvPr/>
          </p:nvSpPr>
          <p:spPr bwMode="auto">
            <a:xfrm>
              <a:off x="7485063" y="2120900"/>
              <a:ext cx="19050" cy="146050"/>
            </a:xfrm>
            <a:custGeom>
              <a:avLst/>
              <a:gdLst>
                <a:gd name="T0" fmla="*/ 57 w 114"/>
                <a:gd name="T1" fmla="*/ 0 h 918"/>
                <a:gd name="T2" fmla="*/ 76 w 114"/>
                <a:gd name="T3" fmla="*/ 3 h 918"/>
                <a:gd name="T4" fmla="*/ 92 w 114"/>
                <a:gd name="T5" fmla="*/ 11 h 918"/>
                <a:gd name="T6" fmla="*/ 104 w 114"/>
                <a:gd name="T7" fmla="*/ 22 h 918"/>
                <a:gd name="T8" fmla="*/ 111 w 114"/>
                <a:gd name="T9" fmla="*/ 39 h 918"/>
                <a:gd name="T10" fmla="*/ 114 w 114"/>
                <a:gd name="T11" fmla="*/ 58 h 918"/>
                <a:gd name="T12" fmla="*/ 114 w 114"/>
                <a:gd name="T13" fmla="*/ 860 h 918"/>
                <a:gd name="T14" fmla="*/ 111 w 114"/>
                <a:gd name="T15" fmla="*/ 879 h 918"/>
                <a:gd name="T16" fmla="*/ 104 w 114"/>
                <a:gd name="T17" fmla="*/ 896 h 918"/>
                <a:gd name="T18" fmla="*/ 92 w 114"/>
                <a:gd name="T19" fmla="*/ 907 h 918"/>
                <a:gd name="T20" fmla="*/ 76 w 114"/>
                <a:gd name="T21" fmla="*/ 915 h 918"/>
                <a:gd name="T22" fmla="*/ 57 w 114"/>
                <a:gd name="T23" fmla="*/ 918 h 918"/>
                <a:gd name="T24" fmla="*/ 38 w 114"/>
                <a:gd name="T25" fmla="*/ 915 h 918"/>
                <a:gd name="T26" fmla="*/ 22 w 114"/>
                <a:gd name="T27" fmla="*/ 907 h 918"/>
                <a:gd name="T28" fmla="*/ 10 w 114"/>
                <a:gd name="T29" fmla="*/ 896 h 918"/>
                <a:gd name="T30" fmla="*/ 3 w 114"/>
                <a:gd name="T31" fmla="*/ 879 h 918"/>
                <a:gd name="T32" fmla="*/ 0 w 114"/>
                <a:gd name="T33" fmla="*/ 860 h 918"/>
                <a:gd name="T34" fmla="*/ 0 w 114"/>
                <a:gd name="T35" fmla="*/ 58 h 918"/>
                <a:gd name="T36" fmla="*/ 3 w 114"/>
                <a:gd name="T37" fmla="*/ 39 h 918"/>
                <a:gd name="T38" fmla="*/ 10 w 114"/>
                <a:gd name="T39" fmla="*/ 22 h 918"/>
                <a:gd name="T40" fmla="*/ 22 w 114"/>
                <a:gd name="T41" fmla="*/ 11 h 918"/>
                <a:gd name="T42" fmla="*/ 38 w 114"/>
                <a:gd name="T43" fmla="*/ 3 h 918"/>
                <a:gd name="T44" fmla="*/ 57 w 114"/>
                <a:gd name="T4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918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860"/>
                  </a:lnTo>
                  <a:lnTo>
                    <a:pt x="111" y="879"/>
                  </a:lnTo>
                  <a:lnTo>
                    <a:pt x="104" y="896"/>
                  </a:lnTo>
                  <a:lnTo>
                    <a:pt x="92" y="907"/>
                  </a:lnTo>
                  <a:lnTo>
                    <a:pt x="76" y="915"/>
                  </a:lnTo>
                  <a:lnTo>
                    <a:pt x="57" y="918"/>
                  </a:lnTo>
                  <a:lnTo>
                    <a:pt x="38" y="915"/>
                  </a:lnTo>
                  <a:lnTo>
                    <a:pt x="22" y="907"/>
                  </a:lnTo>
                  <a:lnTo>
                    <a:pt x="10" y="896"/>
                  </a:lnTo>
                  <a:lnTo>
                    <a:pt x="3" y="879"/>
                  </a:lnTo>
                  <a:lnTo>
                    <a:pt x="0" y="86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6" name="Group 995"/>
          <p:cNvGrpSpPr/>
          <p:nvPr/>
        </p:nvGrpSpPr>
        <p:grpSpPr>
          <a:xfrm>
            <a:off x="6286070" y="1921045"/>
            <a:ext cx="546101" cy="546101"/>
            <a:chOff x="6286500" y="1920875"/>
            <a:chExt cx="546101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9" name="Freeform 120"/>
            <p:cNvSpPr>
              <a:spLocks/>
            </p:cNvSpPr>
            <p:nvPr/>
          </p:nvSpPr>
          <p:spPr bwMode="auto">
            <a:xfrm>
              <a:off x="6550025" y="2449513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5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9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121"/>
            <p:cNvSpPr>
              <a:spLocks/>
            </p:cNvSpPr>
            <p:nvPr/>
          </p:nvSpPr>
          <p:spPr bwMode="auto">
            <a:xfrm>
              <a:off x="6550025" y="1920875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122"/>
            <p:cNvSpPr>
              <a:spLocks/>
            </p:cNvSpPr>
            <p:nvPr/>
          </p:nvSpPr>
          <p:spPr bwMode="auto">
            <a:xfrm>
              <a:off x="6815138" y="2184400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123"/>
            <p:cNvSpPr>
              <a:spLocks/>
            </p:cNvSpPr>
            <p:nvPr/>
          </p:nvSpPr>
          <p:spPr bwMode="auto">
            <a:xfrm>
              <a:off x="6286500" y="2184400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124"/>
            <p:cNvSpPr>
              <a:spLocks/>
            </p:cNvSpPr>
            <p:nvPr/>
          </p:nvSpPr>
          <p:spPr bwMode="auto">
            <a:xfrm>
              <a:off x="6759575" y="2449513"/>
              <a:ext cx="73025" cy="17463"/>
            </a:xfrm>
            <a:custGeom>
              <a:avLst/>
              <a:gdLst>
                <a:gd name="T0" fmla="*/ 58 w 459"/>
                <a:gd name="T1" fmla="*/ 0 h 115"/>
                <a:gd name="T2" fmla="*/ 402 w 459"/>
                <a:gd name="T3" fmla="*/ 0 h 115"/>
                <a:gd name="T4" fmla="*/ 420 w 459"/>
                <a:gd name="T5" fmla="*/ 3 h 115"/>
                <a:gd name="T6" fmla="*/ 437 w 459"/>
                <a:gd name="T7" fmla="*/ 11 h 115"/>
                <a:gd name="T8" fmla="*/ 449 w 459"/>
                <a:gd name="T9" fmla="*/ 22 h 115"/>
                <a:gd name="T10" fmla="*/ 456 w 459"/>
                <a:gd name="T11" fmla="*/ 39 h 115"/>
                <a:gd name="T12" fmla="*/ 459 w 459"/>
                <a:gd name="T13" fmla="*/ 58 h 115"/>
                <a:gd name="T14" fmla="*/ 456 w 459"/>
                <a:gd name="T15" fmla="*/ 76 h 115"/>
                <a:gd name="T16" fmla="*/ 449 w 459"/>
                <a:gd name="T17" fmla="*/ 93 h 115"/>
                <a:gd name="T18" fmla="*/ 437 w 459"/>
                <a:gd name="T19" fmla="*/ 105 h 115"/>
                <a:gd name="T20" fmla="*/ 420 w 459"/>
                <a:gd name="T21" fmla="*/ 112 h 115"/>
                <a:gd name="T22" fmla="*/ 402 w 459"/>
                <a:gd name="T23" fmla="*/ 115 h 115"/>
                <a:gd name="T24" fmla="*/ 58 w 459"/>
                <a:gd name="T25" fmla="*/ 115 h 115"/>
                <a:gd name="T26" fmla="*/ 39 w 459"/>
                <a:gd name="T27" fmla="*/ 112 h 115"/>
                <a:gd name="T28" fmla="*/ 22 w 459"/>
                <a:gd name="T29" fmla="*/ 105 h 115"/>
                <a:gd name="T30" fmla="*/ 11 w 459"/>
                <a:gd name="T31" fmla="*/ 93 h 115"/>
                <a:gd name="T32" fmla="*/ 3 w 459"/>
                <a:gd name="T33" fmla="*/ 76 h 115"/>
                <a:gd name="T34" fmla="*/ 0 w 459"/>
                <a:gd name="T35" fmla="*/ 58 h 115"/>
                <a:gd name="T36" fmla="*/ 3 w 459"/>
                <a:gd name="T37" fmla="*/ 39 h 115"/>
                <a:gd name="T38" fmla="*/ 11 w 459"/>
                <a:gd name="T39" fmla="*/ 22 h 115"/>
                <a:gd name="T40" fmla="*/ 22 w 459"/>
                <a:gd name="T41" fmla="*/ 11 h 115"/>
                <a:gd name="T42" fmla="*/ 39 w 459"/>
                <a:gd name="T43" fmla="*/ 3 h 115"/>
                <a:gd name="T44" fmla="*/ 58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1"/>
                  </a:lnTo>
                  <a:lnTo>
                    <a:pt x="449" y="22"/>
                  </a:lnTo>
                  <a:lnTo>
                    <a:pt x="456" y="39"/>
                  </a:lnTo>
                  <a:lnTo>
                    <a:pt x="459" y="58"/>
                  </a:lnTo>
                  <a:lnTo>
                    <a:pt x="456" y="76"/>
                  </a:lnTo>
                  <a:lnTo>
                    <a:pt x="449" y="93"/>
                  </a:lnTo>
                  <a:lnTo>
                    <a:pt x="437" y="105"/>
                  </a:lnTo>
                  <a:lnTo>
                    <a:pt x="420" y="112"/>
                  </a:lnTo>
                  <a:lnTo>
                    <a:pt x="402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125"/>
            <p:cNvSpPr>
              <a:spLocks/>
            </p:cNvSpPr>
            <p:nvPr/>
          </p:nvSpPr>
          <p:spPr bwMode="auto">
            <a:xfrm>
              <a:off x="6759575" y="1920875"/>
              <a:ext cx="73025" cy="17463"/>
            </a:xfrm>
            <a:custGeom>
              <a:avLst/>
              <a:gdLst>
                <a:gd name="T0" fmla="*/ 58 w 459"/>
                <a:gd name="T1" fmla="*/ 0 h 115"/>
                <a:gd name="T2" fmla="*/ 402 w 459"/>
                <a:gd name="T3" fmla="*/ 0 h 115"/>
                <a:gd name="T4" fmla="*/ 420 w 459"/>
                <a:gd name="T5" fmla="*/ 3 h 115"/>
                <a:gd name="T6" fmla="*/ 437 w 459"/>
                <a:gd name="T7" fmla="*/ 10 h 115"/>
                <a:gd name="T8" fmla="*/ 449 w 459"/>
                <a:gd name="T9" fmla="*/ 22 h 115"/>
                <a:gd name="T10" fmla="*/ 456 w 459"/>
                <a:gd name="T11" fmla="*/ 39 h 115"/>
                <a:gd name="T12" fmla="*/ 459 w 459"/>
                <a:gd name="T13" fmla="*/ 57 h 115"/>
                <a:gd name="T14" fmla="*/ 456 w 459"/>
                <a:gd name="T15" fmla="*/ 76 h 115"/>
                <a:gd name="T16" fmla="*/ 449 w 459"/>
                <a:gd name="T17" fmla="*/ 93 h 115"/>
                <a:gd name="T18" fmla="*/ 437 w 459"/>
                <a:gd name="T19" fmla="*/ 104 h 115"/>
                <a:gd name="T20" fmla="*/ 420 w 459"/>
                <a:gd name="T21" fmla="*/ 112 h 115"/>
                <a:gd name="T22" fmla="*/ 402 w 459"/>
                <a:gd name="T23" fmla="*/ 115 h 115"/>
                <a:gd name="T24" fmla="*/ 58 w 459"/>
                <a:gd name="T25" fmla="*/ 115 h 115"/>
                <a:gd name="T26" fmla="*/ 39 w 459"/>
                <a:gd name="T27" fmla="*/ 112 h 115"/>
                <a:gd name="T28" fmla="*/ 22 w 459"/>
                <a:gd name="T29" fmla="*/ 104 h 115"/>
                <a:gd name="T30" fmla="*/ 11 w 459"/>
                <a:gd name="T31" fmla="*/ 93 h 115"/>
                <a:gd name="T32" fmla="*/ 3 w 459"/>
                <a:gd name="T33" fmla="*/ 76 h 115"/>
                <a:gd name="T34" fmla="*/ 0 w 459"/>
                <a:gd name="T35" fmla="*/ 57 h 115"/>
                <a:gd name="T36" fmla="*/ 3 w 459"/>
                <a:gd name="T37" fmla="*/ 39 h 115"/>
                <a:gd name="T38" fmla="*/ 11 w 459"/>
                <a:gd name="T39" fmla="*/ 22 h 115"/>
                <a:gd name="T40" fmla="*/ 22 w 459"/>
                <a:gd name="T41" fmla="*/ 10 h 115"/>
                <a:gd name="T42" fmla="*/ 39 w 459"/>
                <a:gd name="T43" fmla="*/ 3 h 115"/>
                <a:gd name="T44" fmla="*/ 58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8" y="0"/>
                  </a:moveTo>
                  <a:lnTo>
                    <a:pt x="402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9" y="22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9" y="93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2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126"/>
            <p:cNvSpPr>
              <a:spLocks/>
            </p:cNvSpPr>
            <p:nvPr/>
          </p:nvSpPr>
          <p:spPr bwMode="auto">
            <a:xfrm>
              <a:off x="6286500" y="2449513"/>
              <a:ext cx="73025" cy="17463"/>
            </a:xfrm>
            <a:custGeom>
              <a:avLst/>
              <a:gdLst>
                <a:gd name="T0" fmla="*/ 57 w 459"/>
                <a:gd name="T1" fmla="*/ 0 h 115"/>
                <a:gd name="T2" fmla="*/ 401 w 459"/>
                <a:gd name="T3" fmla="*/ 0 h 115"/>
                <a:gd name="T4" fmla="*/ 420 w 459"/>
                <a:gd name="T5" fmla="*/ 3 h 115"/>
                <a:gd name="T6" fmla="*/ 437 w 459"/>
                <a:gd name="T7" fmla="*/ 11 h 115"/>
                <a:gd name="T8" fmla="*/ 448 w 459"/>
                <a:gd name="T9" fmla="*/ 22 h 115"/>
                <a:gd name="T10" fmla="*/ 456 w 459"/>
                <a:gd name="T11" fmla="*/ 39 h 115"/>
                <a:gd name="T12" fmla="*/ 459 w 459"/>
                <a:gd name="T13" fmla="*/ 58 h 115"/>
                <a:gd name="T14" fmla="*/ 456 w 459"/>
                <a:gd name="T15" fmla="*/ 76 h 115"/>
                <a:gd name="T16" fmla="*/ 448 w 459"/>
                <a:gd name="T17" fmla="*/ 93 h 115"/>
                <a:gd name="T18" fmla="*/ 437 w 459"/>
                <a:gd name="T19" fmla="*/ 105 h 115"/>
                <a:gd name="T20" fmla="*/ 420 w 459"/>
                <a:gd name="T21" fmla="*/ 112 h 115"/>
                <a:gd name="T22" fmla="*/ 401 w 459"/>
                <a:gd name="T23" fmla="*/ 115 h 115"/>
                <a:gd name="T24" fmla="*/ 57 w 459"/>
                <a:gd name="T25" fmla="*/ 115 h 115"/>
                <a:gd name="T26" fmla="*/ 39 w 459"/>
                <a:gd name="T27" fmla="*/ 112 h 115"/>
                <a:gd name="T28" fmla="*/ 22 w 459"/>
                <a:gd name="T29" fmla="*/ 105 h 115"/>
                <a:gd name="T30" fmla="*/ 10 w 459"/>
                <a:gd name="T31" fmla="*/ 93 h 115"/>
                <a:gd name="T32" fmla="*/ 3 w 459"/>
                <a:gd name="T33" fmla="*/ 76 h 115"/>
                <a:gd name="T34" fmla="*/ 0 w 459"/>
                <a:gd name="T35" fmla="*/ 58 h 115"/>
                <a:gd name="T36" fmla="*/ 3 w 459"/>
                <a:gd name="T37" fmla="*/ 39 h 115"/>
                <a:gd name="T38" fmla="*/ 10 w 459"/>
                <a:gd name="T39" fmla="*/ 22 h 115"/>
                <a:gd name="T40" fmla="*/ 22 w 459"/>
                <a:gd name="T41" fmla="*/ 11 h 115"/>
                <a:gd name="T42" fmla="*/ 39 w 459"/>
                <a:gd name="T43" fmla="*/ 3 h 115"/>
                <a:gd name="T44" fmla="*/ 57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7" y="11"/>
                  </a:lnTo>
                  <a:lnTo>
                    <a:pt x="448" y="22"/>
                  </a:lnTo>
                  <a:lnTo>
                    <a:pt x="456" y="39"/>
                  </a:lnTo>
                  <a:lnTo>
                    <a:pt x="459" y="58"/>
                  </a:lnTo>
                  <a:lnTo>
                    <a:pt x="456" y="76"/>
                  </a:lnTo>
                  <a:lnTo>
                    <a:pt x="448" y="93"/>
                  </a:lnTo>
                  <a:lnTo>
                    <a:pt x="437" y="105"/>
                  </a:lnTo>
                  <a:lnTo>
                    <a:pt x="420" y="112"/>
                  </a:lnTo>
                  <a:lnTo>
                    <a:pt x="401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127"/>
            <p:cNvSpPr>
              <a:spLocks/>
            </p:cNvSpPr>
            <p:nvPr/>
          </p:nvSpPr>
          <p:spPr bwMode="auto">
            <a:xfrm>
              <a:off x="6286500" y="1920875"/>
              <a:ext cx="73025" cy="17463"/>
            </a:xfrm>
            <a:custGeom>
              <a:avLst/>
              <a:gdLst>
                <a:gd name="T0" fmla="*/ 57 w 459"/>
                <a:gd name="T1" fmla="*/ 0 h 115"/>
                <a:gd name="T2" fmla="*/ 401 w 459"/>
                <a:gd name="T3" fmla="*/ 0 h 115"/>
                <a:gd name="T4" fmla="*/ 420 w 459"/>
                <a:gd name="T5" fmla="*/ 3 h 115"/>
                <a:gd name="T6" fmla="*/ 437 w 459"/>
                <a:gd name="T7" fmla="*/ 10 h 115"/>
                <a:gd name="T8" fmla="*/ 448 w 459"/>
                <a:gd name="T9" fmla="*/ 22 h 115"/>
                <a:gd name="T10" fmla="*/ 456 w 459"/>
                <a:gd name="T11" fmla="*/ 39 h 115"/>
                <a:gd name="T12" fmla="*/ 459 w 459"/>
                <a:gd name="T13" fmla="*/ 57 h 115"/>
                <a:gd name="T14" fmla="*/ 456 w 459"/>
                <a:gd name="T15" fmla="*/ 76 h 115"/>
                <a:gd name="T16" fmla="*/ 448 w 459"/>
                <a:gd name="T17" fmla="*/ 93 h 115"/>
                <a:gd name="T18" fmla="*/ 437 w 459"/>
                <a:gd name="T19" fmla="*/ 104 h 115"/>
                <a:gd name="T20" fmla="*/ 420 w 459"/>
                <a:gd name="T21" fmla="*/ 112 h 115"/>
                <a:gd name="T22" fmla="*/ 401 w 459"/>
                <a:gd name="T23" fmla="*/ 115 h 115"/>
                <a:gd name="T24" fmla="*/ 57 w 459"/>
                <a:gd name="T25" fmla="*/ 115 h 115"/>
                <a:gd name="T26" fmla="*/ 39 w 459"/>
                <a:gd name="T27" fmla="*/ 112 h 115"/>
                <a:gd name="T28" fmla="*/ 22 w 459"/>
                <a:gd name="T29" fmla="*/ 104 h 115"/>
                <a:gd name="T30" fmla="*/ 10 w 459"/>
                <a:gd name="T31" fmla="*/ 93 h 115"/>
                <a:gd name="T32" fmla="*/ 3 w 459"/>
                <a:gd name="T33" fmla="*/ 76 h 115"/>
                <a:gd name="T34" fmla="*/ 0 w 459"/>
                <a:gd name="T35" fmla="*/ 57 h 115"/>
                <a:gd name="T36" fmla="*/ 3 w 459"/>
                <a:gd name="T37" fmla="*/ 39 h 115"/>
                <a:gd name="T38" fmla="*/ 10 w 459"/>
                <a:gd name="T39" fmla="*/ 22 h 115"/>
                <a:gd name="T40" fmla="*/ 22 w 459"/>
                <a:gd name="T41" fmla="*/ 10 h 115"/>
                <a:gd name="T42" fmla="*/ 39 w 459"/>
                <a:gd name="T43" fmla="*/ 3 h 115"/>
                <a:gd name="T44" fmla="*/ 57 w 45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9" h="115">
                  <a:moveTo>
                    <a:pt x="57" y="0"/>
                  </a:moveTo>
                  <a:lnTo>
                    <a:pt x="401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8" y="22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8" y="93"/>
                  </a:lnTo>
                  <a:lnTo>
                    <a:pt x="437" y="104"/>
                  </a:lnTo>
                  <a:lnTo>
                    <a:pt x="420" y="112"/>
                  </a:lnTo>
                  <a:lnTo>
                    <a:pt x="401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128"/>
            <p:cNvSpPr>
              <a:spLocks/>
            </p:cNvSpPr>
            <p:nvPr/>
          </p:nvSpPr>
          <p:spPr bwMode="auto">
            <a:xfrm>
              <a:off x="6286500" y="1920875"/>
              <a:ext cx="17463" cy="73025"/>
            </a:xfrm>
            <a:custGeom>
              <a:avLst/>
              <a:gdLst>
                <a:gd name="T0" fmla="*/ 57 w 115"/>
                <a:gd name="T1" fmla="*/ 0 h 459"/>
                <a:gd name="T2" fmla="*/ 76 w 115"/>
                <a:gd name="T3" fmla="*/ 3 h 459"/>
                <a:gd name="T4" fmla="*/ 93 w 115"/>
                <a:gd name="T5" fmla="*/ 10 h 459"/>
                <a:gd name="T6" fmla="*/ 104 w 115"/>
                <a:gd name="T7" fmla="*/ 22 h 459"/>
                <a:gd name="T8" fmla="*/ 112 w 115"/>
                <a:gd name="T9" fmla="*/ 39 h 459"/>
                <a:gd name="T10" fmla="*/ 115 w 115"/>
                <a:gd name="T11" fmla="*/ 57 h 459"/>
                <a:gd name="T12" fmla="*/ 115 w 115"/>
                <a:gd name="T13" fmla="*/ 401 h 459"/>
                <a:gd name="T14" fmla="*/ 112 w 115"/>
                <a:gd name="T15" fmla="*/ 420 h 459"/>
                <a:gd name="T16" fmla="*/ 104 w 115"/>
                <a:gd name="T17" fmla="*/ 437 h 459"/>
                <a:gd name="T18" fmla="*/ 93 w 115"/>
                <a:gd name="T19" fmla="*/ 448 h 459"/>
                <a:gd name="T20" fmla="*/ 76 w 115"/>
                <a:gd name="T21" fmla="*/ 456 h 459"/>
                <a:gd name="T22" fmla="*/ 57 w 115"/>
                <a:gd name="T23" fmla="*/ 459 h 459"/>
                <a:gd name="T24" fmla="*/ 39 w 115"/>
                <a:gd name="T25" fmla="*/ 456 h 459"/>
                <a:gd name="T26" fmla="*/ 22 w 115"/>
                <a:gd name="T27" fmla="*/ 448 h 459"/>
                <a:gd name="T28" fmla="*/ 10 w 115"/>
                <a:gd name="T29" fmla="*/ 437 h 459"/>
                <a:gd name="T30" fmla="*/ 3 w 115"/>
                <a:gd name="T31" fmla="*/ 420 h 459"/>
                <a:gd name="T32" fmla="*/ 0 w 115"/>
                <a:gd name="T33" fmla="*/ 401 h 459"/>
                <a:gd name="T34" fmla="*/ 0 w 115"/>
                <a:gd name="T35" fmla="*/ 57 h 459"/>
                <a:gd name="T36" fmla="*/ 3 w 115"/>
                <a:gd name="T37" fmla="*/ 39 h 459"/>
                <a:gd name="T38" fmla="*/ 10 w 115"/>
                <a:gd name="T39" fmla="*/ 22 h 459"/>
                <a:gd name="T40" fmla="*/ 22 w 115"/>
                <a:gd name="T41" fmla="*/ 10 h 459"/>
                <a:gd name="T42" fmla="*/ 39 w 115"/>
                <a:gd name="T43" fmla="*/ 3 h 459"/>
                <a:gd name="T44" fmla="*/ 57 w 115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9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401"/>
                  </a:lnTo>
                  <a:lnTo>
                    <a:pt x="112" y="420"/>
                  </a:lnTo>
                  <a:lnTo>
                    <a:pt x="104" y="437"/>
                  </a:lnTo>
                  <a:lnTo>
                    <a:pt x="93" y="448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9" y="456"/>
                  </a:lnTo>
                  <a:lnTo>
                    <a:pt x="22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129"/>
            <p:cNvSpPr>
              <a:spLocks/>
            </p:cNvSpPr>
            <p:nvPr/>
          </p:nvSpPr>
          <p:spPr bwMode="auto">
            <a:xfrm>
              <a:off x="6815138" y="1920875"/>
              <a:ext cx="17463" cy="73025"/>
            </a:xfrm>
            <a:custGeom>
              <a:avLst/>
              <a:gdLst>
                <a:gd name="T0" fmla="*/ 58 w 115"/>
                <a:gd name="T1" fmla="*/ 0 h 459"/>
                <a:gd name="T2" fmla="*/ 76 w 115"/>
                <a:gd name="T3" fmla="*/ 3 h 459"/>
                <a:gd name="T4" fmla="*/ 93 w 115"/>
                <a:gd name="T5" fmla="*/ 10 h 459"/>
                <a:gd name="T6" fmla="*/ 105 w 115"/>
                <a:gd name="T7" fmla="*/ 22 h 459"/>
                <a:gd name="T8" fmla="*/ 112 w 115"/>
                <a:gd name="T9" fmla="*/ 39 h 459"/>
                <a:gd name="T10" fmla="*/ 115 w 115"/>
                <a:gd name="T11" fmla="*/ 57 h 459"/>
                <a:gd name="T12" fmla="*/ 115 w 115"/>
                <a:gd name="T13" fmla="*/ 401 h 459"/>
                <a:gd name="T14" fmla="*/ 112 w 115"/>
                <a:gd name="T15" fmla="*/ 420 h 459"/>
                <a:gd name="T16" fmla="*/ 105 w 115"/>
                <a:gd name="T17" fmla="*/ 437 h 459"/>
                <a:gd name="T18" fmla="*/ 93 w 115"/>
                <a:gd name="T19" fmla="*/ 448 h 459"/>
                <a:gd name="T20" fmla="*/ 76 w 115"/>
                <a:gd name="T21" fmla="*/ 456 h 459"/>
                <a:gd name="T22" fmla="*/ 58 w 115"/>
                <a:gd name="T23" fmla="*/ 459 h 459"/>
                <a:gd name="T24" fmla="*/ 39 w 115"/>
                <a:gd name="T25" fmla="*/ 456 h 459"/>
                <a:gd name="T26" fmla="*/ 22 w 115"/>
                <a:gd name="T27" fmla="*/ 448 h 459"/>
                <a:gd name="T28" fmla="*/ 11 w 115"/>
                <a:gd name="T29" fmla="*/ 437 h 459"/>
                <a:gd name="T30" fmla="*/ 3 w 115"/>
                <a:gd name="T31" fmla="*/ 420 h 459"/>
                <a:gd name="T32" fmla="*/ 0 w 115"/>
                <a:gd name="T33" fmla="*/ 401 h 459"/>
                <a:gd name="T34" fmla="*/ 0 w 115"/>
                <a:gd name="T35" fmla="*/ 57 h 459"/>
                <a:gd name="T36" fmla="*/ 3 w 115"/>
                <a:gd name="T37" fmla="*/ 39 h 459"/>
                <a:gd name="T38" fmla="*/ 11 w 115"/>
                <a:gd name="T39" fmla="*/ 22 h 459"/>
                <a:gd name="T40" fmla="*/ 22 w 115"/>
                <a:gd name="T41" fmla="*/ 10 h 459"/>
                <a:gd name="T42" fmla="*/ 39 w 115"/>
                <a:gd name="T43" fmla="*/ 3 h 459"/>
                <a:gd name="T44" fmla="*/ 58 w 115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9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401"/>
                  </a:lnTo>
                  <a:lnTo>
                    <a:pt x="112" y="420"/>
                  </a:lnTo>
                  <a:lnTo>
                    <a:pt x="105" y="437"/>
                  </a:lnTo>
                  <a:lnTo>
                    <a:pt x="93" y="448"/>
                  </a:lnTo>
                  <a:lnTo>
                    <a:pt x="76" y="456"/>
                  </a:lnTo>
                  <a:lnTo>
                    <a:pt x="58" y="459"/>
                  </a:lnTo>
                  <a:lnTo>
                    <a:pt x="39" y="456"/>
                  </a:lnTo>
                  <a:lnTo>
                    <a:pt x="22" y="448"/>
                  </a:lnTo>
                  <a:lnTo>
                    <a:pt x="11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130"/>
            <p:cNvSpPr>
              <a:spLocks/>
            </p:cNvSpPr>
            <p:nvPr/>
          </p:nvSpPr>
          <p:spPr bwMode="auto">
            <a:xfrm>
              <a:off x="6815138" y="2393950"/>
              <a:ext cx="17463" cy="73025"/>
            </a:xfrm>
            <a:custGeom>
              <a:avLst/>
              <a:gdLst>
                <a:gd name="T0" fmla="*/ 58 w 115"/>
                <a:gd name="T1" fmla="*/ 0 h 459"/>
                <a:gd name="T2" fmla="*/ 76 w 115"/>
                <a:gd name="T3" fmla="*/ 3 h 459"/>
                <a:gd name="T4" fmla="*/ 93 w 115"/>
                <a:gd name="T5" fmla="*/ 11 h 459"/>
                <a:gd name="T6" fmla="*/ 105 w 115"/>
                <a:gd name="T7" fmla="*/ 22 h 459"/>
                <a:gd name="T8" fmla="*/ 112 w 115"/>
                <a:gd name="T9" fmla="*/ 39 h 459"/>
                <a:gd name="T10" fmla="*/ 115 w 115"/>
                <a:gd name="T11" fmla="*/ 58 h 459"/>
                <a:gd name="T12" fmla="*/ 115 w 115"/>
                <a:gd name="T13" fmla="*/ 402 h 459"/>
                <a:gd name="T14" fmla="*/ 112 w 115"/>
                <a:gd name="T15" fmla="*/ 420 h 459"/>
                <a:gd name="T16" fmla="*/ 105 w 115"/>
                <a:gd name="T17" fmla="*/ 437 h 459"/>
                <a:gd name="T18" fmla="*/ 93 w 115"/>
                <a:gd name="T19" fmla="*/ 449 h 459"/>
                <a:gd name="T20" fmla="*/ 76 w 115"/>
                <a:gd name="T21" fmla="*/ 456 h 459"/>
                <a:gd name="T22" fmla="*/ 58 w 115"/>
                <a:gd name="T23" fmla="*/ 459 h 459"/>
                <a:gd name="T24" fmla="*/ 39 w 115"/>
                <a:gd name="T25" fmla="*/ 456 h 459"/>
                <a:gd name="T26" fmla="*/ 22 w 115"/>
                <a:gd name="T27" fmla="*/ 449 h 459"/>
                <a:gd name="T28" fmla="*/ 11 w 115"/>
                <a:gd name="T29" fmla="*/ 437 h 459"/>
                <a:gd name="T30" fmla="*/ 3 w 115"/>
                <a:gd name="T31" fmla="*/ 420 h 459"/>
                <a:gd name="T32" fmla="*/ 0 w 115"/>
                <a:gd name="T33" fmla="*/ 402 h 459"/>
                <a:gd name="T34" fmla="*/ 0 w 115"/>
                <a:gd name="T35" fmla="*/ 58 h 459"/>
                <a:gd name="T36" fmla="*/ 3 w 115"/>
                <a:gd name="T37" fmla="*/ 39 h 459"/>
                <a:gd name="T38" fmla="*/ 11 w 115"/>
                <a:gd name="T39" fmla="*/ 22 h 459"/>
                <a:gd name="T40" fmla="*/ 22 w 115"/>
                <a:gd name="T41" fmla="*/ 11 h 459"/>
                <a:gd name="T42" fmla="*/ 39 w 115"/>
                <a:gd name="T43" fmla="*/ 3 h 459"/>
                <a:gd name="T44" fmla="*/ 58 w 115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9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402"/>
                  </a:lnTo>
                  <a:lnTo>
                    <a:pt x="112" y="420"/>
                  </a:lnTo>
                  <a:lnTo>
                    <a:pt x="105" y="437"/>
                  </a:lnTo>
                  <a:lnTo>
                    <a:pt x="93" y="449"/>
                  </a:lnTo>
                  <a:lnTo>
                    <a:pt x="76" y="456"/>
                  </a:lnTo>
                  <a:lnTo>
                    <a:pt x="58" y="459"/>
                  </a:lnTo>
                  <a:lnTo>
                    <a:pt x="39" y="456"/>
                  </a:lnTo>
                  <a:lnTo>
                    <a:pt x="22" y="449"/>
                  </a:lnTo>
                  <a:lnTo>
                    <a:pt x="11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131"/>
            <p:cNvSpPr>
              <a:spLocks/>
            </p:cNvSpPr>
            <p:nvPr/>
          </p:nvSpPr>
          <p:spPr bwMode="auto">
            <a:xfrm>
              <a:off x="6286500" y="2393950"/>
              <a:ext cx="17463" cy="73025"/>
            </a:xfrm>
            <a:custGeom>
              <a:avLst/>
              <a:gdLst>
                <a:gd name="T0" fmla="*/ 57 w 115"/>
                <a:gd name="T1" fmla="*/ 0 h 459"/>
                <a:gd name="T2" fmla="*/ 76 w 115"/>
                <a:gd name="T3" fmla="*/ 3 h 459"/>
                <a:gd name="T4" fmla="*/ 93 w 115"/>
                <a:gd name="T5" fmla="*/ 11 h 459"/>
                <a:gd name="T6" fmla="*/ 104 w 115"/>
                <a:gd name="T7" fmla="*/ 22 h 459"/>
                <a:gd name="T8" fmla="*/ 112 w 115"/>
                <a:gd name="T9" fmla="*/ 39 h 459"/>
                <a:gd name="T10" fmla="*/ 115 w 115"/>
                <a:gd name="T11" fmla="*/ 58 h 459"/>
                <a:gd name="T12" fmla="*/ 115 w 115"/>
                <a:gd name="T13" fmla="*/ 402 h 459"/>
                <a:gd name="T14" fmla="*/ 112 w 115"/>
                <a:gd name="T15" fmla="*/ 420 h 459"/>
                <a:gd name="T16" fmla="*/ 104 w 115"/>
                <a:gd name="T17" fmla="*/ 437 h 459"/>
                <a:gd name="T18" fmla="*/ 93 w 115"/>
                <a:gd name="T19" fmla="*/ 449 h 459"/>
                <a:gd name="T20" fmla="*/ 76 w 115"/>
                <a:gd name="T21" fmla="*/ 456 h 459"/>
                <a:gd name="T22" fmla="*/ 57 w 115"/>
                <a:gd name="T23" fmla="*/ 459 h 459"/>
                <a:gd name="T24" fmla="*/ 39 w 115"/>
                <a:gd name="T25" fmla="*/ 456 h 459"/>
                <a:gd name="T26" fmla="*/ 22 w 115"/>
                <a:gd name="T27" fmla="*/ 449 h 459"/>
                <a:gd name="T28" fmla="*/ 10 w 115"/>
                <a:gd name="T29" fmla="*/ 437 h 459"/>
                <a:gd name="T30" fmla="*/ 3 w 115"/>
                <a:gd name="T31" fmla="*/ 420 h 459"/>
                <a:gd name="T32" fmla="*/ 0 w 115"/>
                <a:gd name="T33" fmla="*/ 402 h 459"/>
                <a:gd name="T34" fmla="*/ 0 w 115"/>
                <a:gd name="T35" fmla="*/ 58 h 459"/>
                <a:gd name="T36" fmla="*/ 3 w 115"/>
                <a:gd name="T37" fmla="*/ 39 h 459"/>
                <a:gd name="T38" fmla="*/ 10 w 115"/>
                <a:gd name="T39" fmla="*/ 22 h 459"/>
                <a:gd name="T40" fmla="*/ 22 w 115"/>
                <a:gd name="T41" fmla="*/ 11 h 459"/>
                <a:gd name="T42" fmla="*/ 39 w 115"/>
                <a:gd name="T43" fmla="*/ 3 h 459"/>
                <a:gd name="T44" fmla="*/ 57 w 115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59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402"/>
                  </a:lnTo>
                  <a:lnTo>
                    <a:pt x="112" y="420"/>
                  </a:lnTo>
                  <a:lnTo>
                    <a:pt x="104" y="437"/>
                  </a:lnTo>
                  <a:lnTo>
                    <a:pt x="93" y="449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9" y="456"/>
                  </a:lnTo>
                  <a:lnTo>
                    <a:pt x="22" y="449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132"/>
            <p:cNvSpPr>
              <a:spLocks/>
            </p:cNvSpPr>
            <p:nvPr/>
          </p:nvSpPr>
          <p:spPr bwMode="auto">
            <a:xfrm>
              <a:off x="6486525" y="2184400"/>
              <a:ext cx="146050" cy="19050"/>
            </a:xfrm>
            <a:custGeom>
              <a:avLst/>
              <a:gdLst>
                <a:gd name="T0" fmla="*/ 58 w 918"/>
                <a:gd name="T1" fmla="*/ 0 h 114"/>
                <a:gd name="T2" fmla="*/ 860 w 918"/>
                <a:gd name="T3" fmla="*/ 0 h 114"/>
                <a:gd name="T4" fmla="*/ 879 w 918"/>
                <a:gd name="T5" fmla="*/ 3 h 114"/>
                <a:gd name="T6" fmla="*/ 896 w 918"/>
                <a:gd name="T7" fmla="*/ 10 h 114"/>
                <a:gd name="T8" fmla="*/ 907 w 918"/>
                <a:gd name="T9" fmla="*/ 22 h 114"/>
                <a:gd name="T10" fmla="*/ 915 w 918"/>
                <a:gd name="T11" fmla="*/ 38 h 114"/>
                <a:gd name="T12" fmla="*/ 918 w 918"/>
                <a:gd name="T13" fmla="*/ 57 h 114"/>
                <a:gd name="T14" fmla="*/ 915 w 918"/>
                <a:gd name="T15" fmla="*/ 76 h 114"/>
                <a:gd name="T16" fmla="*/ 907 w 918"/>
                <a:gd name="T17" fmla="*/ 92 h 114"/>
                <a:gd name="T18" fmla="*/ 896 w 918"/>
                <a:gd name="T19" fmla="*/ 104 h 114"/>
                <a:gd name="T20" fmla="*/ 879 w 918"/>
                <a:gd name="T21" fmla="*/ 111 h 114"/>
                <a:gd name="T22" fmla="*/ 860 w 918"/>
                <a:gd name="T23" fmla="*/ 114 h 114"/>
                <a:gd name="T24" fmla="*/ 58 w 918"/>
                <a:gd name="T25" fmla="*/ 114 h 114"/>
                <a:gd name="T26" fmla="*/ 39 w 918"/>
                <a:gd name="T27" fmla="*/ 111 h 114"/>
                <a:gd name="T28" fmla="*/ 22 w 918"/>
                <a:gd name="T29" fmla="*/ 104 h 114"/>
                <a:gd name="T30" fmla="*/ 11 w 918"/>
                <a:gd name="T31" fmla="*/ 92 h 114"/>
                <a:gd name="T32" fmla="*/ 3 w 918"/>
                <a:gd name="T33" fmla="*/ 76 h 114"/>
                <a:gd name="T34" fmla="*/ 0 w 918"/>
                <a:gd name="T35" fmla="*/ 57 h 114"/>
                <a:gd name="T36" fmla="*/ 3 w 918"/>
                <a:gd name="T37" fmla="*/ 38 h 114"/>
                <a:gd name="T38" fmla="*/ 11 w 918"/>
                <a:gd name="T39" fmla="*/ 22 h 114"/>
                <a:gd name="T40" fmla="*/ 22 w 918"/>
                <a:gd name="T41" fmla="*/ 10 h 114"/>
                <a:gd name="T42" fmla="*/ 39 w 918"/>
                <a:gd name="T43" fmla="*/ 3 h 114"/>
                <a:gd name="T44" fmla="*/ 58 w 91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8" h="114">
                  <a:moveTo>
                    <a:pt x="58" y="0"/>
                  </a:moveTo>
                  <a:lnTo>
                    <a:pt x="860" y="0"/>
                  </a:lnTo>
                  <a:lnTo>
                    <a:pt x="879" y="3"/>
                  </a:lnTo>
                  <a:lnTo>
                    <a:pt x="896" y="10"/>
                  </a:lnTo>
                  <a:lnTo>
                    <a:pt x="907" y="22"/>
                  </a:lnTo>
                  <a:lnTo>
                    <a:pt x="915" y="38"/>
                  </a:lnTo>
                  <a:lnTo>
                    <a:pt x="918" y="57"/>
                  </a:lnTo>
                  <a:lnTo>
                    <a:pt x="915" y="76"/>
                  </a:lnTo>
                  <a:lnTo>
                    <a:pt x="907" y="92"/>
                  </a:lnTo>
                  <a:lnTo>
                    <a:pt x="896" y="104"/>
                  </a:lnTo>
                  <a:lnTo>
                    <a:pt x="879" y="111"/>
                  </a:lnTo>
                  <a:lnTo>
                    <a:pt x="860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133"/>
            <p:cNvSpPr>
              <a:spLocks/>
            </p:cNvSpPr>
            <p:nvPr/>
          </p:nvSpPr>
          <p:spPr bwMode="auto">
            <a:xfrm>
              <a:off x="6550025" y="2120900"/>
              <a:ext cx="19050" cy="146050"/>
            </a:xfrm>
            <a:custGeom>
              <a:avLst/>
              <a:gdLst>
                <a:gd name="T0" fmla="*/ 57 w 114"/>
                <a:gd name="T1" fmla="*/ 0 h 918"/>
                <a:gd name="T2" fmla="*/ 76 w 114"/>
                <a:gd name="T3" fmla="*/ 3 h 918"/>
                <a:gd name="T4" fmla="*/ 92 w 114"/>
                <a:gd name="T5" fmla="*/ 11 h 918"/>
                <a:gd name="T6" fmla="*/ 104 w 114"/>
                <a:gd name="T7" fmla="*/ 22 h 918"/>
                <a:gd name="T8" fmla="*/ 111 w 114"/>
                <a:gd name="T9" fmla="*/ 39 h 918"/>
                <a:gd name="T10" fmla="*/ 114 w 114"/>
                <a:gd name="T11" fmla="*/ 58 h 918"/>
                <a:gd name="T12" fmla="*/ 114 w 114"/>
                <a:gd name="T13" fmla="*/ 860 h 918"/>
                <a:gd name="T14" fmla="*/ 111 w 114"/>
                <a:gd name="T15" fmla="*/ 879 h 918"/>
                <a:gd name="T16" fmla="*/ 104 w 114"/>
                <a:gd name="T17" fmla="*/ 896 h 918"/>
                <a:gd name="T18" fmla="*/ 92 w 114"/>
                <a:gd name="T19" fmla="*/ 907 h 918"/>
                <a:gd name="T20" fmla="*/ 76 w 114"/>
                <a:gd name="T21" fmla="*/ 915 h 918"/>
                <a:gd name="T22" fmla="*/ 57 w 114"/>
                <a:gd name="T23" fmla="*/ 918 h 918"/>
                <a:gd name="T24" fmla="*/ 38 w 114"/>
                <a:gd name="T25" fmla="*/ 915 h 918"/>
                <a:gd name="T26" fmla="*/ 22 w 114"/>
                <a:gd name="T27" fmla="*/ 907 h 918"/>
                <a:gd name="T28" fmla="*/ 10 w 114"/>
                <a:gd name="T29" fmla="*/ 896 h 918"/>
                <a:gd name="T30" fmla="*/ 3 w 114"/>
                <a:gd name="T31" fmla="*/ 879 h 918"/>
                <a:gd name="T32" fmla="*/ 0 w 114"/>
                <a:gd name="T33" fmla="*/ 860 h 918"/>
                <a:gd name="T34" fmla="*/ 0 w 114"/>
                <a:gd name="T35" fmla="*/ 58 h 918"/>
                <a:gd name="T36" fmla="*/ 3 w 114"/>
                <a:gd name="T37" fmla="*/ 39 h 918"/>
                <a:gd name="T38" fmla="*/ 10 w 114"/>
                <a:gd name="T39" fmla="*/ 22 h 918"/>
                <a:gd name="T40" fmla="*/ 22 w 114"/>
                <a:gd name="T41" fmla="*/ 11 h 918"/>
                <a:gd name="T42" fmla="*/ 38 w 114"/>
                <a:gd name="T43" fmla="*/ 3 h 918"/>
                <a:gd name="T44" fmla="*/ 57 w 114"/>
                <a:gd name="T4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918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860"/>
                  </a:lnTo>
                  <a:lnTo>
                    <a:pt x="111" y="879"/>
                  </a:lnTo>
                  <a:lnTo>
                    <a:pt x="104" y="896"/>
                  </a:lnTo>
                  <a:lnTo>
                    <a:pt x="92" y="907"/>
                  </a:lnTo>
                  <a:lnTo>
                    <a:pt x="76" y="915"/>
                  </a:lnTo>
                  <a:lnTo>
                    <a:pt x="57" y="918"/>
                  </a:lnTo>
                  <a:lnTo>
                    <a:pt x="38" y="915"/>
                  </a:lnTo>
                  <a:lnTo>
                    <a:pt x="22" y="907"/>
                  </a:lnTo>
                  <a:lnTo>
                    <a:pt x="10" y="896"/>
                  </a:lnTo>
                  <a:lnTo>
                    <a:pt x="3" y="879"/>
                  </a:lnTo>
                  <a:lnTo>
                    <a:pt x="0" y="86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134"/>
            <p:cNvSpPr>
              <a:spLocks noEditPoints="1"/>
            </p:cNvSpPr>
            <p:nvPr/>
          </p:nvSpPr>
          <p:spPr bwMode="auto">
            <a:xfrm>
              <a:off x="6696075" y="1974850"/>
              <a:ext cx="82550" cy="73025"/>
            </a:xfrm>
            <a:custGeom>
              <a:avLst/>
              <a:gdLst>
                <a:gd name="T0" fmla="*/ 318 w 519"/>
                <a:gd name="T1" fmla="*/ 115 h 459"/>
                <a:gd name="T2" fmla="*/ 170 w 519"/>
                <a:gd name="T3" fmla="*/ 344 h 459"/>
                <a:gd name="T4" fmla="*/ 404 w 519"/>
                <a:gd name="T5" fmla="*/ 344 h 459"/>
                <a:gd name="T6" fmla="*/ 404 w 519"/>
                <a:gd name="T7" fmla="*/ 115 h 459"/>
                <a:gd name="T8" fmla="*/ 318 w 519"/>
                <a:gd name="T9" fmla="*/ 115 h 459"/>
                <a:gd name="T10" fmla="*/ 290 w 519"/>
                <a:gd name="T11" fmla="*/ 0 h 459"/>
                <a:gd name="T12" fmla="*/ 462 w 519"/>
                <a:gd name="T13" fmla="*/ 0 h 459"/>
                <a:gd name="T14" fmla="*/ 480 w 519"/>
                <a:gd name="T15" fmla="*/ 3 h 459"/>
                <a:gd name="T16" fmla="*/ 497 w 519"/>
                <a:gd name="T17" fmla="*/ 10 h 459"/>
                <a:gd name="T18" fmla="*/ 509 w 519"/>
                <a:gd name="T19" fmla="*/ 22 h 459"/>
                <a:gd name="T20" fmla="*/ 516 w 519"/>
                <a:gd name="T21" fmla="*/ 39 h 459"/>
                <a:gd name="T22" fmla="*/ 519 w 519"/>
                <a:gd name="T23" fmla="*/ 57 h 459"/>
                <a:gd name="T24" fmla="*/ 519 w 519"/>
                <a:gd name="T25" fmla="*/ 401 h 459"/>
                <a:gd name="T26" fmla="*/ 516 w 519"/>
                <a:gd name="T27" fmla="*/ 420 h 459"/>
                <a:gd name="T28" fmla="*/ 509 w 519"/>
                <a:gd name="T29" fmla="*/ 437 h 459"/>
                <a:gd name="T30" fmla="*/ 497 w 519"/>
                <a:gd name="T31" fmla="*/ 448 h 459"/>
                <a:gd name="T32" fmla="*/ 480 w 519"/>
                <a:gd name="T33" fmla="*/ 456 h 459"/>
                <a:gd name="T34" fmla="*/ 462 w 519"/>
                <a:gd name="T35" fmla="*/ 459 h 459"/>
                <a:gd name="T36" fmla="*/ 60 w 519"/>
                <a:gd name="T37" fmla="*/ 459 h 459"/>
                <a:gd name="T38" fmla="*/ 45 w 519"/>
                <a:gd name="T39" fmla="*/ 457 h 459"/>
                <a:gd name="T40" fmla="*/ 30 w 519"/>
                <a:gd name="T41" fmla="*/ 450 h 459"/>
                <a:gd name="T42" fmla="*/ 19 w 519"/>
                <a:gd name="T43" fmla="*/ 442 h 459"/>
                <a:gd name="T44" fmla="*/ 8 w 519"/>
                <a:gd name="T45" fmla="*/ 429 h 459"/>
                <a:gd name="T46" fmla="*/ 2 w 519"/>
                <a:gd name="T47" fmla="*/ 416 h 459"/>
                <a:gd name="T48" fmla="*/ 0 w 519"/>
                <a:gd name="T49" fmla="*/ 401 h 459"/>
                <a:gd name="T50" fmla="*/ 2 w 519"/>
                <a:gd name="T51" fmla="*/ 387 h 459"/>
                <a:gd name="T52" fmla="*/ 8 w 519"/>
                <a:gd name="T53" fmla="*/ 373 h 459"/>
                <a:gd name="T54" fmla="*/ 239 w 519"/>
                <a:gd name="T55" fmla="*/ 29 h 459"/>
                <a:gd name="T56" fmla="*/ 255 w 519"/>
                <a:gd name="T57" fmla="*/ 14 h 459"/>
                <a:gd name="T58" fmla="*/ 273 w 519"/>
                <a:gd name="T59" fmla="*/ 3 h 459"/>
                <a:gd name="T60" fmla="*/ 290 w 519"/>
                <a:gd name="T61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9" h="459">
                  <a:moveTo>
                    <a:pt x="318" y="115"/>
                  </a:moveTo>
                  <a:lnTo>
                    <a:pt x="170" y="344"/>
                  </a:lnTo>
                  <a:lnTo>
                    <a:pt x="404" y="344"/>
                  </a:lnTo>
                  <a:lnTo>
                    <a:pt x="404" y="115"/>
                  </a:lnTo>
                  <a:lnTo>
                    <a:pt x="318" y="115"/>
                  </a:lnTo>
                  <a:close/>
                  <a:moveTo>
                    <a:pt x="290" y="0"/>
                  </a:moveTo>
                  <a:lnTo>
                    <a:pt x="462" y="0"/>
                  </a:lnTo>
                  <a:lnTo>
                    <a:pt x="480" y="3"/>
                  </a:lnTo>
                  <a:lnTo>
                    <a:pt x="497" y="10"/>
                  </a:lnTo>
                  <a:lnTo>
                    <a:pt x="509" y="22"/>
                  </a:lnTo>
                  <a:lnTo>
                    <a:pt x="516" y="39"/>
                  </a:lnTo>
                  <a:lnTo>
                    <a:pt x="519" y="57"/>
                  </a:lnTo>
                  <a:lnTo>
                    <a:pt x="519" y="401"/>
                  </a:lnTo>
                  <a:lnTo>
                    <a:pt x="516" y="420"/>
                  </a:lnTo>
                  <a:lnTo>
                    <a:pt x="509" y="437"/>
                  </a:lnTo>
                  <a:lnTo>
                    <a:pt x="497" y="448"/>
                  </a:lnTo>
                  <a:lnTo>
                    <a:pt x="480" y="456"/>
                  </a:lnTo>
                  <a:lnTo>
                    <a:pt x="462" y="459"/>
                  </a:lnTo>
                  <a:lnTo>
                    <a:pt x="60" y="459"/>
                  </a:lnTo>
                  <a:lnTo>
                    <a:pt x="45" y="457"/>
                  </a:lnTo>
                  <a:lnTo>
                    <a:pt x="30" y="450"/>
                  </a:lnTo>
                  <a:lnTo>
                    <a:pt x="19" y="442"/>
                  </a:lnTo>
                  <a:lnTo>
                    <a:pt x="8" y="429"/>
                  </a:lnTo>
                  <a:lnTo>
                    <a:pt x="2" y="416"/>
                  </a:lnTo>
                  <a:lnTo>
                    <a:pt x="0" y="401"/>
                  </a:lnTo>
                  <a:lnTo>
                    <a:pt x="2" y="387"/>
                  </a:lnTo>
                  <a:lnTo>
                    <a:pt x="8" y="373"/>
                  </a:lnTo>
                  <a:lnTo>
                    <a:pt x="239" y="29"/>
                  </a:lnTo>
                  <a:lnTo>
                    <a:pt x="255" y="14"/>
                  </a:lnTo>
                  <a:lnTo>
                    <a:pt x="273" y="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135"/>
            <p:cNvSpPr>
              <a:spLocks noEditPoints="1"/>
            </p:cNvSpPr>
            <p:nvPr/>
          </p:nvSpPr>
          <p:spPr bwMode="auto">
            <a:xfrm>
              <a:off x="6623050" y="1974850"/>
              <a:ext cx="128588" cy="73025"/>
            </a:xfrm>
            <a:custGeom>
              <a:avLst/>
              <a:gdLst>
                <a:gd name="T0" fmla="*/ 287 w 806"/>
                <a:gd name="T1" fmla="*/ 115 h 459"/>
                <a:gd name="T2" fmla="*/ 284 w 806"/>
                <a:gd name="T3" fmla="*/ 133 h 459"/>
                <a:gd name="T4" fmla="*/ 277 w 806"/>
                <a:gd name="T5" fmla="*/ 150 h 459"/>
                <a:gd name="T6" fmla="*/ 265 w 806"/>
                <a:gd name="T7" fmla="*/ 162 h 459"/>
                <a:gd name="T8" fmla="*/ 248 w 806"/>
                <a:gd name="T9" fmla="*/ 169 h 459"/>
                <a:gd name="T10" fmla="*/ 230 w 806"/>
                <a:gd name="T11" fmla="*/ 172 h 459"/>
                <a:gd name="T12" fmla="*/ 115 w 806"/>
                <a:gd name="T13" fmla="*/ 172 h 459"/>
                <a:gd name="T14" fmla="*/ 115 w 806"/>
                <a:gd name="T15" fmla="*/ 287 h 459"/>
                <a:gd name="T16" fmla="*/ 230 w 806"/>
                <a:gd name="T17" fmla="*/ 287 h 459"/>
                <a:gd name="T18" fmla="*/ 248 w 806"/>
                <a:gd name="T19" fmla="*/ 290 h 459"/>
                <a:gd name="T20" fmla="*/ 265 w 806"/>
                <a:gd name="T21" fmla="*/ 297 h 459"/>
                <a:gd name="T22" fmla="*/ 277 w 806"/>
                <a:gd name="T23" fmla="*/ 309 h 459"/>
                <a:gd name="T24" fmla="*/ 284 w 806"/>
                <a:gd name="T25" fmla="*/ 325 h 459"/>
                <a:gd name="T26" fmla="*/ 287 w 806"/>
                <a:gd name="T27" fmla="*/ 344 h 459"/>
                <a:gd name="T28" fmla="*/ 488 w 806"/>
                <a:gd name="T29" fmla="*/ 344 h 459"/>
                <a:gd name="T30" fmla="*/ 642 w 806"/>
                <a:gd name="T31" fmla="*/ 115 h 459"/>
                <a:gd name="T32" fmla="*/ 287 w 806"/>
                <a:gd name="T33" fmla="*/ 115 h 459"/>
                <a:gd name="T34" fmla="*/ 230 w 806"/>
                <a:gd name="T35" fmla="*/ 0 h 459"/>
                <a:gd name="T36" fmla="*/ 746 w 806"/>
                <a:gd name="T37" fmla="*/ 0 h 459"/>
                <a:gd name="T38" fmla="*/ 761 w 806"/>
                <a:gd name="T39" fmla="*/ 2 h 459"/>
                <a:gd name="T40" fmla="*/ 776 w 806"/>
                <a:gd name="T41" fmla="*/ 8 h 459"/>
                <a:gd name="T42" fmla="*/ 787 w 806"/>
                <a:gd name="T43" fmla="*/ 17 h 459"/>
                <a:gd name="T44" fmla="*/ 798 w 806"/>
                <a:gd name="T45" fmla="*/ 29 h 459"/>
                <a:gd name="T46" fmla="*/ 804 w 806"/>
                <a:gd name="T47" fmla="*/ 43 h 459"/>
                <a:gd name="T48" fmla="*/ 806 w 806"/>
                <a:gd name="T49" fmla="*/ 57 h 459"/>
                <a:gd name="T50" fmla="*/ 804 w 806"/>
                <a:gd name="T51" fmla="*/ 72 h 459"/>
                <a:gd name="T52" fmla="*/ 798 w 806"/>
                <a:gd name="T53" fmla="*/ 85 h 459"/>
                <a:gd name="T54" fmla="*/ 567 w 806"/>
                <a:gd name="T55" fmla="*/ 429 h 459"/>
                <a:gd name="T56" fmla="*/ 551 w 806"/>
                <a:gd name="T57" fmla="*/ 445 h 459"/>
                <a:gd name="T58" fmla="*/ 533 w 806"/>
                <a:gd name="T59" fmla="*/ 456 h 459"/>
                <a:gd name="T60" fmla="*/ 516 w 806"/>
                <a:gd name="T61" fmla="*/ 459 h 459"/>
                <a:gd name="T62" fmla="*/ 230 w 806"/>
                <a:gd name="T63" fmla="*/ 459 h 459"/>
                <a:gd name="T64" fmla="*/ 211 w 806"/>
                <a:gd name="T65" fmla="*/ 456 h 459"/>
                <a:gd name="T66" fmla="*/ 194 w 806"/>
                <a:gd name="T67" fmla="*/ 448 h 459"/>
                <a:gd name="T68" fmla="*/ 183 w 806"/>
                <a:gd name="T69" fmla="*/ 437 h 459"/>
                <a:gd name="T70" fmla="*/ 175 w 806"/>
                <a:gd name="T71" fmla="*/ 420 h 459"/>
                <a:gd name="T72" fmla="*/ 172 w 806"/>
                <a:gd name="T73" fmla="*/ 401 h 459"/>
                <a:gd name="T74" fmla="*/ 58 w 806"/>
                <a:gd name="T75" fmla="*/ 401 h 459"/>
                <a:gd name="T76" fmla="*/ 39 w 806"/>
                <a:gd name="T77" fmla="*/ 398 h 459"/>
                <a:gd name="T78" fmla="*/ 22 w 806"/>
                <a:gd name="T79" fmla="*/ 391 h 459"/>
                <a:gd name="T80" fmla="*/ 11 w 806"/>
                <a:gd name="T81" fmla="*/ 379 h 459"/>
                <a:gd name="T82" fmla="*/ 3 w 806"/>
                <a:gd name="T83" fmla="*/ 363 h 459"/>
                <a:gd name="T84" fmla="*/ 0 w 806"/>
                <a:gd name="T85" fmla="*/ 344 h 459"/>
                <a:gd name="T86" fmla="*/ 0 w 806"/>
                <a:gd name="T87" fmla="*/ 115 h 459"/>
                <a:gd name="T88" fmla="*/ 3 w 806"/>
                <a:gd name="T89" fmla="*/ 96 h 459"/>
                <a:gd name="T90" fmla="*/ 11 w 806"/>
                <a:gd name="T91" fmla="*/ 79 h 459"/>
                <a:gd name="T92" fmla="*/ 22 w 806"/>
                <a:gd name="T93" fmla="*/ 68 h 459"/>
                <a:gd name="T94" fmla="*/ 39 w 806"/>
                <a:gd name="T95" fmla="*/ 60 h 459"/>
                <a:gd name="T96" fmla="*/ 58 w 806"/>
                <a:gd name="T97" fmla="*/ 57 h 459"/>
                <a:gd name="T98" fmla="*/ 172 w 806"/>
                <a:gd name="T99" fmla="*/ 57 h 459"/>
                <a:gd name="T100" fmla="*/ 175 w 806"/>
                <a:gd name="T101" fmla="*/ 39 h 459"/>
                <a:gd name="T102" fmla="*/ 183 w 806"/>
                <a:gd name="T103" fmla="*/ 22 h 459"/>
                <a:gd name="T104" fmla="*/ 194 w 806"/>
                <a:gd name="T105" fmla="*/ 10 h 459"/>
                <a:gd name="T106" fmla="*/ 211 w 806"/>
                <a:gd name="T107" fmla="*/ 3 h 459"/>
                <a:gd name="T108" fmla="*/ 230 w 806"/>
                <a:gd name="T10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6" h="459">
                  <a:moveTo>
                    <a:pt x="287" y="115"/>
                  </a:moveTo>
                  <a:lnTo>
                    <a:pt x="284" y="133"/>
                  </a:lnTo>
                  <a:lnTo>
                    <a:pt x="277" y="150"/>
                  </a:lnTo>
                  <a:lnTo>
                    <a:pt x="265" y="162"/>
                  </a:lnTo>
                  <a:lnTo>
                    <a:pt x="248" y="169"/>
                  </a:lnTo>
                  <a:lnTo>
                    <a:pt x="230" y="172"/>
                  </a:lnTo>
                  <a:lnTo>
                    <a:pt x="115" y="172"/>
                  </a:lnTo>
                  <a:lnTo>
                    <a:pt x="115" y="287"/>
                  </a:lnTo>
                  <a:lnTo>
                    <a:pt x="230" y="287"/>
                  </a:lnTo>
                  <a:lnTo>
                    <a:pt x="248" y="290"/>
                  </a:lnTo>
                  <a:lnTo>
                    <a:pt x="265" y="297"/>
                  </a:lnTo>
                  <a:lnTo>
                    <a:pt x="277" y="309"/>
                  </a:lnTo>
                  <a:lnTo>
                    <a:pt x="284" y="325"/>
                  </a:lnTo>
                  <a:lnTo>
                    <a:pt x="287" y="344"/>
                  </a:lnTo>
                  <a:lnTo>
                    <a:pt x="488" y="344"/>
                  </a:lnTo>
                  <a:lnTo>
                    <a:pt x="642" y="115"/>
                  </a:lnTo>
                  <a:lnTo>
                    <a:pt x="287" y="115"/>
                  </a:lnTo>
                  <a:close/>
                  <a:moveTo>
                    <a:pt x="230" y="0"/>
                  </a:moveTo>
                  <a:lnTo>
                    <a:pt x="746" y="0"/>
                  </a:lnTo>
                  <a:lnTo>
                    <a:pt x="761" y="2"/>
                  </a:lnTo>
                  <a:lnTo>
                    <a:pt x="776" y="8"/>
                  </a:lnTo>
                  <a:lnTo>
                    <a:pt x="787" y="17"/>
                  </a:lnTo>
                  <a:lnTo>
                    <a:pt x="798" y="29"/>
                  </a:lnTo>
                  <a:lnTo>
                    <a:pt x="804" y="43"/>
                  </a:lnTo>
                  <a:lnTo>
                    <a:pt x="806" y="57"/>
                  </a:lnTo>
                  <a:lnTo>
                    <a:pt x="804" y="72"/>
                  </a:lnTo>
                  <a:lnTo>
                    <a:pt x="798" y="85"/>
                  </a:lnTo>
                  <a:lnTo>
                    <a:pt x="567" y="429"/>
                  </a:lnTo>
                  <a:lnTo>
                    <a:pt x="551" y="445"/>
                  </a:lnTo>
                  <a:lnTo>
                    <a:pt x="533" y="456"/>
                  </a:lnTo>
                  <a:lnTo>
                    <a:pt x="516" y="459"/>
                  </a:lnTo>
                  <a:lnTo>
                    <a:pt x="230" y="459"/>
                  </a:lnTo>
                  <a:lnTo>
                    <a:pt x="211" y="456"/>
                  </a:lnTo>
                  <a:lnTo>
                    <a:pt x="194" y="448"/>
                  </a:lnTo>
                  <a:lnTo>
                    <a:pt x="183" y="437"/>
                  </a:lnTo>
                  <a:lnTo>
                    <a:pt x="175" y="420"/>
                  </a:lnTo>
                  <a:lnTo>
                    <a:pt x="172" y="401"/>
                  </a:lnTo>
                  <a:lnTo>
                    <a:pt x="58" y="401"/>
                  </a:lnTo>
                  <a:lnTo>
                    <a:pt x="39" y="398"/>
                  </a:lnTo>
                  <a:lnTo>
                    <a:pt x="22" y="391"/>
                  </a:lnTo>
                  <a:lnTo>
                    <a:pt x="11" y="379"/>
                  </a:lnTo>
                  <a:lnTo>
                    <a:pt x="3" y="363"/>
                  </a:lnTo>
                  <a:lnTo>
                    <a:pt x="0" y="344"/>
                  </a:lnTo>
                  <a:lnTo>
                    <a:pt x="0" y="115"/>
                  </a:lnTo>
                  <a:lnTo>
                    <a:pt x="3" y="96"/>
                  </a:lnTo>
                  <a:lnTo>
                    <a:pt x="11" y="79"/>
                  </a:lnTo>
                  <a:lnTo>
                    <a:pt x="22" y="68"/>
                  </a:lnTo>
                  <a:lnTo>
                    <a:pt x="39" y="60"/>
                  </a:lnTo>
                  <a:lnTo>
                    <a:pt x="58" y="57"/>
                  </a:lnTo>
                  <a:lnTo>
                    <a:pt x="172" y="57"/>
                  </a:lnTo>
                  <a:lnTo>
                    <a:pt x="175" y="39"/>
                  </a:lnTo>
                  <a:lnTo>
                    <a:pt x="183" y="22"/>
                  </a:lnTo>
                  <a:lnTo>
                    <a:pt x="194" y="10"/>
                  </a:lnTo>
                  <a:lnTo>
                    <a:pt x="211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0" name="Group 1139"/>
          <p:cNvGrpSpPr/>
          <p:nvPr/>
        </p:nvGrpSpPr>
        <p:grpSpPr>
          <a:xfrm>
            <a:off x="5351370" y="1921045"/>
            <a:ext cx="544512" cy="546101"/>
            <a:chOff x="5351463" y="1920875"/>
            <a:chExt cx="544512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2" name="Freeform 140"/>
            <p:cNvSpPr>
              <a:spLocks/>
            </p:cNvSpPr>
            <p:nvPr/>
          </p:nvSpPr>
          <p:spPr bwMode="auto">
            <a:xfrm>
              <a:off x="5614988" y="2449513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5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9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141"/>
            <p:cNvSpPr>
              <a:spLocks/>
            </p:cNvSpPr>
            <p:nvPr/>
          </p:nvSpPr>
          <p:spPr bwMode="auto">
            <a:xfrm>
              <a:off x="5614988" y="1920875"/>
              <a:ext cx="17462" cy="17463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6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2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42"/>
            <p:cNvSpPr>
              <a:spLocks/>
            </p:cNvSpPr>
            <p:nvPr/>
          </p:nvSpPr>
          <p:spPr bwMode="auto">
            <a:xfrm>
              <a:off x="5878513" y="2184400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1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1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143"/>
            <p:cNvSpPr>
              <a:spLocks/>
            </p:cNvSpPr>
            <p:nvPr/>
          </p:nvSpPr>
          <p:spPr bwMode="auto">
            <a:xfrm>
              <a:off x="5351463" y="2184400"/>
              <a:ext cx="17462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3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3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144"/>
            <p:cNvSpPr>
              <a:spLocks/>
            </p:cNvSpPr>
            <p:nvPr/>
          </p:nvSpPr>
          <p:spPr bwMode="auto">
            <a:xfrm>
              <a:off x="5822950" y="2449513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3 h 115"/>
                <a:gd name="T6" fmla="*/ 435 w 457"/>
                <a:gd name="T7" fmla="*/ 11 h 115"/>
                <a:gd name="T8" fmla="*/ 447 w 457"/>
                <a:gd name="T9" fmla="*/ 22 h 115"/>
                <a:gd name="T10" fmla="*/ 454 w 457"/>
                <a:gd name="T11" fmla="*/ 39 h 115"/>
                <a:gd name="T12" fmla="*/ 457 w 457"/>
                <a:gd name="T13" fmla="*/ 58 h 115"/>
                <a:gd name="T14" fmla="*/ 454 w 457"/>
                <a:gd name="T15" fmla="*/ 76 h 115"/>
                <a:gd name="T16" fmla="*/ 447 w 457"/>
                <a:gd name="T17" fmla="*/ 93 h 115"/>
                <a:gd name="T18" fmla="*/ 435 w 457"/>
                <a:gd name="T19" fmla="*/ 105 h 115"/>
                <a:gd name="T20" fmla="*/ 419 w 457"/>
                <a:gd name="T21" fmla="*/ 112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2 h 115"/>
                <a:gd name="T28" fmla="*/ 21 w 457"/>
                <a:gd name="T29" fmla="*/ 105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8 h 115"/>
                <a:gd name="T36" fmla="*/ 3 w 457"/>
                <a:gd name="T37" fmla="*/ 39 h 115"/>
                <a:gd name="T38" fmla="*/ 10 w 457"/>
                <a:gd name="T39" fmla="*/ 22 h 115"/>
                <a:gd name="T40" fmla="*/ 21 w 457"/>
                <a:gd name="T41" fmla="*/ 11 h 115"/>
                <a:gd name="T42" fmla="*/ 38 w 457"/>
                <a:gd name="T43" fmla="*/ 3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5" y="11"/>
                  </a:lnTo>
                  <a:lnTo>
                    <a:pt x="447" y="22"/>
                  </a:lnTo>
                  <a:lnTo>
                    <a:pt x="454" y="39"/>
                  </a:lnTo>
                  <a:lnTo>
                    <a:pt x="457" y="58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5" y="105"/>
                  </a:lnTo>
                  <a:lnTo>
                    <a:pt x="419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1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145"/>
            <p:cNvSpPr>
              <a:spLocks/>
            </p:cNvSpPr>
            <p:nvPr/>
          </p:nvSpPr>
          <p:spPr bwMode="auto">
            <a:xfrm>
              <a:off x="5822950" y="1920875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3 h 115"/>
                <a:gd name="T6" fmla="*/ 435 w 457"/>
                <a:gd name="T7" fmla="*/ 10 h 115"/>
                <a:gd name="T8" fmla="*/ 447 w 457"/>
                <a:gd name="T9" fmla="*/ 22 h 115"/>
                <a:gd name="T10" fmla="*/ 454 w 457"/>
                <a:gd name="T11" fmla="*/ 39 h 115"/>
                <a:gd name="T12" fmla="*/ 457 w 457"/>
                <a:gd name="T13" fmla="*/ 57 h 115"/>
                <a:gd name="T14" fmla="*/ 454 w 457"/>
                <a:gd name="T15" fmla="*/ 76 h 115"/>
                <a:gd name="T16" fmla="*/ 447 w 457"/>
                <a:gd name="T17" fmla="*/ 93 h 115"/>
                <a:gd name="T18" fmla="*/ 435 w 457"/>
                <a:gd name="T19" fmla="*/ 104 h 115"/>
                <a:gd name="T20" fmla="*/ 419 w 457"/>
                <a:gd name="T21" fmla="*/ 112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2 h 115"/>
                <a:gd name="T28" fmla="*/ 21 w 457"/>
                <a:gd name="T29" fmla="*/ 104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7 h 115"/>
                <a:gd name="T36" fmla="*/ 3 w 457"/>
                <a:gd name="T37" fmla="*/ 39 h 115"/>
                <a:gd name="T38" fmla="*/ 10 w 457"/>
                <a:gd name="T39" fmla="*/ 22 h 115"/>
                <a:gd name="T40" fmla="*/ 21 w 457"/>
                <a:gd name="T41" fmla="*/ 10 h 115"/>
                <a:gd name="T42" fmla="*/ 38 w 457"/>
                <a:gd name="T43" fmla="*/ 3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5" y="10"/>
                  </a:lnTo>
                  <a:lnTo>
                    <a:pt x="447" y="22"/>
                  </a:lnTo>
                  <a:lnTo>
                    <a:pt x="454" y="39"/>
                  </a:lnTo>
                  <a:lnTo>
                    <a:pt x="457" y="57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5" y="104"/>
                  </a:lnTo>
                  <a:lnTo>
                    <a:pt x="419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1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146"/>
            <p:cNvSpPr>
              <a:spLocks/>
            </p:cNvSpPr>
            <p:nvPr/>
          </p:nvSpPr>
          <p:spPr bwMode="auto">
            <a:xfrm>
              <a:off x="5351463" y="2449513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3 h 115"/>
                <a:gd name="T6" fmla="*/ 436 w 457"/>
                <a:gd name="T7" fmla="*/ 11 h 115"/>
                <a:gd name="T8" fmla="*/ 447 w 457"/>
                <a:gd name="T9" fmla="*/ 22 h 115"/>
                <a:gd name="T10" fmla="*/ 454 w 457"/>
                <a:gd name="T11" fmla="*/ 39 h 115"/>
                <a:gd name="T12" fmla="*/ 457 w 457"/>
                <a:gd name="T13" fmla="*/ 58 h 115"/>
                <a:gd name="T14" fmla="*/ 454 w 457"/>
                <a:gd name="T15" fmla="*/ 76 h 115"/>
                <a:gd name="T16" fmla="*/ 447 w 457"/>
                <a:gd name="T17" fmla="*/ 93 h 115"/>
                <a:gd name="T18" fmla="*/ 436 w 457"/>
                <a:gd name="T19" fmla="*/ 105 h 115"/>
                <a:gd name="T20" fmla="*/ 419 w 457"/>
                <a:gd name="T21" fmla="*/ 112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2 h 115"/>
                <a:gd name="T28" fmla="*/ 22 w 457"/>
                <a:gd name="T29" fmla="*/ 105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8 h 115"/>
                <a:gd name="T36" fmla="*/ 3 w 457"/>
                <a:gd name="T37" fmla="*/ 39 h 115"/>
                <a:gd name="T38" fmla="*/ 10 w 457"/>
                <a:gd name="T39" fmla="*/ 22 h 115"/>
                <a:gd name="T40" fmla="*/ 22 w 457"/>
                <a:gd name="T41" fmla="*/ 11 h 115"/>
                <a:gd name="T42" fmla="*/ 38 w 457"/>
                <a:gd name="T43" fmla="*/ 3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6" y="11"/>
                  </a:lnTo>
                  <a:lnTo>
                    <a:pt x="447" y="22"/>
                  </a:lnTo>
                  <a:lnTo>
                    <a:pt x="454" y="39"/>
                  </a:lnTo>
                  <a:lnTo>
                    <a:pt x="457" y="58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6" y="105"/>
                  </a:lnTo>
                  <a:lnTo>
                    <a:pt x="419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147"/>
            <p:cNvSpPr>
              <a:spLocks/>
            </p:cNvSpPr>
            <p:nvPr/>
          </p:nvSpPr>
          <p:spPr bwMode="auto">
            <a:xfrm>
              <a:off x="5351463" y="1920875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3 h 115"/>
                <a:gd name="T6" fmla="*/ 436 w 457"/>
                <a:gd name="T7" fmla="*/ 10 h 115"/>
                <a:gd name="T8" fmla="*/ 447 w 457"/>
                <a:gd name="T9" fmla="*/ 22 h 115"/>
                <a:gd name="T10" fmla="*/ 454 w 457"/>
                <a:gd name="T11" fmla="*/ 39 h 115"/>
                <a:gd name="T12" fmla="*/ 457 w 457"/>
                <a:gd name="T13" fmla="*/ 57 h 115"/>
                <a:gd name="T14" fmla="*/ 454 w 457"/>
                <a:gd name="T15" fmla="*/ 76 h 115"/>
                <a:gd name="T16" fmla="*/ 447 w 457"/>
                <a:gd name="T17" fmla="*/ 93 h 115"/>
                <a:gd name="T18" fmla="*/ 436 w 457"/>
                <a:gd name="T19" fmla="*/ 104 h 115"/>
                <a:gd name="T20" fmla="*/ 419 w 457"/>
                <a:gd name="T21" fmla="*/ 112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2 h 115"/>
                <a:gd name="T28" fmla="*/ 22 w 457"/>
                <a:gd name="T29" fmla="*/ 104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7 h 115"/>
                <a:gd name="T36" fmla="*/ 3 w 457"/>
                <a:gd name="T37" fmla="*/ 39 h 115"/>
                <a:gd name="T38" fmla="*/ 10 w 457"/>
                <a:gd name="T39" fmla="*/ 22 h 115"/>
                <a:gd name="T40" fmla="*/ 22 w 457"/>
                <a:gd name="T41" fmla="*/ 10 h 115"/>
                <a:gd name="T42" fmla="*/ 38 w 457"/>
                <a:gd name="T43" fmla="*/ 3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6" y="10"/>
                  </a:lnTo>
                  <a:lnTo>
                    <a:pt x="447" y="22"/>
                  </a:lnTo>
                  <a:lnTo>
                    <a:pt x="454" y="39"/>
                  </a:lnTo>
                  <a:lnTo>
                    <a:pt x="457" y="57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6" y="104"/>
                  </a:lnTo>
                  <a:lnTo>
                    <a:pt x="419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148"/>
            <p:cNvSpPr>
              <a:spLocks/>
            </p:cNvSpPr>
            <p:nvPr/>
          </p:nvSpPr>
          <p:spPr bwMode="auto">
            <a:xfrm>
              <a:off x="5351463" y="1920875"/>
              <a:ext cx="17462" cy="73025"/>
            </a:xfrm>
            <a:custGeom>
              <a:avLst/>
              <a:gdLst>
                <a:gd name="T0" fmla="*/ 57 w 114"/>
                <a:gd name="T1" fmla="*/ 0 h 459"/>
                <a:gd name="T2" fmla="*/ 76 w 114"/>
                <a:gd name="T3" fmla="*/ 3 h 459"/>
                <a:gd name="T4" fmla="*/ 93 w 114"/>
                <a:gd name="T5" fmla="*/ 10 h 459"/>
                <a:gd name="T6" fmla="*/ 104 w 114"/>
                <a:gd name="T7" fmla="*/ 22 h 459"/>
                <a:gd name="T8" fmla="*/ 111 w 114"/>
                <a:gd name="T9" fmla="*/ 39 h 459"/>
                <a:gd name="T10" fmla="*/ 114 w 114"/>
                <a:gd name="T11" fmla="*/ 57 h 459"/>
                <a:gd name="T12" fmla="*/ 114 w 114"/>
                <a:gd name="T13" fmla="*/ 401 h 459"/>
                <a:gd name="T14" fmla="*/ 111 w 114"/>
                <a:gd name="T15" fmla="*/ 420 h 459"/>
                <a:gd name="T16" fmla="*/ 104 w 114"/>
                <a:gd name="T17" fmla="*/ 437 h 459"/>
                <a:gd name="T18" fmla="*/ 93 w 114"/>
                <a:gd name="T19" fmla="*/ 448 h 459"/>
                <a:gd name="T20" fmla="*/ 76 w 114"/>
                <a:gd name="T21" fmla="*/ 456 h 459"/>
                <a:gd name="T22" fmla="*/ 57 w 114"/>
                <a:gd name="T23" fmla="*/ 459 h 459"/>
                <a:gd name="T24" fmla="*/ 38 w 114"/>
                <a:gd name="T25" fmla="*/ 456 h 459"/>
                <a:gd name="T26" fmla="*/ 22 w 114"/>
                <a:gd name="T27" fmla="*/ 448 h 459"/>
                <a:gd name="T28" fmla="*/ 10 w 114"/>
                <a:gd name="T29" fmla="*/ 437 h 459"/>
                <a:gd name="T30" fmla="*/ 3 w 114"/>
                <a:gd name="T31" fmla="*/ 420 h 459"/>
                <a:gd name="T32" fmla="*/ 0 w 114"/>
                <a:gd name="T33" fmla="*/ 401 h 459"/>
                <a:gd name="T34" fmla="*/ 0 w 114"/>
                <a:gd name="T35" fmla="*/ 57 h 459"/>
                <a:gd name="T36" fmla="*/ 3 w 114"/>
                <a:gd name="T37" fmla="*/ 39 h 459"/>
                <a:gd name="T38" fmla="*/ 10 w 114"/>
                <a:gd name="T39" fmla="*/ 22 h 459"/>
                <a:gd name="T40" fmla="*/ 22 w 114"/>
                <a:gd name="T41" fmla="*/ 10 h 459"/>
                <a:gd name="T42" fmla="*/ 38 w 114"/>
                <a:gd name="T43" fmla="*/ 3 h 459"/>
                <a:gd name="T44" fmla="*/ 57 w 114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9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401"/>
                  </a:lnTo>
                  <a:lnTo>
                    <a:pt x="111" y="420"/>
                  </a:lnTo>
                  <a:lnTo>
                    <a:pt x="104" y="437"/>
                  </a:lnTo>
                  <a:lnTo>
                    <a:pt x="93" y="448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2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149"/>
            <p:cNvSpPr>
              <a:spLocks/>
            </p:cNvSpPr>
            <p:nvPr/>
          </p:nvSpPr>
          <p:spPr bwMode="auto">
            <a:xfrm>
              <a:off x="5878513" y="1920875"/>
              <a:ext cx="17462" cy="73025"/>
            </a:xfrm>
            <a:custGeom>
              <a:avLst/>
              <a:gdLst>
                <a:gd name="T0" fmla="*/ 57 w 114"/>
                <a:gd name="T1" fmla="*/ 0 h 459"/>
                <a:gd name="T2" fmla="*/ 76 w 114"/>
                <a:gd name="T3" fmla="*/ 3 h 459"/>
                <a:gd name="T4" fmla="*/ 92 w 114"/>
                <a:gd name="T5" fmla="*/ 10 h 459"/>
                <a:gd name="T6" fmla="*/ 104 w 114"/>
                <a:gd name="T7" fmla="*/ 22 h 459"/>
                <a:gd name="T8" fmla="*/ 111 w 114"/>
                <a:gd name="T9" fmla="*/ 39 h 459"/>
                <a:gd name="T10" fmla="*/ 114 w 114"/>
                <a:gd name="T11" fmla="*/ 57 h 459"/>
                <a:gd name="T12" fmla="*/ 114 w 114"/>
                <a:gd name="T13" fmla="*/ 401 h 459"/>
                <a:gd name="T14" fmla="*/ 111 w 114"/>
                <a:gd name="T15" fmla="*/ 420 h 459"/>
                <a:gd name="T16" fmla="*/ 104 w 114"/>
                <a:gd name="T17" fmla="*/ 437 h 459"/>
                <a:gd name="T18" fmla="*/ 92 w 114"/>
                <a:gd name="T19" fmla="*/ 448 h 459"/>
                <a:gd name="T20" fmla="*/ 76 w 114"/>
                <a:gd name="T21" fmla="*/ 456 h 459"/>
                <a:gd name="T22" fmla="*/ 57 w 114"/>
                <a:gd name="T23" fmla="*/ 459 h 459"/>
                <a:gd name="T24" fmla="*/ 38 w 114"/>
                <a:gd name="T25" fmla="*/ 456 h 459"/>
                <a:gd name="T26" fmla="*/ 21 w 114"/>
                <a:gd name="T27" fmla="*/ 448 h 459"/>
                <a:gd name="T28" fmla="*/ 10 w 114"/>
                <a:gd name="T29" fmla="*/ 437 h 459"/>
                <a:gd name="T30" fmla="*/ 3 w 114"/>
                <a:gd name="T31" fmla="*/ 420 h 459"/>
                <a:gd name="T32" fmla="*/ 0 w 114"/>
                <a:gd name="T33" fmla="*/ 401 h 459"/>
                <a:gd name="T34" fmla="*/ 0 w 114"/>
                <a:gd name="T35" fmla="*/ 57 h 459"/>
                <a:gd name="T36" fmla="*/ 3 w 114"/>
                <a:gd name="T37" fmla="*/ 39 h 459"/>
                <a:gd name="T38" fmla="*/ 10 w 114"/>
                <a:gd name="T39" fmla="*/ 22 h 459"/>
                <a:gd name="T40" fmla="*/ 21 w 114"/>
                <a:gd name="T41" fmla="*/ 10 h 459"/>
                <a:gd name="T42" fmla="*/ 38 w 114"/>
                <a:gd name="T43" fmla="*/ 3 h 459"/>
                <a:gd name="T44" fmla="*/ 57 w 114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9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401"/>
                  </a:lnTo>
                  <a:lnTo>
                    <a:pt x="111" y="420"/>
                  </a:lnTo>
                  <a:lnTo>
                    <a:pt x="104" y="437"/>
                  </a:lnTo>
                  <a:lnTo>
                    <a:pt x="92" y="448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1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150"/>
            <p:cNvSpPr>
              <a:spLocks/>
            </p:cNvSpPr>
            <p:nvPr/>
          </p:nvSpPr>
          <p:spPr bwMode="auto">
            <a:xfrm>
              <a:off x="5878513" y="2393950"/>
              <a:ext cx="17462" cy="73025"/>
            </a:xfrm>
            <a:custGeom>
              <a:avLst/>
              <a:gdLst>
                <a:gd name="T0" fmla="*/ 57 w 114"/>
                <a:gd name="T1" fmla="*/ 0 h 459"/>
                <a:gd name="T2" fmla="*/ 76 w 114"/>
                <a:gd name="T3" fmla="*/ 3 h 459"/>
                <a:gd name="T4" fmla="*/ 92 w 114"/>
                <a:gd name="T5" fmla="*/ 11 h 459"/>
                <a:gd name="T6" fmla="*/ 104 w 114"/>
                <a:gd name="T7" fmla="*/ 22 h 459"/>
                <a:gd name="T8" fmla="*/ 111 w 114"/>
                <a:gd name="T9" fmla="*/ 39 h 459"/>
                <a:gd name="T10" fmla="*/ 114 w 114"/>
                <a:gd name="T11" fmla="*/ 58 h 459"/>
                <a:gd name="T12" fmla="*/ 114 w 114"/>
                <a:gd name="T13" fmla="*/ 402 h 459"/>
                <a:gd name="T14" fmla="*/ 111 w 114"/>
                <a:gd name="T15" fmla="*/ 420 h 459"/>
                <a:gd name="T16" fmla="*/ 104 w 114"/>
                <a:gd name="T17" fmla="*/ 437 h 459"/>
                <a:gd name="T18" fmla="*/ 92 w 114"/>
                <a:gd name="T19" fmla="*/ 449 h 459"/>
                <a:gd name="T20" fmla="*/ 76 w 114"/>
                <a:gd name="T21" fmla="*/ 456 h 459"/>
                <a:gd name="T22" fmla="*/ 57 w 114"/>
                <a:gd name="T23" fmla="*/ 459 h 459"/>
                <a:gd name="T24" fmla="*/ 38 w 114"/>
                <a:gd name="T25" fmla="*/ 456 h 459"/>
                <a:gd name="T26" fmla="*/ 21 w 114"/>
                <a:gd name="T27" fmla="*/ 449 h 459"/>
                <a:gd name="T28" fmla="*/ 10 w 114"/>
                <a:gd name="T29" fmla="*/ 437 h 459"/>
                <a:gd name="T30" fmla="*/ 3 w 114"/>
                <a:gd name="T31" fmla="*/ 420 h 459"/>
                <a:gd name="T32" fmla="*/ 0 w 114"/>
                <a:gd name="T33" fmla="*/ 402 h 459"/>
                <a:gd name="T34" fmla="*/ 0 w 114"/>
                <a:gd name="T35" fmla="*/ 58 h 459"/>
                <a:gd name="T36" fmla="*/ 3 w 114"/>
                <a:gd name="T37" fmla="*/ 39 h 459"/>
                <a:gd name="T38" fmla="*/ 10 w 114"/>
                <a:gd name="T39" fmla="*/ 22 h 459"/>
                <a:gd name="T40" fmla="*/ 21 w 114"/>
                <a:gd name="T41" fmla="*/ 11 h 459"/>
                <a:gd name="T42" fmla="*/ 38 w 114"/>
                <a:gd name="T43" fmla="*/ 3 h 459"/>
                <a:gd name="T44" fmla="*/ 57 w 114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9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402"/>
                  </a:lnTo>
                  <a:lnTo>
                    <a:pt x="111" y="420"/>
                  </a:lnTo>
                  <a:lnTo>
                    <a:pt x="104" y="437"/>
                  </a:lnTo>
                  <a:lnTo>
                    <a:pt x="92" y="449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1" y="449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151"/>
            <p:cNvSpPr>
              <a:spLocks/>
            </p:cNvSpPr>
            <p:nvPr/>
          </p:nvSpPr>
          <p:spPr bwMode="auto">
            <a:xfrm>
              <a:off x="5351463" y="2393950"/>
              <a:ext cx="17462" cy="73025"/>
            </a:xfrm>
            <a:custGeom>
              <a:avLst/>
              <a:gdLst>
                <a:gd name="T0" fmla="*/ 57 w 114"/>
                <a:gd name="T1" fmla="*/ 0 h 459"/>
                <a:gd name="T2" fmla="*/ 76 w 114"/>
                <a:gd name="T3" fmla="*/ 3 h 459"/>
                <a:gd name="T4" fmla="*/ 93 w 114"/>
                <a:gd name="T5" fmla="*/ 11 h 459"/>
                <a:gd name="T6" fmla="*/ 104 w 114"/>
                <a:gd name="T7" fmla="*/ 22 h 459"/>
                <a:gd name="T8" fmla="*/ 111 w 114"/>
                <a:gd name="T9" fmla="*/ 39 h 459"/>
                <a:gd name="T10" fmla="*/ 114 w 114"/>
                <a:gd name="T11" fmla="*/ 58 h 459"/>
                <a:gd name="T12" fmla="*/ 114 w 114"/>
                <a:gd name="T13" fmla="*/ 402 h 459"/>
                <a:gd name="T14" fmla="*/ 111 w 114"/>
                <a:gd name="T15" fmla="*/ 420 h 459"/>
                <a:gd name="T16" fmla="*/ 104 w 114"/>
                <a:gd name="T17" fmla="*/ 437 h 459"/>
                <a:gd name="T18" fmla="*/ 93 w 114"/>
                <a:gd name="T19" fmla="*/ 449 h 459"/>
                <a:gd name="T20" fmla="*/ 76 w 114"/>
                <a:gd name="T21" fmla="*/ 456 h 459"/>
                <a:gd name="T22" fmla="*/ 57 w 114"/>
                <a:gd name="T23" fmla="*/ 459 h 459"/>
                <a:gd name="T24" fmla="*/ 38 w 114"/>
                <a:gd name="T25" fmla="*/ 456 h 459"/>
                <a:gd name="T26" fmla="*/ 22 w 114"/>
                <a:gd name="T27" fmla="*/ 449 h 459"/>
                <a:gd name="T28" fmla="*/ 10 w 114"/>
                <a:gd name="T29" fmla="*/ 437 h 459"/>
                <a:gd name="T30" fmla="*/ 3 w 114"/>
                <a:gd name="T31" fmla="*/ 420 h 459"/>
                <a:gd name="T32" fmla="*/ 0 w 114"/>
                <a:gd name="T33" fmla="*/ 402 h 459"/>
                <a:gd name="T34" fmla="*/ 0 w 114"/>
                <a:gd name="T35" fmla="*/ 58 h 459"/>
                <a:gd name="T36" fmla="*/ 3 w 114"/>
                <a:gd name="T37" fmla="*/ 39 h 459"/>
                <a:gd name="T38" fmla="*/ 10 w 114"/>
                <a:gd name="T39" fmla="*/ 22 h 459"/>
                <a:gd name="T40" fmla="*/ 22 w 114"/>
                <a:gd name="T41" fmla="*/ 11 h 459"/>
                <a:gd name="T42" fmla="*/ 38 w 114"/>
                <a:gd name="T43" fmla="*/ 3 h 459"/>
                <a:gd name="T44" fmla="*/ 57 w 114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9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402"/>
                  </a:lnTo>
                  <a:lnTo>
                    <a:pt x="111" y="420"/>
                  </a:lnTo>
                  <a:lnTo>
                    <a:pt x="104" y="437"/>
                  </a:lnTo>
                  <a:lnTo>
                    <a:pt x="93" y="449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2" y="449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152"/>
            <p:cNvSpPr>
              <a:spLocks/>
            </p:cNvSpPr>
            <p:nvPr/>
          </p:nvSpPr>
          <p:spPr bwMode="auto">
            <a:xfrm>
              <a:off x="5551488" y="2184400"/>
              <a:ext cx="144462" cy="19050"/>
            </a:xfrm>
            <a:custGeom>
              <a:avLst/>
              <a:gdLst>
                <a:gd name="T0" fmla="*/ 57 w 914"/>
                <a:gd name="T1" fmla="*/ 0 h 114"/>
                <a:gd name="T2" fmla="*/ 857 w 914"/>
                <a:gd name="T3" fmla="*/ 0 h 114"/>
                <a:gd name="T4" fmla="*/ 876 w 914"/>
                <a:gd name="T5" fmla="*/ 3 h 114"/>
                <a:gd name="T6" fmla="*/ 893 w 914"/>
                <a:gd name="T7" fmla="*/ 10 h 114"/>
                <a:gd name="T8" fmla="*/ 904 w 914"/>
                <a:gd name="T9" fmla="*/ 22 h 114"/>
                <a:gd name="T10" fmla="*/ 911 w 914"/>
                <a:gd name="T11" fmla="*/ 38 h 114"/>
                <a:gd name="T12" fmla="*/ 914 w 914"/>
                <a:gd name="T13" fmla="*/ 57 h 114"/>
                <a:gd name="T14" fmla="*/ 911 w 914"/>
                <a:gd name="T15" fmla="*/ 76 h 114"/>
                <a:gd name="T16" fmla="*/ 904 w 914"/>
                <a:gd name="T17" fmla="*/ 92 h 114"/>
                <a:gd name="T18" fmla="*/ 893 w 914"/>
                <a:gd name="T19" fmla="*/ 104 h 114"/>
                <a:gd name="T20" fmla="*/ 876 w 914"/>
                <a:gd name="T21" fmla="*/ 111 h 114"/>
                <a:gd name="T22" fmla="*/ 857 w 914"/>
                <a:gd name="T23" fmla="*/ 114 h 114"/>
                <a:gd name="T24" fmla="*/ 57 w 914"/>
                <a:gd name="T25" fmla="*/ 114 h 114"/>
                <a:gd name="T26" fmla="*/ 38 w 914"/>
                <a:gd name="T27" fmla="*/ 111 h 114"/>
                <a:gd name="T28" fmla="*/ 21 w 914"/>
                <a:gd name="T29" fmla="*/ 104 h 114"/>
                <a:gd name="T30" fmla="*/ 10 w 914"/>
                <a:gd name="T31" fmla="*/ 92 h 114"/>
                <a:gd name="T32" fmla="*/ 3 w 914"/>
                <a:gd name="T33" fmla="*/ 76 h 114"/>
                <a:gd name="T34" fmla="*/ 0 w 914"/>
                <a:gd name="T35" fmla="*/ 57 h 114"/>
                <a:gd name="T36" fmla="*/ 3 w 914"/>
                <a:gd name="T37" fmla="*/ 38 h 114"/>
                <a:gd name="T38" fmla="*/ 10 w 914"/>
                <a:gd name="T39" fmla="*/ 22 h 114"/>
                <a:gd name="T40" fmla="*/ 21 w 914"/>
                <a:gd name="T41" fmla="*/ 10 h 114"/>
                <a:gd name="T42" fmla="*/ 38 w 914"/>
                <a:gd name="T43" fmla="*/ 3 h 114"/>
                <a:gd name="T44" fmla="*/ 57 w 91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4" h="114">
                  <a:moveTo>
                    <a:pt x="57" y="0"/>
                  </a:moveTo>
                  <a:lnTo>
                    <a:pt x="857" y="0"/>
                  </a:lnTo>
                  <a:lnTo>
                    <a:pt x="876" y="3"/>
                  </a:lnTo>
                  <a:lnTo>
                    <a:pt x="893" y="10"/>
                  </a:lnTo>
                  <a:lnTo>
                    <a:pt x="904" y="22"/>
                  </a:lnTo>
                  <a:lnTo>
                    <a:pt x="911" y="38"/>
                  </a:lnTo>
                  <a:lnTo>
                    <a:pt x="914" y="57"/>
                  </a:lnTo>
                  <a:lnTo>
                    <a:pt x="911" y="76"/>
                  </a:lnTo>
                  <a:lnTo>
                    <a:pt x="904" y="92"/>
                  </a:lnTo>
                  <a:lnTo>
                    <a:pt x="893" y="104"/>
                  </a:lnTo>
                  <a:lnTo>
                    <a:pt x="876" y="111"/>
                  </a:lnTo>
                  <a:lnTo>
                    <a:pt x="857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153"/>
            <p:cNvSpPr>
              <a:spLocks/>
            </p:cNvSpPr>
            <p:nvPr/>
          </p:nvSpPr>
          <p:spPr bwMode="auto">
            <a:xfrm>
              <a:off x="5614988" y="2120900"/>
              <a:ext cx="17462" cy="146050"/>
            </a:xfrm>
            <a:custGeom>
              <a:avLst/>
              <a:gdLst>
                <a:gd name="T0" fmla="*/ 57 w 114"/>
                <a:gd name="T1" fmla="*/ 0 h 918"/>
                <a:gd name="T2" fmla="*/ 76 w 114"/>
                <a:gd name="T3" fmla="*/ 3 h 918"/>
                <a:gd name="T4" fmla="*/ 92 w 114"/>
                <a:gd name="T5" fmla="*/ 11 h 918"/>
                <a:gd name="T6" fmla="*/ 104 w 114"/>
                <a:gd name="T7" fmla="*/ 22 h 918"/>
                <a:gd name="T8" fmla="*/ 111 w 114"/>
                <a:gd name="T9" fmla="*/ 39 h 918"/>
                <a:gd name="T10" fmla="*/ 114 w 114"/>
                <a:gd name="T11" fmla="*/ 58 h 918"/>
                <a:gd name="T12" fmla="*/ 114 w 114"/>
                <a:gd name="T13" fmla="*/ 860 h 918"/>
                <a:gd name="T14" fmla="*/ 111 w 114"/>
                <a:gd name="T15" fmla="*/ 879 h 918"/>
                <a:gd name="T16" fmla="*/ 104 w 114"/>
                <a:gd name="T17" fmla="*/ 896 h 918"/>
                <a:gd name="T18" fmla="*/ 92 w 114"/>
                <a:gd name="T19" fmla="*/ 907 h 918"/>
                <a:gd name="T20" fmla="*/ 76 w 114"/>
                <a:gd name="T21" fmla="*/ 915 h 918"/>
                <a:gd name="T22" fmla="*/ 57 w 114"/>
                <a:gd name="T23" fmla="*/ 918 h 918"/>
                <a:gd name="T24" fmla="*/ 38 w 114"/>
                <a:gd name="T25" fmla="*/ 915 h 918"/>
                <a:gd name="T26" fmla="*/ 22 w 114"/>
                <a:gd name="T27" fmla="*/ 907 h 918"/>
                <a:gd name="T28" fmla="*/ 10 w 114"/>
                <a:gd name="T29" fmla="*/ 896 h 918"/>
                <a:gd name="T30" fmla="*/ 3 w 114"/>
                <a:gd name="T31" fmla="*/ 879 h 918"/>
                <a:gd name="T32" fmla="*/ 0 w 114"/>
                <a:gd name="T33" fmla="*/ 860 h 918"/>
                <a:gd name="T34" fmla="*/ 0 w 114"/>
                <a:gd name="T35" fmla="*/ 58 h 918"/>
                <a:gd name="T36" fmla="*/ 3 w 114"/>
                <a:gd name="T37" fmla="*/ 39 h 918"/>
                <a:gd name="T38" fmla="*/ 10 w 114"/>
                <a:gd name="T39" fmla="*/ 22 h 918"/>
                <a:gd name="T40" fmla="*/ 22 w 114"/>
                <a:gd name="T41" fmla="*/ 11 h 918"/>
                <a:gd name="T42" fmla="*/ 38 w 114"/>
                <a:gd name="T43" fmla="*/ 3 h 918"/>
                <a:gd name="T44" fmla="*/ 57 w 114"/>
                <a:gd name="T4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918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860"/>
                  </a:lnTo>
                  <a:lnTo>
                    <a:pt x="111" y="879"/>
                  </a:lnTo>
                  <a:lnTo>
                    <a:pt x="104" y="896"/>
                  </a:lnTo>
                  <a:lnTo>
                    <a:pt x="92" y="907"/>
                  </a:lnTo>
                  <a:lnTo>
                    <a:pt x="76" y="915"/>
                  </a:lnTo>
                  <a:lnTo>
                    <a:pt x="57" y="918"/>
                  </a:lnTo>
                  <a:lnTo>
                    <a:pt x="38" y="915"/>
                  </a:lnTo>
                  <a:lnTo>
                    <a:pt x="22" y="907"/>
                  </a:lnTo>
                  <a:lnTo>
                    <a:pt x="10" y="896"/>
                  </a:lnTo>
                  <a:lnTo>
                    <a:pt x="3" y="879"/>
                  </a:lnTo>
                  <a:lnTo>
                    <a:pt x="0" y="86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154"/>
            <p:cNvSpPr>
              <a:spLocks noEditPoints="1"/>
            </p:cNvSpPr>
            <p:nvPr/>
          </p:nvSpPr>
          <p:spPr bwMode="auto">
            <a:xfrm>
              <a:off x="5688013" y="1974850"/>
              <a:ext cx="153987" cy="73025"/>
            </a:xfrm>
            <a:custGeom>
              <a:avLst/>
              <a:gdLst>
                <a:gd name="T0" fmla="*/ 286 w 972"/>
                <a:gd name="T1" fmla="*/ 115 h 459"/>
                <a:gd name="T2" fmla="*/ 283 w 972"/>
                <a:gd name="T3" fmla="*/ 133 h 459"/>
                <a:gd name="T4" fmla="*/ 276 w 972"/>
                <a:gd name="T5" fmla="*/ 150 h 459"/>
                <a:gd name="T6" fmla="*/ 264 w 972"/>
                <a:gd name="T7" fmla="*/ 162 h 459"/>
                <a:gd name="T8" fmla="*/ 248 w 972"/>
                <a:gd name="T9" fmla="*/ 169 h 459"/>
                <a:gd name="T10" fmla="*/ 229 w 972"/>
                <a:gd name="T11" fmla="*/ 172 h 459"/>
                <a:gd name="T12" fmla="*/ 115 w 972"/>
                <a:gd name="T13" fmla="*/ 172 h 459"/>
                <a:gd name="T14" fmla="*/ 115 w 972"/>
                <a:gd name="T15" fmla="*/ 287 h 459"/>
                <a:gd name="T16" fmla="*/ 229 w 972"/>
                <a:gd name="T17" fmla="*/ 287 h 459"/>
                <a:gd name="T18" fmla="*/ 248 w 972"/>
                <a:gd name="T19" fmla="*/ 290 h 459"/>
                <a:gd name="T20" fmla="*/ 264 w 972"/>
                <a:gd name="T21" fmla="*/ 297 h 459"/>
                <a:gd name="T22" fmla="*/ 276 w 972"/>
                <a:gd name="T23" fmla="*/ 309 h 459"/>
                <a:gd name="T24" fmla="*/ 283 w 972"/>
                <a:gd name="T25" fmla="*/ 325 h 459"/>
                <a:gd name="T26" fmla="*/ 286 w 972"/>
                <a:gd name="T27" fmla="*/ 344 h 459"/>
                <a:gd name="T28" fmla="*/ 858 w 972"/>
                <a:gd name="T29" fmla="*/ 344 h 459"/>
                <a:gd name="T30" fmla="*/ 858 w 972"/>
                <a:gd name="T31" fmla="*/ 115 h 459"/>
                <a:gd name="T32" fmla="*/ 286 w 972"/>
                <a:gd name="T33" fmla="*/ 115 h 459"/>
                <a:gd name="T34" fmla="*/ 229 w 972"/>
                <a:gd name="T35" fmla="*/ 0 h 459"/>
                <a:gd name="T36" fmla="*/ 915 w 972"/>
                <a:gd name="T37" fmla="*/ 0 h 459"/>
                <a:gd name="T38" fmla="*/ 934 w 972"/>
                <a:gd name="T39" fmla="*/ 3 h 459"/>
                <a:gd name="T40" fmla="*/ 950 w 972"/>
                <a:gd name="T41" fmla="*/ 10 h 459"/>
                <a:gd name="T42" fmla="*/ 962 w 972"/>
                <a:gd name="T43" fmla="*/ 22 h 459"/>
                <a:gd name="T44" fmla="*/ 969 w 972"/>
                <a:gd name="T45" fmla="*/ 39 h 459"/>
                <a:gd name="T46" fmla="*/ 972 w 972"/>
                <a:gd name="T47" fmla="*/ 57 h 459"/>
                <a:gd name="T48" fmla="*/ 972 w 972"/>
                <a:gd name="T49" fmla="*/ 401 h 459"/>
                <a:gd name="T50" fmla="*/ 969 w 972"/>
                <a:gd name="T51" fmla="*/ 420 h 459"/>
                <a:gd name="T52" fmla="*/ 962 w 972"/>
                <a:gd name="T53" fmla="*/ 437 h 459"/>
                <a:gd name="T54" fmla="*/ 950 w 972"/>
                <a:gd name="T55" fmla="*/ 448 h 459"/>
                <a:gd name="T56" fmla="*/ 934 w 972"/>
                <a:gd name="T57" fmla="*/ 456 h 459"/>
                <a:gd name="T58" fmla="*/ 915 w 972"/>
                <a:gd name="T59" fmla="*/ 459 h 459"/>
                <a:gd name="T60" fmla="*/ 229 w 972"/>
                <a:gd name="T61" fmla="*/ 459 h 459"/>
                <a:gd name="T62" fmla="*/ 210 w 972"/>
                <a:gd name="T63" fmla="*/ 456 h 459"/>
                <a:gd name="T64" fmla="*/ 193 w 972"/>
                <a:gd name="T65" fmla="*/ 448 h 459"/>
                <a:gd name="T66" fmla="*/ 182 w 972"/>
                <a:gd name="T67" fmla="*/ 437 h 459"/>
                <a:gd name="T68" fmla="*/ 175 w 972"/>
                <a:gd name="T69" fmla="*/ 420 h 459"/>
                <a:gd name="T70" fmla="*/ 172 w 972"/>
                <a:gd name="T71" fmla="*/ 401 h 459"/>
                <a:gd name="T72" fmla="*/ 57 w 972"/>
                <a:gd name="T73" fmla="*/ 401 h 459"/>
                <a:gd name="T74" fmla="*/ 39 w 972"/>
                <a:gd name="T75" fmla="*/ 398 h 459"/>
                <a:gd name="T76" fmla="*/ 22 w 972"/>
                <a:gd name="T77" fmla="*/ 391 h 459"/>
                <a:gd name="T78" fmla="*/ 11 w 972"/>
                <a:gd name="T79" fmla="*/ 379 h 459"/>
                <a:gd name="T80" fmla="*/ 3 w 972"/>
                <a:gd name="T81" fmla="*/ 363 h 459"/>
                <a:gd name="T82" fmla="*/ 0 w 972"/>
                <a:gd name="T83" fmla="*/ 344 h 459"/>
                <a:gd name="T84" fmla="*/ 0 w 972"/>
                <a:gd name="T85" fmla="*/ 115 h 459"/>
                <a:gd name="T86" fmla="*/ 3 w 972"/>
                <a:gd name="T87" fmla="*/ 96 h 459"/>
                <a:gd name="T88" fmla="*/ 11 w 972"/>
                <a:gd name="T89" fmla="*/ 79 h 459"/>
                <a:gd name="T90" fmla="*/ 22 w 972"/>
                <a:gd name="T91" fmla="*/ 68 h 459"/>
                <a:gd name="T92" fmla="*/ 39 w 972"/>
                <a:gd name="T93" fmla="*/ 60 h 459"/>
                <a:gd name="T94" fmla="*/ 57 w 972"/>
                <a:gd name="T95" fmla="*/ 57 h 459"/>
                <a:gd name="T96" fmla="*/ 172 w 972"/>
                <a:gd name="T97" fmla="*/ 57 h 459"/>
                <a:gd name="T98" fmla="*/ 175 w 972"/>
                <a:gd name="T99" fmla="*/ 39 h 459"/>
                <a:gd name="T100" fmla="*/ 182 w 972"/>
                <a:gd name="T101" fmla="*/ 22 h 459"/>
                <a:gd name="T102" fmla="*/ 193 w 972"/>
                <a:gd name="T103" fmla="*/ 10 h 459"/>
                <a:gd name="T104" fmla="*/ 210 w 972"/>
                <a:gd name="T105" fmla="*/ 3 h 459"/>
                <a:gd name="T106" fmla="*/ 229 w 972"/>
                <a:gd name="T107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459">
                  <a:moveTo>
                    <a:pt x="286" y="115"/>
                  </a:moveTo>
                  <a:lnTo>
                    <a:pt x="283" y="133"/>
                  </a:lnTo>
                  <a:lnTo>
                    <a:pt x="276" y="150"/>
                  </a:lnTo>
                  <a:lnTo>
                    <a:pt x="264" y="162"/>
                  </a:lnTo>
                  <a:lnTo>
                    <a:pt x="248" y="169"/>
                  </a:lnTo>
                  <a:lnTo>
                    <a:pt x="229" y="172"/>
                  </a:lnTo>
                  <a:lnTo>
                    <a:pt x="115" y="172"/>
                  </a:lnTo>
                  <a:lnTo>
                    <a:pt x="115" y="287"/>
                  </a:lnTo>
                  <a:lnTo>
                    <a:pt x="229" y="287"/>
                  </a:lnTo>
                  <a:lnTo>
                    <a:pt x="248" y="290"/>
                  </a:lnTo>
                  <a:lnTo>
                    <a:pt x="264" y="297"/>
                  </a:lnTo>
                  <a:lnTo>
                    <a:pt x="276" y="309"/>
                  </a:lnTo>
                  <a:lnTo>
                    <a:pt x="283" y="325"/>
                  </a:lnTo>
                  <a:lnTo>
                    <a:pt x="286" y="344"/>
                  </a:lnTo>
                  <a:lnTo>
                    <a:pt x="858" y="344"/>
                  </a:lnTo>
                  <a:lnTo>
                    <a:pt x="858" y="115"/>
                  </a:lnTo>
                  <a:lnTo>
                    <a:pt x="286" y="115"/>
                  </a:lnTo>
                  <a:close/>
                  <a:moveTo>
                    <a:pt x="229" y="0"/>
                  </a:moveTo>
                  <a:lnTo>
                    <a:pt x="915" y="0"/>
                  </a:lnTo>
                  <a:lnTo>
                    <a:pt x="934" y="3"/>
                  </a:lnTo>
                  <a:lnTo>
                    <a:pt x="950" y="10"/>
                  </a:lnTo>
                  <a:lnTo>
                    <a:pt x="962" y="22"/>
                  </a:lnTo>
                  <a:lnTo>
                    <a:pt x="969" y="39"/>
                  </a:lnTo>
                  <a:lnTo>
                    <a:pt x="972" y="57"/>
                  </a:lnTo>
                  <a:lnTo>
                    <a:pt x="972" y="401"/>
                  </a:lnTo>
                  <a:lnTo>
                    <a:pt x="969" y="420"/>
                  </a:lnTo>
                  <a:lnTo>
                    <a:pt x="962" y="437"/>
                  </a:lnTo>
                  <a:lnTo>
                    <a:pt x="950" y="448"/>
                  </a:lnTo>
                  <a:lnTo>
                    <a:pt x="934" y="456"/>
                  </a:lnTo>
                  <a:lnTo>
                    <a:pt x="915" y="459"/>
                  </a:lnTo>
                  <a:lnTo>
                    <a:pt x="229" y="459"/>
                  </a:lnTo>
                  <a:lnTo>
                    <a:pt x="210" y="456"/>
                  </a:lnTo>
                  <a:lnTo>
                    <a:pt x="193" y="448"/>
                  </a:lnTo>
                  <a:lnTo>
                    <a:pt x="182" y="437"/>
                  </a:lnTo>
                  <a:lnTo>
                    <a:pt x="175" y="420"/>
                  </a:lnTo>
                  <a:lnTo>
                    <a:pt x="172" y="401"/>
                  </a:lnTo>
                  <a:lnTo>
                    <a:pt x="57" y="401"/>
                  </a:lnTo>
                  <a:lnTo>
                    <a:pt x="39" y="398"/>
                  </a:lnTo>
                  <a:lnTo>
                    <a:pt x="22" y="391"/>
                  </a:lnTo>
                  <a:lnTo>
                    <a:pt x="11" y="379"/>
                  </a:lnTo>
                  <a:lnTo>
                    <a:pt x="3" y="363"/>
                  </a:lnTo>
                  <a:lnTo>
                    <a:pt x="0" y="344"/>
                  </a:lnTo>
                  <a:lnTo>
                    <a:pt x="0" y="115"/>
                  </a:lnTo>
                  <a:lnTo>
                    <a:pt x="3" y="96"/>
                  </a:lnTo>
                  <a:lnTo>
                    <a:pt x="11" y="79"/>
                  </a:lnTo>
                  <a:lnTo>
                    <a:pt x="22" y="68"/>
                  </a:lnTo>
                  <a:lnTo>
                    <a:pt x="39" y="60"/>
                  </a:lnTo>
                  <a:lnTo>
                    <a:pt x="57" y="57"/>
                  </a:lnTo>
                  <a:lnTo>
                    <a:pt x="172" y="57"/>
                  </a:lnTo>
                  <a:lnTo>
                    <a:pt x="175" y="39"/>
                  </a:lnTo>
                  <a:lnTo>
                    <a:pt x="182" y="22"/>
                  </a:lnTo>
                  <a:lnTo>
                    <a:pt x="193" y="10"/>
                  </a:lnTo>
                  <a:lnTo>
                    <a:pt x="210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155"/>
            <p:cNvSpPr>
              <a:spLocks/>
            </p:cNvSpPr>
            <p:nvPr/>
          </p:nvSpPr>
          <p:spPr bwMode="auto">
            <a:xfrm>
              <a:off x="5691188" y="1939925"/>
              <a:ext cx="141287" cy="139700"/>
            </a:xfrm>
            <a:custGeom>
              <a:avLst/>
              <a:gdLst>
                <a:gd name="T0" fmla="*/ 48 w 885"/>
                <a:gd name="T1" fmla="*/ 0 h 887"/>
                <a:gd name="T2" fmla="*/ 66 w 885"/>
                <a:gd name="T3" fmla="*/ 0 h 887"/>
                <a:gd name="T4" fmla="*/ 82 w 885"/>
                <a:gd name="T5" fmla="*/ 5 h 887"/>
                <a:gd name="T6" fmla="*/ 97 w 885"/>
                <a:gd name="T7" fmla="*/ 16 h 887"/>
                <a:gd name="T8" fmla="*/ 869 w 885"/>
                <a:gd name="T9" fmla="*/ 790 h 887"/>
                <a:gd name="T10" fmla="*/ 880 w 885"/>
                <a:gd name="T11" fmla="*/ 804 h 887"/>
                <a:gd name="T12" fmla="*/ 885 w 885"/>
                <a:gd name="T13" fmla="*/ 821 h 887"/>
                <a:gd name="T14" fmla="*/ 885 w 885"/>
                <a:gd name="T15" fmla="*/ 839 h 887"/>
                <a:gd name="T16" fmla="*/ 880 w 885"/>
                <a:gd name="T17" fmla="*/ 856 h 887"/>
                <a:gd name="T18" fmla="*/ 869 w 885"/>
                <a:gd name="T19" fmla="*/ 870 h 887"/>
                <a:gd name="T20" fmla="*/ 857 w 885"/>
                <a:gd name="T21" fmla="*/ 880 h 887"/>
                <a:gd name="T22" fmla="*/ 844 w 885"/>
                <a:gd name="T23" fmla="*/ 886 h 887"/>
                <a:gd name="T24" fmla="*/ 829 w 885"/>
                <a:gd name="T25" fmla="*/ 887 h 887"/>
                <a:gd name="T26" fmla="*/ 813 w 885"/>
                <a:gd name="T27" fmla="*/ 886 h 887"/>
                <a:gd name="T28" fmla="*/ 801 w 885"/>
                <a:gd name="T29" fmla="*/ 880 h 887"/>
                <a:gd name="T30" fmla="*/ 789 w 885"/>
                <a:gd name="T31" fmla="*/ 870 h 887"/>
                <a:gd name="T32" fmla="*/ 17 w 885"/>
                <a:gd name="T33" fmla="*/ 96 h 887"/>
                <a:gd name="T34" fmla="*/ 5 w 885"/>
                <a:gd name="T35" fmla="*/ 81 h 887"/>
                <a:gd name="T36" fmla="*/ 0 w 885"/>
                <a:gd name="T37" fmla="*/ 64 h 887"/>
                <a:gd name="T38" fmla="*/ 0 w 885"/>
                <a:gd name="T39" fmla="*/ 48 h 887"/>
                <a:gd name="T40" fmla="*/ 5 w 885"/>
                <a:gd name="T41" fmla="*/ 31 h 887"/>
                <a:gd name="T42" fmla="*/ 17 w 885"/>
                <a:gd name="T43" fmla="*/ 16 h 887"/>
                <a:gd name="T44" fmla="*/ 31 w 885"/>
                <a:gd name="T45" fmla="*/ 5 h 887"/>
                <a:gd name="T46" fmla="*/ 48 w 885"/>
                <a:gd name="T47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5" h="887">
                  <a:moveTo>
                    <a:pt x="48" y="0"/>
                  </a:moveTo>
                  <a:lnTo>
                    <a:pt x="66" y="0"/>
                  </a:lnTo>
                  <a:lnTo>
                    <a:pt x="82" y="5"/>
                  </a:lnTo>
                  <a:lnTo>
                    <a:pt x="97" y="16"/>
                  </a:lnTo>
                  <a:lnTo>
                    <a:pt x="869" y="790"/>
                  </a:lnTo>
                  <a:lnTo>
                    <a:pt x="880" y="804"/>
                  </a:lnTo>
                  <a:lnTo>
                    <a:pt x="885" y="821"/>
                  </a:lnTo>
                  <a:lnTo>
                    <a:pt x="885" y="839"/>
                  </a:lnTo>
                  <a:lnTo>
                    <a:pt x="880" y="856"/>
                  </a:lnTo>
                  <a:lnTo>
                    <a:pt x="869" y="870"/>
                  </a:lnTo>
                  <a:lnTo>
                    <a:pt x="857" y="880"/>
                  </a:lnTo>
                  <a:lnTo>
                    <a:pt x="844" y="886"/>
                  </a:lnTo>
                  <a:lnTo>
                    <a:pt x="829" y="887"/>
                  </a:lnTo>
                  <a:lnTo>
                    <a:pt x="813" y="886"/>
                  </a:lnTo>
                  <a:lnTo>
                    <a:pt x="801" y="880"/>
                  </a:lnTo>
                  <a:lnTo>
                    <a:pt x="789" y="870"/>
                  </a:lnTo>
                  <a:lnTo>
                    <a:pt x="17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7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79" name="Group 1278"/>
          <p:cNvGrpSpPr/>
          <p:nvPr/>
        </p:nvGrpSpPr>
        <p:grpSpPr>
          <a:xfrm>
            <a:off x="4415876" y="1921045"/>
            <a:ext cx="544512" cy="546100"/>
            <a:chOff x="4411663" y="1920875"/>
            <a:chExt cx="544512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2" name="Freeform 160"/>
            <p:cNvSpPr>
              <a:spLocks/>
            </p:cNvSpPr>
            <p:nvPr/>
          </p:nvSpPr>
          <p:spPr bwMode="auto">
            <a:xfrm>
              <a:off x="4846638" y="2413000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3 h 115"/>
                <a:gd name="T6" fmla="*/ 436 w 457"/>
                <a:gd name="T7" fmla="*/ 10 h 115"/>
                <a:gd name="T8" fmla="*/ 447 w 457"/>
                <a:gd name="T9" fmla="*/ 22 h 115"/>
                <a:gd name="T10" fmla="*/ 454 w 457"/>
                <a:gd name="T11" fmla="*/ 39 h 115"/>
                <a:gd name="T12" fmla="*/ 457 w 457"/>
                <a:gd name="T13" fmla="*/ 57 h 115"/>
                <a:gd name="T14" fmla="*/ 454 w 457"/>
                <a:gd name="T15" fmla="*/ 76 h 115"/>
                <a:gd name="T16" fmla="*/ 447 w 457"/>
                <a:gd name="T17" fmla="*/ 93 h 115"/>
                <a:gd name="T18" fmla="*/ 436 w 457"/>
                <a:gd name="T19" fmla="*/ 104 h 115"/>
                <a:gd name="T20" fmla="*/ 419 w 457"/>
                <a:gd name="T21" fmla="*/ 112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2 h 115"/>
                <a:gd name="T28" fmla="*/ 22 w 457"/>
                <a:gd name="T29" fmla="*/ 104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7 h 115"/>
                <a:gd name="T36" fmla="*/ 3 w 457"/>
                <a:gd name="T37" fmla="*/ 39 h 115"/>
                <a:gd name="T38" fmla="*/ 10 w 457"/>
                <a:gd name="T39" fmla="*/ 22 h 115"/>
                <a:gd name="T40" fmla="*/ 22 w 457"/>
                <a:gd name="T41" fmla="*/ 10 h 115"/>
                <a:gd name="T42" fmla="*/ 38 w 457"/>
                <a:gd name="T43" fmla="*/ 3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6" y="10"/>
                  </a:lnTo>
                  <a:lnTo>
                    <a:pt x="447" y="22"/>
                  </a:lnTo>
                  <a:lnTo>
                    <a:pt x="454" y="39"/>
                  </a:lnTo>
                  <a:lnTo>
                    <a:pt x="457" y="57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6" y="104"/>
                  </a:lnTo>
                  <a:lnTo>
                    <a:pt x="419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2" name="Freeform 161"/>
            <p:cNvSpPr>
              <a:spLocks/>
            </p:cNvSpPr>
            <p:nvPr/>
          </p:nvSpPr>
          <p:spPr bwMode="auto">
            <a:xfrm>
              <a:off x="4846638" y="1957388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3 h 115"/>
                <a:gd name="T6" fmla="*/ 436 w 457"/>
                <a:gd name="T7" fmla="*/ 11 h 115"/>
                <a:gd name="T8" fmla="*/ 447 w 457"/>
                <a:gd name="T9" fmla="*/ 22 h 115"/>
                <a:gd name="T10" fmla="*/ 454 w 457"/>
                <a:gd name="T11" fmla="*/ 39 h 115"/>
                <a:gd name="T12" fmla="*/ 457 w 457"/>
                <a:gd name="T13" fmla="*/ 58 h 115"/>
                <a:gd name="T14" fmla="*/ 454 w 457"/>
                <a:gd name="T15" fmla="*/ 76 h 115"/>
                <a:gd name="T16" fmla="*/ 447 w 457"/>
                <a:gd name="T17" fmla="*/ 93 h 115"/>
                <a:gd name="T18" fmla="*/ 436 w 457"/>
                <a:gd name="T19" fmla="*/ 105 h 115"/>
                <a:gd name="T20" fmla="*/ 419 w 457"/>
                <a:gd name="T21" fmla="*/ 112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2 h 115"/>
                <a:gd name="T28" fmla="*/ 22 w 457"/>
                <a:gd name="T29" fmla="*/ 105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8 h 115"/>
                <a:gd name="T36" fmla="*/ 3 w 457"/>
                <a:gd name="T37" fmla="*/ 39 h 115"/>
                <a:gd name="T38" fmla="*/ 10 w 457"/>
                <a:gd name="T39" fmla="*/ 22 h 115"/>
                <a:gd name="T40" fmla="*/ 22 w 457"/>
                <a:gd name="T41" fmla="*/ 11 h 115"/>
                <a:gd name="T42" fmla="*/ 38 w 457"/>
                <a:gd name="T43" fmla="*/ 3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6" y="11"/>
                  </a:lnTo>
                  <a:lnTo>
                    <a:pt x="447" y="22"/>
                  </a:lnTo>
                  <a:lnTo>
                    <a:pt x="454" y="39"/>
                  </a:lnTo>
                  <a:lnTo>
                    <a:pt x="457" y="58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6" y="105"/>
                  </a:lnTo>
                  <a:lnTo>
                    <a:pt x="419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3" name="Freeform 162"/>
            <p:cNvSpPr>
              <a:spLocks/>
            </p:cNvSpPr>
            <p:nvPr/>
          </p:nvSpPr>
          <p:spPr bwMode="auto">
            <a:xfrm>
              <a:off x="4448175" y="2413000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3 h 115"/>
                <a:gd name="T6" fmla="*/ 435 w 457"/>
                <a:gd name="T7" fmla="*/ 10 h 115"/>
                <a:gd name="T8" fmla="*/ 447 w 457"/>
                <a:gd name="T9" fmla="*/ 22 h 115"/>
                <a:gd name="T10" fmla="*/ 454 w 457"/>
                <a:gd name="T11" fmla="*/ 39 h 115"/>
                <a:gd name="T12" fmla="*/ 457 w 457"/>
                <a:gd name="T13" fmla="*/ 57 h 115"/>
                <a:gd name="T14" fmla="*/ 454 w 457"/>
                <a:gd name="T15" fmla="*/ 76 h 115"/>
                <a:gd name="T16" fmla="*/ 447 w 457"/>
                <a:gd name="T17" fmla="*/ 93 h 115"/>
                <a:gd name="T18" fmla="*/ 435 w 457"/>
                <a:gd name="T19" fmla="*/ 104 h 115"/>
                <a:gd name="T20" fmla="*/ 419 w 457"/>
                <a:gd name="T21" fmla="*/ 112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2 h 115"/>
                <a:gd name="T28" fmla="*/ 21 w 457"/>
                <a:gd name="T29" fmla="*/ 104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7 h 115"/>
                <a:gd name="T36" fmla="*/ 3 w 457"/>
                <a:gd name="T37" fmla="*/ 39 h 115"/>
                <a:gd name="T38" fmla="*/ 10 w 457"/>
                <a:gd name="T39" fmla="*/ 22 h 115"/>
                <a:gd name="T40" fmla="*/ 21 w 457"/>
                <a:gd name="T41" fmla="*/ 10 h 115"/>
                <a:gd name="T42" fmla="*/ 38 w 457"/>
                <a:gd name="T43" fmla="*/ 3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5" y="10"/>
                  </a:lnTo>
                  <a:lnTo>
                    <a:pt x="447" y="22"/>
                  </a:lnTo>
                  <a:lnTo>
                    <a:pt x="454" y="39"/>
                  </a:lnTo>
                  <a:lnTo>
                    <a:pt x="457" y="57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5" y="104"/>
                  </a:lnTo>
                  <a:lnTo>
                    <a:pt x="419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1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4" name="Freeform 163"/>
            <p:cNvSpPr>
              <a:spLocks/>
            </p:cNvSpPr>
            <p:nvPr/>
          </p:nvSpPr>
          <p:spPr bwMode="auto">
            <a:xfrm>
              <a:off x="4448175" y="1957388"/>
              <a:ext cx="73025" cy="17463"/>
            </a:xfrm>
            <a:custGeom>
              <a:avLst/>
              <a:gdLst>
                <a:gd name="T0" fmla="*/ 57 w 457"/>
                <a:gd name="T1" fmla="*/ 0 h 115"/>
                <a:gd name="T2" fmla="*/ 400 w 457"/>
                <a:gd name="T3" fmla="*/ 0 h 115"/>
                <a:gd name="T4" fmla="*/ 419 w 457"/>
                <a:gd name="T5" fmla="*/ 3 h 115"/>
                <a:gd name="T6" fmla="*/ 435 w 457"/>
                <a:gd name="T7" fmla="*/ 11 h 115"/>
                <a:gd name="T8" fmla="*/ 447 w 457"/>
                <a:gd name="T9" fmla="*/ 22 h 115"/>
                <a:gd name="T10" fmla="*/ 454 w 457"/>
                <a:gd name="T11" fmla="*/ 39 h 115"/>
                <a:gd name="T12" fmla="*/ 457 w 457"/>
                <a:gd name="T13" fmla="*/ 58 h 115"/>
                <a:gd name="T14" fmla="*/ 454 w 457"/>
                <a:gd name="T15" fmla="*/ 76 h 115"/>
                <a:gd name="T16" fmla="*/ 447 w 457"/>
                <a:gd name="T17" fmla="*/ 93 h 115"/>
                <a:gd name="T18" fmla="*/ 435 w 457"/>
                <a:gd name="T19" fmla="*/ 105 h 115"/>
                <a:gd name="T20" fmla="*/ 419 w 457"/>
                <a:gd name="T21" fmla="*/ 112 h 115"/>
                <a:gd name="T22" fmla="*/ 400 w 457"/>
                <a:gd name="T23" fmla="*/ 115 h 115"/>
                <a:gd name="T24" fmla="*/ 57 w 457"/>
                <a:gd name="T25" fmla="*/ 115 h 115"/>
                <a:gd name="T26" fmla="*/ 38 w 457"/>
                <a:gd name="T27" fmla="*/ 112 h 115"/>
                <a:gd name="T28" fmla="*/ 21 w 457"/>
                <a:gd name="T29" fmla="*/ 105 h 115"/>
                <a:gd name="T30" fmla="*/ 10 w 457"/>
                <a:gd name="T31" fmla="*/ 93 h 115"/>
                <a:gd name="T32" fmla="*/ 3 w 457"/>
                <a:gd name="T33" fmla="*/ 76 h 115"/>
                <a:gd name="T34" fmla="*/ 0 w 457"/>
                <a:gd name="T35" fmla="*/ 58 h 115"/>
                <a:gd name="T36" fmla="*/ 3 w 457"/>
                <a:gd name="T37" fmla="*/ 39 h 115"/>
                <a:gd name="T38" fmla="*/ 10 w 457"/>
                <a:gd name="T39" fmla="*/ 22 h 115"/>
                <a:gd name="T40" fmla="*/ 21 w 457"/>
                <a:gd name="T41" fmla="*/ 11 h 115"/>
                <a:gd name="T42" fmla="*/ 38 w 457"/>
                <a:gd name="T43" fmla="*/ 3 h 115"/>
                <a:gd name="T44" fmla="*/ 57 w 45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15"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5" y="11"/>
                  </a:lnTo>
                  <a:lnTo>
                    <a:pt x="447" y="22"/>
                  </a:lnTo>
                  <a:lnTo>
                    <a:pt x="454" y="39"/>
                  </a:lnTo>
                  <a:lnTo>
                    <a:pt x="457" y="58"/>
                  </a:lnTo>
                  <a:lnTo>
                    <a:pt x="454" y="76"/>
                  </a:lnTo>
                  <a:lnTo>
                    <a:pt x="447" y="93"/>
                  </a:lnTo>
                  <a:lnTo>
                    <a:pt x="435" y="105"/>
                  </a:lnTo>
                  <a:lnTo>
                    <a:pt x="419" y="112"/>
                  </a:lnTo>
                  <a:lnTo>
                    <a:pt x="400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1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164"/>
            <p:cNvSpPr>
              <a:spLocks/>
            </p:cNvSpPr>
            <p:nvPr/>
          </p:nvSpPr>
          <p:spPr bwMode="auto">
            <a:xfrm>
              <a:off x="4448175" y="1957388"/>
              <a:ext cx="17462" cy="73025"/>
            </a:xfrm>
            <a:custGeom>
              <a:avLst/>
              <a:gdLst>
                <a:gd name="T0" fmla="*/ 57 w 114"/>
                <a:gd name="T1" fmla="*/ 0 h 459"/>
                <a:gd name="T2" fmla="*/ 76 w 114"/>
                <a:gd name="T3" fmla="*/ 3 h 459"/>
                <a:gd name="T4" fmla="*/ 92 w 114"/>
                <a:gd name="T5" fmla="*/ 11 h 459"/>
                <a:gd name="T6" fmla="*/ 104 w 114"/>
                <a:gd name="T7" fmla="*/ 22 h 459"/>
                <a:gd name="T8" fmla="*/ 111 w 114"/>
                <a:gd name="T9" fmla="*/ 39 h 459"/>
                <a:gd name="T10" fmla="*/ 114 w 114"/>
                <a:gd name="T11" fmla="*/ 58 h 459"/>
                <a:gd name="T12" fmla="*/ 114 w 114"/>
                <a:gd name="T13" fmla="*/ 402 h 459"/>
                <a:gd name="T14" fmla="*/ 111 w 114"/>
                <a:gd name="T15" fmla="*/ 420 h 459"/>
                <a:gd name="T16" fmla="*/ 104 w 114"/>
                <a:gd name="T17" fmla="*/ 437 h 459"/>
                <a:gd name="T18" fmla="*/ 92 w 114"/>
                <a:gd name="T19" fmla="*/ 449 h 459"/>
                <a:gd name="T20" fmla="*/ 76 w 114"/>
                <a:gd name="T21" fmla="*/ 456 h 459"/>
                <a:gd name="T22" fmla="*/ 57 w 114"/>
                <a:gd name="T23" fmla="*/ 459 h 459"/>
                <a:gd name="T24" fmla="*/ 38 w 114"/>
                <a:gd name="T25" fmla="*/ 456 h 459"/>
                <a:gd name="T26" fmla="*/ 21 w 114"/>
                <a:gd name="T27" fmla="*/ 449 h 459"/>
                <a:gd name="T28" fmla="*/ 10 w 114"/>
                <a:gd name="T29" fmla="*/ 437 h 459"/>
                <a:gd name="T30" fmla="*/ 3 w 114"/>
                <a:gd name="T31" fmla="*/ 420 h 459"/>
                <a:gd name="T32" fmla="*/ 0 w 114"/>
                <a:gd name="T33" fmla="*/ 402 h 459"/>
                <a:gd name="T34" fmla="*/ 0 w 114"/>
                <a:gd name="T35" fmla="*/ 58 h 459"/>
                <a:gd name="T36" fmla="*/ 3 w 114"/>
                <a:gd name="T37" fmla="*/ 39 h 459"/>
                <a:gd name="T38" fmla="*/ 10 w 114"/>
                <a:gd name="T39" fmla="*/ 22 h 459"/>
                <a:gd name="T40" fmla="*/ 21 w 114"/>
                <a:gd name="T41" fmla="*/ 11 h 459"/>
                <a:gd name="T42" fmla="*/ 38 w 114"/>
                <a:gd name="T43" fmla="*/ 3 h 459"/>
                <a:gd name="T44" fmla="*/ 57 w 114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9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402"/>
                  </a:lnTo>
                  <a:lnTo>
                    <a:pt x="111" y="420"/>
                  </a:lnTo>
                  <a:lnTo>
                    <a:pt x="104" y="437"/>
                  </a:lnTo>
                  <a:lnTo>
                    <a:pt x="92" y="449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1" y="449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165"/>
            <p:cNvSpPr>
              <a:spLocks/>
            </p:cNvSpPr>
            <p:nvPr/>
          </p:nvSpPr>
          <p:spPr bwMode="auto">
            <a:xfrm>
              <a:off x="4902200" y="1957388"/>
              <a:ext cx="17462" cy="73025"/>
            </a:xfrm>
            <a:custGeom>
              <a:avLst/>
              <a:gdLst>
                <a:gd name="T0" fmla="*/ 57 w 114"/>
                <a:gd name="T1" fmla="*/ 0 h 459"/>
                <a:gd name="T2" fmla="*/ 76 w 114"/>
                <a:gd name="T3" fmla="*/ 3 h 459"/>
                <a:gd name="T4" fmla="*/ 93 w 114"/>
                <a:gd name="T5" fmla="*/ 11 h 459"/>
                <a:gd name="T6" fmla="*/ 104 w 114"/>
                <a:gd name="T7" fmla="*/ 22 h 459"/>
                <a:gd name="T8" fmla="*/ 111 w 114"/>
                <a:gd name="T9" fmla="*/ 39 h 459"/>
                <a:gd name="T10" fmla="*/ 114 w 114"/>
                <a:gd name="T11" fmla="*/ 58 h 459"/>
                <a:gd name="T12" fmla="*/ 114 w 114"/>
                <a:gd name="T13" fmla="*/ 402 h 459"/>
                <a:gd name="T14" fmla="*/ 111 w 114"/>
                <a:gd name="T15" fmla="*/ 420 h 459"/>
                <a:gd name="T16" fmla="*/ 104 w 114"/>
                <a:gd name="T17" fmla="*/ 437 h 459"/>
                <a:gd name="T18" fmla="*/ 93 w 114"/>
                <a:gd name="T19" fmla="*/ 449 h 459"/>
                <a:gd name="T20" fmla="*/ 76 w 114"/>
                <a:gd name="T21" fmla="*/ 456 h 459"/>
                <a:gd name="T22" fmla="*/ 57 w 114"/>
                <a:gd name="T23" fmla="*/ 459 h 459"/>
                <a:gd name="T24" fmla="*/ 38 w 114"/>
                <a:gd name="T25" fmla="*/ 456 h 459"/>
                <a:gd name="T26" fmla="*/ 22 w 114"/>
                <a:gd name="T27" fmla="*/ 449 h 459"/>
                <a:gd name="T28" fmla="*/ 10 w 114"/>
                <a:gd name="T29" fmla="*/ 437 h 459"/>
                <a:gd name="T30" fmla="*/ 3 w 114"/>
                <a:gd name="T31" fmla="*/ 420 h 459"/>
                <a:gd name="T32" fmla="*/ 0 w 114"/>
                <a:gd name="T33" fmla="*/ 402 h 459"/>
                <a:gd name="T34" fmla="*/ 0 w 114"/>
                <a:gd name="T35" fmla="*/ 58 h 459"/>
                <a:gd name="T36" fmla="*/ 3 w 114"/>
                <a:gd name="T37" fmla="*/ 39 h 459"/>
                <a:gd name="T38" fmla="*/ 10 w 114"/>
                <a:gd name="T39" fmla="*/ 22 h 459"/>
                <a:gd name="T40" fmla="*/ 22 w 114"/>
                <a:gd name="T41" fmla="*/ 11 h 459"/>
                <a:gd name="T42" fmla="*/ 38 w 114"/>
                <a:gd name="T43" fmla="*/ 3 h 459"/>
                <a:gd name="T44" fmla="*/ 57 w 114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9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402"/>
                  </a:lnTo>
                  <a:lnTo>
                    <a:pt x="111" y="420"/>
                  </a:lnTo>
                  <a:lnTo>
                    <a:pt x="104" y="437"/>
                  </a:lnTo>
                  <a:lnTo>
                    <a:pt x="93" y="449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2" y="449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166"/>
            <p:cNvSpPr>
              <a:spLocks/>
            </p:cNvSpPr>
            <p:nvPr/>
          </p:nvSpPr>
          <p:spPr bwMode="auto">
            <a:xfrm>
              <a:off x="4902200" y="2357438"/>
              <a:ext cx="17462" cy="73025"/>
            </a:xfrm>
            <a:custGeom>
              <a:avLst/>
              <a:gdLst>
                <a:gd name="T0" fmla="*/ 57 w 114"/>
                <a:gd name="T1" fmla="*/ 0 h 459"/>
                <a:gd name="T2" fmla="*/ 76 w 114"/>
                <a:gd name="T3" fmla="*/ 3 h 459"/>
                <a:gd name="T4" fmla="*/ 93 w 114"/>
                <a:gd name="T5" fmla="*/ 10 h 459"/>
                <a:gd name="T6" fmla="*/ 104 w 114"/>
                <a:gd name="T7" fmla="*/ 22 h 459"/>
                <a:gd name="T8" fmla="*/ 111 w 114"/>
                <a:gd name="T9" fmla="*/ 39 h 459"/>
                <a:gd name="T10" fmla="*/ 114 w 114"/>
                <a:gd name="T11" fmla="*/ 57 h 459"/>
                <a:gd name="T12" fmla="*/ 114 w 114"/>
                <a:gd name="T13" fmla="*/ 401 h 459"/>
                <a:gd name="T14" fmla="*/ 111 w 114"/>
                <a:gd name="T15" fmla="*/ 420 h 459"/>
                <a:gd name="T16" fmla="*/ 104 w 114"/>
                <a:gd name="T17" fmla="*/ 437 h 459"/>
                <a:gd name="T18" fmla="*/ 93 w 114"/>
                <a:gd name="T19" fmla="*/ 448 h 459"/>
                <a:gd name="T20" fmla="*/ 76 w 114"/>
                <a:gd name="T21" fmla="*/ 456 h 459"/>
                <a:gd name="T22" fmla="*/ 57 w 114"/>
                <a:gd name="T23" fmla="*/ 459 h 459"/>
                <a:gd name="T24" fmla="*/ 38 w 114"/>
                <a:gd name="T25" fmla="*/ 456 h 459"/>
                <a:gd name="T26" fmla="*/ 22 w 114"/>
                <a:gd name="T27" fmla="*/ 448 h 459"/>
                <a:gd name="T28" fmla="*/ 10 w 114"/>
                <a:gd name="T29" fmla="*/ 437 h 459"/>
                <a:gd name="T30" fmla="*/ 3 w 114"/>
                <a:gd name="T31" fmla="*/ 420 h 459"/>
                <a:gd name="T32" fmla="*/ 0 w 114"/>
                <a:gd name="T33" fmla="*/ 401 h 459"/>
                <a:gd name="T34" fmla="*/ 0 w 114"/>
                <a:gd name="T35" fmla="*/ 57 h 459"/>
                <a:gd name="T36" fmla="*/ 3 w 114"/>
                <a:gd name="T37" fmla="*/ 39 h 459"/>
                <a:gd name="T38" fmla="*/ 10 w 114"/>
                <a:gd name="T39" fmla="*/ 22 h 459"/>
                <a:gd name="T40" fmla="*/ 22 w 114"/>
                <a:gd name="T41" fmla="*/ 10 h 459"/>
                <a:gd name="T42" fmla="*/ 38 w 114"/>
                <a:gd name="T43" fmla="*/ 3 h 459"/>
                <a:gd name="T44" fmla="*/ 57 w 114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9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401"/>
                  </a:lnTo>
                  <a:lnTo>
                    <a:pt x="111" y="420"/>
                  </a:lnTo>
                  <a:lnTo>
                    <a:pt x="104" y="437"/>
                  </a:lnTo>
                  <a:lnTo>
                    <a:pt x="93" y="448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2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167"/>
            <p:cNvSpPr>
              <a:spLocks/>
            </p:cNvSpPr>
            <p:nvPr/>
          </p:nvSpPr>
          <p:spPr bwMode="auto">
            <a:xfrm>
              <a:off x="4448175" y="2357438"/>
              <a:ext cx="17462" cy="73025"/>
            </a:xfrm>
            <a:custGeom>
              <a:avLst/>
              <a:gdLst>
                <a:gd name="T0" fmla="*/ 57 w 114"/>
                <a:gd name="T1" fmla="*/ 0 h 459"/>
                <a:gd name="T2" fmla="*/ 76 w 114"/>
                <a:gd name="T3" fmla="*/ 3 h 459"/>
                <a:gd name="T4" fmla="*/ 92 w 114"/>
                <a:gd name="T5" fmla="*/ 10 h 459"/>
                <a:gd name="T6" fmla="*/ 104 w 114"/>
                <a:gd name="T7" fmla="*/ 22 h 459"/>
                <a:gd name="T8" fmla="*/ 111 w 114"/>
                <a:gd name="T9" fmla="*/ 39 h 459"/>
                <a:gd name="T10" fmla="*/ 114 w 114"/>
                <a:gd name="T11" fmla="*/ 57 h 459"/>
                <a:gd name="T12" fmla="*/ 114 w 114"/>
                <a:gd name="T13" fmla="*/ 401 h 459"/>
                <a:gd name="T14" fmla="*/ 111 w 114"/>
                <a:gd name="T15" fmla="*/ 420 h 459"/>
                <a:gd name="T16" fmla="*/ 104 w 114"/>
                <a:gd name="T17" fmla="*/ 437 h 459"/>
                <a:gd name="T18" fmla="*/ 92 w 114"/>
                <a:gd name="T19" fmla="*/ 448 h 459"/>
                <a:gd name="T20" fmla="*/ 76 w 114"/>
                <a:gd name="T21" fmla="*/ 456 h 459"/>
                <a:gd name="T22" fmla="*/ 57 w 114"/>
                <a:gd name="T23" fmla="*/ 459 h 459"/>
                <a:gd name="T24" fmla="*/ 38 w 114"/>
                <a:gd name="T25" fmla="*/ 456 h 459"/>
                <a:gd name="T26" fmla="*/ 21 w 114"/>
                <a:gd name="T27" fmla="*/ 448 h 459"/>
                <a:gd name="T28" fmla="*/ 10 w 114"/>
                <a:gd name="T29" fmla="*/ 437 h 459"/>
                <a:gd name="T30" fmla="*/ 3 w 114"/>
                <a:gd name="T31" fmla="*/ 420 h 459"/>
                <a:gd name="T32" fmla="*/ 0 w 114"/>
                <a:gd name="T33" fmla="*/ 401 h 459"/>
                <a:gd name="T34" fmla="*/ 0 w 114"/>
                <a:gd name="T35" fmla="*/ 57 h 459"/>
                <a:gd name="T36" fmla="*/ 3 w 114"/>
                <a:gd name="T37" fmla="*/ 39 h 459"/>
                <a:gd name="T38" fmla="*/ 10 w 114"/>
                <a:gd name="T39" fmla="*/ 22 h 459"/>
                <a:gd name="T40" fmla="*/ 21 w 114"/>
                <a:gd name="T41" fmla="*/ 10 h 459"/>
                <a:gd name="T42" fmla="*/ 38 w 114"/>
                <a:gd name="T43" fmla="*/ 3 h 459"/>
                <a:gd name="T44" fmla="*/ 57 w 114"/>
                <a:gd name="T4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9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401"/>
                  </a:lnTo>
                  <a:lnTo>
                    <a:pt x="111" y="420"/>
                  </a:lnTo>
                  <a:lnTo>
                    <a:pt x="104" y="437"/>
                  </a:lnTo>
                  <a:lnTo>
                    <a:pt x="92" y="448"/>
                  </a:lnTo>
                  <a:lnTo>
                    <a:pt x="76" y="456"/>
                  </a:lnTo>
                  <a:lnTo>
                    <a:pt x="57" y="459"/>
                  </a:lnTo>
                  <a:lnTo>
                    <a:pt x="38" y="456"/>
                  </a:lnTo>
                  <a:lnTo>
                    <a:pt x="21" y="448"/>
                  </a:lnTo>
                  <a:lnTo>
                    <a:pt x="10" y="437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168"/>
            <p:cNvSpPr>
              <a:spLocks/>
            </p:cNvSpPr>
            <p:nvPr/>
          </p:nvSpPr>
          <p:spPr bwMode="auto">
            <a:xfrm>
              <a:off x="4411663" y="2184400"/>
              <a:ext cx="53975" cy="19050"/>
            </a:xfrm>
            <a:custGeom>
              <a:avLst/>
              <a:gdLst>
                <a:gd name="T0" fmla="*/ 57 w 343"/>
                <a:gd name="T1" fmla="*/ 0 h 114"/>
                <a:gd name="T2" fmla="*/ 286 w 343"/>
                <a:gd name="T3" fmla="*/ 0 h 114"/>
                <a:gd name="T4" fmla="*/ 305 w 343"/>
                <a:gd name="T5" fmla="*/ 3 h 114"/>
                <a:gd name="T6" fmla="*/ 321 w 343"/>
                <a:gd name="T7" fmla="*/ 10 h 114"/>
                <a:gd name="T8" fmla="*/ 333 w 343"/>
                <a:gd name="T9" fmla="*/ 22 h 114"/>
                <a:gd name="T10" fmla="*/ 340 w 343"/>
                <a:gd name="T11" fmla="*/ 38 h 114"/>
                <a:gd name="T12" fmla="*/ 343 w 343"/>
                <a:gd name="T13" fmla="*/ 57 h 114"/>
                <a:gd name="T14" fmla="*/ 340 w 343"/>
                <a:gd name="T15" fmla="*/ 76 h 114"/>
                <a:gd name="T16" fmla="*/ 333 w 343"/>
                <a:gd name="T17" fmla="*/ 92 h 114"/>
                <a:gd name="T18" fmla="*/ 321 w 343"/>
                <a:gd name="T19" fmla="*/ 104 h 114"/>
                <a:gd name="T20" fmla="*/ 305 w 343"/>
                <a:gd name="T21" fmla="*/ 111 h 114"/>
                <a:gd name="T22" fmla="*/ 286 w 343"/>
                <a:gd name="T23" fmla="*/ 114 h 114"/>
                <a:gd name="T24" fmla="*/ 57 w 343"/>
                <a:gd name="T25" fmla="*/ 114 h 114"/>
                <a:gd name="T26" fmla="*/ 38 w 343"/>
                <a:gd name="T27" fmla="*/ 111 h 114"/>
                <a:gd name="T28" fmla="*/ 22 w 343"/>
                <a:gd name="T29" fmla="*/ 104 h 114"/>
                <a:gd name="T30" fmla="*/ 10 w 343"/>
                <a:gd name="T31" fmla="*/ 92 h 114"/>
                <a:gd name="T32" fmla="*/ 3 w 343"/>
                <a:gd name="T33" fmla="*/ 76 h 114"/>
                <a:gd name="T34" fmla="*/ 0 w 343"/>
                <a:gd name="T35" fmla="*/ 57 h 114"/>
                <a:gd name="T36" fmla="*/ 3 w 343"/>
                <a:gd name="T37" fmla="*/ 38 h 114"/>
                <a:gd name="T38" fmla="*/ 10 w 343"/>
                <a:gd name="T39" fmla="*/ 22 h 114"/>
                <a:gd name="T40" fmla="*/ 22 w 343"/>
                <a:gd name="T41" fmla="*/ 10 h 114"/>
                <a:gd name="T42" fmla="*/ 38 w 343"/>
                <a:gd name="T43" fmla="*/ 3 h 114"/>
                <a:gd name="T44" fmla="*/ 57 w 34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3" h="114"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1" y="10"/>
                  </a:lnTo>
                  <a:lnTo>
                    <a:pt x="333" y="22"/>
                  </a:lnTo>
                  <a:lnTo>
                    <a:pt x="340" y="38"/>
                  </a:lnTo>
                  <a:lnTo>
                    <a:pt x="343" y="57"/>
                  </a:lnTo>
                  <a:lnTo>
                    <a:pt x="340" y="76"/>
                  </a:lnTo>
                  <a:lnTo>
                    <a:pt x="333" y="92"/>
                  </a:lnTo>
                  <a:lnTo>
                    <a:pt x="321" y="104"/>
                  </a:lnTo>
                  <a:lnTo>
                    <a:pt x="305" y="111"/>
                  </a:lnTo>
                  <a:lnTo>
                    <a:pt x="286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169"/>
            <p:cNvSpPr>
              <a:spLocks/>
            </p:cNvSpPr>
            <p:nvPr/>
          </p:nvSpPr>
          <p:spPr bwMode="auto">
            <a:xfrm>
              <a:off x="4902200" y="2184400"/>
              <a:ext cx="53975" cy="19050"/>
            </a:xfrm>
            <a:custGeom>
              <a:avLst/>
              <a:gdLst>
                <a:gd name="T0" fmla="*/ 57 w 343"/>
                <a:gd name="T1" fmla="*/ 0 h 114"/>
                <a:gd name="T2" fmla="*/ 286 w 343"/>
                <a:gd name="T3" fmla="*/ 0 h 114"/>
                <a:gd name="T4" fmla="*/ 305 w 343"/>
                <a:gd name="T5" fmla="*/ 3 h 114"/>
                <a:gd name="T6" fmla="*/ 321 w 343"/>
                <a:gd name="T7" fmla="*/ 10 h 114"/>
                <a:gd name="T8" fmla="*/ 333 w 343"/>
                <a:gd name="T9" fmla="*/ 22 h 114"/>
                <a:gd name="T10" fmla="*/ 340 w 343"/>
                <a:gd name="T11" fmla="*/ 38 h 114"/>
                <a:gd name="T12" fmla="*/ 343 w 343"/>
                <a:gd name="T13" fmla="*/ 57 h 114"/>
                <a:gd name="T14" fmla="*/ 340 w 343"/>
                <a:gd name="T15" fmla="*/ 76 h 114"/>
                <a:gd name="T16" fmla="*/ 333 w 343"/>
                <a:gd name="T17" fmla="*/ 92 h 114"/>
                <a:gd name="T18" fmla="*/ 321 w 343"/>
                <a:gd name="T19" fmla="*/ 104 h 114"/>
                <a:gd name="T20" fmla="*/ 305 w 343"/>
                <a:gd name="T21" fmla="*/ 111 h 114"/>
                <a:gd name="T22" fmla="*/ 286 w 343"/>
                <a:gd name="T23" fmla="*/ 114 h 114"/>
                <a:gd name="T24" fmla="*/ 57 w 343"/>
                <a:gd name="T25" fmla="*/ 114 h 114"/>
                <a:gd name="T26" fmla="*/ 38 w 343"/>
                <a:gd name="T27" fmla="*/ 111 h 114"/>
                <a:gd name="T28" fmla="*/ 22 w 343"/>
                <a:gd name="T29" fmla="*/ 104 h 114"/>
                <a:gd name="T30" fmla="*/ 10 w 343"/>
                <a:gd name="T31" fmla="*/ 92 h 114"/>
                <a:gd name="T32" fmla="*/ 3 w 343"/>
                <a:gd name="T33" fmla="*/ 76 h 114"/>
                <a:gd name="T34" fmla="*/ 0 w 343"/>
                <a:gd name="T35" fmla="*/ 57 h 114"/>
                <a:gd name="T36" fmla="*/ 3 w 343"/>
                <a:gd name="T37" fmla="*/ 38 h 114"/>
                <a:gd name="T38" fmla="*/ 10 w 343"/>
                <a:gd name="T39" fmla="*/ 22 h 114"/>
                <a:gd name="T40" fmla="*/ 22 w 343"/>
                <a:gd name="T41" fmla="*/ 10 h 114"/>
                <a:gd name="T42" fmla="*/ 38 w 343"/>
                <a:gd name="T43" fmla="*/ 3 h 114"/>
                <a:gd name="T44" fmla="*/ 57 w 34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3" h="114"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1" y="10"/>
                  </a:lnTo>
                  <a:lnTo>
                    <a:pt x="333" y="22"/>
                  </a:lnTo>
                  <a:lnTo>
                    <a:pt x="340" y="38"/>
                  </a:lnTo>
                  <a:lnTo>
                    <a:pt x="343" y="57"/>
                  </a:lnTo>
                  <a:lnTo>
                    <a:pt x="340" y="76"/>
                  </a:lnTo>
                  <a:lnTo>
                    <a:pt x="333" y="92"/>
                  </a:lnTo>
                  <a:lnTo>
                    <a:pt x="321" y="104"/>
                  </a:lnTo>
                  <a:lnTo>
                    <a:pt x="305" y="111"/>
                  </a:lnTo>
                  <a:lnTo>
                    <a:pt x="286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170"/>
            <p:cNvSpPr>
              <a:spLocks/>
            </p:cNvSpPr>
            <p:nvPr/>
          </p:nvSpPr>
          <p:spPr bwMode="auto">
            <a:xfrm>
              <a:off x="4675188" y="2413000"/>
              <a:ext cx="17462" cy="53975"/>
            </a:xfrm>
            <a:custGeom>
              <a:avLst/>
              <a:gdLst>
                <a:gd name="T0" fmla="*/ 57 w 114"/>
                <a:gd name="T1" fmla="*/ 0 h 344"/>
                <a:gd name="T2" fmla="*/ 76 w 114"/>
                <a:gd name="T3" fmla="*/ 3 h 344"/>
                <a:gd name="T4" fmla="*/ 92 w 114"/>
                <a:gd name="T5" fmla="*/ 10 h 344"/>
                <a:gd name="T6" fmla="*/ 104 w 114"/>
                <a:gd name="T7" fmla="*/ 22 h 344"/>
                <a:gd name="T8" fmla="*/ 111 w 114"/>
                <a:gd name="T9" fmla="*/ 39 h 344"/>
                <a:gd name="T10" fmla="*/ 114 w 114"/>
                <a:gd name="T11" fmla="*/ 57 h 344"/>
                <a:gd name="T12" fmla="*/ 114 w 114"/>
                <a:gd name="T13" fmla="*/ 287 h 344"/>
                <a:gd name="T14" fmla="*/ 111 w 114"/>
                <a:gd name="T15" fmla="*/ 305 h 344"/>
                <a:gd name="T16" fmla="*/ 104 w 114"/>
                <a:gd name="T17" fmla="*/ 322 h 344"/>
                <a:gd name="T18" fmla="*/ 92 w 114"/>
                <a:gd name="T19" fmla="*/ 334 h 344"/>
                <a:gd name="T20" fmla="*/ 76 w 114"/>
                <a:gd name="T21" fmla="*/ 341 h 344"/>
                <a:gd name="T22" fmla="*/ 57 w 114"/>
                <a:gd name="T23" fmla="*/ 344 h 344"/>
                <a:gd name="T24" fmla="*/ 38 w 114"/>
                <a:gd name="T25" fmla="*/ 341 h 344"/>
                <a:gd name="T26" fmla="*/ 22 w 114"/>
                <a:gd name="T27" fmla="*/ 334 h 344"/>
                <a:gd name="T28" fmla="*/ 10 w 114"/>
                <a:gd name="T29" fmla="*/ 322 h 344"/>
                <a:gd name="T30" fmla="*/ 3 w 114"/>
                <a:gd name="T31" fmla="*/ 305 h 344"/>
                <a:gd name="T32" fmla="*/ 0 w 114"/>
                <a:gd name="T33" fmla="*/ 287 h 344"/>
                <a:gd name="T34" fmla="*/ 0 w 114"/>
                <a:gd name="T35" fmla="*/ 57 h 344"/>
                <a:gd name="T36" fmla="*/ 3 w 114"/>
                <a:gd name="T37" fmla="*/ 39 h 344"/>
                <a:gd name="T38" fmla="*/ 10 w 114"/>
                <a:gd name="T39" fmla="*/ 22 h 344"/>
                <a:gd name="T40" fmla="*/ 22 w 114"/>
                <a:gd name="T41" fmla="*/ 10 h 344"/>
                <a:gd name="T42" fmla="*/ 38 w 114"/>
                <a:gd name="T43" fmla="*/ 3 h 344"/>
                <a:gd name="T44" fmla="*/ 57 w 114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287"/>
                  </a:lnTo>
                  <a:lnTo>
                    <a:pt x="111" y="305"/>
                  </a:lnTo>
                  <a:lnTo>
                    <a:pt x="104" y="322"/>
                  </a:lnTo>
                  <a:lnTo>
                    <a:pt x="92" y="334"/>
                  </a:lnTo>
                  <a:lnTo>
                    <a:pt x="76" y="341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0" y="322"/>
                  </a:lnTo>
                  <a:lnTo>
                    <a:pt x="3" y="305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171"/>
            <p:cNvSpPr>
              <a:spLocks/>
            </p:cNvSpPr>
            <p:nvPr/>
          </p:nvSpPr>
          <p:spPr bwMode="auto">
            <a:xfrm>
              <a:off x="4675188" y="1920875"/>
              <a:ext cx="17462" cy="53975"/>
            </a:xfrm>
            <a:custGeom>
              <a:avLst/>
              <a:gdLst>
                <a:gd name="T0" fmla="*/ 57 w 114"/>
                <a:gd name="T1" fmla="*/ 0 h 344"/>
                <a:gd name="T2" fmla="*/ 76 w 114"/>
                <a:gd name="T3" fmla="*/ 3 h 344"/>
                <a:gd name="T4" fmla="*/ 92 w 114"/>
                <a:gd name="T5" fmla="*/ 10 h 344"/>
                <a:gd name="T6" fmla="*/ 104 w 114"/>
                <a:gd name="T7" fmla="*/ 22 h 344"/>
                <a:gd name="T8" fmla="*/ 111 w 114"/>
                <a:gd name="T9" fmla="*/ 39 h 344"/>
                <a:gd name="T10" fmla="*/ 114 w 114"/>
                <a:gd name="T11" fmla="*/ 57 h 344"/>
                <a:gd name="T12" fmla="*/ 114 w 114"/>
                <a:gd name="T13" fmla="*/ 287 h 344"/>
                <a:gd name="T14" fmla="*/ 111 w 114"/>
                <a:gd name="T15" fmla="*/ 305 h 344"/>
                <a:gd name="T16" fmla="*/ 104 w 114"/>
                <a:gd name="T17" fmla="*/ 322 h 344"/>
                <a:gd name="T18" fmla="*/ 92 w 114"/>
                <a:gd name="T19" fmla="*/ 334 h 344"/>
                <a:gd name="T20" fmla="*/ 76 w 114"/>
                <a:gd name="T21" fmla="*/ 341 h 344"/>
                <a:gd name="T22" fmla="*/ 57 w 114"/>
                <a:gd name="T23" fmla="*/ 344 h 344"/>
                <a:gd name="T24" fmla="*/ 38 w 114"/>
                <a:gd name="T25" fmla="*/ 341 h 344"/>
                <a:gd name="T26" fmla="*/ 22 w 114"/>
                <a:gd name="T27" fmla="*/ 334 h 344"/>
                <a:gd name="T28" fmla="*/ 10 w 114"/>
                <a:gd name="T29" fmla="*/ 322 h 344"/>
                <a:gd name="T30" fmla="*/ 3 w 114"/>
                <a:gd name="T31" fmla="*/ 305 h 344"/>
                <a:gd name="T32" fmla="*/ 0 w 114"/>
                <a:gd name="T33" fmla="*/ 287 h 344"/>
                <a:gd name="T34" fmla="*/ 0 w 114"/>
                <a:gd name="T35" fmla="*/ 57 h 344"/>
                <a:gd name="T36" fmla="*/ 3 w 114"/>
                <a:gd name="T37" fmla="*/ 39 h 344"/>
                <a:gd name="T38" fmla="*/ 10 w 114"/>
                <a:gd name="T39" fmla="*/ 22 h 344"/>
                <a:gd name="T40" fmla="*/ 22 w 114"/>
                <a:gd name="T41" fmla="*/ 10 h 344"/>
                <a:gd name="T42" fmla="*/ 38 w 114"/>
                <a:gd name="T43" fmla="*/ 3 h 344"/>
                <a:gd name="T44" fmla="*/ 57 w 114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287"/>
                  </a:lnTo>
                  <a:lnTo>
                    <a:pt x="111" y="305"/>
                  </a:lnTo>
                  <a:lnTo>
                    <a:pt x="104" y="322"/>
                  </a:lnTo>
                  <a:lnTo>
                    <a:pt x="92" y="334"/>
                  </a:lnTo>
                  <a:lnTo>
                    <a:pt x="76" y="341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0" y="322"/>
                  </a:lnTo>
                  <a:lnTo>
                    <a:pt x="3" y="305"/>
                  </a:lnTo>
                  <a:lnTo>
                    <a:pt x="0" y="2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172"/>
            <p:cNvSpPr>
              <a:spLocks/>
            </p:cNvSpPr>
            <p:nvPr/>
          </p:nvSpPr>
          <p:spPr bwMode="auto">
            <a:xfrm>
              <a:off x="4665663" y="2176463"/>
              <a:ext cx="36512" cy="34925"/>
            </a:xfrm>
            <a:custGeom>
              <a:avLst/>
              <a:gdLst>
                <a:gd name="T0" fmla="*/ 114 w 228"/>
                <a:gd name="T1" fmla="*/ 0 h 230"/>
                <a:gd name="T2" fmla="*/ 140 w 228"/>
                <a:gd name="T3" fmla="*/ 3 h 230"/>
                <a:gd name="T4" fmla="*/ 164 w 228"/>
                <a:gd name="T5" fmla="*/ 12 h 230"/>
                <a:gd name="T6" fmla="*/ 186 w 228"/>
                <a:gd name="T7" fmla="*/ 25 h 230"/>
                <a:gd name="T8" fmla="*/ 203 w 228"/>
                <a:gd name="T9" fmla="*/ 43 h 230"/>
                <a:gd name="T10" fmla="*/ 217 w 228"/>
                <a:gd name="T11" fmla="*/ 65 h 230"/>
                <a:gd name="T12" fmla="*/ 225 w 228"/>
                <a:gd name="T13" fmla="*/ 89 h 230"/>
                <a:gd name="T14" fmla="*/ 228 w 228"/>
                <a:gd name="T15" fmla="*/ 115 h 230"/>
                <a:gd name="T16" fmla="*/ 225 w 228"/>
                <a:gd name="T17" fmla="*/ 141 h 230"/>
                <a:gd name="T18" fmla="*/ 217 w 228"/>
                <a:gd name="T19" fmla="*/ 165 h 230"/>
                <a:gd name="T20" fmla="*/ 203 w 228"/>
                <a:gd name="T21" fmla="*/ 187 h 230"/>
                <a:gd name="T22" fmla="*/ 186 w 228"/>
                <a:gd name="T23" fmla="*/ 205 h 230"/>
                <a:gd name="T24" fmla="*/ 164 w 228"/>
                <a:gd name="T25" fmla="*/ 218 h 230"/>
                <a:gd name="T26" fmla="*/ 140 w 228"/>
                <a:gd name="T27" fmla="*/ 227 h 230"/>
                <a:gd name="T28" fmla="*/ 114 w 228"/>
                <a:gd name="T29" fmla="*/ 230 h 230"/>
                <a:gd name="T30" fmla="*/ 88 w 228"/>
                <a:gd name="T31" fmla="*/ 227 h 230"/>
                <a:gd name="T32" fmla="*/ 64 w 228"/>
                <a:gd name="T33" fmla="*/ 218 h 230"/>
                <a:gd name="T34" fmla="*/ 42 w 228"/>
                <a:gd name="T35" fmla="*/ 205 h 230"/>
                <a:gd name="T36" fmla="*/ 25 w 228"/>
                <a:gd name="T37" fmla="*/ 187 h 230"/>
                <a:gd name="T38" fmla="*/ 11 w 228"/>
                <a:gd name="T39" fmla="*/ 165 h 230"/>
                <a:gd name="T40" fmla="*/ 3 w 228"/>
                <a:gd name="T41" fmla="*/ 141 h 230"/>
                <a:gd name="T42" fmla="*/ 0 w 228"/>
                <a:gd name="T43" fmla="*/ 115 h 230"/>
                <a:gd name="T44" fmla="*/ 3 w 228"/>
                <a:gd name="T45" fmla="*/ 89 h 230"/>
                <a:gd name="T46" fmla="*/ 11 w 228"/>
                <a:gd name="T47" fmla="*/ 65 h 230"/>
                <a:gd name="T48" fmla="*/ 25 w 228"/>
                <a:gd name="T49" fmla="*/ 43 h 230"/>
                <a:gd name="T50" fmla="*/ 42 w 228"/>
                <a:gd name="T51" fmla="*/ 25 h 230"/>
                <a:gd name="T52" fmla="*/ 64 w 228"/>
                <a:gd name="T53" fmla="*/ 12 h 230"/>
                <a:gd name="T54" fmla="*/ 88 w 228"/>
                <a:gd name="T55" fmla="*/ 3 h 230"/>
                <a:gd name="T56" fmla="*/ 114 w 228"/>
                <a:gd name="T5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30">
                  <a:moveTo>
                    <a:pt x="114" y="0"/>
                  </a:moveTo>
                  <a:lnTo>
                    <a:pt x="140" y="3"/>
                  </a:lnTo>
                  <a:lnTo>
                    <a:pt x="164" y="12"/>
                  </a:lnTo>
                  <a:lnTo>
                    <a:pt x="186" y="25"/>
                  </a:lnTo>
                  <a:lnTo>
                    <a:pt x="203" y="43"/>
                  </a:lnTo>
                  <a:lnTo>
                    <a:pt x="217" y="65"/>
                  </a:lnTo>
                  <a:lnTo>
                    <a:pt x="225" y="89"/>
                  </a:lnTo>
                  <a:lnTo>
                    <a:pt x="228" y="115"/>
                  </a:lnTo>
                  <a:lnTo>
                    <a:pt x="225" y="141"/>
                  </a:lnTo>
                  <a:lnTo>
                    <a:pt x="217" y="165"/>
                  </a:lnTo>
                  <a:lnTo>
                    <a:pt x="203" y="187"/>
                  </a:lnTo>
                  <a:lnTo>
                    <a:pt x="186" y="205"/>
                  </a:lnTo>
                  <a:lnTo>
                    <a:pt x="164" y="218"/>
                  </a:lnTo>
                  <a:lnTo>
                    <a:pt x="140" y="227"/>
                  </a:lnTo>
                  <a:lnTo>
                    <a:pt x="114" y="230"/>
                  </a:lnTo>
                  <a:lnTo>
                    <a:pt x="88" y="227"/>
                  </a:lnTo>
                  <a:lnTo>
                    <a:pt x="64" y="218"/>
                  </a:lnTo>
                  <a:lnTo>
                    <a:pt x="42" y="205"/>
                  </a:lnTo>
                  <a:lnTo>
                    <a:pt x="25" y="187"/>
                  </a:lnTo>
                  <a:lnTo>
                    <a:pt x="11" y="165"/>
                  </a:lnTo>
                  <a:lnTo>
                    <a:pt x="3" y="141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173"/>
            <p:cNvSpPr>
              <a:spLocks/>
            </p:cNvSpPr>
            <p:nvPr/>
          </p:nvSpPr>
          <p:spPr bwMode="auto">
            <a:xfrm>
              <a:off x="4622800" y="2236788"/>
              <a:ext cx="120650" cy="39688"/>
            </a:xfrm>
            <a:custGeom>
              <a:avLst/>
              <a:gdLst>
                <a:gd name="T0" fmla="*/ 47 w 758"/>
                <a:gd name="T1" fmla="*/ 0 h 246"/>
                <a:gd name="T2" fmla="*/ 65 w 758"/>
                <a:gd name="T3" fmla="*/ 0 h 246"/>
                <a:gd name="T4" fmla="*/ 82 w 758"/>
                <a:gd name="T5" fmla="*/ 5 h 246"/>
                <a:gd name="T6" fmla="*/ 96 w 758"/>
                <a:gd name="T7" fmla="*/ 17 h 246"/>
                <a:gd name="T8" fmla="*/ 130 w 758"/>
                <a:gd name="T9" fmla="*/ 48 h 246"/>
                <a:gd name="T10" fmla="*/ 168 w 758"/>
                <a:gd name="T11" fmla="*/ 74 h 246"/>
                <a:gd name="T12" fmla="*/ 207 w 758"/>
                <a:gd name="T13" fmla="*/ 95 h 246"/>
                <a:gd name="T14" fmla="*/ 249 w 758"/>
                <a:gd name="T15" fmla="*/ 112 h 246"/>
                <a:gd name="T16" fmla="*/ 292 w 758"/>
                <a:gd name="T17" fmla="*/ 123 h 246"/>
                <a:gd name="T18" fmla="*/ 335 w 758"/>
                <a:gd name="T19" fmla="*/ 130 h 246"/>
                <a:gd name="T20" fmla="*/ 379 w 758"/>
                <a:gd name="T21" fmla="*/ 132 h 246"/>
                <a:gd name="T22" fmla="*/ 424 w 758"/>
                <a:gd name="T23" fmla="*/ 130 h 246"/>
                <a:gd name="T24" fmla="*/ 467 w 758"/>
                <a:gd name="T25" fmla="*/ 123 h 246"/>
                <a:gd name="T26" fmla="*/ 510 w 758"/>
                <a:gd name="T27" fmla="*/ 112 h 246"/>
                <a:gd name="T28" fmla="*/ 550 w 758"/>
                <a:gd name="T29" fmla="*/ 95 h 246"/>
                <a:gd name="T30" fmla="*/ 590 w 758"/>
                <a:gd name="T31" fmla="*/ 74 h 246"/>
                <a:gd name="T32" fmla="*/ 627 w 758"/>
                <a:gd name="T33" fmla="*/ 48 h 246"/>
                <a:gd name="T34" fmla="*/ 662 w 758"/>
                <a:gd name="T35" fmla="*/ 17 h 246"/>
                <a:gd name="T36" fmla="*/ 677 w 758"/>
                <a:gd name="T37" fmla="*/ 5 h 246"/>
                <a:gd name="T38" fmla="*/ 694 w 758"/>
                <a:gd name="T39" fmla="*/ 0 h 246"/>
                <a:gd name="T40" fmla="*/ 710 w 758"/>
                <a:gd name="T41" fmla="*/ 0 h 246"/>
                <a:gd name="T42" fmla="*/ 727 w 758"/>
                <a:gd name="T43" fmla="*/ 5 h 246"/>
                <a:gd name="T44" fmla="*/ 743 w 758"/>
                <a:gd name="T45" fmla="*/ 17 h 246"/>
                <a:gd name="T46" fmla="*/ 753 w 758"/>
                <a:gd name="T47" fmla="*/ 31 h 246"/>
                <a:gd name="T48" fmla="*/ 758 w 758"/>
                <a:gd name="T49" fmla="*/ 48 h 246"/>
                <a:gd name="T50" fmla="*/ 758 w 758"/>
                <a:gd name="T51" fmla="*/ 66 h 246"/>
                <a:gd name="T52" fmla="*/ 753 w 758"/>
                <a:gd name="T53" fmla="*/ 82 h 246"/>
                <a:gd name="T54" fmla="*/ 743 w 758"/>
                <a:gd name="T55" fmla="*/ 97 h 246"/>
                <a:gd name="T56" fmla="*/ 704 w 758"/>
                <a:gd name="T57" fmla="*/ 131 h 246"/>
                <a:gd name="T58" fmla="*/ 664 w 758"/>
                <a:gd name="T59" fmla="*/ 162 h 246"/>
                <a:gd name="T60" fmla="*/ 620 w 758"/>
                <a:gd name="T61" fmla="*/ 187 h 246"/>
                <a:gd name="T62" fmla="*/ 575 w 758"/>
                <a:gd name="T63" fmla="*/ 208 h 246"/>
                <a:gd name="T64" fmla="*/ 529 w 758"/>
                <a:gd name="T65" fmla="*/ 224 h 246"/>
                <a:gd name="T66" fmla="*/ 480 w 758"/>
                <a:gd name="T67" fmla="*/ 237 h 246"/>
                <a:gd name="T68" fmla="*/ 431 w 758"/>
                <a:gd name="T69" fmla="*/ 244 h 246"/>
                <a:gd name="T70" fmla="*/ 382 w 758"/>
                <a:gd name="T71" fmla="*/ 246 h 246"/>
                <a:gd name="T72" fmla="*/ 333 w 758"/>
                <a:gd name="T73" fmla="*/ 244 h 246"/>
                <a:gd name="T74" fmla="*/ 284 w 758"/>
                <a:gd name="T75" fmla="*/ 237 h 246"/>
                <a:gd name="T76" fmla="*/ 235 w 758"/>
                <a:gd name="T77" fmla="*/ 224 h 246"/>
                <a:gd name="T78" fmla="*/ 189 w 758"/>
                <a:gd name="T79" fmla="*/ 208 h 246"/>
                <a:gd name="T80" fmla="*/ 143 w 758"/>
                <a:gd name="T81" fmla="*/ 187 h 246"/>
                <a:gd name="T82" fmla="*/ 98 w 758"/>
                <a:gd name="T83" fmla="*/ 162 h 246"/>
                <a:gd name="T84" fmla="*/ 56 w 758"/>
                <a:gd name="T85" fmla="*/ 131 h 246"/>
                <a:gd name="T86" fmla="*/ 16 w 758"/>
                <a:gd name="T87" fmla="*/ 97 h 246"/>
                <a:gd name="T88" fmla="*/ 5 w 758"/>
                <a:gd name="T89" fmla="*/ 82 h 246"/>
                <a:gd name="T90" fmla="*/ 0 w 758"/>
                <a:gd name="T91" fmla="*/ 66 h 246"/>
                <a:gd name="T92" fmla="*/ 0 w 758"/>
                <a:gd name="T93" fmla="*/ 48 h 246"/>
                <a:gd name="T94" fmla="*/ 5 w 758"/>
                <a:gd name="T95" fmla="*/ 31 h 246"/>
                <a:gd name="T96" fmla="*/ 16 w 758"/>
                <a:gd name="T97" fmla="*/ 17 h 246"/>
                <a:gd name="T98" fmla="*/ 31 w 758"/>
                <a:gd name="T99" fmla="*/ 5 h 246"/>
                <a:gd name="T100" fmla="*/ 47 w 758"/>
                <a:gd name="T10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58" h="246">
                  <a:moveTo>
                    <a:pt x="47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6" y="17"/>
                  </a:lnTo>
                  <a:lnTo>
                    <a:pt x="130" y="48"/>
                  </a:lnTo>
                  <a:lnTo>
                    <a:pt x="168" y="74"/>
                  </a:lnTo>
                  <a:lnTo>
                    <a:pt x="207" y="95"/>
                  </a:lnTo>
                  <a:lnTo>
                    <a:pt x="249" y="112"/>
                  </a:lnTo>
                  <a:lnTo>
                    <a:pt x="292" y="123"/>
                  </a:lnTo>
                  <a:lnTo>
                    <a:pt x="335" y="130"/>
                  </a:lnTo>
                  <a:lnTo>
                    <a:pt x="379" y="132"/>
                  </a:lnTo>
                  <a:lnTo>
                    <a:pt x="424" y="130"/>
                  </a:lnTo>
                  <a:lnTo>
                    <a:pt x="467" y="123"/>
                  </a:lnTo>
                  <a:lnTo>
                    <a:pt x="510" y="112"/>
                  </a:lnTo>
                  <a:lnTo>
                    <a:pt x="550" y="95"/>
                  </a:lnTo>
                  <a:lnTo>
                    <a:pt x="590" y="74"/>
                  </a:lnTo>
                  <a:lnTo>
                    <a:pt x="627" y="48"/>
                  </a:lnTo>
                  <a:lnTo>
                    <a:pt x="662" y="17"/>
                  </a:lnTo>
                  <a:lnTo>
                    <a:pt x="677" y="5"/>
                  </a:lnTo>
                  <a:lnTo>
                    <a:pt x="694" y="0"/>
                  </a:lnTo>
                  <a:lnTo>
                    <a:pt x="710" y="0"/>
                  </a:lnTo>
                  <a:lnTo>
                    <a:pt x="727" y="5"/>
                  </a:lnTo>
                  <a:lnTo>
                    <a:pt x="743" y="17"/>
                  </a:lnTo>
                  <a:lnTo>
                    <a:pt x="753" y="31"/>
                  </a:lnTo>
                  <a:lnTo>
                    <a:pt x="758" y="48"/>
                  </a:lnTo>
                  <a:lnTo>
                    <a:pt x="758" y="66"/>
                  </a:lnTo>
                  <a:lnTo>
                    <a:pt x="753" y="82"/>
                  </a:lnTo>
                  <a:lnTo>
                    <a:pt x="743" y="97"/>
                  </a:lnTo>
                  <a:lnTo>
                    <a:pt x="704" y="131"/>
                  </a:lnTo>
                  <a:lnTo>
                    <a:pt x="664" y="162"/>
                  </a:lnTo>
                  <a:lnTo>
                    <a:pt x="620" y="187"/>
                  </a:lnTo>
                  <a:lnTo>
                    <a:pt x="575" y="208"/>
                  </a:lnTo>
                  <a:lnTo>
                    <a:pt x="529" y="224"/>
                  </a:lnTo>
                  <a:lnTo>
                    <a:pt x="480" y="237"/>
                  </a:lnTo>
                  <a:lnTo>
                    <a:pt x="431" y="244"/>
                  </a:lnTo>
                  <a:lnTo>
                    <a:pt x="382" y="246"/>
                  </a:lnTo>
                  <a:lnTo>
                    <a:pt x="333" y="244"/>
                  </a:lnTo>
                  <a:lnTo>
                    <a:pt x="284" y="237"/>
                  </a:lnTo>
                  <a:lnTo>
                    <a:pt x="235" y="224"/>
                  </a:lnTo>
                  <a:lnTo>
                    <a:pt x="189" y="208"/>
                  </a:lnTo>
                  <a:lnTo>
                    <a:pt x="143" y="187"/>
                  </a:lnTo>
                  <a:lnTo>
                    <a:pt x="98" y="162"/>
                  </a:lnTo>
                  <a:lnTo>
                    <a:pt x="56" y="131"/>
                  </a:lnTo>
                  <a:lnTo>
                    <a:pt x="16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7"/>
                  </a:lnTo>
                  <a:lnTo>
                    <a:pt x="31" y="5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174"/>
            <p:cNvSpPr>
              <a:spLocks/>
            </p:cNvSpPr>
            <p:nvPr/>
          </p:nvSpPr>
          <p:spPr bwMode="auto">
            <a:xfrm>
              <a:off x="4624388" y="2111375"/>
              <a:ext cx="120650" cy="39688"/>
            </a:xfrm>
            <a:custGeom>
              <a:avLst/>
              <a:gdLst>
                <a:gd name="T0" fmla="*/ 379 w 758"/>
                <a:gd name="T1" fmla="*/ 0 h 247"/>
                <a:gd name="T2" fmla="*/ 428 w 758"/>
                <a:gd name="T3" fmla="*/ 2 h 247"/>
                <a:gd name="T4" fmla="*/ 477 w 758"/>
                <a:gd name="T5" fmla="*/ 9 h 247"/>
                <a:gd name="T6" fmla="*/ 525 w 758"/>
                <a:gd name="T7" fmla="*/ 21 h 247"/>
                <a:gd name="T8" fmla="*/ 572 w 758"/>
                <a:gd name="T9" fmla="*/ 37 h 247"/>
                <a:gd name="T10" fmla="*/ 618 w 758"/>
                <a:gd name="T11" fmla="*/ 58 h 247"/>
                <a:gd name="T12" fmla="*/ 662 w 758"/>
                <a:gd name="T13" fmla="*/ 84 h 247"/>
                <a:gd name="T14" fmla="*/ 703 w 758"/>
                <a:gd name="T15" fmla="*/ 115 h 247"/>
                <a:gd name="T16" fmla="*/ 742 w 758"/>
                <a:gd name="T17" fmla="*/ 150 h 247"/>
                <a:gd name="T18" fmla="*/ 753 w 758"/>
                <a:gd name="T19" fmla="*/ 165 h 247"/>
                <a:gd name="T20" fmla="*/ 758 w 758"/>
                <a:gd name="T21" fmla="*/ 181 h 247"/>
                <a:gd name="T22" fmla="*/ 758 w 758"/>
                <a:gd name="T23" fmla="*/ 199 h 247"/>
                <a:gd name="T24" fmla="*/ 753 w 758"/>
                <a:gd name="T25" fmla="*/ 216 h 247"/>
                <a:gd name="T26" fmla="*/ 742 w 758"/>
                <a:gd name="T27" fmla="*/ 230 h 247"/>
                <a:gd name="T28" fmla="*/ 729 w 758"/>
                <a:gd name="T29" fmla="*/ 240 h 247"/>
                <a:gd name="T30" fmla="*/ 715 w 758"/>
                <a:gd name="T31" fmla="*/ 246 h 247"/>
                <a:gd name="T32" fmla="*/ 702 w 758"/>
                <a:gd name="T33" fmla="*/ 247 h 247"/>
                <a:gd name="T34" fmla="*/ 687 w 758"/>
                <a:gd name="T35" fmla="*/ 246 h 247"/>
                <a:gd name="T36" fmla="*/ 673 w 758"/>
                <a:gd name="T37" fmla="*/ 240 h 247"/>
                <a:gd name="T38" fmla="*/ 662 w 758"/>
                <a:gd name="T39" fmla="*/ 230 h 247"/>
                <a:gd name="T40" fmla="*/ 628 w 758"/>
                <a:gd name="T41" fmla="*/ 199 h 247"/>
                <a:gd name="T42" fmla="*/ 590 w 758"/>
                <a:gd name="T43" fmla="*/ 173 h 247"/>
                <a:gd name="T44" fmla="*/ 551 w 758"/>
                <a:gd name="T45" fmla="*/ 152 h 247"/>
                <a:gd name="T46" fmla="*/ 509 w 758"/>
                <a:gd name="T47" fmla="*/ 135 h 247"/>
                <a:gd name="T48" fmla="*/ 466 w 758"/>
                <a:gd name="T49" fmla="*/ 124 h 247"/>
                <a:gd name="T50" fmla="*/ 423 w 758"/>
                <a:gd name="T51" fmla="*/ 117 h 247"/>
                <a:gd name="T52" fmla="*/ 379 w 758"/>
                <a:gd name="T53" fmla="*/ 115 h 247"/>
                <a:gd name="T54" fmla="*/ 334 w 758"/>
                <a:gd name="T55" fmla="*/ 117 h 247"/>
                <a:gd name="T56" fmla="*/ 291 w 758"/>
                <a:gd name="T57" fmla="*/ 124 h 247"/>
                <a:gd name="T58" fmla="*/ 248 w 758"/>
                <a:gd name="T59" fmla="*/ 135 h 247"/>
                <a:gd name="T60" fmla="*/ 208 w 758"/>
                <a:gd name="T61" fmla="*/ 152 h 247"/>
                <a:gd name="T62" fmla="*/ 168 w 758"/>
                <a:gd name="T63" fmla="*/ 173 h 247"/>
                <a:gd name="T64" fmla="*/ 131 w 758"/>
                <a:gd name="T65" fmla="*/ 199 h 247"/>
                <a:gd name="T66" fmla="*/ 96 w 758"/>
                <a:gd name="T67" fmla="*/ 230 h 247"/>
                <a:gd name="T68" fmla="*/ 81 w 758"/>
                <a:gd name="T69" fmla="*/ 242 h 247"/>
                <a:gd name="T70" fmla="*/ 64 w 758"/>
                <a:gd name="T71" fmla="*/ 247 h 247"/>
                <a:gd name="T72" fmla="*/ 48 w 758"/>
                <a:gd name="T73" fmla="*/ 247 h 247"/>
                <a:gd name="T74" fmla="*/ 31 w 758"/>
                <a:gd name="T75" fmla="*/ 242 h 247"/>
                <a:gd name="T76" fmla="*/ 16 w 758"/>
                <a:gd name="T77" fmla="*/ 230 h 247"/>
                <a:gd name="T78" fmla="*/ 5 w 758"/>
                <a:gd name="T79" fmla="*/ 216 h 247"/>
                <a:gd name="T80" fmla="*/ 0 w 758"/>
                <a:gd name="T81" fmla="*/ 199 h 247"/>
                <a:gd name="T82" fmla="*/ 0 w 758"/>
                <a:gd name="T83" fmla="*/ 181 h 247"/>
                <a:gd name="T84" fmla="*/ 5 w 758"/>
                <a:gd name="T85" fmla="*/ 165 h 247"/>
                <a:gd name="T86" fmla="*/ 16 w 758"/>
                <a:gd name="T87" fmla="*/ 150 h 247"/>
                <a:gd name="T88" fmla="*/ 55 w 758"/>
                <a:gd name="T89" fmla="*/ 115 h 247"/>
                <a:gd name="T90" fmla="*/ 96 w 758"/>
                <a:gd name="T91" fmla="*/ 84 h 247"/>
                <a:gd name="T92" fmla="*/ 140 w 758"/>
                <a:gd name="T93" fmla="*/ 58 h 247"/>
                <a:gd name="T94" fmla="*/ 186 w 758"/>
                <a:gd name="T95" fmla="*/ 37 h 247"/>
                <a:gd name="T96" fmla="*/ 233 w 758"/>
                <a:gd name="T97" fmla="*/ 21 h 247"/>
                <a:gd name="T98" fmla="*/ 280 w 758"/>
                <a:gd name="T99" fmla="*/ 9 h 247"/>
                <a:gd name="T100" fmla="*/ 329 w 758"/>
                <a:gd name="T101" fmla="*/ 2 h 247"/>
                <a:gd name="T102" fmla="*/ 379 w 758"/>
                <a:gd name="T10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8" h="247">
                  <a:moveTo>
                    <a:pt x="379" y="0"/>
                  </a:moveTo>
                  <a:lnTo>
                    <a:pt x="428" y="2"/>
                  </a:lnTo>
                  <a:lnTo>
                    <a:pt x="477" y="9"/>
                  </a:lnTo>
                  <a:lnTo>
                    <a:pt x="525" y="21"/>
                  </a:lnTo>
                  <a:lnTo>
                    <a:pt x="572" y="37"/>
                  </a:lnTo>
                  <a:lnTo>
                    <a:pt x="618" y="58"/>
                  </a:lnTo>
                  <a:lnTo>
                    <a:pt x="662" y="84"/>
                  </a:lnTo>
                  <a:lnTo>
                    <a:pt x="703" y="115"/>
                  </a:lnTo>
                  <a:lnTo>
                    <a:pt x="742" y="150"/>
                  </a:lnTo>
                  <a:lnTo>
                    <a:pt x="753" y="165"/>
                  </a:lnTo>
                  <a:lnTo>
                    <a:pt x="758" y="181"/>
                  </a:lnTo>
                  <a:lnTo>
                    <a:pt x="758" y="199"/>
                  </a:lnTo>
                  <a:lnTo>
                    <a:pt x="753" y="216"/>
                  </a:lnTo>
                  <a:lnTo>
                    <a:pt x="742" y="230"/>
                  </a:lnTo>
                  <a:lnTo>
                    <a:pt x="729" y="240"/>
                  </a:lnTo>
                  <a:lnTo>
                    <a:pt x="715" y="246"/>
                  </a:lnTo>
                  <a:lnTo>
                    <a:pt x="702" y="247"/>
                  </a:lnTo>
                  <a:lnTo>
                    <a:pt x="687" y="246"/>
                  </a:lnTo>
                  <a:lnTo>
                    <a:pt x="673" y="240"/>
                  </a:lnTo>
                  <a:lnTo>
                    <a:pt x="662" y="230"/>
                  </a:lnTo>
                  <a:lnTo>
                    <a:pt x="628" y="199"/>
                  </a:lnTo>
                  <a:lnTo>
                    <a:pt x="590" y="173"/>
                  </a:lnTo>
                  <a:lnTo>
                    <a:pt x="551" y="152"/>
                  </a:lnTo>
                  <a:lnTo>
                    <a:pt x="509" y="135"/>
                  </a:lnTo>
                  <a:lnTo>
                    <a:pt x="466" y="124"/>
                  </a:lnTo>
                  <a:lnTo>
                    <a:pt x="423" y="117"/>
                  </a:lnTo>
                  <a:lnTo>
                    <a:pt x="379" y="115"/>
                  </a:lnTo>
                  <a:lnTo>
                    <a:pt x="334" y="117"/>
                  </a:lnTo>
                  <a:lnTo>
                    <a:pt x="291" y="124"/>
                  </a:lnTo>
                  <a:lnTo>
                    <a:pt x="248" y="135"/>
                  </a:lnTo>
                  <a:lnTo>
                    <a:pt x="208" y="152"/>
                  </a:lnTo>
                  <a:lnTo>
                    <a:pt x="168" y="173"/>
                  </a:lnTo>
                  <a:lnTo>
                    <a:pt x="131" y="199"/>
                  </a:lnTo>
                  <a:lnTo>
                    <a:pt x="96" y="230"/>
                  </a:lnTo>
                  <a:lnTo>
                    <a:pt x="81" y="242"/>
                  </a:lnTo>
                  <a:lnTo>
                    <a:pt x="64" y="247"/>
                  </a:lnTo>
                  <a:lnTo>
                    <a:pt x="48" y="247"/>
                  </a:lnTo>
                  <a:lnTo>
                    <a:pt x="31" y="242"/>
                  </a:lnTo>
                  <a:lnTo>
                    <a:pt x="16" y="230"/>
                  </a:lnTo>
                  <a:lnTo>
                    <a:pt x="5" y="216"/>
                  </a:lnTo>
                  <a:lnTo>
                    <a:pt x="0" y="199"/>
                  </a:lnTo>
                  <a:lnTo>
                    <a:pt x="0" y="181"/>
                  </a:lnTo>
                  <a:lnTo>
                    <a:pt x="5" y="165"/>
                  </a:lnTo>
                  <a:lnTo>
                    <a:pt x="16" y="150"/>
                  </a:lnTo>
                  <a:lnTo>
                    <a:pt x="55" y="115"/>
                  </a:lnTo>
                  <a:lnTo>
                    <a:pt x="96" y="84"/>
                  </a:lnTo>
                  <a:lnTo>
                    <a:pt x="140" y="58"/>
                  </a:lnTo>
                  <a:lnTo>
                    <a:pt x="186" y="37"/>
                  </a:lnTo>
                  <a:lnTo>
                    <a:pt x="233" y="21"/>
                  </a:lnTo>
                  <a:lnTo>
                    <a:pt x="280" y="9"/>
                  </a:lnTo>
                  <a:lnTo>
                    <a:pt x="329" y="2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4" name="Group 1323"/>
          <p:cNvGrpSpPr/>
          <p:nvPr/>
        </p:nvGrpSpPr>
        <p:grpSpPr>
          <a:xfrm>
            <a:off x="3479588" y="1921045"/>
            <a:ext cx="546100" cy="546100"/>
            <a:chOff x="3479800" y="1920875"/>
            <a:chExt cx="54610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9" name="Freeform 179"/>
            <p:cNvSpPr>
              <a:spLocks/>
            </p:cNvSpPr>
            <p:nvPr/>
          </p:nvSpPr>
          <p:spPr bwMode="auto">
            <a:xfrm>
              <a:off x="3479800" y="1920875"/>
              <a:ext cx="82550" cy="82550"/>
            </a:xfrm>
            <a:custGeom>
              <a:avLst/>
              <a:gdLst>
                <a:gd name="T0" fmla="*/ 287 w 516"/>
                <a:gd name="T1" fmla="*/ 0 h 516"/>
                <a:gd name="T2" fmla="*/ 459 w 516"/>
                <a:gd name="T3" fmla="*/ 0 h 516"/>
                <a:gd name="T4" fmla="*/ 477 w 516"/>
                <a:gd name="T5" fmla="*/ 3 h 516"/>
                <a:gd name="T6" fmla="*/ 494 w 516"/>
                <a:gd name="T7" fmla="*/ 10 h 516"/>
                <a:gd name="T8" fmla="*/ 506 w 516"/>
                <a:gd name="T9" fmla="*/ 22 h 516"/>
                <a:gd name="T10" fmla="*/ 513 w 516"/>
                <a:gd name="T11" fmla="*/ 39 h 516"/>
                <a:gd name="T12" fmla="*/ 516 w 516"/>
                <a:gd name="T13" fmla="*/ 57 h 516"/>
                <a:gd name="T14" fmla="*/ 513 w 516"/>
                <a:gd name="T15" fmla="*/ 76 h 516"/>
                <a:gd name="T16" fmla="*/ 506 w 516"/>
                <a:gd name="T17" fmla="*/ 93 h 516"/>
                <a:gd name="T18" fmla="*/ 494 w 516"/>
                <a:gd name="T19" fmla="*/ 104 h 516"/>
                <a:gd name="T20" fmla="*/ 477 w 516"/>
                <a:gd name="T21" fmla="*/ 112 h 516"/>
                <a:gd name="T22" fmla="*/ 459 w 516"/>
                <a:gd name="T23" fmla="*/ 115 h 516"/>
                <a:gd name="T24" fmla="*/ 287 w 516"/>
                <a:gd name="T25" fmla="*/ 115 h 516"/>
                <a:gd name="T26" fmla="*/ 255 w 516"/>
                <a:gd name="T27" fmla="*/ 118 h 516"/>
                <a:gd name="T28" fmla="*/ 225 w 516"/>
                <a:gd name="T29" fmla="*/ 125 h 516"/>
                <a:gd name="T30" fmla="*/ 199 w 516"/>
                <a:gd name="T31" fmla="*/ 138 h 516"/>
                <a:gd name="T32" fmla="*/ 175 w 516"/>
                <a:gd name="T33" fmla="*/ 154 h 516"/>
                <a:gd name="T34" fmla="*/ 154 w 516"/>
                <a:gd name="T35" fmla="*/ 175 h 516"/>
                <a:gd name="T36" fmla="*/ 138 w 516"/>
                <a:gd name="T37" fmla="*/ 199 h 516"/>
                <a:gd name="T38" fmla="*/ 125 w 516"/>
                <a:gd name="T39" fmla="*/ 225 h 516"/>
                <a:gd name="T40" fmla="*/ 118 w 516"/>
                <a:gd name="T41" fmla="*/ 255 h 516"/>
                <a:gd name="T42" fmla="*/ 115 w 516"/>
                <a:gd name="T43" fmla="*/ 287 h 516"/>
                <a:gd name="T44" fmla="*/ 115 w 516"/>
                <a:gd name="T45" fmla="*/ 459 h 516"/>
                <a:gd name="T46" fmla="*/ 112 w 516"/>
                <a:gd name="T47" fmla="*/ 477 h 516"/>
                <a:gd name="T48" fmla="*/ 104 w 516"/>
                <a:gd name="T49" fmla="*/ 494 h 516"/>
                <a:gd name="T50" fmla="*/ 93 w 516"/>
                <a:gd name="T51" fmla="*/ 506 h 516"/>
                <a:gd name="T52" fmla="*/ 76 w 516"/>
                <a:gd name="T53" fmla="*/ 513 h 516"/>
                <a:gd name="T54" fmla="*/ 57 w 516"/>
                <a:gd name="T55" fmla="*/ 516 h 516"/>
                <a:gd name="T56" fmla="*/ 39 w 516"/>
                <a:gd name="T57" fmla="*/ 513 h 516"/>
                <a:gd name="T58" fmla="*/ 22 w 516"/>
                <a:gd name="T59" fmla="*/ 506 h 516"/>
                <a:gd name="T60" fmla="*/ 10 w 516"/>
                <a:gd name="T61" fmla="*/ 494 h 516"/>
                <a:gd name="T62" fmla="*/ 3 w 516"/>
                <a:gd name="T63" fmla="*/ 477 h 516"/>
                <a:gd name="T64" fmla="*/ 0 w 516"/>
                <a:gd name="T65" fmla="*/ 459 h 516"/>
                <a:gd name="T66" fmla="*/ 0 w 516"/>
                <a:gd name="T67" fmla="*/ 287 h 516"/>
                <a:gd name="T68" fmla="*/ 3 w 516"/>
                <a:gd name="T69" fmla="*/ 244 h 516"/>
                <a:gd name="T70" fmla="*/ 11 w 516"/>
                <a:gd name="T71" fmla="*/ 203 h 516"/>
                <a:gd name="T72" fmla="*/ 26 w 516"/>
                <a:gd name="T73" fmla="*/ 165 h 516"/>
                <a:gd name="T74" fmla="*/ 46 w 516"/>
                <a:gd name="T75" fmla="*/ 129 h 516"/>
                <a:gd name="T76" fmla="*/ 70 w 516"/>
                <a:gd name="T77" fmla="*/ 98 h 516"/>
                <a:gd name="T78" fmla="*/ 98 w 516"/>
                <a:gd name="T79" fmla="*/ 70 h 516"/>
                <a:gd name="T80" fmla="*/ 129 w 516"/>
                <a:gd name="T81" fmla="*/ 46 h 516"/>
                <a:gd name="T82" fmla="*/ 165 w 516"/>
                <a:gd name="T83" fmla="*/ 26 h 516"/>
                <a:gd name="T84" fmla="*/ 203 w 516"/>
                <a:gd name="T85" fmla="*/ 11 h 516"/>
                <a:gd name="T86" fmla="*/ 244 w 516"/>
                <a:gd name="T87" fmla="*/ 3 h 516"/>
                <a:gd name="T88" fmla="*/ 287 w 516"/>
                <a:gd name="T8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6" h="516">
                  <a:moveTo>
                    <a:pt x="287" y="0"/>
                  </a:moveTo>
                  <a:lnTo>
                    <a:pt x="459" y="0"/>
                  </a:lnTo>
                  <a:lnTo>
                    <a:pt x="477" y="3"/>
                  </a:lnTo>
                  <a:lnTo>
                    <a:pt x="494" y="10"/>
                  </a:lnTo>
                  <a:lnTo>
                    <a:pt x="506" y="22"/>
                  </a:lnTo>
                  <a:lnTo>
                    <a:pt x="513" y="39"/>
                  </a:lnTo>
                  <a:lnTo>
                    <a:pt x="516" y="57"/>
                  </a:lnTo>
                  <a:lnTo>
                    <a:pt x="513" y="76"/>
                  </a:lnTo>
                  <a:lnTo>
                    <a:pt x="506" y="93"/>
                  </a:lnTo>
                  <a:lnTo>
                    <a:pt x="494" y="104"/>
                  </a:lnTo>
                  <a:lnTo>
                    <a:pt x="477" y="112"/>
                  </a:lnTo>
                  <a:lnTo>
                    <a:pt x="459" y="115"/>
                  </a:lnTo>
                  <a:lnTo>
                    <a:pt x="287" y="115"/>
                  </a:lnTo>
                  <a:lnTo>
                    <a:pt x="255" y="118"/>
                  </a:lnTo>
                  <a:lnTo>
                    <a:pt x="225" y="125"/>
                  </a:lnTo>
                  <a:lnTo>
                    <a:pt x="199" y="138"/>
                  </a:lnTo>
                  <a:lnTo>
                    <a:pt x="175" y="154"/>
                  </a:lnTo>
                  <a:lnTo>
                    <a:pt x="154" y="175"/>
                  </a:lnTo>
                  <a:lnTo>
                    <a:pt x="138" y="199"/>
                  </a:lnTo>
                  <a:lnTo>
                    <a:pt x="125" y="225"/>
                  </a:lnTo>
                  <a:lnTo>
                    <a:pt x="118" y="255"/>
                  </a:lnTo>
                  <a:lnTo>
                    <a:pt x="115" y="287"/>
                  </a:lnTo>
                  <a:lnTo>
                    <a:pt x="115" y="459"/>
                  </a:lnTo>
                  <a:lnTo>
                    <a:pt x="112" y="477"/>
                  </a:lnTo>
                  <a:lnTo>
                    <a:pt x="104" y="494"/>
                  </a:lnTo>
                  <a:lnTo>
                    <a:pt x="93" y="506"/>
                  </a:lnTo>
                  <a:lnTo>
                    <a:pt x="76" y="513"/>
                  </a:lnTo>
                  <a:lnTo>
                    <a:pt x="57" y="516"/>
                  </a:lnTo>
                  <a:lnTo>
                    <a:pt x="39" y="513"/>
                  </a:lnTo>
                  <a:lnTo>
                    <a:pt x="22" y="506"/>
                  </a:lnTo>
                  <a:lnTo>
                    <a:pt x="10" y="494"/>
                  </a:lnTo>
                  <a:lnTo>
                    <a:pt x="3" y="477"/>
                  </a:lnTo>
                  <a:lnTo>
                    <a:pt x="0" y="459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1" y="203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5" y="26"/>
                  </a:lnTo>
                  <a:lnTo>
                    <a:pt x="203" y="11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" name="Freeform 180"/>
            <p:cNvSpPr>
              <a:spLocks/>
            </p:cNvSpPr>
            <p:nvPr/>
          </p:nvSpPr>
          <p:spPr bwMode="auto">
            <a:xfrm>
              <a:off x="3943350" y="1920875"/>
              <a:ext cx="82550" cy="82550"/>
            </a:xfrm>
            <a:custGeom>
              <a:avLst/>
              <a:gdLst>
                <a:gd name="T0" fmla="*/ 57 w 516"/>
                <a:gd name="T1" fmla="*/ 0 h 516"/>
                <a:gd name="T2" fmla="*/ 229 w 516"/>
                <a:gd name="T3" fmla="*/ 0 h 516"/>
                <a:gd name="T4" fmla="*/ 272 w 516"/>
                <a:gd name="T5" fmla="*/ 3 h 516"/>
                <a:gd name="T6" fmla="*/ 313 w 516"/>
                <a:gd name="T7" fmla="*/ 11 h 516"/>
                <a:gd name="T8" fmla="*/ 351 w 516"/>
                <a:gd name="T9" fmla="*/ 26 h 516"/>
                <a:gd name="T10" fmla="*/ 387 w 516"/>
                <a:gd name="T11" fmla="*/ 46 h 516"/>
                <a:gd name="T12" fmla="*/ 418 w 516"/>
                <a:gd name="T13" fmla="*/ 70 h 516"/>
                <a:gd name="T14" fmla="*/ 446 w 516"/>
                <a:gd name="T15" fmla="*/ 98 h 516"/>
                <a:gd name="T16" fmla="*/ 470 w 516"/>
                <a:gd name="T17" fmla="*/ 129 h 516"/>
                <a:gd name="T18" fmla="*/ 490 w 516"/>
                <a:gd name="T19" fmla="*/ 165 h 516"/>
                <a:gd name="T20" fmla="*/ 505 w 516"/>
                <a:gd name="T21" fmla="*/ 203 h 516"/>
                <a:gd name="T22" fmla="*/ 513 w 516"/>
                <a:gd name="T23" fmla="*/ 244 h 516"/>
                <a:gd name="T24" fmla="*/ 516 w 516"/>
                <a:gd name="T25" fmla="*/ 287 h 516"/>
                <a:gd name="T26" fmla="*/ 516 w 516"/>
                <a:gd name="T27" fmla="*/ 459 h 516"/>
                <a:gd name="T28" fmla="*/ 513 w 516"/>
                <a:gd name="T29" fmla="*/ 477 h 516"/>
                <a:gd name="T30" fmla="*/ 506 w 516"/>
                <a:gd name="T31" fmla="*/ 494 h 516"/>
                <a:gd name="T32" fmla="*/ 494 w 516"/>
                <a:gd name="T33" fmla="*/ 506 h 516"/>
                <a:gd name="T34" fmla="*/ 477 w 516"/>
                <a:gd name="T35" fmla="*/ 513 h 516"/>
                <a:gd name="T36" fmla="*/ 459 w 516"/>
                <a:gd name="T37" fmla="*/ 516 h 516"/>
                <a:gd name="T38" fmla="*/ 440 w 516"/>
                <a:gd name="T39" fmla="*/ 513 h 516"/>
                <a:gd name="T40" fmla="*/ 423 w 516"/>
                <a:gd name="T41" fmla="*/ 506 h 516"/>
                <a:gd name="T42" fmla="*/ 412 w 516"/>
                <a:gd name="T43" fmla="*/ 494 h 516"/>
                <a:gd name="T44" fmla="*/ 404 w 516"/>
                <a:gd name="T45" fmla="*/ 477 h 516"/>
                <a:gd name="T46" fmla="*/ 401 w 516"/>
                <a:gd name="T47" fmla="*/ 459 h 516"/>
                <a:gd name="T48" fmla="*/ 401 w 516"/>
                <a:gd name="T49" fmla="*/ 287 h 516"/>
                <a:gd name="T50" fmla="*/ 398 w 516"/>
                <a:gd name="T51" fmla="*/ 255 h 516"/>
                <a:gd name="T52" fmla="*/ 391 w 516"/>
                <a:gd name="T53" fmla="*/ 225 h 516"/>
                <a:gd name="T54" fmla="*/ 378 w 516"/>
                <a:gd name="T55" fmla="*/ 199 h 516"/>
                <a:gd name="T56" fmla="*/ 362 w 516"/>
                <a:gd name="T57" fmla="*/ 175 h 516"/>
                <a:gd name="T58" fmla="*/ 341 w 516"/>
                <a:gd name="T59" fmla="*/ 154 h 516"/>
                <a:gd name="T60" fmla="*/ 317 w 516"/>
                <a:gd name="T61" fmla="*/ 138 h 516"/>
                <a:gd name="T62" fmla="*/ 291 w 516"/>
                <a:gd name="T63" fmla="*/ 125 h 516"/>
                <a:gd name="T64" fmla="*/ 261 w 516"/>
                <a:gd name="T65" fmla="*/ 118 h 516"/>
                <a:gd name="T66" fmla="*/ 229 w 516"/>
                <a:gd name="T67" fmla="*/ 115 h 516"/>
                <a:gd name="T68" fmla="*/ 57 w 516"/>
                <a:gd name="T69" fmla="*/ 115 h 516"/>
                <a:gd name="T70" fmla="*/ 39 w 516"/>
                <a:gd name="T71" fmla="*/ 112 h 516"/>
                <a:gd name="T72" fmla="*/ 22 w 516"/>
                <a:gd name="T73" fmla="*/ 104 h 516"/>
                <a:gd name="T74" fmla="*/ 10 w 516"/>
                <a:gd name="T75" fmla="*/ 93 h 516"/>
                <a:gd name="T76" fmla="*/ 3 w 516"/>
                <a:gd name="T77" fmla="*/ 76 h 516"/>
                <a:gd name="T78" fmla="*/ 0 w 516"/>
                <a:gd name="T79" fmla="*/ 57 h 516"/>
                <a:gd name="T80" fmla="*/ 3 w 516"/>
                <a:gd name="T81" fmla="*/ 39 h 516"/>
                <a:gd name="T82" fmla="*/ 10 w 516"/>
                <a:gd name="T83" fmla="*/ 22 h 516"/>
                <a:gd name="T84" fmla="*/ 22 w 516"/>
                <a:gd name="T85" fmla="*/ 10 h 516"/>
                <a:gd name="T86" fmla="*/ 39 w 516"/>
                <a:gd name="T87" fmla="*/ 3 h 516"/>
                <a:gd name="T88" fmla="*/ 57 w 516"/>
                <a:gd name="T8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6" h="516">
                  <a:moveTo>
                    <a:pt x="57" y="0"/>
                  </a:moveTo>
                  <a:lnTo>
                    <a:pt x="229" y="0"/>
                  </a:lnTo>
                  <a:lnTo>
                    <a:pt x="272" y="3"/>
                  </a:lnTo>
                  <a:lnTo>
                    <a:pt x="313" y="11"/>
                  </a:lnTo>
                  <a:lnTo>
                    <a:pt x="351" y="26"/>
                  </a:lnTo>
                  <a:lnTo>
                    <a:pt x="387" y="46"/>
                  </a:lnTo>
                  <a:lnTo>
                    <a:pt x="418" y="70"/>
                  </a:lnTo>
                  <a:lnTo>
                    <a:pt x="446" y="98"/>
                  </a:lnTo>
                  <a:lnTo>
                    <a:pt x="470" y="129"/>
                  </a:lnTo>
                  <a:lnTo>
                    <a:pt x="490" y="165"/>
                  </a:lnTo>
                  <a:lnTo>
                    <a:pt x="505" y="203"/>
                  </a:lnTo>
                  <a:lnTo>
                    <a:pt x="513" y="244"/>
                  </a:lnTo>
                  <a:lnTo>
                    <a:pt x="516" y="287"/>
                  </a:lnTo>
                  <a:lnTo>
                    <a:pt x="516" y="459"/>
                  </a:lnTo>
                  <a:lnTo>
                    <a:pt x="513" y="477"/>
                  </a:lnTo>
                  <a:lnTo>
                    <a:pt x="506" y="494"/>
                  </a:lnTo>
                  <a:lnTo>
                    <a:pt x="494" y="506"/>
                  </a:lnTo>
                  <a:lnTo>
                    <a:pt x="477" y="513"/>
                  </a:lnTo>
                  <a:lnTo>
                    <a:pt x="459" y="516"/>
                  </a:lnTo>
                  <a:lnTo>
                    <a:pt x="440" y="513"/>
                  </a:lnTo>
                  <a:lnTo>
                    <a:pt x="423" y="506"/>
                  </a:lnTo>
                  <a:lnTo>
                    <a:pt x="412" y="494"/>
                  </a:lnTo>
                  <a:lnTo>
                    <a:pt x="404" y="477"/>
                  </a:lnTo>
                  <a:lnTo>
                    <a:pt x="401" y="459"/>
                  </a:lnTo>
                  <a:lnTo>
                    <a:pt x="401" y="287"/>
                  </a:lnTo>
                  <a:lnTo>
                    <a:pt x="398" y="255"/>
                  </a:lnTo>
                  <a:lnTo>
                    <a:pt x="391" y="225"/>
                  </a:lnTo>
                  <a:lnTo>
                    <a:pt x="378" y="199"/>
                  </a:lnTo>
                  <a:lnTo>
                    <a:pt x="362" y="175"/>
                  </a:lnTo>
                  <a:lnTo>
                    <a:pt x="341" y="154"/>
                  </a:lnTo>
                  <a:lnTo>
                    <a:pt x="317" y="138"/>
                  </a:lnTo>
                  <a:lnTo>
                    <a:pt x="291" y="125"/>
                  </a:lnTo>
                  <a:lnTo>
                    <a:pt x="261" y="118"/>
                  </a:lnTo>
                  <a:lnTo>
                    <a:pt x="229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8" name="Freeform 181"/>
            <p:cNvSpPr>
              <a:spLocks/>
            </p:cNvSpPr>
            <p:nvPr/>
          </p:nvSpPr>
          <p:spPr bwMode="auto">
            <a:xfrm>
              <a:off x="3943350" y="2384425"/>
              <a:ext cx="82550" cy="82550"/>
            </a:xfrm>
            <a:custGeom>
              <a:avLst/>
              <a:gdLst>
                <a:gd name="T0" fmla="*/ 459 w 516"/>
                <a:gd name="T1" fmla="*/ 0 h 516"/>
                <a:gd name="T2" fmla="*/ 477 w 516"/>
                <a:gd name="T3" fmla="*/ 3 h 516"/>
                <a:gd name="T4" fmla="*/ 494 w 516"/>
                <a:gd name="T5" fmla="*/ 10 h 516"/>
                <a:gd name="T6" fmla="*/ 506 w 516"/>
                <a:gd name="T7" fmla="*/ 22 h 516"/>
                <a:gd name="T8" fmla="*/ 513 w 516"/>
                <a:gd name="T9" fmla="*/ 39 h 516"/>
                <a:gd name="T10" fmla="*/ 516 w 516"/>
                <a:gd name="T11" fmla="*/ 57 h 516"/>
                <a:gd name="T12" fmla="*/ 516 w 516"/>
                <a:gd name="T13" fmla="*/ 229 h 516"/>
                <a:gd name="T14" fmla="*/ 513 w 516"/>
                <a:gd name="T15" fmla="*/ 272 h 516"/>
                <a:gd name="T16" fmla="*/ 505 w 516"/>
                <a:gd name="T17" fmla="*/ 313 h 516"/>
                <a:gd name="T18" fmla="*/ 490 w 516"/>
                <a:gd name="T19" fmla="*/ 351 h 516"/>
                <a:gd name="T20" fmla="*/ 470 w 516"/>
                <a:gd name="T21" fmla="*/ 387 h 516"/>
                <a:gd name="T22" fmla="*/ 446 w 516"/>
                <a:gd name="T23" fmla="*/ 418 h 516"/>
                <a:gd name="T24" fmla="*/ 418 w 516"/>
                <a:gd name="T25" fmla="*/ 446 h 516"/>
                <a:gd name="T26" fmla="*/ 387 w 516"/>
                <a:gd name="T27" fmla="*/ 470 h 516"/>
                <a:gd name="T28" fmla="*/ 351 w 516"/>
                <a:gd name="T29" fmla="*/ 490 h 516"/>
                <a:gd name="T30" fmla="*/ 313 w 516"/>
                <a:gd name="T31" fmla="*/ 505 h 516"/>
                <a:gd name="T32" fmla="*/ 272 w 516"/>
                <a:gd name="T33" fmla="*/ 513 h 516"/>
                <a:gd name="T34" fmla="*/ 229 w 516"/>
                <a:gd name="T35" fmla="*/ 516 h 516"/>
                <a:gd name="T36" fmla="*/ 57 w 516"/>
                <a:gd name="T37" fmla="*/ 516 h 516"/>
                <a:gd name="T38" fmla="*/ 39 w 516"/>
                <a:gd name="T39" fmla="*/ 513 h 516"/>
                <a:gd name="T40" fmla="*/ 22 w 516"/>
                <a:gd name="T41" fmla="*/ 506 h 516"/>
                <a:gd name="T42" fmla="*/ 10 w 516"/>
                <a:gd name="T43" fmla="*/ 494 h 516"/>
                <a:gd name="T44" fmla="*/ 3 w 516"/>
                <a:gd name="T45" fmla="*/ 477 h 516"/>
                <a:gd name="T46" fmla="*/ 0 w 516"/>
                <a:gd name="T47" fmla="*/ 459 h 516"/>
                <a:gd name="T48" fmla="*/ 3 w 516"/>
                <a:gd name="T49" fmla="*/ 440 h 516"/>
                <a:gd name="T50" fmla="*/ 10 w 516"/>
                <a:gd name="T51" fmla="*/ 423 h 516"/>
                <a:gd name="T52" fmla="*/ 22 w 516"/>
                <a:gd name="T53" fmla="*/ 412 h 516"/>
                <a:gd name="T54" fmla="*/ 39 w 516"/>
                <a:gd name="T55" fmla="*/ 404 h 516"/>
                <a:gd name="T56" fmla="*/ 57 w 516"/>
                <a:gd name="T57" fmla="*/ 401 h 516"/>
                <a:gd name="T58" fmla="*/ 229 w 516"/>
                <a:gd name="T59" fmla="*/ 401 h 516"/>
                <a:gd name="T60" fmla="*/ 261 w 516"/>
                <a:gd name="T61" fmla="*/ 398 h 516"/>
                <a:gd name="T62" fmla="*/ 291 w 516"/>
                <a:gd name="T63" fmla="*/ 391 h 516"/>
                <a:gd name="T64" fmla="*/ 317 w 516"/>
                <a:gd name="T65" fmla="*/ 378 h 516"/>
                <a:gd name="T66" fmla="*/ 341 w 516"/>
                <a:gd name="T67" fmla="*/ 362 h 516"/>
                <a:gd name="T68" fmla="*/ 362 w 516"/>
                <a:gd name="T69" fmla="*/ 341 h 516"/>
                <a:gd name="T70" fmla="*/ 378 w 516"/>
                <a:gd name="T71" fmla="*/ 317 h 516"/>
                <a:gd name="T72" fmla="*/ 391 w 516"/>
                <a:gd name="T73" fmla="*/ 291 h 516"/>
                <a:gd name="T74" fmla="*/ 398 w 516"/>
                <a:gd name="T75" fmla="*/ 261 h 516"/>
                <a:gd name="T76" fmla="*/ 401 w 516"/>
                <a:gd name="T77" fmla="*/ 229 h 516"/>
                <a:gd name="T78" fmla="*/ 401 w 516"/>
                <a:gd name="T79" fmla="*/ 57 h 516"/>
                <a:gd name="T80" fmla="*/ 404 w 516"/>
                <a:gd name="T81" fmla="*/ 39 h 516"/>
                <a:gd name="T82" fmla="*/ 412 w 516"/>
                <a:gd name="T83" fmla="*/ 22 h 516"/>
                <a:gd name="T84" fmla="*/ 423 w 516"/>
                <a:gd name="T85" fmla="*/ 10 h 516"/>
                <a:gd name="T86" fmla="*/ 440 w 516"/>
                <a:gd name="T87" fmla="*/ 3 h 516"/>
                <a:gd name="T88" fmla="*/ 459 w 516"/>
                <a:gd name="T8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6" h="516">
                  <a:moveTo>
                    <a:pt x="459" y="0"/>
                  </a:moveTo>
                  <a:lnTo>
                    <a:pt x="477" y="3"/>
                  </a:lnTo>
                  <a:lnTo>
                    <a:pt x="494" y="10"/>
                  </a:lnTo>
                  <a:lnTo>
                    <a:pt x="506" y="22"/>
                  </a:lnTo>
                  <a:lnTo>
                    <a:pt x="513" y="39"/>
                  </a:lnTo>
                  <a:lnTo>
                    <a:pt x="516" y="57"/>
                  </a:lnTo>
                  <a:lnTo>
                    <a:pt x="516" y="229"/>
                  </a:lnTo>
                  <a:lnTo>
                    <a:pt x="513" y="272"/>
                  </a:lnTo>
                  <a:lnTo>
                    <a:pt x="505" y="313"/>
                  </a:lnTo>
                  <a:lnTo>
                    <a:pt x="490" y="351"/>
                  </a:lnTo>
                  <a:lnTo>
                    <a:pt x="470" y="387"/>
                  </a:lnTo>
                  <a:lnTo>
                    <a:pt x="446" y="418"/>
                  </a:lnTo>
                  <a:lnTo>
                    <a:pt x="418" y="446"/>
                  </a:lnTo>
                  <a:lnTo>
                    <a:pt x="387" y="470"/>
                  </a:lnTo>
                  <a:lnTo>
                    <a:pt x="351" y="490"/>
                  </a:lnTo>
                  <a:lnTo>
                    <a:pt x="313" y="505"/>
                  </a:lnTo>
                  <a:lnTo>
                    <a:pt x="272" y="513"/>
                  </a:lnTo>
                  <a:lnTo>
                    <a:pt x="229" y="516"/>
                  </a:lnTo>
                  <a:lnTo>
                    <a:pt x="57" y="516"/>
                  </a:lnTo>
                  <a:lnTo>
                    <a:pt x="39" y="513"/>
                  </a:lnTo>
                  <a:lnTo>
                    <a:pt x="22" y="506"/>
                  </a:lnTo>
                  <a:lnTo>
                    <a:pt x="10" y="494"/>
                  </a:lnTo>
                  <a:lnTo>
                    <a:pt x="3" y="477"/>
                  </a:lnTo>
                  <a:lnTo>
                    <a:pt x="0" y="459"/>
                  </a:lnTo>
                  <a:lnTo>
                    <a:pt x="3" y="440"/>
                  </a:lnTo>
                  <a:lnTo>
                    <a:pt x="10" y="423"/>
                  </a:lnTo>
                  <a:lnTo>
                    <a:pt x="22" y="412"/>
                  </a:lnTo>
                  <a:lnTo>
                    <a:pt x="39" y="404"/>
                  </a:lnTo>
                  <a:lnTo>
                    <a:pt x="57" y="401"/>
                  </a:lnTo>
                  <a:lnTo>
                    <a:pt x="229" y="401"/>
                  </a:lnTo>
                  <a:lnTo>
                    <a:pt x="261" y="398"/>
                  </a:lnTo>
                  <a:lnTo>
                    <a:pt x="291" y="391"/>
                  </a:lnTo>
                  <a:lnTo>
                    <a:pt x="317" y="378"/>
                  </a:lnTo>
                  <a:lnTo>
                    <a:pt x="341" y="362"/>
                  </a:lnTo>
                  <a:lnTo>
                    <a:pt x="362" y="341"/>
                  </a:lnTo>
                  <a:lnTo>
                    <a:pt x="378" y="317"/>
                  </a:lnTo>
                  <a:lnTo>
                    <a:pt x="391" y="291"/>
                  </a:lnTo>
                  <a:lnTo>
                    <a:pt x="398" y="261"/>
                  </a:lnTo>
                  <a:lnTo>
                    <a:pt x="401" y="229"/>
                  </a:lnTo>
                  <a:lnTo>
                    <a:pt x="401" y="57"/>
                  </a:lnTo>
                  <a:lnTo>
                    <a:pt x="404" y="39"/>
                  </a:lnTo>
                  <a:lnTo>
                    <a:pt x="412" y="22"/>
                  </a:lnTo>
                  <a:lnTo>
                    <a:pt x="423" y="10"/>
                  </a:lnTo>
                  <a:lnTo>
                    <a:pt x="440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9" name="Freeform 182"/>
            <p:cNvSpPr>
              <a:spLocks/>
            </p:cNvSpPr>
            <p:nvPr/>
          </p:nvSpPr>
          <p:spPr bwMode="auto">
            <a:xfrm>
              <a:off x="3479800" y="2384425"/>
              <a:ext cx="82550" cy="82550"/>
            </a:xfrm>
            <a:custGeom>
              <a:avLst/>
              <a:gdLst>
                <a:gd name="T0" fmla="*/ 57 w 516"/>
                <a:gd name="T1" fmla="*/ 0 h 516"/>
                <a:gd name="T2" fmla="*/ 76 w 516"/>
                <a:gd name="T3" fmla="*/ 3 h 516"/>
                <a:gd name="T4" fmla="*/ 93 w 516"/>
                <a:gd name="T5" fmla="*/ 10 h 516"/>
                <a:gd name="T6" fmla="*/ 104 w 516"/>
                <a:gd name="T7" fmla="*/ 22 h 516"/>
                <a:gd name="T8" fmla="*/ 112 w 516"/>
                <a:gd name="T9" fmla="*/ 39 h 516"/>
                <a:gd name="T10" fmla="*/ 115 w 516"/>
                <a:gd name="T11" fmla="*/ 57 h 516"/>
                <a:gd name="T12" fmla="*/ 115 w 516"/>
                <a:gd name="T13" fmla="*/ 229 h 516"/>
                <a:gd name="T14" fmla="*/ 118 w 516"/>
                <a:gd name="T15" fmla="*/ 261 h 516"/>
                <a:gd name="T16" fmla="*/ 125 w 516"/>
                <a:gd name="T17" fmla="*/ 291 h 516"/>
                <a:gd name="T18" fmla="*/ 138 w 516"/>
                <a:gd name="T19" fmla="*/ 317 h 516"/>
                <a:gd name="T20" fmla="*/ 154 w 516"/>
                <a:gd name="T21" fmla="*/ 341 h 516"/>
                <a:gd name="T22" fmla="*/ 175 w 516"/>
                <a:gd name="T23" fmla="*/ 362 h 516"/>
                <a:gd name="T24" fmla="*/ 199 w 516"/>
                <a:gd name="T25" fmla="*/ 378 h 516"/>
                <a:gd name="T26" fmla="*/ 225 w 516"/>
                <a:gd name="T27" fmla="*/ 391 h 516"/>
                <a:gd name="T28" fmla="*/ 255 w 516"/>
                <a:gd name="T29" fmla="*/ 398 h 516"/>
                <a:gd name="T30" fmla="*/ 287 w 516"/>
                <a:gd name="T31" fmla="*/ 401 h 516"/>
                <a:gd name="T32" fmla="*/ 459 w 516"/>
                <a:gd name="T33" fmla="*/ 401 h 516"/>
                <a:gd name="T34" fmla="*/ 477 w 516"/>
                <a:gd name="T35" fmla="*/ 404 h 516"/>
                <a:gd name="T36" fmla="*/ 494 w 516"/>
                <a:gd name="T37" fmla="*/ 412 h 516"/>
                <a:gd name="T38" fmla="*/ 506 w 516"/>
                <a:gd name="T39" fmla="*/ 423 h 516"/>
                <a:gd name="T40" fmla="*/ 513 w 516"/>
                <a:gd name="T41" fmla="*/ 440 h 516"/>
                <a:gd name="T42" fmla="*/ 516 w 516"/>
                <a:gd name="T43" fmla="*/ 459 h 516"/>
                <a:gd name="T44" fmla="*/ 513 w 516"/>
                <a:gd name="T45" fmla="*/ 477 h 516"/>
                <a:gd name="T46" fmla="*/ 506 w 516"/>
                <a:gd name="T47" fmla="*/ 494 h 516"/>
                <a:gd name="T48" fmla="*/ 494 w 516"/>
                <a:gd name="T49" fmla="*/ 506 h 516"/>
                <a:gd name="T50" fmla="*/ 477 w 516"/>
                <a:gd name="T51" fmla="*/ 513 h 516"/>
                <a:gd name="T52" fmla="*/ 459 w 516"/>
                <a:gd name="T53" fmla="*/ 516 h 516"/>
                <a:gd name="T54" fmla="*/ 287 w 516"/>
                <a:gd name="T55" fmla="*/ 516 h 516"/>
                <a:gd name="T56" fmla="*/ 244 w 516"/>
                <a:gd name="T57" fmla="*/ 513 h 516"/>
                <a:gd name="T58" fmla="*/ 203 w 516"/>
                <a:gd name="T59" fmla="*/ 505 h 516"/>
                <a:gd name="T60" fmla="*/ 165 w 516"/>
                <a:gd name="T61" fmla="*/ 490 h 516"/>
                <a:gd name="T62" fmla="*/ 129 w 516"/>
                <a:gd name="T63" fmla="*/ 470 h 516"/>
                <a:gd name="T64" fmla="*/ 98 w 516"/>
                <a:gd name="T65" fmla="*/ 446 h 516"/>
                <a:gd name="T66" fmla="*/ 70 w 516"/>
                <a:gd name="T67" fmla="*/ 418 h 516"/>
                <a:gd name="T68" fmla="*/ 46 w 516"/>
                <a:gd name="T69" fmla="*/ 387 h 516"/>
                <a:gd name="T70" fmla="*/ 26 w 516"/>
                <a:gd name="T71" fmla="*/ 351 h 516"/>
                <a:gd name="T72" fmla="*/ 11 w 516"/>
                <a:gd name="T73" fmla="*/ 313 h 516"/>
                <a:gd name="T74" fmla="*/ 3 w 516"/>
                <a:gd name="T75" fmla="*/ 272 h 516"/>
                <a:gd name="T76" fmla="*/ 0 w 516"/>
                <a:gd name="T77" fmla="*/ 229 h 516"/>
                <a:gd name="T78" fmla="*/ 0 w 516"/>
                <a:gd name="T79" fmla="*/ 57 h 516"/>
                <a:gd name="T80" fmla="*/ 3 w 516"/>
                <a:gd name="T81" fmla="*/ 39 h 516"/>
                <a:gd name="T82" fmla="*/ 10 w 516"/>
                <a:gd name="T83" fmla="*/ 22 h 516"/>
                <a:gd name="T84" fmla="*/ 22 w 516"/>
                <a:gd name="T85" fmla="*/ 10 h 516"/>
                <a:gd name="T86" fmla="*/ 39 w 516"/>
                <a:gd name="T87" fmla="*/ 3 h 516"/>
                <a:gd name="T88" fmla="*/ 57 w 516"/>
                <a:gd name="T8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6" h="516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8" y="261"/>
                  </a:lnTo>
                  <a:lnTo>
                    <a:pt x="125" y="291"/>
                  </a:lnTo>
                  <a:lnTo>
                    <a:pt x="138" y="317"/>
                  </a:lnTo>
                  <a:lnTo>
                    <a:pt x="154" y="341"/>
                  </a:lnTo>
                  <a:lnTo>
                    <a:pt x="175" y="362"/>
                  </a:lnTo>
                  <a:lnTo>
                    <a:pt x="199" y="378"/>
                  </a:lnTo>
                  <a:lnTo>
                    <a:pt x="225" y="391"/>
                  </a:lnTo>
                  <a:lnTo>
                    <a:pt x="255" y="398"/>
                  </a:lnTo>
                  <a:lnTo>
                    <a:pt x="287" y="401"/>
                  </a:lnTo>
                  <a:lnTo>
                    <a:pt x="459" y="401"/>
                  </a:lnTo>
                  <a:lnTo>
                    <a:pt x="477" y="404"/>
                  </a:lnTo>
                  <a:lnTo>
                    <a:pt x="494" y="412"/>
                  </a:lnTo>
                  <a:lnTo>
                    <a:pt x="506" y="423"/>
                  </a:lnTo>
                  <a:lnTo>
                    <a:pt x="513" y="440"/>
                  </a:lnTo>
                  <a:lnTo>
                    <a:pt x="516" y="459"/>
                  </a:lnTo>
                  <a:lnTo>
                    <a:pt x="513" y="477"/>
                  </a:lnTo>
                  <a:lnTo>
                    <a:pt x="506" y="494"/>
                  </a:lnTo>
                  <a:lnTo>
                    <a:pt x="494" y="506"/>
                  </a:lnTo>
                  <a:lnTo>
                    <a:pt x="477" y="513"/>
                  </a:lnTo>
                  <a:lnTo>
                    <a:pt x="459" y="516"/>
                  </a:lnTo>
                  <a:lnTo>
                    <a:pt x="287" y="516"/>
                  </a:lnTo>
                  <a:lnTo>
                    <a:pt x="244" y="513"/>
                  </a:lnTo>
                  <a:lnTo>
                    <a:pt x="203" y="505"/>
                  </a:lnTo>
                  <a:lnTo>
                    <a:pt x="165" y="490"/>
                  </a:lnTo>
                  <a:lnTo>
                    <a:pt x="129" y="470"/>
                  </a:lnTo>
                  <a:lnTo>
                    <a:pt x="98" y="446"/>
                  </a:lnTo>
                  <a:lnTo>
                    <a:pt x="70" y="418"/>
                  </a:lnTo>
                  <a:lnTo>
                    <a:pt x="46" y="387"/>
                  </a:lnTo>
                  <a:lnTo>
                    <a:pt x="26" y="351"/>
                  </a:lnTo>
                  <a:lnTo>
                    <a:pt x="11" y="313"/>
                  </a:lnTo>
                  <a:lnTo>
                    <a:pt x="3" y="272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0" name="Freeform 183"/>
            <p:cNvSpPr>
              <a:spLocks noEditPoints="1"/>
            </p:cNvSpPr>
            <p:nvPr/>
          </p:nvSpPr>
          <p:spPr bwMode="auto">
            <a:xfrm>
              <a:off x="3625850" y="2066925"/>
              <a:ext cx="254000" cy="254000"/>
            </a:xfrm>
            <a:custGeom>
              <a:avLst/>
              <a:gdLst>
                <a:gd name="T0" fmla="*/ 673 w 1606"/>
                <a:gd name="T1" fmla="*/ 128 h 1606"/>
                <a:gd name="T2" fmla="*/ 493 w 1606"/>
                <a:gd name="T3" fmla="*/ 189 h 1606"/>
                <a:gd name="T4" fmla="*/ 339 w 1606"/>
                <a:gd name="T5" fmla="*/ 295 h 1606"/>
                <a:gd name="T6" fmla="*/ 220 w 1606"/>
                <a:gd name="T7" fmla="*/ 438 h 1606"/>
                <a:gd name="T8" fmla="*/ 142 w 1606"/>
                <a:gd name="T9" fmla="*/ 610 h 1606"/>
                <a:gd name="T10" fmla="*/ 115 w 1606"/>
                <a:gd name="T11" fmla="*/ 803 h 1606"/>
                <a:gd name="T12" fmla="*/ 142 w 1606"/>
                <a:gd name="T13" fmla="*/ 996 h 1606"/>
                <a:gd name="T14" fmla="*/ 220 w 1606"/>
                <a:gd name="T15" fmla="*/ 1168 h 1606"/>
                <a:gd name="T16" fmla="*/ 339 w 1606"/>
                <a:gd name="T17" fmla="*/ 1311 h 1606"/>
                <a:gd name="T18" fmla="*/ 493 w 1606"/>
                <a:gd name="T19" fmla="*/ 1417 h 1606"/>
                <a:gd name="T20" fmla="*/ 673 w 1606"/>
                <a:gd name="T21" fmla="*/ 1478 h 1606"/>
                <a:gd name="T22" fmla="*/ 869 w 1606"/>
                <a:gd name="T23" fmla="*/ 1488 h 1606"/>
                <a:gd name="T24" fmla="*/ 1055 w 1606"/>
                <a:gd name="T25" fmla="*/ 1443 h 1606"/>
                <a:gd name="T26" fmla="*/ 1219 w 1606"/>
                <a:gd name="T27" fmla="*/ 1350 h 1606"/>
                <a:gd name="T28" fmla="*/ 1350 w 1606"/>
                <a:gd name="T29" fmla="*/ 1219 h 1606"/>
                <a:gd name="T30" fmla="*/ 1443 w 1606"/>
                <a:gd name="T31" fmla="*/ 1055 h 1606"/>
                <a:gd name="T32" fmla="*/ 1488 w 1606"/>
                <a:gd name="T33" fmla="*/ 869 h 1606"/>
                <a:gd name="T34" fmla="*/ 1478 w 1606"/>
                <a:gd name="T35" fmla="*/ 673 h 1606"/>
                <a:gd name="T36" fmla="*/ 1417 w 1606"/>
                <a:gd name="T37" fmla="*/ 493 h 1606"/>
                <a:gd name="T38" fmla="*/ 1311 w 1606"/>
                <a:gd name="T39" fmla="*/ 339 h 1606"/>
                <a:gd name="T40" fmla="*/ 1168 w 1606"/>
                <a:gd name="T41" fmla="*/ 220 h 1606"/>
                <a:gd name="T42" fmla="*/ 996 w 1606"/>
                <a:gd name="T43" fmla="*/ 142 h 1606"/>
                <a:gd name="T44" fmla="*/ 803 w 1606"/>
                <a:gd name="T45" fmla="*/ 115 h 1606"/>
                <a:gd name="T46" fmla="*/ 947 w 1606"/>
                <a:gd name="T47" fmla="*/ 13 h 1606"/>
                <a:gd name="T48" fmla="*/ 1146 w 1606"/>
                <a:gd name="T49" fmla="*/ 77 h 1606"/>
                <a:gd name="T50" fmla="*/ 1319 w 1606"/>
                <a:gd name="T51" fmla="*/ 190 h 1606"/>
                <a:gd name="T52" fmla="*/ 1459 w 1606"/>
                <a:gd name="T53" fmla="*/ 341 h 1606"/>
                <a:gd name="T54" fmla="*/ 1556 w 1606"/>
                <a:gd name="T55" fmla="*/ 524 h 1606"/>
                <a:gd name="T56" fmla="*/ 1603 w 1606"/>
                <a:gd name="T57" fmla="*/ 730 h 1606"/>
                <a:gd name="T58" fmla="*/ 1593 w 1606"/>
                <a:gd name="T59" fmla="*/ 947 h 1606"/>
                <a:gd name="T60" fmla="*/ 1529 w 1606"/>
                <a:gd name="T61" fmla="*/ 1146 h 1606"/>
                <a:gd name="T62" fmla="*/ 1416 w 1606"/>
                <a:gd name="T63" fmla="*/ 1319 h 1606"/>
                <a:gd name="T64" fmla="*/ 1265 w 1606"/>
                <a:gd name="T65" fmla="*/ 1459 h 1606"/>
                <a:gd name="T66" fmla="*/ 1082 w 1606"/>
                <a:gd name="T67" fmla="*/ 1556 h 1606"/>
                <a:gd name="T68" fmla="*/ 876 w 1606"/>
                <a:gd name="T69" fmla="*/ 1603 h 1606"/>
                <a:gd name="T70" fmla="*/ 659 w 1606"/>
                <a:gd name="T71" fmla="*/ 1593 h 1606"/>
                <a:gd name="T72" fmla="*/ 460 w 1606"/>
                <a:gd name="T73" fmla="*/ 1529 h 1606"/>
                <a:gd name="T74" fmla="*/ 287 w 1606"/>
                <a:gd name="T75" fmla="*/ 1416 h 1606"/>
                <a:gd name="T76" fmla="*/ 147 w 1606"/>
                <a:gd name="T77" fmla="*/ 1265 h 1606"/>
                <a:gd name="T78" fmla="*/ 50 w 1606"/>
                <a:gd name="T79" fmla="*/ 1082 h 1606"/>
                <a:gd name="T80" fmla="*/ 3 w 1606"/>
                <a:gd name="T81" fmla="*/ 876 h 1606"/>
                <a:gd name="T82" fmla="*/ 13 w 1606"/>
                <a:gd name="T83" fmla="*/ 659 h 1606"/>
                <a:gd name="T84" fmla="*/ 77 w 1606"/>
                <a:gd name="T85" fmla="*/ 460 h 1606"/>
                <a:gd name="T86" fmla="*/ 190 w 1606"/>
                <a:gd name="T87" fmla="*/ 287 h 1606"/>
                <a:gd name="T88" fmla="*/ 341 w 1606"/>
                <a:gd name="T89" fmla="*/ 147 h 1606"/>
                <a:gd name="T90" fmla="*/ 524 w 1606"/>
                <a:gd name="T91" fmla="*/ 50 h 1606"/>
                <a:gd name="T92" fmla="*/ 730 w 1606"/>
                <a:gd name="T93" fmla="*/ 3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6" h="1606">
                  <a:moveTo>
                    <a:pt x="803" y="115"/>
                  </a:moveTo>
                  <a:lnTo>
                    <a:pt x="737" y="118"/>
                  </a:lnTo>
                  <a:lnTo>
                    <a:pt x="673" y="128"/>
                  </a:lnTo>
                  <a:lnTo>
                    <a:pt x="610" y="142"/>
                  </a:lnTo>
                  <a:lnTo>
                    <a:pt x="551" y="163"/>
                  </a:lnTo>
                  <a:lnTo>
                    <a:pt x="493" y="189"/>
                  </a:lnTo>
                  <a:lnTo>
                    <a:pt x="438" y="220"/>
                  </a:lnTo>
                  <a:lnTo>
                    <a:pt x="387" y="256"/>
                  </a:lnTo>
                  <a:lnTo>
                    <a:pt x="339" y="295"/>
                  </a:lnTo>
                  <a:lnTo>
                    <a:pt x="295" y="339"/>
                  </a:lnTo>
                  <a:lnTo>
                    <a:pt x="256" y="387"/>
                  </a:lnTo>
                  <a:lnTo>
                    <a:pt x="220" y="438"/>
                  </a:lnTo>
                  <a:lnTo>
                    <a:pt x="189" y="493"/>
                  </a:lnTo>
                  <a:lnTo>
                    <a:pt x="163" y="551"/>
                  </a:lnTo>
                  <a:lnTo>
                    <a:pt x="142" y="610"/>
                  </a:lnTo>
                  <a:lnTo>
                    <a:pt x="128" y="673"/>
                  </a:lnTo>
                  <a:lnTo>
                    <a:pt x="118" y="737"/>
                  </a:lnTo>
                  <a:lnTo>
                    <a:pt x="115" y="803"/>
                  </a:lnTo>
                  <a:lnTo>
                    <a:pt x="118" y="869"/>
                  </a:lnTo>
                  <a:lnTo>
                    <a:pt x="128" y="933"/>
                  </a:lnTo>
                  <a:lnTo>
                    <a:pt x="142" y="996"/>
                  </a:lnTo>
                  <a:lnTo>
                    <a:pt x="163" y="1055"/>
                  </a:lnTo>
                  <a:lnTo>
                    <a:pt x="189" y="1113"/>
                  </a:lnTo>
                  <a:lnTo>
                    <a:pt x="220" y="1168"/>
                  </a:lnTo>
                  <a:lnTo>
                    <a:pt x="256" y="1219"/>
                  </a:lnTo>
                  <a:lnTo>
                    <a:pt x="295" y="1267"/>
                  </a:lnTo>
                  <a:lnTo>
                    <a:pt x="339" y="1311"/>
                  </a:lnTo>
                  <a:lnTo>
                    <a:pt x="387" y="1350"/>
                  </a:lnTo>
                  <a:lnTo>
                    <a:pt x="438" y="1386"/>
                  </a:lnTo>
                  <a:lnTo>
                    <a:pt x="493" y="1417"/>
                  </a:lnTo>
                  <a:lnTo>
                    <a:pt x="551" y="1443"/>
                  </a:lnTo>
                  <a:lnTo>
                    <a:pt x="610" y="1464"/>
                  </a:lnTo>
                  <a:lnTo>
                    <a:pt x="673" y="1478"/>
                  </a:lnTo>
                  <a:lnTo>
                    <a:pt x="737" y="1488"/>
                  </a:lnTo>
                  <a:lnTo>
                    <a:pt x="803" y="1491"/>
                  </a:lnTo>
                  <a:lnTo>
                    <a:pt x="869" y="1488"/>
                  </a:lnTo>
                  <a:lnTo>
                    <a:pt x="933" y="1478"/>
                  </a:lnTo>
                  <a:lnTo>
                    <a:pt x="996" y="1464"/>
                  </a:lnTo>
                  <a:lnTo>
                    <a:pt x="1055" y="1443"/>
                  </a:lnTo>
                  <a:lnTo>
                    <a:pt x="1113" y="1417"/>
                  </a:lnTo>
                  <a:lnTo>
                    <a:pt x="1168" y="1386"/>
                  </a:lnTo>
                  <a:lnTo>
                    <a:pt x="1219" y="1350"/>
                  </a:lnTo>
                  <a:lnTo>
                    <a:pt x="1267" y="1311"/>
                  </a:lnTo>
                  <a:lnTo>
                    <a:pt x="1311" y="1267"/>
                  </a:lnTo>
                  <a:lnTo>
                    <a:pt x="1350" y="1219"/>
                  </a:lnTo>
                  <a:lnTo>
                    <a:pt x="1386" y="1168"/>
                  </a:lnTo>
                  <a:lnTo>
                    <a:pt x="1417" y="1113"/>
                  </a:lnTo>
                  <a:lnTo>
                    <a:pt x="1443" y="1055"/>
                  </a:lnTo>
                  <a:lnTo>
                    <a:pt x="1464" y="996"/>
                  </a:lnTo>
                  <a:lnTo>
                    <a:pt x="1478" y="933"/>
                  </a:lnTo>
                  <a:lnTo>
                    <a:pt x="1488" y="869"/>
                  </a:lnTo>
                  <a:lnTo>
                    <a:pt x="1491" y="803"/>
                  </a:lnTo>
                  <a:lnTo>
                    <a:pt x="1488" y="737"/>
                  </a:lnTo>
                  <a:lnTo>
                    <a:pt x="1478" y="673"/>
                  </a:lnTo>
                  <a:lnTo>
                    <a:pt x="1464" y="610"/>
                  </a:lnTo>
                  <a:lnTo>
                    <a:pt x="1443" y="551"/>
                  </a:lnTo>
                  <a:lnTo>
                    <a:pt x="1417" y="493"/>
                  </a:lnTo>
                  <a:lnTo>
                    <a:pt x="1386" y="438"/>
                  </a:lnTo>
                  <a:lnTo>
                    <a:pt x="1350" y="387"/>
                  </a:lnTo>
                  <a:lnTo>
                    <a:pt x="1311" y="339"/>
                  </a:lnTo>
                  <a:lnTo>
                    <a:pt x="1267" y="295"/>
                  </a:lnTo>
                  <a:lnTo>
                    <a:pt x="1219" y="256"/>
                  </a:lnTo>
                  <a:lnTo>
                    <a:pt x="1168" y="220"/>
                  </a:lnTo>
                  <a:lnTo>
                    <a:pt x="1113" y="189"/>
                  </a:lnTo>
                  <a:lnTo>
                    <a:pt x="1055" y="163"/>
                  </a:lnTo>
                  <a:lnTo>
                    <a:pt x="996" y="142"/>
                  </a:lnTo>
                  <a:lnTo>
                    <a:pt x="933" y="128"/>
                  </a:lnTo>
                  <a:lnTo>
                    <a:pt x="869" y="118"/>
                  </a:lnTo>
                  <a:lnTo>
                    <a:pt x="803" y="115"/>
                  </a:lnTo>
                  <a:close/>
                  <a:moveTo>
                    <a:pt x="803" y="0"/>
                  </a:moveTo>
                  <a:lnTo>
                    <a:pt x="876" y="3"/>
                  </a:lnTo>
                  <a:lnTo>
                    <a:pt x="947" y="13"/>
                  </a:lnTo>
                  <a:lnTo>
                    <a:pt x="1016" y="30"/>
                  </a:lnTo>
                  <a:lnTo>
                    <a:pt x="1082" y="50"/>
                  </a:lnTo>
                  <a:lnTo>
                    <a:pt x="1146" y="77"/>
                  </a:lnTo>
                  <a:lnTo>
                    <a:pt x="1207" y="111"/>
                  </a:lnTo>
                  <a:lnTo>
                    <a:pt x="1265" y="147"/>
                  </a:lnTo>
                  <a:lnTo>
                    <a:pt x="1319" y="190"/>
                  </a:lnTo>
                  <a:lnTo>
                    <a:pt x="1370" y="236"/>
                  </a:lnTo>
                  <a:lnTo>
                    <a:pt x="1416" y="287"/>
                  </a:lnTo>
                  <a:lnTo>
                    <a:pt x="1459" y="341"/>
                  </a:lnTo>
                  <a:lnTo>
                    <a:pt x="1495" y="399"/>
                  </a:lnTo>
                  <a:lnTo>
                    <a:pt x="1529" y="460"/>
                  </a:lnTo>
                  <a:lnTo>
                    <a:pt x="1556" y="524"/>
                  </a:lnTo>
                  <a:lnTo>
                    <a:pt x="1576" y="590"/>
                  </a:lnTo>
                  <a:lnTo>
                    <a:pt x="1593" y="659"/>
                  </a:lnTo>
                  <a:lnTo>
                    <a:pt x="1603" y="730"/>
                  </a:lnTo>
                  <a:lnTo>
                    <a:pt x="1606" y="803"/>
                  </a:lnTo>
                  <a:lnTo>
                    <a:pt x="1603" y="876"/>
                  </a:lnTo>
                  <a:lnTo>
                    <a:pt x="1593" y="947"/>
                  </a:lnTo>
                  <a:lnTo>
                    <a:pt x="1576" y="1016"/>
                  </a:lnTo>
                  <a:lnTo>
                    <a:pt x="1556" y="1082"/>
                  </a:lnTo>
                  <a:lnTo>
                    <a:pt x="1529" y="1146"/>
                  </a:lnTo>
                  <a:lnTo>
                    <a:pt x="1495" y="1207"/>
                  </a:lnTo>
                  <a:lnTo>
                    <a:pt x="1459" y="1265"/>
                  </a:lnTo>
                  <a:lnTo>
                    <a:pt x="1416" y="1319"/>
                  </a:lnTo>
                  <a:lnTo>
                    <a:pt x="1370" y="1370"/>
                  </a:lnTo>
                  <a:lnTo>
                    <a:pt x="1319" y="1416"/>
                  </a:lnTo>
                  <a:lnTo>
                    <a:pt x="1265" y="1459"/>
                  </a:lnTo>
                  <a:lnTo>
                    <a:pt x="1207" y="1495"/>
                  </a:lnTo>
                  <a:lnTo>
                    <a:pt x="1146" y="1529"/>
                  </a:lnTo>
                  <a:lnTo>
                    <a:pt x="1082" y="1556"/>
                  </a:lnTo>
                  <a:lnTo>
                    <a:pt x="1016" y="1576"/>
                  </a:lnTo>
                  <a:lnTo>
                    <a:pt x="947" y="1593"/>
                  </a:lnTo>
                  <a:lnTo>
                    <a:pt x="876" y="1603"/>
                  </a:lnTo>
                  <a:lnTo>
                    <a:pt x="803" y="1606"/>
                  </a:lnTo>
                  <a:lnTo>
                    <a:pt x="730" y="1603"/>
                  </a:lnTo>
                  <a:lnTo>
                    <a:pt x="659" y="1593"/>
                  </a:lnTo>
                  <a:lnTo>
                    <a:pt x="590" y="1576"/>
                  </a:lnTo>
                  <a:lnTo>
                    <a:pt x="524" y="1556"/>
                  </a:lnTo>
                  <a:lnTo>
                    <a:pt x="460" y="1529"/>
                  </a:lnTo>
                  <a:lnTo>
                    <a:pt x="399" y="1495"/>
                  </a:lnTo>
                  <a:lnTo>
                    <a:pt x="341" y="1459"/>
                  </a:lnTo>
                  <a:lnTo>
                    <a:pt x="287" y="1416"/>
                  </a:lnTo>
                  <a:lnTo>
                    <a:pt x="236" y="1370"/>
                  </a:lnTo>
                  <a:lnTo>
                    <a:pt x="190" y="1319"/>
                  </a:lnTo>
                  <a:lnTo>
                    <a:pt x="147" y="1265"/>
                  </a:lnTo>
                  <a:lnTo>
                    <a:pt x="111" y="1207"/>
                  </a:lnTo>
                  <a:lnTo>
                    <a:pt x="77" y="1146"/>
                  </a:lnTo>
                  <a:lnTo>
                    <a:pt x="50" y="1082"/>
                  </a:lnTo>
                  <a:lnTo>
                    <a:pt x="30" y="1016"/>
                  </a:lnTo>
                  <a:lnTo>
                    <a:pt x="13" y="947"/>
                  </a:lnTo>
                  <a:lnTo>
                    <a:pt x="3" y="876"/>
                  </a:lnTo>
                  <a:lnTo>
                    <a:pt x="0" y="803"/>
                  </a:lnTo>
                  <a:lnTo>
                    <a:pt x="3" y="730"/>
                  </a:lnTo>
                  <a:lnTo>
                    <a:pt x="13" y="659"/>
                  </a:lnTo>
                  <a:lnTo>
                    <a:pt x="30" y="590"/>
                  </a:lnTo>
                  <a:lnTo>
                    <a:pt x="50" y="524"/>
                  </a:lnTo>
                  <a:lnTo>
                    <a:pt x="77" y="460"/>
                  </a:lnTo>
                  <a:lnTo>
                    <a:pt x="111" y="399"/>
                  </a:lnTo>
                  <a:lnTo>
                    <a:pt x="147" y="341"/>
                  </a:lnTo>
                  <a:lnTo>
                    <a:pt x="190" y="287"/>
                  </a:lnTo>
                  <a:lnTo>
                    <a:pt x="236" y="236"/>
                  </a:lnTo>
                  <a:lnTo>
                    <a:pt x="287" y="190"/>
                  </a:lnTo>
                  <a:lnTo>
                    <a:pt x="341" y="147"/>
                  </a:lnTo>
                  <a:lnTo>
                    <a:pt x="399" y="111"/>
                  </a:lnTo>
                  <a:lnTo>
                    <a:pt x="460" y="77"/>
                  </a:lnTo>
                  <a:lnTo>
                    <a:pt x="524" y="50"/>
                  </a:lnTo>
                  <a:lnTo>
                    <a:pt x="590" y="30"/>
                  </a:lnTo>
                  <a:lnTo>
                    <a:pt x="659" y="13"/>
                  </a:lnTo>
                  <a:lnTo>
                    <a:pt x="730" y="3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1" name="Freeform 184"/>
            <p:cNvSpPr>
              <a:spLocks noEditPoints="1"/>
            </p:cNvSpPr>
            <p:nvPr/>
          </p:nvSpPr>
          <p:spPr bwMode="auto">
            <a:xfrm>
              <a:off x="3679825" y="2120900"/>
              <a:ext cx="146050" cy="146050"/>
            </a:xfrm>
            <a:custGeom>
              <a:avLst/>
              <a:gdLst>
                <a:gd name="T0" fmla="*/ 412 w 918"/>
                <a:gd name="T1" fmla="*/ 118 h 918"/>
                <a:gd name="T2" fmla="*/ 326 w 918"/>
                <a:gd name="T3" fmla="*/ 142 h 918"/>
                <a:gd name="T4" fmla="*/ 249 w 918"/>
                <a:gd name="T5" fmla="*/ 187 h 918"/>
                <a:gd name="T6" fmla="*/ 187 w 918"/>
                <a:gd name="T7" fmla="*/ 249 h 918"/>
                <a:gd name="T8" fmla="*/ 142 w 918"/>
                <a:gd name="T9" fmla="*/ 326 h 918"/>
                <a:gd name="T10" fmla="*/ 118 w 918"/>
                <a:gd name="T11" fmla="*/ 412 h 918"/>
                <a:gd name="T12" fmla="*/ 118 w 918"/>
                <a:gd name="T13" fmla="*/ 506 h 918"/>
                <a:gd name="T14" fmla="*/ 142 w 918"/>
                <a:gd name="T15" fmla="*/ 592 h 918"/>
                <a:gd name="T16" fmla="*/ 187 w 918"/>
                <a:gd name="T17" fmla="*/ 669 h 918"/>
                <a:gd name="T18" fmla="*/ 249 w 918"/>
                <a:gd name="T19" fmla="*/ 731 h 918"/>
                <a:gd name="T20" fmla="*/ 326 w 918"/>
                <a:gd name="T21" fmla="*/ 776 h 918"/>
                <a:gd name="T22" fmla="*/ 412 w 918"/>
                <a:gd name="T23" fmla="*/ 800 h 918"/>
                <a:gd name="T24" fmla="*/ 506 w 918"/>
                <a:gd name="T25" fmla="*/ 800 h 918"/>
                <a:gd name="T26" fmla="*/ 592 w 918"/>
                <a:gd name="T27" fmla="*/ 776 h 918"/>
                <a:gd name="T28" fmla="*/ 669 w 918"/>
                <a:gd name="T29" fmla="*/ 731 h 918"/>
                <a:gd name="T30" fmla="*/ 731 w 918"/>
                <a:gd name="T31" fmla="*/ 669 h 918"/>
                <a:gd name="T32" fmla="*/ 776 w 918"/>
                <a:gd name="T33" fmla="*/ 592 h 918"/>
                <a:gd name="T34" fmla="*/ 800 w 918"/>
                <a:gd name="T35" fmla="*/ 506 h 918"/>
                <a:gd name="T36" fmla="*/ 800 w 918"/>
                <a:gd name="T37" fmla="*/ 412 h 918"/>
                <a:gd name="T38" fmla="*/ 776 w 918"/>
                <a:gd name="T39" fmla="*/ 326 h 918"/>
                <a:gd name="T40" fmla="*/ 731 w 918"/>
                <a:gd name="T41" fmla="*/ 249 h 918"/>
                <a:gd name="T42" fmla="*/ 669 w 918"/>
                <a:gd name="T43" fmla="*/ 187 h 918"/>
                <a:gd name="T44" fmla="*/ 592 w 918"/>
                <a:gd name="T45" fmla="*/ 142 h 918"/>
                <a:gd name="T46" fmla="*/ 506 w 918"/>
                <a:gd name="T47" fmla="*/ 118 h 918"/>
                <a:gd name="T48" fmla="*/ 459 w 918"/>
                <a:gd name="T49" fmla="*/ 0 h 918"/>
                <a:gd name="T50" fmla="*/ 564 w 918"/>
                <a:gd name="T51" fmla="*/ 13 h 918"/>
                <a:gd name="T52" fmla="*/ 660 w 918"/>
                <a:gd name="T53" fmla="*/ 47 h 918"/>
                <a:gd name="T54" fmla="*/ 746 w 918"/>
                <a:gd name="T55" fmla="*/ 101 h 918"/>
                <a:gd name="T56" fmla="*/ 817 w 918"/>
                <a:gd name="T57" fmla="*/ 172 h 918"/>
                <a:gd name="T58" fmla="*/ 871 w 918"/>
                <a:gd name="T59" fmla="*/ 258 h 918"/>
                <a:gd name="T60" fmla="*/ 905 w 918"/>
                <a:gd name="T61" fmla="*/ 354 h 918"/>
                <a:gd name="T62" fmla="*/ 918 w 918"/>
                <a:gd name="T63" fmla="*/ 459 h 918"/>
                <a:gd name="T64" fmla="*/ 905 w 918"/>
                <a:gd name="T65" fmla="*/ 564 h 918"/>
                <a:gd name="T66" fmla="*/ 871 w 918"/>
                <a:gd name="T67" fmla="*/ 660 h 918"/>
                <a:gd name="T68" fmla="*/ 817 w 918"/>
                <a:gd name="T69" fmla="*/ 746 h 918"/>
                <a:gd name="T70" fmla="*/ 746 w 918"/>
                <a:gd name="T71" fmla="*/ 817 h 918"/>
                <a:gd name="T72" fmla="*/ 660 w 918"/>
                <a:gd name="T73" fmla="*/ 871 h 918"/>
                <a:gd name="T74" fmla="*/ 564 w 918"/>
                <a:gd name="T75" fmla="*/ 905 h 918"/>
                <a:gd name="T76" fmla="*/ 459 w 918"/>
                <a:gd name="T77" fmla="*/ 918 h 918"/>
                <a:gd name="T78" fmla="*/ 354 w 918"/>
                <a:gd name="T79" fmla="*/ 905 h 918"/>
                <a:gd name="T80" fmla="*/ 258 w 918"/>
                <a:gd name="T81" fmla="*/ 871 h 918"/>
                <a:gd name="T82" fmla="*/ 172 w 918"/>
                <a:gd name="T83" fmla="*/ 817 h 918"/>
                <a:gd name="T84" fmla="*/ 101 w 918"/>
                <a:gd name="T85" fmla="*/ 746 h 918"/>
                <a:gd name="T86" fmla="*/ 47 w 918"/>
                <a:gd name="T87" fmla="*/ 660 h 918"/>
                <a:gd name="T88" fmla="*/ 13 w 918"/>
                <a:gd name="T89" fmla="*/ 564 h 918"/>
                <a:gd name="T90" fmla="*/ 0 w 918"/>
                <a:gd name="T91" fmla="*/ 459 h 918"/>
                <a:gd name="T92" fmla="*/ 13 w 918"/>
                <a:gd name="T93" fmla="*/ 354 h 918"/>
                <a:gd name="T94" fmla="*/ 47 w 918"/>
                <a:gd name="T95" fmla="*/ 258 h 918"/>
                <a:gd name="T96" fmla="*/ 101 w 918"/>
                <a:gd name="T97" fmla="*/ 172 h 918"/>
                <a:gd name="T98" fmla="*/ 172 w 918"/>
                <a:gd name="T99" fmla="*/ 101 h 918"/>
                <a:gd name="T100" fmla="*/ 258 w 918"/>
                <a:gd name="T101" fmla="*/ 47 h 918"/>
                <a:gd name="T102" fmla="*/ 354 w 918"/>
                <a:gd name="T103" fmla="*/ 13 h 918"/>
                <a:gd name="T104" fmla="*/ 459 w 918"/>
                <a:gd name="T10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8" h="918">
                  <a:moveTo>
                    <a:pt x="459" y="115"/>
                  </a:moveTo>
                  <a:lnTo>
                    <a:pt x="412" y="118"/>
                  </a:lnTo>
                  <a:lnTo>
                    <a:pt x="368" y="128"/>
                  </a:lnTo>
                  <a:lnTo>
                    <a:pt x="326" y="142"/>
                  </a:lnTo>
                  <a:lnTo>
                    <a:pt x="286" y="162"/>
                  </a:lnTo>
                  <a:lnTo>
                    <a:pt x="249" y="187"/>
                  </a:lnTo>
                  <a:lnTo>
                    <a:pt x="216" y="216"/>
                  </a:lnTo>
                  <a:lnTo>
                    <a:pt x="187" y="249"/>
                  </a:lnTo>
                  <a:lnTo>
                    <a:pt x="162" y="286"/>
                  </a:lnTo>
                  <a:lnTo>
                    <a:pt x="142" y="326"/>
                  </a:lnTo>
                  <a:lnTo>
                    <a:pt x="128" y="368"/>
                  </a:lnTo>
                  <a:lnTo>
                    <a:pt x="118" y="412"/>
                  </a:lnTo>
                  <a:lnTo>
                    <a:pt x="115" y="459"/>
                  </a:lnTo>
                  <a:lnTo>
                    <a:pt x="118" y="506"/>
                  </a:lnTo>
                  <a:lnTo>
                    <a:pt x="128" y="550"/>
                  </a:lnTo>
                  <a:lnTo>
                    <a:pt x="142" y="592"/>
                  </a:lnTo>
                  <a:lnTo>
                    <a:pt x="162" y="632"/>
                  </a:lnTo>
                  <a:lnTo>
                    <a:pt x="187" y="669"/>
                  </a:lnTo>
                  <a:lnTo>
                    <a:pt x="216" y="702"/>
                  </a:lnTo>
                  <a:lnTo>
                    <a:pt x="249" y="731"/>
                  </a:lnTo>
                  <a:lnTo>
                    <a:pt x="286" y="756"/>
                  </a:lnTo>
                  <a:lnTo>
                    <a:pt x="326" y="776"/>
                  </a:lnTo>
                  <a:lnTo>
                    <a:pt x="368" y="790"/>
                  </a:lnTo>
                  <a:lnTo>
                    <a:pt x="412" y="800"/>
                  </a:lnTo>
                  <a:lnTo>
                    <a:pt x="459" y="803"/>
                  </a:lnTo>
                  <a:lnTo>
                    <a:pt x="506" y="800"/>
                  </a:lnTo>
                  <a:lnTo>
                    <a:pt x="550" y="790"/>
                  </a:lnTo>
                  <a:lnTo>
                    <a:pt x="592" y="776"/>
                  </a:lnTo>
                  <a:lnTo>
                    <a:pt x="632" y="756"/>
                  </a:lnTo>
                  <a:lnTo>
                    <a:pt x="669" y="731"/>
                  </a:lnTo>
                  <a:lnTo>
                    <a:pt x="702" y="702"/>
                  </a:lnTo>
                  <a:lnTo>
                    <a:pt x="731" y="669"/>
                  </a:lnTo>
                  <a:lnTo>
                    <a:pt x="756" y="632"/>
                  </a:lnTo>
                  <a:lnTo>
                    <a:pt x="776" y="592"/>
                  </a:lnTo>
                  <a:lnTo>
                    <a:pt x="790" y="550"/>
                  </a:lnTo>
                  <a:lnTo>
                    <a:pt x="800" y="506"/>
                  </a:lnTo>
                  <a:lnTo>
                    <a:pt x="803" y="459"/>
                  </a:lnTo>
                  <a:lnTo>
                    <a:pt x="800" y="412"/>
                  </a:lnTo>
                  <a:lnTo>
                    <a:pt x="790" y="368"/>
                  </a:lnTo>
                  <a:lnTo>
                    <a:pt x="776" y="326"/>
                  </a:lnTo>
                  <a:lnTo>
                    <a:pt x="756" y="286"/>
                  </a:lnTo>
                  <a:lnTo>
                    <a:pt x="731" y="249"/>
                  </a:lnTo>
                  <a:lnTo>
                    <a:pt x="702" y="216"/>
                  </a:lnTo>
                  <a:lnTo>
                    <a:pt x="669" y="187"/>
                  </a:lnTo>
                  <a:lnTo>
                    <a:pt x="632" y="162"/>
                  </a:lnTo>
                  <a:lnTo>
                    <a:pt x="592" y="142"/>
                  </a:lnTo>
                  <a:lnTo>
                    <a:pt x="550" y="128"/>
                  </a:lnTo>
                  <a:lnTo>
                    <a:pt x="506" y="118"/>
                  </a:lnTo>
                  <a:lnTo>
                    <a:pt x="459" y="115"/>
                  </a:lnTo>
                  <a:close/>
                  <a:moveTo>
                    <a:pt x="459" y="0"/>
                  </a:moveTo>
                  <a:lnTo>
                    <a:pt x="512" y="3"/>
                  </a:lnTo>
                  <a:lnTo>
                    <a:pt x="564" y="13"/>
                  </a:lnTo>
                  <a:lnTo>
                    <a:pt x="613" y="27"/>
                  </a:lnTo>
                  <a:lnTo>
                    <a:pt x="660" y="47"/>
                  </a:lnTo>
                  <a:lnTo>
                    <a:pt x="704" y="72"/>
                  </a:lnTo>
                  <a:lnTo>
                    <a:pt x="746" y="101"/>
                  </a:lnTo>
                  <a:lnTo>
                    <a:pt x="783" y="135"/>
                  </a:lnTo>
                  <a:lnTo>
                    <a:pt x="817" y="172"/>
                  </a:lnTo>
                  <a:lnTo>
                    <a:pt x="846" y="214"/>
                  </a:lnTo>
                  <a:lnTo>
                    <a:pt x="871" y="258"/>
                  </a:lnTo>
                  <a:lnTo>
                    <a:pt x="891" y="305"/>
                  </a:lnTo>
                  <a:lnTo>
                    <a:pt x="905" y="354"/>
                  </a:lnTo>
                  <a:lnTo>
                    <a:pt x="915" y="406"/>
                  </a:lnTo>
                  <a:lnTo>
                    <a:pt x="918" y="459"/>
                  </a:lnTo>
                  <a:lnTo>
                    <a:pt x="915" y="512"/>
                  </a:lnTo>
                  <a:lnTo>
                    <a:pt x="905" y="564"/>
                  </a:lnTo>
                  <a:lnTo>
                    <a:pt x="891" y="613"/>
                  </a:lnTo>
                  <a:lnTo>
                    <a:pt x="871" y="660"/>
                  </a:lnTo>
                  <a:lnTo>
                    <a:pt x="846" y="704"/>
                  </a:lnTo>
                  <a:lnTo>
                    <a:pt x="817" y="746"/>
                  </a:lnTo>
                  <a:lnTo>
                    <a:pt x="783" y="783"/>
                  </a:lnTo>
                  <a:lnTo>
                    <a:pt x="746" y="817"/>
                  </a:lnTo>
                  <a:lnTo>
                    <a:pt x="704" y="846"/>
                  </a:lnTo>
                  <a:lnTo>
                    <a:pt x="660" y="871"/>
                  </a:lnTo>
                  <a:lnTo>
                    <a:pt x="613" y="891"/>
                  </a:lnTo>
                  <a:lnTo>
                    <a:pt x="564" y="905"/>
                  </a:lnTo>
                  <a:lnTo>
                    <a:pt x="512" y="915"/>
                  </a:lnTo>
                  <a:lnTo>
                    <a:pt x="459" y="918"/>
                  </a:lnTo>
                  <a:lnTo>
                    <a:pt x="406" y="915"/>
                  </a:lnTo>
                  <a:lnTo>
                    <a:pt x="354" y="905"/>
                  </a:lnTo>
                  <a:lnTo>
                    <a:pt x="305" y="891"/>
                  </a:lnTo>
                  <a:lnTo>
                    <a:pt x="258" y="871"/>
                  </a:lnTo>
                  <a:lnTo>
                    <a:pt x="214" y="846"/>
                  </a:lnTo>
                  <a:lnTo>
                    <a:pt x="172" y="817"/>
                  </a:lnTo>
                  <a:lnTo>
                    <a:pt x="135" y="783"/>
                  </a:lnTo>
                  <a:lnTo>
                    <a:pt x="101" y="746"/>
                  </a:lnTo>
                  <a:lnTo>
                    <a:pt x="72" y="704"/>
                  </a:lnTo>
                  <a:lnTo>
                    <a:pt x="47" y="660"/>
                  </a:lnTo>
                  <a:lnTo>
                    <a:pt x="27" y="613"/>
                  </a:lnTo>
                  <a:lnTo>
                    <a:pt x="13" y="564"/>
                  </a:lnTo>
                  <a:lnTo>
                    <a:pt x="3" y="512"/>
                  </a:lnTo>
                  <a:lnTo>
                    <a:pt x="0" y="459"/>
                  </a:lnTo>
                  <a:lnTo>
                    <a:pt x="3" y="406"/>
                  </a:lnTo>
                  <a:lnTo>
                    <a:pt x="13" y="354"/>
                  </a:lnTo>
                  <a:lnTo>
                    <a:pt x="27" y="305"/>
                  </a:lnTo>
                  <a:lnTo>
                    <a:pt x="47" y="258"/>
                  </a:lnTo>
                  <a:lnTo>
                    <a:pt x="72" y="214"/>
                  </a:lnTo>
                  <a:lnTo>
                    <a:pt x="101" y="172"/>
                  </a:lnTo>
                  <a:lnTo>
                    <a:pt x="135" y="135"/>
                  </a:lnTo>
                  <a:lnTo>
                    <a:pt x="172" y="101"/>
                  </a:lnTo>
                  <a:lnTo>
                    <a:pt x="214" y="72"/>
                  </a:lnTo>
                  <a:lnTo>
                    <a:pt x="258" y="47"/>
                  </a:lnTo>
                  <a:lnTo>
                    <a:pt x="305" y="27"/>
                  </a:lnTo>
                  <a:lnTo>
                    <a:pt x="354" y="13"/>
                  </a:lnTo>
                  <a:lnTo>
                    <a:pt x="406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" name="Freeform 185"/>
            <p:cNvSpPr>
              <a:spLocks/>
            </p:cNvSpPr>
            <p:nvPr/>
          </p:nvSpPr>
          <p:spPr bwMode="auto">
            <a:xfrm>
              <a:off x="3679825" y="2184400"/>
              <a:ext cx="146050" cy="19050"/>
            </a:xfrm>
            <a:custGeom>
              <a:avLst/>
              <a:gdLst>
                <a:gd name="T0" fmla="*/ 58 w 918"/>
                <a:gd name="T1" fmla="*/ 0 h 114"/>
                <a:gd name="T2" fmla="*/ 860 w 918"/>
                <a:gd name="T3" fmla="*/ 0 h 114"/>
                <a:gd name="T4" fmla="*/ 879 w 918"/>
                <a:gd name="T5" fmla="*/ 3 h 114"/>
                <a:gd name="T6" fmla="*/ 896 w 918"/>
                <a:gd name="T7" fmla="*/ 10 h 114"/>
                <a:gd name="T8" fmla="*/ 907 w 918"/>
                <a:gd name="T9" fmla="*/ 22 h 114"/>
                <a:gd name="T10" fmla="*/ 915 w 918"/>
                <a:gd name="T11" fmla="*/ 38 h 114"/>
                <a:gd name="T12" fmla="*/ 918 w 918"/>
                <a:gd name="T13" fmla="*/ 57 h 114"/>
                <a:gd name="T14" fmla="*/ 915 w 918"/>
                <a:gd name="T15" fmla="*/ 76 h 114"/>
                <a:gd name="T16" fmla="*/ 907 w 918"/>
                <a:gd name="T17" fmla="*/ 92 h 114"/>
                <a:gd name="T18" fmla="*/ 896 w 918"/>
                <a:gd name="T19" fmla="*/ 104 h 114"/>
                <a:gd name="T20" fmla="*/ 879 w 918"/>
                <a:gd name="T21" fmla="*/ 111 h 114"/>
                <a:gd name="T22" fmla="*/ 860 w 918"/>
                <a:gd name="T23" fmla="*/ 114 h 114"/>
                <a:gd name="T24" fmla="*/ 58 w 918"/>
                <a:gd name="T25" fmla="*/ 114 h 114"/>
                <a:gd name="T26" fmla="*/ 39 w 918"/>
                <a:gd name="T27" fmla="*/ 111 h 114"/>
                <a:gd name="T28" fmla="*/ 22 w 918"/>
                <a:gd name="T29" fmla="*/ 104 h 114"/>
                <a:gd name="T30" fmla="*/ 11 w 918"/>
                <a:gd name="T31" fmla="*/ 92 h 114"/>
                <a:gd name="T32" fmla="*/ 3 w 918"/>
                <a:gd name="T33" fmla="*/ 76 h 114"/>
                <a:gd name="T34" fmla="*/ 0 w 918"/>
                <a:gd name="T35" fmla="*/ 57 h 114"/>
                <a:gd name="T36" fmla="*/ 3 w 918"/>
                <a:gd name="T37" fmla="*/ 38 h 114"/>
                <a:gd name="T38" fmla="*/ 11 w 918"/>
                <a:gd name="T39" fmla="*/ 22 h 114"/>
                <a:gd name="T40" fmla="*/ 22 w 918"/>
                <a:gd name="T41" fmla="*/ 10 h 114"/>
                <a:gd name="T42" fmla="*/ 39 w 918"/>
                <a:gd name="T43" fmla="*/ 3 h 114"/>
                <a:gd name="T44" fmla="*/ 58 w 91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8" h="114">
                  <a:moveTo>
                    <a:pt x="58" y="0"/>
                  </a:moveTo>
                  <a:lnTo>
                    <a:pt x="860" y="0"/>
                  </a:lnTo>
                  <a:lnTo>
                    <a:pt x="879" y="3"/>
                  </a:lnTo>
                  <a:lnTo>
                    <a:pt x="896" y="10"/>
                  </a:lnTo>
                  <a:lnTo>
                    <a:pt x="907" y="22"/>
                  </a:lnTo>
                  <a:lnTo>
                    <a:pt x="915" y="38"/>
                  </a:lnTo>
                  <a:lnTo>
                    <a:pt x="918" y="57"/>
                  </a:lnTo>
                  <a:lnTo>
                    <a:pt x="915" y="76"/>
                  </a:lnTo>
                  <a:lnTo>
                    <a:pt x="907" y="92"/>
                  </a:lnTo>
                  <a:lnTo>
                    <a:pt x="896" y="104"/>
                  </a:lnTo>
                  <a:lnTo>
                    <a:pt x="879" y="111"/>
                  </a:lnTo>
                  <a:lnTo>
                    <a:pt x="860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3" name="Freeform 186"/>
            <p:cNvSpPr>
              <a:spLocks/>
            </p:cNvSpPr>
            <p:nvPr/>
          </p:nvSpPr>
          <p:spPr bwMode="auto">
            <a:xfrm>
              <a:off x="3743325" y="2120900"/>
              <a:ext cx="19050" cy="146050"/>
            </a:xfrm>
            <a:custGeom>
              <a:avLst/>
              <a:gdLst>
                <a:gd name="T0" fmla="*/ 57 w 114"/>
                <a:gd name="T1" fmla="*/ 0 h 918"/>
                <a:gd name="T2" fmla="*/ 76 w 114"/>
                <a:gd name="T3" fmla="*/ 3 h 918"/>
                <a:gd name="T4" fmla="*/ 92 w 114"/>
                <a:gd name="T5" fmla="*/ 11 h 918"/>
                <a:gd name="T6" fmla="*/ 104 w 114"/>
                <a:gd name="T7" fmla="*/ 22 h 918"/>
                <a:gd name="T8" fmla="*/ 111 w 114"/>
                <a:gd name="T9" fmla="*/ 39 h 918"/>
                <a:gd name="T10" fmla="*/ 114 w 114"/>
                <a:gd name="T11" fmla="*/ 58 h 918"/>
                <a:gd name="T12" fmla="*/ 114 w 114"/>
                <a:gd name="T13" fmla="*/ 860 h 918"/>
                <a:gd name="T14" fmla="*/ 111 w 114"/>
                <a:gd name="T15" fmla="*/ 879 h 918"/>
                <a:gd name="T16" fmla="*/ 104 w 114"/>
                <a:gd name="T17" fmla="*/ 896 h 918"/>
                <a:gd name="T18" fmla="*/ 92 w 114"/>
                <a:gd name="T19" fmla="*/ 907 h 918"/>
                <a:gd name="T20" fmla="*/ 76 w 114"/>
                <a:gd name="T21" fmla="*/ 915 h 918"/>
                <a:gd name="T22" fmla="*/ 57 w 114"/>
                <a:gd name="T23" fmla="*/ 918 h 918"/>
                <a:gd name="T24" fmla="*/ 38 w 114"/>
                <a:gd name="T25" fmla="*/ 915 h 918"/>
                <a:gd name="T26" fmla="*/ 22 w 114"/>
                <a:gd name="T27" fmla="*/ 907 h 918"/>
                <a:gd name="T28" fmla="*/ 10 w 114"/>
                <a:gd name="T29" fmla="*/ 896 h 918"/>
                <a:gd name="T30" fmla="*/ 3 w 114"/>
                <a:gd name="T31" fmla="*/ 879 h 918"/>
                <a:gd name="T32" fmla="*/ 0 w 114"/>
                <a:gd name="T33" fmla="*/ 860 h 918"/>
                <a:gd name="T34" fmla="*/ 0 w 114"/>
                <a:gd name="T35" fmla="*/ 58 h 918"/>
                <a:gd name="T36" fmla="*/ 3 w 114"/>
                <a:gd name="T37" fmla="*/ 39 h 918"/>
                <a:gd name="T38" fmla="*/ 10 w 114"/>
                <a:gd name="T39" fmla="*/ 22 h 918"/>
                <a:gd name="T40" fmla="*/ 22 w 114"/>
                <a:gd name="T41" fmla="*/ 11 h 918"/>
                <a:gd name="T42" fmla="*/ 38 w 114"/>
                <a:gd name="T43" fmla="*/ 3 h 918"/>
                <a:gd name="T44" fmla="*/ 57 w 114"/>
                <a:gd name="T4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918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860"/>
                  </a:lnTo>
                  <a:lnTo>
                    <a:pt x="111" y="879"/>
                  </a:lnTo>
                  <a:lnTo>
                    <a:pt x="104" y="896"/>
                  </a:lnTo>
                  <a:lnTo>
                    <a:pt x="92" y="907"/>
                  </a:lnTo>
                  <a:lnTo>
                    <a:pt x="76" y="915"/>
                  </a:lnTo>
                  <a:lnTo>
                    <a:pt x="57" y="918"/>
                  </a:lnTo>
                  <a:lnTo>
                    <a:pt x="38" y="915"/>
                  </a:lnTo>
                  <a:lnTo>
                    <a:pt x="22" y="907"/>
                  </a:lnTo>
                  <a:lnTo>
                    <a:pt x="10" y="896"/>
                  </a:lnTo>
                  <a:lnTo>
                    <a:pt x="3" y="879"/>
                  </a:lnTo>
                  <a:lnTo>
                    <a:pt x="0" y="86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2" name="Freeform 187"/>
            <p:cNvSpPr>
              <a:spLocks noEditPoints="1"/>
            </p:cNvSpPr>
            <p:nvPr/>
          </p:nvSpPr>
          <p:spPr bwMode="auto">
            <a:xfrm>
              <a:off x="3897313" y="1966913"/>
              <a:ext cx="82550" cy="73025"/>
            </a:xfrm>
            <a:custGeom>
              <a:avLst/>
              <a:gdLst>
                <a:gd name="T0" fmla="*/ 319 w 519"/>
                <a:gd name="T1" fmla="*/ 114 h 458"/>
                <a:gd name="T2" fmla="*/ 170 w 519"/>
                <a:gd name="T3" fmla="*/ 344 h 458"/>
                <a:gd name="T4" fmla="*/ 405 w 519"/>
                <a:gd name="T5" fmla="*/ 344 h 458"/>
                <a:gd name="T6" fmla="*/ 405 w 519"/>
                <a:gd name="T7" fmla="*/ 114 h 458"/>
                <a:gd name="T8" fmla="*/ 319 w 519"/>
                <a:gd name="T9" fmla="*/ 114 h 458"/>
                <a:gd name="T10" fmla="*/ 290 w 519"/>
                <a:gd name="T11" fmla="*/ 0 h 458"/>
                <a:gd name="T12" fmla="*/ 462 w 519"/>
                <a:gd name="T13" fmla="*/ 0 h 458"/>
                <a:gd name="T14" fmla="*/ 481 w 519"/>
                <a:gd name="T15" fmla="*/ 3 h 458"/>
                <a:gd name="T16" fmla="*/ 497 w 519"/>
                <a:gd name="T17" fmla="*/ 10 h 458"/>
                <a:gd name="T18" fmla="*/ 509 w 519"/>
                <a:gd name="T19" fmla="*/ 22 h 458"/>
                <a:gd name="T20" fmla="*/ 516 w 519"/>
                <a:gd name="T21" fmla="*/ 38 h 458"/>
                <a:gd name="T22" fmla="*/ 519 w 519"/>
                <a:gd name="T23" fmla="*/ 57 h 458"/>
                <a:gd name="T24" fmla="*/ 519 w 519"/>
                <a:gd name="T25" fmla="*/ 401 h 458"/>
                <a:gd name="T26" fmla="*/ 516 w 519"/>
                <a:gd name="T27" fmla="*/ 420 h 458"/>
                <a:gd name="T28" fmla="*/ 509 w 519"/>
                <a:gd name="T29" fmla="*/ 436 h 458"/>
                <a:gd name="T30" fmla="*/ 497 w 519"/>
                <a:gd name="T31" fmla="*/ 448 h 458"/>
                <a:gd name="T32" fmla="*/ 481 w 519"/>
                <a:gd name="T33" fmla="*/ 455 h 458"/>
                <a:gd name="T34" fmla="*/ 462 w 519"/>
                <a:gd name="T35" fmla="*/ 458 h 458"/>
                <a:gd name="T36" fmla="*/ 61 w 519"/>
                <a:gd name="T37" fmla="*/ 458 h 458"/>
                <a:gd name="T38" fmla="*/ 45 w 519"/>
                <a:gd name="T39" fmla="*/ 456 h 458"/>
                <a:gd name="T40" fmla="*/ 30 w 519"/>
                <a:gd name="T41" fmla="*/ 450 h 458"/>
                <a:gd name="T42" fmla="*/ 19 w 519"/>
                <a:gd name="T43" fmla="*/ 442 h 458"/>
                <a:gd name="T44" fmla="*/ 10 w 519"/>
                <a:gd name="T45" fmla="*/ 430 h 458"/>
                <a:gd name="T46" fmla="*/ 2 w 519"/>
                <a:gd name="T47" fmla="*/ 416 h 458"/>
                <a:gd name="T48" fmla="*/ 0 w 519"/>
                <a:gd name="T49" fmla="*/ 401 h 458"/>
                <a:gd name="T50" fmla="*/ 2 w 519"/>
                <a:gd name="T51" fmla="*/ 386 h 458"/>
                <a:gd name="T52" fmla="*/ 10 w 519"/>
                <a:gd name="T53" fmla="*/ 372 h 458"/>
                <a:gd name="T54" fmla="*/ 239 w 519"/>
                <a:gd name="T55" fmla="*/ 28 h 458"/>
                <a:gd name="T56" fmla="*/ 256 w 519"/>
                <a:gd name="T57" fmla="*/ 13 h 458"/>
                <a:gd name="T58" fmla="*/ 273 w 519"/>
                <a:gd name="T59" fmla="*/ 3 h 458"/>
                <a:gd name="T60" fmla="*/ 290 w 519"/>
                <a:gd name="T6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9" h="458">
                  <a:moveTo>
                    <a:pt x="319" y="114"/>
                  </a:moveTo>
                  <a:lnTo>
                    <a:pt x="170" y="344"/>
                  </a:lnTo>
                  <a:lnTo>
                    <a:pt x="405" y="344"/>
                  </a:lnTo>
                  <a:lnTo>
                    <a:pt x="405" y="114"/>
                  </a:lnTo>
                  <a:lnTo>
                    <a:pt x="319" y="114"/>
                  </a:lnTo>
                  <a:close/>
                  <a:moveTo>
                    <a:pt x="290" y="0"/>
                  </a:moveTo>
                  <a:lnTo>
                    <a:pt x="462" y="0"/>
                  </a:lnTo>
                  <a:lnTo>
                    <a:pt x="481" y="3"/>
                  </a:lnTo>
                  <a:lnTo>
                    <a:pt x="497" y="10"/>
                  </a:lnTo>
                  <a:lnTo>
                    <a:pt x="509" y="22"/>
                  </a:lnTo>
                  <a:lnTo>
                    <a:pt x="516" y="38"/>
                  </a:lnTo>
                  <a:lnTo>
                    <a:pt x="519" y="57"/>
                  </a:lnTo>
                  <a:lnTo>
                    <a:pt x="519" y="401"/>
                  </a:lnTo>
                  <a:lnTo>
                    <a:pt x="516" y="420"/>
                  </a:lnTo>
                  <a:lnTo>
                    <a:pt x="509" y="436"/>
                  </a:lnTo>
                  <a:lnTo>
                    <a:pt x="497" y="448"/>
                  </a:lnTo>
                  <a:lnTo>
                    <a:pt x="481" y="455"/>
                  </a:lnTo>
                  <a:lnTo>
                    <a:pt x="462" y="458"/>
                  </a:lnTo>
                  <a:lnTo>
                    <a:pt x="61" y="458"/>
                  </a:lnTo>
                  <a:lnTo>
                    <a:pt x="45" y="456"/>
                  </a:lnTo>
                  <a:lnTo>
                    <a:pt x="30" y="450"/>
                  </a:lnTo>
                  <a:lnTo>
                    <a:pt x="19" y="442"/>
                  </a:lnTo>
                  <a:lnTo>
                    <a:pt x="10" y="430"/>
                  </a:lnTo>
                  <a:lnTo>
                    <a:pt x="2" y="416"/>
                  </a:lnTo>
                  <a:lnTo>
                    <a:pt x="0" y="401"/>
                  </a:lnTo>
                  <a:lnTo>
                    <a:pt x="2" y="386"/>
                  </a:lnTo>
                  <a:lnTo>
                    <a:pt x="10" y="372"/>
                  </a:lnTo>
                  <a:lnTo>
                    <a:pt x="239" y="28"/>
                  </a:lnTo>
                  <a:lnTo>
                    <a:pt x="256" y="13"/>
                  </a:lnTo>
                  <a:lnTo>
                    <a:pt x="273" y="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3" name="Freeform 188"/>
            <p:cNvSpPr>
              <a:spLocks noEditPoints="1"/>
            </p:cNvSpPr>
            <p:nvPr/>
          </p:nvSpPr>
          <p:spPr bwMode="auto">
            <a:xfrm>
              <a:off x="3835400" y="1966913"/>
              <a:ext cx="117475" cy="73025"/>
            </a:xfrm>
            <a:custGeom>
              <a:avLst/>
              <a:gdLst>
                <a:gd name="T0" fmla="*/ 287 w 748"/>
                <a:gd name="T1" fmla="*/ 114 h 458"/>
                <a:gd name="T2" fmla="*/ 284 w 748"/>
                <a:gd name="T3" fmla="*/ 133 h 458"/>
                <a:gd name="T4" fmla="*/ 276 w 748"/>
                <a:gd name="T5" fmla="*/ 150 h 458"/>
                <a:gd name="T6" fmla="*/ 265 w 748"/>
                <a:gd name="T7" fmla="*/ 161 h 458"/>
                <a:gd name="T8" fmla="*/ 248 w 748"/>
                <a:gd name="T9" fmla="*/ 169 h 458"/>
                <a:gd name="T10" fmla="*/ 229 w 748"/>
                <a:gd name="T11" fmla="*/ 172 h 458"/>
                <a:gd name="T12" fmla="*/ 115 w 748"/>
                <a:gd name="T13" fmla="*/ 172 h 458"/>
                <a:gd name="T14" fmla="*/ 115 w 748"/>
                <a:gd name="T15" fmla="*/ 286 h 458"/>
                <a:gd name="T16" fmla="*/ 229 w 748"/>
                <a:gd name="T17" fmla="*/ 286 h 458"/>
                <a:gd name="T18" fmla="*/ 248 w 748"/>
                <a:gd name="T19" fmla="*/ 289 h 458"/>
                <a:gd name="T20" fmla="*/ 265 w 748"/>
                <a:gd name="T21" fmla="*/ 297 h 458"/>
                <a:gd name="T22" fmla="*/ 276 w 748"/>
                <a:gd name="T23" fmla="*/ 308 h 458"/>
                <a:gd name="T24" fmla="*/ 284 w 748"/>
                <a:gd name="T25" fmla="*/ 325 h 458"/>
                <a:gd name="T26" fmla="*/ 287 w 748"/>
                <a:gd name="T27" fmla="*/ 344 h 458"/>
                <a:gd name="T28" fmla="*/ 431 w 748"/>
                <a:gd name="T29" fmla="*/ 344 h 458"/>
                <a:gd name="T30" fmla="*/ 585 w 748"/>
                <a:gd name="T31" fmla="*/ 114 h 458"/>
                <a:gd name="T32" fmla="*/ 287 w 748"/>
                <a:gd name="T33" fmla="*/ 114 h 458"/>
                <a:gd name="T34" fmla="*/ 229 w 748"/>
                <a:gd name="T35" fmla="*/ 0 h 458"/>
                <a:gd name="T36" fmla="*/ 688 w 748"/>
                <a:gd name="T37" fmla="*/ 0 h 458"/>
                <a:gd name="T38" fmla="*/ 704 w 748"/>
                <a:gd name="T39" fmla="*/ 2 h 458"/>
                <a:gd name="T40" fmla="*/ 718 w 748"/>
                <a:gd name="T41" fmla="*/ 8 h 458"/>
                <a:gd name="T42" fmla="*/ 730 w 748"/>
                <a:gd name="T43" fmla="*/ 16 h 458"/>
                <a:gd name="T44" fmla="*/ 740 w 748"/>
                <a:gd name="T45" fmla="*/ 28 h 458"/>
                <a:gd name="T46" fmla="*/ 746 w 748"/>
                <a:gd name="T47" fmla="*/ 42 h 458"/>
                <a:gd name="T48" fmla="*/ 748 w 748"/>
                <a:gd name="T49" fmla="*/ 57 h 458"/>
                <a:gd name="T50" fmla="*/ 746 w 748"/>
                <a:gd name="T51" fmla="*/ 72 h 458"/>
                <a:gd name="T52" fmla="*/ 740 w 748"/>
                <a:gd name="T53" fmla="*/ 86 h 458"/>
                <a:gd name="T54" fmla="*/ 511 w 748"/>
                <a:gd name="T55" fmla="*/ 430 h 458"/>
                <a:gd name="T56" fmla="*/ 493 w 748"/>
                <a:gd name="T57" fmla="*/ 445 h 458"/>
                <a:gd name="T58" fmla="*/ 476 w 748"/>
                <a:gd name="T59" fmla="*/ 455 h 458"/>
                <a:gd name="T60" fmla="*/ 459 w 748"/>
                <a:gd name="T61" fmla="*/ 458 h 458"/>
                <a:gd name="T62" fmla="*/ 229 w 748"/>
                <a:gd name="T63" fmla="*/ 458 h 458"/>
                <a:gd name="T64" fmla="*/ 211 w 748"/>
                <a:gd name="T65" fmla="*/ 455 h 458"/>
                <a:gd name="T66" fmla="*/ 194 w 748"/>
                <a:gd name="T67" fmla="*/ 448 h 458"/>
                <a:gd name="T68" fmla="*/ 182 w 748"/>
                <a:gd name="T69" fmla="*/ 436 h 458"/>
                <a:gd name="T70" fmla="*/ 175 w 748"/>
                <a:gd name="T71" fmla="*/ 420 h 458"/>
                <a:gd name="T72" fmla="*/ 172 w 748"/>
                <a:gd name="T73" fmla="*/ 401 h 458"/>
                <a:gd name="T74" fmla="*/ 57 w 748"/>
                <a:gd name="T75" fmla="*/ 401 h 458"/>
                <a:gd name="T76" fmla="*/ 39 w 748"/>
                <a:gd name="T77" fmla="*/ 398 h 458"/>
                <a:gd name="T78" fmla="*/ 22 w 748"/>
                <a:gd name="T79" fmla="*/ 391 h 458"/>
                <a:gd name="T80" fmla="*/ 10 w 748"/>
                <a:gd name="T81" fmla="*/ 379 h 458"/>
                <a:gd name="T82" fmla="*/ 3 w 748"/>
                <a:gd name="T83" fmla="*/ 362 h 458"/>
                <a:gd name="T84" fmla="*/ 0 w 748"/>
                <a:gd name="T85" fmla="*/ 344 h 458"/>
                <a:gd name="T86" fmla="*/ 0 w 748"/>
                <a:gd name="T87" fmla="*/ 114 h 458"/>
                <a:gd name="T88" fmla="*/ 3 w 748"/>
                <a:gd name="T89" fmla="*/ 96 h 458"/>
                <a:gd name="T90" fmla="*/ 10 w 748"/>
                <a:gd name="T91" fmla="*/ 79 h 458"/>
                <a:gd name="T92" fmla="*/ 22 w 748"/>
                <a:gd name="T93" fmla="*/ 67 h 458"/>
                <a:gd name="T94" fmla="*/ 39 w 748"/>
                <a:gd name="T95" fmla="*/ 60 h 458"/>
                <a:gd name="T96" fmla="*/ 57 w 748"/>
                <a:gd name="T97" fmla="*/ 57 h 458"/>
                <a:gd name="T98" fmla="*/ 172 w 748"/>
                <a:gd name="T99" fmla="*/ 57 h 458"/>
                <a:gd name="T100" fmla="*/ 175 w 748"/>
                <a:gd name="T101" fmla="*/ 38 h 458"/>
                <a:gd name="T102" fmla="*/ 182 w 748"/>
                <a:gd name="T103" fmla="*/ 22 h 458"/>
                <a:gd name="T104" fmla="*/ 194 w 748"/>
                <a:gd name="T105" fmla="*/ 10 h 458"/>
                <a:gd name="T106" fmla="*/ 211 w 748"/>
                <a:gd name="T107" fmla="*/ 3 h 458"/>
                <a:gd name="T108" fmla="*/ 229 w 748"/>
                <a:gd name="T10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48" h="458">
                  <a:moveTo>
                    <a:pt x="287" y="114"/>
                  </a:moveTo>
                  <a:lnTo>
                    <a:pt x="284" y="133"/>
                  </a:lnTo>
                  <a:lnTo>
                    <a:pt x="276" y="150"/>
                  </a:lnTo>
                  <a:lnTo>
                    <a:pt x="265" y="161"/>
                  </a:lnTo>
                  <a:lnTo>
                    <a:pt x="248" y="169"/>
                  </a:lnTo>
                  <a:lnTo>
                    <a:pt x="229" y="172"/>
                  </a:lnTo>
                  <a:lnTo>
                    <a:pt x="115" y="172"/>
                  </a:lnTo>
                  <a:lnTo>
                    <a:pt x="115" y="286"/>
                  </a:lnTo>
                  <a:lnTo>
                    <a:pt x="229" y="286"/>
                  </a:lnTo>
                  <a:lnTo>
                    <a:pt x="248" y="289"/>
                  </a:lnTo>
                  <a:lnTo>
                    <a:pt x="265" y="297"/>
                  </a:lnTo>
                  <a:lnTo>
                    <a:pt x="276" y="308"/>
                  </a:lnTo>
                  <a:lnTo>
                    <a:pt x="284" y="325"/>
                  </a:lnTo>
                  <a:lnTo>
                    <a:pt x="287" y="344"/>
                  </a:lnTo>
                  <a:lnTo>
                    <a:pt x="431" y="344"/>
                  </a:lnTo>
                  <a:lnTo>
                    <a:pt x="585" y="114"/>
                  </a:lnTo>
                  <a:lnTo>
                    <a:pt x="287" y="114"/>
                  </a:lnTo>
                  <a:close/>
                  <a:moveTo>
                    <a:pt x="229" y="0"/>
                  </a:moveTo>
                  <a:lnTo>
                    <a:pt x="688" y="0"/>
                  </a:lnTo>
                  <a:lnTo>
                    <a:pt x="704" y="2"/>
                  </a:lnTo>
                  <a:lnTo>
                    <a:pt x="718" y="8"/>
                  </a:lnTo>
                  <a:lnTo>
                    <a:pt x="730" y="16"/>
                  </a:lnTo>
                  <a:lnTo>
                    <a:pt x="740" y="28"/>
                  </a:lnTo>
                  <a:lnTo>
                    <a:pt x="746" y="42"/>
                  </a:lnTo>
                  <a:lnTo>
                    <a:pt x="748" y="57"/>
                  </a:lnTo>
                  <a:lnTo>
                    <a:pt x="746" y="72"/>
                  </a:lnTo>
                  <a:lnTo>
                    <a:pt x="740" y="86"/>
                  </a:lnTo>
                  <a:lnTo>
                    <a:pt x="511" y="430"/>
                  </a:lnTo>
                  <a:lnTo>
                    <a:pt x="493" y="445"/>
                  </a:lnTo>
                  <a:lnTo>
                    <a:pt x="476" y="455"/>
                  </a:lnTo>
                  <a:lnTo>
                    <a:pt x="459" y="458"/>
                  </a:lnTo>
                  <a:lnTo>
                    <a:pt x="229" y="458"/>
                  </a:lnTo>
                  <a:lnTo>
                    <a:pt x="211" y="455"/>
                  </a:lnTo>
                  <a:lnTo>
                    <a:pt x="194" y="448"/>
                  </a:lnTo>
                  <a:lnTo>
                    <a:pt x="182" y="436"/>
                  </a:lnTo>
                  <a:lnTo>
                    <a:pt x="175" y="420"/>
                  </a:lnTo>
                  <a:lnTo>
                    <a:pt x="172" y="401"/>
                  </a:lnTo>
                  <a:lnTo>
                    <a:pt x="57" y="401"/>
                  </a:lnTo>
                  <a:lnTo>
                    <a:pt x="39" y="398"/>
                  </a:lnTo>
                  <a:lnTo>
                    <a:pt x="22" y="391"/>
                  </a:lnTo>
                  <a:lnTo>
                    <a:pt x="10" y="379"/>
                  </a:lnTo>
                  <a:lnTo>
                    <a:pt x="3" y="362"/>
                  </a:lnTo>
                  <a:lnTo>
                    <a:pt x="0" y="344"/>
                  </a:lnTo>
                  <a:lnTo>
                    <a:pt x="0" y="114"/>
                  </a:lnTo>
                  <a:lnTo>
                    <a:pt x="3" y="96"/>
                  </a:lnTo>
                  <a:lnTo>
                    <a:pt x="10" y="79"/>
                  </a:lnTo>
                  <a:lnTo>
                    <a:pt x="22" y="67"/>
                  </a:lnTo>
                  <a:lnTo>
                    <a:pt x="39" y="60"/>
                  </a:lnTo>
                  <a:lnTo>
                    <a:pt x="57" y="57"/>
                  </a:lnTo>
                  <a:lnTo>
                    <a:pt x="172" y="57"/>
                  </a:lnTo>
                  <a:lnTo>
                    <a:pt x="175" y="38"/>
                  </a:lnTo>
                  <a:lnTo>
                    <a:pt x="182" y="22"/>
                  </a:lnTo>
                  <a:lnTo>
                    <a:pt x="194" y="10"/>
                  </a:lnTo>
                  <a:lnTo>
                    <a:pt x="21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4" name="Group 1463"/>
          <p:cNvGrpSpPr/>
          <p:nvPr/>
        </p:nvGrpSpPr>
        <p:grpSpPr>
          <a:xfrm>
            <a:off x="2544094" y="1994070"/>
            <a:ext cx="546101" cy="400050"/>
            <a:chOff x="2547938" y="1993900"/>
            <a:chExt cx="546101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9" name="Freeform 193"/>
            <p:cNvSpPr>
              <a:spLocks/>
            </p:cNvSpPr>
            <p:nvPr/>
          </p:nvSpPr>
          <p:spPr bwMode="auto">
            <a:xfrm>
              <a:off x="2547938" y="1993900"/>
              <a:ext cx="90488" cy="400050"/>
            </a:xfrm>
            <a:custGeom>
              <a:avLst/>
              <a:gdLst>
                <a:gd name="T0" fmla="*/ 57 w 573"/>
                <a:gd name="T1" fmla="*/ 0 h 2517"/>
                <a:gd name="T2" fmla="*/ 516 w 573"/>
                <a:gd name="T3" fmla="*/ 0 h 2517"/>
                <a:gd name="T4" fmla="*/ 535 w 573"/>
                <a:gd name="T5" fmla="*/ 2 h 2517"/>
                <a:gd name="T6" fmla="*/ 551 w 573"/>
                <a:gd name="T7" fmla="*/ 11 h 2517"/>
                <a:gd name="T8" fmla="*/ 563 w 573"/>
                <a:gd name="T9" fmla="*/ 22 h 2517"/>
                <a:gd name="T10" fmla="*/ 570 w 573"/>
                <a:gd name="T11" fmla="*/ 38 h 2517"/>
                <a:gd name="T12" fmla="*/ 573 w 573"/>
                <a:gd name="T13" fmla="*/ 57 h 2517"/>
                <a:gd name="T14" fmla="*/ 570 w 573"/>
                <a:gd name="T15" fmla="*/ 76 h 2517"/>
                <a:gd name="T16" fmla="*/ 563 w 573"/>
                <a:gd name="T17" fmla="*/ 92 h 2517"/>
                <a:gd name="T18" fmla="*/ 551 w 573"/>
                <a:gd name="T19" fmla="*/ 104 h 2517"/>
                <a:gd name="T20" fmla="*/ 535 w 573"/>
                <a:gd name="T21" fmla="*/ 111 h 2517"/>
                <a:gd name="T22" fmla="*/ 516 w 573"/>
                <a:gd name="T23" fmla="*/ 115 h 2517"/>
                <a:gd name="T24" fmla="*/ 115 w 573"/>
                <a:gd name="T25" fmla="*/ 115 h 2517"/>
                <a:gd name="T26" fmla="*/ 115 w 573"/>
                <a:gd name="T27" fmla="*/ 2403 h 2517"/>
                <a:gd name="T28" fmla="*/ 516 w 573"/>
                <a:gd name="T29" fmla="*/ 2403 h 2517"/>
                <a:gd name="T30" fmla="*/ 535 w 573"/>
                <a:gd name="T31" fmla="*/ 2405 h 2517"/>
                <a:gd name="T32" fmla="*/ 551 w 573"/>
                <a:gd name="T33" fmla="*/ 2413 h 2517"/>
                <a:gd name="T34" fmla="*/ 563 w 573"/>
                <a:gd name="T35" fmla="*/ 2424 h 2517"/>
                <a:gd name="T36" fmla="*/ 570 w 573"/>
                <a:gd name="T37" fmla="*/ 2440 h 2517"/>
                <a:gd name="T38" fmla="*/ 573 w 573"/>
                <a:gd name="T39" fmla="*/ 2460 h 2517"/>
                <a:gd name="T40" fmla="*/ 570 w 573"/>
                <a:gd name="T41" fmla="*/ 2479 h 2517"/>
                <a:gd name="T42" fmla="*/ 563 w 573"/>
                <a:gd name="T43" fmla="*/ 2494 h 2517"/>
                <a:gd name="T44" fmla="*/ 551 w 573"/>
                <a:gd name="T45" fmla="*/ 2507 h 2517"/>
                <a:gd name="T46" fmla="*/ 535 w 573"/>
                <a:gd name="T47" fmla="*/ 2514 h 2517"/>
                <a:gd name="T48" fmla="*/ 516 w 573"/>
                <a:gd name="T49" fmla="*/ 2517 h 2517"/>
                <a:gd name="T50" fmla="*/ 57 w 573"/>
                <a:gd name="T51" fmla="*/ 2517 h 2517"/>
                <a:gd name="T52" fmla="*/ 39 w 573"/>
                <a:gd name="T53" fmla="*/ 2514 h 2517"/>
                <a:gd name="T54" fmla="*/ 22 w 573"/>
                <a:gd name="T55" fmla="*/ 2507 h 2517"/>
                <a:gd name="T56" fmla="*/ 10 w 573"/>
                <a:gd name="T57" fmla="*/ 2494 h 2517"/>
                <a:gd name="T58" fmla="*/ 3 w 573"/>
                <a:gd name="T59" fmla="*/ 2479 h 2517"/>
                <a:gd name="T60" fmla="*/ 0 w 573"/>
                <a:gd name="T61" fmla="*/ 2460 h 2517"/>
                <a:gd name="T62" fmla="*/ 0 w 573"/>
                <a:gd name="T63" fmla="*/ 57 h 2517"/>
                <a:gd name="T64" fmla="*/ 3 w 573"/>
                <a:gd name="T65" fmla="*/ 38 h 2517"/>
                <a:gd name="T66" fmla="*/ 10 w 573"/>
                <a:gd name="T67" fmla="*/ 22 h 2517"/>
                <a:gd name="T68" fmla="*/ 22 w 573"/>
                <a:gd name="T69" fmla="*/ 11 h 2517"/>
                <a:gd name="T70" fmla="*/ 39 w 573"/>
                <a:gd name="T71" fmla="*/ 2 h 2517"/>
                <a:gd name="T72" fmla="*/ 57 w 573"/>
                <a:gd name="T73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" h="2517">
                  <a:moveTo>
                    <a:pt x="57" y="0"/>
                  </a:moveTo>
                  <a:lnTo>
                    <a:pt x="516" y="0"/>
                  </a:lnTo>
                  <a:lnTo>
                    <a:pt x="535" y="2"/>
                  </a:lnTo>
                  <a:lnTo>
                    <a:pt x="551" y="11"/>
                  </a:lnTo>
                  <a:lnTo>
                    <a:pt x="563" y="22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0" y="76"/>
                  </a:lnTo>
                  <a:lnTo>
                    <a:pt x="563" y="92"/>
                  </a:lnTo>
                  <a:lnTo>
                    <a:pt x="551" y="104"/>
                  </a:lnTo>
                  <a:lnTo>
                    <a:pt x="535" y="111"/>
                  </a:lnTo>
                  <a:lnTo>
                    <a:pt x="516" y="115"/>
                  </a:lnTo>
                  <a:lnTo>
                    <a:pt x="115" y="115"/>
                  </a:lnTo>
                  <a:lnTo>
                    <a:pt x="115" y="2403"/>
                  </a:lnTo>
                  <a:lnTo>
                    <a:pt x="516" y="2403"/>
                  </a:lnTo>
                  <a:lnTo>
                    <a:pt x="535" y="2405"/>
                  </a:lnTo>
                  <a:lnTo>
                    <a:pt x="551" y="2413"/>
                  </a:lnTo>
                  <a:lnTo>
                    <a:pt x="563" y="2424"/>
                  </a:lnTo>
                  <a:lnTo>
                    <a:pt x="570" y="2440"/>
                  </a:lnTo>
                  <a:lnTo>
                    <a:pt x="573" y="2460"/>
                  </a:lnTo>
                  <a:lnTo>
                    <a:pt x="570" y="2479"/>
                  </a:lnTo>
                  <a:lnTo>
                    <a:pt x="563" y="2494"/>
                  </a:lnTo>
                  <a:lnTo>
                    <a:pt x="551" y="2507"/>
                  </a:lnTo>
                  <a:lnTo>
                    <a:pt x="535" y="2514"/>
                  </a:lnTo>
                  <a:lnTo>
                    <a:pt x="516" y="2517"/>
                  </a:lnTo>
                  <a:lnTo>
                    <a:pt x="57" y="2517"/>
                  </a:lnTo>
                  <a:lnTo>
                    <a:pt x="39" y="2514"/>
                  </a:lnTo>
                  <a:lnTo>
                    <a:pt x="22" y="2507"/>
                  </a:lnTo>
                  <a:lnTo>
                    <a:pt x="10" y="2494"/>
                  </a:lnTo>
                  <a:lnTo>
                    <a:pt x="3" y="2479"/>
                  </a:lnTo>
                  <a:lnTo>
                    <a:pt x="0" y="246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0" name="Freeform 194"/>
            <p:cNvSpPr>
              <a:spLocks/>
            </p:cNvSpPr>
            <p:nvPr/>
          </p:nvSpPr>
          <p:spPr bwMode="auto">
            <a:xfrm>
              <a:off x="3003551" y="1993900"/>
              <a:ext cx="90488" cy="400050"/>
            </a:xfrm>
            <a:custGeom>
              <a:avLst/>
              <a:gdLst>
                <a:gd name="T0" fmla="*/ 57 w 573"/>
                <a:gd name="T1" fmla="*/ 0 h 2517"/>
                <a:gd name="T2" fmla="*/ 516 w 573"/>
                <a:gd name="T3" fmla="*/ 0 h 2517"/>
                <a:gd name="T4" fmla="*/ 534 w 573"/>
                <a:gd name="T5" fmla="*/ 2 h 2517"/>
                <a:gd name="T6" fmla="*/ 551 w 573"/>
                <a:gd name="T7" fmla="*/ 11 h 2517"/>
                <a:gd name="T8" fmla="*/ 563 w 573"/>
                <a:gd name="T9" fmla="*/ 22 h 2517"/>
                <a:gd name="T10" fmla="*/ 570 w 573"/>
                <a:gd name="T11" fmla="*/ 38 h 2517"/>
                <a:gd name="T12" fmla="*/ 573 w 573"/>
                <a:gd name="T13" fmla="*/ 57 h 2517"/>
                <a:gd name="T14" fmla="*/ 573 w 573"/>
                <a:gd name="T15" fmla="*/ 2460 h 2517"/>
                <a:gd name="T16" fmla="*/ 570 w 573"/>
                <a:gd name="T17" fmla="*/ 2479 h 2517"/>
                <a:gd name="T18" fmla="*/ 563 w 573"/>
                <a:gd name="T19" fmla="*/ 2494 h 2517"/>
                <a:gd name="T20" fmla="*/ 551 w 573"/>
                <a:gd name="T21" fmla="*/ 2507 h 2517"/>
                <a:gd name="T22" fmla="*/ 534 w 573"/>
                <a:gd name="T23" fmla="*/ 2514 h 2517"/>
                <a:gd name="T24" fmla="*/ 516 w 573"/>
                <a:gd name="T25" fmla="*/ 2517 h 2517"/>
                <a:gd name="T26" fmla="*/ 57 w 573"/>
                <a:gd name="T27" fmla="*/ 2517 h 2517"/>
                <a:gd name="T28" fmla="*/ 38 w 573"/>
                <a:gd name="T29" fmla="*/ 2514 h 2517"/>
                <a:gd name="T30" fmla="*/ 22 w 573"/>
                <a:gd name="T31" fmla="*/ 2507 h 2517"/>
                <a:gd name="T32" fmla="*/ 10 w 573"/>
                <a:gd name="T33" fmla="*/ 2494 h 2517"/>
                <a:gd name="T34" fmla="*/ 3 w 573"/>
                <a:gd name="T35" fmla="*/ 2479 h 2517"/>
                <a:gd name="T36" fmla="*/ 0 w 573"/>
                <a:gd name="T37" fmla="*/ 2460 h 2517"/>
                <a:gd name="T38" fmla="*/ 3 w 573"/>
                <a:gd name="T39" fmla="*/ 2440 h 2517"/>
                <a:gd name="T40" fmla="*/ 10 w 573"/>
                <a:gd name="T41" fmla="*/ 2424 h 2517"/>
                <a:gd name="T42" fmla="*/ 22 w 573"/>
                <a:gd name="T43" fmla="*/ 2413 h 2517"/>
                <a:gd name="T44" fmla="*/ 38 w 573"/>
                <a:gd name="T45" fmla="*/ 2405 h 2517"/>
                <a:gd name="T46" fmla="*/ 57 w 573"/>
                <a:gd name="T47" fmla="*/ 2403 h 2517"/>
                <a:gd name="T48" fmla="*/ 458 w 573"/>
                <a:gd name="T49" fmla="*/ 2403 h 2517"/>
                <a:gd name="T50" fmla="*/ 458 w 573"/>
                <a:gd name="T51" fmla="*/ 115 h 2517"/>
                <a:gd name="T52" fmla="*/ 57 w 573"/>
                <a:gd name="T53" fmla="*/ 115 h 2517"/>
                <a:gd name="T54" fmla="*/ 38 w 573"/>
                <a:gd name="T55" fmla="*/ 111 h 2517"/>
                <a:gd name="T56" fmla="*/ 22 w 573"/>
                <a:gd name="T57" fmla="*/ 104 h 2517"/>
                <a:gd name="T58" fmla="*/ 10 w 573"/>
                <a:gd name="T59" fmla="*/ 92 h 2517"/>
                <a:gd name="T60" fmla="*/ 3 w 573"/>
                <a:gd name="T61" fmla="*/ 76 h 2517"/>
                <a:gd name="T62" fmla="*/ 0 w 573"/>
                <a:gd name="T63" fmla="*/ 57 h 2517"/>
                <a:gd name="T64" fmla="*/ 3 w 573"/>
                <a:gd name="T65" fmla="*/ 38 h 2517"/>
                <a:gd name="T66" fmla="*/ 10 w 573"/>
                <a:gd name="T67" fmla="*/ 22 h 2517"/>
                <a:gd name="T68" fmla="*/ 22 w 573"/>
                <a:gd name="T69" fmla="*/ 11 h 2517"/>
                <a:gd name="T70" fmla="*/ 38 w 573"/>
                <a:gd name="T71" fmla="*/ 2 h 2517"/>
                <a:gd name="T72" fmla="*/ 57 w 573"/>
                <a:gd name="T73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" h="2517">
                  <a:moveTo>
                    <a:pt x="57" y="0"/>
                  </a:moveTo>
                  <a:lnTo>
                    <a:pt x="516" y="0"/>
                  </a:lnTo>
                  <a:lnTo>
                    <a:pt x="534" y="2"/>
                  </a:lnTo>
                  <a:lnTo>
                    <a:pt x="551" y="11"/>
                  </a:lnTo>
                  <a:lnTo>
                    <a:pt x="563" y="22"/>
                  </a:lnTo>
                  <a:lnTo>
                    <a:pt x="570" y="38"/>
                  </a:lnTo>
                  <a:lnTo>
                    <a:pt x="573" y="57"/>
                  </a:lnTo>
                  <a:lnTo>
                    <a:pt x="573" y="2460"/>
                  </a:lnTo>
                  <a:lnTo>
                    <a:pt x="570" y="2479"/>
                  </a:lnTo>
                  <a:lnTo>
                    <a:pt x="563" y="2494"/>
                  </a:lnTo>
                  <a:lnTo>
                    <a:pt x="551" y="2507"/>
                  </a:lnTo>
                  <a:lnTo>
                    <a:pt x="534" y="2514"/>
                  </a:lnTo>
                  <a:lnTo>
                    <a:pt x="516" y="2517"/>
                  </a:lnTo>
                  <a:lnTo>
                    <a:pt x="57" y="2517"/>
                  </a:lnTo>
                  <a:lnTo>
                    <a:pt x="38" y="2514"/>
                  </a:lnTo>
                  <a:lnTo>
                    <a:pt x="22" y="2507"/>
                  </a:lnTo>
                  <a:lnTo>
                    <a:pt x="10" y="2494"/>
                  </a:lnTo>
                  <a:lnTo>
                    <a:pt x="3" y="2479"/>
                  </a:lnTo>
                  <a:lnTo>
                    <a:pt x="0" y="2460"/>
                  </a:lnTo>
                  <a:lnTo>
                    <a:pt x="3" y="2440"/>
                  </a:lnTo>
                  <a:lnTo>
                    <a:pt x="10" y="2424"/>
                  </a:lnTo>
                  <a:lnTo>
                    <a:pt x="22" y="2413"/>
                  </a:lnTo>
                  <a:lnTo>
                    <a:pt x="38" y="2405"/>
                  </a:lnTo>
                  <a:lnTo>
                    <a:pt x="57" y="2403"/>
                  </a:lnTo>
                  <a:lnTo>
                    <a:pt x="458" y="2403"/>
                  </a:lnTo>
                  <a:lnTo>
                    <a:pt x="458" y="115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1" name="Freeform 195"/>
            <p:cNvSpPr>
              <a:spLocks/>
            </p:cNvSpPr>
            <p:nvPr/>
          </p:nvSpPr>
          <p:spPr bwMode="auto">
            <a:xfrm>
              <a:off x="2701926" y="2120900"/>
              <a:ext cx="55563" cy="146050"/>
            </a:xfrm>
            <a:custGeom>
              <a:avLst/>
              <a:gdLst>
                <a:gd name="T0" fmla="*/ 57 w 344"/>
                <a:gd name="T1" fmla="*/ 0 h 915"/>
                <a:gd name="T2" fmla="*/ 286 w 344"/>
                <a:gd name="T3" fmla="*/ 0 h 915"/>
                <a:gd name="T4" fmla="*/ 305 w 344"/>
                <a:gd name="T5" fmla="*/ 2 h 915"/>
                <a:gd name="T6" fmla="*/ 322 w 344"/>
                <a:gd name="T7" fmla="*/ 10 h 915"/>
                <a:gd name="T8" fmla="*/ 333 w 344"/>
                <a:gd name="T9" fmla="*/ 22 h 915"/>
                <a:gd name="T10" fmla="*/ 341 w 344"/>
                <a:gd name="T11" fmla="*/ 37 h 915"/>
                <a:gd name="T12" fmla="*/ 344 w 344"/>
                <a:gd name="T13" fmla="*/ 57 h 915"/>
                <a:gd name="T14" fmla="*/ 341 w 344"/>
                <a:gd name="T15" fmla="*/ 76 h 915"/>
                <a:gd name="T16" fmla="*/ 333 w 344"/>
                <a:gd name="T17" fmla="*/ 91 h 915"/>
                <a:gd name="T18" fmla="*/ 322 w 344"/>
                <a:gd name="T19" fmla="*/ 104 h 915"/>
                <a:gd name="T20" fmla="*/ 305 w 344"/>
                <a:gd name="T21" fmla="*/ 111 h 915"/>
                <a:gd name="T22" fmla="*/ 286 w 344"/>
                <a:gd name="T23" fmla="*/ 114 h 915"/>
                <a:gd name="T24" fmla="*/ 114 w 344"/>
                <a:gd name="T25" fmla="*/ 114 h 915"/>
                <a:gd name="T26" fmla="*/ 114 w 344"/>
                <a:gd name="T27" fmla="*/ 801 h 915"/>
                <a:gd name="T28" fmla="*/ 286 w 344"/>
                <a:gd name="T29" fmla="*/ 801 h 915"/>
                <a:gd name="T30" fmla="*/ 305 w 344"/>
                <a:gd name="T31" fmla="*/ 803 h 915"/>
                <a:gd name="T32" fmla="*/ 322 w 344"/>
                <a:gd name="T33" fmla="*/ 811 h 915"/>
                <a:gd name="T34" fmla="*/ 333 w 344"/>
                <a:gd name="T35" fmla="*/ 823 h 915"/>
                <a:gd name="T36" fmla="*/ 341 w 344"/>
                <a:gd name="T37" fmla="*/ 838 h 915"/>
                <a:gd name="T38" fmla="*/ 344 w 344"/>
                <a:gd name="T39" fmla="*/ 858 h 915"/>
                <a:gd name="T40" fmla="*/ 341 w 344"/>
                <a:gd name="T41" fmla="*/ 877 h 915"/>
                <a:gd name="T42" fmla="*/ 333 w 344"/>
                <a:gd name="T43" fmla="*/ 892 h 915"/>
                <a:gd name="T44" fmla="*/ 322 w 344"/>
                <a:gd name="T45" fmla="*/ 905 h 915"/>
                <a:gd name="T46" fmla="*/ 305 w 344"/>
                <a:gd name="T47" fmla="*/ 912 h 915"/>
                <a:gd name="T48" fmla="*/ 286 w 344"/>
                <a:gd name="T49" fmla="*/ 915 h 915"/>
                <a:gd name="T50" fmla="*/ 57 w 344"/>
                <a:gd name="T51" fmla="*/ 915 h 915"/>
                <a:gd name="T52" fmla="*/ 38 w 344"/>
                <a:gd name="T53" fmla="*/ 912 h 915"/>
                <a:gd name="T54" fmla="*/ 22 w 344"/>
                <a:gd name="T55" fmla="*/ 905 h 915"/>
                <a:gd name="T56" fmla="*/ 10 w 344"/>
                <a:gd name="T57" fmla="*/ 892 h 915"/>
                <a:gd name="T58" fmla="*/ 3 w 344"/>
                <a:gd name="T59" fmla="*/ 877 h 915"/>
                <a:gd name="T60" fmla="*/ 0 w 344"/>
                <a:gd name="T61" fmla="*/ 858 h 915"/>
                <a:gd name="T62" fmla="*/ 0 w 344"/>
                <a:gd name="T63" fmla="*/ 57 h 915"/>
                <a:gd name="T64" fmla="*/ 3 w 344"/>
                <a:gd name="T65" fmla="*/ 37 h 915"/>
                <a:gd name="T66" fmla="*/ 10 w 344"/>
                <a:gd name="T67" fmla="*/ 22 h 915"/>
                <a:gd name="T68" fmla="*/ 22 w 344"/>
                <a:gd name="T69" fmla="*/ 10 h 915"/>
                <a:gd name="T70" fmla="*/ 38 w 344"/>
                <a:gd name="T71" fmla="*/ 2 h 915"/>
                <a:gd name="T72" fmla="*/ 57 w 344"/>
                <a:gd name="T7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915">
                  <a:moveTo>
                    <a:pt x="57" y="0"/>
                  </a:moveTo>
                  <a:lnTo>
                    <a:pt x="286" y="0"/>
                  </a:lnTo>
                  <a:lnTo>
                    <a:pt x="305" y="2"/>
                  </a:lnTo>
                  <a:lnTo>
                    <a:pt x="322" y="10"/>
                  </a:lnTo>
                  <a:lnTo>
                    <a:pt x="333" y="22"/>
                  </a:lnTo>
                  <a:lnTo>
                    <a:pt x="341" y="37"/>
                  </a:lnTo>
                  <a:lnTo>
                    <a:pt x="344" y="57"/>
                  </a:lnTo>
                  <a:lnTo>
                    <a:pt x="341" y="76"/>
                  </a:lnTo>
                  <a:lnTo>
                    <a:pt x="333" y="91"/>
                  </a:lnTo>
                  <a:lnTo>
                    <a:pt x="322" y="104"/>
                  </a:lnTo>
                  <a:lnTo>
                    <a:pt x="305" y="111"/>
                  </a:lnTo>
                  <a:lnTo>
                    <a:pt x="286" y="114"/>
                  </a:lnTo>
                  <a:lnTo>
                    <a:pt x="114" y="114"/>
                  </a:lnTo>
                  <a:lnTo>
                    <a:pt x="114" y="801"/>
                  </a:lnTo>
                  <a:lnTo>
                    <a:pt x="286" y="801"/>
                  </a:lnTo>
                  <a:lnTo>
                    <a:pt x="305" y="803"/>
                  </a:lnTo>
                  <a:lnTo>
                    <a:pt x="322" y="811"/>
                  </a:lnTo>
                  <a:lnTo>
                    <a:pt x="333" y="823"/>
                  </a:lnTo>
                  <a:lnTo>
                    <a:pt x="341" y="838"/>
                  </a:lnTo>
                  <a:lnTo>
                    <a:pt x="344" y="858"/>
                  </a:lnTo>
                  <a:lnTo>
                    <a:pt x="341" y="877"/>
                  </a:lnTo>
                  <a:lnTo>
                    <a:pt x="333" y="892"/>
                  </a:lnTo>
                  <a:lnTo>
                    <a:pt x="322" y="905"/>
                  </a:lnTo>
                  <a:lnTo>
                    <a:pt x="305" y="912"/>
                  </a:lnTo>
                  <a:lnTo>
                    <a:pt x="286" y="915"/>
                  </a:lnTo>
                  <a:lnTo>
                    <a:pt x="57" y="915"/>
                  </a:lnTo>
                  <a:lnTo>
                    <a:pt x="38" y="912"/>
                  </a:lnTo>
                  <a:lnTo>
                    <a:pt x="22" y="905"/>
                  </a:lnTo>
                  <a:lnTo>
                    <a:pt x="10" y="892"/>
                  </a:lnTo>
                  <a:lnTo>
                    <a:pt x="3" y="877"/>
                  </a:lnTo>
                  <a:lnTo>
                    <a:pt x="0" y="858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2" name="Freeform 196"/>
            <p:cNvSpPr>
              <a:spLocks/>
            </p:cNvSpPr>
            <p:nvPr/>
          </p:nvSpPr>
          <p:spPr bwMode="auto">
            <a:xfrm>
              <a:off x="2884488" y="2120900"/>
              <a:ext cx="55563" cy="146050"/>
            </a:xfrm>
            <a:custGeom>
              <a:avLst/>
              <a:gdLst>
                <a:gd name="T0" fmla="*/ 58 w 344"/>
                <a:gd name="T1" fmla="*/ 0 h 915"/>
                <a:gd name="T2" fmla="*/ 287 w 344"/>
                <a:gd name="T3" fmla="*/ 0 h 915"/>
                <a:gd name="T4" fmla="*/ 306 w 344"/>
                <a:gd name="T5" fmla="*/ 2 h 915"/>
                <a:gd name="T6" fmla="*/ 322 w 344"/>
                <a:gd name="T7" fmla="*/ 10 h 915"/>
                <a:gd name="T8" fmla="*/ 334 w 344"/>
                <a:gd name="T9" fmla="*/ 22 h 915"/>
                <a:gd name="T10" fmla="*/ 341 w 344"/>
                <a:gd name="T11" fmla="*/ 37 h 915"/>
                <a:gd name="T12" fmla="*/ 344 w 344"/>
                <a:gd name="T13" fmla="*/ 57 h 915"/>
                <a:gd name="T14" fmla="*/ 344 w 344"/>
                <a:gd name="T15" fmla="*/ 858 h 915"/>
                <a:gd name="T16" fmla="*/ 341 w 344"/>
                <a:gd name="T17" fmla="*/ 877 h 915"/>
                <a:gd name="T18" fmla="*/ 334 w 344"/>
                <a:gd name="T19" fmla="*/ 892 h 915"/>
                <a:gd name="T20" fmla="*/ 322 w 344"/>
                <a:gd name="T21" fmla="*/ 905 h 915"/>
                <a:gd name="T22" fmla="*/ 306 w 344"/>
                <a:gd name="T23" fmla="*/ 912 h 915"/>
                <a:gd name="T24" fmla="*/ 287 w 344"/>
                <a:gd name="T25" fmla="*/ 915 h 915"/>
                <a:gd name="T26" fmla="*/ 58 w 344"/>
                <a:gd name="T27" fmla="*/ 915 h 915"/>
                <a:gd name="T28" fmla="*/ 39 w 344"/>
                <a:gd name="T29" fmla="*/ 912 h 915"/>
                <a:gd name="T30" fmla="*/ 22 w 344"/>
                <a:gd name="T31" fmla="*/ 905 h 915"/>
                <a:gd name="T32" fmla="*/ 11 w 344"/>
                <a:gd name="T33" fmla="*/ 892 h 915"/>
                <a:gd name="T34" fmla="*/ 3 w 344"/>
                <a:gd name="T35" fmla="*/ 877 h 915"/>
                <a:gd name="T36" fmla="*/ 0 w 344"/>
                <a:gd name="T37" fmla="*/ 858 h 915"/>
                <a:gd name="T38" fmla="*/ 3 w 344"/>
                <a:gd name="T39" fmla="*/ 838 h 915"/>
                <a:gd name="T40" fmla="*/ 11 w 344"/>
                <a:gd name="T41" fmla="*/ 823 h 915"/>
                <a:gd name="T42" fmla="*/ 22 w 344"/>
                <a:gd name="T43" fmla="*/ 811 h 915"/>
                <a:gd name="T44" fmla="*/ 39 w 344"/>
                <a:gd name="T45" fmla="*/ 803 h 915"/>
                <a:gd name="T46" fmla="*/ 58 w 344"/>
                <a:gd name="T47" fmla="*/ 801 h 915"/>
                <a:gd name="T48" fmla="*/ 230 w 344"/>
                <a:gd name="T49" fmla="*/ 801 h 915"/>
                <a:gd name="T50" fmla="*/ 230 w 344"/>
                <a:gd name="T51" fmla="*/ 114 h 915"/>
                <a:gd name="T52" fmla="*/ 58 w 344"/>
                <a:gd name="T53" fmla="*/ 114 h 915"/>
                <a:gd name="T54" fmla="*/ 39 w 344"/>
                <a:gd name="T55" fmla="*/ 111 h 915"/>
                <a:gd name="T56" fmla="*/ 22 w 344"/>
                <a:gd name="T57" fmla="*/ 104 h 915"/>
                <a:gd name="T58" fmla="*/ 11 w 344"/>
                <a:gd name="T59" fmla="*/ 91 h 915"/>
                <a:gd name="T60" fmla="*/ 3 w 344"/>
                <a:gd name="T61" fmla="*/ 76 h 915"/>
                <a:gd name="T62" fmla="*/ 0 w 344"/>
                <a:gd name="T63" fmla="*/ 57 h 915"/>
                <a:gd name="T64" fmla="*/ 3 w 344"/>
                <a:gd name="T65" fmla="*/ 37 h 915"/>
                <a:gd name="T66" fmla="*/ 11 w 344"/>
                <a:gd name="T67" fmla="*/ 22 h 915"/>
                <a:gd name="T68" fmla="*/ 22 w 344"/>
                <a:gd name="T69" fmla="*/ 10 h 915"/>
                <a:gd name="T70" fmla="*/ 39 w 344"/>
                <a:gd name="T71" fmla="*/ 2 h 915"/>
                <a:gd name="T72" fmla="*/ 58 w 344"/>
                <a:gd name="T7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915">
                  <a:moveTo>
                    <a:pt x="58" y="0"/>
                  </a:moveTo>
                  <a:lnTo>
                    <a:pt x="287" y="0"/>
                  </a:lnTo>
                  <a:lnTo>
                    <a:pt x="306" y="2"/>
                  </a:lnTo>
                  <a:lnTo>
                    <a:pt x="322" y="10"/>
                  </a:lnTo>
                  <a:lnTo>
                    <a:pt x="334" y="22"/>
                  </a:lnTo>
                  <a:lnTo>
                    <a:pt x="341" y="37"/>
                  </a:lnTo>
                  <a:lnTo>
                    <a:pt x="344" y="57"/>
                  </a:lnTo>
                  <a:lnTo>
                    <a:pt x="344" y="858"/>
                  </a:lnTo>
                  <a:lnTo>
                    <a:pt x="341" y="877"/>
                  </a:lnTo>
                  <a:lnTo>
                    <a:pt x="334" y="892"/>
                  </a:lnTo>
                  <a:lnTo>
                    <a:pt x="322" y="905"/>
                  </a:lnTo>
                  <a:lnTo>
                    <a:pt x="306" y="912"/>
                  </a:lnTo>
                  <a:lnTo>
                    <a:pt x="287" y="915"/>
                  </a:lnTo>
                  <a:lnTo>
                    <a:pt x="58" y="915"/>
                  </a:lnTo>
                  <a:lnTo>
                    <a:pt x="39" y="912"/>
                  </a:lnTo>
                  <a:lnTo>
                    <a:pt x="22" y="905"/>
                  </a:lnTo>
                  <a:lnTo>
                    <a:pt x="11" y="892"/>
                  </a:lnTo>
                  <a:lnTo>
                    <a:pt x="3" y="877"/>
                  </a:lnTo>
                  <a:lnTo>
                    <a:pt x="0" y="858"/>
                  </a:lnTo>
                  <a:lnTo>
                    <a:pt x="3" y="838"/>
                  </a:lnTo>
                  <a:lnTo>
                    <a:pt x="11" y="823"/>
                  </a:lnTo>
                  <a:lnTo>
                    <a:pt x="22" y="811"/>
                  </a:lnTo>
                  <a:lnTo>
                    <a:pt x="39" y="803"/>
                  </a:lnTo>
                  <a:lnTo>
                    <a:pt x="58" y="801"/>
                  </a:lnTo>
                  <a:lnTo>
                    <a:pt x="230" y="801"/>
                  </a:lnTo>
                  <a:lnTo>
                    <a:pt x="230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3" name="Freeform 197"/>
            <p:cNvSpPr>
              <a:spLocks/>
            </p:cNvSpPr>
            <p:nvPr/>
          </p:nvSpPr>
          <p:spPr bwMode="auto">
            <a:xfrm>
              <a:off x="2811463" y="2157413"/>
              <a:ext cx="19050" cy="73025"/>
            </a:xfrm>
            <a:custGeom>
              <a:avLst/>
              <a:gdLst>
                <a:gd name="T0" fmla="*/ 57 w 114"/>
                <a:gd name="T1" fmla="*/ 0 h 457"/>
                <a:gd name="T2" fmla="*/ 76 w 114"/>
                <a:gd name="T3" fmla="*/ 2 h 457"/>
                <a:gd name="T4" fmla="*/ 92 w 114"/>
                <a:gd name="T5" fmla="*/ 10 h 457"/>
                <a:gd name="T6" fmla="*/ 104 w 114"/>
                <a:gd name="T7" fmla="*/ 22 h 457"/>
                <a:gd name="T8" fmla="*/ 111 w 114"/>
                <a:gd name="T9" fmla="*/ 37 h 457"/>
                <a:gd name="T10" fmla="*/ 114 w 114"/>
                <a:gd name="T11" fmla="*/ 57 h 457"/>
                <a:gd name="T12" fmla="*/ 114 w 114"/>
                <a:gd name="T13" fmla="*/ 400 h 457"/>
                <a:gd name="T14" fmla="*/ 111 w 114"/>
                <a:gd name="T15" fmla="*/ 419 h 457"/>
                <a:gd name="T16" fmla="*/ 104 w 114"/>
                <a:gd name="T17" fmla="*/ 434 h 457"/>
                <a:gd name="T18" fmla="*/ 92 w 114"/>
                <a:gd name="T19" fmla="*/ 447 h 457"/>
                <a:gd name="T20" fmla="*/ 76 w 114"/>
                <a:gd name="T21" fmla="*/ 454 h 457"/>
                <a:gd name="T22" fmla="*/ 57 w 114"/>
                <a:gd name="T23" fmla="*/ 457 h 457"/>
                <a:gd name="T24" fmla="*/ 38 w 114"/>
                <a:gd name="T25" fmla="*/ 454 h 457"/>
                <a:gd name="T26" fmla="*/ 22 w 114"/>
                <a:gd name="T27" fmla="*/ 447 h 457"/>
                <a:gd name="T28" fmla="*/ 10 w 114"/>
                <a:gd name="T29" fmla="*/ 434 h 457"/>
                <a:gd name="T30" fmla="*/ 3 w 114"/>
                <a:gd name="T31" fmla="*/ 419 h 457"/>
                <a:gd name="T32" fmla="*/ 0 w 114"/>
                <a:gd name="T33" fmla="*/ 400 h 457"/>
                <a:gd name="T34" fmla="*/ 0 w 114"/>
                <a:gd name="T35" fmla="*/ 57 h 457"/>
                <a:gd name="T36" fmla="*/ 3 w 114"/>
                <a:gd name="T37" fmla="*/ 37 h 457"/>
                <a:gd name="T38" fmla="*/ 10 w 114"/>
                <a:gd name="T39" fmla="*/ 22 h 457"/>
                <a:gd name="T40" fmla="*/ 22 w 114"/>
                <a:gd name="T41" fmla="*/ 10 h 457"/>
                <a:gd name="T42" fmla="*/ 38 w 114"/>
                <a:gd name="T43" fmla="*/ 2 h 457"/>
                <a:gd name="T44" fmla="*/ 57 w 114"/>
                <a:gd name="T4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57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400"/>
                  </a:lnTo>
                  <a:lnTo>
                    <a:pt x="111" y="419"/>
                  </a:lnTo>
                  <a:lnTo>
                    <a:pt x="104" y="434"/>
                  </a:lnTo>
                  <a:lnTo>
                    <a:pt x="92" y="447"/>
                  </a:lnTo>
                  <a:lnTo>
                    <a:pt x="76" y="454"/>
                  </a:lnTo>
                  <a:lnTo>
                    <a:pt x="57" y="457"/>
                  </a:lnTo>
                  <a:lnTo>
                    <a:pt x="38" y="454"/>
                  </a:lnTo>
                  <a:lnTo>
                    <a:pt x="22" y="447"/>
                  </a:lnTo>
                  <a:lnTo>
                    <a:pt x="10" y="434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2" name="Freeform 198"/>
            <p:cNvSpPr>
              <a:spLocks/>
            </p:cNvSpPr>
            <p:nvPr/>
          </p:nvSpPr>
          <p:spPr bwMode="auto">
            <a:xfrm>
              <a:off x="2784476" y="2184400"/>
              <a:ext cx="73025" cy="19050"/>
            </a:xfrm>
            <a:custGeom>
              <a:avLst/>
              <a:gdLst>
                <a:gd name="T0" fmla="*/ 57 w 458"/>
                <a:gd name="T1" fmla="*/ 0 h 115"/>
                <a:gd name="T2" fmla="*/ 401 w 458"/>
                <a:gd name="T3" fmla="*/ 0 h 115"/>
                <a:gd name="T4" fmla="*/ 420 w 458"/>
                <a:gd name="T5" fmla="*/ 2 h 115"/>
                <a:gd name="T6" fmla="*/ 436 w 458"/>
                <a:gd name="T7" fmla="*/ 11 h 115"/>
                <a:gd name="T8" fmla="*/ 448 w 458"/>
                <a:gd name="T9" fmla="*/ 22 h 115"/>
                <a:gd name="T10" fmla="*/ 455 w 458"/>
                <a:gd name="T11" fmla="*/ 38 h 115"/>
                <a:gd name="T12" fmla="*/ 458 w 458"/>
                <a:gd name="T13" fmla="*/ 58 h 115"/>
                <a:gd name="T14" fmla="*/ 455 w 458"/>
                <a:gd name="T15" fmla="*/ 76 h 115"/>
                <a:gd name="T16" fmla="*/ 448 w 458"/>
                <a:gd name="T17" fmla="*/ 92 h 115"/>
                <a:gd name="T18" fmla="*/ 436 w 458"/>
                <a:gd name="T19" fmla="*/ 104 h 115"/>
                <a:gd name="T20" fmla="*/ 420 w 458"/>
                <a:gd name="T21" fmla="*/ 112 h 115"/>
                <a:gd name="T22" fmla="*/ 401 w 458"/>
                <a:gd name="T23" fmla="*/ 115 h 115"/>
                <a:gd name="T24" fmla="*/ 57 w 458"/>
                <a:gd name="T25" fmla="*/ 115 h 115"/>
                <a:gd name="T26" fmla="*/ 38 w 458"/>
                <a:gd name="T27" fmla="*/ 112 h 115"/>
                <a:gd name="T28" fmla="*/ 22 w 458"/>
                <a:gd name="T29" fmla="*/ 104 h 115"/>
                <a:gd name="T30" fmla="*/ 10 w 458"/>
                <a:gd name="T31" fmla="*/ 92 h 115"/>
                <a:gd name="T32" fmla="*/ 3 w 458"/>
                <a:gd name="T33" fmla="*/ 76 h 115"/>
                <a:gd name="T34" fmla="*/ 0 w 458"/>
                <a:gd name="T35" fmla="*/ 58 h 115"/>
                <a:gd name="T36" fmla="*/ 3 w 458"/>
                <a:gd name="T37" fmla="*/ 38 h 115"/>
                <a:gd name="T38" fmla="*/ 10 w 458"/>
                <a:gd name="T39" fmla="*/ 22 h 115"/>
                <a:gd name="T40" fmla="*/ 22 w 458"/>
                <a:gd name="T41" fmla="*/ 11 h 115"/>
                <a:gd name="T42" fmla="*/ 38 w 458"/>
                <a:gd name="T43" fmla="*/ 2 h 115"/>
                <a:gd name="T44" fmla="*/ 57 w 45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115">
                  <a:moveTo>
                    <a:pt x="57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6" y="11"/>
                  </a:lnTo>
                  <a:lnTo>
                    <a:pt x="448" y="22"/>
                  </a:lnTo>
                  <a:lnTo>
                    <a:pt x="455" y="38"/>
                  </a:lnTo>
                  <a:lnTo>
                    <a:pt x="458" y="58"/>
                  </a:lnTo>
                  <a:lnTo>
                    <a:pt x="455" y="76"/>
                  </a:lnTo>
                  <a:lnTo>
                    <a:pt x="448" y="92"/>
                  </a:lnTo>
                  <a:lnTo>
                    <a:pt x="436" y="104"/>
                  </a:lnTo>
                  <a:lnTo>
                    <a:pt x="420" y="112"/>
                  </a:lnTo>
                  <a:lnTo>
                    <a:pt x="401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3" name="Freeform 199"/>
            <p:cNvSpPr>
              <a:spLocks noEditPoints="1"/>
            </p:cNvSpPr>
            <p:nvPr/>
          </p:nvSpPr>
          <p:spPr bwMode="auto">
            <a:xfrm>
              <a:off x="2593976" y="2039938"/>
              <a:ext cx="53975" cy="53975"/>
            </a:xfrm>
            <a:custGeom>
              <a:avLst/>
              <a:gdLst>
                <a:gd name="T0" fmla="*/ 114 w 344"/>
                <a:gd name="T1" fmla="*/ 115 h 343"/>
                <a:gd name="T2" fmla="*/ 114 w 344"/>
                <a:gd name="T3" fmla="*/ 229 h 343"/>
                <a:gd name="T4" fmla="*/ 229 w 344"/>
                <a:gd name="T5" fmla="*/ 229 h 343"/>
                <a:gd name="T6" fmla="*/ 229 w 344"/>
                <a:gd name="T7" fmla="*/ 115 h 343"/>
                <a:gd name="T8" fmla="*/ 114 w 344"/>
                <a:gd name="T9" fmla="*/ 115 h 343"/>
                <a:gd name="T10" fmla="*/ 114 w 344"/>
                <a:gd name="T11" fmla="*/ 0 h 343"/>
                <a:gd name="T12" fmla="*/ 229 w 344"/>
                <a:gd name="T13" fmla="*/ 0 h 343"/>
                <a:gd name="T14" fmla="*/ 255 w 344"/>
                <a:gd name="T15" fmla="*/ 3 h 343"/>
                <a:gd name="T16" fmla="*/ 279 w 344"/>
                <a:gd name="T17" fmla="*/ 12 h 343"/>
                <a:gd name="T18" fmla="*/ 301 w 344"/>
                <a:gd name="T19" fmla="*/ 25 h 343"/>
                <a:gd name="T20" fmla="*/ 319 w 344"/>
                <a:gd name="T21" fmla="*/ 43 h 343"/>
                <a:gd name="T22" fmla="*/ 332 w 344"/>
                <a:gd name="T23" fmla="*/ 64 h 343"/>
                <a:gd name="T24" fmla="*/ 341 w 344"/>
                <a:gd name="T25" fmla="*/ 89 h 343"/>
                <a:gd name="T26" fmla="*/ 344 w 344"/>
                <a:gd name="T27" fmla="*/ 115 h 343"/>
                <a:gd name="T28" fmla="*/ 344 w 344"/>
                <a:gd name="T29" fmla="*/ 229 h 343"/>
                <a:gd name="T30" fmla="*/ 341 w 344"/>
                <a:gd name="T31" fmla="*/ 255 h 343"/>
                <a:gd name="T32" fmla="*/ 332 w 344"/>
                <a:gd name="T33" fmla="*/ 279 h 343"/>
                <a:gd name="T34" fmla="*/ 319 w 344"/>
                <a:gd name="T35" fmla="*/ 300 h 343"/>
                <a:gd name="T36" fmla="*/ 301 w 344"/>
                <a:gd name="T37" fmla="*/ 317 h 343"/>
                <a:gd name="T38" fmla="*/ 279 w 344"/>
                <a:gd name="T39" fmla="*/ 331 h 343"/>
                <a:gd name="T40" fmla="*/ 255 w 344"/>
                <a:gd name="T41" fmla="*/ 340 h 343"/>
                <a:gd name="T42" fmla="*/ 229 w 344"/>
                <a:gd name="T43" fmla="*/ 343 h 343"/>
                <a:gd name="T44" fmla="*/ 114 w 344"/>
                <a:gd name="T45" fmla="*/ 343 h 343"/>
                <a:gd name="T46" fmla="*/ 88 w 344"/>
                <a:gd name="T47" fmla="*/ 340 h 343"/>
                <a:gd name="T48" fmla="*/ 64 w 344"/>
                <a:gd name="T49" fmla="*/ 331 h 343"/>
                <a:gd name="T50" fmla="*/ 42 w 344"/>
                <a:gd name="T51" fmla="*/ 317 h 343"/>
                <a:gd name="T52" fmla="*/ 25 w 344"/>
                <a:gd name="T53" fmla="*/ 300 h 343"/>
                <a:gd name="T54" fmla="*/ 11 w 344"/>
                <a:gd name="T55" fmla="*/ 279 h 343"/>
                <a:gd name="T56" fmla="*/ 3 w 344"/>
                <a:gd name="T57" fmla="*/ 255 h 343"/>
                <a:gd name="T58" fmla="*/ 0 w 344"/>
                <a:gd name="T59" fmla="*/ 229 h 343"/>
                <a:gd name="T60" fmla="*/ 0 w 344"/>
                <a:gd name="T61" fmla="*/ 115 h 343"/>
                <a:gd name="T62" fmla="*/ 3 w 344"/>
                <a:gd name="T63" fmla="*/ 89 h 343"/>
                <a:gd name="T64" fmla="*/ 11 w 344"/>
                <a:gd name="T65" fmla="*/ 64 h 343"/>
                <a:gd name="T66" fmla="*/ 25 w 344"/>
                <a:gd name="T67" fmla="*/ 43 h 343"/>
                <a:gd name="T68" fmla="*/ 42 w 344"/>
                <a:gd name="T69" fmla="*/ 25 h 343"/>
                <a:gd name="T70" fmla="*/ 64 w 344"/>
                <a:gd name="T71" fmla="*/ 12 h 343"/>
                <a:gd name="T72" fmla="*/ 88 w 344"/>
                <a:gd name="T73" fmla="*/ 3 h 343"/>
                <a:gd name="T74" fmla="*/ 114 w 344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3">
                  <a:moveTo>
                    <a:pt x="114" y="115"/>
                  </a:moveTo>
                  <a:lnTo>
                    <a:pt x="114" y="229"/>
                  </a:lnTo>
                  <a:lnTo>
                    <a:pt x="229" y="229"/>
                  </a:lnTo>
                  <a:lnTo>
                    <a:pt x="229" y="115"/>
                  </a:lnTo>
                  <a:lnTo>
                    <a:pt x="114" y="115"/>
                  </a:lnTo>
                  <a:close/>
                  <a:moveTo>
                    <a:pt x="114" y="0"/>
                  </a:moveTo>
                  <a:lnTo>
                    <a:pt x="229" y="0"/>
                  </a:lnTo>
                  <a:lnTo>
                    <a:pt x="255" y="3"/>
                  </a:lnTo>
                  <a:lnTo>
                    <a:pt x="279" y="12"/>
                  </a:lnTo>
                  <a:lnTo>
                    <a:pt x="301" y="25"/>
                  </a:lnTo>
                  <a:lnTo>
                    <a:pt x="319" y="43"/>
                  </a:lnTo>
                  <a:lnTo>
                    <a:pt x="332" y="64"/>
                  </a:lnTo>
                  <a:lnTo>
                    <a:pt x="341" y="89"/>
                  </a:lnTo>
                  <a:lnTo>
                    <a:pt x="344" y="115"/>
                  </a:lnTo>
                  <a:lnTo>
                    <a:pt x="344" y="229"/>
                  </a:lnTo>
                  <a:lnTo>
                    <a:pt x="341" y="255"/>
                  </a:lnTo>
                  <a:lnTo>
                    <a:pt x="332" y="279"/>
                  </a:lnTo>
                  <a:lnTo>
                    <a:pt x="319" y="300"/>
                  </a:lnTo>
                  <a:lnTo>
                    <a:pt x="301" y="317"/>
                  </a:lnTo>
                  <a:lnTo>
                    <a:pt x="279" y="331"/>
                  </a:lnTo>
                  <a:lnTo>
                    <a:pt x="255" y="340"/>
                  </a:lnTo>
                  <a:lnTo>
                    <a:pt x="229" y="343"/>
                  </a:lnTo>
                  <a:lnTo>
                    <a:pt x="114" y="343"/>
                  </a:lnTo>
                  <a:lnTo>
                    <a:pt x="88" y="340"/>
                  </a:lnTo>
                  <a:lnTo>
                    <a:pt x="64" y="331"/>
                  </a:lnTo>
                  <a:lnTo>
                    <a:pt x="42" y="317"/>
                  </a:lnTo>
                  <a:lnTo>
                    <a:pt x="25" y="300"/>
                  </a:lnTo>
                  <a:lnTo>
                    <a:pt x="11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4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4" name="Freeform 200"/>
            <p:cNvSpPr>
              <a:spLocks noEditPoints="1"/>
            </p:cNvSpPr>
            <p:nvPr/>
          </p:nvSpPr>
          <p:spPr bwMode="auto">
            <a:xfrm>
              <a:off x="2593976" y="2293938"/>
              <a:ext cx="53975" cy="53975"/>
            </a:xfrm>
            <a:custGeom>
              <a:avLst/>
              <a:gdLst>
                <a:gd name="T0" fmla="*/ 114 w 344"/>
                <a:gd name="T1" fmla="*/ 114 h 343"/>
                <a:gd name="T2" fmla="*/ 114 w 344"/>
                <a:gd name="T3" fmla="*/ 229 h 343"/>
                <a:gd name="T4" fmla="*/ 229 w 344"/>
                <a:gd name="T5" fmla="*/ 229 h 343"/>
                <a:gd name="T6" fmla="*/ 229 w 344"/>
                <a:gd name="T7" fmla="*/ 114 h 343"/>
                <a:gd name="T8" fmla="*/ 114 w 344"/>
                <a:gd name="T9" fmla="*/ 114 h 343"/>
                <a:gd name="T10" fmla="*/ 114 w 344"/>
                <a:gd name="T11" fmla="*/ 0 h 343"/>
                <a:gd name="T12" fmla="*/ 229 w 344"/>
                <a:gd name="T13" fmla="*/ 0 h 343"/>
                <a:gd name="T14" fmla="*/ 255 w 344"/>
                <a:gd name="T15" fmla="*/ 3 h 343"/>
                <a:gd name="T16" fmla="*/ 279 w 344"/>
                <a:gd name="T17" fmla="*/ 11 h 343"/>
                <a:gd name="T18" fmla="*/ 301 w 344"/>
                <a:gd name="T19" fmla="*/ 25 h 343"/>
                <a:gd name="T20" fmla="*/ 319 w 344"/>
                <a:gd name="T21" fmla="*/ 42 h 343"/>
                <a:gd name="T22" fmla="*/ 332 w 344"/>
                <a:gd name="T23" fmla="*/ 63 h 343"/>
                <a:gd name="T24" fmla="*/ 341 w 344"/>
                <a:gd name="T25" fmla="*/ 88 h 343"/>
                <a:gd name="T26" fmla="*/ 344 w 344"/>
                <a:gd name="T27" fmla="*/ 114 h 343"/>
                <a:gd name="T28" fmla="*/ 344 w 344"/>
                <a:gd name="T29" fmla="*/ 229 h 343"/>
                <a:gd name="T30" fmla="*/ 341 w 344"/>
                <a:gd name="T31" fmla="*/ 255 h 343"/>
                <a:gd name="T32" fmla="*/ 332 w 344"/>
                <a:gd name="T33" fmla="*/ 279 h 343"/>
                <a:gd name="T34" fmla="*/ 319 w 344"/>
                <a:gd name="T35" fmla="*/ 299 h 343"/>
                <a:gd name="T36" fmla="*/ 301 w 344"/>
                <a:gd name="T37" fmla="*/ 317 h 343"/>
                <a:gd name="T38" fmla="*/ 279 w 344"/>
                <a:gd name="T39" fmla="*/ 331 h 343"/>
                <a:gd name="T40" fmla="*/ 255 w 344"/>
                <a:gd name="T41" fmla="*/ 340 h 343"/>
                <a:gd name="T42" fmla="*/ 229 w 344"/>
                <a:gd name="T43" fmla="*/ 343 h 343"/>
                <a:gd name="T44" fmla="*/ 114 w 344"/>
                <a:gd name="T45" fmla="*/ 343 h 343"/>
                <a:gd name="T46" fmla="*/ 88 w 344"/>
                <a:gd name="T47" fmla="*/ 340 h 343"/>
                <a:gd name="T48" fmla="*/ 64 w 344"/>
                <a:gd name="T49" fmla="*/ 331 h 343"/>
                <a:gd name="T50" fmla="*/ 42 w 344"/>
                <a:gd name="T51" fmla="*/ 317 h 343"/>
                <a:gd name="T52" fmla="*/ 25 w 344"/>
                <a:gd name="T53" fmla="*/ 299 h 343"/>
                <a:gd name="T54" fmla="*/ 11 w 344"/>
                <a:gd name="T55" fmla="*/ 279 h 343"/>
                <a:gd name="T56" fmla="*/ 3 w 344"/>
                <a:gd name="T57" fmla="*/ 255 h 343"/>
                <a:gd name="T58" fmla="*/ 0 w 344"/>
                <a:gd name="T59" fmla="*/ 229 h 343"/>
                <a:gd name="T60" fmla="*/ 0 w 344"/>
                <a:gd name="T61" fmla="*/ 114 h 343"/>
                <a:gd name="T62" fmla="*/ 3 w 344"/>
                <a:gd name="T63" fmla="*/ 88 h 343"/>
                <a:gd name="T64" fmla="*/ 11 w 344"/>
                <a:gd name="T65" fmla="*/ 63 h 343"/>
                <a:gd name="T66" fmla="*/ 25 w 344"/>
                <a:gd name="T67" fmla="*/ 42 h 343"/>
                <a:gd name="T68" fmla="*/ 42 w 344"/>
                <a:gd name="T69" fmla="*/ 25 h 343"/>
                <a:gd name="T70" fmla="*/ 64 w 344"/>
                <a:gd name="T71" fmla="*/ 11 h 343"/>
                <a:gd name="T72" fmla="*/ 88 w 344"/>
                <a:gd name="T73" fmla="*/ 3 h 343"/>
                <a:gd name="T74" fmla="*/ 114 w 344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3">
                  <a:moveTo>
                    <a:pt x="114" y="114"/>
                  </a:moveTo>
                  <a:lnTo>
                    <a:pt x="114" y="229"/>
                  </a:lnTo>
                  <a:lnTo>
                    <a:pt x="229" y="229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114" y="0"/>
                  </a:moveTo>
                  <a:lnTo>
                    <a:pt x="229" y="0"/>
                  </a:lnTo>
                  <a:lnTo>
                    <a:pt x="255" y="3"/>
                  </a:lnTo>
                  <a:lnTo>
                    <a:pt x="279" y="11"/>
                  </a:lnTo>
                  <a:lnTo>
                    <a:pt x="301" y="25"/>
                  </a:lnTo>
                  <a:lnTo>
                    <a:pt x="319" y="42"/>
                  </a:lnTo>
                  <a:lnTo>
                    <a:pt x="332" y="63"/>
                  </a:lnTo>
                  <a:lnTo>
                    <a:pt x="341" y="88"/>
                  </a:lnTo>
                  <a:lnTo>
                    <a:pt x="344" y="114"/>
                  </a:lnTo>
                  <a:lnTo>
                    <a:pt x="344" y="229"/>
                  </a:lnTo>
                  <a:lnTo>
                    <a:pt x="341" y="255"/>
                  </a:lnTo>
                  <a:lnTo>
                    <a:pt x="332" y="279"/>
                  </a:lnTo>
                  <a:lnTo>
                    <a:pt x="319" y="299"/>
                  </a:lnTo>
                  <a:lnTo>
                    <a:pt x="301" y="317"/>
                  </a:lnTo>
                  <a:lnTo>
                    <a:pt x="279" y="331"/>
                  </a:lnTo>
                  <a:lnTo>
                    <a:pt x="255" y="340"/>
                  </a:lnTo>
                  <a:lnTo>
                    <a:pt x="229" y="343"/>
                  </a:lnTo>
                  <a:lnTo>
                    <a:pt x="114" y="343"/>
                  </a:lnTo>
                  <a:lnTo>
                    <a:pt x="88" y="340"/>
                  </a:lnTo>
                  <a:lnTo>
                    <a:pt x="64" y="331"/>
                  </a:lnTo>
                  <a:lnTo>
                    <a:pt x="42" y="317"/>
                  </a:lnTo>
                  <a:lnTo>
                    <a:pt x="25" y="299"/>
                  </a:lnTo>
                  <a:lnTo>
                    <a:pt x="11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1" y="63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2" name="Freeform 201"/>
            <p:cNvSpPr>
              <a:spLocks noEditPoints="1"/>
            </p:cNvSpPr>
            <p:nvPr/>
          </p:nvSpPr>
          <p:spPr bwMode="auto">
            <a:xfrm>
              <a:off x="2994026" y="2293938"/>
              <a:ext cx="53975" cy="53975"/>
            </a:xfrm>
            <a:custGeom>
              <a:avLst/>
              <a:gdLst>
                <a:gd name="T0" fmla="*/ 115 w 344"/>
                <a:gd name="T1" fmla="*/ 114 h 343"/>
                <a:gd name="T2" fmla="*/ 115 w 344"/>
                <a:gd name="T3" fmla="*/ 229 h 343"/>
                <a:gd name="T4" fmla="*/ 230 w 344"/>
                <a:gd name="T5" fmla="*/ 229 h 343"/>
                <a:gd name="T6" fmla="*/ 230 w 344"/>
                <a:gd name="T7" fmla="*/ 114 h 343"/>
                <a:gd name="T8" fmla="*/ 115 w 344"/>
                <a:gd name="T9" fmla="*/ 114 h 343"/>
                <a:gd name="T10" fmla="*/ 115 w 344"/>
                <a:gd name="T11" fmla="*/ 0 h 343"/>
                <a:gd name="T12" fmla="*/ 230 w 344"/>
                <a:gd name="T13" fmla="*/ 0 h 343"/>
                <a:gd name="T14" fmla="*/ 256 w 344"/>
                <a:gd name="T15" fmla="*/ 3 h 343"/>
                <a:gd name="T16" fmla="*/ 280 w 344"/>
                <a:gd name="T17" fmla="*/ 11 h 343"/>
                <a:gd name="T18" fmla="*/ 302 w 344"/>
                <a:gd name="T19" fmla="*/ 25 h 343"/>
                <a:gd name="T20" fmla="*/ 319 w 344"/>
                <a:gd name="T21" fmla="*/ 42 h 343"/>
                <a:gd name="T22" fmla="*/ 333 w 344"/>
                <a:gd name="T23" fmla="*/ 63 h 343"/>
                <a:gd name="T24" fmla="*/ 341 w 344"/>
                <a:gd name="T25" fmla="*/ 88 h 343"/>
                <a:gd name="T26" fmla="*/ 344 w 344"/>
                <a:gd name="T27" fmla="*/ 114 h 343"/>
                <a:gd name="T28" fmla="*/ 344 w 344"/>
                <a:gd name="T29" fmla="*/ 229 h 343"/>
                <a:gd name="T30" fmla="*/ 341 w 344"/>
                <a:gd name="T31" fmla="*/ 255 h 343"/>
                <a:gd name="T32" fmla="*/ 333 w 344"/>
                <a:gd name="T33" fmla="*/ 279 h 343"/>
                <a:gd name="T34" fmla="*/ 319 w 344"/>
                <a:gd name="T35" fmla="*/ 299 h 343"/>
                <a:gd name="T36" fmla="*/ 302 w 344"/>
                <a:gd name="T37" fmla="*/ 317 h 343"/>
                <a:gd name="T38" fmla="*/ 280 w 344"/>
                <a:gd name="T39" fmla="*/ 331 h 343"/>
                <a:gd name="T40" fmla="*/ 256 w 344"/>
                <a:gd name="T41" fmla="*/ 340 h 343"/>
                <a:gd name="T42" fmla="*/ 230 w 344"/>
                <a:gd name="T43" fmla="*/ 343 h 343"/>
                <a:gd name="T44" fmla="*/ 115 w 344"/>
                <a:gd name="T45" fmla="*/ 343 h 343"/>
                <a:gd name="T46" fmla="*/ 89 w 344"/>
                <a:gd name="T47" fmla="*/ 340 h 343"/>
                <a:gd name="T48" fmla="*/ 65 w 344"/>
                <a:gd name="T49" fmla="*/ 331 h 343"/>
                <a:gd name="T50" fmla="*/ 43 w 344"/>
                <a:gd name="T51" fmla="*/ 317 h 343"/>
                <a:gd name="T52" fmla="*/ 25 w 344"/>
                <a:gd name="T53" fmla="*/ 299 h 343"/>
                <a:gd name="T54" fmla="*/ 12 w 344"/>
                <a:gd name="T55" fmla="*/ 279 h 343"/>
                <a:gd name="T56" fmla="*/ 3 w 344"/>
                <a:gd name="T57" fmla="*/ 255 h 343"/>
                <a:gd name="T58" fmla="*/ 0 w 344"/>
                <a:gd name="T59" fmla="*/ 229 h 343"/>
                <a:gd name="T60" fmla="*/ 0 w 344"/>
                <a:gd name="T61" fmla="*/ 114 h 343"/>
                <a:gd name="T62" fmla="*/ 3 w 344"/>
                <a:gd name="T63" fmla="*/ 88 h 343"/>
                <a:gd name="T64" fmla="*/ 12 w 344"/>
                <a:gd name="T65" fmla="*/ 63 h 343"/>
                <a:gd name="T66" fmla="*/ 25 w 344"/>
                <a:gd name="T67" fmla="*/ 42 h 343"/>
                <a:gd name="T68" fmla="*/ 43 w 344"/>
                <a:gd name="T69" fmla="*/ 25 h 343"/>
                <a:gd name="T70" fmla="*/ 65 w 344"/>
                <a:gd name="T71" fmla="*/ 11 h 343"/>
                <a:gd name="T72" fmla="*/ 89 w 344"/>
                <a:gd name="T73" fmla="*/ 3 h 343"/>
                <a:gd name="T74" fmla="*/ 115 w 344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3">
                  <a:moveTo>
                    <a:pt x="115" y="114"/>
                  </a:moveTo>
                  <a:lnTo>
                    <a:pt x="115" y="229"/>
                  </a:lnTo>
                  <a:lnTo>
                    <a:pt x="230" y="229"/>
                  </a:lnTo>
                  <a:lnTo>
                    <a:pt x="230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230" y="0"/>
                  </a:lnTo>
                  <a:lnTo>
                    <a:pt x="256" y="3"/>
                  </a:lnTo>
                  <a:lnTo>
                    <a:pt x="280" y="11"/>
                  </a:lnTo>
                  <a:lnTo>
                    <a:pt x="302" y="25"/>
                  </a:lnTo>
                  <a:lnTo>
                    <a:pt x="319" y="42"/>
                  </a:lnTo>
                  <a:lnTo>
                    <a:pt x="333" y="63"/>
                  </a:lnTo>
                  <a:lnTo>
                    <a:pt x="341" y="88"/>
                  </a:lnTo>
                  <a:lnTo>
                    <a:pt x="344" y="114"/>
                  </a:lnTo>
                  <a:lnTo>
                    <a:pt x="344" y="229"/>
                  </a:lnTo>
                  <a:lnTo>
                    <a:pt x="341" y="255"/>
                  </a:lnTo>
                  <a:lnTo>
                    <a:pt x="333" y="279"/>
                  </a:lnTo>
                  <a:lnTo>
                    <a:pt x="319" y="299"/>
                  </a:lnTo>
                  <a:lnTo>
                    <a:pt x="302" y="317"/>
                  </a:lnTo>
                  <a:lnTo>
                    <a:pt x="280" y="331"/>
                  </a:lnTo>
                  <a:lnTo>
                    <a:pt x="256" y="340"/>
                  </a:lnTo>
                  <a:lnTo>
                    <a:pt x="230" y="343"/>
                  </a:lnTo>
                  <a:lnTo>
                    <a:pt x="115" y="343"/>
                  </a:lnTo>
                  <a:lnTo>
                    <a:pt x="89" y="340"/>
                  </a:lnTo>
                  <a:lnTo>
                    <a:pt x="65" y="331"/>
                  </a:lnTo>
                  <a:lnTo>
                    <a:pt x="43" y="317"/>
                  </a:lnTo>
                  <a:lnTo>
                    <a:pt x="25" y="299"/>
                  </a:lnTo>
                  <a:lnTo>
                    <a:pt x="12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3" name="Freeform 202"/>
            <p:cNvSpPr>
              <a:spLocks noEditPoints="1"/>
            </p:cNvSpPr>
            <p:nvPr/>
          </p:nvSpPr>
          <p:spPr bwMode="auto">
            <a:xfrm>
              <a:off x="2994026" y="2039938"/>
              <a:ext cx="53975" cy="53975"/>
            </a:xfrm>
            <a:custGeom>
              <a:avLst/>
              <a:gdLst>
                <a:gd name="T0" fmla="*/ 115 w 344"/>
                <a:gd name="T1" fmla="*/ 115 h 343"/>
                <a:gd name="T2" fmla="*/ 115 w 344"/>
                <a:gd name="T3" fmla="*/ 229 h 343"/>
                <a:gd name="T4" fmla="*/ 230 w 344"/>
                <a:gd name="T5" fmla="*/ 229 h 343"/>
                <a:gd name="T6" fmla="*/ 230 w 344"/>
                <a:gd name="T7" fmla="*/ 115 h 343"/>
                <a:gd name="T8" fmla="*/ 115 w 344"/>
                <a:gd name="T9" fmla="*/ 115 h 343"/>
                <a:gd name="T10" fmla="*/ 115 w 344"/>
                <a:gd name="T11" fmla="*/ 0 h 343"/>
                <a:gd name="T12" fmla="*/ 230 w 344"/>
                <a:gd name="T13" fmla="*/ 0 h 343"/>
                <a:gd name="T14" fmla="*/ 256 w 344"/>
                <a:gd name="T15" fmla="*/ 3 h 343"/>
                <a:gd name="T16" fmla="*/ 280 w 344"/>
                <a:gd name="T17" fmla="*/ 12 h 343"/>
                <a:gd name="T18" fmla="*/ 302 w 344"/>
                <a:gd name="T19" fmla="*/ 25 h 343"/>
                <a:gd name="T20" fmla="*/ 319 w 344"/>
                <a:gd name="T21" fmla="*/ 43 h 343"/>
                <a:gd name="T22" fmla="*/ 333 w 344"/>
                <a:gd name="T23" fmla="*/ 64 h 343"/>
                <a:gd name="T24" fmla="*/ 341 w 344"/>
                <a:gd name="T25" fmla="*/ 89 h 343"/>
                <a:gd name="T26" fmla="*/ 344 w 344"/>
                <a:gd name="T27" fmla="*/ 115 h 343"/>
                <a:gd name="T28" fmla="*/ 344 w 344"/>
                <a:gd name="T29" fmla="*/ 229 h 343"/>
                <a:gd name="T30" fmla="*/ 341 w 344"/>
                <a:gd name="T31" fmla="*/ 255 h 343"/>
                <a:gd name="T32" fmla="*/ 333 w 344"/>
                <a:gd name="T33" fmla="*/ 279 h 343"/>
                <a:gd name="T34" fmla="*/ 319 w 344"/>
                <a:gd name="T35" fmla="*/ 300 h 343"/>
                <a:gd name="T36" fmla="*/ 302 w 344"/>
                <a:gd name="T37" fmla="*/ 317 h 343"/>
                <a:gd name="T38" fmla="*/ 280 w 344"/>
                <a:gd name="T39" fmla="*/ 331 h 343"/>
                <a:gd name="T40" fmla="*/ 256 w 344"/>
                <a:gd name="T41" fmla="*/ 340 h 343"/>
                <a:gd name="T42" fmla="*/ 230 w 344"/>
                <a:gd name="T43" fmla="*/ 343 h 343"/>
                <a:gd name="T44" fmla="*/ 115 w 344"/>
                <a:gd name="T45" fmla="*/ 343 h 343"/>
                <a:gd name="T46" fmla="*/ 89 w 344"/>
                <a:gd name="T47" fmla="*/ 340 h 343"/>
                <a:gd name="T48" fmla="*/ 65 w 344"/>
                <a:gd name="T49" fmla="*/ 331 h 343"/>
                <a:gd name="T50" fmla="*/ 43 w 344"/>
                <a:gd name="T51" fmla="*/ 317 h 343"/>
                <a:gd name="T52" fmla="*/ 25 w 344"/>
                <a:gd name="T53" fmla="*/ 300 h 343"/>
                <a:gd name="T54" fmla="*/ 12 w 344"/>
                <a:gd name="T55" fmla="*/ 279 h 343"/>
                <a:gd name="T56" fmla="*/ 3 w 344"/>
                <a:gd name="T57" fmla="*/ 255 h 343"/>
                <a:gd name="T58" fmla="*/ 0 w 344"/>
                <a:gd name="T59" fmla="*/ 229 h 343"/>
                <a:gd name="T60" fmla="*/ 0 w 344"/>
                <a:gd name="T61" fmla="*/ 115 h 343"/>
                <a:gd name="T62" fmla="*/ 3 w 344"/>
                <a:gd name="T63" fmla="*/ 89 h 343"/>
                <a:gd name="T64" fmla="*/ 12 w 344"/>
                <a:gd name="T65" fmla="*/ 64 h 343"/>
                <a:gd name="T66" fmla="*/ 25 w 344"/>
                <a:gd name="T67" fmla="*/ 43 h 343"/>
                <a:gd name="T68" fmla="*/ 43 w 344"/>
                <a:gd name="T69" fmla="*/ 25 h 343"/>
                <a:gd name="T70" fmla="*/ 65 w 344"/>
                <a:gd name="T71" fmla="*/ 12 h 343"/>
                <a:gd name="T72" fmla="*/ 89 w 344"/>
                <a:gd name="T73" fmla="*/ 3 h 343"/>
                <a:gd name="T74" fmla="*/ 115 w 344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3">
                  <a:moveTo>
                    <a:pt x="115" y="115"/>
                  </a:moveTo>
                  <a:lnTo>
                    <a:pt x="115" y="229"/>
                  </a:lnTo>
                  <a:lnTo>
                    <a:pt x="230" y="229"/>
                  </a:lnTo>
                  <a:lnTo>
                    <a:pt x="230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230" y="0"/>
                  </a:lnTo>
                  <a:lnTo>
                    <a:pt x="256" y="3"/>
                  </a:lnTo>
                  <a:lnTo>
                    <a:pt x="280" y="12"/>
                  </a:lnTo>
                  <a:lnTo>
                    <a:pt x="302" y="25"/>
                  </a:lnTo>
                  <a:lnTo>
                    <a:pt x="319" y="43"/>
                  </a:lnTo>
                  <a:lnTo>
                    <a:pt x="333" y="64"/>
                  </a:lnTo>
                  <a:lnTo>
                    <a:pt x="341" y="89"/>
                  </a:lnTo>
                  <a:lnTo>
                    <a:pt x="344" y="115"/>
                  </a:lnTo>
                  <a:lnTo>
                    <a:pt x="344" y="229"/>
                  </a:lnTo>
                  <a:lnTo>
                    <a:pt x="341" y="255"/>
                  </a:lnTo>
                  <a:lnTo>
                    <a:pt x="333" y="279"/>
                  </a:lnTo>
                  <a:lnTo>
                    <a:pt x="319" y="300"/>
                  </a:lnTo>
                  <a:lnTo>
                    <a:pt x="302" y="317"/>
                  </a:lnTo>
                  <a:lnTo>
                    <a:pt x="280" y="331"/>
                  </a:lnTo>
                  <a:lnTo>
                    <a:pt x="256" y="340"/>
                  </a:lnTo>
                  <a:lnTo>
                    <a:pt x="230" y="343"/>
                  </a:lnTo>
                  <a:lnTo>
                    <a:pt x="115" y="343"/>
                  </a:lnTo>
                  <a:lnTo>
                    <a:pt x="89" y="340"/>
                  </a:lnTo>
                  <a:lnTo>
                    <a:pt x="65" y="331"/>
                  </a:lnTo>
                  <a:lnTo>
                    <a:pt x="43" y="317"/>
                  </a:lnTo>
                  <a:lnTo>
                    <a:pt x="25" y="300"/>
                  </a:lnTo>
                  <a:lnTo>
                    <a:pt x="12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0" name="Group 1619"/>
          <p:cNvGrpSpPr/>
          <p:nvPr/>
        </p:nvGrpSpPr>
        <p:grpSpPr>
          <a:xfrm>
            <a:off x="1613363" y="1979783"/>
            <a:ext cx="536575" cy="428625"/>
            <a:chOff x="1612900" y="1979613"/>
            <a:chExt cx="536575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6" name="Freeform 207"/>
            <p:cNvSpPr>
              <a:spLocks noEditPoints="1"/>
            </p:cNvSpPr>
            <p:nvPr/>
          </p:nvSpPr>
          <p:spPr bwMode="auto">
            <a:xfrm>
              <a:off x="1649413" y="1979613"/>
              <a:ext cx="401638" cy="107950"/>
            </a:xfrm>
            <a:custGeom>
              <a:avLst/>
              <a:gdLst>
                <a:gd name="T0" fmla="*/ 200 w 2533"/>
                <a:gd name="T1" fmla="*/ 116 h 676"/>
                <a:gd name="T2" fmla="*/ 155 w 2533"/>
                <a:gd name="T3" fmla="*/ 138 h 676"/>
                <a:gd name="T4" fmla="*/ 124 w 2533"/>
                <a:gd name="T5" fmla="*/ 176 h 676"/>
                <a:gd name="T6" fmla="*/ 113 w 2533"/>
                <a:gd name="T7" fmla="*/ 225 h 676"/>
                <a:gd name="T8" fmla="*/ 2414 w 2533"/>
                <a:gd name="T9" fmla="*/ 563 h 676"/>
                <a:gd name="T10" fmla="*/ 2387 w 2533"/>
                <a:gd name="T11" fmla="*/ 511 h 676"/>
                <a:gd name="T12" fmla="*/ 2343 w 2533"/>
                <a:gd name="T13" fmla="*/ 474 h 676"/>
                <a:gd name="T14" fmla="*/ 2287 w 2533"/>
                <a:gd name="T15" fmla="*/ 453 h 676"/>
                <a:gd name="T16" fmla="*/ 1520 w 2533"/>
                <a:gd name="T17" fmla="*/ 450 h 676"/>
                <a:gd name="T18" fmla="*/ 1496 w 2533"/>
                <a:gd name="T19" fmla="*/ 445 h 676"/>
                <a:gd name="T20" fmla="*/ 1475 w 2533"/>
                <a:gd name="T21" fmla="*/ 428 h 676"/>
                <a:gd name="T22" fmla="*/ 226 w 2533"/>
                <a:gd name="T23" fmla="*/ 113 h 676"/>
                <a:gd name="T24" fmla="*/ 1239 w 2533"/>
                <a:gd name="T25" fmla="*/ 0 h 676"/>
                <a:gd name="T26" fmla="*/ 1263 w 2533"/>
                <a:gd name="T27" fmla="*/ 5 h 676"/>
                <a:gd name="T28" fmla="*/ 1284 w 2533"/>
                <a:gd name="T29" fmla="*/ 23 h 676"/>
                <a:gd name="T30" fmla="*/ 2252 w 2533"/>
                <a:gd name="T31" fmla="*/ 338 h 676"/>
                <a:gd name="T32" fmla="*/ 2334 w 2533"/>
                <a:gd name="T33" fmla="*/ 350 h 676"/>
                <a:gd name="T34" fmla="*/ 2406 w 2533"/>
                <a:gd name="T35" fmla="*/ 383 h 676"/>
                <a:gd name="T36" fmla="*/ 2465 w 2533"/>
                <a:gd name="T37" fmla="*/ 434 h 676"/>
                <a:gd name="T38" fmla="*/ 2508 w 2533"/>
                <a:gd name="T39" fmla="*/ 499 h 676"/>
                <a:gd name="T40" fmla="*/ 2530 w 2533"/>
                <a:gd name="T41" fmla="*/ 577 h 676"/>
                <a:gd name="T42" fmla="*/ 2530 w 2533"/>
                <a:gd name="T43" fmla="*/ 638 h 676"/>
                <a:gd name="T44" fmla="*/ 2512 w 2533"/>
                <a:gd name="T45" fmla="*/ 665 h 676"/>
                <a:gd name="T46" fmla="*/ 2477 w 2533"/>
                <a:gd name="T47" fmla="*/ 676 h 676"/>
                <a:gd name="T48" fmla="*/ 37 w 2533"/>
                <a:gd name="T49" fmla="*/ 672 h 676"/>
                <a:gd name="T50" fmla="*/ 11 w 2533"/>
                <a:gd name="T51" fmla="*/ 654 h 676"/>
                <a:gd name="T52" fmla="*/ 0 w 2533"/>
                <a:gd name="T53" fmla="*/ 619 h 676"/>
                <a:gd name="T54" fmla="*/ 3 w 2533"/>
                <a:gd name="T55" fmla="*/ 189 h 676"/>
                <a:gd name="T56" fmla="*/ 25 w 2533"/>
                <a:gd name="T57" fmla="*/ 122 h 676"/>
                <a:gd name="T58" fmla="*/ 66 w 2533"/>
                <a:gd name="T59" fmla="*/ 67 h 676"/>
                <a:gd name="T60" fmla="*/ 122 w 2533"/>
                <a:gd name="T61" fmla="*/ 26 h 676"/>
                <a:gd name="T62" fmla="*/ 189 w 2533"/>
                <a:gd name="T63" fmla="*/ 3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3" h="676">
                  <a:moveTo>
                    <a:pt x="226" y="113"/>
                  </a:moveTo>
                  <a:lnTo>
                    <a:pt x="200" y="116"/>
                  </a:lnTo>
                  <a:lnTo>
                    <a:pt x="175" y="125"/>
                  </a:lnTo>
                  <a:lnTo>
                    <a:pt x="155" y="138"/>
                  </a:lnTo>
                  <a:lnTo>
                    <a:pt x="138" y="156"/>
                  </a:lnTo>
                  <a:lnTo>
                    <a:pt x="124" y="176"/>
                  </a:lnTo>
                  <a:lnTo>
                    <a:pt x="116" y="200"/>
                  </a:lnTo>
                  <a:lnTo>
                    <a:pt x="113" y="225"/>
                  </a:lnTo>
                  <a:lnTo>
                    <a:pt x="113" y="563"/>
                  </a:lnTo>
                  <a:lnTo>
                    <a:pt x="2414" y="563"/>
                  </a:lnTo>
                  <a:lnTo>
                    <a:pt x="2403" y="535"/>
                  </a:lnTo>
                  <a:lnTo>
                    <a:pt x="2387" y="511"/>
                  </a:lnTo>
                  <a:lnTo>
                    <a:pt x="2366" y="490"/>
                  </a:lnTo>
                  <a:lnTo>
                    <a:pt x="2343" y="474"/>
                  </a:lnTo>
                  <a:lnTo>
                    <a:pt x="2317" y="461"/>
                  </a:lnTo>
                  <a:lnTo>
                    <a:pt x="2287" y="453"/>
                  </a:lnTo>
                  <a:lnTo>
                    <a:pt x="2258" y="450"/>
                  </a:lnTo>
                  <a:lnTo>
                    <a:pt x="1520" y="450"/>
                  </a:lnTo>
                  <a:lnTo>
                    <a:pt x="1507" y="449"/>
                  </a:lnTo>
                  <a:lnTo>
                    <a:pt x="1496" y="445"/>
                  </a:lnTo>
                  <a:lnTo>
                    <a:pt x="1484" y="438"/>
                  </a:lnTo>
                  <a:lnTo>
                    <a:pt x="1475" y="428"/>
                  </a:lnTo>
                  <a:lnTo>
                    <a:pt x="1210" y="113"/>
                  </a:lnTo>
                  <a:lnTo>
                    <a:pt x="226" y="113"/>
                  </a:lnTo>
                  <a:close/>
                  <a:moveTo>
                    <a:pt x="226" y="0"/>
                  </a:moveTo>
                  <a:lnTo>
                    <a:pt x="1239" y="0"/>
                  </a:lnTo>
                  <a:lnTo>
                    <a:pt x="1251" y="2"/>
                  </a:lnTo>
                  <a:lnTo>
                    <a:pt x="1263" y="5"/>
                  </a:lnTo>
                  <a:lnTo>
                    <a:pt x="1274" y="12"/>
                  </a:lnTo>
                  <a:lnTo>
                    <a:pt x="1284" y="23"/>
                  </a:lnTo>
                  <a:lnTo>
                    <a:pt x="1548" y="338"/>
                  </a:lnTo>
                  <a:lnTo>
                    <a:pt x="2252" y="338"/>
                  </a:lnTo>
                  <a:lnTo>
                    <a:pt x="2294" y="341"/>
                  </a:lnTo>
                  <a:lnTo>
                    <a:pt x="2334" y="350"/>
                  </a:lnTo>
                  <a:lnTo>
                    <a:pt x="2371" y="363"/>
                  </a:lnTo>
                  <a:lnTo>
                    <a:pt x="2406" y="383"/>
                  </a:lnTo>
                  <a:lnTo>
                    <a:pt x="2437" y="406"/>
                  </a:lnTo>
                  <a:lnTo>
                    <a:pt x="2465" y="434"/>
                  </a:lnTo>
                  <a:lnTo>
                    <a:pt x="2488" y="465"/>
                  </a:lnTo>
                  <a:lnTo>
                    <a:pt x="2508" y="499"/>
                  </a:lnTo>
                  <a:lnTo>
                    <a:pt x="2521" y="537"/>
                  </a:lnTo>
                  <a:lnTo>
                    <a:pt x="2530" y="577"/>
                  </a:lnTo>
                  <a:lnTo>
                    <a:pt x="2533" y="619"/>
                  </a:lnTo>
                  <a:lnTo>
                    <a:pt x="2530" y="638"/>
                  </a:lnTo>
                  <a:lnTo>
                    <a:pt x="2523" y="654"/>
                  </a:lnTo>
                  <a:lnTo>
                    <a:pt x="2512" y="665"/>
                  </a:lnTo>
                  <a:lnTo>
                    <a:pt x="2495" y="672"/>
                  </a:lnTo>
                  <a:lnTo>
                    <a:pt x="2477" y="676"/>
                  </a:lnTo>
                  <a:lnTo>
                    <a:pt x="57" y="676"/>
                  </a:lnTo>
                  <a:lnTo>
                    <a:pt x="37" y="672"/>
                  </a:lnTo>
                  <a:lnTo>
                    <a:pt x="22" y="665"/>
                  </a:lnTo>
                  <a:lnTo>
                    <a:pt x="11" y="654"/>
                  </a:lnTo>
                  <a:lnTo>
                    <a:pt x="2" y="638"/>
                  </a:lnTo>
                  <a:lnTo>
                    <a:pt x="0" y="619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2" y="155"/>
                  </a:lnTo>
                  <a:lnTo>
                    <a:pt x="25" y="122"/>
                  </a:lnTo>
                  <a:lnTo>
                    <a:pt x="43" y="93"/>
                  </a:lnTo>
                  <a:lnTo>
                    <a:pt x="66" y="67"/>
                  </a:lnTo>
                  <a:lnTo>
                    <a:pt x="93" y="44"/>
                  </a:lnTo>
                  <a:lnTo>
                    <a:pt x="122" y="26"/>
                  </a:lnTo>
                  <a:lnTo>
                    <a:pt x="154" y="12"/>
                  </a:lnTo>
                  <a:lnTo>
                    <a:pt x="189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7" name="Freeform 208"/>
            <p:cNvSpPr>
              <a:spLocks noEditPoints="1"/>
            </p:cNvSpPr>
            <p:nvPr/>
          </p:nvSpPr>
          <p:spPr bwMode="auto">
            <a:xfrm>
              <a:off x="1612900" y="2068513"/>
              <a:ext cx="492125" cy="339725"/>
            </a:xfrm>
            <a:custGeom>
              <a:avLst/>
              <a:gdLst>
                <a:gd name="T0" fmla="*/ 200 w 3096"/>
                <a:gd name="T1" fmla="*/ 116 h 2137"/>
                <a:gd name="T2" fmla="*/ 155 w 3096"/>
                <a:gd name="T3" fmla="*/ 137 h 2137"/>
                <a:gd name="T4" fmla="*/ 124 w 3096"/>
                <a:gd name="T5" fmla="*/ 176 h 2137"/>
                <a:gd name="T6" fmla="*/ 113 w 3096"/>
                <a:gd name="T7" fmla="*/ 225 h 2137"/>
                <a:gd name="T8" fmla="*/ 116 w 3096"/>
                <a:gd name="T9" fmla="*/ 1938 h 2137"/>
                <a:gd name="T10" fmla="*/ 137 w 3096"/>
                <a:gd name="T11" fmla="*/ 1982 h 2137"/>
                <a:gd name="T12" fmla="*/ 176 w 3096"/>
                <a:gd name="T13" fmla="*/ 2013 h 2137"/>
                <a:gd name="T14" fmla="*/ 225 w 3096"/>
                <a:gd name="T15" fmla="*/ 2024 h 2137"/>
                <a:gd name="T16" fmla="*/ 2897 w 3096"/>
                <a:gd name="T17" fmla="*/ 2022 h 2137"/>
                <a:gd name="T18" fmla="*/ 2941 w 3096"/>
                <a:gd name="T19" fmla="*/ 2000 h 2137"/>
                <a:gd name="T20" fmla="*/ 2972 w 3096"/>
                <a:gd name="T21" fmla="*/ 1962 h 2137"/>
                <a:gd name="T22" fmla="*/ 2984 w 3096"/>
                <a:gd name="T23" fmla="*/ 1913 h 2137"/>
                <a:gd name="T24" fmla="*/ 2981 w 3096"/>
                <a:gd name="T25" fmla="*/ 200 h 2137"/>
                <a:gd name="T26" fmla="*/ 2958 w 3096"/>
                <a:gd name="T27" fmla="*/ 154 h 2137"/>
                <a:gd name="T28" fmla="*/ 2920 w 3096"/>
                <a:gd name="T29" fmla="*/ 124 h 2137"/>
                <a:gd name="T30" fmla="*/ 2871 w 3096"/>
                <a:gd name="T31" fmla="*/ 113 h 2137"/>
                <a:gd name="T32" fmla="*/ 225 w 3096"/>
                <a:gd name="T33" fmla="*/ 0 h 2137"/>
                <a:gd name="T34" fmla="*/ 2907 w 3096"/>
                <a:gd name="T35" fmla="*/ 3 h 2137"/>
                <a:gd name="T36" fmla="*/ 2974 w 3096"/>
                <a:gd name="T37" fmla="*/ 26 h 2137"/>
                <a:gd name="T38" fmla="*/ 3030 w 3096"/>
                <a:gd name="T39" fmla="*/ 66 h 2137"/>
                <a:gd name="T40" fmla="*/ 3071 w 3096"/>
                <a:gd name="T41" fmla="*/ 122 h 2137"/>
                <a:gd name="T42" fmla="*/ 3093 w 3096"/>
                <a:gd name="T43" fmla="*/ 188 h 2137"/>
                <a:gd name="T44" fmla="*/ 3096 w 3096"/>
                <a:gd name="T45" fmla="*/ 1913 h 2137"/>
                <a:gd name="T46" fmla="*/ 3084 w 3096"/>
                <a:gd name="T47" fmla="*/ 1983 h 2137"/>
                <a:gd name="T48" fmla="*/ 3052 w 3096"/>
                <a:gd name="T49" fmla="*/ 2045 h 2137"/>
                <a:gd name="T50" fmla="*/ 3003 w 3096"/>
                <a:gd name="T51" fmla="*/ 2094 h 2137"/>
                <a:gd name="T52" fmla="*/ 2942 w 3096"/>
                <a:gd name="T53" fmla="*/ 2126 h 2137"/>
                <a:gd name="T54" fmla="*/ 2871 w 3096"/>
                <a:gd name="T55" fmla="*/ 2137 h 2137"/>
                <a:gd name="T56" fmla="*/ 188 w 3096"/>
                <a:gd name="T57" fmla="*/ 2134 h 2137"/>
                <a:gd name="T58" fmla="*/ 122 w 3096"/>
                <a:gd name="T59" fmla="*/ 2112 h 2137"/>
                <a:gd name="T60" fmla="*/ 67 w 3096"/>
                <a:gd name="T61" fmla="*/ 2071 h 2137"/>
                <a:gd name="T62" fmla="*/ 26 w 3096"/>
                <a:gd name="T63" fmla="*/ 2015 h 2137"/>
                <a:gd name="T64" fmla="*/ 3 w 3096"/>
                <a:gd name="T65" fmla="*/ 1949 h 2137"/>
                <a:gd name="T66" fmla="*/ 0 w 3096"/>
                <a:gd name="T67" fmla="*/ 225 h 2137"/>
                <a:gd name="T68" fmla="*/ 11 w 3096"/>
                <a:gd name="T69" fmla="*/ 154 h 2137"/>
                <a:gd name="T70" fmla="*/ 44 w 3096"/>
                <a:gd name="T71" fmla="*/ 92 h 2137"/>
                <a:gd name="T72" fmla="*/ 92 w 3096"/>
                <a:gd name="T73" fmla="*/ 44 h 2137"/>
                <a:gd name="T74" fmla="*/ 155 w 3096"/>
                <a:gd name="T75" fmla="*/ 11 h 2137"/>
                <a:gd name="T76" fmla="*/ 225 w 3096"/>
                <a:gd name="T77" fmla="*/ 0 h 2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6" h="2137">
                  <a:moveTo>
                    <a:pt x="225" y="113"/>
                  </a:moveTo>
                  <a:lnTo>
                    <a:pt x="200" y="116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4"/>
                  </a:lnTo>
                  <a:lnTo>
                    <a:pt x="124" y="176"/>
                  </a:lnTo>
                  <a:lnTo>
                    <a:pt x="116" y="200"/>
                  </a:lnTo>
                  <a:lnTo>
                    <a:pt x="113" y="225"/>
                  </a:lnTo>
                  <a:lnTo>
                    <a:pt x="113" y="1913"/>
                  </a:lnTo>
                  <a:lnTo>
                    <a:pt x="116" y="1938"/>
                  </a:lnTo>
                  <a:lnTo>
                    <a:pt x="124" y="1962"/>
                  </a:lnTo>
                  <a:lnTo>
                    <a:pt x="137" y="1982"/>
                  </a:lnTo>
                  <a:lnTo>
                    <a:pt x="155" y="2000"/>
                  </a:lnTo>
                  <a:lnTo>
                    <a:pt x="176" y="2013"/>
                  </a:lnTo>
                  <a:lnTo>
                    <a:pt x="200" y="2022"/>
                  </a:lnTo>
                  <a:lnTo>
                    <a:pt x="225" y="2024"/>
                  </a:lnTo>
                  <a:lnTo>
                    <a:pt x="2871" y="2024"/>
                  </a:lnTo>
                  <a:lnTo>
                    <a:pt x="2897" y="2022"/>
                  </a:lnTo>
                  <a:lnTo>
                    <a:pt x="2920" y="2013"/>
                  </a:lnTo>
                  <a:lnTo>
                    <a:pt x="2941" y="2000"/>
                  </a:lnTo>
                  <a:lnTo>
                    <a:pt x="2958" y="1982"/>
                  </a:lnTo>
                  <a:lnTo>
                    <a:pt x="2972" y="1962"/>
                  </a:lnTo>
                  <a:lnTo>
                    <a:pt x="2981" y="1938"/>
                  </a:lnTo>
                  <a:lnTo>
                    <a:pt x="2984" y="1913"/>
                  </a:lnTo>
                  <a:lnTo>
                    <a:pt x="2984" y="225"/>
                  </a:lnTo>
                  <a:lnTo>
                    <a:pt x="2981" y="200"/>
                  </a:lnTo>
                  <a:lnTo>
                    <a:pt x="2972" y="176"/>
                  </a:lnTo>
                  <a:lnTo>
                    <a:pt x="2958" y="154"/>
                  </a:lnTo>
                  <a:lnTo>
                    <a:pt x="2941" y="137"/>
                  </a:lnTo>
                  <a:lnTo>
                    <a:pt x="2920" y="124"/>
                  </a:lnTo>
                  <a:lnTo>
                    <a:pt x="2897" y="116"/>
                  </a:lnTo>
                  <a:lnTo>
                    <a:pt x="2871" y="113"/>
                  </a:lnTo>
                  <a:lnTo>
                    <a:pt x="225" y="113"/>
                  </a:lnTo>
                  <a:close/>
                  <a:moveTo>
                    <a:pt x="225" y="0"/>
                  </a:moveTo>
                  <a:lnTo>
                    <a:pt x="2871" y="0"/>
                  </a:lnTo>
                  <a:lnTo>
                    <a:pt x="2907" y="3"/>
                  </a:lnTo>
                  <a:lnTo>
                    <a:pt x="2942" y="11"/>
                  </a:lnTo>
                  <a:lnTo>
                    <a:pt x="2974" y="26"/>
                  </a:lnTo>
                  <a:lnTo>
                    <a:pt x="3003" y="44"/>
                  </a:lnTo>
                  <a:lnTo>
                    <a:pt x="3030" y="66"/>
                  </a:lnTo>
                  <a:lnTo>
                    <a:pt x="3052" y="92"/>
                  </a:lnTo>
                  <a:lnTo>
                    <a:pt x="3071" y="122"/>
                  </a:lnTo>
                  <a:lnTo>
                    <a:pt x="3084" y="154"/>
                  </a:lnTo>
                  <a:lnTo>
                    <a:pt x="3093" y="188"/>
                  </a:lnTo>
                  <a:lnTo>
                    <a:pt x="3096" y="225"/>
                  </a:lnTo>
                  <a:lnTo>
                    <a:pt x="3096" y="1913"/>
                  </a:lnTo>
                  <a:lnTo>
                    <a:pt x="3093" y="1949"/>
                  </a:lnTo>
                  <a:lnTo>
                    <a:pt x="3084" y="1983"/>
                  </a:lnTo>
                  <a:lnTo>
                    <a:pt x="3071" y="2015"/>
                  </a:lnTo>
                  <a:lnTo>
                    <a:pt x="3052" y="2045"/>
                  </a:lnTo>
                  <a:lnTo>
                    <a:pt x="3030" y="2071"/>
                  </a:lnTo>
                  <a:lnTo>
                    <a:pt x="3003" y="2094"/>
                  </a:lnTo>
                  <a:lnTo>
                    <a:pt x="2974" y="2112"/>
                  </a:lnTo>
                  <a:lnTo>
                    <a:pt x="2942" y="2126"/>
                  </a:lnTo>
                  <a:lnTo>
                    <a:pt x="2907" y="2134"/>
                  </a:lnTo>
                  <a:lnTo>
                    <a:pt x="2871" y="2137"/>
                  </a:lnTo>
                  <a:lnTo>
                    <a:pt x="225" y="2137"/>
                  </a:lnTo>
                  <a:lnTo>
                    <a:pt x="188" y="2134"/>
                  </a:lnTo>
                  <a:lnTo>
                    <a:pt x="155" y="2126"/>
                  </a:lnTo>
                  <a:lnTo>
                    <a:pt x="122" y="2112"/>
                  </a:lnTo>
                  <a:lnTo>
                    <a:pt x="92" y="2094"/>
                  </a:lnTo>
                  <a:lnTo>
                    <a:pt x="67" y="2071"/>
                  </a:lnTo>
                  <a:lnTo>
                    <a:pt x="44" y="2045"/>
                  </a:lnTo>
                  <a:lnTo>
                    <a:pt x="26" y="2015"/>
                  </a:lnTo>
                  <a:lnTo>
                    <a:pt x="11" y="1983"/>
                  </a:lnTo>
                  <a:lnTo>
                    <a:pt x="3" y="1949"/>
                  </a:lnTo>
                  <a:lnTo>
                    <a:pt x="0" y="1913"/>
                  </a:lnTo>
                  <a:lnTo>
                    <a:pt x="0" y="225"/>
                  </a:lnTo>
                  <a:lnTo>
                    <a:pt x="3" y="188"/>
                  </a:lnTo>
                  <a:lnTo>
                    <a:pt x="11" y="154"/>
                  </a:lnTo>
                  <a:lnTo>
                    <a:pt x="26" y="122"/>
                  </a:lnTo>
                  <a:lnTo>
                    <a:pt x="44" y="92"/>
                  </a:lnTo>
                  <a:lnTo>
                    <a:pt x="67" y="66"/>
                  </a:lnTo>
                  <a:lnTo>
                    <a:pt x="92" y="44"/>
                  </a:lnTo>
                  <a:lnTo>
                    <a:pt x="122" y="26"/>
                  </a:lnTo>
                  <a:lnTo>
                    <a:pt x="155" y="11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8" name="Freeform 209"/>
            <p:cNvSpPr>
              <a:spLocks noEditPoints="1"/>
            </p:cNvSpPr>
            <p:nvPr/>
          </p:nvSpPr>
          <p:spPr bwMode="auto">
            <a:xfrm>
              <a:off x="2085975" y="2105026"/>
              <a:ext cx="63500" cy="268288"/>
            </a:xfrm>
            <a:custGeom>
              <a:avLst/>
              <a:gdLst>
                <a:gd name="T0" fmla="*/ 112 w 394"/>
                <a:gd name="T1" fmla="*/ 113 h 1688"/>
                <a:gd name="T2" fmla="*/ 112 w 394"/>
                <a:gd name="T3" fmla="*/ 1096 h 1688"/>
                <a:gd name="T4" fmla="*/ 281 w 394"/>
                <a:gd name="T5" fmla="*/ 315 h 1688"/>
                <a:gd name="T6" fmla="*/ 284 w 394"/>
                <a:gd name="T7" fmla="*/ 285 h 1688"/>
                <a:gd name="T8" fmla="*/ 283 w 394"/>
                <a:gd name="T9" fmla="*/ 255 h 1688"/>
                <a:gd name="T10" fmla="*/ 277 w 394"/>
                <a:gd name="T11" fmla="*/ 226 h 1688"/>
                <a:gd name="T12" fmla="*/ 265 w 394"/>
                <a:gd name="T13" fmla="*/ 199 h 1688"/>
                <a:gd name="T14" fmla="*/ 247 w 394"/>
                <a:gd name="T15" fmla="*/ 174 h 1688"/>
                <a:gd name="T16" fmla="*/ 225 w 394"/>
                <a:gd name="T17" fmla="*/ 153 h 1688"/>
                <a:gd name="T18" fmla="*/ 201 w 394"/>
                <a:gd name="T19" fmla="*/ 135 h 1688"/>
                <a:gd name="T20" fmla="*/ 174 w 394"/>
                <a:gd name="T21" fmla="*/ 123 h 1688"/>
                <a:gd name="T22" fmla="*/ 144 w 394"/>
                <a:gd name="T23" fmla="*/ 115 h 1688"/>
                <a:gd name="T24" fmla="*/ 112 w 394"/>
                <a:gd name="T25" fmla="*/ 113 h 1688"/>
                <a:gd name="T26" fmla="*/ 56 w 394"/>
                <a:gd name="T27" fmla="*/ 0 h 1688"/>
                <a:gd name="T28" fmla="*/ 112 w 394"/>
                <a:gd name="T29" fmla="*/ 0 h 1688"/>
                <a:gd name="T30" fmla="*/ 148 w 394"/>
                <a:gd name="T31" fmla="*/ 2 h 1688"/>
                <a:gd name="T32" fmla="*/ 183 w 394"/>
                <a:gd name="T33" fmla="*/ 9 h 1688"/>
                <a:gd name="T34" fmla="*/ 216 w 394"/>
                <a:gd name="T35" fmla="*/ 21 h 1688"/>
                <a:gd name="T36" fmla="*/ 247 w 394"/>
                <a:gd name="T37" fmla="*/ 36 h 1688"/>
                <a:gd name="T38" fmla="*/ 278 w 394"/>
                <a:gd name="T39" fmla="*/ 56 h 1688"/>
                <a:gd name="T40" fmla="*/ 306 w 394"/>
                <a:gd name="T41" fmla="*/ 80 h 1688"/>
                <a:gd name="T42" fmla="*/ 331 w 394"/>
                <a:gd name="T43" fmla="*/ 107 h 1688"/>
                <a:gd name="T44" fmla="*/ 353 w 394"/>
                <a:gd name="T45" fmla="*/ 136 h 1688"/>
                <a:gd name="T46" fmla="*/ 370 w 394"/>
                <a:gd name="T47" fmla="*/ 168 h 1688"/>
                <a:gd name="T48" fmla="*/ 383 w 394"/>
                <a:gd name="T49" fmla="*/ 202 h 1688"/>
                <a:gd name="T50" fmla="*/ 391 w 394"/>
                <a:gd name="T51" fmla="*/ 236 h 1688"/>
                <a:gd name="T52" fmla="*/ 394 w 394"/>
                <a:gd name="T53" fmla="*/ 271 h 1688"/>
                <a:gd name="T54" fmla="*/ 393 w 394"/>
                <a:gd name="T55" fmla="*/ 307 h 1688"/>
                <a:gd name="T56" fmla="*/ 388 w 394"/>
                <a:gd name="T57" fmla="*/ 343 h 1688"/>
                <a:gd name="T58" fmla="*/ 112 w 394"/>
                <a:gd name="T59" fmla="*/ 1643 h 1688"/>
                <a:gd name="T60" fmla="*/ 106 w 394"/>
                <a:gd name="T61" fmla="*/ 1658 h 1688"/>
                <a:gd name="T62" fmla="*/ 98 w 394"/>
                <a:gd name="T63" fmla="*/ 1670 h 1688"/>
                <a:gd name="T64" fmla="*/ 86 w 394"/>
                <a:gd name="T65" fmla="*/ 1680 h 1688"/>
                <a:gd name="T66" fmla="*/ 71 w 394"/>
                <a:gd name="T67" fmla="*/ 1686 h 1688"/>
                <a:gd name="T68" fmla="*/ 56 w 394"/>
                <a:gd name="T69" fmla="*/ 1688 h 1688"/>
                <a:gd name="T70" fmla="*/ 50 w 394"/>
                <a:gd name="T71" fmla="*/ 1688 h 1688"/>
                <a:gd name="T72" fmla="*/ 33 w 394"/>
                <a:gd name="T73" fmla="*/ 1682 h 1688"/>
                <a:gd name="T74" fmla="*/ 20 w 394"/>
                <a:gd name="T75" fmla="*/ 1674 h 1688"/>
                <a:gd name="T76" fmla="*/ 9 w 394"/>
                <a:gd name="T77" fmla="*/ 1661 h 1688"/>
                <a:gd name="T78" fmla="*/ 2 w 394"/>
                <a:gd name="T79" fmla="*/ 1647 h 1688"/>
                <a:gd name="T80" fmla="*/ 0 w 394"/>
                <a:gd name="T81" fmla="*/ 1632 h 1688"/>
                <a:gd name="T82" fmla="*/ 0 w 394"/>
                <a:gd name="T83" fmla="*/ 56 h 1688"/>
                <a:gd name="T84" fmla="*/ 2 w 394"/>
                <a:gd name="T85" fmla="*/ 37 h 1688"/>
                <a:gd name="T86" fmla="*/ 10 w 394"/>
                <a:gd name="T87" fmla="*/ 22 h 1688"/>
                <a:gd name="T88" fmla="*/ 21 w 394"/>
                <a:gd name="T89" fmla="*/ 10 h 1688"/>
                <a:gd name="T90" fmla="*/ 36 w 394"/>
                <a:gd name="T91" fmla="*/ 2 h 1688"/>
                <a:gd name="T92" fmla="*/ 56 w 394"/>
                <a:gd name="T93" fmla="*/ 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4" h="1688">
                  <a:moveTo>
                    <a:pt x="112" y="113"/>
                  </a:moveTo>
                  <a:lnTo>
                    <a:pt x="112" y="1096"/>
                  </a:lnTo>
                  <a:lnTo>
                    <a:pt x="281" y="315"/>
                  </a:lnTo>
                  <a:lnTo>
                    <a:pt x="284" y="285"/>
                  </a:lnTo>
                  <a:lnTo>
                    <a:pt x="283" y="255"/>
                  </a:lnTo>
                  <a:lnTo>
                    <a:pt x="277" y="226"/>
                  </a:lnTo>
                  <a:lnTo>
                    <a:pt x="265" y="199"/>
                  </a:lnTo>
                  <a:lnTo>
                    <a:pt x="247" y="174"/>
                  </a:lnTo>
                  <a:lnTo>
                    <a:pt x="225" y="153"/>
                  </a:lnTo>
                  <a:lnTo>
                    <a:pt x="201" y="135"/>
                  </a:lnTo>
                  <a:lnTo>
                    <a:pt x="174" y="123"/>
                  </a:lnTo>
                  <a:lnTo>
                    <a:pt x="144" y="115"/>
                  </a:lnTo>
                  <a:lnTo>
                    <a:pt x="112" y="113"/>
                  </a:lnTo>
                  <a:close/>
                  <a:moveTo>
                    <a:pt x="56" y="0"/>
                  </a:moveTo>
                  <a:lnTo>
                    <a:pt x="112" y="0"/>
                  </a:lnTo>
                  <a:lnTo>
                    <a:pt x="148" y="2"/>
                  </a:lnTo>
                  <a:lnTo>
                    <a:pt x="183" y="9"/>
                  </a:lnTo>
                  <a:lnTo>
                    <a:pt x="216" y="21"/>
                  </a:lnTo>
                  <a:lnTo>
                    <a:pt x="247" y="36"/>
                  </a:lnTo>
                  <a:lnTo>
                    <a:pt x="278" y="56"/>
                  </a:lnTo>
                  <a:lnTo>
                    <a:pt x="306" y="80"/>
                  </a:lnTo>
                  <a:lnTo>
                    <a:pt x="331" y="107"/>
                  </a:lnTo>
                  <a:lnTo>
                    <a:pt x="353" y="136"/>
                  </a:lnTo>
                  <a:lnTo>
                    <a:pt x="370" y="168"/>
                  </a:lnTo>
                  <a:lnTo>
                    <a:pt x="383" y="202"/>
                  </a:lnTo>
                  <a:lnTo>
                    <a:pt x="391" y="236"/>
                  </a:lnTo>
                  <a:lnTo>
                    <a:pt x="394" y="271"/>
                  </a:lnTo>
                  <a:lnTo>
                    <a:pt x="393" y="307"/>
                  </a:lnTo>
                  <a:lnTo>
                    <a:pt x="388" y="343"/>
                  </a:lnTo>
                  <a:lnTo>
                    <a:pt x="112" y="1643"/>
                  </a:lnTo>
                  <a:lnTo>
                    <a:pt x="106" y="1658"/>
                  </a:lnTo>
                  <a:lnTo>
                    <a:pt x="98" y="1670"/>
                  </a:lnTo>
                  <a:lnTo>
                    <a:pt x="86" y="1680"/>
                  </a:lnTo>
                  <a:lnTo>
                    <a:pt x="71" y="1686"/>
                  </a:lnTo>
                  <a:lnTo>
                    <a:pt x="56" y="1688"/>
                  </a:lnTo>
                  <a:lnTo>
                    <a:pt x="50" y="1688"/>
                  </a:lnTo>
                  <a:lnTo>
                    <a:pt x="33" y="1682"/>
                  </a:lnTo>
                  <a:lnTo>
                    <a:pt x="20" y="1674"/>
                  </a:lnTo>
                  <a:lnTo>
                    <a:pt x="9" y="1661"/>
                  </a:lnTo>
                  <a:lnTo>
                    <a:pt x="2" y="1647"/>
                  </a:lnTo>
                  <a:lnTo>
                    <a:pt x="0" y="1632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8" name="Freeform 210"/>
            <p:cNvSpPr>
              <a:spLocks noEditPoints="1"/>
            </p:cNvSpPr>
            <p:nvPr/>
          </p:nvSpPr>
          <p:spPr bwMode="auto">
            <a:xfrm>
              <a:off x="1738313" y="2112963"/>
              <a:ext cx="241300" cy="250825"/>
            </a:xfrm>
            <a:custGeom>
              <a:avLst/>
              <a:gdLst>
                <a:gd name="T0" fmla="*/ 150 w 1520"/>
                <a:gd name="T1" fmla="*/ 115 h 1576"/>
                <a:gd name="T2" fmla="*/ 123 w 1520"/>
                <a:gd name="T3" fmla="*/ 134 h 1576"/>
                <a:gd name="T4" fmla="*/ 112 w 1520"/>
                <a:gd name="T5" fmla="*/ 169 h 1576"/>
                <a:gd name="T6" fmla="*/ 115 w 1520"/>
                <a:gd name="T7" fmla="*/ 1425 h 1576"/>
                <a:gd name="T8" fmla="*/ 135 w 1520"/>
                <a:gd name="T9" fmla="*/ 1453 h 1576"/>
                <a:gd name="T10" fmla="*/ 169 w 1520"/>
                <a:gd name="T11" fmla="*/ 1463 h 1576"/>
                <a:gd name="T12" fmla="*/ 1370 w 1520"/>
                <a:gd name="T13" fmla="*/ 1460 h 1576"/>
                <a:gd name="T14" fmla="*/ 1397 w 1520"/>
                <a:gd name="T15" fmla="*/ 1440 h 1576"/>
                <a:gd name="T16" fmla="*/ 1407 w 1520"/>
                <a:gd name="T17" fmla="*/ 1407 h 1576"/>
                <a:gd name="T18" fmla="*/ 1405 w 1520"/>
                <a:gd name="T19" fmla="*/ 150 h 1576"/>
                <a:gd name="T20" fmla="*/ 1385 w 1520"/>
                <a:gd name="T21" fmla="*/ 123 h 1576"/>
                <a:gd name="T22" fmla="*/ 1351 w 1520"/>
                <a:gd name="T23" fmla="*/ 113 h 1576"/>
                <a:gd name="T24" fmla="*/ 169 w 1520"/>
                <a:gd name="T25" fmla="*/ 0 h 1576"/>
                <a:gd name="T26" fmla="*/ 1382 w 1520"/>
                <a:gd name="T27" fmla="*/ 2 h 1576"/>
                <a:gd name="T28" fmla="*/ 1438 w 1520"/>
                <a:gd name="T29" fmla="*/ 23 h 1576"/>
                <a:gd name="T30" fmla="*/ 1481 w 1520"/>
                <a:gd name="T31" fmla="*/ 59 h 1576"/>
                <a:gd name="T32" fmla="*/ 1509 w 1520"/>
                <a:gd name="T33" fmla="*/ 109 h 1576"/>
                <a:gd name="T34" fmla="*/ 1520 w 1520"/>
                <a:gd name="T35" fmla="*/ 169 h 1576"/>
                <a:gd name="T36" fmla="*/ 1518 w 1520"/>
                <a:gd name="T37" fmla="*/ 1437 h 1576"/>
                <a:gd name="T38" fmla="*/ 1497 w 1520"/>
                <a:gd name="T39" fmla="*/ 1493 h 1576"/>
                <a:gd name="T40" fmla="*/ 1461 w 1520"/>
                <a:gd name="T41" fmla="*/ 1537 h 1576"/>
                <a:gd name="T42" fmla="*/ 1411 w 1520"/>
                <a:gd name="T43" fmla="*/ 1565 h 1576"/>
                <a:gd name="T44" fmla="*/ 1351 w 1520"/>
                <a:gd name="T45" fmla="*/ 1576 h 1576"/>
                <a:gd name="T46" fmla="*/ 138 w 1520"/>
                <a:gd name="T47" fmla="*/ 1572 h 1576"/>
                <a:gd name="T48" fmla="*/ 83 w 1520"/>
                <a:gd name="T49" fmla="*/ 1553 h 1576"/>
                <a:gd name="T50" fmla="*/ 39 w 1520"/>
                <a:gd name="T51" fmla="*/ 1516 h 1576"/>
                <a:gd name="T52" fmla="*/ 10 w 1520"/>
                <a:gd name="T53" fmla="*/ 1466 h 1576"/>
                <a:gd name="T54" fmla="*/ 0 w 1520"/>
                <a:gd name="T55" fmla="*/ 1407 h 1576"/>
                <a:gd name="T56" fmla="*/ 3 w 1520"/>
                <a:gd name="T57" fmla="*/ 138 h 1576"/>
                <a:gd name="T58" fmla="*/ 22 w 1520"/>
                <a:gd name="T59" fmla="*/ 82 h 1576"/>
                <a:gd name="T60" fmla="*/ 59 w 1520"/>
                <a:gd name="T61" fmla="*/ 39 h 1576"/>
                <a:gd name="T62" fmla="*/ 109 w 1520"/>
                <a:gd name="T63" fmla="*/ 11 h 1576"/>
                <a:gd name="T64" fmla="*/ 169 w 1520"/>
                <a:gd name="T65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0" h="1576">
                  <a:moveTo>
                    <a:pt x="169" y="113"/>
                  </a:moveTo>
                  <a:lnTo>
                    <a:pt x="150" y="115"/>
                  </a:lnTo>
                  <a:lnTo>
                    <a:pt x="135" y="123"/>
                  </a:lnTo>
                  <a:lnTo>
                    <a:pt x="123" y="134"/>
                  </a:lnTo>
                  <a:lnTo>
                    <a:pt x="115" y="150"/>
                  </a:lnTo>
                  <a:lnTo>
                    <a:pt x="112" y="169"/>
                  </a:lnTo>
                  <a:lnTo>
                    <a:pt x="112" y="1407"/>
                  </a:lnTo>
                  <a:lnTo>
                    <a:pt x="115" y="1425"/>
                  </a:lnTo>
                  <a:lnTo>
                    <a:pt x="123" y="1440"/>
                  </a:lnTo>
                  <a:lnTo>
                    <a:pt x="135" y="1453"/>
                  </a:lnTo>
                  <a:lnTo>
                    <a:pt x="150" y="1460"/>
                  </a:lnTo>
                  <a:lnTo>
                    <a:pt x="169" y="1463"/>
                  </a:lnTo>
                  <a:lnTo>
                    <a:pt x="1351" y="1463"/>
                  </a:lnTo>
                  <a:lnTo>
                    <a:pt x="1370" y="1460"/>
                  </a:lnTo>
                  <a:lnTo>
                    <a:pt x="1385" y="1453"/>
                  </a:lnTo>
                  <a:lnTo>
                    <a:pt x="1397" y="1440"/>
                  </a:lnTo>
                  <a:lnTo>
                    <a:pt x="1405" y="1425"/>
                  </a:lnTo>
                  <a:lnTo>
                    <a:pt x="1407" y="1407"/>
                  </a:lnTo>
                  <a:lnTo>
                    <a:pt x="1407" y="169"/>
                  </a:lnTo>
                  <a:lnTo>
                    <a:pt x="1405" y="150"/>
                  </a:lnTo>
                  <a:lnTo>
                    <a:pt x="1397" y="134"/>
                  </a:lnTo>
                  <a:lnTo>
                    <a:pt x="1385" y="123"/>
                  </a:lnTo>
                  <a:lnTo>
                    <a:pt x="1370" y="115"/>
                  </a:lnTo>
                  <a:lnTo>
                    <a:pt x="1351" y="113"/>
                  </a:lnTo>
                  <a:lnTo>
                    <a:pt x="169" y="113"/>
                  </a:lnTo>
                  <a:close/>
                  <a:moveTo>
                    <a:pt x="169" y="0"/>
                  </a:moveTo>
                  <a:lnTo>
                    <a:pt x="1351" y="0"/>
                  </a:lnTo>
                  <a:lnTo>
                    <a:pt x="1382" y="2"/>
                  </a:lnTo>
                  <a:lnTo>
                    <a:pt x="1411" y="11"/>
                  </a:lnTo>
                  <a:lnTo>
                    <a:pt x="1438" y="23"/>
                  </a:lnTo>
                  <a:lnTo>
                    <a:pt x="1461" y="39"/>
                  </a:lnTo>
                  <a:lnTo>
                    <a:pt x="1481" y="59"/>
                  </a:lnTo>
                  <a:lnTo>
                    <a:pt x="1497" y="82"/>
                  </a:lnTo>
                  <a:lnTo>
                    <a:pt x="1509" y="109"/>
                  </a:lnTo>
                  <a:lnTo>
                    <a:pt x="1518" y="138"/>
                  </a:lnTo>
                  <a:lnTo>
                    <a:pt x="1520" y="169"/>
                  </a:lnTo>
                  <a:lnTo>
                    <a:pt x="1520" y="1407"/>
                  </a:lnTo>
                  <a:lnTo>
                    <a:pt x="1518" y="1437"/>
                  </a:lnTo>
                  <a:lnTo>
                    <a:pt x="1509" y="1466"/>
                  </a:lnTo>
                  <a:lnTo>
                    <a:pt x="1497" y="1493"/>
                  </a:lnTo>
                  <a:lnTo>
                    <a:pt x="1481" y="1516"/>
                  </a:lnTo>
                  <a:lnTo>
                    <a:pt x="1461" y="1537"/>
                  </a:lnTo>
                  <a:lnTo>
                    <a:pt x="1438" y="1553"/>
                  </a:lnTo>
                  <a:lnTo>
                    <a:pt x="1411" y="1565"/>
                  </a:lnTo>
                  <a:lnTo>
                    <a:pt x="1382" y="1572"/>
                  </a:lnTo>
                  <a:lnTo>
                    <a:pt x="1351" y="1576"/>
                  </a:lnTo>
                  <a:lnTo>
                    <a:pt x="169" y="1576"/>
                  </a:lnTo>
                  <a:lnTo>
                    <a:pt x="138" y="1572"/>
                  </a:lnTo>
                  <a:lnTo>
                    <a:pt x="109" y="1565"/>
                  </a:lnTo>
                  <a:lnTo>
                    <a:pt x="83" y="1553"/>
                  </a:lnTo>
                  <a:lnTo>
                    <a:pt x="59" y="1537"/>
                  </a:lnTo>
                  <a:lnTo>
                    <a:pt x="39" y="1516"/>
                  </a:lnTo>
                  <a:lnTo>
                    <a:pt x="22" y="1493"/>
                  </a:lnTo>
                  <a:lnTo>
                    <a:pt x="10" y="1466"/>
                  </a:lnTo>
                  <a:lnTo>
                    <a:pt x="3" y="1437"/>
                  </a:lnTo>
                  <a:lnTo>
                    <a:pt x="0" y="1407"/>
                  </a:lnTo>
                  <a:lnTo>
                    <a:pt x="0" y="169"/>
                  </a:lnTo>
                  <a:lnTo>
                    <a:pt x="3" y="138"/>
                  </a:lnTo>
                  <a:lnTo>
                    <a:pt x="10" y="109"/>
                  </a:lnTo>
                  <a:lnTo>
                    <a:pt x="22" y="82"/>
                  </a:lnTo>
                  <a:lnTo>
                    <a:pt x="39" y="59"/>
                  </a:lnTo>
                  <a:lnTo>
                    <a:pt x="59" y="39"/>
                  </a:lnTo>
                  <a:lnTo>
                    <a:pt x="83" y="23"/>
                  </a:lnTo>
                  <a:lnTo>
                    <a:pt x="109" y="11"/>
                  </a:lnTo>
                  <a:lnTo>
                    <a:pt x="138" y="2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9" name="Freeform 211"/>
            <p:cNvSpPr>
              <a:spLocks noEditPoints="1"/>
            </p:cNvSpPr>
            <p:nvPr/>
          </p:nvSpPr>
          <p:spPr bwMode="auto">
            <a:xfrm>
              <a:off x="1792288" y="2149476"/>
              <a:ext cx="133350" cy="177800"/>
            </a:xfrm>
            <a:custGeom>
              <a:avLst/>
              <a:gdLst>
                <a:gd name="T0" fmla="*/ 112 w 844"/>
                <a:gd name="T1" fmla="*/ 112 h 1124"/>
                <a:gd name="T2" fmla="*/ 112 w 844"/>
                <a:gd name="T3" fmla="*/ 1012 h 1124"/>
                <a:gd name="T4" fmla="*/ 732 w 844"/>
                <a:gd name="T5" fmla="*/ 1012 h 1124"/>
                <a:gd name="T6" fmla="*/ 732 w 844"/>
                <a:gd name="T7" fmla="*/ 112 h 1124"/>
                <a:gd name="T8" fmla="*/ 112 w 844"/>
                <a:gd name="T9" fmla="*/ 112 h 1124"/>
                <a:gd name="T10" fmla="*/ 112 w 844"/>
                <a:gd name="T11" fmla="*/ 0 h 1124"/>
                <a:gd name="T12" fmla="*/ 732 w 844"/>
                <a:gd name="T13" fmla="*/ 0 h 1124"/>
                <a:gd name="T14" fmla="*/ 758 w 844"/>
                <a:gd name="T15" fmla="*/ 3 h 1124"/>
                <a:gd name="T16" fmla="*/ 781 w 844"/>
                <a:gd name="T17" fmla="*/ 11 h 1124"/>
                <a:gd name="T18" fmla="*/ 802 w 844"/>
                <a:gd name="T19" fmla="*/ 24 h 1124"/>
                <a:gd name="T20" fmla="*/ 819 w 844"/>
                <a:gd name="T21" fmla="*/ 42 h 1124"/>
                <a:gd name="T22" fmla="*/ 832 w 844"/>
                <a:gd name="T23" fmla="*/ 62 h 1124"/>
                <a:gd name="T24" fmla="*/ 842 w 844"/>
                <a:gd name="T25" fmla="*/ 86 h 1124"/>
                <a:gd name="T26" fmla="*/ 844 w 844"/>
                <a:gd name="T27" fmla="*/ 112 h 1124"/>
                <a:gd name="T28" fmla="*/ 844 w 844"/>
                <a:gd name="T29" fmla="*/ 1012 h 1124"/>
                <a:gd name="T30" fmla="*/ 842 w 844"/>
                <a:gd name="T31" fmla="*/ 1037 h 1124"/>
                <a:gd name="T32" fmla="*/ 832 w 844"/>
                <a:gd name="T33" fmla="*/ 1061 h 1124"/>
                <a:gd name="T34" fmla="*/ 819 w 844"/>
                <a:gd name="T35" fmla="*/ 1081 h 1124"/>
                <a:gd name="T36" fmla="*/ 802 w 844"/>
                <a:gd name="T37" fmla="*/ 1100 h 1124"/>
                <a:gd name="T38" fmla="*/ 781 w 844"/>
                <a:gd name="T39" fmla="*/ 1113 h 1124"/>
                <a:gd name="T40" fmla="*/ 758 w 844"/>
                <a:gd name="T41" fmla="*/ 1121 h 1124"/>
                <a:gd name="T42" fmla="*/ 732 w 844"/>
                <a:gd name="T43" fmla="*/ 1124 h 1124"/>
                <a:gd name="T44" fmla="*/ 112 w 844"/>
                <a:gd name="T45" fmla="*/ 1124 h 1124"/>
                <a:gd name="T46" fmla="*/ 87 w 844"/>
                <a:gd name="T47" fmla="*/ 1121 h 1124"/>
                <a:gd name="T48" fmla="*/ 63 w 844"/>
                <a:gd name="T49" fmla="*/ 1113 h 1124"/>
                <a:gd name="T50" fmla="*/ 42 w 844"/>
                <a:gd name="T51" fmla="*/ 1100 h 1124"/>
                <a:gd name="T52" fmla="*/ 24 w 844"/>
                <a:gd name="T53" fmla="*/ 1081 h 1124"/>
                <a:gd name="T54" fmla="*/ 11 w 844"/>
                <a:gd name="T55" fmla="*/ 1061 h 1124"/>
                <a:gd name="T56" fmla="*/ 3 w 844"/>
                <a:gd name="T57" fmla="*/ 1037 h 1124"/>
                <a:gd name="T58" fmla="*/ 0 w 844"/>
                <a:gd name="T59" fmla="*/ 1012 h 1124"/>
                <a:gd name="T60" fmla="*/ 0 w 844"/>
                <a:gd name="T61" fmla="*/ 112 h 1124"/>
                <a:gd name="T62" fmla="*/ 3 w 844"/>
                <a:gd name="T63" fmla="*/ 86 h 1124"/>
                <a:gd name="T64" fmla="*/ 11 w 844"/>
                <a:gd name="T65" fmla="*/ 62 h 1124"/>
                <a:gd name="T66" fmla="*/ 24 w 844"/>
                <a:gd name="T67" fmla="*/ 42 h 1124"/>
                <a:gd name="T68" fmla="*/ 42 w 844"/>
                <a:gd name="T69" fmla="*/ 24 h 1124"/>
                <a:gd name="T70" fmla="*/ 63 w 844"/>
                <a:gd name="T71" fmla="*/ 11 h 1124"/>
                <a:gd name="T72" fmla="*/ 87 w 844"/>
                <a:gd name="T73" fmla="*/ 3 h 1124"/>
                <a:gd name="T74" fmla="*/ 112 w 844"/>
                <a:gd name="T75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4" h="1124">
                  <a:moveTo>
                    <a:pt x="112" y="112"/>
                  </a:moveTo>
                  <a:lnTo>
                    <a:pt x="112" y="1012"/>
                  </a:lnTo>
                  <a:lnTo>
                    <a:pt x="732" y="1012"/>
                  </a:lnTo>
                  <a:lnTo>
                    <a:pt x="732" y="112"/>
                  </a:lnTo>
                  <a:lnTo>
                    <a:pt x="112" y="112"/>
                  </a:lnTo>
                  <a:close/>
                  <a:moveTo>
                    <a:pt x="112" y="0"/>
                  </a:moveTo>
                  <a:lnTo>
                    <a:pt x="732" y="0"/>
                  </a:lnTo>
                  <a:lnTo>
                    <a:pt x="758" y="3"/>
                  </a:lnTo>
                  <a:lnTo>
                    <a:pt x="781" y="11"/>
                  </a:lnTo>
                  <a:lnTo>
                    <a:pt x="802" y="24"/>
                  </a:lnTo>
                  <a:lnTo>
                    <a:pt x="819" y="42"/>
                  </a:lnTo>
                  <a:lnTo>
                    <a:pt x="832" y="62"/>
                  </a:lnTo>
                  <a:lnTo>
                    <a:pt x="842" y="86"/>
                  </a:lnTo>
                  <a:lnTo>
                    <a:pt x="844" y="112"/>
                  </a:lnTo>
                  <a:lnTo>
                    <a:pt x="844" y="1012"/>
                  </a:lnTo>
                  <a:lnTo>
                    <a:pt x="842" y="1037"/>
                  </a:lnTo>
                  <a:lnTo>
                    <a:pt x="832" y="1061"/>
                  </a:lnTo>
                  <a:lnTo>
                    <a:pt x="819" y="1081"/>
                  </a:lnTo>
                  <a:lnTo>
                    <a:pt x="802" y="1100"/>
                  </a:lnTo>
                  <a:lnTo>
                    <a:pt x="781" y="1113"/>
                  </a:lnTo>
                  <a:lnTo>
                    <a:pt x="758" y="1121"/>
                  </a:lnTo>
                  <a:lnTo>
                    <a:pt x="732" y="1124"/>
                  </a:lnTo>
                  <a:lnTo>
                    <a:pt x="112" y="1124"/>
                  </a:lnTo>
                  <a:lnTo>
                    <a:pt x="87" y="1121"/>
                  </a:lnTo>
                  <a:lnTo>
                    <a:pt x="63" y="1113"/>
                  </a:lnTo>
                  <a:lnTo>
                    <a:pt x="42" y="1100"/>
                  </a:lnTo>
                  <a:lnTo>
                    <a:pt x="24" y="1081"/>
                  </a:lnTo>
                  <a:lnTo>
                    <a:pt x="11" y="1061"/>
                  </a:lnTo>
                  <a:lnTo>
                    <a:pt x="3" y="1037"/>
                  </a:lnTo>
                  <a:lnTo>
                    <a:pt x="0" y="1012"/>
                  </a:lnTo>
                  <a:lnTo>
                    <a:pt x="0" y="112"/>
                  </a:lnTo>
                  <a:lnTo>
                    <a:pt x="3" y="86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2" y="24"/>
                  </a:lnTo>
                  <a:lnTo>
                    <a:pt x="63" y="11"/>
                  </a:lnTo>
                  <a:lnTo>
                    <a:pt x="87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0" name="Freeform 212"/>
            <p:cNvSpPr>
              <a:spLocks/>
            </p:cNvSpPr>
            <p:nvPr/>
          </p:nvSpPr>
          <p:spPr bwMode="auto">
            <a:xfrm>
              <a:off x="1792288" y="2230438"/>
              <a:ext cx="133350" cy="17463"/>
            </a:xfrm>
            <a:custGeom>
              <a:avLst/>
              <a:gdLst>
                <a:gd name="T0" fmla="*/ 56 w 844"/>
                <a:gd name="T1" fmla="*/ 0 h 113"/>
                <a:gd name="T2" fmla="*/ 788 w 844"/>
                <a:gd name="T3" fmla="*/ 0 h 113"/>
                <a:gd name="T4" fmla="*/ 807 w 844"/>
                <a:gd name="T5" fmla="*/ 3 h 113"/>
                <a:gd name="T6" fmla="*/ 822 w 844"/>
                <a:gd name="T7" fmla="*/ 10 h 113"/>
                <a:gd name="T8" fmla="*/ 834 w 844"/>
                <a:gd name="T9" fmla="*/ 23 h 113"/>
                <a:gd name="T10" fmla="*/ 842 w 844"/>
                <a:gd name="T11" fmla="*/ 38 h 113"/>
                <a:gd name="T12" fmla="*/ 844 w 844"/>
                <a:gd name="T13" fmla="*/ 56 h 113"/>
                <a:gd name="T14" fmla="*/ 842 w 844"/>
                <a:gd name="T15" fmla="*/ 76 h 113"/>
                <a:gd name="T16" fmla="*/ 834 w 844"/>
                <a:gd name="T17" fmla="*/ 91 h 113"/>
                <a:gd name="T18" fmla="*/ 822 w 844"/>
                <a:gd name="T19" fmla="*/ 103 h 113"/>
                <a:gd name="T20" fmla="*/ 807 w 844"/>
                <a:gd name="T21" fmla="*/ 111 h 113"/>
                <a:gd name="T22" fmla="*/ 788 w 844"/>
                <a:gd name="T23" fmla="*/ 113 h 113"/>
                <a:gd name="T24" fmla="*/ 56 w 844"/>
                <a:gd name="T25" fmla="*/ 113 h 113"/>
                <a:gd name="T26" fmla="*/ 38 w 844"/>
                <a:gd name="T27" fmla="*/ 111 h 113"/>
                <a:gd name="T28" fmla="*/ 22 w 844"/>
                <a:gd name="T29" fmla="*/ 103 h 113"/>
                <a:gd name="T30" fmla="*/ 10 w 844"/>
                <a:gd name="T31" fmla="*/ 91 h 113"/>
                <a:gd name="T32" fmla="*/ 3 w 844"/>
                <a:gd name="T33" fmla="*/ 76 h 113"/>
                <a:gd name="T34" fmla="*/ 0 w 844"/>
                <a:gd name="T35" fmla="*/ 56 h 113"/>
                <a:gd name="T36" fmla="*/ 3 w 844"/>
                <a:gd name="T37" fmla="*/ 38 h 113"/>
                <a:gd name="T38" fmla="*/ 10 w 844"/>
                <a:gd name="T39" fmla="*/ 23 h 113"/>
                <a:gd name="T40" fmla="*/ 22 w 844"/>
                <a:gd name="T41" fmla="*/ 10 h 113"/>
                <a:gd name="T42" fmla="*/ 38 w 844"/>
                <a:gd name="T43" fmla="*/ 3 h 113"/>
                <a:gd name="T44" fmla="*/ 56 w 84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4" h="113">
                  <a:moveTo>
                    <a:pt x="56" y="0"/>
                  </a:moveTo>
                  <a:lnTo>
                    <a:pt x="788" y="0"/>
                  </a:lnTo>
                  <a:lnTo>
                    <a:pt x="807" y="3"/>
                  </a:lnTo>
                  <a:lnTo>
                    <a:pt x="822" y="10"/>
                  </a:lnTo>
                  <a:lnTo>
                    <a:pt x="834" y="23"/>
                  </a:lnTo>
                  <a:lnTo>
                    <a:pt x="842" y="38"/>
                  </a:lnTo>
                  <a:lnTo>
                    <a:pt x="844" y="56"/>
                  </a:lnTo>
                  <a:lnTo>
                    <a:pt x="842" y="76"/>
                  </a:lnTo>
                  <a:lnTo>
                    <a:pt x="834" y="91"/>
                  </a:lnTo>
                  <a:lnTo>
                    <a:pt x="822" y="103"/>
                  </a:lnTo>
                  <a:lnTo>
                    <a:pt x="807" y="111"/>
                  </a:lnTo>
                  <a:lnTo>
                    <a:pt x="788" y="113"/>
                  </a:lnTo>
                  <a:lnTo>
                    <a:pt x="56" y="113"/>
                  </a:lnTo>
                  <a:lnTo>
                    <a:pt x="38" y="111"/>
                  </a:lnTo>
                  <a:lnTo>
                    <a:pt x="22" y="103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8" name="Freeform 213"/>
            <p:cNvSpPr>
              <a:spLocks/>
            </p:cNvSpPr>
            <p:nvPr/>
          </p:nvSpPr>
          <p:spPr bwMode="auto">
            <a:xfrm>
              <a:off x="1765300" y="2159001"/>
              <a:ext cx="17463" cy="25400"/>
            </a:xfrm>
            <a:custGeom>
              <a:avLst/>
              <a:gdLst>
                <a:gd name="T0" fmla="*/ 56 w 112"/>
                <a:gd name="T1" fmla="*/ 0 h 168"/>
                <a:gd name="T2" fmla="*/ 75 w 112"/>
                <a:gd name="T3" fmla="*/ 2 h 168"/>
                <a:gd name="T4" fmla="*/ 91 w 112"/>
                <a:gd name="T5" fmla="*/ 9 h 168"/>
                <a:gd name="T6" fmla="*/ 102 w 112"/>
                <a:gd name="T7" fmla="*/ 21 h 168"/>
                <a:gd name="T8" fmla="*/ 110 w 112"/>
                <a:gd name="T9" fmla="*/ 37 h 168"/>
                <a:gd name="T10" fmla="*/ 112 w 112"/>
                <a:gd name="T11" fmla="*/ 56 h 168"/>
                <a:gd name="T12" fmla="*/ 112 w 112"/>
                <a:gd name="T13" fmla="*/ 111 h 168"/>
                <a:gd name="T14" fmla="*/ 110 w 112"/>
                <a:gd name="T15" fmla="*/ 131 h 168"/>
                <a:gd name="T16" fmla="*/ 102 w 112"/>
                <a:gd name="T17" fmla="*/ 146 h 168"/>
                <a:gd name="T18" fmla="*/ 91 w 112"/>
                <a:gd name="T19" fmla="*/ 158 h 168"/>
                <a:gd name="T20" fmla="*/ 75 w 112"/>
                <a:gd name="T21" fmla="*/ 166 h 168"/>
                <a:gd name="T22" fmla="*/ 56 w 112"/>
                <a:gd name="T23" fmla="*/ 168 h 168"/>
                <a:gd name="T24" fmla="*/ 38 w 112"/>
                <a:gd name="T25" fmla="*/ 166 h 168"/>
                <a:gd name="T26" fmla="*/ 22 w 112"/>
                <a:gd name="T27" fmla="*/ 158 h 168"/>
                <a:gd name="T28" fmla="*/ 10 w 112"/>
                <a:gd name="T29" fmla="*/ 146 h 168"/>
                <a:gd name="T30" fmla="*/ 3 w 112"/>
                <a:gd name="T31" fmla="*/ 131 h 168"/>
                <a:gd name="T32" fmla="*/ 0 w 112"/>
                <a:gd name="T33" fmla="*/ 111 h 168"/>
                <a:gd name="T34" fmla="*/ 0 w 112"/>
                <a:gd name="T35" fmla="*/ 56 h 168"/>
                <a:gd name="T36" fmla="*/ 3 w 112"/>
                <a:gd name="T37" fmla="*/ 37 h 168"/>
                <a:gd name="T38" fmla="*/ 10 w 112"/>
                <a:gd name="T39" fmla="*/ 21 h 168"/>
                <a:gd name="T40" fmla="*/ 22 w 112"/>
                <a:gd name="T41" fmla="*/ 9 h 168"/>
                <a:gd name="T42" fmla="*/ 38 w 112"/>
                <a:gd name="T43" fmla="*/ 2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5" y="2"/>
                  </a:lnTo>
                  <a:lnTo>
                    <a:pt x="91" y="9"/>
                  </a:lnTo>
                  <a:lnTo>
                    <a:pt x="102" y="21"/>
                  </a:lnTo>
                  <a:lnTo>
                    <a:pt x="110" y="37"/>
                  </a:lnTo>
                  <a:lnTo>
                    <a:pt x="112" y="56"/>
                  </a:lnTo>
                  <a:lnTo>
                    <a:pt x="112" y="111"/>
                  </a:lnTo>
                  <a:lnTo>
                    <a:pt x="110" y="131"/>
                  </a:lnTo>
                  <a:lnTo>
                    <a:pt x="102" y="146"/>
                  </a:lnTo>
                  <a:lnTo>
                    <a:pt x="91" y="158"/>
                  </a:lnTo>
                  <a:lnTo>
                    <a:pt x="75" y="166"/>
                  </a:lnTo>
                  <a:lnTo>
                    <a:pt x="56" y="168"/>
                  </a:lnTo>
                  <a:lnTo>
                    <a:pt x="38" y="166"/>
                  </a:lnTo>
                  <a:lnTo>
                    <a:pt x="22" y="158"/>
                  </a:lnTo>
                  <a:lnTo>
                    <a:pt x="10" y="146"/>
                  </a:lnTo>
                  <a:lnTo>
                    <a:pt x="3" y="131"/>
                  </a:lnTo>
                  <a:lnTo>
                    <a:pt x="0" y="111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9" name="Freeform 214"/>
            <p:cNvSpPr>
              <a:spLocks/>
            </p:cNvSpPr>
            <p:nvPr/>
          </p:nvSpPr>
          <p:spPr bwMode="auto">
            <a:xfrm>
              <a:off x="1765300" y="2203451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5 w 112"/>
                <a:gd name="T3" fmla="*/ 3 h 169"/>
                <a:gd name="T4" fmla="*/ 91 w 112"/>
                <a:gd name="T5" fmla="*/ 11 h 169"/>
                <a:gd name="T6" fmla="*/ 102 w 112"/>
                <a:gd name="T7" fmla="*/ 23 h 169"/>
                <a:gd name="T8" fmla="*/ 110 w 112"/>
                <a:gd name="T9" fmla="*/ 38 h 169"/>
                <a:gd name="T10" fmla="*/ 112 w 112"/>
                <a:gd name="T11" fmla="*/ 57 h 169"/>
                <a:gd name="T12" fmla="*/ 112 w 112"/>
                <a:gd name="T13" fmla="*/ 113 h 169"/>
                <a:gd name="T14" fmla="*/ 110 w 112"/>
                <a:gd name="T15" fmla="*/ 132 h 169"/>
                <a:gd name="T16" fmla="*/ 102 w 112"/>
                <a:gd name="T17" fmla="*/ 148 h 169"/>
                <a:gd name="T18" fmla="*/ 91 w 112"/>
                <a:gd name="T19" fmla="*/ 159 h 169"/>
                <a:gd name="T20" fmla="*/ 75 w 112"/>
                <a:gd name="T21" fmla="*/ 167 h 169"/>
                <a:gd name="T22" fmla="*/ 56 w 112"/>
                <a:gd name="T23" fmla="*/ 169 h 169"/>
                <a:gd name="T24" fmla="*/ 38 w 112"/>
                <a:gd name="T25" fmla="*/ 167 h 169"/>
                <a:gd name="T26" fmla="*/ 22 w 112"/>
                <a:gd name="T27" fmla="*/ 159 h 169"/>
                <a:gd name="T28" fmla="*/ 10 w 112"/>
                <a:gd name="T29" fmla="*/ 148 h 169"/>
                <a:gd name="T30" fmla="*/ 3 w 112"/>
                <a:gd name="T31" fmla="*/ 132 h 169"/>
                <a:gd name="T32" fmla="*/ 0 w 112"/>
                <a:gd name="T33" fmla="*/ 113 h 169"/>
                <a:gd name="T34" fmla="*/ 0 w 112"/>
                <a:gd name="T35" fmla="*/ 57 h 169"/>
                <a:gd name="T36" fmla="*/ 3 w 112"/>
                <a:gd name="T37" fmla="*/ 38 h 169"/>
                <a:gd name="T38" fmla="*/ 10 w 112"/>
                <a:gd name="T39" fmla="*/ 23 h 169"/>
                <a:gd name="T40" fmla="*/ 22 w 112"/>
                <a:gd name="T41" fmla="*/ 11 h 169"/>
                <a:gd name="T42" fmla="*/ 38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7"/>
                  </a:lnTo>
                  <a:lnTo>
                    <a:pt x="112" y="113"/>
                  </a:lnTo>
                  <a:lnTo>
                    <a:pt x="110" y="132"/>
                  </a:lnTo>
                  <a:lnTo>
                    <a:pt x="102" y="148"/>
                  </a:lnTo>
                  <a:lnTo>
                    <a:pt x="91" y="159"/>
                  </a:lnTo>
                  <a:lnTo>
                    <a:pt x="75" y="167"/>
                  </a:lnTo>
                  <a:lnTo>
                    <a:pt x="56" y="169"/>
                  </a:lnTo>
                  <a:lnTo>
                    <a:pt x="38" y="167"/>
                  </a:lnTo>
                  <a:lnTo>
                    <a:pt x="22" y="159"/>
                  </a:lnTo>
                  <a:lnTo>
                    <a:pt x="10" y="148"/>
                  </a:lnTo>
                  <a:lnTo>
                    <a:pt x="3" y="132"/>
                  </a:lnTo>
                  <a:lnTo>
                    <a:pt x="0" y="11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0" name="Freeform 215"/>
            <p:cNvSpPr>
              <a:spLocks/>
            </p:cNvSpPr>
            <p:nvPr/>
          </p:nvSpPr>
          <p:spPr bwMode="auto">
            <a:xfrm>
              <a:off x="1765300" y="2247901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5 w 112"/>
                <a:gd name="T3" fmla="*/ 3 h 169"/>
                <a:gd name="T4" fmla="*/ 91 w 112"/>
                <a:gd name="T5" fmla="*/ 10 h 169"/>
                <a:gd name="T6" fmla="*/ 102 w 112"/>
                <a:gd name="T7" fmla="*/ 21 h 169"/>
                <a:gd name="T8" fmla="*/ 110 w 112"/>
                <a:gd name="T9" fmla="*/ 38 h 169"/>
                <a:gd name="T10" fmla="*/ 112 w 112"/>
                <a:gd name="T11" fmla="*/ 56 h 169"/>
                <a:gd name="T12" fmla="*/ 112 w 112"/>
                <a:gd name="T13" fmla="*/ 112 h 169"/>
                <a:gd name="T14" fmla="*/ 110 w 112"/>
                <a:gd name="T15" fmla="*/ 131 h 169"/>
                <a:gd name="T16" fmla="*/ 102 w 112"/>
                <a:gd name="T17" fmla="*/ 147 h 169"/>
                <a:gd name="T18" fmla="*/ 91 w 112"/>
                <a:gd name="T19" fmla="*/ 158 h 169"/>
                <a:gd name="T20" fmla="*/ 75 w 112"/>
                <a:gd name="T21" fmla="*/ 166 h 169"/>
                <a:gd name="T22" fmla="*/ 56 w 112"/>
                <a:gd name="T23" fmla="*/ 169 h 169"/>
                <a:gd name="T24" fmla="*/ 38 w 112"/>
                <a:gd name="T25" fmla="*/ 166 h 169"/>
                <a:gd name="T26" fmla="*/ 22 w 112"/>
                <a:gd name="T27" fmla="*/ 158 h 169"/>
                <a:gd name="T28" fmla="*/ 10 w 112"/>
                <a:gd name="T29" fmla="*/ 147 h 169"/>
                <a:gd name="T30" fmla="*/ 3 w 112"/>
                <a:gd name="T31" fmla="*/ 131 h 169"/>
                <a:gd name="T32" fmla="*/ 0 w 112"/>
                <a:gd name="T33" fmla="*/ 112 h 169"/>
                <a:gd name="T34" fmla="*/ 0 w 112"/>
                <a:gd name="T35" fmla="*/ 56 h 169"/>
                <a:gd name="T36" fmla="*/ 3 w 112"/>
                <a:gd name="T37" fmla="*/ 38 h 169"/>
                <a:gd name="T38" fmla="*/ 10 w 112"/>
                <a:gd name="T39" fmla="*/ 21 h 169"/>
                <a:gd name="T40" fmla="*/ 22 w 112"/>
                <a:gd name="T41" fmla="*/ 10 h 169"/>
                <a:gd name="T42" fmla="*/ 38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2" y="21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10" y="131"/>
                  </a:lnTo>
                  <a:lnTo>
                    <a:pt x="102" y="147"/>
                  </a:lnTo>
                  <a:lnTo>
                    <a:pt x="91" y="158"/>
                  </a:lnTo>
                  <a:lnTo>
                    <a:pt x="75" y="166"/>
                  </a:lnTo>
                  <a:lnTo>
                    <a:pt x="56" y="169"/>
                  </a:lnTo>
                  <a:lnTo>
                    <a:pt x="38" y="166"/>
                  </a:lnTo>
                  <a:lnTo>
                    <a:pt x="22" y="158"/>
                  </a:lnTo>
                  <a:lnTo>
                    <a:pt x="10" y="147"/>
                  </a:lnTo>
                  <a:lnTo>
                    <a:pt x="3" y="131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0" name="Freeform 216"/>
            <p:cNvSpPr>
              <a:spLocks/>
            </p:cNvSpPr>
            <p:nvPr/>
          </p:nvSpPr>
          <p:spPr bwMode="auto">
            <a:xfrm>
              <a:off x="1765300" y="2292351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5 w 112"/>
                <a:gd name="T3" fmla="*/ 2 h 169"/>
                <a:gd name="T4" fmla="*/ 91 w 112"/>
                <a:gd name="T5" fmla="*/ 10 h 169"/>
                <a:gd name="T6" fmla="*/ 102 w 112"/>
                <a:gd name="T7" fmla="*/ 22 h 169"/>
                <a:gd name="T8" fmla="*/ 110 w 112"/>
                <a:gd name="T9" fmla="*/ 37 h 169"/>
                <a:gd name="T10" fmla="*/ 112 w 112"/>
                <a:gd name="T11" fmla="*/ 57 h 169"/>
                <a:gd name="T12" fmla="*/ 112 w 112"/>
                <a:gd name="T13" fmla="*/ 113 h 169"/>
                <a:gd name="T14" fmla="*/ 110 w 112"/>
                <a:gd name="T15" fmla="*/ 131 h 169"/>
                <a:gd name="T16" fmla="*/ 102 w 112"/>
                <a:gd name="T17" fmla="*/ 147 h 169"/>
                <a:gd name="T18" fmla="*/ 91 w 112"/>
                <a:gd name="T19" fmla="*/ 159 h 169"/>
                <a:gd name="T20" fmla="*/ 75 w 112"/>
                <a:gd name="T21" fmla="*/ 166 h 169"/>
                <a:gd name="T22" fmla="*/ 56 w 112"/>
                <a:gd name="T23" fmla="*/ 169 h 169"/>
                <a:gd name="T24" fmla="*/ 38 w 112"/>
                <a:gd name="T25" fmla="*/ 166 h 169"/>
                <a:gd name="T26" fmla="*/ 22 w 112"/>
                <a:gd name="T27" fmla="*/ 159 h 169"/>
                <a:gd name="T28" fmla="*/ 10 w 112"/>
                <a:gd name="T29" fmla="*/ 147 h 169"/>
                <a:gd name="T30" fmla="*/ 3 w 112"/>
                <a:gd name="T31" fmla="*/ 131 h 169"/>
                <a:gd name="T32" fmla="*/ 0 w 112"/>
                <a:gd name="T33" fmla="*/ 113 h 169"/>
                <a:gd name="T34" fmla="*/ 0 w 112"/>
                <a:gd name="T35" fmla="*/ 57 h 169"/>
                <a:gd name="T36" fmla="*/ 3 w 112"/>
                <a:gd name="T37" fmla="*/ 37 h 169"/>
                <a:gd name="T38" fmla="*/ 10 w 112"/>
                <a:gd name="T39" fmla="*/ 22 h 169"/>
                <a:gd name="T40" fmla="*/ 22 w 112"/>
                <a:gd name="T41" fmla="*/ 10 h 169"/>
                <a:gd name="T42" fmla="*/ 38 w 112"/>
                <a:gd name="T43" fmla="*/ 2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5" y="2"/>
                  </a:lnTo>
                  <a:lnTo>
                    <a:pt x="91" y="10"/>
                  </a:lnTo>
                  <a:lnTo>
                    <a:pt x="102" y="22"/>
                  </a:lnTo>
                  <a:lnTo>
                    <a:pt x="110" y="37"/>
                  </a:lnTo>
                  <a:lnTo>
                    <a:pt x="112" y="57"/>
                  </a:lnTo>
                  <a:lnTo>
                    <a:pt x="112" y="113"/>
                  </a:lnTo>
                  <a:lnTo>
                    <a:pt x="110" y="131"/>
                  </a:lnTo>
                  <a:lnTo>
                    <a:pt x="102" y="147"/>
                  </a:lnTo>
                  <a:lnTo>
                    <a:pt x="91" y="159"/>
                  </a:lnTo>
                  <a:lnTo>
                    <a:pt x="75" y="166"/>
                  </a:lnTo>
                  <a:lnTo>
                    <a:pt x="56" y="169"/>
                  </a:lnTo>
                  <a:lnTo>
                    <a:pt x="38" y="166"/>
                  </a:lnTo>
                  <a:lnTo>
                    <a:pt x="22" y="159"/>
                  </a:lnTo>
                  <a:lnTo>
                    <a:pt x="10" y="147"/>
                  </a:lnTo>
                  <a:lnTo>
                    <a:pt x="3" y="131"/>
                  </a:lnTo>
                  <a:lnTo>
                    <a:pt x="0" y="113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1" name="Freeform 217"/>
            <p:cNvSpPr>
              <a:spLocks/>
            </p:cNvSpPr>
            <p:nvPr/>
          </p:nvSpPr>
          <p:spPr bwMode="auto">
            <a:xfrm>
              <a:off x="1935163" y="2159001"/>
              <a:ext cx="17463" cy="25400"/>
            </a:xfrm>
            <a:custGeom>
              <a:avLst/>
              <a:gdLst>
                <a:gd name="T0" fmla="*/ 56 w 113"/>
                <a:gd name="T1" fmla="*/ 0 h 168"/>
                <a:gd name="T2" fmla="*/ 76 w 113"/>
                <a:gd name="T3" fmla="*/ 2 h 168"/>
                <a:gd name="T4" fmla="*/ 91 w 113"/>
                <a:gd name="T5" fmla="*/ 9 h 168"/>
                <a:gd name="T6" fmla="*/ 103 w 113"/>
                <a:gd name="T7" fmla="*/ 21 h 168"/>
                <a:gd name="T8" fmla="*/ 111 w 113"/>
                <a:gd name="T9" fmla="*/ 37 h 168"/>
                <a:gd name="T10" fmla="*/ 113 w 113"/>
                <a:gd name="T11" fmla="*/ 56 h 168"/>
                <a:gd name="T12" fmla="*/ 113 w 113"/>
                <a:gd name="T13" fmla="*/ 111 h 168"/>
                <a:gd name="T14" fmla="*/ 111 w 113"/>
                <a:gd name="T15" fmla="*/ 131 h 168"/>
                <a:gd name="T16" fmla="*/ 103 w 113"/>
                <a:gd name="T17" fmla="*/ 146 h 168"/>
                <a:gd name="T18" fmla="*/ 91 w 113"/>
                <a:gd name="T19" fmla="*/ 158 h 168"/>
                <a:gd name="T20" fmla="*/ 76 w 113"/>
                <a:gd name="T21" fmla="*/ 166 h 168"/>
                <a:gd name="T22" fmla="*/ 56 w 113"/>
                <a:gd name="T23" fmla="*/ 168 h 168"/>
                <a:gd name="T24" fmla="*/ 38 w 113"/>
                <a:gd name="T25" fmla="*/ 166 h 168"/>
                <a:gd name="T26" fmla="*/ 22 w 113"/>
                <a:gd name="T27" fmla="*/ 158 h 168"/>
                <a:gd name="T28" fmla="*/ 10 w 113"/>
                <a:gd name="T29" fmla="*/ 146 h 168"/>
                <a:gd name="T30" fmla="*/ 3 w 113"/>
                <a:gd name="T31" fmla="*/ 131 h 168"/>
                <a:gd name="T32" fmla="*/ 0 w 113"/>
                <a:gd name="T33" fmla="*/ 111 h 168"/>
                <a:gd name="T34" fmla="*/ 0 w 113"/>
                <a:gd name="T35" fmla="*/ 56 h 168"/>
                <a:gd name="T36" fmla="*/ 3 w 113"/>
                <a:gd name="T37" fmla="*/ 37 h 168"/>
                <a:gd name="T38" fmla="*/ 10 w 113"/>
                <a:gd name="T39" fmla="*/ 21 h 168"/>
                <a:gd name="T40" fmla="*/ 22 w 113"/>
                <a:gd name="T41" fmla="*/ 9 h 168"/>
                <a:gd name="T42" fmla="*/ 38 w 113"/>
                <a:gd name="T43" fmla="*/ 2 h 168"/>
                <a:gd name="T44" fmla="*/ 56 w 113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8">
                  <a:moveTo>
                    <a:pt x="56" y="0"/>
                  </a:moveTo>
                  <a:lnTo>
                    <a:pt x="76" y="2"/>
                  </a:lnTo>
                  <a:lnTo>
                    <a:pt x="91" y="9"/>
                  </a:lnTo>
                  <a:lnTo>
                    <a:pt x="103" y="21"/>
                  </a:lnTo>
                  <a:lnTo>
                    <a:pt x="111" y="37"/>
                  </a:lnTo>
                  <a:lnTo>
                    <a:pt x="113" y="56"/>
                  </a:lnTo>
                  <a:lnTo>
                    <a:pt x="113" y="111"/>
                  </a:lnTo>
                  <a:lnTo>
                    <a:pt x="111" y="131"/>
                  </a:lnTo>
                  <a:lnTo>
                    <a:pt x="103" y="146"/>
                  </a:lnTo>
                  <a:lnTo>
                    <a:pt x="91" y="158"/>
                  </a:lnTo>
                  <a:lnTo>
                    <a:pt x="76" y="166"/>
                  </a:lnTo>
                  <a:lnTo>
                    <a:pt x="56" y="168"/>
                  </a:lnTo>
                  <a:lnTo>
                    <a:pt x="38" y="166"/>
                  </a:lnTo>
                  <a:lnTo>
                    <a:pt x="22" y="158"/>
                  </a:lnTo>
                  <a:lnTo>
                    <a:pt x="10" y="146"/>
                  </a:lnTo>
                  <a:lnTo>
                    <a:pt x="3" y="131"/>
                  </a:lnTo>
                  <a:lnTo>
                    <a:pt x="0" y="111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2" name="Freeform 218"/>
            <p:cNvSpPr>
              <a:spLocks/>
            </p:cNvSpPr>
            <p:nvPr/>
          </p:nvSpPr>
          <p:spPr bwMode="auto">
            <a:xfrm>
              <a:off x="1935163" y="2203451"/>
              <a:ext cx="17463" cy="26988"/>
            </a:xfrm>
            <a:custGeom>
              <a:avLst/>
              <a:gdLst>
                <a:gd name="T0" fmla="*/ 56 w 113"/>
                <a:gd name="T1" fmla="*/ 0 h 169"/>
                <a:gd name="T2" fmla="*/ 76 w 113"/>
                <a:gd name="T3" fmla="*/ 3 h 169"/>
                <a:gd name="T4" fmla="*/ 91 w 113"/>
                <a:gd name="T5" fmla="*/ 11 h 169"/>
                <a:gd name="T6" fmla="*/ 103 w 113"/>
                <a:gd name="T7" fmla="*/ 23 h 169"/>
                <a:gd name="T8" fmla="*/ 111 w 113"/>
                <a:gd name="T9" fmla="*/ 38 h 169"/>
                <a:gd name="T10" fmla="*/ 113 w 113"/>
                <a:gd name="T11" fmla="*/ 57 h 169"/>
                <a:gd name="T12" fmla="*/ 113 w 113"/>
                <a:gd name="T13" fmla="*/ 113 h 169"/>
                <a:gd name="T14" fmla="*/ 111 w 113"/>
                <a:gd name="T15" fmla="*/ 132 h 169"/>
                <a:gd name="T16" fmla="*/ 103 w 113"/>
                <a:gd name="T17" fmla="*/ 148 h 169"/>
                <a:gd name="T18" fmla="*/ 91 w 113"/>
                <a:gd name="T19" fmla="*/ 159 h 169"/>
                <a:gd name="T20" fmla="*/ 76 w 113"/>
                <a:gd name="T21" fmla="*/ 167 h 169"/>
                <a:gd name="T22" fmla="*/ 56 w 113"/>
                <a:gd name="T23" fmla="*/ 169 h 169"/>
                <a:gd name="T24" fmla="*/ 38 w 113"/>
                <a:gd name="T25" fmla="*/ 167 h 169"/>
                <a:gd name="T26" fmla="*/ 22 w 113"/>
                <a:gd name="T27" fmla="*/ 159 h 169"/>
                <a:gd name="T28" fmla="*/ 10 w 113"/>
                <a:gd name="T29" fmla="*/ 148 h 169"/>
                <a:gd name="T30" fmla="*/ 3 w 113"/>
                <a:gd name="T31" fmla="*/ 132 h 169"/>
                <a:gd name="T32" fmla="*/ 0 w 113"/>
                <a:gd name="T33" fmla="*/ 113 h 169"/>
                <a:gd name="T34" fmla="*/ 0 w 113"/>
                <a:gd name="T35" fmla="*/ 57 h 169"/>
                <a:gd name="T36" fmla="*/ 3 w 113"/>
                <a:gd name="T37" fmla="*/ 38 h 169"/>
                <a:gd name="T38" fmla="*/ 10 w 113"/>
                <a:gd name="T39" fmla="*/ 23 h 169"/>
                <a:gd name="T40" fmla="*/ 22 w 113"/>
                <a:gd name="T41" fmla="*/ 11 h 169"/>
                <a:gd name="T42" fmla="*/ 38 w 113"/>
                <a:gd name="T43" fmla="*/ 3 h 169"/>
                <a:gd name="T44" fmla="*/ 56 w 113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9">
                  <a:moveTo>
                    <a:pt x="56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7"/>
                  </a:lnTo>
                  <a:lnTo>
                    <a:pt x="113" y="113"/>
                  </a:lnTo>
                  <a:lnTo>
                    <a:pt x="111" y="132"/>
                  </a:lnTo>
                  <a:lnTo>
                    <a:pt x="103" y="148"/>
                  </a:lnTo>
                  <a:lnTo>
                    <a:pt x="91" y="159"/>
                  </a:lnTo>
                  <a:lnTo>
                    <a:pt x="76" y="167"/>
                  </a:lnTo>
                  <a:lnTo>
                    <a:pt x="56" y="169"/>
                  </a:lnTo>
                  <a:lnTo>
                    <a:pt x="38" y="167"/>
                  </a:lnTo>
                  <a:lnTo>
                    <a:pt x="22" y="159"/>
                  </a:lnTo>
                  <a:lnTo>
                    <a:pt x="10" y="148"/>
                  </a:lnTo>
                  <a:lnTo>
                    <a:pt x="3" y="132"/>
                  </a:lnTo>
                  <a:lnTo>
                    <a:pt x="0" y="11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8" name="Freeform 219"/>
            <p:cNvSpPr>
              <a:spLocks/>
            </p:cNvSpPr>
            <p:nvPr/>
          </p:nvSpPr>
          <p:spPr bwMode="auto">
            <a:xfrm>
              <a:off x="1935163" y="2247901"/>
              <a:ext cx="17463" cy="26988"/>
            </a:xfrm>
            <a:custGeom>
              <a:avLst/>
              <a:gdLst>
                <a:gd name="T0" fmla="*/ 56 w 113"/>
                <a:gd name="T1" fmla="*/ 0 h 169"/>
                <a:gd name="T2" fmla="*/ 76 w 113"/>
                <a:gd name="T3" fmla="*/ 3 h 169"/>
                <a:gd name="T4" fmla="*/ 91 w 113"/>
                <a:gd name="T5" fmla="*/ 10 h 169"/>
                <a:gd name="T6" fmla="*/ 103 w 113"/>
                <a:gd name="T7" fmla="*/ 21 h 169"/>
                <a:gd name="T8" fmla="*/ 111 w 113"/>
                <a:gd name="T9" fmla="*/ 38 h 169"/>
                <a:gd name="T10" fmla="*/ 113 w 113"/>
                <a:gd name="T11" fmla="*/ 56 h 169"/>
                <a:gd name="T12" fmla="*/ 113 w 113"/>
                <a:gd name="T13" fmla="*/ 112 h 169"/>
                <a:gd name="T14" fmla="*/ 111 w 113"/>
                <a:gd name="T15" fmla="*/ 131 h 169"/>
                <a:gd name="T16" fmla="*/ 103 w 113"/>
                <a:gd name="T17" fmla="*/ 147 h 169"/>
                <a:gd name="T18" fmla="*/ 91 w 113"/>
                <a:gd name="T19" fmla="*/ 158 h 169"/>
                <a:gd name="T20" fmla="*/ 76 w 113"/>
                <a:gd name="T21" fmla="*/ 166 h 169"/>
                <a:gd name="T22" fmla="*/ 56 w 113"/>
                <a:gd name="T23" fmla="*/ 169 h 169"/>
                <a:gd name="T24" fmla="*/ 38 w 113"/>
                <a:gd name="T25" fmla="*/ 166 h 169"/>
                <a:gd name="T26" fmla="*/ 22 w 113"/>
                <a:gd name="T27" fmla="*/ 158 h 169"/>
                <a:gd name="T28" fmla="*/ 10 w 113"/>
                <a:gd name="T29" fmla="*/ 147 h 169"/>
                <a:gd name="T30" fmla="*/ 3 w 113"/>
                <a:gd name="T31" fmla="*/ 131 h 169"/>
                <a:gd name="T32" fmla="*/ 0 w 113"/>
                <a:gd name="T33" fmla="*/ 112 h 169"/>
                <a:gd name="T34" fmla="*/ 0 w 113"/>
                <a:gd name="T35" fmla="*/ 56 h 169"/>
                <a:gd name="T36" fmla="*/ 3 w 113"/>
                <a:gd name="T37" fmla="*/ 38 h 169"/>
                <a:gd name="T38" fmla="*/ 10 w 113"/>
                <a:gd name="T39" fmla="*/ 21 h 169"/>
                <a:gd name="T40" fmla="*/ 22 w 113"/>
                <a:gd name="T41" fmla="*/ 10 h 169"/>
                <a:gd name="T42" fmla="*/ 38 w 113"/>
                <a:gd name="T43" fmla="*/ 3 h 169"/>
                <a:gd name="T44" fmla="*/ 56 w 113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9">
                  <a:moveTo>
                    <a:pt x="56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3" y="21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3" y="112"/>
                  </a:lnTo>
                  <a:lnTo>
                    <a:pt x="111" y="131"/>
                  </a:lnTo>
                  <a:lnTo>
                    <a:pt x="103" y="147"/>
                  </a:lnTo>
                  <a:lnTo>
                    <a:pt x="91" y="158"/>
                  </a:lnTo>
                  <a:lnTo>
                    <a:pt x="76" y="166"/>
                  </a:lnTo>
                  <a:lnTo>
                    <a:pt x="56" y="169"/>
                  </a:lnTo>
                  <a:lnTo>
                    <a:pt x="38" y="166"/>
                  </a:lnTo>
                  <a:lnTo>
                    <a:pt x="22" y="158"/>
                  </a:lnTo>
                  <a:lnTo>
                    <a:pt x="10" y="147"/>
                  </a:lnTo>
                  <a:lnTo>
                    <a:pt x="3" y="131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9" name="Freeform 220"/>
            <p:cNvSpPr>
              <a:spLocks/>
            </p:cNvSpPr>
            <p:nvPr/>
          </p:nvSpPr>
          <p:spPr bwMode="auto">
            <a:xfrm>
              <a:off x="1935163" y="2292351"/>
              <a:ext cx="17463" cy="26988"/>
            </a:xfrm>
            <a:custGeom>
              <a:avLst/>
              <a:gdLst>
                <a:gd name="T0" fmla="*/ 56 w 113"/>
                <a:gd name="T1" fmla="*/ 0 h 169"/>
                <a:gd name="T2" fmla="*/ 76 w 113"/>
                <a:gd name="T3" fmla="*/ 2 h 169"/>
                <a:gd name="T4" fmla="*/ 91 w 113"/>
                <a:gd name="T5" fmla="*/ 10 h 169"/>
                <a:gd name="T6" fmla="*/ 103 w 113"/>
                <a:gd name="T7" fmla="*/ 22 h 169"/>
                <a:gd name="T8" fmla="*/ 111 w 113"/>
                <a:gd name="T9" fmla="*/ 37 h 169"/>
                <a:gd name="T10" fmla="*/ 113 w 113"/>
                <a:gd name="T11" fmla="*/ 57 h 169"/>
                <a:gd name="T12" fmla="*/ 113 w 113"/>
                <a:gd name="T13" fmla="*/ 113 h 169"/>
                <a:gd name="T14" fmla="*/ 111 w 113"/>
                <a:gd name="T15" fmla="*/ 131 h 169"/>
                <a:gd name="T16" fmla="*/ 103 w 113"/>
                <a:gd name="T17" fmla="*/ 147 h 169"/>
                <a:gd name="T18" fmla="*/ 91 w 113"/>
                <a:gd name="T19" fmla="*/ 159 h 169"/>
                <a:gd name="T20" fmla="*/ 76 w 113"/>
                <a:gd name="T21" fmla="*/ 166 h 169"/>
                <a:gd name="T22" fmla="*/ 56 w 113"/>
                <a:gd name="T23" fmla="*/ 169 h 169"/>
                <a:gd name="T24" fmla="*/ 38 w 113"/>
                <a:gd name="T25" fmla="*/ 166 h 169"/>
                <a:gd name="T26" fmla="*/ 22 w 113"/>
                <a:gd name="T27" fmla="*/ 159 h 169"/>
                <a:gd name="T28" fmla="*/ 10 w 113"/>
                <a:gd name="T29" fmla="*/ 147 h 169"/>
                <a:gd name="T30" fmla="*/ 3 w 113"/>
                <a:gd name="T31" fmla="*/ 131 h 169"/>
                <a:gd name="T32" fmla="*/ 0 w 113"/>
                <a:gd name="T33" fmla="*/ 113 h 169"/>
                <a:gd name="T34" fmla="*/ 0 w 113"/>
                <a:gd name="T35" fmla="*/ 57 h 169"/>
                <a:gd name="T36" fmla="*/ 3 w 113"/>
                <a:gd name="T37" fmla="*/ 37 h 169"/>
                <a:gd name="T38" fmla="*/ 10 w 113"/>
                <a:gd name="T39" fmla="*/ 22 h 169"/>
                <a:gd name="T40" fmla="*/ 22 w 113"/>
                <a:gd name="T41" fmla="*/ 10 h 169"/>
                <a:gd name="T42" fmla="*/ 38 w 113"/>
                <a:gd name="T43" fmla="*/ 2 h 169"/>
                <a:gd name="T44" fmla="*/ 56 w 113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9">
                  <a:moveTo>
                    <a:pt x="56" y="0"/>
                  </a:moveTo>
                  <a:lnTo>
                    <a:pt x="76" y="2"/>
                  </a:lnTo>
                  <a:lnTo>
                    <a:pt x="91" y="10"/>
                  </a:lnTo>
                  <a:lnTo>
                    <a:pt x="103" y="22"/>
                  </a:lnTo>
                  <a:lnTo>
                    <a:pt x="111" y="37"/>
                  </a:lnTo>
                  <a:lnTo>
                    <a:pt x="113" y="57"/>
                  </a:lnTo>
                  <a:lnTo>
                    <a:pt x="113" y="113"/>
                  </a:lnTo>
                  <a:lnTo>
                    <a:pt x="111" y="131"/>
                  </a:lnTo>
                  <a:lnTo>
                    <a:pt x="103" y="147"/>
                  </a:lnTo>
                  <a:lnTo>
                    <a:pt x="91" y="159"/>
                  </a:lnTo>
                  <a:lnTo>
                    <a:pt x="76" y="166"/>
                  </a:lnTo>
                  <a:lnTo>
                    <a:pt x="56" y="169"/>
                  </a:lnTo>
                  <a:lnTo>
                    <a:pt x="38" y="166"/>
                  </a:lnTo>
                  <a:lnTo>
                    <a:pt x="22" y="159"/>
                  </a:lnTo>
                  <a:lnTo>
                    <a:pt x="10" y="147"/>
                  </a:lnTo>
                  <a:lnTo>
                    <a:pt x="3" y="131"/>
                  </a:lnTo>
                  <a:lnTo>
                    <a:pt x="0" y="113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1" name="Group 1670"/>
          <p:cNvGrpSpPr/>
          <p:nvPr/>
        </p:nvGrpSpPr>
        <p:grpSpPr>
          <a:xfrm>
            <a:off x="677869" y="1979783"/>
            <a:ext cx="536575" cy="428625"/>
            <a:chOff x="677863" y="1979613"/>
            <a:chExt cx="536575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2" name="Freeform 225"/>
            <p:cNvSpPr>
              <a:spLocks noEditPoints="1"/>
            </p:cNvSpPr>
            <p:nvPr/>
          </p:nvSpPr>
          <p:spPr bwMode="auto">
            <a:xfrm>
              <a:off x="714376" y="1979613"/>
              <a:ext cx="401638" cy="107950"/>
            </a:xfrm>
            <a:custGeom>
              <a:avLst/>
              <a:gdLst>
                <a:gd name="T0" fmla="*/ 200 w 2533"/>
                <a:gd name="T1" fmla="*/ 116 h 676"/>
                <a:gd name="T2" fmla="*/ 155 w 2533"/>
                <a:gd name="T3" fmla="*/ 138 h 676"/>
                <a:gd name="T4" fmla="*/ 124 w 2533"/>
                <a:gd name="T5" fmla="*/ 176 h 676"/>
                <a:gd name="T6" fmla="*/ 113 w 2533"/>
                <a:gd name="T7" fmla="*/ 225 h 676"/>
                <a:gd name="T8" fmla="*/ 2414 w 2533"/>
                <a:gd name="T9" fmla="*/ 563 h 676"/>
                <a:gd name="T10" fmla="*/ 2387 w 2533"/>
                <a:gd name="T11" fmla="*/ 511 h 676"/>
                <a:gd name="T12" fmla="*/ 2343 w 2533"/>
                <a:gd name="T13" fmla="*/ 474 h 676"/>
                <a:gd name="T14" fmla="*/ 2287 w 2533"/>
                <a:gd name="T15" fmla="*/ 453 h 676"/>
                <a:gd name="T16" fmla="*/ 1520 w 2533"/>
                <a:gd name="T17" fmla="*/ 450 h 676"/>
                <a:gd name="T18" fmla="*/ 1496 w 2533"/>
                <a:gd name="T19" fmla="*/ 445 h 676"/>
                <a:gd name="T20" fmla="*/ 1475 w 2533"/>
                <a:gd name="T21" fmla="*/ 428 h 676"/>
                <a:gd name="T22" fmla="*/ 226 w 2533"/>
                <a:gd name="T23" fmla="*/ 113 h 676"/>
                <a:gd name="T24" fmla="*/ 1239 w 2533"/>
                <a:gd name="T25" fmla="*/ 0 h 676"/>
                <a:gd name="T26" fmla="*/ 1263 w 2533"/>
                <a:gd name="T27" fmla="*/ 5 h 676"/>
                <a:gd name="T28" fmla="*/ 1284 w 2533"/>
                <a:gd name="T29" fmla="*/ 23 h 676"/>
                <a:gd name="T30" fmla="*/ 2252 w 2533"/>
                <a:gd name="T31" fmla="*/ 338 h 676"/>
                <a:gd name="T32" fmla="*/ 2334 w 2533"/>
                <a:gd name="T33" fmla="*/ 350 h 676"/>
                <a:gd name="T34" fmla="*/ 2406 w 2533"/>
                <a:gd name="T35" fmla="*/ 383 h 676"/>
                <a:gd name="T36" fmla="*/ 2465 w 2533"/>
                <a:gd name="T37" fmla="*/ 434 h 676"/>
                <a:gd name="T38" fmla="*/ 2508 w 2533"/>
                <a:gd name="T39" fmla="*/ 499 h 676"/>
                <a:gd name="T40" fmla="*/ 2530 w 2533"/>
                <a:gd name="T41" fmla="*/ 577 h 676"/>
                <a:gd name="T42" fmla="*/ 2530 w 2533"/>
                <a:gd name="T43" fmla="*/ 638 h 676"/>
                <a:gd name="T44" fmla="*/ 2512 w 2533"/>
                <a:gd name="T45" fmla="*/ 665 h 676"/>
                <a:gd name="T46" fmla="*/ 2477 w 2533"/>
                <a:gd name="T47" fmla="*/ 676 h 676"/>
                <a:gd name="T48" fmla="*/ 37 w 2533"/>
                <a:gd name="T49" fmla="*/ 672 h 676"/>
                <a:gd name="T50" fmla="*/ 11 w 2533"/>
                <a:gd name="T51" fmla="*/ 654 h 676"/>
                <a:gd name="T52" fmla="*/ 0 w 2533"/>
                <a:gd name="T53" fmla="*/ 619 h 676"/>
                <a:gd name="T54" fmla="*/ 3 w 2533"/>
                <a:gd name="T55" fmla="*/ 189 h 676"/>
                <a:gd name="T56" fmla="*/ 25 w 2533"/>
                <a:gd name="T57" fmla="*/ 122 h 676"/>
                <a:gd name="T58" fmla="*/ 66 w 2533"/>
                <a:gd name="T59" fmla="*/ 67 h 676"/>
                <a:gd name="T60" fmla="*/ 122 w 2533"/>
                <a:gd name="T61" fmla="*/ 26 h 676"/>
                <a:gd name="T62" fmla="*/ 189 w 2533"/>
                <a:gd name="T63" fmla="*/ 3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3" h="676">
                  <a:moveTo>
                    <a:pt x="226" y="113"/>
                  </a:moveTo>
                  <a:lnTo>
                    <a:pt x="200" y="116"/>
                  </a:lnTo>
                  <a:lnTo>
                    <a:pt x="175" y="125"/>
                  </a:lnTo>
                  <a:lnTo>
                    <a:pt x="155" y="138"/>
                  </a:lnTo>
                  <a:lnTo>
                    <a:pt x="138" y="156"/>
                  </a:lnTo>
                  <a:lnTo>
                    <a:pt x="124" y="176"/>
                  </a:lnTo>
                  <a:lnTo>
                    <a:pt x="116" y="200"/>
                  </a:lnTo>
                  <a:lnTo>
                    <a:pt x="113" y="225"/>
                  </a:lnTo>
                  <a:lnTo>
                    <a:pt x="113" y="563"/>
                  </a:lnTo>
                  <a:lnTo>
                    <a:pt x="2414" y="563"/>
                  </a:lnTo>
                  <a:lnTo>
                    <a:pt x="2403" y="535"/>
                  </a:lnTo>
                  <a:lnTo>
                    <a:pt x="2387" y="511"/>
                  </a:lnTo>
                  <a:lnTo>
                    <a:pt x="2366" y="490"/>
                  </a:lnTo>
                  <a:lnTo>
                    <a:pt x="2343" y="474"/>
                  </a:lnTo>
                  <a:lnTo>
                    <a:pt x="2317" y="461"/>
                  </a:lnTo>
                  <a:lnTo>
                    <a:pt x="2287" y="453"/>
                  </a:lnTo>
                  <a:lnTo>
                    <a:pt x="2258" y="450"/>
                  </a:lnTo>
                  <a:lnTo>
                    <a:pt x="1520" y="450"/>
                  </a:lnTo>
                  <a:lnTo>
                    <a:pt x="1507" y="449"/>
                  </a:lnTo>
                  <a:lnTo>
                    <a:pt x="1496" y="445"/>
                  </a:lnTo>
                  <a:lnTo>
                    <a:pt x="1484" y="438"/>
                  </a:lnTo>
                  <a:lnTo>
                    <a:pt x="1475" y="428"/>
                  </a:lnTo>
                  <a:lnTo>
                    <a:pt x="1210" y="113"/>
                  </a:lnTo>
                  <a:lnTo>
                    <a:pt x="226" y="113"/>
                  </a:lnTo>
                  <a:close/>
                  <a:moveTo>
                    <a:pt x="226" y="0"/>
                  </a:moveTo>
                  <a:lnTo>
                    <a:pt x="1239" y="0"/>
                  </a:lnTo>
                  <a:lnTo>
                    <a:pt x="1251" y="2"/>
                  </a:lnTo>
                  <a:lnTo>
                    <a:pt x="1263" y="5"/>
                  </a:lnTo>
                  <a:lnTo>
                    <a:pt x="1274" y="12"/>
                  </a:lnTo>
                  <a:lnTo>
                    <a:pt x="1284" y="23"/>
                  </a:lnTo>
                  <a:lnTo>
                    <a:pt x="1548" y="338"/>
                  </a:lnTo>
                  <a:lnTo>
                    <a:pt x="2252" y="338"/>
                  </a:lnTo>
                  <a:lnTo>
                    <a:pt x="2294" y="341"/>
                  </a:lnTo>
                  <a:lnTo>
                    <a:pt x="2334" y="350"/>
                  </a:lnTo>
                  <a:lnTo>
                    <a:pt x="2371" y="363"/>
                  </a:lnTo>
                  <a:lnTo>
                    <a:pt x="2406" y="383"/>
                  </a:lnTo>
                  <a:lnTo>
                    <a:pt x="2437" y="406"/>
                  </a:lnTo>
                  <a:lnTo>
                    <a:pt x="2465" y="434"/>
                  </a:lnTo>
                  <a:lnTo>
                    <a:pt x="2488" y="465"/>
                  </a:lnTo>
                  <a:lnTo>
                    <a:pt x="2508" y="499"/>
                  </a:lnTo>
                  <a:lnTo>
                    <a:pt x="2521" y="537"/>
                  </a:lnTo>
                  <a:lnTo>
                    <a:pt x="2530" y="577"/>
                  </a:lnTo>
                  <a:lnTo>
                    <a:pt x="2533" y="619"/>
                  </a:lnTo>
                  <a:lnTo>
                    <a:pt x="2530" y="638"/>
                  </a:lnTo>
                  <a:lnTo>
                    <a:pt x="2523" y="654"/>
                  </a:lnTo>
                  <a:lnTo>
                    <a:pt x="2512" y="665"/>
                  </a:lnTo>
                  <a:lnTo>
                    <a:pt x="2495" y="672"/>
                  </a:lnTo>
                  <a:lnTo>
                    <a:pt x="2477" y="676"/>
                  </a:lnTo>
                  <a:lnTo>
                    <a:pt x="57" y="676"/>
                  </a:lnTo>
                  <a:lnTo>
                    <a:pt x="37" y="672"/>
                  </a:lnTo>
                  <a:lnTo>
                    <a:pt x="22" y="665"/>
                  </a:lnTo>
                  <a:lnTo>
                    <a:pt x="11" y="654"/>
                  </a:lnTo>
                  <a:lnTo>
                    <a:pt x="2" y="638"/>
                  </a:lnTo>
                  <a:lnTo>
                    <a:pt x="0" y="619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2" y="155"/>
                  </a:lnTo>
                  <a:lnTo>
                    <a:pt x="25" y="122"/>
                  </a:lnTo>
                  <a:lnTo>
                    <a:pt x="43" y="93"/>
                  </a:lnTo>
                  <a:lnTo>
                    <a:pt x="66" y="67"/>
                  </a:lnTo>
                  <a:lnTo>
                    <a:pt x="93" y="44"/>
                  </a:lnTo>
                  <a:lnTo>
                    <a:pt x="122" y="26"/>
                  </a:lnTo>
                  <a:lnTo>
                    <a:pt x="154" y="12"/>
                  </a:lnTo>
                  <a:lnTo>
                    <a:pt x="189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3" name="Freeform 226"/>
            <p:cNvSpPr>
              <a:spLocks noEditPoints="1"/>
            </p:cNvSpPr>
            <p:nvPr/>
          </p:nvSpPr>
          <p:spPr bwMode="auto">
            <a:xfrm>
              <a:off x="677863" y="2068513"/>
              <a:ext cx="492125" cy="339725"/>
            </a:xfrm>
            <a:custGeom>
              <a:avLst/>
              <a:gdLst>
                <a:gd name="T0" fmla="*/ 200 w 3096"/>
                <a:gd name="T1" fmla="*/ 116 h 2137"/>
                <a:gd name="T2" fmla="*/ 155 w 3096"/>
                <a:gd name="T3" fmla="*/ 137 h 2137"/>
                <a:gd name="T4" fmla="*/ 124 w 3096"/>
                <a:gd name="T5" fmla="*/ 176 h 2137"/>
                <a:gd name="T6" fmla="*/ 113 w 3096"/>
                <a:gd name="T7" fmla="*/ 225 h 2137"/>
                <a:gd name="T8" fmla="*/ 116 w 3096"/>
                <a:gd name="T9" fmla="*/ 1938 h 2137"/>
                <a:gd name="T10" fmla="*/ 137 w 3096"/>
                <a:gd name="T11" fmla="*/ 1982 h 2137"/>
                <a:gd name="T12" fmla="*/ 176 w 3096"/>
                <a:gd name="T13" fmla="*/ 2013 h 2137"/>
                <a:gd name="T14" fmla="*/ 225 w 3096"/>
                <a:gd name="T15" fmla="*/ 2024 h 2137"/>
                <a:gd name="T16" fmla="*/ 2897 w 3096"/>
                <a:gd name="T17" fmla="*/ 2022 h 2137"/>
                <a:gd name="T18" fmla="*/ 2941 w 3096"/>
                <a:gd name="T19" fmla="*/ 2000 h 2137"/>
                <a:gd name="T20" fmla="*/ 2972 w 3096"/>
                <a:gd name="T21" fmla="*/ 1962 h 2137"/>
                <a:gd name="T22" fmla="*/ 2984 w 3096"/>
                <a:gd name="T23" fmla="*/ 1913 h 2137"/>
                <a:gd name="T24" fmla="*/ 2981 w 3096"/>
                <a:gd name="T25" fmla="*/ 200 h 2137"/>
                <a:gd name="T26" fmla="*/ 2958 w 3096"/>
                <a:gd name="T27" fmla="*/ 154 h 2137"/>
                <a:gd name="T28" fmla="*/ 2920 w 3096"/>
                <a:gd name="T29" fmla="*/ 124 h 2137"/>
                <a:gd name="T30" fmla="*/ 2871 w 3096"/>
                <a:gd name="T31" fmla="*/ 113 h 2137"/>
                <a:gd name="T32" fmla="*/ 225 w 3096"/>
                <a:gd name="T33" fmla="*/ 0 h 2137"/>
                <a:gd name="T34" fmla="*/ 2907 w 3096"/>
                <a:gd name="T35" fmla="*/ 3 h 2137"/>
                <a:gd name="T36" fmla="*/ 2974 w 3096"/>
                <a:gd name="T37" fmla="*/ 26 h 2137"/>
                <a:gd name="T38" fmla="*/ 3030 w 3096"/>
                <a:gd name="T39" fmla="*/ 66 h 2137"/>
                <a:gd name="T40" fmla="*/ 3071 w 3096"/>
                <a:gd name="T41" fmla="*/ 122 h 2137"/>
                <a:gd name="T42" fmla="*/ 3093 w 3096"/>
                <a:gd name="T43" fmla="*/ 188 h 2137"/>
                <a:gd name="T44" fmla="*/ 3096 w 3096"/>
                <a:gd name="T45" fmla="*/ 1913 h 2137"/>
                <a:gd name="T46" fmla="*/ 3084 w 3096"/>
                <a:gd name="T47" fmla="*/ 1983 h 2137"/>
                <a:gd name="T48" fmla="*/ 3052 w 3096"/>
                <a:gd name="T49" fmla="*/ 2045 h 2137"/>
                <a:gd name="T50" fmla="*/ 3003 w 3096"/>
                <a:gd name="T51" fmla="*/ 2094 h 2137"/>
                <a:gd name="T52" fmla="*/ 2942 w 3096"/>
                <a:gd name="T53" fmla="*/ 2126 h 2137"/>
                <a:gd name="T54" fmla="*/ 2871 w 3096"/>
                <a:gd name="T55" fmla="*/ 2137 h 2137"/>
                <a:gd name="T56" fmla="*/ 188 w 3096"/>
                <a:gd name="T57" fmla="*/ 2134 h 2137"/>
                <a:gd name="T58" fmla="*/ 122 w 3096"/>
                <a:gd name="T59" fmla="*/ 2112 h 2137"/>
                <a:gd name="T60" fmla="*/ 67 w 3096"/>
                <a:gd name="T61" fmla="*/ 2071 h 2137"/>
                <a:gd name="T62" fmla="*/ 26 w 3096"/>
                <a:gd name="T63" fmla="*/ 2015 h 2137"/>
                <a:gd name="T64" fmla="*/ 3 w 3096"/>
                <a:gd name="T65" fmla="*/ 1949 h 2137"/>
                <a:gd name="T66" fmla="*/ 0 w 3096"/>
                <a:gd name="T67" fmla="*/ 225 h 2137"/>
                <a:gd name="T68" fmla="*/ 11 w 3096"/>
                <a:gd name="T69" fmla="*/ 154 h 2137"/>
                <a:gd name="T70" fmla="*/ 44 w 3096"/>
                <a:gd name="T71" fmla="*/ 92 h 2137"/>
                <a:gd name="T72" fmla="*/ 92 w 3096"/>
                <a:gd name="T73" fmla="*/ 44 h 2137"/>
                <a:gd name="T74" fmla="*/ 155 w 3096"/>
                <a:gd name="T75" fmla="*/ 11 h 2137"/>
                <a:gd name="T76" fmla="*/ 225 w 3096"/>
                <a:gd name="T77" fmla="*/ 0 h 2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6" h="2137">
                  <a:moveTo>
                    <a:pt x="225" y="113"/>
                  </a:moveTo>
                  <a:lnTo>
                    <a:pt x="200" y="116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4"/>
                  </a:lnTo>
                  <a:lnTo>
                    <a:pt x="124" y="176"/>
                  </a:lnTo>
                  <a:lnTo>
                    <a:pt x="116" y="200"/>
                  </a:lnTo>
                  <a:lnTo>
                    <a:pt x="113" y="225"/>
                  </a:lnTo>
                  <a:lnTo>
                    <a:pt x="113" y="1913"/>
                  </a:lnTo>
                  <a:lnTo>
                    <a:pt x="116" y="1938"/>
                  </a:lnTo>
                  <a:lnTo>
                    <a:pt x="124" y="1962"/>
                  </a:lnTo>
                  <a:lnTo>
                    <a:pt x="137" y="1982"/>
                  </a:lnTo>
                  <a:lnTo>
                    <a:pt x="155" y="2000"/>
                  </a:lnTo>
                  <a:lnTo>
                    <a:pt x="176" y="2013"/>
                  </a:lnTo>
                  <a:lnTo>
                    <a:pt x="200" y="2022"/>
                  </a:lnTo>
                  <a:lnTo>
                    <a:pt x="225" y="2024"/>
                  </a:lnTo>
                  <a:lnTo>
                    <a:pt x="2871" y="2024"/>
                  </a:lnTo>
                  <a:lnTo>
                    <a:pt x="2897" y="2022"/>
                  </a:lnTo>
                  <a:lnTo>
                    <a:pt x="2920" y="2013"/>
                  </a:lnTo>
                  <a:lnTo>
                    <a:pt x="2941" y="2000"/>
                  </a:lnTo>
                  <a:lnTo>
                    <a:pt x="2958" y="1982"/>
                  </a:lnTo>
                  <a:lnTo>
                    <a:pt x="2972" y="1962"/>
                  </a:lnTo>
                  <a:lnTo>
                    <a:pt x="2981" y="1938"/>
                  </a:lnTo>
                  <a:lnTo>
                    <a:pt x="2984" y="1913"/>
                  </a:lnTo>
                  <a:lnTo>
                    <a:pt x="2984" y="225"/>
                  </a:lnTo>
                  <a:lnTo>
                    <a:pt x="2981" y="200"/>
                  </a:lnTo>
                  <a:lnTo>
                    <a:pt x="2972" y="176"/>
                  </a:lnTo>
                  <a:lnTo>
                    <a:pt x="2958" y="154"/>
                  </a:lnTo>
                  <a:lnTo>
                    <a:pt x="2941" y="137"/>
                  </a:lnTo>
                  <a:lnTo>
                    <a:pt x="2920" y="124"/>
                  </a:lnTo>
                  <a:lnTo>
                    <a:pt x="2897" y="116"/>
                  </a:lnTo>
                  <a:lnTo>
                    <a:pt x="2871" y="113"/>
                  </a:lnTo>
                  <a:lnTo>
                    <a:pt x="225" y="113"/>
                  </a:lnTo>
                  <a:close/>
                  <a:moveTo>
                    <a:pt x="225" y="0"/>
                  </a:moveTo>
                  <a:lnTo>
                    <a:pt x="2871" y="0"/>
                  </a:lnTo>
                  <a:lnTo>
                    <a:pt x="2907" y="3"/>
                  </a:lnTo>
                  <a:lnTo>
                    <a:pt x="2942" y="11"/>
                  </a:lnTo>
                  <a:lnTo>
                    <a:pt x="2974" y="26"/>
                  </a:lnTo>
                  <a:lnTo>
                    <a:pt x="3003" y="44"/>
                  </a:lnTo>
                  <a:lnTo>
                    <a:pt x="3030" y="66"/>
                  </a:lnTo>
                  <a:lnTo>
                    <a:pt x="3052" y="92"/>
                  </a:lnTo>
                  <a:lnTo>
                    <a:pt x="3071" y="122"/>
                  </a:lnTo>
                  <a:lnTo>
                    <a:pt x="3084" y="154"/>
                  </a:lnTo>
                  <a:lnTo>
                    <a:pt x="3093" y="188"/>
                  </a:lnTo>
                  <a:lnTo>
                    <a:pt x="3096" y="225"/>
                  </a:lnTo>
                  <a:lnTo>
                    <a:pt x="3096" y="1913"/>
                  </a:lnTo>
                  <a:lnTo>
                    <a:pt x="3093" y="1949"/>
                  </a:lnTo>
                  <a:lnTo>
                    <a:pt x="3084" y="1983"/>
                  </a:lnTo>
                  <a:lnTo>
                    <a:pt x="3071" y="2015"/>
                  </a:lnTo>
                  <a:lnTo>
                    <a:pt x="3052" y="2045"/>
                  </a:lnTo>
                  <a:lnTo>
                    <a:pt x="3030" y="2071"/>
                  </a:lnTo>
                  <a:lnTo>
                    <a:pt x="3003" y="2094"/>
                  </a:lnTo>
                  <a:lnTo>
                    <a:pt x="2974" y="2112"/>
                  </a:lnTo>
                  <a:lnTo>
                    <a:pt x="2942" y="2126"/>
                  </a:lnTo>
                  <a:lnTo>
                    <a:pt x="2907" y="2134"/>
                  </a:lnTo>
                  <a:lnTo>
                    <a:pt x="2871" y="2137"/>
                  </a:lnTo>
                  <a:lnTo>
                    <a:pt x="225" y="2137"/>
                  </a:lnTo>
                  <a:lnTo>
                    <a:pt x="188" y="2134"/>
                  </a:lnTo>
                  <a:lnTo>
                    <a:pt x="155" y="2126"/>
                  </a:lnTo>
                  <a:lnTo>
                    <a:pt x="122" y="2112"/>
                  </a:lnTo>
                  <a:lnTo>
                    <a:pt x="92" y="2094"/>
                  </a:lnTo>
                  <a:lnTo>
                    <a:pt x="67" y="2071"/>
                  </a:lnTo>
                  <a:lnTo>
                    <a:pt x="44" y="2045"/>
                  </a:lnTo>
                  <a:lnTo>
                    <a:pt x="26" y="2015"/>
                  </a:lnTo>
                  <a:lnTo>
                    <a:pt x="11" y="1983"/>
                  </a:lnTo>
                  <a:lnTo>
                    <a:pt x="3" y="1949"/>
                  </a:lnTo>
                  <a:lnTo>
                    <a:pt x="0" y="1913"/>
                  </a:lnTo>
                  <a:lnTo>
                    <a:pt x="0" y="225"/>
                  </a:lnTo>
                  <a:lnTo>
                    <a:pt x="3" y="188"/>
                  </a:lnTo>
                  <a:lnTo>
                    <a:pt x="11" y="154"/>
                  </a:lnTo>
                  <a:lnTo>
                    <a:pt x="26" y="122"/>
                  </a:lnTo>
                  <a:lnTo>
                    <a:pt x="44" y="92"/>
                  </a:lnTo>
                  <a:lnTo>
                    <a:pt x="67" y="66"/>
                  </a:lnTo>
                  <a:lnTo>
                    <a:pt x="92" y="44"/>
                  </a:lnTo>
                  <a:lnTo>
                    <a:pt x="122" y="26"/>
                  </a:lnTo>
                  <a:lnTo>
                    <a:pt x="155" y="11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4" name="Freeform 227"/>
            <p:cNvSpPr>
              <a:spLocks noEditPoints="1"/>
            </p:cNvSpPr>
            <p:nvPr/>
          </p:nvSpPr>
          <p:spPr bwMode="auto">
            <a:xfrm>
              <a:off x="1150938" y="2105026"/>
              <a:ext cx="63500" cy="268288"/>
            </a:xfrm>
            <a:custGeom>
              <a:avLst/>
              <a:gdLst>
                <a:gd name="T0" fmla="*/ 112 w 394"/>
                <a:gd name="T1" fmla="*/ 113 h 1688"/>
                <a:gd name="T2" fmla="*/ 112 w 394"/>
                <a:gd name="T3" fmla="*/ 1096 h 1688"/>
                <a:gd name="T4" fmla="*/ 281 w 394"/>
                <a:gd name="T5" fmla="*/ 315 h 1688"/>
                <a:gd name="T6" fmla="*/ 284 w 394"/>
                <a:gd name="T7" fmla="*/ 285 h 1688"/>
                <a:gd name="T8" fmla="*/ 283 w 394"/>
                <a:gd name="T9" fmla="*/ 255 h 1688"/>
                <a:gd name="T10" fmla="*/ 277 w 394"/>
                <a:gd name="T11" fmla="*/ 226 h 1688"/>
                <a:gd name="T12" fmla="*/ 265 w 394"/>
                <a:gd name="T13" fmla="*/ 199 h 1688"/>
                <a:gd name="T14" fmla="*/ 247 w 394"/>
                <a:gd name="T15" fmla="*/ 174 h 1688"/>
                <a:gd name="T16" fmla="*/ 225 w 394"/>
                <a:gd name="T17" fmla="*/ 153 h 1688"/>
                <a:gd name="T18" fmla="*/ 201 w 394"/>
                <a:gd name="T19" fmla="*/ 135 h 1688"/>
                <a:gd name="T20" fmla="*/ 174 w 394"/>
                <a:gd name="T21" fmla="*/ 123 h 1688"/>
                <a:gd name="T22" fmla="*/ 144 w 394"/>
                <a:gd name="T23" fmla="*/ 115 h 1688"/>
                <a:gd name="T24" fmla="*/ 112 w 394"/>
                <a:gd name="T25" fmla="*/ 113 h 1688"/>
                <a:gd name="T26" fmla="*/ 56 w 394"/>
                <a:gd name="T27" fmla="*/ 0 h 1688"/>
                <a:gd name="T28" fmla="*/ 112 w 394"/>
                <a:gd name="T29" fmla="*/ 0 h 1688"/>
                <a:gd name="T30" fmla="*/ 148 w 394"/>
                <a:gd name="T31" fmla="*/ 2 h 1688"/>
                <a:gd name="T32" fmla="*/ 183 w 394"/>
                <a:gd name="T33" fmla="*/ 9 h 1688"/>
                <a:gd name="T34" fmla="*/ 216 w 394"/>
                <a:gd name="T35" fmla="*/ 21 h 1688"/>
                <a:gd name="T36" fmla="*/ 247 w 394"/>
                <a:gd name="T37" fmla="*/ 36 h 1688"/>
                <a:gd name="T38" fmla="*/ 278 w 394"/>
                <a:gd name="T39" fmla="*/ 56 h 1688"/>
                <a:gd name="T40" fmla="*/ 306 w 394"/>
                <a:gd name="T41" fmla="*/ 80 h 1688"/>
                <a:gd name="T42" fmla="*/ 331 w 394"/>
                <a:gd name="T43" fmla="*/ 107 h 1688"/>
                <a:gd name="T44" fmla="*/ 353 w 394"/>
                <a:gd name="T45" fmla="*/ 136 h 1688"/>
                <a:gd name="T46" fmla="*/ 370 w 394"/>
                <a:gd name="T47" fmla="*/ 168 h 1688"/>
                <a:gd name="T48" fmla="*/ 383 w 394"/>
                <a:gd name="T49" fmla="*/ 202 h 1688"/>
                <a:gd name="T50" fmla="*/ 391 w 394"/>
                <a:gd name="T51" fmla="*/ 236 h 1688"/>
                <a:gd name="T52" fmla="*/ 394 w 394"/>
                <a:gd name="T53" fmla="*/ 271 h 1688"/>
                <a:gd name="T54" fmla="*/ 393 w 394"/>
                <a:gd name="T55" fmla="*/ 307 h 1688"/>
                <a:gd name="T56" fmla="*/ 388 w 394"/>
                <a:gd name="T57" fmla="*/ 343 h 1688"/>
                <a:gd name="T58" fmla="*/ 112 w 394"/>
                <a:gd name="T59" fmla="*/ 1643 h 1688"/>
                <a:gd name="T60" fmla="*/ 106 w 394"/>
                <a:gd name="T61" fmla="*/ 1658 h 1688"/>
                <a:gd name="T62" fmla="*/ 98 w 394"/>
                <a:gd name="T63" fmla="*/ 1670 h 1688"/>
                <a:gd name="T64" fmla="*/ 86 w 394"/>
                <a:gd name="T65" fmla="*/ 1680 h 1688"/>
                <a:gd name="T66" fmla="*/ 71 w 394"/>
                <a:gd name="T67" fmla="*/ 1686 h 1688"/>
                <a:gd name="T68" fmla="*/ 56 w 394"/>
                <a:gd name="T69" fmla="*/ 1688 h 1688"/>
                <a:gd name="T70" fmla="*/ 50 w 394"/>
                <a:gd name="T71" fmla="*/ 1688 h 1688"/>
                <a:gd name="T72" fmla="*/ 33 w 394"/>
                <a:gd name="T73" fmla="*/ 1682 h 1688"/>
                <a:gd name="T74" fmla="*/ 20 w 394"/>
                <a:gd name="T75" fmla="*/ 1674 h 1688"/>
                <a:gd name="T76" fmla="*/ 9 w 394"/>
                <a:gd name="T77" fmla="*/ 1661 h 1688"/>
                <a:gd name="T78" fmla="*/ 2 w 394"/>
                <a:gd name="T79" fmla="*/ 1647 h 1688"/>
                <a:gd name="T80" fmla="*/ 0 w 394"/>
                <a:gd name="T81" fmla="*/ 1632 h 1688"/>
                <a:gd name="T82" fmla="*/ 0 w 394"/>
                <a:gd name="T83" fmla="*/ 56 h 1688"/>
                <a:gd name="T84" fmla="*/ 2 w 394"/>
                <a:gd name="T85" fmla="*/ 37 h 1688"/>
                <a:gd name="T86" fmla="*/ 10 w 394"/>
                <a:gd name="T87" fmla="*/ 22 h 1688"/>
                <a:gd name="T88" fmla="*/ 21 w 394"/>
                <a:gd name="T89" fmla="*/ 10 h 1688"/>
                <a:gd name="T90" fmla="*/ 36 w 394"/>
                <a:gd name="T91" fmla="*/ 2 h 1688"/>
                <a:gd name="T92" fmla="*/ 56 w 394"/>
                <a:gd name="T93" fmla="*/ 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4" h="1688">
                  <a:moveTo>
                    <a:pt x="112" y="113"/>
                  </a:moveTo>
                  <a:lnTo>
                    <a:pt x="112" y="1096"/>
                  </a:lnTo>
                  <a:lnTo>
                    <a:pt x="281" y="315"/>
                  </a:lnTo>
                  <a:lnTo>
                    <a:pt x="284" y="285"/>
                  </a:lnTo>
                  <a:lnTo>
                    <a:pt x="283" y="255"/>
                  </a:lnTo>
                  <a:lnTo>
                    <a:pt x="277" y="226"/>
                  </a:lnTo>
                  <a:lnTo>
                    <a:pt x="265" y="199"/>
                  </a:lnTo>
                  <a:lnTo>
                    <a:pt x="247" y="174"/>
                  </a:lnTo>
                  <a:lnTo>
                    <a:pt x="225" y="153"/>
                  </a:lnTo>
                  <a:lnTo>
                    <a:pt x="201" y="135"/>
                  </a:lnTo>
                  <a:lnTo>
                    <a:pt x="174" y="123"/>
                  </a:lnTo>
                  <a:lnTo>
                    <a:pt x="144" y="115"/>
                  </a:lnTo>
                  <a:lnTo>
                    <a:pt x="112" y="113"/>
                  </a:lnTo>
                  <a:close/>
                  <a:moveTo>
                    <a:pt x="56" y="0"/>
                  </a:moveTo>
                  <a:lnTo>
                    <a:pt x="112" y="0"/>
                  </a:lnTo>
                  <a:lnTo>
                    <a:pt x="148" y="2"/>
                  </a:lnTo>
                  <a:lnTo>
                    <a:pt x="183" y="9"/>
                  </a:lnTo>
                  <a:lnTo>
                    <a:pt x="216" y="21"/>
                  </a:lnTo>
                  <a:lnTo>
                    <a:pt x="247" y="36"/>
                  </a:lnTo>
                  <a:lnTo>
                    <a:pt x="278" y="56"/>
                  </a:lnTo>
                  <a:lnTo>
                    <a:pt x="306" y="80"/>
                  </a:lnTo>
                  <a:lnTo>
                    <a:pt x="331" y="107"/>
                  </a:lnTo>
                  <a:lnTo>
                    <a:pt x="353" y="136"/>
                  </a:lnTo>
                  <a:lnTo>
                    <a:pt x="370" y="168"/>
                  </a:lnTo>
                  <a:lnTo>
                    <a:pt x="383" y="202"/>
                  </a:lnTo>
                  <a:lnTo>
                    <a:pt x="391" y="236"/>
                  </a:lnTo>
                  <a:lnTo>
                    <a:pt x="394" y="271"/>
                  </a:lnTo>
                  <a:lnTo>
                    <a:pt x="393" y="307"/>
                  </a:lnTo>
                  <a:lnTo>
                    <a:pt x="388" y="343"/>
                  </a:lnTo>
                  <a:lnTo>
                    <a:pt x="112" y="1643"/>
                  </a:lnTo>
                  <a:lnTo>
                    <a:pt x="106" y="1658"/>
                  </a:lnTo>
                  <a:lnTo>
                    <a:pt x="98" y="1670"/>
                  </a:lnTo>
                  <a:lnTo>
                    <a:pt x="86" y="1680"/>
                  </a:lnTo>
                  <a:lnTo>
                    <a:pt x="71" y="1686"/>
                  </a:lnTo>
                  <a:lnTo>
                    <a:pt x="56" y="1688"/>
                  </a:lnTo>
                  <a:lnTo>
                    <a:pt x="50" y="1688"/>
                  </a:lnTo>
                  <a:lnTo>
                    <a:pt x="33" y="1682"/>
                  </a:lnTo>
                  <a:lnTo>
                    <a:pt x="20" y="1674"/>
                  </a:lnTo>
                  <a:lnTo>
                    <a:pt x="9" y="1661"/>
                  </a:lnTo>
                  <a:lnTo>
                    <a:pt x="2" y="1647"/>
                  </a:lnTo>
                  <a:lnTo>
                    <a:pt x="0" y="1632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5" name="Freeform 228"/>
            <p:cNvSpPr>
              <a:spLocks noEditPoints="1"/>
            </p:cNvSpPr>
            <p:nvPr/>
          </p:nvSpPr>
          <p:spPr bwMode="auto">
            <a:xfrm>
              <a:off x="784226" y="2122488"/>
              <a:ext cx="277813" cy="231775"/>
            </a:xfrm>
            <a:custGeom>
              <a:avLst/>
              <a:gdLst>
                <a:gd name="T0" fmla="*/ 251 w 1745"/>
                <a:gd name="T1" fmla="*/ 114 h 1462"/>
                <a:gd name="T2" fmla="*/ 196 w 1745"/>
                <a:gd name="T3" fmla="*/ 135 h 1462"/>
                <a:gd name="T4" fmla="*/ 152 w 1745"/>
                <a:gd name="T5" fmla="*/ 171 h 1462"/>
                <a:gd name="T6" fmla="*/ 123 w 1745"/>
                <a:gd name="T7" fmla="*/ 221 h 1462"/>
                <a:gd name="T8" fmla="*/ 113 w 1745"/>
                <a:gd name="T9" fmla="*/ 281 h 1462"/>
                <a:gd name="T10" fmla="*/ 116 w 1745"/>
                <a:gd name="T11" fmla="*/ 1212 h 1462"/>
                <a:gd name="T12" fmla="*/ 135 w 1745"/>
                <a:gd name="T13" fmla="*/ 1267 h 1462"/>
                <a:gd name="T14" fmla="*/ 172 w 1745"/>
                <a:gd name="T15" fmla="*/ 1311 h 1462"/>
                <a:gd name="T16" fmla="*/ 222 w 1745"/>
                <a:gd name="T17" fmla="*/ 1339 h 1462"/>
                <a:gd name="T18" fmla="*/ 282 w 1745"/>
                <a:gd name="T19" fmla="*/ 1350 h 1462"/>
                <a:gd name="T20" fmla="*/ 1495 w 1745"/>
                <a:gd name="T21" fmla="*/ 1347 h 1462"/>
                <a:gd name="T22" fmla="*/ 1551 w 1745"/>
                <a:gd name="T23" fmla="*/ 1327 h 1462"/>
                <a:gd name="T24" fmla="*/ 1594 w 1745"/>
                <a:gd name="T25" fmla="*/ 1290 h 1462"/>
                <a:gd name="T26" fmla="*/ 1622 w 1745"/>
                <a:gd name="T27" fmla="*/ 1240 h 1462"/>
                <a:gd name="T28" fmla="*/ 1633 w 1745"/>
                <a:gd name="T29" fmla="*/ 1181 h 1462"/>
                <a:gd name="T30" fmla="*/ 1631 w 1745"/>
                <a:gd name="T31" fmla="*/ 249 h 1462"/>
                <a:gd name="T32" fmla="*/ 1610 w 1745"/>
                <a:gd name="T33" fmla="*/ 194 h 1462"/>
                <a:gd name="T34" fmla="*/ 1574 w 1745"/>
                <a:gd name="T35" fmla="*/ 151 h 1462"/>
                <a:gd name="T36" fmla="*/ 1524 w 1745"/>
                <a:gd name="T37" fmla="*/ 123 h 1462"/>
                <a:gd name="T38" fmla="*/ 1464 w 1745"/>
                <a:gd name="T39" fmla="*/ 112 h 1462"/>
                <a:gd name="T40" fmla="*/ 282 w 1745"/>
                <a:gd name="T41" fmla="*/ 0 h 1462"/>
                <a:gd name="T42" fmla="*/ 1506 w 1745"/>
                <a:gd name="T43" fmla="*/ 3 h 1462"/>
                <a:gd name="T44" fmla="*/ 1583 w 1745"/>
                <a:gd name="T45" fmla="*/ 25 h 1462"/>
                <a:gd name="T46" fmla="*/ 1650 w 1745"/>
                <a:gd name="T47" fmla="*/ 67 h 1462"/>
                <a:gd name="T48" fmla="*/ 1700 w 1745"/>
                <a:gd name="T49" fmla="*/ 127 h 1462"/>
                <a:gd name="T50" fmla="*/ 1734 w 1745"/>
                <a:gd name="T51" fmla="*/ 198 h 1462"/>
                <a:gd name="T52" fmla="*/ 1745 w 1745"/>
                <a:gd name="T53" fmla="*/ 281 h 1462"/>
                <a:gd name="T54" fmla="*/ 1742 w 1745"/>
                <a:gd name="T55" fmla="*/ 1223 h 1462"/>
                <a:gd name="T56" fmla="*/ 1720 w 1745"/>
                <a:gd name="T57" fmla="*/ 1301 h 1462"/>
                <a:gd name="T58" fmla="*/ 1677 w 1745"/>
                <a:gd name="T59" fmla="*/ 1366 h 1462"/>
                <a:gd name="T60" fmla="*/ 1618 w 1745"/>
                <a:gd name="T61" fmla="*/ 1417 h 1462"/>
                <a:gd name="T62" fmla="*/ 1547 w 1745"/>
                <a:gd name="T63" fmla="*/ 1450 h 1462"/>
                <a:gd name="T64" fmla="*/ 1464 w 1745"/>
                <a:gd name="T65" fmla="*/ 1462 h 1462"/>
                <a:gd name="T66" fmla="*/ 240 w 1745"/>
                <a:gd name="T67" fmla="*/ 1459 h 1462"/>
                <a:gd name="T68" fmla="*/ 163 w 1745"/>
                <a:gd name="T69" fmla="*/ 1436 h 1462"/>
                <a:gd name="T70" fmla="*/ 96 w 1745"/>
                <a:gd name="T71" fmla="*/ 1394 h 1462"/>
                <a:gd name="T72" fmla="*/ 45 w 1745"/>
                <a:gd name="T73" fmla="*/ 1334 h 1462"/>
                <a:gd name="T74" fmla="*/ 12 w 1745"/>
                <a:gd name="T75" fmla="*/ 1263 h 1462"/>
                <a:gd name="T76" fmla="*/ 0 w 1745"/>
                <a:gd name="T77" fmla="*/ 1181 h 1462"/>
                <a:gd name="T78" fmla="*/ 3 w 1745"/>
                <a:gd name="T79" fmla="*/ 238 h 1462"/>
                <a:gd name="T80" fmla="*/ 27 w 1745"/>
                <a:gd name="T81" fmla="*/ 161 h 1462"/>
                <a:gd name="T82" fmla="*/ 69 w 1745"/>
                <a:gd name="T83" fmla="*/ 95 h 1462"/>
                <a:gd name="T84" fmla="*/ 128 w 1745"/>
                <a:gd name="T85" fmla="*/ 44 h 1462"/>
                <a:gd name="T86" fmla="*/ 200 w 1745"/>
                <a:gd name="T87" fmla="*/ 11 h 1462"/>
                <a:gd name="T88" fmla="*/ 282 w 1745"/>
                <a:gd name="T89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45" h="1462">
                  <a:moveTo>
                    <a:pt x="282" y="112"/>
                  </a:moveTo>
                  <a:lnTo>
                    <a:pt x="251" y="114"/>
                  </a:lnTo>
                  <a:lnTo>
                    <a:pt x="222" y="123"/>
                  </a:lnTo>
                  <a:lnTo>
                    <a:pt x="196" y="135"/>
                  </a:lnTo>
                  <a:lnTo>
                    <a:pt x="172" y="151"/>
                  </a:lnTo>
                  <a:lnTo>
                    <a:pt x="152" y="171"/>
                  </a:lnTo>
                  <a:lnTo>
                    <a:pt x="135" y="194"/>
                  </a:lnTo>
                  <a:lnTo>
                    <a:pt x="123" y="221"/>
                  </a:lnTo>
                  <a:lnTo>
                    <a:pt x="116" y="249"/>
                  </a:lnTo>
                  <a:lnTo>
                    <a:pt x="113" y="281"/>
                  </a:lnTo>
                  <a:lnTo>
                    <a:pt x="113" y="1181"/>
                  </a:lnTo>
                  <a:lnTo>
                    <a:pt x="116" y="1212"/>
                  </a:lnTo>
                  <a:lnTo>
                    <a:pt x="123" y="1240"/>
                  </a:lnTo>
                  <a:lnTo>
                    <a:pt x="135" y="1267"/>
                  </a:lnTo>
                  <a:lnTo>
                    <a:pt x="152" y="1290"/>
                  </a:lnTo>
                  <a:lnTo>
                    <a:pt x="172" y="1311"/>
                  </a:lnTo>
                  <a:lnTo>
                    <a:pt x="196" y="1327"/>
                  </a:lnTo>
                  <a:lnTo>
                    <a:pt x="222" y="1339"/>
                  </a:lnTo>
                  <a:lnTo>
                    <a:pt x="251" y="1347"/>
                  </a:lnTo>
                  <a:lnTo>
                    <a:pt x="282" y="1350"/>
                  </a:lnTo>
                  <a:lnTo>
                    <a:pt x="1464" y="1350"/>
                  </a:lnTo>
                  <a:lnTo>
                    <a:pt x="1495" y="1347"/>
                  </a:lnTo>
                  <a:lnTo>
                    <a:pt x="1524" y="1339"/>
                  </a:lnTo>
                  <a:lnTo>
                    <a:pt x="1551" y="1327"/>
                  </a:lnTo>
                  <a:lnTo>
                    <a:pt x="1574" y="1311"/>
                  </a:lnTo>
                  <a:lnTo>
                    <a:pt x="1594" y="1290"/>
                  </a:lnTo>
                  <a:lnTo>
                    <a:pt x="1610" y="1267"/>
                  </a:lnTo>
                  <a:lnTo>
                    <a:pt x="1622" y="1240"/>
                  </a:lnTo>
                  <a:lnTo>
                    <a:pt x="1631" y="1212"/>
                  </a:lnTo>
                  <a:lnTo>
                    <a:pt x="1633" y="1181"/>
                  </a:lnTo>
                  <a:lnTo>
                    <a:pt x="1633" y="281"/>
                  </a:lnTo>
                  <a:lnTo>
                    <a:pt x="1631" y="249"/>
                  </a:lnTo>
                  <a:lnTo>
                    <a:pt x="1622" y="221"/>
                  </a:lnTo>
                  <a:lnTo>
                    <a:pt x="1610" y="194"/>
                  </a:lnTo>
                  <a:lnTo>
                    <a:pt x="1594" y="171"/>
                  </a:lnTo>
                  <a:lnTo>
                    <a:pt x="1574" y="151"/>
                  </a:lnTo>
                  <a:lnTo>
                    <a:pt x="1551" y="135"/>
                  </a:lnTo>
                  <a:lnTo>
                    <a:pt x="1524" y="123"/>
                  </a:lnTo>
                  <a:lnTo>
                    <a:pt x="1495" y="114"/>
                  </a:lnTo>
                  <a:lnTo>
                    <a:pt x="1464" y="112"/>
                  </a:lnTo>
                  <a:lnTo>
                    <a:pt x="282" y="112"/>
                  </a:lnTo>
                  <a:close/>
                  <a:moveTo>
                    <a:pt x="282" y="0"/>
                  </a:moveTo>
                  <a:lnTo>
                    <a:pt x="1464" y="0"/>
                  </a:lnTo>
                  <a:lnTo>
                    <a:pt x="1506" y="3"/>
                  </a:lnTo>
                  <a:lnTo>
                    <a:pt x="1547" y="11"/>
                  </a:lnTo>
                  <a:lnTo>
                    <a:pt x="1583" y="25"/>
                  </a:lnTo>
                  <a:lnTo>
                    <a:pt x="1618" y="44"/>
                  </a:lnTo>
                  <a:lnTo>
                    <a:pt x="1650" y="67"/>
                  </a:lnTo>
                  <a:lnTo>
                    <a:pt x="1677" y="95"/>
                  </a:lnTo>
                  <a:lnTo>
                    <a:pt x="1700" y="127"/>
                  </a:lnTo>
                  <a:lnTo>
                    <a:pt x="1720" y="161"/>
                  </a:lnTo>
                  <a:lnTo>
                    <a:pt x="1734" y="198"/>
                  </a:lnTo>
                  <a:lnTo>
                    <a:pt x="1742" y="238"/>
                  </a:lnTo>
                  <a:lnTo>
                    <a:pt x="1745" y="281"/>
                  </a:lnTo>
                  <a:lnTo>
                    <a:pt x="1745" y="1181"/>
                  </a:lnTo>
                  <a:lnTo>
                    <a:pt x="1742" y="1223"/>
                  </a:lnTo>
                  <a:lnTo>
                    <a:pt x="1734" y="1263"/>
                  </a:lnTo>
                  <a:lnTo>
                    <a:pt x="1720" y="1301"/>
                  </a:lnTo>
                  <a:lnTo>
                    <a:pt x="1700" y="1334"/>
                  </a:lnTo>
                  <a:lnTo>
                    <a:pt x="1677" y="1366"/>
                  </a:lnTo>
                  <a:lnTo>
                    <a:pt x="1650" y="1394"/>
                  </a:lnTo>
                  <a:lnTo>
                    <a:pt x="1618" y="1417"/>
                  </a:lnTo>
                  <a:lnTo>
                    <a:pt x="1583" y="1436"/>
                  </a:lnTo>
                  <a:lnTo>
                    <a:pt x="1547" y="1450"/>
                  </a:lnTo>
                  <a:lnTo>
                    <a:pt x="1506" y="1459"/>
                  </a:lnTo>
                  <a:lnTo>
                    <a:pt x="1464" y="1462"/>
                  </a:lnTo>
                  <a:lnTo>
                    <a:pt x="282" y="1462"/>
                  </a:lnTo>
                  <a:lnTo>
                    <a:pt x="240" y="1459"/>
                  </a:lnTo>
                  <a:lnTo>
                    <a:pt x="200" y="1450"/>
                  </a:lnTo>
                  <a:lnTo>
                    <a:pt x="163" y="1436"/>
                  </a:lnTo>
                  <a:lnTo>
                    <a:pt x="128" y="1417"/>
                  </a:lnTo>
                  <a:lnTo>
                    <a:pt x="96" y="1394"/>
                  </a:lnTo>
                  <a:lnTo>
                    <a:pt x="69" y="1366"/>
                  </a:lnTo>
                  <a:lnTo>
                    <a:pt x="45" y="1334"/>
                  </a:lnTo>
                  <a:lnTo>
                    <a:pt x="27" y="1301"/>
                  </a:lnTo>
                  <a:lnTo>
                    <a:pt x="12" y="1263"/>
                  </a:lnTo>
                  <a:lnTo>
                    <a:pt x="3" y="1223"/>
                  </a:lnTo>
                  <a:lnTo>
                    <a:pt x="0" y="1181"/>
                  </a:lnTo>
                  <a:lnTo>
                    <a:pt x="0" y="281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7" y="161"/>
                  </a:lnTo>
                  <a:lnTo>
                    <a:pt x="45" y="127"/>
                  </a:lnTo>
                  <a:lnTo>
                    <a:pt x="69" y="95"/>
                  </a:lnTo>
                  <a:lnTo>
                    <a:pt x="96" y="67"/>
                  </a:lnTo>
                  <a:lnTo>
                    <a:pt x="128" y="44"/>
                  </a:lnTo>
                  <a:lnTo>
                    <a:pt x="163" y="25"/>
                  </a:lnTo>
                  <a:lnTo>
                    <a:pt x="200" y="11"/>
                  </a:lnTo>
                  <a:lnTo>
                    <a:pt x="240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0" name="Freeform 229"/>
            <p:cNvSpPr>
              <a:spLocks noEditPoints="1"/>
            </p:cNvSpPr>
            <p:nvPr/>
          </p:nvSpPr>
          <p:spPr bwMode="auto">
            <a:xfrm>
              <a:off x="857251" y="2166938"/>
              <a:ext cx="133350" cy="142875"/>
            </a:xfrm>
            <a:custGeom>
              <a:avLst/>
              <a:gdLst>
                <a:gd name="T0" fmla="*/ 112 w 844"/>
                <a:gd name="T1" fmla="*/ 155 h 903"/>
                <a:gd name="T2" fmla="*/ 112 w 844"/>
                <a:gd name="T3" fmla="*/ 756 h 903"/>
                <a:gd name="T4" fmla="*/ 669 w 844"/>
                <a:gd name="T5" fmla="*/ 459 h 903"/>
                <a:gd name="T6" fmla="*/ 112 w 844"/>
                <a:gd name="T7" fmla="*/ 155 h 903"/>
                <a:gd name="T8" fmla="*/ 56 w 844"/>
                <a:gd name="T9" fmla="*/ 0 h 903"/>
                <a:gd name="T10" fmla="*/ 70 w 844"/>
                <a:gd name="T11" fmla="*/ 2 h 903"/>
                <a:gd name="T12" fmla="*/ 85 w 844"/>
                <a:gd name="T13" fmla="*/ 8 h 903"/>
                <a:gd name="T14" fmla="*/ 816 w 844"/>
                <a:gd name="T15" fmla="*/ 402 h 903"/>
                <a:gd name="T16" fmla="*/ 827 w 844"/>
                <a:gd name="T17" fmla="*/ 412 h 903"/>
                <a:gd name="T18" fmla="*/ 836 w 844"/>
                <a:gd name="T19" fmla="*/ 423 h 903"/>
                <a:gd name="T20" fmla="*/ 843 w 844"/>
                <a:gd name="T21" fmla="*/ 437 h 903"/>
                <a:gd name="T22" fmla="*/ 844 w 844"/>
                <a:gd name="T23" fmla="*/ 452 h 903"/>
                <a:gd name="T24" fmla="*/ 843 w 844"/>
                <a:gd name="T25" fmla="*/ 469 h 903"/>
                <a:gd name="T26" fmla="*/ 836 w 844"/>
                <a:gd name="T27" fmla="*/ 482 h 903"/>
                <a:gd name="T28" fmla="*/ 827 w 844"/>
                <a:gd name="T29" fmla="*/ 493 h 903"/>
                <a:gd name="T30" fmla="*/ 816 w 844"/>
                <a:gd name="T31" fmla="*/ 504 h 903"/>
                <a:gd name="T32" fmla="*/ 85 w 844"/>
                <a:gd name="T33" fmla="*/ 897 h 903"/>
                <a:gd name="T34" fmla="*/ 74 w 844"/>
                <a:gd name="T35" fmla="*/ 901 h 903"/>
                <a:gd name="T36" fmla="*/ 66 w 844"/>
                <a:gd name="T37" fmla="*/ 903 h 903"/>
                <a:gd name="T38" fmla="*/ 56 w 844"/>
                <a:gd name="T39" fmla="*/ 903 h 903"/>
                <a:gd name="T40" fmla="*/ 45 w 844"/>
                <a:gd name="T41" fmla="*/ 903 h 903"/>
                <a:gd name="T42" fmla="*/ 35 w 844"/>
                <a:gd name="T43" fmla="*/ 901 h 903"/>
                <a:gd name="T44" fmla="*/ 28 w 844"/>
                <a:gd name="T45" fmla="*/ 897 h 903"/>
                <a:gd name="T46" fmla="*/ 16 w 844"/>
                <a:gd name="T47" fmla="*/ 887 h 903"/>
                <a:gd name="T48" fmla="*/ 8 w 844"/>
                <a:gd name="T49" fmla="*/ 876 h 903"/>
                <a:gd name="T50" fmla="*/ 2 w 844"/>
                <a:gd name="T51" fmla="*/ 862 h 903"/>
                <a:gd name="T52" fmla="*/ 0 w 844"/>
                <a:gd name="T53" fmla="*/ 847 h 903"/>
                <a:gd name="T54" fmla="*/ 0 w 844"/>
                <a:gd name="T55" fmla="*/ 58 h 903"/>
                <a:gd name="T56" fmla="*/ 2 w 844"/>
                <a:gd name="T57" fmla="*/ 43 h 903"/>
                <a:gd name="T58" fmla="*/ 8 w 844"/>
                <a:gd name="T59" fmla="*/ 30 h 903"/>
                <a:gd name="T60" fmla="*/ 16 w 844"/>
                <a:gd name="T61" fmla="*/ 17 h 903"/>
                <a:gd name="T62" fmla="*/ 28 w 844"/>
                <a:gd name="T63" fmla="*/ 8 h 903"/>
                <a:gd name="T64" fmla="*/ 42 w 844"/>
                <a:gd name="T65" fmla="*/ 2 h 903"/>
                <a:gd name="T66" fmla="*/ 56 w 844"/>
                <a:gd name="T67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4" h="903">
                  <a:moveTo>
                    <a:pt x="112" y="155"/>
                  </a:moveTo>
                  <a:lnTo>
                    <a:pt x="112" y="756"/>
                  </a:lnTo>
                  <a:lnTo>
                    <a:pt x="669" y="459"/>
                  </a:lnTo>
                  <a:lnTo>
                    <a:pt x="112" y="155"/>
                  </a:lnTo>
                  <a:close/>
                  <a:moveTo>
                    <a:pt x="56" y="0"/>
                  </a:moveTo>
                  <a:lnTo>
                    <a:pt x="70" y="2"/>
                  </a:lnTo>
                  <a:lnTo>
                    <a:pt x="85" y="8"/>
                  </a:lnTo>
                  <a:lnTo>
                    <a:pt x="816" y="402"/>
                  </a:lnTo>
                  <a:lnTo>
                    <a:pt x="827" y="412"/>
                  </a:lnTo>
                  <a:lnTo>
                    <a:pt x="836" y="423"/>
                  </a:lnTo>
                  <a:lnTo>
                    <a:pt x="843" y="437"/>
                  </a:lnTo>
                  <a:lnTo>
                    <a:pt x="844" y="452"/>
                  </a:lnTo>
                  <a:lnTo>
                    <a:pt x="843" y="469"/>
                  </a:lnTo>
                  <a:lnTo>
                    <a:pt x="836" y="482"/>
                  </a:lnTo>
                  <a:lnTo>
                    <a:pt x="827" y="493"/>
                  </a:lnTo>
                  <a:lnTo>
                    <a:pt x="816" y="504"/>
                  </a:lnTo>
                  <a:lnTo>
                    <a:pt x="85" y="897"/>
                  </a:lnTo>
                  <a:lnTo>
                    <a:pt x="74" y="901"/>
                  </a:lnTo>
                  <a:lnTo>
                    <a:pt x="66" y="903"/>
                  </a:lnTo>
                  <a:lnTo>
                    <a:pt x="56" y="903"/>
                  </a:lnTo>
                  <a:lnTo>
                    <a:pt x="45" y="903"/>
                  </a:lnTo>
                  <a:lnTo>
                    <a:pt x="35" y="901"/>
                  </a:lnTo>
                  <a:lnTo>
                    <a:pt x="28" y="897"/>
                  </a:lnTo>
                  <a:lnTo>
                    <a:pt x="16" y="887"/>
                  </a:lnTo>
                  <a:lnTo>
                    <a:pt x="8" y="876"/>
                  </a:lnTo>
                  <a:lnTo>
                    <a:pt x="2" y="862"/>
                  </a:lnTo>
                  <a:lnTo>
                    <a:pt x="0" y="847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8" y="30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4" name="Group 1793"/>
          <p:cNvGrpSpPr/>
          <p:nvPr/>
        </p:nvGrpSpPr>
        <p:grpSpPr>
          <a:xfrm>
            <a:off x="3479588" y="3538538"/>
            <a:ext cx="546100" cy="400051"/>
            <a:chOff x="3479800" y="3538538"/>
            <a:chExt cx="546100" cy="4000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2" name="Freeform 234"/>
            <p:cNvSpPr>
              <a:spLocks/>
            </p:cNvSpPr>
            <p:nvPr/>
          </p:nvSpPr>
          <p:spPr bwMode="auto">
            <a:xfrm>
              <a:off x="3743325" y="3848101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3" name="Freeform 235"/>
            <p:cNvSpPr>
              <a:spLocks noEditPoints="1"/>
            </p:cNvSpPr>
            <p:nvPr/>
          </p:nvSpPr>
          <p:spPr bwMode="auto">
            <a:xfrm>
              <a:off x="3479800" y="3538538"/>
              <a:ext cx="546100" cy="254000"/>
            </a:xfrm>
            <a:custGeom>
              <a:avLst/>
              <a:gdLst>
                <a:gd name="T0" fmla="*/ 255 w 3440"/>
                <a:gd name="T1" fmla="*/ 117 h 1602"/>
                <a:gd name="T2" fmla="*/ 199 w 3440"/>
                <a:gd name="T3" fmla="*/ 137 h 1602"/>
                <a:gd name="T4" fmla="*/ 154 w 3440"/>
                <a:gd name="T5" fmla="*/ 174 h 1602"/>
                <a:gd name="T6" fmla="*/ 125 w 3440"/>
                <a:gd name="T7" fmla="*/ 225 h 1602"/>
                <a:gd name="T8" fmla="*/ 115 w 3440"/>
                <a:gd name="T9" fmla="*/ 286 h 1602"/>
                <a:gd name="T10" fmla="*/ 118 w 3440"/>
                <a:gd name="T11" fmla="*/ 811 h 1602"/>
                <a:gd name="T12" fmla="*/ 141 w 3440"/>
                <a:gd name="T13" fmla="*/ 941 h 1602"/>
                <a:gd name="T14" fmla="*/ 187 w 3440"/>
                <a:gd name="T15" fmla="*/ 1063 h 1602"/>
                <a:gd name="T16" fmla="*/ 250 w 3440"/>
                <a:gd name="T17" fmla="*/ 1173 h 1602"/>
                <a:gd name="T18" fmla="*/ 333 w 3440"/>
                <a:gd name="T19" fmla="*/ 1270 h 1602"/>
                <a:gd name="T20" fmla="*/ 429 w 3440"/>
                <a:gd name="T21" fmla="*/ 1351 h 1602"/>
                <a:gd name="T22" fmla="*/ 540 w 3440"/>
                <a:gd name="T23" fmla="*/ 1416 h 1602"/>
                <a:gd name="T24" fmla="*/ 662 w 3440"/>
                <a:gd name="T25" fmla="*/ 1460 h 1602"/>
                <a:gd name="T26" fmla="*/ 792 w 3440"/>
                <a:gd name="T27" fmla="*/ 1484 h 1602"/>
                <a:gd name="T28" fmla="*/ 2580 w 3440"/>
                <a:gd name="T29" fmla="*/ 1487 h 1602"/>
                <a:gd name="T30" fmla="*/ 2714 w 3440"/>
                <a:gd name="T31" fmla="*/ 1475 h 1602"/>
                <a:gd name="T32" fmla="*/ 2841 w 3440"/>
                <a:gd name="T33" fmla="*/ 1441 h 1602"/>
                <a:gd name="T34" fmla="*/ 2956 w 3440"/>
                <a:gd name="T35" fmla="*/ 1385 h 1602"/>
                <a:gd name="T36" fmla="*/ 3061 w 3440"/>
                <a:gd name="T37" fmla="*/ 1313 h 1602"/>
                <a:gd name="T38" fmla="*/ 3150 w 3440"/>
                <a:gd name="T39" fmla="*/ 1223 h 1602"/>
                <a:gd name="T40" fmla="*/ 3224 w 3440"/>
                <a:gd name="T41" fmla="*/ 1119 h 1602"/>
                <a:gd name="T42" fmla="*/ 3278 w 3440"/>
                <a:gd name="T43" fmla="*/ 1004 h 1602"/>
                <a:gd name="T44" fmla="*/ 3314 w 3440"/>
                <a:gd name="T45" fmla="*/ 878 h 1602"/>
                <a:gd name="T46" fmla="*/ 3325 w 3440"/>
                <a:gd name="T47" fmla="*/ 744 h 1602"/>
                <a:gd name="T48" fmla="*/ 3322 w 3440"/>
                <a:gd name="T49" fmla="*/ 254 h 1602"/>
                <a:gd name="T50" fmla="*/ 3302 w 3440"/>
                <a:gd name="T51" fmla="*/ 198 h 1602"/>
                <a:gd name="T52" fmla="*/ 3265 w 3440"/>
                <a:gd name="T53" fmla="*/ 154 h 1602"/>
                <a:gd name="T54" fmla="*/ 3215 w 3440"/>
                <a:gd name="T55" fmla="*/ 125 h 1602"/>
                <a:gd name="T56" fmla="*/ 3153 w 3440"/>
                <a:gd name="T57" fmla="*/ 115 h 1602"/>
                <a:gd name="T58" fmla="*/ 287 w 3440"/>
                <a:gd name="T59" fmla="*/ 0 h 1602"/>
                <a:gd name="T60" fmla="*/ 3196 w 3440"/>
                <a:gd name="T61" fmla="*/ 3 h 1602"/>
                <a:gd name="T62" fmla="*/ 3275 w 3440"/>
                <a:gd name="T63" fmla="*/ 26 h 1602"/>
                <a:gd name="T64" fmla="*/ 3342 w 3440"/>
                <a:gd name="T65" fmla="*/ 69 h 1602"/>
                <a:gd name="T66" fmla="*/ 3394 w 3440"/>
                <a:gd name="T67" fmla="*/ 129 h 1602"/>
                <a:gd name="T68" fmla="*/ 3429 w 3440"/>
                <a:gd name="T69" fmla="*/ 203 h 1602"/>
                <a:gd name="T70" fmla="*/ 3440 w 3440"/>
                <a:gd name="T71" fmla="*/ 286 h 1602"/>
                <a:gd name="T72" fmla="*/ 3437 w 3440"/>
                <a:gd name="T73" fmla="*/ 818 h 1602"/>
                <a:gd name="T74" fmla="*/ 3413 w 3440"/>
                <a:gd name="T75" fmla="*/ 960 h 1602"/>
                <a:gd name="T76" fmla="*/ 3366 w 3440"/>
                <a:gd name="T77" fmla="*/ 1094 h 1602"/>
                <a:gd name="T78" fmla="*/ 3298 w 3440"/>
                <a:gd name="T79" fmla="*/ 1216 h 1602"/>
                <a:gd name="T80" fmla="*/ 3213 w 3440"/>
                <a:gd name="T81" fmla="*/ 1325 h 1602"/>
                <a:gd name="T82" fmla="*/ 3111 w 3440"/>
                <a:gd name="T83" fmla="*/ 1420 h 1602"/>
                <a:gd name="T84" fmla="*/ 2994 w 3440"/>
                <a:gd name="T85" fmla="*/ 1496 h 1602"/>
                <a:gd name="T86" fmla="*/ 2866 w 3440"/>
                <a:gd name="T87" fmla="*/ 1553 h 1602"/>
                <a:gd name="T88" fmla="*/ 2727 w 3440"/>
                <a:gd name="T89" fmla="*/ 1589 h 1602"/>
                <a:gd name="T90" fmla="*/ 2580 w 3440"/>
                <a:gd name="T91" fmla="*/ 1602 h 1602"/>
                <a:gd name="T92" fmla="*/ 786 w 3440"/>
                <a:gd name="T93" fmla="*/ 1599 h 1602"/>
                <a:gd name="T94" fmla="*/ 642 w 3440"/>
                <a:gd name="T95" fmla="*/ 1574 h 1602"/>
                <a:gd name="T96" fmla="*/ 509 w 3440"/>
                <a:gd name="T97" fmla="*/ 1527 h 1602"/>
                <a:gd name="T98" fmla="*/ 386 w 3440"/>
                <a:gd name="T99" fmla="*/ 1460 h 1602"/>
                <a:gd name="T100" fmla="*/ 276 w 3440"/>
                <a:gd name="T101" fmla="*/ 1374 h 1602"/>
                <a:gd name="T102" fmla="*/ 182 w 3440"/>
                <a:gd name="T103" fmla="*/ 1273 h 1602"/>
                <a:gd name="T104" fmla="*/ 105 w 3440"/>
                <a:gd name="T105" fmla="*/ 1157 h 1602"/>
                <a:gd name="T106" fmla="*/ 48 w 3440"/>
                <a:gd name="T107" fmla="*/ 1029 h 1602"/>
                <a:gd name="T108" fmla="*/ 13 w 3440"/>
                <a:gd name="T109" fmla="*/ 890 h 1602"/>
                <a:gd name="T110" fmla="*/ 0 w 3440"/>
                <a:gd name="T111" fmla="*/ 744 h 1602"/>
                <a:gd name="T112" fmla="*/ 3 w 3440"/>
                <a:gd name="T113" fmla="*/ 243 h 1602"/>
                <a:gd name="T114" fmla="*/ 26 w 3440"/>
                <a:gd name="T115" fmla="*/ 164 h 1602"/>
                <a:gd name="T116" fmla="*/ 70 w 3440"/>
                <a:gd name="T117" fmla="*/ 97 h 1602"/>
                <a:gd name="T118" fmla="*/ 129 w 3440"/>
                <a:gd name="T119" fmla="*/ 45 h 1602"/>
                <a:gd name="T120" fmla="*/ 203 w 3440"/>
                <a:gd name="T121" fmla="*/ 12 h 1602"/>
                <a:gd name="T122" fmla="*/ 287 w 3440"/>
                <a:gd name="T123" fmla="*/ 0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0" h="1602">
                  <a:moveTo>
                    <a:pt x="287" y="115"/>
                  </a:moveTo>
                  <a:lnTo>
                    <a:pt x="255" y="117"/>
                  </a:lnTo>
                  <a:lnTo>
                    <a:pt x="225" y="125"/>
                  </a:lnTo>
                  <a:lnTo>
                    <a:pt x="199" y="137"/>
                  </a:lnTo>
                  <a:lnTo>
                    <a:pt x="175" y="154"/>
                  </a:lnTo>
                  <a:lnTo>
                    <a:pt x="154" y="174"/>
                  </a:lnTo>
                  <a:lnTo>
                    <a:pt x="138" y="198"/>
                  </a:lnTo>
                  <a:lnTo>
                    <a:pt x="125" y="225"/>
                  </a:lnTo>
                  <a:lnTo>
                    <a:pt x="118" y="254"/>
                  </a:lnTo>
                  <a:lnTo>
                    <a:pt x="115" y="286"/>
                  </a:lnTo>
                  <a:lnTo>
                    <a:pt x="115" y="744"/>
                  </a:lnTo>
                  <a:lnTo>
                    <a:pt x="118" y="811"/>
                  </a:lnTo>
                  <a:lnTo>
                    <a:pt x="126" y="878"/>
                  </a:lnTo>
                  <a:lnTo>
                    <a:pt x="141" y="941"/>
                  </a:lnTo>
                  <a:lnTo>
                    <a:pt x="162" y="1004"/>
                  </a:lnTo>
                  <a:lnTo>
                    <a:pt x="187" y="1063"/>
                  </a:lnTo>
                  <a:lnTo>
                    <a:pt x="216" y="1119"/>
                  </a:lnTo>
                  <a:lnTo>
                    <a:pt x="250" y="1173"/>
                  </a:lnTo>
                  <a:lnTo>
                    <a:pt x="290" y="1223"/>
                  </a:lnTo>
                  <a:lnTo>
                    <a:pt x="333" y="1270"/>
                  </a:lnTo>
                  <a:lnTo>
                    <a:pt x="379" y="1313"/>
                  </a:lnTo>
                  <a:lnTo>
                    <a:pt x="429" y="1351"/>
                  </a:lnTo>
                  <a:lnTo>
                    <a:pt x="484" y="1385"/>
                  </a:lnTo>
                  <a:lnTo>
                    <a:pt x="540" y="1416"/>
                  </a:lnTo>
                  <a:lnTo>
                    <a:pt x="599" y="1441"/>
                  </a:lnTo>
                  <a:lnTo>
                    <a:pt x="662" y="1460"/>
                  </a:lnTo>
                  <a:lnTo>
                    <a:pt x="726" y="1475"/>
                  </a:lnTo>
                  <a:lnTo>
                    <a:pt x="792" y="1484"/>
                  </a:lnTo>
                  <a:lnTo>
                    <a:pt x="860" y="1487"/>
                  </a:lnTo>
                  <a:lnTo>
                    <a:pt x="2580" y="1487"/>
                  </a:lnTo>
                  <a:lnTo>
                    <a:pt x="2648" y="1484"/>
                  </a:lnTo>
                  <a:lnTo>
                    <a:pt x="2714" y="1475"/>
                  </a:lnTo>
                  <a:lnTo>
                    <a:pt x="2778" y="1460"/>
                  </a:lnTo>
                  <a:lnTo>
                    <a:pt x="2841" y="1441"/>
                  </a:lnTo>
                  <a:lnTo>
                    <a:pt x="2900" y="1416"/>
                  </a:lnTo>
                  <a:lnTo>
                    <a:pt x="2956" y="1385"/>
                  </a:lnTo>
                  <a:lnTo>
                    <a:pt x="3011" y="1351"/>
                  </a:lnTo>
                  <a:lnTo>
                    <a:pt x="3061" y="1313"/>
                  </a:lnTo>
                  <a:lnTo>
                    <a:pt x="3107" y="1270"/>
                  </a:lnTo>
                  <a:lnTo>
                    <a:pt x="3150" y="1223"/>
                  </a:lnTo>
                  <a:lnTo>
                    <a:pt x="3190" y="1173"/>
                  </a:lnTo>
                  <a:lnTo>
                    <a:pt x="3224" y="1119"/>
                  </a:lnTo>
                  <a:lnTo>
                    <a:pt x="3253" y="1063"/>
                  </a:lnTo>
                  <a:lnTo>
                    <a:pt x="3278" y="1004"/>
                  </a:lnTo>
                  <a:lnTo>
                    <a:pt x="3299" y="941"/>
                  </a:lnTo>
                  <a:lnTo>
                    <a:pt x="3314" y="878"/>
                  </a:lnTo>
                  <a:lnTo>
                    <a:pt x="3322" y="811"/>
                  </a:lnTo>
                  <a:lnTo>
                    <a:pt x="3325" y="744"/>
                  </a:lnTo>
                  <a:lnTo>
                    <a:pt x="3325" y="286"/>
                  </a:lnTo>
                  <a:lnTo>
                    <a:pt x="3322" y="254"/>
                  </a:lnTo>
                  <a:lnTo>
                    <a:pt x="3315" y="225"/>
                  </a:lnTo>
                  <a:lnTo>
                    <a:pt x="3302" y="198"/>
                  </a:lnTo>
                  <a:lnTo>
                    <a:pt x="3286" y="174"/>
                  </a:lnTo>
                  <a:lnTo>
                    <a:pt x="3265" y="154"/>
                  </a:lnTo>
                  <a:lnTo>
                    <a:pt x="3241" y="137"/>
                  </a:lnTo>
                  <a:lnTo>
                    <a:pt x="3215" y="125"/>
                  </a:lnTo>
                  <a:lnTo>
                    <a:pt x="3185" y="117"/>
                  </a:lnTo>
                  <a:lnTo>
                    <a:pt x="3153" y="115"/>
                  </a:lnTo>
                  <a:lnTo>
                    <a:pt x="287" y="115"/>
                  </a:lnTo>
                  <a:close/>
                  <a:moveTo>
                    <a:pt x="287" y="0"/>
                  </a:moveTo>
                  <a:lnTo>
                    <a:pt x="3153" y="0"/>
                  </a:lnTo>
                  <a:lnTo>
                    <a:pt x="3196" y="3"/>
                  </a:lnTo>
                  <a:lnTo>
                    <a:pt x="3237" y="12"/>
                  </a:lnTo>
                  <a:lnTo>
                    <a:pt x="3275" y="26"/>
                  </a:lnTo>
                  <a:lnTo>
                    <a:pt x="3311" y="45"/>
                  </a:lnTo>
                  <a:lnTo>
                    <a:pt x="3342" y="69"/>
                  </a:lnTo>
                  <a:lnTo>
                    <a:pt x="3370" y="97"/>
                  </a:lnTo>
                  <a:lnTo>
                    <a:pt x="3394" y="129"/>
                  </a:lnTo>
                  <a:lnTo>
                    <a:pt x="3414" y="164"/>
                  </a:lnTo>
                  <a:lnTo>
                    <a:pt x="3429" y="203"/>
                  </a:lnTo>
                  <a:lnTo>
                    <a:pt x="3437" y="243"/>
                  </a:lnTo>
                  <a:lnTo>
                    <a:pt x="3440" y="286"/>
                  </a:lnTo>
                  <a:lnTo>
                    <a:pt x="3440" y="744"/>
                  </a:lnTo>
                  <a:lnTo>
                    <a:pt x="3437" y="818"/>
                  </a:lnTo>
                  <a:lnTo>
                    <a:pt x="3427" y="890"/>
                  </a:lnTo>
                  <a:lnTo>
                    <a:pt x="3413" y="960"/>
                  </a:lnTo>
                  <a:lnTo>
                    <a:pt x="3392" y="1029"/>
                  </a:lnTo>
                  <a:lnTo>
                    <a:pt x="3366" y="1094"/>
                  </a:lnTo>
                  <a:lnTo>
                    <a:pt x="3335" y="1157"/>
                  </a:lnTo>
                  <a:lnTo>
                    <a:pt x="3298" y="1216"/>
                  </a:lnTo>
                  <a:lnTo>
                    <a:pt x="3258" y="1273"/>
                  </a:lnTo>
                  <a:lnTo>
                    <a:pt x="3213" y="1325"/>
                  </a:lnTo>
                  <a:lnTo>
                    <a:pt x="3164" y="1374"/>
                  </a:lnTo>
                  <a:lnTo>
                    <a:pt x="3111" y="1420"/>
                  </a:lnTo>
                  <a:lnTo>
                    <a:pt x="3054" y="1460"/>
                  </a:lnTo>
                  <a:lnTo>
                    <a:pt x="2994" y="1496"/>
                  </a:lnTo>
                  <a:lnTo>
                    <a:pt x="2931" y="1527"/>
                  </a:lnTo>
                  <a:lnTo>
                    <a:pt x="2866" y="1553"/>
                  </a:lnTo>
                  <a:lnTo>
                    <a:pt x="2798" y="1574"/>
                  </a:lnTo>
                  <a:lnTo>
                    <a:pt x="2727" y="1589"/>
                  </a:lnTo>
                  <a:lnTo>
                    <a:pt x="2654" y="1599"/>
                  </a:lnTo>
                  <a:lnTo>
                    <a:pt x="2580" y="1602"/>
                  </a:lnTo>
                  <a:lnTo>
                    <a:pt x="860" y="1602"/>
                  </a:lnTo>
                  <a:lnTo>
                    <a:pt x="786" y="1599"/>
                  </a:lnTo>
                  <a:lnTo>
                    <a:pt x="713" y="1589"/>
                  </a:lnTo>
                  <a:lnTo>
                    <a:pt x="642" y="1574"/>
                  </a:lnTo>
                  <a:lnTo>
                    <a:pt x="574" y="1553"/>
                  </a:lnTo>
                  <a:lnTo>
                    <a:pt x="509" y="1527"/>
                  </a:lnTo>
                  <a:lnTo>
                    <a:pt x="446" y="1496"/>
                  </a:lnTo>
                  <a:lnTo>
                    <a:pt x="386" y="1460"/>
                  </a:lnTo>
                  <a:lnTo>
                    <a:pt x="329" y="1420"/>
                  </a:lnTo>
                  <a:lnTo>
                    <a:pt x="276" y="1374"/>
                  </a:lnTo>
                  <a:lnTo>
                    <a:pt x="227" y="1325"/>
                  </a:lnTo>
                  <a:lnTo>
                    <a:pt x="182" y="1273"/>
                  </a:lnTo>
                  <a:lnTo>
                    <a:pt x="142" y="1216"/>
                  </a:lnTo>
                  <a:lnTo>
                    <a:pt x="105" y="1157"/>
                  </a:lnTo>
                  <a:lnTo>
                    <a:pt x="74" y="1094"/>
                  </a:lnTo>
                  <a:lnTo>
                    <a:pt x="48" y="1029"/>
                  </a:lnTo>
                  <a:lnTo>
                    <a:pt x="27" y="960"/>
                  </a:lnTo>
                  <a:lnTo>
                    <a:pt x="13" y="890"/>
                  </a:lnTo>
                  <a:lnTo>
                    <a:pt x="3" y="818"/>
                  </a:lnTo>
                  <a:lnTo>
                    <a:pt x="0" y="744"/>
                  </a:lnTo>
                  <a:lnTo>
                    <a:pt x="0" y="286"/>
                  </a:lnTo>
                  <a:lnTo>
                    <a:pt x="3" y="243"/>
                  </a:lnTo>
                  <a:lnTo>
                    <a:pt x="11" y="203"/>
                  </a:lnTo>
                  <a:lnTo>
                    <a:pt x="26" y="164"/>
                  </a:lnTo>
                  <a:lnTo>
                    <a:pt x="46" y="129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29" y="45"/>
                  </a:lnTo>
                  <a:lnTo>
                    <a:pt x="165" y="26"/>
                  </a:lnTo>
                  <a:lnTo>
                    <a:pt x="203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4" name="Freeform 236"/>
            <p:cNvSpPr>
              <a:spLocks noEditPoints="1"/>
            </p:cNvSpPr>
            <p:nvPr/>
          </p:nvSpPr>
          <p:spPr bwMode="auto">
            <a:xfrm>
              <a:off x="3479800" y="3648076"/>
              <a:ext cx="546100" cy="290513"/>
            </a:xfrm>
            <a:custGeom>
              <a:avLst/>
              <a:gdLst>
                <a:gd name="T0" fmla="*/ 118 w 3440"/>
                <a:gd name="T1" fmla="*/ 1472 h 1830"/>
                <a:gd name="T2" fmla="*/ 161 w 3440"/>
                <a:gd name="T3" fmla="*/ 1586 h 1830"/>
                <a:gd name="T4" fmla="*/ 244 w 3440"/>
                <a:gd name="T5" fmla="*/ 1670 h 1830"/>
                <a:gd name="T6" fmla="*/ 359 w 3440"/>
                <a:gd name="T7" fmla="*/ 1712 h 1830"/>
                <a:gd name="T8" fmla="*/ 3081 w 3440"/>
                <a:gd name="T9" fmla="*/ 1712 h 1830"/>
                <a:gd name="T10" fmla="*/ 3196 w 3440"/>
                <a:gd name="T11" fmla="*/ 1670 h 1830"/>
                <a:gd name="T12" fmla="*/ 3279 w 3440"/>
                <a:gd name="T13" fmla="*/ 1586 h 1830"/>
                <a:gd name="T14" fmla="*/ 3322 w 3440"/>
                <a:gd name="T15" fmla="*/ 1472 h 1830"/>
                <a:gd name="T16" fmla="*/ 3289 w 3440"/>
                <a:gd name="T17" fmla="*/ 543 h 1830"/>
                <a:gd name="T18" fmla="*/ 3153 w 3440"/>
                <a:gd name="T19" fmla="*/ 696 h 1830"/>
                <a:gd name="T20" fmla="*/ 2986 w 3440"/>
                <a:gd name="T21" fmla="*/ 813 h 1830"/>
                <a:gd name="T22" fmla="*/ 2792 w 3440"/>
                <a:gd name="T23" fmla="*/ 888 h 1830"/>
                <a:gd name="T24" fmla="*/ 2580 w 3440"/>
                <a:gd name="T25" fmla="*/ 915 h 1830"/>
                <a:gd name="T26" fmla="*/ 717 w 3440"/>
                <a:gd name="T27" fmla="*/ 902 h 1830"/>
                <a:gd name="T28" fmla="*/ 517 w 3440"/>
                <a:gd name="T29" fmla="*/ 843 h 1830"/>
                <a:gd name="T30" fmla="*/ 340 w 3440"/>
                <a:gd name="T31" fmla="*/ 739 h 1830"/>
                <a:gd name="T32" fmla="*/ 193 w 3440"/>
                <a:gd name="T33" fmla="*/ 598 h 1830"/>
                <a:gd name="T34" fmla="*/ 57 w 3440"/>
                <a:gd name="T35" fmla="*/ 0 h 1830"/>
                <a:gd name="T36" fmla="*/ 104 w 3440"/>
                <a:gd name="T37" fmla="*/ 21 h 1830"/>
                <a:gd name="T38" fmla="*/ 118 w 3440"/>
                <a:gd name="T39" fmla="*/ 124 h 1830"/>
                <a:gd name="T40" fmla="*/ 162 w 3440"/>
                <a:gd name="T41" fmla="*/ 317 h 1830"/>
                <a:gd name="T42" fmla="*/ 250 w 3440"/>
                <a:gd name="T43" fmla="*/ 486 h 1830"/>
                <a:gd name="T44" fmla="*/ 379 w 3440"/>
                <a:gd name="T45" fmla="*/ 626 h 1830"/>
                <a:gd name="T46" fmla="*/ 540 w 3440"/>
                <a:gd name="T47" fmla="*/ 729 h 1830"/>
                <a:gd name="T48" fmla="*/ 726 w 3440"/>
                <a:gd name="T49" fmla="*/ 788 h 1830"/>
                <a:gd name="T50" fmla="*/ 2580 w 3440"/>
                <a:gd name="T51" fmla="*/ 800 h 1830"/>
                <a:gd name="T52" fmla="*/ 2778 w 3440"/>
                <a:gd name="T53" fmla="*/ 773 h 1830"/>
                <a:gd name="T54" fmla="*/ 2956 w 3440"/>
                <a:gd name="T55" fmla="*/ 698 h 1830"/>
                <a:gd name="T56" fmla="*/ 3107 w 3440"/>
                <a:gd name="T57" fmla="*/ 583 h 1830"/>
                <a:gd name="T58" fmla="*/ 3224 w 3440"/>
                <a:gd name="T59" fmla="*/ 432 h 1830"/>
                <a:gd name="T60" fmla="*/ 3299 w 3440"/>
                <a:gd name="T61" fmla="*/ 254 h 1830"/>
                <a:gd name="T62" fmla="*/ 3325 w 3440"/>
                <a:gd name="T63" fmla="*/ 57 h 1830"/>
                <a:gd name="T64" fmla="*/ 3347 w 3440"/>
                <a:gd name="T65" fmla="*/ 10 h 1830"/>
                <a:gd name="T66" fmla="*/ 3401 w 3440"/>
                <a:gd name="T67" fmla="*/ 2 h 1830"/>
                <a:gd name="T68" fmla="*/ 3437 w 3440"/>
                <a:gd name="T69" fmla="*/ 37 h 1830"/>
                <a:gd name="T70" fmla="*/ 3437 w 3440"/>
                <a:gd name="T71" fmla="*/ 1480 h 1830"/>
                <a:gd name="T72" fmla="*/ 3393 w 3440"/>
                <a:gd name="T73" fmla="*/ 1619 h 1830"/>
                <a:gd name="T74" fmla="*/ 3306 w 3440"/>
                <a:gd name="T75" fmla="*/ 1729 h 1830"/>
                <a:gd name="T76" fmla="*/ 3185 w 3440"/>
                <a:gd name="T77" fmla="*/ 1803 h 1830"/>
                <a:gd name="T78" fmla="*/ 3039 w 3440"/>
                <a:gd name="T79" fmla="*/ 1830 h 1830"/>
                <a:gd name="T80" fmla="*/ 302 w 3440"/>
                <a:gd name="T81" fmla="*/ 1818 h 1830"/>
                <a:gd name="T82" fmla="*/ 171 w 3440"/>
                <a:gd name="T83" fmla="*/ 1758 h 1830"/>
                <a:gd name="T84" fmla="*/ 71 w 3440"/>
                <a:gd name="T85" fmla="*/ 1658 h 1830"/>
                <a:gd name="T86" fmla="*/ 13 w 3440"/>
                <a:gd name="T87" fmla="*/ 1528 h 1830"/>
                <a:gd name="T88" fmla="*/ 0 w 3440"/>
                <a:gd name="T89" fmla="*/ 57 h 1830"/>
                <a:gd name="T90" fmla="*/ 22 w 3440"/>
                <a:gd name="T91" fmla="*/ 10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40" h="1830">
                  <a:moveTo>
                    <a:pt x="115" y="485"/>
                  </a:moveTo>
                  <a:lnTo>
                    <a:pt x="115" y="1430"/>
                  </a:lnTo>
                  <a:lnTo>
                    <a:pt x="118" y="1472"/>
                  </a:lnTo>
                  <a:lnTo>
                    <a:pt x="126" y="1513"/>
                  </a:lnTo>
                  <a:lnTo>
                    <a:pt x="141" y="1551"/>
                  </a:lnTo>
                  <a:lnTo>
                    <a:pt x="161" y="1586"/>
                  </a:lnTo>
                  <a:lnTo>
                    <a:pt x="185" y="1618"/>
                  </a:lnTo>
                  <a:lnTo>
                    <a:pt x="213" y="1646"/>
                  </a:lnTo>
                  <a:lnTo>
                    <a:pt x="244" y="1670"/>
                  </a:lnTo>
                  <a:lnTo>
                    <a:pt x="279" y="1690"/>
                  </a:lnTo>
                  <a:lnTo>
                    <a:pt x="318" y="1703"/>
                  </a:lnTo>
                  <a:lnTo>
                    <a:pt x="359" y="1712"/>
                  </a:lnTo>
                  <a:lnTo>
                    <a:pt x="401" y="1716"/>
                  </a:lnTo>
                  <a:lnTo>
                    <a:pt x="3039" y="1716"/>
                  </a:lnTo>
                  <a:lnTo>
                    <a:pt x="3081" y="1712"/>
                  </a:lnTo>
                  <a:lnTo>
                    <a:pt x="3122" y="1703"/>
                  </a:lnTo>
                  <a:lnTo>
                    <a:pt x="3161" y="1690"/>
                  </a:lnTo>
                  <a:lnTo>
                    <a:pt x="3196" y="1670"/>
                  </a:lnTo>
                  <a:lnTo>
                    <a:pt x="3227" y="1646"/>
                  </a:lnTo>
                  <a:lnTo>
                    <a:pt x="3255" y="1618"/>
                  </a:lnTo>
                  <a:lnTo>
                    <a:pt x="3279" y="1586"/>
                  </a:lnTo>
                  <a:lnTo>
                    <a:pt x="3299" y="1551"/>
                  </a:lnTo>
                  <a:lnTo>
                    <a:pt x="3314" y="1513"/>
                  </a:lnTo>
                  <a:lnTo>
                    <a:pt x="3322" y="1472"/>
                  </a:lnTo>
                  <a:lnTo>
                    <a:pt x="3325" y="1430"/>
                  </a:lnTo>
                  <a:lnTo>
                    <a:pt x="3325" y="485"/>
                  </a:lnTo>
                  <a:lnTo>
                    <a:pt x="3289" y="543"/>
                  </a:lnTo>
                  <a:lnTo>
                    <a:pt x="3247" y="598"/>
                  </a:lnTo>
                  <a:lnTo>
                    <a:pt x="3202" y="649"/>
                  </a:lnTo>
                  <a:lnTo>
                    <a:pt x="3153" y="696"/>
                  </a:lnTo>
                  <a:lnTo>
                    <a:pt x="3100" y="739"/>
                  </a:lnTo>
                  <a:lnTo>
                    <a:pt x="3044" y="779"/>
                  </a:lnTo>
                  <a:lnTo>
                    <a:pt x="2986" y="813"/>
                  </a:lnTo>
                  <a:lnTo>
                    <a:pt x="2923" y="843"/>
                  </a:lnTo>
                  <a:lnTo>
                    <a:pt x="2858" y="868"/>
                  </a:lnTo>
                  <a:lnTo>
                    <a:pt x="2792" y="888"/>
                  </a:lnTo>
                  <a:lnTo>
                    <a:pt x="2723" y="902"/>
                  </a:lnTo>
                  <a:lnTo>
                    <a:pt x="2652" y="912"/>
                  </a:lnTo>
                  <a:lnTo>
                    <a:pt x="2580" y="915"/>
                  </a:lnTo>
                  <a:lnTo>
                    <a:pt x="860" y="915"/>
                  </a:lnTo>
                  <a:lnTo>
                    <a:pt x="788" y="912"/>
                  </a:lnTo>
                  <a:lnTo>
                    <a:pt x="717" y="902"/>
                  </a:lnTo>
                  <a:lnTo>
                    <a:pt x="648" y="888"/>
                  </a:lnTo>
                  <a:lnTo>
                    <a:pt x="582" y="868"/>
                  </a:lnTo>
                  <a:lnTo>
                    <a:pt x="517" y="843"/>
                  </a:lnTo>
                  <a:lnTo>
                    <a:pt x="454" y="813"/>
                  </a:lnTo>
                  <a:lnTo>
                    <a:pt x="396" y="779"/>
                  </a:lnTo>
                  <a:lnTo>
                    <a:pt x="340" y="739"/>
                  </a:lnTo>
                  <a:lnTo>
                    <a:pt x="287" y="696"/>
                  </a:lnTo>
                  <a:lnTo>
                    <a:pt x="238" y="649"/>
                  </a:lnTo>
                  <a:lnTo>
                    <a:pt x="193" y="598"/>
                  </a:lnTo>
                  <a:lnTo>
                    <a:pt x="151" y="543"/>
                  </a:lnTo>
                  <a:lnTo>
                    <a:pt x="115" y="485"/>
                  </a:lnTo>
                  <a:close/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8" y="124"/>
                  </a:lnTo>
                  <a:lnTo>
                    <a:pt x="126" y="191"/>
                  </a:lnTo>
                  <a:lnTo>
                    <a:pt x="141" y="254"/>
                  </a:lnTo>
                  <a:lnTo>
                    <a:pt x="162" y="317"/>
                  </a:lnTo>
                  <a:lnTo>
                    <a:pt x="187" y="376"/>
                  </a:lnTo>
                  <a:lnTo>
                    <a:pt x="216" y="432"/>
                  </a:lnTo>
                  <a:lnTo>
                    <a:pt x="250" y="486"/>
                  </a:lnTo>
                  <a:lnTo>
                    <a:pt x="290" y="536"/>
                  </a:lnTo>
                  <a:lnTo>
                    <a:pt x="333" y="583"/>
                  </a:lnTo>
                  <a:lnTo>
                    <a:pt x="379" y="626"/>
                  </a:lnTo>
                  <a:lnTo>
                    <a:pt x="429" y="664"/>
                  </a:lnTo>
                  <a:lnTo>
                    <a:pt x="484" y="698"/>
                  </a:lnTo>
                  <a:lnTo>
                    <a:pt x="540" y="729"/>
                  </a:lnTo>
                  <a:lnTo>
                    <a:pt x="599" y="754"/>
                  </a:lnTo>
                  <a:lnTo>
                    <a:pt x="662" y="773"/>
                  </a:lnTo>
                  <a:lnTo>
                    <a:pt x="726" y="788"/>
                  </a:lnTo>
                  <a:lnTo>
                    <a:pt x="792" y="797"/>
                  </a:lnTo>
                  <a:lnTo>
                    <a:pt x="860" y="800"/>
                  </a:lnTo>
                  <a:lnTo>
                    <a:pt x="2580" y="800"/>
                  </a:lnTo>
                  <a:lnTo>
                    <a:pt x="2648" y="797"/>
                  </a:lnTo>
                  <a:lnTo>
                    <a:pt x="2714" y="788"/>
                  </a:lnTo>
                  <a:lnTo>
                    <a:pt x="2778" y="773"/>
                  </a:lnTo>
                  <a:lnTo>
                    <a:pt x="2841" y="754"/>
                  </a:lnTo>
                  <a:lnTo>
                    <a:pt x="2900" y="729"/>
                  </a:lnTo>
                  <a:lnTo>
                    <a:pt x="2956" y="698"/>
                  </a:lnTo>
                  <a:lnTo>
                    <a:pt x="3011" y="664"/>
                  </a:lnTo>
                  <a:lnTo>
                    <a:pt x="3061" y="626"/>
                  </a:lnTo>
                  <a:lnTo>
                    <a:pt x="3107" y="583"/>
                  </a:lnTo>
                  <a:lnTo>
                    <a:pt x="3150" y="536"/>
                  </a:lnTo>
                  <a:lnTo>
                    <a:pt x="3190" y="486"/>
                  </a:lnTo>
                  <a:lnTo>
                    <a:pt x="3224" y="432"/>
                  </a:lnTo>
                  <a:lnTo>
                    <a:pt x="3253" y="376"/>
                  </a:lnTo>
                  <a:lnTo>
                    <a:pt x="3278" y="317"/>
                  </a:lnTo>
                  <a:lnTo>
                    <a:pt x="3299" y="254"/>
                  </a:lnTo>
                  <a:lnTo>
                    <a:pt x="3314" y="191"/>
                  </a:lnTo>
                  <a:lnTo>
                    <a:pt x="3322" y="124"/>
                  </a:lnTo>
                  <a:lnTo>
                    <a:pt x="3325" y="57"/>
                  </a:lnTo>
                  <a:lnTo>
                    <a:pt x="3328" y="37"/>
                  </a:lnTo>
                  <a:lnTo>
                    <a:pt x="3336" y="21"/>
                  </a:lnTo>
                  <a:lnTo>
                    <a:pt x="3347" y="10"/>
                  </a:lnTo>
                  <a:lnTo>
                    <a:pt x="3364" y="2"/>
                  </a:lnTo>
                  <a:lnTo>
                    <a:pt x="3383" y="0"/>
                  </a:lnTo>
                  <a:lnTo>
                    <a:pt x="3401" y="2"/>
                  </a:lnTo>
                  <a:lnTo>
                    <a:pt x="3418" y="10"/>
                  </a:lnTo>
                  <a:lnTo>
                    <a:pt x="3430" y="21"/>
                  </a:lnTo>
                  <a:lnTo>
                    <a:pt x="3437" y="37"/>
                  </a:lnTo>
                  <a:lnTo>
                    <a:pt x="3440" y="57"/>
                  </a:lnTo>
                  <a:lnTo>
                    <a:pt x="3440" y="1430"/>
                  </a:lnTo>
                  <a:lnTo>
                    <a:pt x="3437" y="1480"/>
                  </a:lnTo>
                  <a:lnTo>
                    <a:pt x="3427" y="1528"/>
                  </a:lnTo>
                  <a:lnTo>
                    <a:pt x="3413" y="1575"/>
                  </a:lnTo>
                  <a:lnTo>
                    <a:pt x="3393" y="1619"/>
                  </a:lnTo>
                  <a:lnTo>
                    <a:pt x="3369" y="1658"/>
                  </a:lnTo>
                  <a:lnTo>
                    <a:pt x="3339" y="1696"/>
                  </a:lnTo>
                  <a:lnTo>
                    <a:pt x="3306" y="1729"/>
                  </a:lnTo>
                  <a:lnTo>
                    <a:pt x="3269" y="1758"/>
                  </a:lnTo>
                  <a:lnTo>
                    <a:pt x="3228" y="1783"/>
                  </a:lnTo>
                  <a:lnTo>
                    <a:pt x="3185" y="1803"/>
                  </a:lnTo>
                  <a:lnTo>
                    <a:pt x="3138" y="1818"/>
                  </a:lnTo>
                  <a:lnTo>
                    <a:pt x="3090" y="1827"/>
                  </a:lnTo>
                  <a:lnTo>
                    <a:pt x="3039" y="1830"/>
                  </a:lnTo>
                  <a:lnTo>
                    <a:pt x="401" y="1830"/>
                  </a:lnTo>
                  <a:lnTo>
                    <a:pt x="350" y="1827"/>
                  </a:lnTo>
                  <a:lnTo>
                    <a:pt x="302" y="1818"/>
                  </a:lnTo>
                  <a:lnTo>
                    <a:pt x="255" y="1803"/>
                  </a:lnTo>
                  <a:lnTo>
                    <a:pt x="212" y="1783"/>
                  </a:lnTo>
                  <a:lnTo>
                    <a:pt x="171" y="1758"/>
                  </a:lnTo>
                  <a:lnTo>
                    <a:pt x="134" y="1729"/>
                  </a:lnTo>
                  <a:lnTo>
                    <a:pt x="101" y="1696"/>
                  </a:lnTo>
                  <a:lnTo>
                    <a:pt x="71" y="1658"/>
                  </a:lnTo>
                  <a:lnTo>
                    <a:pt x="47" y="1619"/>
                  </a:lnTo>
                  <a:lnTo>
                    <a:pt x="27" y="1575"/>
                  </a:lnTo>
                  <a:lnTo>
                    <a:pt x="13" y="1528"/>
                  </a:lnTo>
                  <a:lnTo>
                    <a:pt x="3" y="1480"/>
                  </a:lnTo>
                  <a:lnTo>
                    <a:pt x="0" y="1430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5" name="Freeform 237"/>
            <p:cNvSpPr>
              <a:spLocks/>
            </p:cNvSpPr>
            <p:nvPr/>
          </p:nvSpPr>
          <p:spPr bwMode="auto">
            <a:xfrm>
              <a:off x="3952875" y="3752851"/>
              <a:ext cx="19050" cy="185738"/>
            </a:xfrm>
            <a:custGeom>
              <a:avLst/>
              <a:gdLst>
                <a:gd name="T0" fmla="*/ 58 w 115"/>
                <a:gd name="T1" fmla="*/ 0 h 1173"/>
                <a:gd name="T2" fmla="*/ 76 w 115"/>
                <a:gd name="T3" fmla="*/ 3 h 1173"/>
                <a:gd name="T4" fmla="*/ 93 w 115"/>
                <a:gd name="T5" fmla="*/ 10 h 1173"/>
                <a:gd name="T6" fmla="*/ 105 w 115"/>
                <a:gd name="T7" fmla="*/ 23 h 1173"/>
                <a:gd name="T8" fmla="*/ 112 w 115"/>
                <a:gd name="T9" fmla="*/ 38 h 1173"/>
                <a:gd name="T10" fmla="*/ 115 w 115"/>
                <a:gd name="T11" fmla="*/ 57 h 1173"/>
                <a:gd name="T12" fmla="*/ 115 w 115"/>
                <a:gd name="T13" fmla="*/ 1116 h 1173"/>
                <a:gd name="T14" fmla="*/ 112 w 115"/>
                <a:gd name="T15" fmla="*/ 1135 h 1173"/>
                <a:gd name="T16" fmla="*/ 105 w 115"/>
                <a:gd name="T17" fmla="*/ 1150 h 1173"/>
                <a:gd name="T18" fmla="*/ 93 w 115"/>
                <a:gd name="T19" fmla="*/ 1163 h 1173"/>
                <a:gd name="T20" fmla="*/ 76 w 115"/>
                <a:gd name="T21" fmla="*/ 1170 h 1173"/>
                <a:gd name="T22" fmla="*/ 58 w 115"/>
                <a:gd name="T23" fmla="*/ 1173 h 1173"/>
                <a:gd name="T24" fmla="*/ 39 w 115"/>
                <a:gd name="T25" fmla="*/ 1170 h 1173"/>
                <a:gd name="T26" fmla="*/ 22 w 115"/>
                <a:gd name="T27" fmla="*/ 1163 h 1173"/>
                <a:gd name="T28" fmla="*/ 11 w 115"/>
                <a:gd name="T29" fmla="*/ 1150 h 1173"/>
                <a:gd name="T30" fmla="*/ 3 w 115"/>
                <a:gd name="T31" fmla="*/ 1135 h 1173"/>
                <a:gd name="T32" fmla="*/ 0 w 115"/>
                <a:gd name="T33" fmla="*/ 1116 h 1173"/>
                <a:gd name="T34" fmla="*/ 0 w 115"/>
                <a:gd name="T35" fmla="*/ 57 h 1173"/>
                <a:gd name="T36" fmla="*/ 3 w 115"/>
                <a:gd name="T37" fmla="*/ 38 h 1173"/>
                <a:gd name="T38" fmla="*/ 11 w 115"/>
                <a:gd name="T39" fmla="*/ 23 h 1173"/>
                <a:gd name="T40" fmla="*/ 22 w 115"/>
                <a:gd name="T41" fmla="*/ 10 h 1173"/>
                <a:gd name="T42" fmla="*/ 39 w 115"/>
                <a:gd name="T43" fmla="*/ 3 h 1173"/>
                <a:gd name="T44" fmla="*/ 58 w 115"/>
                <a:gd name="T45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173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116"/>
                  </a:lnTo>
                  <a:lnTo>
                    <a:pt x="112" y="1135"/>
                  </a:lnTo>
                  <a:lnTo>
                    <a:pt x="105" y="1150"/>
                  </a:lnTo>
                  <a:lnTo>
                    <a:pt x="93" y="1163"/>
                  </a:lnTo>
                  <a:lnTo>
                    <a:pt x="76" y="1170"/>
                  </a:lnTo>
                  <a:lnTo>
                    <a:pt x="58" y="1173"/>
                  </a:lnTo>
                  <a:lnTo>
                    <a:pt x="39" y="1170"/>
                  </a:lnTo>
                  <a:lnTo>
                    <a:pt x="22" y="1163"/>
                  </a:lnTo>
                  <a:lnTo>
                    <a:pt x="11" y="1150"/>
                  </a:lnTo>
                  <a:lnTo>
                    <a:pt x="3" y="1135"/>
                  </a:lnTo>
                  <a:lnTo>
                    <a:pt x="0" y="111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8" name="Freeform 238"/>
            <p:cNvSpPr>
              <a:spLocks/>
            </p:cNvSpPr>
            <p:nvPr/>
          </p:nvSpPr>
          <p:spPr bwMode="auto">
            <a:xfrm>
              <a:off x="3533775" y="3752851"/>
              <a:ext cx="19050" cy="185738"/>
            </a:xfrm>
            <a:custGeom>
              <a:avLst/>
              <a:gdLst>
                <a:gd name="T0" fmla="*/ 57 w 115"/>
                <a:gd name="T1" fmla="*/ 0 h 1173"/>
                <a:gd name="T2" fmla="*/ 76 w 115"/>
                <a:gd name="T3" fmla="*/ 3 h 1173"/>
                <a:gd name="T4" fmla="*/ 93 w 115"/>
                <a:gd name="T5" fmla="*/ 10 h 1173"/>
                <a:gd name="T6" fmla="*/ 104 w 115"/>
                <a:gd name="T7" fmla="*/ 23 h 1173"/>
                <a:gd name="T8" fmla="*/ 112 w 115"/>
                <a:gd name="T9" fmla="*/ 38 h 1173"/>
                <a:gd name="T10" fmla="*/ 115 w 115"/>
                <a:gd name="T11" fmla="*/ 57 h 1173"/>
                <a:gd name="T12" fmla="*/ 115 w 115"/>
                <a:gd name="T13" fmla="*/ 1116 h 1173"/>
                <a:gd name="T14" fmla="*/ 112 w 115"/>
                <a:gd name="T15" fmla="*/ 1135 h 1173"/>
                <a:gd name="T16" fmla="*/ 104 w 115"/>
                <a:gd name="T17" fmla="*/ 1150 h 1173"/>
                <a:gd name="T18" fmla="*/ 93 w 115"/>
                <a:gd name="T19" fmla="*/ 1163 h 1173"/>
                <a:gd name="T20" fmla="*/ 76 w 115"/>
                <a:gd name="T21" fmla="*/ 1170 h 1173"/>
                <a:gd name="T22" fmla="*/ 57 w 115"/>
                <a:gd name="T23" fmla="*/ 1173 h 1173"/>
                <a:gd name="T24" fmla="*/ 39 w 115"/>
                <a:gd name="T25" fmla="*/ 1170 h 1173"/>
                <a:gd name="T26" fmla="*/ 22 w 115"/>
                <a:gd name="T27" fmla="*/ 1163 h 1173"/>
                <a:gd name="T28" fmla="*/ 10 w 115"/>
                <a:gd name="T29" fmla="*/ 1150 h 1173"/>
                <a:gd name="T30" fmla="*/ 3 w 115"/>
                <a:gd name="T31" fmla="*/ 1135 h 1173"/>
                <a:gd name="T32" fmla="*/ 0 w 115"/>
                <a:gd name="T33" fmla="*/ 1116 h 1173"/>
                <a:gd name="T34" fmla="*/ 0 w 115"/>
                <a:gd name="T35" fmla="*/ 57 h 1173"/>
                <a:gd name="T36" fmla="*/ 3 w 115"/>
                <a:gd name="T37" fmla="*/ 38 h 1173"/>
                <a:gd name="T38" fmla="*/ 10 w 115"/>
                <a:gd name="T39" fmla="*/ 23 h 1173"/>
                <a:gd name="T40" fmla="*/ 22 w 115"/>
                <a:gd name="T41" fmla="*/ 10 h 1173"/>
                <a:gd name="T42" fmla="*/ 39 w 115"/>
                <a:gd name="T43" fmla="*/ 3 h 1173"/>
                <a:gd name="T44" fmla="*/ 57 w 115"/>
                <a:gd name="T45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173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5" y="1116"/>
                  </a:lnTo>
                  <a:lnTo>
                    <a:pt x="112" y="1135"/>
                  </a:lnTo>
                  <a:lnTo>
                    <a:pt x="104" y="1150"/>
                  </a:lnTo>
                  <a:lnTo>
                    <a:pt x="93" y="1163"/>
                  </a:lnTo>
                  <a:lnTo>
                    <a:pt x="76" y="1170"/>
                  </a:lnTo>
                  <a:lnTo>
                    <a:pt x="57" y="1173"/>
                  </a:lnTo>
                  <a:lnTo>
                    <a:pt x="39" y="1170"/>
                  </a:lnTo>
                  <a:lnTo>
                    <a:pt x="22" y="1163"/>
                  </a:lnTo>
                  <a:lnTo>
                    <a:pt x="10" y="1150"/>
                  </a:lnTo>
                  <a:lnTo>
                    <a:pt x="3" y="1135"/>
                  </a:lnTo>
                  <a:lnTo>
                    <a:pt x="0" y="111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9" name="Freeform 239"/>
            <p:cNvSpPr>
              <a:spLocks noEditPoints="1"/>
            </p:cNvSpPr>
            <p:nvPr/>
          </p:nvSpPr>
          <p:spPr bwMode="auto">
            <a:xfrm>
              <a:off x="3700463" y="3648076"/>
              <a:ext cx="106363" cy="106363"/>
            </a:xfrm>
            <a:custGeom>
              <a:avLst/>
              <a:gdLst>
                <a:gd name="T0" fmla="*/ 490 w 672"/>
                <a:gd name="T1" fmla="*/ 115 h 670"/>
                <a:gd name="T2" fmla="*/ 459 w 672"/>
                <a:gd name="T3" fmla="*/ 132 h 670"/>
                <a:gd name="T4" fmla="*/ 121 w 672"/>
                <a:gd name="T5" fmla="*/ 473 h 670"/>
                <a:gd name="T6" fmla="*/ 116 w 672"/>
                <a:gd name="T7" fmla="*/ 506 h 670"/>
                <a:gd name="T8" fmla="*/ 132 w 672"/>
                <a:gd name="T9" fmla="*/ 537 h 670"/>
                <a:gd name="T10" fmla="*/ 164 w 672"/>
                <a:gd name="T11" fmla="*/ 554 h 670"/>
                <a:gd name="T12" fmla="*/ 197 w 672"/>
                <a:gd name="T13" fmla="*/ 549 h 670"/>
                <a:gd name="T14" fmla="*/ 539 w 672"/>
                <a:gd name="T15" fmla="*/ 212 h 670"/>
                <a:gd name="T16" fmla="*/ 555 w 672"/>
                <a:gd name="T17" fmla="*/ 187 h 670"/>
                <a:gd name="T18" fmla="*/ 555 w 672"/>
                <a:gd name="T19" fmla="*/ 156 h 670"/>
                <a:gd name="T20" fmla="*/ 539 w 672"/>
                <a:gd name="T21" fmla="*/ 132 h 670"/>
                <a:gd name="T22" fmla="*/ 508 w 672"/>
                <a:gd name="T23" fmla="*/ 115 h 670"/>
                <a:gd name="T24" fmla="*/ 528 w 672"/>
                <a:gd name="T25" fmla="*/ 2 h 670"/>
                <a:gd name="T26" fmla="*/ 577 w 672"/>
                <a:gd name="T27" fmla="*/ 18 h 670"/>
                <a:gd name="T28" fmla="*/ 620 w 672"/>
                <a:gd name="T29" fmla="*/ 52 h 670"/>
                <a:gd name="T30" fmla="*/ 653 w 672"/>
                <a:gd name="T31" fmla="*/ 95 h 670"/>
                <a:gd name="T32" fmla="*/ 670 w 672"/>
                <a:gd name="T33" fmla="*/ 144 h 670"/>
                <a:gd name="T34" fmla="*/ 670 w 672"/>
                <a:gd name="T35" fmla="*/ 198 h 670"/>
                <a:gd name="T36" fmla="*/ 653 w 672"/>
                <a:gd name="T37" fmla="*/ 250 h 670"/>
                <a:gd name="T38" fmla="*/ 620 w 672"/>
                <a:gd name="T39" fmla="*/ 292 h 670"/>
                <a:gd name="T40" fmla="*/ 271 w 672"/>
                <a:gd name="T41" fmla="*/ 636 h 670"/>
                <a:gd name="T42" fmla="*/ 223 w 672"/>
                <a:gd name="T43" fmla="*/ 661 h 670"/>
                <a:gd name="T44" fmla="*/ 172 w 672"/>
                <a:gd name="T45" fmla="*/ 670 h 670"/>
                <a:gd name="T46" fmla="*/ 120 w 672"/>
                <a:gd name="T47" fmla="*/ 661 h 670"/>
                <a:gd name="T48" fmla="*/ 73 w 672"/>
                <a:gd name="T49" fmla="*/ 636 h 670"/>
                <a:gd name="T50" fmla="*/ 34 w 672"/>
                <a:gd name="T51" fmla="*/ 596 h 670"/>
                <a:gd name="T52" fmla="*/ 9 w 672"/>
                <a:gd name="T53" fmla="*/ 548 h 670"/>
                <a:gd name="T54" fmla="*/ 0 w 672"/>
                <a:gd name="T55" fmla="*/ 496 h 670"/>
                <a:gd name="T56" fmla="*/ 9 w 672"/>
                <a:gd name="T57" fmla="*/ 444 h 670"/>
                <a:gd name="T58" fmla="*/ 34 w 672"/>
                <a:gd name="T59" fmla="*/ 398 h 670"/>
                <a:gd name="T60" fmla="*/ 379 w 672"/>
                <a:gd name="T61" fmla="*/ 52 h 670"/>
                <a:gd name="T62" fmla="*/ 425 w 672"/>
                <a:gd name="T63" fmla="*/ 18 h 670"/>
                <a:gd name="T64" fmla="*/ 475 w 672"/>
                <a:gd name="T65" fmla="*/ 2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2" h="670">
                  <a:moveTo>
                    <a:pt x="508" y="115"/>
                  </a:moveTo>
                  <a:lnTo>
                    <a:pt x="490" y="115"/>
                  </a:lnTo>
                  <a:lnTo>
                    <a:pt x="474" y="120"/>
                  </a:lnTo>
                  <a:lnTo>
                    <a:pt x="459" y="132"/>
                  </a:lnTo>
                  <a:lnTo>
                    <a:pt x="132" y="457"/>
                  </a:lnTo>
                  <a:lnTo>
                    <a:pt x="121" y="473"/>
                  </a:lnTo>
                  <a:lnTo>
                    <a:pt x="116" y="489"/>
                  </a:lnTo>
                  <a:lnTo>
                    <a:pt x="116" y="506"/>
                  </a:lnTo>
                  <a:lnTo>
                    <a:pt x="121" y="523"/>
                  </a:lnTo>
                  <a:lnTo>
                    <a:pt x="132" y="537"/>
                  </a:lnTo>
                  <a:lnTo>
                    <a:pt x="147" y="549"/>
                  </a:lnTo>
                  <a:lnTo>
                    <a:pt x="164" y="554"/>
                  </a:lnTo>
                  <a:lnTo>
                    <a:pt x="181" y="554"/>
                  </a:lnTo>
                  <a:lnTo>
                    <a:pt x="197" y="549"/>
                  </a:lnTo>
                  <a:lnTo>
                    <a:pt x="213" y="537"/>
                  </a:lnTo>
                  <a:lnTo>
                    <a:pt x="539" y="212"/>
                  </a:lnTo>
                  <a:lnTo>
                    <a:pt x="549" y="200"/>
                  </a:lnTo>
                  <a:lnTo>
                    <a:pt x="555" y="187"/>
                  </a:lnTo>
                  <a:lnTo>
                    <a:pt x="556" y="171"/>
                  </a:lnTo>
                  <a:lnTo>
                    <a:pt x="555" y="156"/>
                  </a:lnTo>
                  <a:lnTo>
                    <a:pt x="549" y="143"/>
                  </a:lnTo>
                  <a:lnTo>
                    <a:pt x="539" y="132"/>
                  </a:lnTo>
                  <a:lnTo>
                    <a:pt x="525" y="120"/>
                  </a:lnTo>
                  <a:lnTo>
                    <a:pt x="508" y="115"/>
                  </a:lnTo>
                  <a:close/>
                  <a:moveTo>
                    <a:pt x="502" y="0"/>
                  </a:moveTo>
                  <a:lnTo>
                    <a:pt x="528" y="2"/>
                  </a:lnTo>
                  <a:lnTo>
                    <a:pt x="553" y="8"/>
                  </a:lnTo>
                  <a:lnTo>
                    <a:pt x="577" y="18"/>
                  </a:lnTo>
                  <a:lnTo>
                    <a:pt x="600" y="33"/>
                  </a:lnTo>
                  <a:lnTo>
                    <a:pt x="620" y="52"/>
                  </a:lnTo>
                  <a:lnTo>
                    <a:pt x="638" y="73"/>
                  </a:lnTo>
                  <a:lnTo>
                    <a:pt x="653" y="95"/>
                  </a:lnTo>
                  <a:lnTo>
                    <a:pt x="663" y="119"/>
                  </a:lnTo>
                  <a:lnTo>
                    <a:pt x="670" y="144"/>
                  </a:lnTo>
                  <a:lnTo>
                    <a:pt x="672" y="171"/>
                  </a:lnTo>
                  <a:lnTo>
                    <a:pt x="670" y="198"/>
                  </a:lnTo>
                  <a:lnTo>
                    <a:pt x="663" y="225"/>
                  </a:lnTo>
                  <a:lnTo>
                    <a:pt x="653" y="250"/>
                  </a:lnTo>
                  <a:lnTo>
                    <a:pt x="638" y="272"/>
                  </a:lnTo>
                  <a:lnTo>
                    <a:pt x="620" y="292"/>
                  </a:lnTo>
                  <a:lnTo>
                    <a:pt x="293" y="618"/>
                  </a:lnTo>
                  <a:lnTo>
                    <a:pt x="271" y="636"/>
                  </a:lnTo>
                  <a:lnTo>
                    <a:pt x="248" y="651"/>
                  </a:lnTo>
                  <a:lnTo>
                    <a:pt x="223" y="661"/>
                  </a:lnTo>
                  <a:lnTo>
                    <a:pt x="197" y="667"/>
                  </a:lnTo>
                  <a:lnTo>
                    <a:pt x="172" y="670"/>
                  </a:lnTo>
                  <a:lnTo>
                    <a:pt x="145" y="667"/>
                  </a:lnTo>
                  <a:lnTo>
                    <a:pt x="120" y="661"/>
                  </a:lnTo>
                  <a:lnTo>
                    <a:pt x="96" y="651"/>
                  </a:lnTo>
                  <a:lnTo>
                    <a:pt x="73" y="636"/>
                  </a:lnTo>
                  <a:lnTo>
                    <a:pt x="53" y="618"/>
                  </a:lnTo>
                  <a:lnTo>
                    <a:pt x="34" y="596"/>
                  </a:lnTo>
                  <a:lnTo>
                    <a:pt x="19" y="573"/>
                  </a:lnTo>
                  <a:lnTo>
                    <a:pt x="9" y="548"/>
                  </a:lnTo>
                  <a:lnTo>
                    <a:pt x="3" y="522"/>
                  </a:lnTo>
                  <a:lnTo>
                    <a:pt x="0" y="496"/>
                  </a:lnTo>
                  <a:lnTo>
                    <a:pt x="3" y="470"/>
                  </a:lnTo>
                  <a:lnTo>
                    <a:pt x="9" y="444"/>
                  </a:lnTo>
                  <a:lnTo>
                    <a:pt x="19" y="420"/>
                  </a:lnTo>
                  <a:lnTo>
                    <a:pt x="34" y="398"/>
                  </a:lnTo>
                  <a:lnTo>
                    <a:pt x="53" y="377"/>
                  </a:lnTo>
                  <a:lnTo>
                    <a:pt x="379" y="52"/>
                  </a:lnTo>
                  <a:lnTo>
                    <a:pt x="401" y="33"/>
                  </a:lnTo>
                  <a:lnTo>
                    <a:pt x="425" y="18"/>
                  </a:lnTo>
                  <a:lnTo>
                    <a:pt x="450" y="8"/>
                  </a:lnTo>
                  <a:lnTo>
                    <a:pt x="475" y="2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0" name="Freeform 240"/>
            <p:cNvSpPr>
              <a:spLocks noEditPoints="1"/>
            </p:cNvSpPr>
            <p:nvPr/>
          </p:nvSpPr>
          <p:spPr bwMode="auto">
            <a:xfrm>
              <a:off x="3670300" y="3665538"/>
              <a:ext cx="93663" cy="73025"/>
            </a:xfrm>
            <a:custGeom>
              <a:avLst/>
              <a:gdLst>
                <a:gd name="T0" fmla="*/ 115 w 585"/>
                <a:gd name="T1" fmla="*/ 114 h 458"/>
                <a:gd name="T2" fmla="*/ 115 w 585"/>
                <a:gd name="T3" fmla="*/ 343 h 458"/>
                <a:gd name="T4" fmla="*/ 190 w 585"/>
                <a:gd name="T5" fmla="*/ 343 h 458"/>
                <a:gd name="T6" fmla="*/ 196 w 585"/>
                <a:gd name="T7" fmla="*/ 322 h 458"/>
                <a:gd name="T8" fmla="*/ 205 w 585"/>
                <a:gd name="T9" fmla="*/ 304 h 458"/>
                <a:gd name="T10" fmla="*/ 219 w 585"/>
                <a:gd name="T11" fmla="*/ 286 h 458"/>
                <a:gd name="T12" fmla="*/ 236 w 585"/>
                <a:gd name="T13" fmla="*/ 268 h 458"/>
                <a:gd name="T14" fmla="*/ 390 w 585"/>
                <a:gd name="T15" fmla="*/ 114 h 458"/>
                <a:gd name="T16" fmla="*/ 115 w 585"/>
                <a:gd name="T17" fmla="*/ 114 h 458"/>
                <a:gd name="T18" fmla="*/ 57 w 585"/>
                <a:gd name="T19" fmla="*/ 0 h 458"/>
                <a:gd name="T20" fmla="*/ 527 w 585"/>
                <a:gd name="T21" fmla="*/ 0 h 458"/>
                <a:gd name="T22" fmla="*/ 541 w 585"/>
                <a:gd name="T23" fmla="*/ 1 h 458"/>
                <a:gd name="T24" fmla="*/ 554 w 585"/>
                <a:gd name="T25" fmla="*/ 5 h 458"/>
                <a:gd name="T26" fmla="*/ 565 w 585"/>
                <a:gd name="T27" fmla="*/ 12 h 458"/>
                <a:gd name="T28" fmla="*/ 573 w 585"/>
                <a:gd name="T29" fmla="*/ 22 h 458"/>
                <a:gd name="T30" fmla="*/ 580 w 585"/>
                <a:gd name="T31" fmla="*/ 34 h 458"/>
                <a:gd name="T32" fmla="*/ 585 w 585"/>
                <a:gd name="T33" fmla="*/ 51 h 458"/>
                <a:gd name="T34" fmla="*/ 584 w 585"/>
                <a:gd name="T35" fmla="*/ 68 h 458"/>
                <a:gd name="T36" fmla="*/ 579 w 585"/>
                <a:gd name="T37" fmla="*/ 83 h 458"/>
                <a:gd name="T38" fmla="*/ 568 w 585"/>
                <a:gd name="T39" fmla="*/ 97 h 458"/>
                <a:gd name="T40" fmla="*/ 315 w 585"/>
                <a:gd name="T41" fmla="*/ 348 h 458"/>
                <a:gd name="T42" fmla="*/ 305 w 585"/>
                <a:gd name="T43" fmla="*/ 362 h 458"/>
                <a:gd name="T44" fmla="*/ 300 w 585"/>
                <a:gd name="T45" fmla="*/ 373 h 458"/>
                <a:gd name="T46" fmla="*/ 298 w 585"/>
                <a:gd name="T47" fmla="*/ 385 h 458"/>
                <a:gd name="T48" fmla="*/ 298 w 585"/>
                <a:gd name="T49" fmla="*/ 394 h 458"/>
                <a:gd name="T50" fmla="*/ 296 w 585"/>
                <a:gd name="T51" fmla="*/ 412 h 458"/>
                <a:gd name="T52" fmla="*/ 291 w 585"/>
                <a:gd name="T53" fmla="*/ 427 h 458"/>
                <a:gd name="T54" fmla="*/ 280 w 585"/>
                <a:gd name="T55" fmla="*/ 440 h 458"/>
                <a:gd name="T56" fmla="*/ 269 w 585"/>
                <a:gd name="T57" fmla="*/ 449 h 458"/>
                <a:gd name="T58" fmla="*/ 256 w 585"/>
                <a:gd name="T59" fmla="*/ 454 h 458"/>
                <a:gd name="T60" fmla="*/ 241 w 585"/>
                <a:gd name="T61" fmla="*/ 458 h 458"/>
                <a:gd name="T62" fmla="*/ 57 w 585"/>
                <a:gd name="T63" fmla="*/ 458 h 458"/>
                <a:gd name="T64" fmla="*/ 39 w 585"/>
                <a:gd name="T65" fmla="*/ 454 h 458"/>
                <a:gd name="T66" fmla="*/ 22 w 585"/>
                <a:gd name="T67" fmla="*/ 447 h 458"/>
                <a:gd name="T68" fmla="*/ 10 w 585"/>
                <a:gd name="T69" fmla="*/ 435 h 458"/>
                <a:gd name="T70" fmla="*/ 3 w 585"/>
                <a:gd name="T71" fmla="*/ 419 h 458"/>
                <a:gd name="T72" fmla="*/ 0 w 585"/>
                <a:gd name="T73" fmla="*/ 400 h 458"/>
                <a:gd name="T74" fmla="*/ 0 w 585"/>
                <a:gd name="T75" fmla="*/ 57 h 458"/>
                <a:gd name="T76" fmla="*/ 3 w 585"/>
                <a:gd name="T77" fmla="*/ 37 h 458"/>
                <a:gd name="T78" fmla="*/ 10 w 585"/>
                <a:gd name="T79" fmla="*/ 22 h 458"/>
                <a:gd name="T80" fmla="*/ 22 w 585"/>
                <a:gd name="T81" fmla="*/ 10 h 458"/>
                <a:gd name="T82" fmla="*/ 39 w 585"/>
                <a:gd name="T83" fmla="*/ 2 h 458"/>
                <a:gd name="T84" fmla="*/ 57 w 585"/>
                <a:gd name="T85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5" h="458">
                  <a:moveTo>
                    <a:pt x="115" y="114"/>
                  </a:moveTo>
                  <a:lnTo>
                    <a:pt x="115" y="343"/>
                  </a:lnTo>
                  <a:lnTo>
                    <a:pt x="190" y="343"/>
                  </a:lnTo>
                  <a:lnTo>
                    <a:pt x="196" y="322"/>
                  </a:lnTo>
                  <a:lnTo>
                    <a:pt x="205" y="304"/>
                  </a:lnTo>
                  <a:lnTo>
                    <a:pt x="219" y="286"/>
                  </a:lnTo>
                  <a:lnTo>
                    <a:pt x="236" y="268"/>
                  </a:lnTo>
                  <a:lnTo>
                    <a:pt x="390" y="114"/>
                  </a:lnTo>
                  <a:lnTo>
                    <a:pt x="115" y="114"/>
                  </a:lnTo>
                  <a:close/>
                  <a:moveTo>
                    <a:pt x="57" y="0"/>
                  </a:moveTo>
                  <a:lnTo>
                    <a:pt x="527" y="0"/>
                  </a:lnTo>
                  <a:lnTo>
                    <a:pt x="541" y="1"/>
                  </a:lnTo>
                  <a:lnTo>
                    <a:pt x="554" y="5"/>
                  </a:lnTo>
                  <a:lnTo>
                    <a:pt x="565" y="12"/>
                  </a:lnTo>
                  <a:lnTo>
                    <a:pt x="573" y="22"/>
                  </a:lnTo>
                  <a:lnTo>
                    <a:pt x="580" y="34"/>
                  </a:lnTo>
                  <a:lnTo>
                    <a:pt x="585" y="51"/>
                  </a:lnTo>
                  <a:lnTo>
                    <a:pt x="584" y="68"/>
                  </a:lnTo>
                  <a:lnTo>
                    <a:pt x="579" y="83"/>
                  </a:lnTo>
                  <a:lnTo>
                    <a:pt x="568" y="97"/>
                  </a:lnTo>
                  <a:lnTo>
                    <a:pt x="315" y="348"/>
                  </a:lnTo>
                  <a:lnTo>
                    <a:pt x="305" y="362"/>
                  </a:lnTo>
                  <a:lnTo>
                    <a:pt x="300" y="373"/>
                  </a:lnTo>
                  <a:lnTo>
                    <a:pt x="298" y="385"/>
                  </a:lnTo>
                  <a:lnTo>
                    <a:pt x="298" y="394"/>
                  </a:lnTo>
                  <a:lnTo>
                    <a:pt x="296" y="412"/>
                  </a:lnTo>
                  <a:lnTo>
                    <a:pt x="291" y="427"/>
                  </a:lnTo>
                  <a:lnTo>
                    <a:pt x="280" y="440"/>
                  </a:lnTo>
                  <a:lnTo>
                    <a:pt x="269" y="449"/>
                  </a:lnTo>
                  <a:lnTo>
                    <a:pt x="256" y="454"/>
                  </a:lnTo>
                  <a:lnTo>
                    <a:pt x="241" y="458"/>
                  </a:lnTo>
                  <a:lnTo>
                    <a:pt x="57" y="458"/>
                  </a:lnTo>
                  <a:lnTo>
                    <a:pt x="39" y="454"/>
                  </a:lnTo>
                  <a:lnTo>
                    <a:pt x="22" y="447"/>
                  </a:lnTo>
                  <a:lnTo>
                    <a:pt x="10" y="435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2" name="Freeform 241"/>
            <p:cNvSpPr>
              <a:spLocks noEditPoints="1"/>
            </p:cNvSpPr>
            <p:nvPr/>
          </p:nvSpPr>
          <p:spPr bwMode="auto">
            <a:xfrm>
              <a:off x="3741738" y="3665538"/>
              <a:ext cx="93663" cy="73025"/>
            </a:xfrm>
            <a:custGeom>
              <a:avLst/>
              <a:gdLst>
                <a:gd name="T0" fmla="*/ 396 w 585"/>
                <a:gd name="T1" fmla="*/ 114 h 458"/>
                <a:gd name="T2" fmla="*/ 389 w 585"/>
                <a:gd name="T3" fmla="*/ 134 h 458"/>
                <a:gd name="T4" fmla="*/ 380 w 585"/>
                <a:gd name="T5" fmla="*/ 154 h 458"/>
                <a:gd name="T6" fmla="*/ 366 w 585"/>
                <a:gd name="T7" fmla="*/ 172 h 458"/>
                <a:gd name="T8" fmla="*/ 349 w 585"/>
                <a:gd name="T9" fmla="*/ 188 h 458"/>
                <a:gd name="T10" fmla="*/ 195 w 585"/>
                <a:gd name="T11" fmla="*/ 343 h 458"/>
                <a:gd name="T12" fmla="*/ 470 w 585"/>
                <a:gd name="T13" fmla="*/ 343 h 458"/>
                <a:gd name="T14" fmla="*/ 470 w 585"/>
                <a:gd name="T15" fmla="*/ 114 h 458"/>
                <a:gd name="T16" fmla="*/ 396 w 585"/>
                <a:gd name="T17" fmla="*/ 114 h 458"/>
                <a:gd name="T18" fmla="*/ 344 w 585"/>
                <a:gd name="T19" fmla="*/ 0 h 458"/>
                <a:gd name="T20" fmla="*/ 528 w 585"/>
                <a:gd name="T21" fmla="*/ 0 h 458"/>
                <a:gd name="T22" fmla="*/ 546 w 585"/>
                <a:gd name="T23" fmla="*/ 2 h 458"/>
                <a:gd name="T24" fmla="*/ 563 w 585"/>
                <a:gd name="T25" fmla="*/ 10 h 458"/>
                <a:gd name="T26" fmla="*/ 575 w 585"/>
                <a:gd name="T27" fmla="*/ 22 h 458"/>
                <a:gd name="T28" fmla="*/ 582 w 585"/>
                <a:gd name="T29" fmla="*/ 37 h 458"/>
                <a:gd name="T30" fmla="*/ 585 w 585"/>
                <a:gd name="T31" fmla="*/ 57 h 458"/>
                <a:gd name="T32" fmla="*/ 585 w 585"/>
                <a:gd name="T33" fmla="*/ 400 h 458"/>
                <a:gd name="T34" fmla="*/ 582 w 585"/>
                <a:gd name="T35" fmla="*/ 419 h 458"/>
                <a:gd name="T36" fmla="*/ 575 w 585"/>
                <a:gd name="T37" fmla="*/ 435 h 458"/>
                <a:gd name="T38" fmla="*/ 563 w 585"/>
                <a:gd name="T39" fmla="*/ 447 h 458"/>
                <a:gd name="T40" fmla="*/ 546 w 585"/>
                <a:gd name="T41" fmla="*/ 454 h 458"/>
                <a:gd name="T42" fmla="*/ 528 w 585"/>
                <a:gd name="T43" fmla="*/ 458 h 458"/>
                <a:gd name="T44" fmla="*/ 58 w 585"/>
                <a:gd name="T45" fmla="*/ 458 h 458"/>
                <a:gd name="T46" fmla="*/ 44 w 585"/>
                <a:gd name="T47" fmla="*/ 455 h 458"/>
                <a:gd name="T48" fmla="*/ 31 w 585"/>
                <a:gd name="T49" fmla="*/ 451 h 458"/>
                <a:gd name="T50" fmla="*/ 20 w 585"/>
                <a:gd name="T51" fmla="*/ 445 h 458"/>
                <a:gd name="T52" fmla="*/ 12 w 585"/>
                <a:gd name="T53" fmla="*/ 436 h 458"/>
                <a:gd name="T54" fmla="*/ 5 w 585"/>
                <a:gd name="T55" fmla="*/ 423 h 458"/>
                <a:gd name="T56" fmla="*/ 0 w 585"/>
                <a:gd name="T57" fmla="*/ 406 h 458"/>
                <a:gd name="T58" fmla="*/ 1 w 585"/>
                <a:gd name="T59" fmla="*/ 389 h 458"/>
                <a:gd name="T60" fmla="*/ 6 w 585"/>
                <a:gd name="T61" fmla="*/ 374 h 458"/>
                <a:gd name="T62" fmla="*/ 18 w 585"/>
                <a:gd name="T63" fmla="*/ 360 h 458"/>
                <a:gd name="T64" fmla="*/ 270 w 585"/>
                <a:gd name="T65" fmla="*/ 108 h 458"/>
                <a:gd name="T66" fmla="*/ 280 w 585"/>
                <a:gd name="T67" fmla="*/ 96 h 458"/>
                <a:gd name="T68" fmla="*/ 285 w 585"/>
                <a:gd name="T69" fmla="*/ 83 h 458"/>
                <a:gd name="T70" fmla="*/ 287 w 585"/>
                <a:gd name="T71" fmla="*/ 72 h 458"/>
                <a:gd name="T72" fmla="*/ 287 w 585"/>
                <a:gd name="T73" fmla="*/ 62 h 458"/>
                <a:gd name="T74" fmla="*/ 289 w 585"/>
                <a:gd name="T75" fmla="*/ 46 h 458"/>
                <a:gd name="T76" fmla="*/ 294 w 585"/>
                <a:gd name="T77" fmla="*/ 30 h 458"/>
                <a:gd name="T78" fmla="*/ 305 w 585"/>
                <a:gd name="T79" fmla="*/ 17 h 458"/>
                <a:gd name="T80" fmla="*/ 317 w 585"/>
                <a:gd name="T81" fmla="*/ 7 h 458"/>
                <a:gd name="T82" fmla="*/ 332 w 585"/>
                <a:gd name="T83" fmla="*/ 2 h 458"/>
                <a:gd name="T84" fmla="*/ 344 w 585"/>
                <a:gd name="T85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5" h="458">
                  <a:moveTo>
                    <a:pt x="396" y="114"/>
                  </a:moveTo>
                  <a:lnTo>
                    <a:pt x="389" y="134"/>
                  </a:lnTo>
                  <a:lnTo>
                    <a:pt x="380" y="154"/>
                  </a:lnTo>
                  <a:lnTo>
                    <a:pt x="366" y="172"/>
                  </a:lnTo>
                  <a:lnTo>
                    <a:pt x="349" y="188"/>
                  </a:lnTo>
                  <a:lnTo>
                    <a:pt x="195" y="343"/>
                  </a:lnTo>
                  <a:lnTo>
                    <a:pt x="470" y="343"/>
                  </a:lnTo>
                  <a:lnTo>
                    <a:pt x="470" y="114"/>
                  </a:lnTo>
                  <a:lnTo>
                    <a:pt x="396" y="114"/>
                  </a:lnTo>
                  <a:close/>
                  <a:moveTo>
                    <a:pt x="344" y="0"/>
                  </a:moveTo>
                  <a:lnTo>
                    <a:pt x="528" y="0"/>
                  </a:lnTo>
                  <a:lnTo>
                    <a:pt x="546" y="2"/>
                  </a:lnTo>
                  <a:lnTo>
                    <a:pt x="563" y="10"/>
                  </a:lnTo>
                  <a:lnTo>
                    <a:pt x="575" y="22"/>
                  </a:lnTo>
                  <a:lnTo>
                    <a:pt x="582" y="37"/>
                  </a:lnTo>
                  <a:lnTo>
                    <a:pt x="585" y="57"/>
                  </a:lnTo>
                  <a:lnTo>
                    <a:pt x="585" y="400"/>
                  </a:lnTo>
                  <a:lnTo>
                    <a:pt x="582" y="419"/>
                  </a:lnTo>
                  <a:lnTo>
                    <a:pt x="575" y="435"/>
                  </a:lnTo>
                  <a:lnTo>
                    <a:pt x="563" y="447"/>
                  </a:lnTo>
                  <a:lnTo>
                    <a:pt x="546" y="454"/>
                  </a:lnTo>
                  <a:lnTo>
                    <a:pt x="528" y="458"/>
                  </a:lnTo>
                  <a:lnTo>
                    <a:pt x="58" y="458"/>
                  </a:lnTo>
                  <a:lnTo>
                    <a:pt x="44" y="455"/>
                  </a:lnTo>
                  <a:lnTo>
                    <a:pt x="31" y="451"/>
                  </a:lnTo>
                  <a:lnTo>
                    <a:pt x="20" y="445"/>
                  </a:lnTo>
                  <a:lnTo>
                    <a:pt x="12" y="436"/>
                  </a:lnTo>
                  <a:lnTo>
                    <a:pt x="5" y="423"/>
                  </a:lnTo>
                  <a:lnTo>
                    <a:pt x="0" y="406"/>
                  </a:lnTo>
                  <a:lnTo>
                    <a:pt x="1" y="389"/>
                  </a:lnTo>
                  <a:lnTo>
                    <a:pt x="6" y="374"/>
                  </a:lnTo>
                  <a:lnTo>
                    <a:pt x="18" y="360"/>
                  </a:lnTo>
                  <a:lnTo>
                    <a:pt x="270" y="108"/>
                  </a:lnTo>
                  <a:lnTo>
                    <a:pt x="280" y="96"/>
                  </a:lnTo>
                  <a:lnTo>
                    <a:pt x="285" y="83"/>
                  </a:lnTo>
                  <a:lnTo>
                    <a:pt x="287" y="72"/>
                  </a:lnTo>
                  <a:lnTo>
                    <a:pt x="287" y="62"/>
                  </a:lnTo>
                  <a:lnTo>
                    <a:pt x="289" y="46"/>
                  </a:lnTo>
                  <a:lnTo>
                    <a:pt x="294" y="30"/>
                  </a:lnTo>
                  <a:lnTo>
                    <a:pt x="305" y="17"/>
                  </a:lnTo>
                  <a:lnTo>
                    <a:pt x="317" y="7"/>
                  </a:lnTo>
                  <a:lnTo>
                    <a:pt x="332" y="2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3" name="Freeform 242"/>
            <p:cNvSpPr>
              <a:spLocks noEditPoints="1"/>
            </p:cNvSpPr>
            <p:nvPr/>
          </p:nvSpPr>
          <p:spPr bwMode="auto">
            <a:xfrm>
              <a:off x="3689350" y="3811588"/>
              <a:ext cx="127000" cy="90488"/>
            </a:xfrm>
            <a:custGeom>
              <a:avLst/>
              <a:gdLst>
                <a:gd name="T0" fmla="*/ 286 w 802"/>
                <a:gd name="T1" fmla="*/ 115 h 572"/>
                <a:gd name="T2" fmla="*/ 283 w 802"/>
                <a:gd name="T3" fmla="*/ 141 h 572"/>
                <a:gd name="T4" fmla="*/ 275 w 802"/>
                <a:gd name="T5" fmla="*/ 164 h 572"/>
                <a:gd name="T6" fmla="*/ 261 w 802"/>
                <a:gd name="T7" fmla="*/ 185 h 572"/>
                <a:gd name="T8" fmla="*/ 244 w 802"/>
                <a:gd name="T9" fmla="*/ 203 h 572"/>
                <a:gd name="T10" fmla="*/ 222 w 802"/>
                <a:gd name="T11" fmla="*/ 217 h 572"/>
                <a:gd name="T12" fmla="*/ 198 w 802"/>
                <a:gd name="T13" fmla="*/ 226 h 572"/>
                <a:gd name="T14" fmla="*/ 172 w 802"/>
                <a:gd name="T15" fmla="*/ 229 h 572"/>
                <a:gd name="T16" fmla="*/ 114 w 802"/>
                <a:gd name="T17" fmla="*/ 229 h 572"/>
                <a:gd name="T18" fmla="*/ 114 w 802"/>
                <a:gd name="T19" fmla="*/ 458 h 572"/>
                <a:gd name="T20" fmla="*/ 688 w 802"/>
                <a:gd name="T21" fmla="*/ 458 h 572"/>
                <a:gd name="T22" fmla="*/ 688 w 802"/>
                <a:gd name="T23" fmla="*/ 229 h 572"/>
                <a:gd name="T24" fmla="*/ 630 w 802"/>
                <a:gd name="T25" fmla="*/ 229 h 572"/>
                <a:gd name="T26" fmla="*/ 604 w 802"/>
                <a:gd name="T27" fmla="*/ 226 h 572"/>
                <a:gd name="T28" fmla="*/ 580 w 802"/>
                <a:gd name="T29" fmla="*/ 217 h 572"/>
                <a:gd name="T30" fmla="*/ 558 w 802"/>
                <a:gd name="T31" fmla="*/ 203 h 572"/>
                <a:gd name="T32" fmla="*/ 541 w 802"/>
                <a:gd name="T33" fmla="*/ 185 h 572"/>
                <a:gd name="T34" fmla="*/ 527 w 802"/>
                <a:gd name="T35" fmla="*/ 164 h 572"/>
                <a:gd name="T36" fmla="*/ 519 w 802"/>
                <a:gd name="T37" fmla="*/ 141 h 572"/>
                <a:gd name="T38" fmla="*/ 516 w 802"/>
                <a:gd name="T39" fmla="*/ 115 h 572"/>
                <a:gd name="T40" fmla="*/ 286 w 802"/>
                <a:gd name="T41" fmla="*/ 115 h 572"/>
                <a:gd name="T42" fmla="*/ 286 w 802"/>
                <a:gd name="T43" fmla="*/ 0 h 572"/>
                <a:gd name="T44" fmla="*/ 516 w 802"/>
                <a:gd name="T45" fmla="*/ 0 h 572"/>
                <a:gd name="T46" fmla="*/ 542 w 802"/>
                <a:gd name="T47" fmla="*/ 3 h 572"/>
                <a:gd name="T48" fmla="*/ 566 w 802"/>
                <a:gd name="T49" fmla="*/ 12 h 572"/>
                <a:gd name="T50" fmla="*/ 588 w 802"/>
                <a:gd name="T51" fmla="*/ 25 h 572"/>
                <a:gd name="T52" fmla="*/ 605 w 802"/>
                <a:gd name="T53" fmla="*/ 43 h 572"/>
                <a:gd name="T54" fmla="*/ 619 w 802"/>
                <a:gd name="T55" fmla="*/ 64 h 572"/>
                <a:gd name="T56" fmla="*/ 627 w 802"/>
                <a:gd name="T57" fmla="*/ 89 h 572"/>
                <a:gd name="T58" fmla="*/ 630 w 802"/>
                <a:gd name="T59" fmla="*/ 115 h 572"/>
                <a:gd name="T60" fmla="*/ 745 w 802"/>
                <a:gd name="T61" fmla="*/ 115 h 572"/>
                <a:gd name="T62" fmla="*/ 764 w 802"/>
                <a:gd name="T63" fmla="*/ 117 h 572"/>
                <a:gd name="T64" fmla="*/ 780 w 802"/>
                <a:gd name="T65" fmla="*/ 125 h 572"/>
                <a:gd name="T66" fmla="*/ 792 w 802"/>
                <a:gd name="T67" fmla="*/ 136 h 572"/>
                <a:gd name="T68" fmla="*/ 799 w 802"/>
                <a:gd name="T69" fmla="*/ 152 h 572"/>
                <a:gd name="T70" fmla="*/ 802 w 802"/>
                <a:gd name="T71" fmla="*/ 172 h 572"/>
                <a:gd name="T72" fmla="*/ 802 w 802"/>
                <a:gd name="T73" fmla="*/ 515 h 572"/>
                <a:gd name="T74" fmla="*/ 799 w 802"/>
                <a:gd name="T75" fmla="*/ 534 h 572"/>
                <a:gd name="T76" fmla="*/ 792 w 802"/>
                <a:gd name="T77" fmla="*/ 549 h 572"/>
                <a:gd name="T78" fmla="*/ 780 w 802"/>
                <a:gd name="T79" fmla="*/ 562 h 572"/>
                <a:gd name="T80" fmla="*/ 764 w 802"/>
                <a:gd name="T81" fmla="*/ 569 h 572"/>
                <a:gd name="T82" fmla="*/ 745 w 802"/>
                <a:gd name="T83" fmla="*/ 572 h 572"/>
                <a:gd name="T84" fmla="*/ 57 w 802"/>
                <a:gd name="T85" fmla="*/ 572 h 572"/>
                <a:gd name="T86" fmla="*/ 38 w 802"/>
                <a:gd name="T87" fmla="*/ 569 h 572"/>
                <a:gd name="T88" fmla="*/ 22 w 802"/>
                <a:gd name="T89" fmla="*/ 562 h 572"/>
                <a:gd name="T90" fmla="*/ 10 w 802"/>
                <a:gd name="T91" fmla="*/ 549 h 572"/>
                <a:gd name="T92" fmla="*/ 3 w 802"/>
                <a:gd name="T93" fmla="*/ 534 h 572"/>
                <a:gd name="T94" fmla="*/ 0 w 802"/>
                <a:gd name="T95" fmla="*/ 515 h 572"/>
                <a:gd name="T96" fmla="*/ 0 w 802"/>
                <a:gd name="T97" fmla="*/ 172 h 572"/>
                <a:gd name="T98" fmla="*/ 3 w 802"/>
                <a:gd name="T99" fmla="*/ 152 h 572"/>
                <a:gd name="T100" fmla="*/ 10 w 802"/>
                <a:gd name="T101" fmla="*/ 136 h 572"/>
                <a:gd name="T102" fmla="*/ 22 w 802"/>
                <a:gd name="T103" fmla="*/ 125 h 572"/>
                <a:gd name="T104" fmla="*/ 38 w 802"/>
                <a:gd name="T105" fmla="*/ 117 h 572"/>
                <a:gd name="T106" fmla="*/ 57 w 802"/>
                <a:gd name="T107" fmla="*/ 115 h 572"/>
                <a:gd name="T108" fmla="*/ 172 w 802"/>
                <a:gd name="T109" fmla="*/ 115 h 572"/>
                <a:gd name="T110" fmla="*/ 175 w 802"/>
                <a:gd name="T111" fmla="*/ 89 h 572"/>
                <a:gd name="T112" fmla="*/ 183 w 802"/>
                <a:gd name="T113" fmla="*/ 64 h 572"/>
                <a:gd name="T114" fmla="*/ 197 w 802"/>
                <a:gd name="T115" fmla="*/ 43 h 572"/>
                <a:gd name="T116" fmla="*/ 214 w 802"/>
                <a:gd name="T117" fmla="*/ 25 h 572"/>
                <a:gd name="T118" fmla="*/ 236 w 802"/>
                <a:gd name="T119" fmla="*/ 12 h 572"/>
                <a:gd name="T120" fmla="*/ 260 w 802"/>
                <a:gd name="T121" fmla="*/ 3 h 572"/>
                <a:gd name="T122" fmla="*/ 286 w 802"/>
                <a:gd name="T123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2" h="572">
                  <a:moveTo>
                    <a:pt x="286" y="115"/>
                  </a:moveTo>
                  <a:lnTo>
                    <a:pt x="283" y="141"/>
                  </a:lnTo>
                  <a:lnTo>
                    <a:pt x="275" y="164"/>
                  </a:lnTo>
                  <a:lnTo>
                    <a:pt x="261" y="185"/>
                  </a:lnTo>
                  <a:lnTo>
                    <a:pt x="244" y="203"/>
                  </a:lnTo>
                  <a:lnTo>
                    <a:pt x="222" y="217"/>
                  </a:lnTo>
                  <a:lnTo>
                    <a:pt x="198" y="226"/>
                  </a:lnTo>
                  <a:lnTo>
                    <a:pt x="172" y="229"/>
                  </a:lnTo>
                  <a:lnTo>
                    <a:pt x="114" y="229"/>
                  </a:lnTo>
                  <a:lnTo>
                    <a:pt x="114" y="458"/>
                  </a:lnTo>
                  <a:lnTo>
                    <a:pt x="688" y="458"/>
                  </a:lnTo>
                  <a:lnTo>
                    <a:pt x="688" y="229"/>
                  </a:lnTo>
                  <a:lnTo>
                    <a:pt x="630" y="229"/>
                  </a:lnTo>
                  <a:lnTo>
                    <a:pt x="604" y="226"/>
                  </a:lnTo>
                  <a:lnTo>
                    <a:pt x="580" y="217"/>
                  </a:lnTo>
                  <a:lnTo>
                    <a:pt x="558" y="203"/>
                  </a:lnTo>
                  <a:lnTo>
                    <a:pt x="541" y="185"/>
                  </a:lnTo>
                  <a:lnTo>
                    <a:pt x="527" y="164"/>
                  </a:lnTo>
                  <a:lnTo>
                    <a:pt x="519" y="141"/>
                  </a:lnTo>
                  <a:lnTo>
                    <a:pt x="516" y="115"/>
                  </a:lnTo>
                  <a:lnTo>
                    <a:pt x="286" y="115"/>
                  </a:lnTo>
                  <a:close/>
                  <a:moveTo>
                    <a:pt x="286" y="0"/>
                  </a:moveTo>
                  <a:lnTo>
                    <a:pt x="516" y="0"/>
                  </a:lnTo>
                  <a:lnTo>
                    <a:pt x="542" y="3"/>
                  </a:lnTo>
                  <a:lnTo>
                    <a:pt x="566" y="12"/>
                  </a:lnTo>
                  <a:lnTo>
                    <a:pt x="588" y="25"/>
                  </a:lnTo>
                  <a:lnTo>
                    <a:pt x="605" y="43"/>
                  </a:lnTo>
                  <a:lnTo>
                    <a:pt x="619" y="64"/>
                  </a:lnTo>
                  <a:lnTo>
                    <a:pt x="627" y="89"/>
                  </a:lnTo>
                  <a:lnTo>
                    <a:pt x="630" y="115"/>
                  </a:lnTo>
                  <a:lnTo>
                    <a:pt x="745" y="115"/>
                  </a:lnTo>
                  <a:lnTo>
                    <a:pt x="764" y="117"/>
                  </a:lnTo>
                  <a:lnTo>
                    <a:pt x="780" y="125"/>
                  </a:lnTo>
                  <a:lnTo>
                    <a:pt x="792" y="136"/>
                  </a:lnTo>
                  <a:lnTo>
                    <a:pt x="799" y="152"/>
                  </a:lnTo>
                  <a:lnTo>
                    <a:pt x="802" y="172"/>
                  </a:lnTo>
                  <a:lnTo>
                    <a:pt x="802" y="515"/>
                  </a:lnTo>
                  <a:lnTo>
                    <a:pt x="799" y="534"/>
                  </a:lnTo>
                  <a:lnTo>
                    <a:pt x="792" y="549"/>
                  </a:lnTo>
                  <a:lnTo>
                    <a:pt x="780" y="562"/>
                  </a:lnTo>
                  <a:lnTo>
                    <a:pt x="764" y="569"/>
                  </a:lnTo>
                  <a:lnTo>
                    <a:pt x="745" y="572"/>
                  </a:lnTo>
                  <a:lnTo>
                    <a:pt x="57" y="572"/>
                  </a:lnTo>
                  <a:lnTo>
                    <a:pt x="38" y="569"/>
                  </a:lnTo>
                  <a:lnTo>
                    <a:pt x="22" y="562"/>
                  </a:lnTo>
                  <a:lnTo>
                    <a:pt x="10" y="549"/>
                  </a:lnTo>
                  <a:lnTo>
                    <a:pt x="3" y="534"/>
                  </a:lnTo>
                  <a:lnTo>
                    <a:pt x="0" y="515"/>
                  </a:lnTo>
                  <a:lnTo>
                    <a:pt x="0" y="172"/>
                  </a:lnTo>
                  <a:lnTo>
                    <a:pt x="3" y="152"/>
                  </a:lnTo>
                  <a:lnTo>
                    <a:pt x="10" y="136"/>
                  </a:lnTo>
                  <a:lnTo>
                    <a:pt x="22" y="125"/>
                  </a:lnTo>
                  <a:lnTo>
                    <a:pt x="38" y="117"/>
                  </a:lnTo>
                  <a:lnTo>
                    <a:pt x="57" y="115"/>
                  </a:lnTo>
                  <a:lnTo>
                    <a:pt x="172" y="115"/>
                  </a:lnTo>
                  <a:lnTo>
                    <a:pt x="175" y="89"/>
                  </a:lnTo>
                  <a:lnTo>
                    <a:pt x="183" y="64"/>
                  </a:lnTo>
                  <a:lnTo>
                    <a:pt x="197" y="43"/>
                  </a:lnTo>
                  <a:lnTo>
                    <a:pt x="214" y="25"/>
                  </a:lnTo>
                  <a:lnTo>
                    <a:pt x="236" y="12"/>
                  </a:lnTo>
                  <a:lnTo>
                    <a:pt x="260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59" name="Group 1958"/>
          <p:cNvGrpSpPr/>
          <p:nvPr/>
        </p:nvGrpSpPr>
        <p:grpSpPr>
          <a:xfrm>
            <a:off x="2544888" y="3535363"/>
            <a:ext cx="544513" cy="407988"/>
            <a:chOff x="2498725" y="3535363"/>
            <a:chExt cx="544513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1" name="Freeform 247"/>
            <p:cNvSpPr>
              <a:spLocks/>
            </p:cNvSpPr>
            <p:nvPr/>
          </p:nvSpPr>
          <p:spPr bwMode="auto">
            <a:xfrm>
              <a:off x="2498725" y="3579813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4 w 172"/>
                <a:gd name="T3" fmla="*/ 0 h 115"/>
                <a:gd name="T4" fmla="*/ 133 w 172"/>
                <a:gd name="T5" fmla="*/ 2 h 115"/>
                <a:gd name="T6" fmla="*/ 150 w 172"/>
                <a:gd name="T7" fmla="*/ 11 h 115"/>
                <a:gd name="T8" fmla="*/ 161 w 172"/>
                <a:gd name="T9" fmla="*/ 22 h 115"/>
                <a:gd name="T10" fmla="*/ 168 w 172"/>
                <a:gd name="T11" fmla="*/ 38 h 115"/>
                <a:gd name="T12" fmla="*/ 172 w 172"/>
                <a:gd name="T13" fmla="*/ 57 h 115"/>
                <a:gd name="T14" fmla="*/ 168 w 172"/>
                <a:gd name="T15" fmla="*/ 76 h 115"/>
                <a:gd name="T16" fmla="*/ 161 w 172"/>
                <a:gd name="T17" fmla="*/ 92 h 115"/>
                <a:gd name="T18" fmla="*/ 150 w 172"/>
                <a:gd name="T19" fmla="*/ 104 h 115"/>
                <a:gd name="T20" fmla="*/ 133 w 172"/>
                <a:gd name="T21" fmla="*/ 111 h 115"/>
                <a:gd name="T22" fmla="*/ 114 w 172"/>
                <a:gd name="T23" fmla="*/ 115 h 115"/>
                <a:gd name="T24" fmla="*/ 57 w 172"/>
                <a:gd name="T25" fmla="*/ 115 h 115"/>
                <a:gd name="T26" fmla="*/ 38 w 172"/>
                <a:gd name="T27" fmla="*/ 111 h 115"/>
                <a:gd name="T28" fmla="*/ 22 w 172"/>
                <a:gd name="T29" fmla="*/ 104 h 115"/>
                <a:gd name="T30" fmla="*/ 10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8 h 115"/>
                <a:gd name="T38" fmla="*/ 10 w 172"/>
                <a:gd name="T39" fmla="*/ 22 h 115"/>
                <a:gd name="T40" fmla="*/ 22 w 172"/>
                <a:gd name="T41" fmla="*/ 11 h 115"/>
                <a:gd name="T42" fmla="*/ 38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50" y="11"/>
                  </a:lnTo>
                  <a:lnTo>
                    <a:pt x="161" y="22"/>
                  </a:lnTo>
                  <a:lnTo>
                    <a:pt x="168" y="38"/>
                  </a:lnTo>
                  <a:lnTo>
                    <a:pt x="172" y="57"/>
                  </a:lnTo>
                  <a:lnTo>
                    <a:pt x="168" y="76"/>
                  </a:lnTo>
                  <a:lnTo>
                    <a:pt x="161" y="92"/>
                  </a:lnTo>
                  <a:lnTo>
                    <a:pt x="150" y="104"/>
                  </a:lnTo>
                  <a:lnTo>
                    <a:pt x="133" y="111"/>
                  </a:lnTo>
                  <a:lnTo>
                    <a:pt x="114" y="115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2" name="Freeform 248"/>
            <p:cNvSpPr>
              <a:spLocks/>
            </p:cNvSpPr>
            <p:nvPr/>
          </p:nvSpPr>
          <p:spPr bwMode="auto">
            <a:xfrm>
              <a:off x="3016250" y="3579813"/>
              <a:ext cx="26988" cy="19050"/>
            </a:xfrm>
            <a:custGeom>
              <a:avLst/>
              <a:gdLst>
                <a:gd name="T0" fmla="*/ 57 w 171"/>
                <a:gd name="T1" fmla="*/ 0 h 115"/>
                <a:gd name="T2" fmla="*/ 114 w 171"/>
                <a:gd name="T3" fmla="*/ 0 h 115"/>
                <a:gd name="T4" fmla="*/ 133 w 171"/>
                <a:gd name="T5" fmla="*/ 2 h 115"/>
                <a:gd name="T6" fmla="*/ 149 w 171"/>
                <a:gd name="T7" fmla="*/ 11 h 115"/>
                <a:gd name="T8" fmla="*/ 161 w 171"/>
                <a:gd name="T9" fmla="*/ 22 h 115"/>
                <a:gd name="T10" fmla="*/ 168 w 171"/>
                <a:gd name="T11" fmla="*/ 38 h 115"/>
                <a:gd name="T12" fmla="*/ 171 w 171"/>
                <a:gd name="T13" fmla="*/ 57 h 115"/>
                <a:gd name="T14" fmla="*/ 168 w 171"/>
                <a:gd name="T15" fmla="*/ 76 h 115"/>
                <a:gd name="T16" fmla="*/ 161 w 171"/>
                <a:gd name="T17" fmla="*/ 92 h 115"/>
                <a:gd name="T18" fmla="*/ 149 w 171"/>
                <a:gd name="T19" fmla="*/ 104 h 115"/>
                <a:gd name="T20" fmla="*/ 133 w 171"/>
                <a:gd name="T21" fmla="*/ 111 h 115"/>
                <a:gd name="T22" fmla="*/ 114 w 171"/>
                <a:gd name="T23" fmla="*/ 115 h 115"/>
                <a:gd name="T24" fmla="*/ 57 w 171"/>
                <a:gd name="T25" fmla="*/ 115 h 115"/>
                <a:gd name="T26" fmla="*/ 38 w 171"/>
                <a:gd name="T27" fmla="*/ 111 h 115"/>
                <a:gd name="T28" fmla="*/ 21 w 171"/>
                <a:gd name="T29" fmla="*/ 104 h 115"/>
                <a:gd name="T30" fmla="*/ 10 w 171"/>
                <a:gd name="T31" fmla="*/ 92 h 115"/>
                <a:gd name="T32" fmla="*/ 3 w 171"/>
                <a:gd name="T33" fmla="*/ 76 h 115"/>
                <a:gd name="T34" fmla="*/ 0 w 171"/>
                <a:gd name="T35" fmla="*/ 57 h 115"/>
                <a:gd name="T36" fmla="*/ 3 w 171"/>
                <a:gd name="T37" fmla="*/ 38 h 115"/>
                <a:gd name="T38" fmla="*/ 10 w 171"/>
                <a:gd name="T39" fmla="*/ 22 h 115"/>
                <a:gd name="T40" fmla="*/ 21 w 171"/>
                <a:gd name="T41" fmla="*/ 11 h 115"/>
                <a:gd name="T42" fmla="*/ 38 w 171"/>
                <a:gd name="T43" fmla="*/ 2 h 115"/>
                <a:gd name="T44" fmla="*/ 57 w 17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115">
                  <a:moveTo>
                    <a:pt x="57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49" y="11"/>
                  </a:lnTo>
                  <a:lnTo>
                    <a:pt x="161" y="22"/>
                  </a:lnTo>
                  <a:lnTo>
                    <a:pt x="168" y="38"/>
                  </a:lnTo>
                  <a:lnTo>
                    <a:pt x="171" y="57"/>
                  </a:lnTo>
                  <a:lnTo>
                    <a:pt x="168" y="76"/>
                  </a:lnTo>
                  <a:lnTo>
                    <a:pt x="161" y="92"/>
                  </a:lnTo>
                  <a:lnTo>
                    <a:pt x="149" y="104"/>
                  </a:lnTo>
                  <a:lnTo>
                    <a:pt x="133" y="111"/>
                  </a:lnTo>
                  <a:lnTo>
                    <a:pt x="114" y="115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3" name="Freeform 249"/>
            <p:cNvSpPr>
              <a:spLocks/>
            </p:cNvSpPr>
            <p:nvPr/>
          </p:nvSpPr>
          <p:spPr bwMode="auto">
            <a:xfrm>
              <a:off x="3016250" y="3852863"/>
              <a:ext cx="26988" cy="17463"/>
            </a:xfrm>
            <a:custGeom>
              <a:avLst/>
              <a:gdLst>
                <a:gd name="T0" fmla="*/ 57 w 171"/>
                <a:gd name="T1" fmla="*/ 0 h 114"/>
                <a:gd name="T2" fmla="*/ 114 w 171"/>
                <a:gd name="T3" fmla="*/ 0 h 114"/>
                <a:gd name="T4" fmla="*/ 133 w 171"/>
                <a:gd name="T5" fmla="*/ 2 h 114"/>
                <a:gd name="T6" fmla="*/ 149 w 171"/>
                <a:gd name="T7" fmla="*/ 10 h 114"/>
                <a:gd name="T8" fmla="*/ 161 w 171"/>
                <a:gd name="T9" fmla="*/ 22 h 114"/>
                <a:gd name="T10" fmla="*/ 168 w 171"/>
                <a:gd name="T11" fmla="*/ 37 h 114"/>
                <a:gd name="T12" fmla="*/ 171 w 171"/>
                <a:gd name="T13" fmla="*/ 57 h 114"/>
                <a:gd name="T14" fmla="*/ 168 w 171"/>
                <a:gd name="T15" fmla="*/ 76 h 114"/>
                <a:gd name="T16" fmla="*/ 161 w 171"/>
                <a:gd name="T17" fmla="*/ 92 h 114"/>
                <a:gd name="T18" fmla="*/ 149 w 171"/>
                <a:gd name="T19" fmla="*/ 104 h 114"/>
                <a:gd name="T20" fmla="*/ 133 w 171"/>
                <a:gd name="T21" fmla="*/ 111 h 114"/>
                <a:gd name="T22" fmla="*/ 114 w 171"/>
                <a:gd name="T23" fmla="*/ 114 h 114"/>
                <a:gd name="T24" fmla="*/ 57 w 171"/>
                <a:gd name="T25" fmla="*/ 114 h 114"/>
                <a:gd name="T26" fmla="*/ 38 w 171"/>
                <a:gd name="T27" fmla="*/ 111 h 114"/>
                <a:gd name="T28" fmla="*/ 21 w 171"/>
                <a:gd name="T29" fmla="*/ 104 h 114"/>
                <a:gd name="T30" fmla="*/ 10 w 171"/>
                <a:gd name="T31" fmla="*/ 92 h 114"/>
                <a:gd name="T32" fmla="*/ 3 w 171"/>
                <a:gd name="T33" fmla="*/ 76 h 114"/>
                <a:gd name="T34" fmla="*/ 0 w 171"/>
                <a:gd name="T35" fmla="*/ 57 h 114"/>
                <a:gd name="T36" fmla="*/ 3 w 171"/>
                <a:gd name="T37" fmla="*/ 37 h 114"/>
                <a:gd name="T38" fmla="*/ 10 w 171"/>
                <a:gd name="T39" fmla="*/ 22 h 114"/>
                <a:gd name="T40" fmla="*/ 21 w 171"/>
                <a:gd name="T41" fmla="*/ 10 h 114"/>
                <a:gd name="T42" fmla="*/ 38 w 171"/>
                <a:gd name="T43" fmla="*/ 2 h 114"/>
                <a:gd name="T44" fmla="*/ 57 w 17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114">
                  <a:moveTo>
                    <a:pt x="57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49" y="10"/>
                  </a:lnTo>
                  <a:lnTo>
                    <a:pt x="161" y="22"/>
                  </a:lnTo>
                  <a:lnTo>
                    <a:pt x="168" y="37"/>
                  </a:lnTo>
                  <a:lnTo>
                    <a:pt x="171" y="57"/>
                  </a:lnTo>
                  <a:lnTo>
                    <a:pt x="168" y="76"/>
                  </a:lnTo>
                  <a:lnTo>
                    <a:pt x="161" y="92"/>
                  </a:lnTo>
                  <a:lnTo>
                    <a:pt x="149" y="104"/>
                  </a:lnTo>
                  <a:lnTo>
                    <a:pt x="133" y="111"/>
                  </a:lnTo>
                  <a:lnTo>
                    <a:pt x="114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7" name="Freeform 250"/>
            <p:cNvSpPr>
              <a:spLocks/>
            </p:cNvSpPr>
            <p:nvPr/>
          </p:nvSpPr>
          <p:spPr bwMode="auto">
            <a:xfrm>
              <a:off x="2498725" y="3852863"/>
              <a:ext cx="26988" cy="17463"/>
            </a:xfrm>
            <a:custGeom>
              <a:avLst/>
              <a:gdLst>
                <a:gd name="T0" fmla="*/ 57 w 172"/>
                <a:gd name="T1" fmla="*/ 0 h 114"/>
                <a:gd name="T2" fmla="*/ 114 w 172"/>
                <a:gd name="T3" fmla="*/ 0 h 114"/>
                <a:gd name="T4" fmla="*/ 133 w 172"/>
                <a:gd name="T5" fmla="*/ 2 h 114"/>
                <a:gd name="T6" fmla="*/ 150 w 172"/>
                <a:gd name="T7" fmla="*/ 10 h 114"/>
                <a:gd name="T8" fmla="*/ 161 w 172"/>
                <a:gd name="T9" fmla="*/ 22 h 114"/>
                <a:gd name="T10" fmla="*/ 168 w 172"/>
                <a:gd name="T11" fmla="*/ 37 h 114"/>
                <a:gd name="T12" fmla="*/ 172 w 172"/>
                <a:gd name="T13" fmla="*/ 57 h 114"/>
                <a:gd name="T14" fmla="*/ 168 w 172"/>
                <a:gd name="T15" fmla="*/ 76 h 114"/>
                <a:gd name="T16" fmla="*/ 161 w 172"/>
                <a:gd name="T17" fmla="*/ 92 h 114"/>
                <a:gd name="T18" fmla="*/ 150 w 172"/>
                <a:gd name="T19" fmla="*/ 104 h 114"/>
                <a:gd name="T20" fmla="*/ 133 w 172"/>
                <a:gd name="T21" fmla="*/ 111 h 114"/>
                <a:gd name="T22" fmla="*/ 114 w 172"/>
                <a:gd name="T23" fmla="*/ 114 h 114"/>
                <a:gd name="T24" fmla="*/ 57 w 172"/>
                <a:gd name="T25" fmla="*/ 114 h 114"/>
                <a:gd name="T26" fmla="*/ 38 w 172"/>
                <a:gd name="T27" fmla="*/ 111 h 114"/>
                <a:gd name="T28" fmla="*/ 22 w 172"/>
                <a:gd name="T29" fmla="*/ 104 h 114"/>
                <a:gd name="T30" fmla="*/ 10 w 172"/>
                <a:gd name="T31" fmla="*/ 92 h 114"/>
                <a:gd name="T32" fmla="*/ 3 w 172"/>
                <a:gd name="T33" fmla="*/ 76 h 114"/>
                <a:gd name="T34" fmla="*/ 0 w 172"/>
                <a:gd name="T35" fmla="*/ 57 h 114"/>
                <a:gd name="T36" fmla="*/ 3 w 172"/>
                <a:gd name="T37" fmla="*/ 37 h 114"/>
                <a:gd name="T38" fmla="*/ 10 w 172"/>
                <a:gd name="T39" fmla="*/ 22 h 114"/>
                <a:gd name="T40" fmla="*/ 22 w 172"/>
                <a:gd name="T41" fmla="*/ 10 h 114"/>
                <a:gd name="T42" fmla="*/ 38 w 172"/>
                <a:gd name="T43" fmla="*/ 2 h 114"/>
                <a:gd name="T44" fmla="*/ 57 w 1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4">
                  <a:moveTo>
                    <a:pt x="57" y="0"/>
                  </a:moveTo>
                  <a:lnTo>
                    <a:pt x="114" y="0"/>
                  </a:lnTo>
                  <a:lnTo>
                    <a:pt x="133" y="2"/>
                  </a:lnTo>
                  <a:lnTo>
                    <a:pt x="150" y="10"/>
                  </a:lnTo>
                  <a:lnTo>
                    <a:pt x="161" y="22"/>
                  </a:lnTo>
                  <a:lnTo>
                    <a:pt x="168" y="37"/>
                  </a:lnTo>
                  <a:lnTo>
                    <a:pt x="172" y="57"/>
                  </a:lnTo>
                  <a:lnTo>
                    <a:pt x="168" y="76"/>
                  </a:lnTo>
                  <a:lnTo>
                    <a:pt x="161" y="92"/>
                  </a:lnTo>
                  <a:lnTo>
                    <a:pt x="150" y="104"/>
                  </a:lnTo>
                  <a:lnTo>
                    <a:pt x="133" y="111"/>
                  </a:lnTo>
                  <a:lnTo>
                    <a:pt x="114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8" name="Freeform 251"/>
            <p:cNvSpPr>
              <a:spLocks/>
            </p:cNvSpPr>
            <p:nvPr/>
          </p:nvSpPr>
          <p:spPr bwMode="auto">
            <a:xfrm>
              <a:off x="2571750" y="3916363"/>
              <a:ext cx="17463" cy="26988"/>
            </a:xfrm>
            <a:custGeom>
              <a:avLst/>
              <a:gdLst>
                <a:gd name="T0" fmla="*/ 58 w 115"/>
                <a:gd name="T1" fmla="*/ 0 h 172"/>
                <a:gd name="T2" fmla="*/ 76 w 115"/>
                <a:gd name="T3" fmla="*/ 2 h 172"/>
                <a:gd name="T4" fmla="*/ 93 w 115"/>
                <a:gd name="T5" fmla="*/ 11 h 172"/>
                <a:gd name="T6" fmla="*/ 104 w 115"/>
                <a:gd name="T7" fmla="*/ 22 h 172"/>
                <a:gd name="T8" fmla="*/ 112 w 115"/>
                <a:gd name="T9" fmla="*/ 38 h 172"/>
                <a:gd name="T10" fmla="*/ 115 w 115"/>
                <a:gd name="T11" fmla="*/ 58 h 172"/>
                <a:gd name="T12" fmla="*/ 115 w 115"/>
                <a:gd name="T13" fmla="*/ 115 h 172"/>
                <a:gd name="T14" fmla="*/ 112 w 115"/>
                <a:gd name="T15" fmla="*/ 134 h 172"/>
                <a:gd name="T16" fmla="*/ 104 w 115"/>
                <a:gd name="T17" fmla="*/ 149 h 172"/>
                <a:gd name="T18" fmla="*/ 93 w 115"/>
                <a:gd name="T19" fmla="*/ 162 h 172"/>
                <a:gd name="T20" fmla="*/ 76 w 115"/>
                <a:gd name="T21" fmla="*/ 169 h 172"/>
                <a:gd name="T22" fmla="*/ 58 w 115"/>
                <a:gd name="T23" fmla="*/ 172 h 172"/>
                <a:gd name="T24" fmla="*/ 39 w 115"/>
                <a:gd name="T25" fmla="*/ 169 h 172"/>
                <a:gd name="T26" fmla="*/ 22 w 115"/>
                <a:gd name="T27" fmla="*/ 162 h 172"/>
                <a:gd name="T28" fmla="*/ 11 w 115"/>
                <a:gd name="T29" fmla="*/ 149 h 172"/>
                <a:gd name="T30" fmla="*/ 3 w 115"/>
                <a:gd name="T31" fmla="*/ 134 h 172"/>
                <a:gd name="T32" fmla="*/ 0 w 115"/>
                <a:gd name="T33" fmla="*/ 115 h 172"/>
                <a:gd name="T34" fmla="*/ 0 w 115"/>
                <a:gd name="T35" fmla="*/ 58 h 172"/>
                <a:gd name="T36" fmla="*/ 3 w 115"/>
                <a:gd name="T37" fmla="*/ 38 h 172"/>
                <a:gd name="T38" fmla="*/ 11 w 115"/>
                <a:gd name="T39" fmla="*/ 22 h 172"/>
                <a:gd name="T40" fmla="*/ 22 w 115"/>
                <a:gd name="T41" fmla="*/ 11 h 172"/>
                <a:gd name="T42" fmla="*/ 39 w 115"/>
                <a:gd name="T43" fmla="*/ 2 h 172"/>
                <a:gd name="T44" fmla="*/ 58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5" y="115"/>
                  </a:lnTo>
                  <a:lnTo>
                    <a:pt x="112" y="134"/>
                  </a:lnTo>
                  <a:lnTo>
                    <a:pt x="104" y="149"/>
                  </a:lnTo>
                  <a:lnTo>
                    <a:pt x="93" y="162"/>
                  </a:lnTo>
                  <a:lnTo>
                    <a:pt x="76" y="169"/>
                  </a:lnTo>
                  <a:lnTo>
                    <a:pt x="58" y="172"/>
                  </a:lnTo>
                  <a:lnTo>
                    <a:pt x="39" y="169"/>
                  </a:lnTo>
                  <a:lnTo>
                    <a:pt x="22" y="162"/>
                  </a:lnTo>
                  <a:lnTo>
                    <a:pt x="11" y="149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9" name="Freeform 252"/>
            <p:cNvSpPr>
              <a:spLocks/>
            </p:cNvSpPr>
            <p:nvPr/>
          </p:nvSpPr>
          <p:spPr bwMode="auto">
            <a:xfrm>
              <a:off x="2952750" y="3916363"/>
              <a:ext cx="17463" cy="26988"/>
            </a:xfrm>
            <a:custGeom>
              <a:avLst/>
              <a:gdLst>
                <a:gd name="T0" fmla="*/ 58 w 115"/>
                <a:gd name="T1" fmla="*/ 0 h 172"/>
                <a:gd name="T2" fmla="*/ 76 w 115"/>
                <a:gd name="T3" fmla="*/ 2 h 172"/>
                <a:gd name="T4" fmla="*/ 93 w 115"/>
                <a:gd name="T5" fmla="*/ 11 h 172"/>
                <a:gd name="T6" fmla="*/ 104 w 115"/>
                <a:gd name="T7" fmla="*/ 22 h 172"/>
                <a:gd name="T8" fmla="*/ 112 w 115"/>
                <a:gd name="T9" fmla="*/ 38 h 172"/>
                <a:gd name="T10" fmla="*/ 115 w 115"/>
                <a:gd name="T11" fmla="*/ 58 h 172"/>
                <a:gd name="T12" fmla="*/ 115 w 115"/>
                <a:gd name="T13" fmla="*/ 115 h 172"/>
                <a:gd name="T14" fmla="*/ 112 w 115"/>
                <a:gd name="T15" fmla="*/ 134 h 172"/>
                <a:gd name="T16" fmla="*/ 104 w 115"/>
                <a:gd name="T17" fmla="*/ 149 h 172"/>
                <a:gd name="T18" fmla="*/ 93 w 115"/>
                <a:gd name="T19" fmla="*/ 162 h 172"/>
                <a:gd name="T20" fmla="*/ 76 w 115"/>
                <a:gd name="T21" fmla="*/ 169 h 172"/>
                <a:gd name="T22" fmla="*/ 58 w 115"/>
                <a:gd name="T23" fmla="*/ 172 h 172"/>
                <a:gd name="T24" fmla="*/ 39 w 115"/>
                <a:gd name="T25" fmla="*/ 169 h 172"/>
                <a:gd name="T26" fmla="*/ 22 w 115"/>
                <a:gd name="T27" fmla="*/ 162 h 172"/>
                <a:gd name="T28" fmla="*/ 11 w 115"/>
                <a:gd name="T29" fmla="*/ 149 h 172"/>
                <a:gd name="T30" fmla="*/ 3 w 115"/>
                <a:gd name="T31" fmla="*/ 134 h 172"/>
                <a:gd name="T32" fmla="*/ 0 w 115"/>
                <a:gd name="T33" fmla="*/ 115 h 172"/>
                <a:gd name="T34" fmla="*/ 0 w 115"/>
                <a:gd name="T35" fmla="*/ 58 h 172"/>
                <a:gd name="T36" fmla="*/ 3 w 115"/>
                <a:gd name="T37" fmla="*/ 38 h 172"/>
                <a:gd name="T38" fmla="*/ 11 w 115"/>
                <a:gd name="T39" fmla="*/ 22 h 172"/>
                <a:gd name="T40" fmla="*/ 22 w 115"/>
                <a:gd name="T41" fmla="*/ 11 h 172"/>
                <a:gd name="T42" fmla="*/ 39 w 115"/>
                <a:gd name="T43" fmla="*/ 2 h 172"/>
                <a:gd name="T44" fmla="*/ 58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5" y="115"/>
                  </a:lnTo>
                  <a:lnTo>
                    <a:pt x="112" y="134"/>
                  </a:lnTo>
                  <a:lnTo>
                    <a:pt x="104" y="149"/>
                  </a:lnTo>
                  <a:lnTo>
                    <a:pt x="93" y="162"/>
                  </a:lnTo>
                  <a:lnTo>
                    <a:pt x="76" y="169"/>
                  </a:lnTo>
                  <a:lnTo>
                    <a:pt x="58" y="172"/>
                  </a:lnTo>
                  <a:lnTo>
                    <a:pt x="39" y="169"/>
                  </a:lnTo>
                  <a:lnTo>
                    <a:pt x="22" y="162"/>
                  </a:lnTo>
                  <a:lnTo>
                    <a:pt x="11" y="149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3" name="Freeform 253"/>
            <p:cNvSpPr>
              <a:spLocks noEditPoints="1"/>
            </p:cNvSpPr>
            <p:nvPr/>
          </p:nvSpPr>
          <p:spPr bwMode="auto">
            <a:xfrm>
              <a:off x="2816225" y="3716338"/>
              <a:ext cx="90488" cy="127000"/>
            </a:xfrm>
            <a:custGeom>
              <a:avLst/>
              <a:gdLst>
                <a:gd name="T0" fmla="*/ 171 w 572"/>
                <a:gd name="T1" fmla="*/ 115 h 801"/>
                <a:gd name="T2" fmla="*/ 153 w 572"/>
                <a:gd name="T3" fmla="*/ 117 h 801"/>
                <a:gd name="T4" fmla="*/ 136 w 572"/>
                <a:gd name="T5" fmla="*/ 125 h 801"/>
                <a:gd name="T6" fmla="*/ 125 w 572"/>
                <a:gd name="T7" fmla="*/ 136 h 801"/>
                <a:gd name="T8" fmla="*/ 117 w 572"/>
                <a:gd name="T9" fmla="*/ 152 h 801"/>
                <a:gd name="T10" fmla="*/ 114 w 572"/>
                <a:gd name="T11" fmla="*/ 172 h 801"/>
                <a:gd name="T12" fmla="*/ 114 w 572"/>
                <a:gd name="T13" fmla="*/ 686 h 801"/>
                <a:gd name="T14" fmla="*/ 457 w 572"/>
                <a:gd name="T15" fmla="*/ 686 h 801"/>
                <a:gd name="T16" fmla="*/ 457 w 572"/>
                <a:gd name="T17" fmla="*/ 172 h 801"/>
                <a:gd name="T18" fmla="*/ 454 w 572"/>
                <a:gd name="T19" fmla="*/ 152 h 801"/>
                <a:gd name="T20" fmla="*/ 447 w 572"/>
                <a:gd name="T21" fmla="*/ 136 h 801"/>
                <a:gd name="T22" fmla="*/ 435 w 572"/>
                <a:gd name="T23" fmla="*/ 125 h 801"/>
                <a:gd name="T24" fmla="*/ 419 w 572"/>
                <a:gd name="T25" fmla="*/ 117 h 801"/>
                <a:gd name="T26" fmla="*/ 400 w 572"/>
                <a:gd name="T27" fmla="*/ 115 h 801"/>
                <a:gd name="T28" fmla="*/ 171 w 572"/>
                <a:gd name="T29" fmla="*/ 115 h 801"/>
                <a:gd name="T30" fmla="*/ 171 w 572"/>
                <a:gd name="T31" fmla="*/ 0 h 801"/>
                <a:gd name="T32" fmla="*/ 400 w 572"/>
                <a:gd name="T33" fmla="*/ 0 h 801"/>
                <a:gd name="T34" fmla="*/ 431 w 572"/>
                <a:gd name="T35" fmla="*/ 2 h 801"/>
                <a:gd name="T36" fmla="*/ 461 w 572"/>
                <a:gd name="T37" fmla="*/ 11 h 801"/>
                <a:gd name="T38" fmla="*/ 487 w 572"/>
                <a:gd name="T39" fmla="*/ 23 h 801"/>
                <a:gd name="T40" fmla="*/ 511 w 572"/>
                <a:gd name="T41" fmla="*/ 40 h 801"/>
                <a:gd name="T42" fmla="*/ 532 w 572"/>
                <a:gd name="T43" fmla="*/ 59 h 801"/>
                <a:gd name="T44" fmla="*/ 549 w 572"/>
                <a:gd name="T45" fmla="*/ 83 h 801"/>
                <a:gd name="T46" fmla="*/ 561 w 572"/>
                <a:gd name="T47" fmla="*/ 110 h 801"/>
                <a:gd name="T48" fmla="*/ 568 w 572"/>
                <a:gd name="T49" fmla="*/ 139 h 801"/>
                <a:gd name="T50" fmla="*/ 572 w 572"/>
                <a:gd name="T51" fmla="*/ 172 h 801"/>
                <a:gd name="T52" fmla="*/ 572 w 572"/>
                <a:gd name="T53" fmla="*/ 744 h 801"/>
                <a:gd name="T54" fmla="*/ 568 w 572"/>
                <a:gd name="T55" fmla="*/ 762 h 801"/>
                <a:gd name="T56" fmla="*/ 561 w 572"/>
                <a:gd name="T57" fmla="*/ 778 h 801"/>
                <a:gd name="T58" fmla="*/ 550 w 572"/>
                <a:gd name="T59" fmla="*/ 790 h 801"/>
                <a:gd name="T60" fmla="*/ 533 w 572"/>
                <a:gd name="T61" fmla="*/ 798 h 801"/>
                <a:gd name="T62" fmla="*/ 514 w 572"/>
                <a:gd name="T63" fmla="*/ 801 h 801"/>
                <a:gd name="T64" fmla="*/ 57 w 572"/>
                <a:gd name="T65" fmla="*/ 801 h 801"/>
                <a:gd name="T66" fmla="*/ 38 w 572"/>
                <a:gd name="T67" fmla="*/ 798 h 801"/>
                <a:gd name="T68" fmla="*/ 22 w 572"/>
                <a:gd name="T69" fmla="*/ 790 h 801"/>
                <a:gd name="T70" fmla="*/ 10 w 572"/>
                <a:gd name="T71" fmla="*/ 778 h 801"/>
                <a:gd name="T72" fmla="*/ 3 w 572"/>
                <a:gd name="T73" fmla="*/ 762 h 801"/>
                <a:gd name="T74" fmla="*/ 0 w 572"/>
                <a:gd name="T75" fmla="*/ 744 h 801"/>
                <a:gd name="T76" fmla="*/ 0 w 572"/>
                <a:gd name="T77" fmla="*/ 172 h 801"/>
                <a:gd name="T78" fmla="*/ 3 w 572"/>
                <a:gd name="T79" fmla="*/ 139 h 801"/>
                <a:gd name="T80" fmla="*/ 10 w 572"/>
                <a:gd name="T81" fmla="*/ 110 h 801"/>
                <a:gd name="T82" fmla="*/ 23 w 572"/>
                <a:gd name="T83" fmla="*/ 83 h 801"/>
                <a:gd name="T84" fmla="*/ 39 w 572"/>
                <a:gd name="T85" fmla="*/ 59 h 801"/>
                <a:gd name="T86" fmla="*/ 60 w 572"/>
                <a:gd name="T87" fmla="*/ 40 h 801"/>
                <a:gd name="T88" fmla="*/ 84 w 572"/>
                <a:gd name="T89" fmla="*/ 23 h 801"/>
                <a:gd name="T90" fmla="*/ 110 w 572"/>
                <a:gd name="T91" fmla="*/ 11 h 801"/>
                <a:gd name="T92" fmla="*/ 140 w 572"/>
                <a:gd name="T93" fmla="*/ 2 h 801"/>
                <a:gd name="T94" fmla="*/ 171 w 572"/>
                <a:gd name="T95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2" h="801">
                  <a:moveTo>
                    <a:pt x="171" y="115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6"/>
                  </a:lnTo>
                  <a:lnTo>
                    <a:pt x="117" y="152"/>
                  </a:lnTo>
                  <a:lnTo>
                    <a:pt x="114" y="172"/>
                  </a:lnTo>
                  <a:lnTo>
                    <a:pt x="114" y="686"/>
                  </a:lnTo>
                  <a:lnTo>
                    <a:pt x="457" y="686"/>
                  </a:lnTo>
                  <a:lnTo>
                    <a:pt x="457" y="172"/>
                  </a:lnTo>
                  <a:lnTo>
                    <a:pt x="454" y="152"/>
                  </a:lnTo>
                  <a:lnTo>
                    <a:pt x="447" y="136"/>
                  </a:lnTo>
                  <a:lnTo>
                    <a:pt x="435" y="125"/>
                  </a:lnTo>
                  <a:lnTo>
                    <a:pt x="419" y="117"/>
                  </a:lnTo>
                  <a:lnTo>
                    <a:pt x="400" y="115"/>
                  </a:lnTo>
                  <a:lnTo>
                    <a:pt x="171" y="115"/>
                  </a:lnTo>
                  <a:close/>
                  <a:moveTo>
                    <a:pt x="171" y="0"/>
                  </a:moveTo>
                  <a:lnTo>
                    <a:pt x="400" y="0"/>
                  </a:lnTo>
                  <a:lnTo>
                    <a:pt x="431" y="2"/>
                  </a:lnTo>
                  <a:lnTo>
                    <a:pt x="461" y="11"/>
                  </a:lnTo>
                  <a:lnTo>
                    <a:pt x="487" y="23"/>
                  </a:lnTo>
                  <a:lnTo>
                    <a:pt x="511" y="40"/>
                  </a:lnTo>
                  <a:lnTo>
                    <a:pt x="532" y="59"/>
                  </a:lnTo>
                  <a:lnTo>
                    <a:pt x="549" y="83"/>
                  </a:lnTo>
                  <a:lnTo>
                    <a:pt x="561" y="110"/>
                  </a:lnTo>
                  <a:lnTo>
                    <a:pt x="568" y="139"/>
                  </a:lnTo>
                  <a:lnTo>
                    <a:pt x="572" y="172"/>
                  </a:lnTo>
                  <a:lnTo>
                    <a:pt x="572" y="744"/>
                  </a:lnTo>
                  <a:lnTo>
                    <a:pt x="568" y="762"/>
                  </a:lnTo>
                  <a:lnTo>
                    <a:pt x="561" y="778"/>
                  </a:lnTo>
                  <a:lnTo>
                    <a:pt x="550" y="790"/>
                  </a:lnTo>
                  <a:lnTo>
                    <a:pt x="533" y="798"/>
                  </a:lnTo>
                  <a:lnTo>
                    <a:pt x="514" y="801"/>
                  </a:lnTo>
                  <a:lnTo>
                    <a:pt x="57" y="801"/>
                  </a:lnTo>
                  <a:lnTo>
                    <a:pt x="38" y="798"/>
                  </a:lnTo>
                  <a:lnTo>
                    <a:pt x="22" y="790"/>
                  </a:lnTo>
                  <a:lnTo>
                    <a:pt x="10" y="778"/>
                  </a:lnTo>
                  <a:lnTo>
                    <a:pt x="3" y="762"/>
                  </a:lnTo>
                  <a:lnTo>
                    <a:pt x="0" y="744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0" y="110"/>
                  </a:lnTo>
                  <a:lnTo>
                    <a:pt x="23" y="83"/>
                  </a:lnTo>
                  <a:lnTo>
                    <a:pt x="39" y="59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1"/>
                  </a:lnTo>
                  <a:lnTo>
                    <a:pt x="140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4" name="Freeform 254"/>
            <p:cNvSpPr>
              <a:spLocks noEditPoints="1"/>
            </p:cNvSpPr>
            <p:nvPr/>
          </p:nvSpPr>
          <p:spPr bwMode="auto">
            <a:xfrm>
              <a:off x="2635250" y="3716338"/>
              <a:ext cx="90488" cy="127000"/>
            </a:xfrm>
            <a:custGeom>
              <a:avLst/>
              <a:gdLst>
                <a:gd name="T0" fmla="*/ 171 w 571"/>
                <a:gd name="T1" fmla="*/ 115 h 801"/>
                <a:gd name="T2" fmla="*/ 152 w 571"/>
                <a:gd name="T3" fmla="*/ 117 h 801"/>
                <a:gd name="T4" fmla="*/ 136 w 571"/>
                <a:gd name="T5" fmla="*/ 125 h 801"/>
                <a:gd name="T6" fmla="*/ 124 w 571"/>
                <a:gd name="T7" fmla="*/ 136 h 801"/>
                <a:gd name="T8" fmla="*/ 117 w 571"/>
                <a:gd name="T9" fmla="*/ 152 h 801"/>
                <a:gd name="T10" fmla="*/ 114 w 571"/>
                <a:gd name="T11" fmla="*/ 172 h 801"/>
                <a:gd name="T12" fmla="*/ 114 w 571"/>
                <a:gd name="T13" fmla="*/ 686 h 801"/>
                <a:gd name="T14" fmla="*/ 457 w 571"/>
                <a:gd name="T15" fmla="*/ 686 h 801"/>
                <a:gd name="T16" fmla="*/ 457 w 571"/>
                <a:gd name="T17" fmla="*/ 172 h 801"/>
                <a:gd name="T18" fmla="*/ 454 w 571"/>
                <a:gd name="T19" fmla="*/ 152 h 801"/>
                <a:gd name="T20" fmla="*/ 446 w 571"/>
                <a:gd name="T21" fmla="*/ 136 h 801"/>
                <a:gd name="T22" fmla="*/ 435 w 571"/>
                <a:gd name="T23" fmla="*/ 125 h 801"/>
                <a:gd name="T24" fmla="*/ 418 w 571"/>
                <a:gd name="T25" fmla="*/ 117 h 801"/>
                <a:gd name="T26" fmla="*/ 400 w 571"/>
                <a:gd name="T27" fmla="*/ 115 h 801"/>
                <a:gd name="T28" fmla="*/ 171 w 571"/>
                <a:gd name="T29" fmla="*/ 115 h 801"/>
                <a:gd name="T30" fmla="*/ 171 w 571"/>
                <a:gd name="T31" fmla="*/ 0 h 801"/>
                <a:gd name="T32" fmla="*/ 400 w 571"/>
                <a:gd name="T33" fmla="*/ 0 h 801"/>
                <a:gd name="T34" fmla="*/ 431 w 571"/>
                <a:gd name="T35" fmla="*/ 2 h 801"/>
                <a:gd name="T36" fmla="*/ 461 w 571"/>
                <a:gd name="T37" fmla="*/ 11 h 801"/>
                <a:gd name="T38" fmla="*/ 487 w 571"/>
                <a:gd name="T39" fmla="*/ 23 h 801"/>
                <a:gd name="T40" fmla="*/ 511 w 571"/>
                <a:gd name="T41" fmla="*/ 40 h 801"/>
                <a:gd name="T42" fmla="*/ 532 w 571"/>
                <a:gd name="T43" fmla="*/ 59 h 801"/>
                <a:gd name="T44" fmla="*/ 548 w 571"/>
                <a:gd name="T45" fmla="*/ 83 h 801"/>
                <a:gd name="T46" fmla="*/ 561 w 571"/>
                <a:gd name="T47" fmla="*/ 110 h 801"/>
                <a:gd name="T48" fmla="*/ 568 w 571"/>
                <a:gd name="T49" fmla="*/ 139 h 801"/>
                <a:gd name="T50" fmla="*/ 571 w 571"/>
                <a:gd name="T51" fmla="*/ 172 h 801"/>
                <a:gd name="T52" fmla="*/ 571 w 571"/>
                <a:gd name="T53" fmla="*/ 744 h 801"/>
                <a:gd name="T54" fmla="*/ 568 w 571"/>
                <a:gd name="T55" fmla="*/ 762 h 801"/>
                <a:gd name="T56" fmla="*/ 561 w 571"/>
                <a:gd name="T57" fmla="*/ 778 h 801"/>
                <a:gd name="T58" fmla="*/ 549 w 571"/>
                <a:gd name="T59" fmla="*/ 790 h 801"/>
                <a:gd name="T60" fmla="*/ 533 w 571"/>
                <a:gd name="T61" fmla="*/ 798 h 801"/>
                <a:gd name="T62" fmla="*/ 514 w 571"/>
                <a:gd name="T63" fmla="*/ 801 h 801"/>
                <a:gd name="T64" fmla="*/ 57 w 571"/>
                <a:gd name="T65" fmla="*/ 801 h 801"/>
                <a:gd name="T66" fmla="*/ 38 w 571"/>
                <a:gd name="T67" fmla="*/ 798 h 801"/>
                <a:gd name="T68" fmla="*/ 21 w 571"/>
                <a:gd name="T69" fmla="*/ 790 h 801"/>
                <a:gd name="T70" fmla="*/ 10 w 571"/>
                <a:gd name="T71" fmla="*/ 778 h 801"/>
                <a:gd name="T72" fmla="*/ 3 w 571"/>
                <a:gd name="T73" fmla="*/ 762 h 801"/>
                <a:gd name="T74" fmla="*/ 0 w 571"/>
                <a:gd name="T75" fmla="*/ 744 h 801"/>
                <a:gd name="T76" fmla="*/ 0 w 571"/>
                <a:gd name="T77" fmla="*/ 172 h 801"/>
                <a:gd name="T78" fmla="*/ 3 w 571"/>
                <a:gd name="T79" fmla="*/ 139 h 801"/>
                <a:gd name="T80" fmla="*/ 10 w 571"/>
                <a:gd name="T81" fmla="*/ 110 h 801"/>
                <a:gd name="T82" fmla="*/ 22 w 571"/>
                <a:gd name="T83" fmla="*/ 83 h 801"/>
                <a:gd name="T84" fmla="*/ 39 w 571"/>
                <a:gd name="T85" fmla="*/ 59 h 801"/>
                <a:gd name="T86" fmla="*/ 60 w 571"/>
                <a:gd name="T87" fmla="*/ 40 h 801"/>
                <a:gd name="T88" fmla="*/ 84 w 571"/>
                <a:gd name="T89" fmla="*/ 23 h 801"/>
                <a:gd name="T90" fmla="*/ 110 w 571"/>
                <a:gd name="T91" fmla="*/ 11 h 801"/>
                <a:gd name="T92" fmla="*/ 140 w 571"/>
                <a:gd name="T93" fmla="*/ 2 h 801"/>
                <a:gd name="T94" fmla="*/ 171 w 571"/>
                <a:gd name="T95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1" h="801">
                  <a:moveTo>
                    <a:pt x="171" y="115"/>
                  </a:moveTo>
                  <a:lnTo>
                    <a:pt x="152" y="117"/>
                  </a:lnTo>
                  <a:lnTo>
                    <a:pt x="136" y="125"/>
                  </a:lnTo>
                  <a:lnTo>
                    <a:pt x="124" y="136"/>
                  </a:lnTo>
                  <a:lnTo>
                    <a:pt x="117" y="152"/>
                  </a:lnTo>
                  <a:lnTo>
                    <a:pt x="114" y="172"/>
                  </a:lnTo>
                  <a:lnTo>
                    <a:pt x="114" y="686"/>
                  </a:lnTo>
                  <a:lnTo>
                    <a:pt x="457" y="686"/>
                  </a:lnTo>
                  <a:lnTo>
                    <a:pt x="457" y="172"/>
                  </a:lnTo>
                  <a:lnTo>
                    <a:pt x="454" y="152"/>
                  </a:lnTo>
                  <a:lnTo>
                    <a:pt x="446" y="136"/>
                  </a:lnTo>
                  <a:lnTo>
                    <a:pt x="435" y="125"/>
                  </a:lnTo>
                  <a:lnTo>
                    <a:pt x="418" y="117"/>
                  </a:lnTo>
                  <a:lnTo>
                    <a:pt x="400" y="115"/>
                  </a:lnTo>
                  <a:lnTo>
                    <a:pt x="171" y="115"/>
                  </a:lnTo>
                  <a:close/>
                  <a:moveTo>
                    <a:pt x="171" y="0"/>
                  </a:moveTo>
                  <a:lnTo>
                    <a:pt x="400" y="0"/>
                  </a:lnTo>
                  <a:lnTo>
                    <a:pt x="431" y="2"/>
                  </a:lnTo>
                  <a:lnTo>
                    <a:pt x="461" y="11"/>
                  </a:lnTo>
                  <a:lnTo>
                    <a:pt x="487" y="23"/>
                  </a:lnTo>
                  <a:lnTo>
                    <a:pt x="511" y="40"/>
                  </a:lnTo>
                  <a:lnTo>
                    <a:pt x="532" y="59"/>
                  </a:lnTo>
                  <a:lnTo>
                    <a:pt x="548" y="83"/>
                  </a:lnTo>
                  <a:lnTo>
                    <a:pt x="561" y="110"/>
                  </a:lnTo>
                  <a:lnTo>
                    <a:pt x="568" y="139"/>
                  </a:lnTo>
                  <a:lnTo>
                    <a:pt x="571" y="172"/>
                  </a:lnTo>
                  <a:lnTo>
                    <a:pt x="571" y="744"/>
                  </a:lnTo>
                  <a:lnTo>
                    <a:pt x="568" y="762"/>
                  </a:lnTo>
                  <a:lnTo>
                    <a:pt x="561" y="778"/>
                  </a:lnTo>
                  <a:lnTo>
                    <a:pt x="549" y="790"/>
                  </a:lnTo>
                  <a:lnTo>
                    <a:pt x="533" y="798"/>
                  </a:lnTo>
                  <a:lnTo>
                    <a:pt x="514" y="801"/>
                  </a:lnTo>
                  <a:lnTo>
                    <a:pt x="57" y="801"/>
                  </a:lnTo>
                  <a:lnTo>
                    <a:pt x="38" y="798"/>
                  </a:lnTo>
                  <a:lnTo>
                    <a:pt x="21" y="790"/>
                  </a:lnTo>
                  <a:lnTo>
                    <a:pt x="10" y="778"/>
                  </a:lnTo>
                  <a:lnTo>
                    <a:pt x="3" y="762"/>
                  </a:lnTo>
                  <a:lnTo>
                    <a:pt x="0" y="744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0" y="110"/>
                  </a:lnTo>
                  <a:lnTo>
                    <a:pt x="22" y="83"/>
                  </a:lnTo>
                  <a:lnTo>
                    <a:pt x="39" y="59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1"/>
                  </a:lnTo>
                  <a:lnTo>
                    <a:pt x="140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5" name="Freeform 255"/>
            <p:cNvSpPr>
              <a:spLocks noEditPoints="1"/>
            </p:cNvSpPr>
            <p:nvPr/>
          </p:nvSpPr>
          <p:spPr bwMode="auto">
            <a:xfrm>
              <a:off x="2825750" y="3825875"/>
              <a:ext cx="73025" cy="63500"/>
            </a:xfrm>
            <a:custGeom>
              <a:avLst/>
              <a:gdLst>
                <a:gd name="T0" fmla="*/ 114 w 457"/>
                <a:gd name="T1" fmla="*/ 115 h 401"/>
                <a:gd name="T2" fmla="*/ 114 w 457"/>
                <a:gd name="T3" fmla="*/ 172 h 401"/>
                <a:gd name="T4" fmla="*/ 117 w 457"/>
                <a:gd name="T5" fmla="*/ 198 h 401"/>
                <a:gd name="T6" fmla="*/ 126 w 457"/>
                <a:gd name="T7" fmla="*/ 222 h 401"/>
                <a:gd name="T8" fmla="*/ 139 w 457"/>
                <a:gd name="T9" fmla="*/ 243 h 401"/>
                <a:gd name="T10" fmla="*/ 157 w 457"/>
                <a:gd name="T11" fmla="*/ 260 h 401"/>
                <a:gd name="T12" fmla="*/ 179 w 457"/>
                <a:gd name="T13" fmla="*/ 274 h 401"/>
                <a:gd name="T14" fmla="*/ 203 w 457"/>
                <a:gd name="T15" fmla="*/ 283 h 401"/>
                <a:gd name="T16" fmla="*/ 229 w 457"/>
                <a:gd name="T17" fmla="*/ 286 h 401"/>
                <a:gd name="T18" fmla="*/ 255 w 457"/>
                <a:gd name="T19" fmla="*/ 283 h 401"/>
                <a:gd name="T20" fmla="*/ 279 w 457"/>
                <a:gd name="T21" fmla="*/ 274 h 401"/>
                <a:gd name="T22" fmla="*/ 300 w 457"/>
                <a:gd name="T23" fmla="*/ 260 h 401"/>
                <a:gd name="T24" fmla="*/ 318 w 457"/>
                <a:gd name="T25" fmla="*/ 243 h 401"/>
                <a:gd name="T26" fmla="*/ 332 w 457"/>
                <a:gd name="T27" fmla="*/ 222 h 401"/>
                <a:gd name="T28" fmla="*/ 340 w 457"/>
                <a:gd name="T29" fmla="*/ 198 h 401"/>
                <a:gd name="T30" fmla="*/ 343 w 457"/>
                <a:gd name="T31" fmla="*/ 172 h 401"/>
                <a:gd name="T32" fmla="*/ 343 w 457"/>
                <a:gd name="T33" fmla="*/ 115 h 401"/>
                <a:gd name="T34" fmla="*/ 114 w 457"/>
                <a:gd name="T35" fmla="*/ 115 h 401"/>
                <a:gd name="T36" fmla="*/ 57 w 457"/>
                <a:gd name="T37" fmla="*/ 0 h 401"/>
                <a:gd name="T38" fmla="*/ 400 w 457"/>
                <a:gd name="T39" fmla="*/ 0 h 401"/>
                <a:gd name="T40" fmla="*/ 419 w 457"/>
                <a:gd name="T41" fmla="*/ 3 h 401"/>
                <a:gd name="T42" fmla="*/ 436 w 457"/>
                <a:gd name="T43" fmla="*/ 11 h 401"/>
                <a:gd name="T44" fmla="*/ 447 w 457"/>
                <a:gd name="T45" fmla="*/ 22 h 401"/>
                <a:gd name="T46" fmla="*/ 454 w 457"/>
                <a:gd name="T47" fmla="*/ 38 h 401"/>
                <a:gd name="T48" fmla="*/ 457 w 457"/>
                <a:gd name="T49" fmla="*/ 58 h 401"/>
                <a:gd name="T50" fmla="*/ 457 w 457"/>
                <a:gd name="T51" fmla="*/ 172 h 401"/>
                <a:gd name="T52" fmla="*/ 454 w 457"/>
                <a:gd name="T53" fmla="*/ 208 h 401"/>
                <a:gd name="T54" fmla="*/ 446 w 457"/>
                <a:gd name="T55" fmla="*/ 244 h 401"/>
                <a:gd name="T56" fmla="*/ 431 w 457"/>
                <a:gd name="T57" fmla="*/ 277 h 401"/>
                <a:gd name="T58" fmla="*/ 413 w 457"/>
                <a:gd name="T59" fmla="*/ 306 h 401"/>
                <a:gd name="T60" fmla="*/ 390 w 457"/>
                <a:gd name="T61" fmla="*/ 333 h 401"/>
                <a:gd name="T62" fmla="*/ 364 w 457"/>
                <a:gd name="T63" fmla="*/ 356 h 401"/>
                <a:gd name="T64" fmla="*/ 334 w 457"/>
                <a:gd name="T65" fmla="*/ 375 h 401"/>
                <a:gd name="T66" fmla="*/ 300 w 457"/>
                <a:gd name="T67" fmla="*/ 388 h 401"/>
                <a:gd name="T68" fmla="*/ 266 w 457"/>
                <a:gd name="T69" fmla="*/ 398 h 401"/>
                <a:gd name="T70" fmla="*/ 229 w 457"/>
                <a:gd name="T71" fmla="*/ 401 h 401"/>
                <a:gd name="T72" fmla="*/ 191 w 457"/>
                <a:gd name="T73" fmla="*/ 398 h 401"/>
                <a:gd name="T74" fmla="*/ 157 w 457"/>
                <a:gd name="T75" fmla="*/ 388 h 401"/>
                <a:gd name="T76" fmla="*/ 124 w 457"/>
                <a:gd name="T77" fmla="*/ 375 h 401"/>
                <a:gd name="T78" fmla="*/ 94 w 457"/>
                <a:gd name="T79" fmla="*/ 356 h 401"/>
                <a:gd name="T80" fmla="*/ 68 w 457"/>
                <a:gd name="T81" fmla="*/ 333 h 401"/>
                <a:gd name="T82" fmla="*/ 45 w 457"/>
                <a:gd name="T83" fmla="*/ 306 h 401"/>
                <a:gd name="T84" fmla="*/ 26 w 457"/>
                <a:gd name="T85" fmla="*/ 277 h 401"/>
                <a:gd name="T86" fmla="*/ 11 w 457"/>
                <a:gd name="T87" fmla="*/ 244 h 401"/>
                <a:gd name="T88" fmla="*/ 3 w 457"/>
                <a:gd name="T89" fmla="*/ 208 h 401"/>
                <a:gd name="T90" fmla="*/ 0 w 457"/>
                <a:gd name="T91" fmla="*/ 172 h 401"/>
                <a:gd name="T92" fmla="*/ 0 w 457"/>
                <a:gd name="T93" fmla="*/ 58 h 401"/>
                <a:gd name="T94" fmla="*/ 3 w 457"/>
                <a:gd name="T95" fmla="*/ 38 h 401"/>
                <a:gd name="T96" fmla="*/ 10 w 457"/>
                <a:gd name="T97" fmla="*/ 22 h 401"/>
                <a:gd name="T98" fmla="*/ 22 w 457"/>
                <a:gd name="T99" fmla="*/ 11 h 401"/>
                <a:gd name="T100" fmla="*/ 38 w 457"/>
                <a:gd name="T101" fmla="*/ 3 h 401"/>
                <a:gd name="T102" fmla="*/ 57 w 457"/>
                <a:gd name="T10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7" h="401">
                  <a:moveTo>
                    <a:pt x="114" y="115"/>
                  </a:moveTo>
                  <a:lnTo>
                    <a:pt x="114" y="172"/>
                  </a:lnTo>
                  <a:lnTo>
                    <a:pt x="117" y="198"/>
                  </a:lnTo>
                  <a:lnTo>
                    <a:pt x="126" y="222"/>
                  </a:lnTo>
                  <a:lnTo>
                    <a:pt x="139" y="243"/>
                  </a:lnTo>
                  <a:lnTo>
                    <a:pt x="157" y="260"/>
                  </a:lnTo>
                  <a:lnTo>
                    <a:pt x="179" y="274"/>
                  </a:lnTo>
                  <a:lnTo>
                    <a:pt x="203" y="283"/>
                  </a:lnTo>
                  <a:lnTo>
                    <a:pt x="229" y="286"/>
                  </a:lnTo>
                  <a:lnTo>
                    <a:pt x="255" y="283"/>
                  </a:lnTo>
                  <a:lnTo>
                    <a:pt x="279" y="274"/>
                  </a:lnTo>
                  <a:lnTo>
                    <a:pt x="300" y="260"/>
                  </a:lnTo>
                  <a:lnTo>
                    <a:pt x="318" y="243"/>
                  </a:lnTo>
                  <a:lnTo>
                    <a:pt x="332" y="222"/>
                  </a:lnTo>
                  <a:lnTo>
                    <a:pt x="340" y="198"/>
                  </a:lnTo>
                  <a:lnTo>
                    <a:pt x="343" y="172"/>
                  </a:lnTo>
                  <a:lnTo>
                    <a:pt x="343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6" y="11"/>
                  </a:lnTo>
                  <a:lnTo>
                    <a:pt x="447" y="22"/>
                  </a:lnTo>
                  <a:lnTo>
                    <a:pt x="454" y="38"/>
                  </a:lnTo>
                  <a:lnTo>
                    <a:pt x="457" y="58"/>
                  </a:lnTo>
                  <a:lnTo>
                    <a:pt x="457" y="172"/>
                  </a:lnTo>
                  <a:lnTo>
                    <a:pt x="454" y="208"/>
                  </a:lnTo>
                  <a:lnTo>
                    <a:pt x="446" y="244"/>
                  </a:lnTo>
                  <a:lnTo>
                    <a:pt x="431" y="277"/>
                  </a:lnTo>
                  <a:lnTo>
                    <a:pt x="413" y="306"/>
                  </a:lnTo>
                  <a:lnTo>
                    <a:pt x="390" y="333"/>
                  </a:lnTo>
                  <a:lnTo>
                    <a:pt x="364" y="356"/>
                  </a:lnTo>
                  <a:lnTo>
                    <a:pt x="334" y="375"/>
                  </a:lnTo>
                  <a:lnTo>
                    <a:pt x="300" y="388"/>
                  </a:lnTo>
                  <a:lnTo>
                    <a:pt x="266" y="398"/>
                  </a:lnTo>
                  <a:lnTo>
                    <a:pt x="229" y="401"/>
                  </a:lnTo>
                  <a:lnTo>
                    <a:pt x="191" y="398"/>
                  </a:lnTo>
                  <a:lnTo>
                    <a:pt x="157" y="388"/>
                  </a:lnTo>
                  <a:lnTo>
                    <a:pt x="124" y="375"/>
                  </a:lnTo>
                  <a:lnTo>
                    <a:pt x="94" y="356"/>
                  </a:lnTo>
                  <a:lnTo>
                    <a:pt x="68" y="333"/>
                  </a:lnTo>
                  <a:lnTo>
                    <a:pt x="45" y="306"/>
                  </a:lnTo>
                  <a:lnTo>
                    <a:pt x="26" y="277"/>
                  </a:lnTo>
                  <a:lnTo>
                    <a:pt x="11" y="244"/>
                  </a:lnTo>
                  <a:lnTo>
                    <a:pt x="3" y="208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7" name="Freeform 256"/>
            <p:cNvSpPr>
              <a:spLocks noEditPoints="1"/>
            </p:cNvSpPr>
            <p:nvPr/>
          </p:nvSpPr>
          <p:spPr bwMode="auto">
            <a:xfrm>
              <a:off x="2643188" y="3825875"/>
              <a:ext cx="73025" cy="63500"/>
            </a:xfrm>
            <a:custGeom>
              <a:avLst/>
              <a:gdLst>
                <a:gd name="T0" fmla="*/ 114 w 457"/>
                <a:gd name="T1" fmla="*/ 115 h 401"/>
                <a:gd name="T2" fmla="*/ 114 w 457"/>
                <a:gd name="T3" fmla="*/ 172 h 401"/>
                <a:gd name="T4" fmla="*/ 117 w 457"/>
                <a:gd name="T5" fmla="*/ 198 h 401"/>
                <a:gd name="T6" fmla="*/ 125 w 457"/>
                <a:gd name="T7" fmla="*/ 222 h 401"/>
                <a:gd name="T8" fmla="*/ 139 w 457"/>
                <a:gd name="T9" fmla="*/ 243 h 401"/>
                <a:gd name="T10" fmla="*/ 157 w 457"/>
                <a:gd name="T11" fmla="*/ 260 h 401"/>
                <a:gd name="T12" fmla="*/ 178 w 457"/>
                <a:gd name="T13" fmla="*/ 274 h 401"/>
                <a:gd name="T14" fmla="*/ 202 w 457"/>
                <a:gd name="T15" fmla="*/ 283 h 401"/>
                <a:gd name="T16" fmla="*/ 228 w 457"/>
                <a:gd name="T17" fmla="*/ 286 h 401"/>
                <a:gd name="T18" fmla="*/ 254 w 457"/>
                <a:gd name="T19" fmla="*/ 283 h 401"/>
                <a:gd name="T20" fmla="*/ 278 w 457"/>
                <a:gd name="T21" fmla="*/ 274 h 401"/>
                <a:gd name="T22" fmla="*/ 300 w 457"/>
                <a:gd name="T23" fmla="*/ 260 h 401"/>
                <a:gd name="T24" fmla="*/ 318 w 457"/>
                <a:gd name="T25" fmla="*/ 243 h 401"/>
                <a:gd name="T26" fmla="*/ 331 w 457"/>
                <a:gd name="T27" fmla="*/ 222 h 401"/>
                <a:gd name="T28" fmla="*/ 340 w 457"/>
                <a:gd name="T29" fmla="*/ 198 h 401"/>
                <a:gd name="T30" fmla="*/ 343 w 457"/>
                <a:gd name="T31" fmla="*/ 172 h 401"/>
                <a:gd name="T32" fmla="*/ 343 w 457"/>
                <a:gd name="T33" fmla="*/ 115 h 401"/>
                <a:gd name="T34" fmla="*/ 114 w 457"/>
                <a:gd name="T35" fmla="*/ 115 h 401"/>
                <a:gd name="T36" fmla="*/ 57 w 457"/>
                <a:gd name="T37" fmla="*/ 0 h 401"/>
                <a:gd name="T38" fmla="*/ 400 w 457"/>
                <a:gd name="T39" fmla="*/ 0 h 401"/>
                <a:gd name="T40" fmla="*/ 419 w 457"/>
                <a:gd name="T41" fmla="*/ 3 h 401"/>
                <a:gd name="T42" fmla="*/ 435 w 457"/>
                <a:gd name="T43" fmla="*/ 11 h 401"/>
                <a:gd name="T44" fmla="*/ 447 w 457"/>
                <a:gd name="T45" fmla="*/ 22 h 401"/>
                <a:gd name="T46" fmla="*/ 454 w 457"/>
                <a:gd name="T47" fmla="*/ 38 h 401"/>
                <a:gd name="T48" fmla="*/ 457 w 457"/>
                <a:gd name="T49" fmla="*/ 58 h 401"/>
                <a:gd name="T50" fmla="*/ 457 w 457"/>
                <a:gd name="T51" fmla="*/ 172 h 401"/>
                <a:gd name="T52" fmla="*/ 454 w 457"/>
                <a:gd name="T53" fmla="*/ 208 h 401"/>
                <a:gd name="T54" fmla="*/ 446 w 457"/>
                <a:gd name="T55" fmla="*/ 244 h 401"/>
                <a:gd name="T56" fmla="*/ 431 w 457"/>
                <a:gd name="T57" fmla="*/ 277 h 401"/>
                <a:gd name="T58" fmla="*/ 412 w 457"/>
                <a:gd name="T59" fmla="*/ 306 h 401"/>
                <a:gd name="T60" fmla="*/ 389 w 457"/>
                <a:gd name="T61" fmla="*/ 333 h 401"/>
                <a:gd name="T62" fmla="*/ 363 w 457"/>
                <a:gd name="T63" fmla="*/ 356 h 401"/>
                <a:gd name="T64" fmla="*/ 333 w 457"/>
                <a:gd name="T65" fmla="*/ 375 h 401"/>
                <a:gd name="T66" fmla="*/ 300 w 457"/>
                <a:gd name="T67" fmla="*/ 388 h 401"/>
                <a:gd name="T68" fmla="*/ 266 w 457"/>
                <a:gd name="T69" fmla="*/ 398 h 401"/>
                <a:gd name="T70" fmla="*/ 228 w 457"/>
                <a:gd name="T71" fmla="*/ 401 h 401"/>
                <a:gd name="T72" fmla="*/ 191 w 457"/>
                <a:gd name="T73" fmla="*/ 398 h 401"/>
                <a:gd name="T74" fmla="*/ 157 w 457"/>
                <a:gd name="T75" fmla="*/ 388 h 401"/>
                <a:gd name="T76" fmla="*/ 123 w 457"/>
                <a:gd name="T77" fmla="*/ 375 h 401"/>
                <a:gd name="T78" fmla="*/ 93 w 457"/>
                <a:gd name="T79" fmla="*/ 356 h 401"/>
                <a:gd name="T80" fmla="*/ 67 w 457"/>
                <a:gd name="T81" fmla="*/ 333 h 401"/>
                <a:gd name="T82" fmla="*/ 44 w 457"/>
                <a:gd name="T83" fmla="*/ 306 h 401"/>
                <a:gd name="T84" fmla="*/ 26 w 457"/>
                <a:gd name="T85" fmla="*/ 277 h 401"/>
                <a:gd name="T86" fmla="*/ 11 w 457"/>
                <a:gd name="T87" fmla="*/ 244 h 401"/>
                <a:gd name="T88" fmla="*/ 3 w 457"/>
                <a:gd name="T89" fmla="*/ 208 h 401"/>
                <a:gd name="T90" fmla="*/ 0 w 457"/>
                <a:gd name="T91" fmla="*/ 172 h 401"/>
                <a:gd name="T92" fmla="*/ 0 w 457"/>
                <a:gd name="T93" fmla="*/ 58 h 401"/>
                <a:gd name="T94" fmla="*/ 3 w 457"/>
                <a:gd name="T95" fmla="*/ 38 h 401"/>
                <a:gd name="T96" fmla="*/ 10 w 457"/>
                <a:gd name="T97" fmla="*/ 22 h 401"/>
                <a:gd name="T98" fmla="*/ 21 w 457"/>
                <a:gd name="T99" fmla="*/ 11 h 401"/>
                <a:gd name="T100" fmla="*/ 38 w 457"/>
                <a:gd name="T101" fmla="*/ 3 h 401"/>
                <a:gd name="T102" fmla="*/ 57 w 457"/>
                <a:gd name="T10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7" h="401">
                  <a:moveTo>
                    <a:pt x="114" y="115"/>
                  </a:moveTo>
                  <a:lnTo>
                    <a:pt x="114" y="172"/>
                  </a:lnTo>
                  <a:lnTo>
                    <a:pt x="117" y="198"/>
                  </a:lnTo>
                  <a:lnTo>
                    <a:pt x="125" y="222"/>
                  </a:lnTo>
                  <a:lnTo>
                    <a:pt x="139" y="243"/>
                  </a:lnTo>
                  <a:lnTo>
                    <a:pt x="157" y="260"/>
                  </a:lnTo>
                  <a:lnTo>
                    <a:pt x="178" y="274"/>
                  </a:lnTo>
                  <a:lnTo>
                    <a:pt x="202" y="283"/>
                  </a:lnTo>
                  <a:lnTo>
                    <a:pt x="228" y="286"/>
                  </a:lnTo>
                  <a:lnTo>
                    <a:pt x="254" y="283"/>
                  </a:lnTo>
                  <a:lnTo>
                    <a:pt x="278" y="274"/>
                  </a:lnTo>
                  <a:lnTo>
                    <a:pt x="300" y="260"/>
                  </a:lnTo>
                  <a:lnTo>
                    <a:pt x="318" y="243"/>
                  </a:lnTo>
                  <a:lnTo>
                    <a:pt x="331" y="222"/>
                  </a:lnTo>
                  <a:lnTo>
                    <a:pt x="340" y="198"/>
                  </a:lnTo>
                  <a:lnTo>
                    <a:pt x="343" y="172"/>
                  </a:lnTo>
                  <a:lnTo>
                    <a:pt x="343" y="115"/>
                  </a:lnTo>
                  <a:lnTo>
                    <a:pt x="114" y="115"/>
                  </a:lnTo>
                  <a:close/>
                  <a:moveTo>
                    <a:pt x="57" y="0"/>
                  </a:moveTo>
                  <a:lnTo>
                    <a:pt x="400" y="0"/>
                  </a:lnTo>
                  <a:lnTo>
                    <a:pt x="419" y="3"/>
                  </a:lnTo>
                  <a:lnTo>
                    <a:pt x="435" y="11"/>
                  </a:lnTo>
                  <a:lnTo>
                    <a:pt x="447" y="22"/>
                  </a:lnTo>
                  <a:lnTo>
                    <a:pt x="454" y="38"/>
                  </a:lnTo>
                  <a:lnTo>
                    <a:pt x="457" y="58"/>
                  </a:lnTo>
                  <a:lnTo>
                    <a:pt x="457" y="172"/>
                  </a:lnTo>
                  <a:lnTo>
                    <a:pt x="454" y="208"/>
                  </a:lnTo>
                  <a:lnTo>
                    <a:pt x="446" y="244"/>
                  </a:lnTo>
                  <a:lnTo>
                    <a:pt x="431" y="277"/>
                  </a:lnTo>
                  <a:lnTo>
                    <a:pt x="412" y="306"/>
                  </a:lnTo>
                  <a:lnTo>
                    <a:pt x="389" y="333"/>
                  </a:lnTo>
                  <a:lnTo>
                    <a:pt x="363" y="356"/>
                  </a:lnTo>
                  <a:lnTo>
                    <a:pt x="333" y="375"/>
                  </a:lnTo>
                  <a:lnTo>
                    <a:pt x="300" y="388"/>
                  </a:lnTo>
                  <a:lnTo>
                    <a:pt x="266" y="398"/>
                  </a:lnTo>
                  <a:lnTo>
                    <a:pt x="228" y="401"/>
                  </a:lnTo>
                  <a:lnTo>
                    <a:pt x="191" y="398"/>
                  </a:lnTo>
                  <a:lnTo>
                    <a:pt x="157" y="388"/>
                  </a:lnTo>
                  <a:lnTo>
                    <a:pt x="123" y="375"/>
                  </a:lnTo>
                  <a:lnTo>
                    <a:pt x="93" y="356"/>
                  </a:lnTo>
                  <a:lnTo>
                    <a:pt x="67" y="333"/>
                  </a:lnTo>
                  <a:lnTo>
                    <a:pt x="44" y="306"/>
                  </a:lnTo>
                  <a:lnTo>
                    <a:pt x="26" y="277"/>
                  </a:lnTo>
                  <a:lnTo>
                    <a:pt x="11" y="244"/>
                  </a:lnTo>
                  <a:lnTo>
                    <a:pt x="3" y="208"/>
                  </a:lnTo>
                  <a:lnTo>
                    <a:pt x="0" y="172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8" name="Freeform 257"/>
            <p:cNvSpPr>
              <a:spLocks noEditPoints="1"/>
            </p:cNvSpPr>
            <p:nvPr/>
          </p:nvSpPr>
          <p:spPr bwMode="auto">
            <a:xfrm>
              <a:off x="2508250" y="3535363"/>
              <a:ext cx="525463" cy="254000"/>
            </a:xfrm>
            <a:custGeom>
              <a:avLst/>
              <a:gdLst>
                <a:gd name="T0" fmla="*/ 199 w 3316"/>
                <a:gd name="T1" fmla="*/ 138 h 1602"/>
                <a:gd name="T2" fmla="*/ 125 w 3316"/>
                <a:gd name="T3" fmla="*/ 225 h 1602"/>
                <a:gd name="T4" fmla="*/ 118 w 3316"/>
                <a:gd name="T5" fmla="*/ 811 h 1602"/>
                <a:gd name="T6" fmla="*/ 187 w 3316"/>
                <a:gd name="T7" fmla="*/ 1063 h 1602"/>
                <a:gd name="T8" fmla="*/ 336 w 3316"/>
                <a:gd name="T9" fmla="*/ 1271 h 1602"/>
                <a:gd name="T10" fmla="*/ 546 w 3316"/>
                <a:gd name="T11" fmla="*/ 1418 h 1602"/>
                <a:gd name="T12" fmla="*/ 801 w 3316"/>
                <a:gd name="T13" fmla="*/ 1487 h 1602"/>
                <a:gd name="T14" fmla="*/ 823 w 3316"/>
                <a:gd name="T15" fmla="*/ 1227 h 1602"/>
                <a:gd name="T16" fmla="*/ 911 w 3316"/>
                <a:gd name="T17" fmla="*/ 1155 h 1602"/>
                <a:gd name="T18" fmla="*/ 1232 w 3316"/>
                <a:gd name="T19" fmla="*/ 1146 h 1602"/>
                <a:gd name="T20" fmla="*/ 1333 w 3316"/>
                <a:gd name="T21" fmla="*/ 1203 h 1602"/>
                <a:gd name="T22" fmla="*/ 1372 w 3316"/>
                <a:gd name="T23" fmla="*/ 1316 h 1602"/>
                <a:gd name="T24" fmla="*/ 1947 w 3316"/>
                <a:gd name="T25" fmla="*/ 1283 h 1602"/>
                <a:gd name="T26" fmla="*/ 2004 w 3316"/>
                <a:gd name="T27" fmla="*/ 1184 h 1602"/>
                <a:gd name="T28" fmla="*/ 2115 w 3316"/>
                <a:gd name="T29" fmla="*/ 1144 h 1602"/>
                <a:gd name="T30" fmla="*/ 2431 w 3316"/>
                <a:gd name="T31" fmla="*/ 1167 h 1602"/>
                <a:gd name="T32" fmla="*/ 2505 w 3316"/>
                <a:gd name="T33" fmla="*/ 1254 h 1602"/>
                <a:gd name="T34" fmla="*/ 2582 w 3316"/>
                <a:gd name="T35" fmla="*/ 1479 h 1602"/>
                <a:gd name="T36" fmla="*/ 2827 w 3316"/>
                <a:gd name="T37" fmla="*/ 1392 h 1602"/>
                <a:gd name="T38" fmla="*/ 3024 w 3316"/>
                <a:gd name="T39" fmla="*/ 1228 h 1602"/>
                <a:gd name="T40" fmla="*/ 3154 w 3316"/>
                <a:gd name="T41" fmla="*/ 1007 h 1602"/>
                <a:gd name="T42" fmla="*/ 3202 w 3316"/>
                <a:gd name="T43" fmla="*/ 744 h 1602"/>
                <a:gd name="T44" fmla="*/ 3179 w 3316"/>
                <a:gd name="T45" fmla="*/ 198 h 1602"/>
                <a:gd name="T46" fmla="*/ 3091 w 3316"/>
                <a:gd name="T47" fmla="*/ 125 h 1602"/>
                <a:gd name="T48" fmla="*/ 286 w 3316"/>
                <a:gd name="T49" fmla="*/ 0 h 1602"/>
                <a:gd name="T50" fmla="*/ 3152 w 3316"/>
                <a:gd name="T51" fmla="*/ 26 h 1602"/>
                <a:gd name="T52" fmla="*/ 3270 w 3316"/>
                <a:gd name="T53" fmla="*/ 129 h 1602"/>
                <a:gd name="T54" fmla="*/ 3316 w 3316"/>
                <a:gd name="T55" fmla="*/ 286 h 1602"/>
                <a:gd name="T56" fmla="*/ 3289 w 3316"/>
                <a:gd name="T57" fmla="*/ 960 h 1602"/>
                <a:gd name="T58" fmla="*/ 3174 w 3316"/>
                <a:gd name="T59" fmla="*/ 1216 h 1602"/>
                <a:gd name="T60" fmla="*/ 2987 w 3316"/>
                <a:gd name="T61" fmla="*/ 1420 h 1602"/>
                <a:gd name="T62" fmla="*/ 2743 w 3316"/>
                <a:gd name="T63" fmla="*/ 1553 h 1602"/>
                <a:gd name="T64" fmla="*/ 2458 w 3316"/>
                <a:gd name="T65" fmla="*/ 1602 h 1602"/>
                <a:gd name="T66" fmla="*/ 2404 w 3316"/>
                <a:gd name="T67" fmla="*/ 1563 h 1602"/>
                <a:gd name="T68" fmla="*/ 2391 w 3316"/>
                <a:gd name="T69" fmla="*/ 1280 h 1602"/>
                <a:gd name="T70" fmla="*/ 2115 w 3316"/>
                <a:gd name="T71" fmla="*/ 1259 h 1602"/>
                <a:gd name="T72" fmla="*/ 2061 w 3316"/>
                <a:gd name="T73" fmla="*/ 1296 h 1602"/>
                <a:gd name="T74" fmla="*/ 2048 w 3316"/>
                <a:gd name="T75" fmla="*/ 1579 h 1602"/>
                <a:gd name="T76" fmla="*/ 1315 w 3316"/>
                <a:gd name="T77" fmla="*/ 1602 h 1602"/>
                <a:gd name="T78" fmla="*/ 1261 w 3316"/>
                <a:gd name="T79" fmla="*/ 1563 h 1602"/>
                <a:gd name="T80" fmla="*/ 1247 w 3316"/>
                <a:gd name="T81" fmla="*/ 1280 h 1602"/>
                <a:gd name="T82" fmla="*/ 972 w 3316"/>
                <a:gd name="T83" fmla="*/ 1259 h 1602"/>
                <a:gd name="T84" fmla="*/ 918 w 3316"/>
                <a:gd name="T85" fmla="*/ 1296 h 1602"/>
                <a:gd name="T86" fmla="*/ 904 w 3316"/>
                <a:gd name="T87" fmla="*/ 1579 h 1602"/>
                <a:gd name="T88" fmla="*/ 784 w 3316"/>
                <a:gd name="T89" fmla="*/ 1599 h 1602"/>
                <a:gd name="T90" fmla="*/ 507 w 3316"/>
                <a:gd name="T91" fmla="*/ 1527 h 1602"/>
                <a:gd name="T92" fmla="*/ 276 w 3316"/>
                <a:gd name="T93" fmla="*/ 1374 h 1602"/>
                <a:gd name="T94" fmla="*/ 105 w 3316"/>
                <a:gd name="T95" fmla="*/ 1157 h 1602"/>
                <a:gd name="T96" fmla="*/ 13 w 3316"/>
                <a:gd name="T97" fmla="*/ 890 h 1602"/>
                <a:gd name="T98" fmla="*/ 3 w 3316"/>
                <a:gd name="T99" fmla="*/ 244 h 1602"/>
                <a:gd name="T100" fmla="*/ 70 w 3316"/>
                <a:gd name="T101" fmla="*/ 97 h 1602"/>
                <a:gd name="T102" fmla="*/ 203 w 3316"/>
                <a:gd name="T103" fmla="*/ 12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16" h="1602">
                  <a:moveTo>
                    <a:pt x="286" y="115"/>
                  </a:moveTo>
                  <a:lnTo>
                    <a:pt x="255" y="117"/>
                  </a:lnTo>
                  <a:lnTo>
                    <a:pt x="225" y="125"/>
                  </a:lnTo>
                  <a:lnTo>
                    <a:pt x="199" y="138"/>
                  </a:lnTo>
                  <a:lnTo>
                    <a:pt x="175" y="154"/>
                  </a:lnTo>
                  <a:lnTo>
                    <a:pt x="154" y="174"/>
                  </a:lnTo>
                  <a:lnTo>
                    <a:pt x="137" y="198"/>
                  </a:lnTo>
                  <a:lnTo>
                    <a:pt x="125" y="225"/>
                  </a:lnTo>
                  <a:lnTo>
                    <a:pt x="118" y="254"/>
                  </a:lnTo>
                  <a:lnTo>
                    <a:pt x="115" y="286"/>
                  </a:lnTo>
                  <a:lnTo>
                    <a:pt x="115" y="744"/>
                  </a:lnTo>
                  <a:lnTo>
                    <a:pt x="118" y="811"/>
                  </a:lnTo>
                  <a:lnTo>
                    <a:pt x="127" y="878"/>
                  </a:lnTo>
                  <a:lnTo>
                    <a:pt x="142" y="941"/>
                  </a:lnTo>
                  <a:lnTo>
                    <a:pt x="162" y="1004"/>
                  </a:lnTo>
                  <a:lnTo>
                    <a:pt x="187" y="1063"/>
                  </a:lnTo>
                  <a:lnTo>
                    <a:pt x="218" y="1120"/>
                  </a:lnTo>
                  <a:lnTo>
                    <a:pt x="253" y="1174"/>
                  </a:lnTo>
                  <a:lnTo>
                    <a:pt x="292" y="1224"/>
                  </a:lnTo>
                  <a:lnTo>
                    <a:pt x="336" y="1271"/>
                  </a:lnTo>
                  <a:lnTo>
                    <a:pt x="384" y="1315"/>
                  </a:lnTo>
                  <a:lnTo>
                    <a:pt x="435" y="1353"/>
                  </a:lnTo>
                  <a:lnTo>
                    <a:pt x="489" y="1389"/>
                  </a:lnTo>
                  <a:lnTo>
                    <a:pt x="546" y="1418"/>
                  </a:lnTo>
                  <a:lnTo>
                    <a:pt x="606" y="1444"/>
                  </a:lnTo>
                  <a:lnTo>
                    <a:pt x="668" y="1463"/>
                  </a:lnTo>
                  <a:lnTo>
                    <a:pt x="734" y="1478"/>
                  </a:lnTo>
                  <a:lnTo>
                    <a:pt x="801" y="1487"/>
                  </a:lnTo>
                  <a:lnTo>
                    <a:pt x="801" y="1316"/>
                  </a:lnTo>
                  <a:lnTo>
                    <a:pt x="804" y="1283"/>
                  </a:lnTo>
                  <a:lnTo>
                    <a:pt x="811" y="1254"/>
                  </a:lnTo>
                  <a:lnTo>
                    <a:pt x="823" y="1227"/>
                  </a:lnTo>
                  <a:lnTo>
                    <a:pt x="840" y="1203"/>
                  </a:lnTo>
                  <a:lnTo>
                    <a:pt x="861" y="1184"/>
                  </a:lnTo>
                  <a:lnTo>
                    <a:pt x="885" y="1167"/>
                  </a:lnTo>
                  <a:lnTo>
                    <a:pt x="911" y="1155"/>
                  </a:lnTo>
                  <a:lnTo>
                    <a:pt x="941" y="1146"/>
                  </a:lnTo>
                  <a:lnTo>
                    <a:pt x="972" y="1144"/>
                  </a:lnTo>
                  <a:lnTo>
                    <a:pt x="1201" y="1144"/>
                  </a:lnTo>
                  <a:lnTo>
                    <a:pt x="1232" y="1146"/>
                  </a:lnTo>
                  <a:lnTo>
                    <a:pt x="1262" y="1155"/>
                  </a:lnTo>
                  <a:lnTo>
                    <a:pt x="1288" y="1167"/>
                  </a:lnTo>
                  <a:lnTo>
                    <a:pt x="1312" y="1184"/>
                  </a:lnTo>
                  <a:lnTo>
                    <a:pt x="1333" y="1203"/>
                  </a:lnTo>
                  <a:lnTo>
                    <a:pt x="1349" y="1227"/>
                  </a:lnTo>
                  <a:lnTo>
                    <a:pt x="1362" y="1254"/>
                  </a:lnTo>
                  <a:lnTo>
                    <a:pt x="1369" y="1283"/>
                  </a:lnTo>
                  <a:lnTo>
                    <a:pt x="1372" y="1316"/>
                  </a:lnTo>
                  <a:lnTo>
                    <a:pt x="1372" y="1487"/>
                  </a:lnTo>
                  <a:lnTo>
                    <a:pt x="1944" y="1487"/>
                  </a:lnTo>
                  <a:lnTo>
                    <a:pt x="1944" y="1316"/>
                  </a:lnTo>
                  <a:lnTo>
                    <a:pt x="1947" y="1283"/>
                  </a:lnTo>
                  <a:lnTo>
                    <a:pt x="1954" y="1254"/>
                  </a:lnTo>
                  <a:lnTo>
                    <a:pt x="1967" y="1227"/>
                  </a:lnTo>
                  <a:lnTo>
                    <a:pt x="1983" y="1203"/>
                  </a:lnTo>
                  <a:lnTo>
                    <a:pt x="2004" y="1184"/>
                  </a:lnTo>
                  <a:lnTo>
                    <a:pt x="2028" y="1167"/>
                  </a:lnTo>
                  <a:lnTo>
                    <a:pt x="2054" y="1155"/>
                  </a:lnTo>
                  <a:lnTo>
                    <a:pt x="2084" y="1146"/>
                  </a:lnTo>
                  <a:lnTo>
                    <a:pt x="2115" y="1144"/>
                  </a:lnTo>
                  <a:lnTo>
                    <a:pt x="2344" y="1144"/>
                  </a:lnTo>
                  <a:lnTo>
                    <a:pt x="2375" y="1146"/>
                  </a:lnTo>
                  <a:lnTo>
                    <a:pt x="2405" y="1155"/>
                  </a:lnTo>
                  <a:lnTo>
                    <a:pt x="2431" y="1167"/>
                  </a:lnTo>
                  <a:lnTo>
                    <a:pt x="2455" y="1184"/>
                  </a:lnTo>
                  <a:lnTo>
                    <a:pt x="2476" y="1203"/>
                  </a:lnTo>
                  <a:lnTo>
                    <a:pt x="2493" y="1227"/>
                  </a:lnTo>
                  <a:lnTo>
                    <a:pt x="2505" y="1254"/>
                  </a:lnTo>
                  <a:lnTo>
                    <a:pt x="2512" y="1283"/>
                  </a:lnTo>
                  <a:lnTo>
                    <a:pt x="2516" y="1316"/>
                  </a:lnTo>
                  <a:lnTo>
                    <a:pt x="2516" y="1487"/>
                  </a:lnTo>
                  <a:lnTo>
                    <a:pt x="2582" y="1479"/>
                  </a:lnTo>
                  <a:lnTo>
                    <a:pt x="2648" y="1465"/>
                  </a:lnTo>
                  <a:lnTo>
                    <a:pt x="2710" y="1446"/>
                  </a:lnTo>
                  <a:lnTo>
                    <a:pt x="2770" y="1421"/>
                  </a:lnTo>
                  <a:lnTo>
                    <a:pt x="2827" y="1392"/>
                  </a:lnTo>
                  <a:lnTo>
                    <a:pt x="2881" y="1357"/>
                  </a:lnTo>
                  <a:lnTo>
                    <a:pt x="2932" y="1319"/>
                  </a:lnTo>
                  <a:lnTo>
                    <a:pt x="2980" y="1275"/>
                  </a:lnTo>
                  <a:lnTo>
                    <a:pt x="3024" y="1228"/>
                  </a:lnTo>
                  <a:lnTo>
                    <a:pt x="3063" y="1178"/>
                  </a:lnTo>
                  <a:lnTo>
                    <a:pt x="3098" y="1124"/>
                  </a:lnTo>
                  <a:lnTo>
                    <a:pt x="3129" y="1067"/>
                  </a:lnTo>
                  <a:lnTo>
                    <a:pt x="3154" y="1007"/>
                  </a:lnTo>
                  <a:lnTo>
                    <a:pt x="3174" y="944"/>
                  </a:lnTo>
                  <a:lnTo>
                    <a:pt x="3189" y="879"/>
                  </a:lnTo>
                  <a:lnTo>
                    <a:pt x="3198" y="812"/>
                  </a:lnTo>
                  <a:lnTo>
                    <a:pt x="3202" y="744"/>
                  </a:lnTo>
                  <a:lnTo>
                    <a:pt x="3202" y="286"/>
                  </a:lnTo>
                  <a:lnTo>
                    <a:pt x="3198" y="254"/>
                  </a:lnTo>
                  <a:lnTo>
                    <a:pt x="3191" y="225"/>
                  </a:lnTo>
                  <a:lnTo>
                    <a:pt x="3179" y="198"/>
                  </a:lnTo>
                  <a:lnTo>
                    <a:pt x="3162" y="174"/>
                  </a:lnTo>
                  <a:lnTo>
                    <a:pt x="3141" y="154"/>
                  </a:lnTo>
                  <a:lnTo>
                    <a:pt x="3117" y="138"/>
                  </a:lnTo>
                  <a:lnTo>
                    <a:pt x="3091" y="125"/>
                  </a:lnTo>
                  <a:lnTo>
                    <a:pt x="3061" y="117"/>
                  </a:lnTo>
                  <a:lnTo>
                    <a:pt x="3030" y="115"/>
                  </a:lnTo>
                  <a:lnTo>
                    <a:pt x="286" y="115"/>
                  </a:lnTo>
                  <a:close/>
                  <a:moveTo>
                    <a:pt x="286" y="0"/>
                  </a:moveTo>
                  <a:lnTo>
                    <a:pt x="3030" y="0"/>
                  </a:lnTo>
                  <a:lnTo>
                    <a:pt x="3073" y="3"/>
                  </a:lnTo>
                  <a:lnTo>
                    <a:pt x="3113" y="12"/>
                  </a:lnTo>
                  <a:lnTo>
                    <a:pt x="3152" y="26"/>
                  </a:lnTo>
                  <a:lnTo>
                    <a:pt x="3187" y="45"/>
                  </a:lnTo>
                  <a:lnTo>
                    <a:pt x="3218" y="69"/>
                  </a:lnTo>
                  <a:lnTo>
                    <a:pt x="3246" y="97"/>
                  </a:lnTo>
                  <a:lnTo>
                    <a:pt x="3270" y="129"/>
                  </a:lnTo>
                  <a:lnTo>
                    <a:pt x="3290" y="165"/>
                  </a:lnTo>
                  <a:lnTo>
                    <a:pt x="3304" y="203"/>
                  </a:lnTo>
                  <a:lnTo>
                    <a:pt x="3313" y="244"/>
                  </a:lnTo>
                  <a:lnTo>
                    <a:pt x="3316" y="286"/>
                  </a:lnTo>
                  <a:lnTo>
                    <a:pt x="3316" y="744"/>
                  </a:lnTo>
                  <a:lnTo>
                    <a:pt x="3313" y="818"/>
                  </a:lnTo>
                  <a:lnTo>
                    <a:pt x="3303" y="890"/>
                  </a:lnTo>
                  <a:lnTo>
                    <a:pt x="3289" y="960"/>
                  </a:lnTo>
                  <a:lnTo>
                    <a:pt x="3268" y="1029"/>
                  </a:lnTo>
                  <a:lnTo>
                    <a:pt x="3242" y="1094"/>
                  </a:lnTo>
                  <a:lnTo>
                    <a:pt x="3211" y="1157"/>
                  </a:lnTo>
                  <a:lnTo>
                    <a:pt x="3174" y="1216"/>
                  </a:lnTo>
                  <a:lnTo>
                    <a:pt x="3134" y="1273"/>
                  </a:lnTo>
                  <a:lnTo>
                    <a:pt x="3089" y="1325"/>
                  </a:lnTo>
                  <a:lnTo>
                    <a:pt x="3040" y="1374"/>
                  </a:lnTo>
                  <a:lnTo>
                    <a:pt x="2987" y="1420"/>
                  </a:lnTo>
                  <a:lnTo>
                    <a:pt x="2931" y="1460"/>
                  </a:lnTo>
                  <a:lnTo>
                    <a:pt x="2871" y="1496"/>
                  </a:lnTo>
                  <a:lnTo>
                    <a:pt x="2809" y="1527"/>
                  </a:lnTo>
                  <a:lnTo>
                    <a:pt x="2743" y="1553"/>
                  </a:lnTo>
                  <a:lnTo>
                    <a:pt x="2676" y="1574"/>
                  </a:lnTo>
                  <a:lnTo>
                    <a:pt x="2605" y="1589"/>
                  </a:lnTo>
                  <a:lnTo>
                    <a:pt x="2532" y="1599"/>
                  </a:lnTo>
                  <a:lnTo>
                    <a:pt x="2458" y="1602"/>
                  </a:lnTo>
                  <a:lnTo>
                    <a:pt x="2440" y="1599"/>
                  </a:lnTo>
                  <a:lnTo>
                    <a:pt x="2423" y="1591"/>
                  </a:lnTo>
                  <a:lnTo>
                    <a:pt x="2412" y="1579"/>
                  </a:lnTo>
                  <a:lnTo>
                    <a:pt x="2404" y="1563"/>
                  </a:lnTo>
                  <a:lnTo>
                    <a:pt x="2401" y="1544"/>
                  </a:lnTo>
                  <a:lnTo>
                    <a:pt x="2401" y="1316"/>
                  </a:lnTo>
                  <a:lnTo>
                    <a:pt x="2398" y="1296"/>
                  </a:lnTo>
                  <a:lnTo>
                    <a:pt x="2391" y="1280"/>
                  </a:lnTo>
                  <a:lnTo>
                    <a:pt x="2379" y="1269"/>
                  </a:lnTo>
                  <a:lnTo>
                    <a:pt x="2363" y="1261"/>
                  </a:lnTo>
                  <a:lnTo>
                    <a:pt x="2344" y="1259"/>
                  </a:lnTo>
                  <a:lnTo>
                    <a:pt x="2115" y="1259"/>
                  </a:lnTo>
                  <a:lnTo>
                    <a:pt x="2097" y="1261"/>
                  </a:lnTo>
                  <a:lnTo>
                    <a:pt x="2080" y="1269"/>
                  </a:lnTo>
                  <a:lnTo>
                    <a:pt x="2069" y="1280"/>
                  </a:lnTo>
                  <a:lnTo>
                    <a:pt x="2061" y="1296"/>
                  </a:lnTo>
                  <a:lnTo>
                    <a:pt x="2058" y="1316"/>
                  </a:lnTo>
                  <a:lnTo>
                    <a:pt x="2058" y="1544"/>
                  </a:lnTo>
                  <a:lnTo>
                    <a:pt x="2055" y="1563"/>
                  </a:lnTo>
                  <a:lnTo>
                    <a:pt x="2048" y="1579"/>
                  </a:lnTo>
                  <a:lnTo>
                    <a:pt x="2036" y="1591"/>
                  </a:lnTo>
                  <a:lnTo>
                    <a:pt x="2020" y="1599"/>
                  </a:lnTo>
                  <a:lnTo>
                    <a:pt x="2001" y="1602"/>
                  </a:lnTo>
                  <a:lnTo>
                    <a:pt x="1315" y="1602"/>
                  </a:lnTo>
                  <a:lnTo>
                    <a:pt x="1296" y="1599"/>
                  </a:lnTo>
                  <a:lnTo>
                    <a:pt x="1280" y="1591"/>
                  </a:lnTo>
                  <a:lnTo>
                    <a:pt x="1268" y="1579"/>
                  </a:lnTo>
                  <a:lnTo>
                    <a:pt x="1261" y="1563"/>
                  </a:lnTo>
                  <a:lnTo>
                    <a:pt x="1258" y="1544"/>
                  </a:lnTo>
                  <a:lnTo>
                    <a:pt x="1258" y="1316"/>
                  </a:lnTo>
                  <a:lnTo>
                    <a:pt x="1255" y="1296"/>
                  </a:lnTo>
                  <a:lnTo>
                    <a:pt x="1247" y="1280"/>
                  </a:lnTo>
                  <a:lnTo>
                    <a:pt x="1236" y="1269"/>
                  </a:lnTo>
                  <a:lnTo>
                    <a:pt x="1219" y="1261"/>
                  </a:lnTo>
                  <a:lnTo>
                    <a:pt x="1201" y="1259"/>
                  </a:lnTo>
                  <a:lnTo>
                    <a:pt x="972" y="1259"/>
                  </a:lnTo>
                  <a:lnTo>
                    <a:pt x="953" y="1261"/>
                  </a:lnTo>
                  <a:lnTo>
                    <a:pt x="937" y="1269"/>
                  </a:lnTo>
                  <a:lnTo>
                    <a:pt x="925" y="1280"/>
                  </a:lnTo>
                  <a:lnTo>
                    <a:pt x="918" y="1296"/>
                  </a:lnTo>
                  <a:lnTo>
                    <a:pt x="915" y="1316"/>
                  </a:lnTo>
                  <a:lnTo>
                    <a:pt x="915" y="1544"/>
                  </a:lnTo>
                  <a:lnTo>
                    <a:pt x="912" y="1563"/>
                  </a:lnTo>
                  <a:lnTo>
                    <a:pt x="904" y="1579"/>
                  </a:lnTo>
                  <a:lnTo>
                    <a:pt x="893" y="1591"/>
                  </a:lnTo>
                  <a:lnTo>
                    <a:pt x="876" y="1599"/>
                  </a:lnTo>
                  <a:lnTo>
                    <a:pt x="858" y="1602"/>
                  </a:lnTo>
                  <a:lnTo>
                    <a:pt x="784" y="1599"/>
                  </a:lnTo>
                  <a:lnTo>
                    <a:pt x="711" y="1589"/>
                  </a:lnTo>
                  <a:lnTo>
                    <a:pt x="640" y="1574"/>
                  </a:lnTo>
                  <a:lnTo>
                    <a:pt x="573" y="1553"/>
                  </a:lnTo>
                  <a:lnTo>
                    <a:pt x="507" y="1527"/>
                  </a:lnTo>
                  <a:lnTo>
                    <a:pt x="445" y="1496"/>
                  </a:lnTo>
                  <a:lnTo>
                    <a:pt x="385" y="1460"/>
                  </a:lnTo>
                  <a:lnTo>
                    <a:pt x="329" y="1420"/>
                  </a:lnTo>
                  <a:lnTo>
                    <a:pt x="276" y="1374"/>
                  </a:lnTo>
                  <a:lnTo>
                    <a:pt x="227" y="1325"/>
                  </a:lnTo>
                  <a:lnTo>
                    <a:pt x="182" y="1273"/>
                  </a:lnTo>
                  <a:lnTo>
                    <a:pt x="142" y="1216"/>
                  </a:lnTo>
                  <a:lnTo>
                    <a:pt x="105" y="1157"/>
                  </a:lnTo>
                  <a:lnTo>
                    <a:pt x="74" y="1094"/>
                  </a:lnTo>
                  <a:lnTo>
                    <a:pt x="48" y="1029"/>
                  </a:lnTo>
                  <a:lnTo>
                    <a:pt x="27" y="960"/>
                  </a:lnTo>
                  <a:lnTo>
                    <a:pt x="13" y="890"/>
                  </a:lnTo>
                  <a:lnTo>
                    <a:pt x="3" y="818"/>
                  </a:lnTo>
                  <a:lnTo>
                    <a:pt x="0" y="744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29" y="45"/>
                  </a:lnTo>
                  <a:lnTo>
                    <a:pt x="164" y="26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9" name="Freeform 258"/>
            <p:cNvSpPr>
              <a:spLocks noEditPoints="1"/>
            </p:cNvSpPr>
            <p:nvPr/>
          </p:nvSpPr>
          <p:spPr bwMode="auto">
            <a:xfrm>
              <a:off x="2508250" y="3643313"/>
              <a:ext cx="525463" cy="290513"/>
            </a:xfrm>
            <a:custGeom>
              <a:avLst/>
              <a:gdLst>
                <a:gd name="T0" fmla="*/ 118 w 3316"/>
                <a:gd name="T1" fmla="*/ 1472 h 1830"/>
                <a:gd name="T2" fmla="*/ 160 w 3316"/>
                <a:gd name="T3" fmla="*/ 1585 h 1830"/>
                <a:gd name="T4" fmla="*/ 243 w 3316"/>
                <a:gd name="T5" fmla="*/ 1670 h 1830"/>
                <a:gd name="T6" fmla="*/ 358 w 3316"/>
                <a:gd name="T7" fmla="*/ 1712 h 1830"/>
                <a:gd name="T8" fmla="*/ 2958 w 3316"/>
                <a:gd name="T9" fmla="*/ 1712 h 1830"/>
                <a:gd name="T10" fmla="*/ 3073 w 3316"/>
                <a:gd name="T11" fmla="*/ 1670 h 1830"/>
                <a:gd name="T12" fmla="*/ 3156 w 3316"/>
                <a:gd name="T13" fmla="*/ 1585 h 1830"/>
                <a:gd name="T14" fmla="*/ 3198 w 3316"/>
                <a:gd name="T15" fmla="*/ 1472 h 1830"/>
                <a:gd name="T16" fmla="*/ 3165 w 3316"/>
                <a:gd name="T17" fmla="*/ 544 h 1830"/>
                <a:gd name="T18" fmla="*/ 3028 w 3316"/>
                <a:gd name="T19" fmla="*/ 699 h 1830"/>
                <a:gd name="T20" fmla="*/ 2855 w 3316"/>
                <a:gd name="T21" fmla="*/ 819 h 1830"/>
                <a:gd name="T22" fmla="*/ 2658 w 3316"/>
                <a:gd name="T23" fmla="*/ 893 h 1830"/>
                <a:gd name="T24" fmla="*/ 2516 w 3316"/>
                <a:gd name="T25" fmla="*/ 1201 h 1830"/>
                <a:gd name="T26" fmla="*/ 2494 w 3316"/>
                <a:gd name="T27" fmla="*/ 1247 h 1830"/>
                <a:gd name="T28" fmla="*/ 2001 w 3316"/>
                <a:gd name="T29" fmla="*/ 1258 h 1830"/>
                <a:gd name="T30" fmla="*/ 1954 w 3316"/>
                <a:gd name="T31" fmla="*/ 1235 h 1830"/>
                <a:gd name="T32" fmla="*/ 1944 w 3316"/>
                <a:gd name="T33" fmla="*/ 915 h 1830"/>
                <a:gd name="T34" fmla="*/ 1369 w 3316"/>
                <a:gd name="T35" fmla="*/ 1219 h 1830"/>
                <a:gd name="T36" fmla="*/ 1334 w 3316"/>
                <a:gd name="T37" fmla="*/ 1255 h 1830"/>
                <a:gd name="T38" fmla="*/ 839 w 3316"/>
                <a:gd name="T39" fmla="*/ 1255 h 1830"/>
                <a:gd name="T40" fmla="*/ 804 w 3316"/>
                <a:gd name="T41" fmla="*/ 1219 h 1830"/>
                <a:gd name="T42" fmla="*/ 729 w 3316"/>
                <a:gd name="T43" fmla="*/ 905 h 1830"/>
                <a:gd name="T44" fmla="*/ 524 w 3316"/>
                <a:gd name="T45" fmla="*/ 846 h 1830"/>
                <a:gd name="T46" fmla="*/ 342 w 3316"/>
                <a:gd name="T47" fmla="*/ 742 h 1830"/>
                <a:gd name="T48" fmla="*/ 192 w 3316"/>
                <a:gd name="T49" fmla="*/ 599 h 1830"/>
                <a:gd name="T50" fmla="*/ 57 w 3316"/>
                <a:gd name="T51" fmla="*/ 0 h 1830"/>
                <a:gd name="T52" fmla="*/ 104 w 3316"/>
                <a:gd name="T53" fmla="*/ 21 h 1830"/>
                <a:gd name="T54" fmla="*/ 118 w 3316"/>
                <a:gd name="T55" fmla="*/ 124 h 1830"/>
                <a:gd name="T56" fmla="*/ 161 w 3316"/>
                <a:gd name="T57" fmla="*/ 317 h 1830"/>
                <a:gd name="T58" fmla="*/ 250 w 3316"/>
                <a:gd name="T59" fmla="*/ 486 h 1830"/>
                <a:gd name="T60" fmla="*/ 379 w 3316"/>
                <a:gd name="T61" fmla="*/ 626 h 1830"/>
                <a:gd name="T62" fmla="*/ 539 w 3316"/>
                <a:gd name="T63" fmla="*/ 729 h 1830"/>
                <a:gd name="T64" fmla="*/ 724 w 3316"/>
                <a:gd name="T65" fmla="*/ 788 h 1830"/>
                <a:gd name="T66" fmla="*/ 876 w 3316"/>
                <a:gd name="T67" fmla="*/ 802 h 1830"/>
                <a:gd name="T68" fmla="*/ 912 w 3316"/>
                <a:gd name="T69" fmla="*/ 838 h 1830"/>
                <a:gd name="T70" fmla="*/ 1258 w 3316"/>
                <a:gd name="T71" fmla="*/ 1143 h 1830"/>
                <a:gd name="T72" fmla="*/ 1268 w 3316"/>
                <a:gd name="T73" fmla="*/ 822 h 1830"/>
                <a:gd name="T74" fmla="*/ 1315 w 3316"/>
                <a:gd name="T75" fmla="*/ 800 h 1830"/>
                <a:gd name="T76" fmla="*/ 2036 w 3316"/>
                <a:gd name="T77" fmla="*/ 811 h 1830"/>
                <a:gd name="T78" fmla="*/ 2058 w 3316"/>
                <a:gd name="T79" fmla="*/ 857 h 1830"/>
                <a:gd name="T80" fmla="*/ 2401 w 3316"/>
                <a:gd name="T81" fmla="*/ 857 h 1830"/>
                <a:gd name="T82" fmla="*/ 2423 w 3316"/>
                <a:gd name="T83" fmla="*/ 811 h 1830"/>
                <a:gd name="T84" fmla="*/ 2526 w 3316"/>
                <a:gd name="T85" fmla="*/ 797 h 1830"/>
                <a:gd name="T86" fmla="*/ 2718 w 3316"/>
                <a:gd name="T87" fmla="*/ 754 h 1830"/>
                <a:gd name="T88" fmla="*/ 2888 w 3316"/>
                <a:gd name="T89" fmla="*/ 664 h 1830"/>
                <a:gd name="T90" fmla="*/ 3027 w 3316"/>
                <a:gd name="T91" fmla="*/ 536 h 1830"/>
                <a:gd name="T92" fmla="*/ 3130 w 3316"/>
                <a:gd name="T93" fmla="*/ 376 h 1830"/>
                <a:gd name="T94" fmla="*/ 3190 w 3316"/>
                <a:gd name="T95" fmla="*/ 191 h 1830"/>
                <a:gd name="T96" fmla="*/ 3205 w 3316"/>
                <a:gd name="T97" fmla="*/ 37 h 1830"/>
                <a:gd name="T98" fmla="*/ 3240 w 3316"/>
                <a:gd name="T99" fmla="*/ 2 h 1830"/>
                <a:gd name="T100" fmla="*/ 3294 w 3316"/>
                <a:gd name="T101" fmla="*/ 10 h 1830"/>
                <a:gd name="T102" fmla="*/ 3316 w 3316"/>
                <a:gd name="T103" fmla="*/ 57 h 1830"/>
                <a:gd name="T104" fmla="*/ 3303 w 3316"/>
                <a:gd name="T105" fmla="*/ 1528 h 1830"/>
                <a:gd name="T106" fmla="*/ 3245 w 3316"/>
                <a:gd name="T107" fmla="*/ 1658 h 1830"/>
                <a:gd name="T108" fmla="*/ 3145 w 3316"/>
                <a:gd name="T109" fmla="*/ 1758 h 1830"/>
                <a:gd name="T110" fmla="*/ 3014 w 3316"/>
                <a:gd name="T111" fmla="*/ 1817 h 1830"/>
                <a:gd name="T112" fmla="*/ 400 w 3316"/>
                <a:gd name="T113" fmla="*/ 1830 h 1830"/>
                <a:gd name="T114" fmla="*/ 255 w 3316"/>
                <a:gd name="T115" fmla="*/ 1803 h 1830"/>
                <a:gd name="T116" fmla="*/ 134 w 3316"/>
                <a:gd name="T117" fmla="*/ 1729 h 1830"/>
                <a:gd name="T118" fmla="*/ 47 w 3316"/>
                <a:gd name="T119" fmla="*/ 1619 h 1830"/>
                <a:gd name="T120" fmla="*/ 3 w 3316"/>
                <a:gd name="T121" fmla="*/ 1479 h 1830"/>
                <a:gd name="T122" fmla="*/ 3 w 3316"/>
                <a:gd name="T123" fmla="*/ 37 h 1830"/>
                <a:gd name="T124" fmla="*/ 39 w 3316"/>
                <a:gd name="T125" fmla="*/ 2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16" h="1830">
                  <a:moveTo>
                    <a:pt x="115" y="485"/>
                  </a:moveTo>
                  <a:lnTo>
                    <a:pt x="115" y="1429"/>
                  </a:lnTo>
                  <a:lnTo>
                    <a:pt x="118" y="1472"/>
                  </a:lnTo>
                  <a:lnTo>
                    <a:pt x="126" y="1513"/>
                  </a:lnTo>
                  <a:lnTo>
                    <a:pt x="140" y="1551"/>
                  </a:lnTo>
                  <a:lnTo>
                    <a:pt x="160" y="1585"/>
                  </a:lnTo>
                  <a:lnTo>
                    <a:pt x="184" y="1618"/>
                  </a:lnTo>
                  <a:lnTo>
                    <a:pt x="212" y="1646"/>
                  </a:lnTo>
                  <a:lnTo>
                    <a:pt x="243" y="1670"/>
                  </a:lnTo>
                  <a:lnTo>
                    <a:pt x="279" y="1689"/>
                  </a:lnTo>
                  <a:lnTo>
                    <a:pt x="317" y="1703"/>
                  </a:lnTo>
                  <a:lnTo>
                    <a:pt x="358" y="1712"/>
                  </a:lnTo>
                  <a:lnTo>
                    <a:pt x="400" y="1715"/>
                  </a:lnTo>
                  <a:lnTo>
                    <a:pt x="2916" y="1715"/>
                  </a:lnTo>
                  <a:lnTo>
                    <a:pt x="2958" y="1712"/>
                  </a:lnTo>
                  <a:lnTo>
                    <a:pt x="2999" y="1703"/>
                  </a:lnTo>
                  <a:lnTo>
                    <a:pt x="3037" y="1689"/>
                  </a:lnTo>
                  <a:lnTo>
                    <a:pt x="3073" y="1670"/>
                  </a:lnTo>
                  <a:lnTo>
                    <a:pt x="3104" y="1646"/>
                  </a:lnTo>
                  <a:lnTo>
                    <a:pt x="3132" y="1618"/>
                  </a:lnTo>
                  <a:lnTo>
                    <a:pt x="3156" y="1585"/>
                  </a:lnTo>
                  <a:lnTo>
                    <a:pt x="3176" y="1551"/>
                  </a:lnTo>
                  <a:lnTo>
                    <a:pt x="3190" y="1513"/>
                  </a:lnTo>
                  <a:lnTo>
                    <a:pt x="3198" y="1472"/>
                  </a:lnTo>
                  <a:lnTo>
                    <a:pt x="3202" y="1429"/>
                  </a:lnTo>
                  <a:lnTo>
                    <a:pt x="3202" y="485"/>
                  </a:lnTo>
                  <a:lnTo>
                    <a:pt x="3165" y="544"/>
                  </a:lnTo>
                  <a:lnTo>
                    <a:pt x="3124" y="600"/>
                  </a:lnTo>
                  <a:lnTo>
                    <a:pt x="3078" y="652"/>
                  </a:lnTo>
                  <a:lnTo>
                    <a:pt x="3028" y="699"/>
                  </a:lnTo>
                  <a:lnTo>
                    <a:pt x="2974" y="744"/>
                  </a:lnTo>
                  <a:lnTo>
                    <a:pt x="2917" y="784"/>
                  </a:lnTo>
                  <a:lnTo>
                    <a:pt x="2855" y="819"/>
                  </a:lnTo>
                  <a:lnTo>
                    <a:pt x="2792" y="849"/>
                  </a:lnTo>
                  <a:lnTo>
                    <a:pt x="2726" y="874"/>
                  </a:lnTo>
                  <a:lnTo>
                    <a:pt x="2658" y="893"/>
                  </a:lnTo>
                  <a:lnTo>
                    <a:pt x="2587" y="907"/>
                  </a:lnTo>
                  <a:lnTo>
                    <a:pt x="2516" y="915"/>
                  </a:lnTo>
                  <a:lnTo>
                    <a:pt x="2516" y="1201"/>
                  </a:lnTo>
                  <a:lnTo>
                    <a:pt x="2512" y="1219"/>
                  </a:lnTo>
                  <a:lnTo>
                    <a:pt x="2505" y="1235"/>
                  </a:lnTo>
                  <a:lnTo>
                    <a:pt x="2494" y="1247"/>
                  </a:lnTo>
                  <a:lnTo>
                    <a:pt x="2477" y="1255"/>
                  </a:lnTo>
                  <a:lnTo>
                    <a:pt x="2458" y="1258"/>
                  </a:lnTo>
                  <a:lnTo>
                    <a:pt x="2001" y="1258"/>
                  </a:lnTo>
                  <a:lnTo>
                    <a:pt x="1982" y="1255"/>
                  </a:lnTo>
                  <a:lnTo>
                    <a:pt x="1966" y="1247"/>
                  </a:lnTo>
                  <a:lnTo>
                    <a:pt x="1954" y="1235"/>
                  </a:lnTo>
                  <a:lnTo>
                    <a:pt x="1947" y="1219"/>
                  </a:lnTo>
                  <a:lnTo>
                    <a:pt x="1944" y="1201"/>
                  </a:lnTo>
                  <a:lnTo>
                    <a:pt x="1944" y="915"/>
                  </a:lnTo>
                  <a:lnTo>
                    <a:pt x="1372" y="915"/>
                  </a:lnTo>
                  <a:lnTo>
                    <a:pt x="1372" y="1201"/>
                  </a:lnTo>
                  <a:lnTo>
                    <a:pt x="1369" y="1219"/>
                  </a:lnTo>
                  <a:lnTo>
                    <a:pt x="1362" y="1235"/>
                  </a:lnTo>
                  <a:lnTo>
                    <a:pt x="1350" y="1247"/>
                  </a:lnTo>
                  <a:lnTo>
                    <a:pt x="1334" y="1255"/>
                  </a:lnTo>
                  <a:lnTo>
                    <a:pt x="1315" y="1258"/>
                  </a:lnTo>
                  <a:lnTo>
                    <a:pt x="858" y="1258"/>
                  </a:lnTo>
                  <a:lnTo>
                    <a:pt x="839" y="1255"/>
                  </a:lnTo>
                  <a:lnTo>
                    <a:pt x="822" y="1247"/>
                  </a:lnTo>
                  <a:lnTo>
                    <a:pt x="811" y="1235"/>
                  </a:lnTo>
                  <a:lnTo>
                    <a:pt x="804" y="1219"/>
                  </a:lnTo>
                  <a:lnTo>
                    <a:pt x="801" y="1201"/>
                  </a:lnTo>
                  <a:lnTo>
                    <a:pt x="801" y="915"/>
                  </a:lnTo>
                  <a:lnTo>
                    <a:pt x="729" y="905"/>
                  </a:lnTo>
                  <a:lnTo>
                    <a:pt x="658" y="892"/>
                  </a:lnTo>
                  <a:lnTo>
                    <a:pt x="590" y="871"/>
                  </a:lnTo>
                  <a:lnTo>
                    <a:pt x="524" y="846"/>
                  </a:lnTo>
                  <a:lnTo>
                    <a:pt x="461" y="816"/>
                  </a:lnTo>
                  <a:lnTo>
                    <a:pt x="399" y="782"/>
                  </a:lnTo>
                  <a:lnTo>
                    <a:pt x="342" y="742"/>
                  </a:lnTo>
                  <a:lnTo>
                    <a:pt x="288" y="698"/>
                  </a:lnTo>
                  <a:lnTo>
                    <a:pt x="238" y="651"/>
                  </a:lnTo>
                  <a:lnTo>
                    <a:pt x="192" y="599"/>
                  </a:lnTo>
                  <a:lnTo>
                    <a:pt x="151" y="543"/>
                  </a:lnTo>
                  <a:lnTo>
                    <a:pt x="115" y="485"/>
                  </a:lnTo>
                  <a:close/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1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8" y="124"/>
                  </a:lnTo>
                  <a:lnTo>
                    <a:pt x="126" y="191"/>
                  </a:lnTo>
                  <a:lnTo>
                    <a:pt x="140" y="254"/>
                  </a:lnTo>
                  <a:lnTo>
                    <a:pt x="161" y="317"/>
                  </a:lnTo>
                  <a:lnTo>
                    <a:pt x="186" y="376"/>
                  </a:lnTo>
                  <a:lnTo>
                    <a:pt x="215" y="432"/>
                  </a:lnTo>
                  <a:lnTo>
                    <a:pt x="250" y="486"/>
                  </a:lnTo>
                  <a:lnTo>
                    <a:pt x="289" y="536"/>
                  </a:lnTo>
                  <a:lnTo>
                    <a:pt x="332" y="583"/>
                  </a:lnTo>
                  <a:lnTo>
                    <a:pt x="379" y="626"/>
                  </a:lnTo>
                  <a:lnTo>
                    <a:pt x="428" y="664"/>
                  </a:lnTo>
                  <a:lnTo>
                    <a:pt x="482" y="698"/>
                  </a:lnTo>
                  <a:lnTo>
                    <a:pt x="539" y="729"/>
                  </a:lnTo>
                  <a:lnTo>
                    <a:pt x="598" y="754"/>
                  </a:lnTo>
                  <a:lnTo>
                    <a:pt x="660" y="773"/>
                  </a:lnTo>
                  <a:lnTo>
                    <a:pt x="724" y="788"/>
                  </a:lnTo>
                  <a:lnTo>
                    <a:pt x="790" y="797"/>
                  </a:lnTo>
                  <a:lnTo>
                    <a:pt x="858" y="800"/>
                  </a:lnTo>
                  <a:lnTo>
                    <a:pt x="876" y="802"/>
                  </a:lnTo>
                  <a:lnTo>
                    <a:pt x="893" y="811"/>
                  </a:lnTo>
                  <a:lnTo>
                    <a:pt x="904" y="822"/>
                  </a:lnTo>
                  <a:lnTo>
                    <a:pt x="912" y="838"/>
                  </a:lnTo>
                  <a:lnTo>
                    <a:pt x="915" y="857"/>
                  </a:lnTo>
                  <a:lnTo>
                    <a:pt x="915" y="1143"/>
                  </a:lnTo>
                  <a:lnTo>
                    <a:pt x="1258" y="1143"/>
                  </a:lnTo>
                  <a:lnTo>
                    <a:pt x="1258" y="857"/>
                  </a:lnTo>
                  <a:lnTo>
                    <a:pt x="1261" y="838"/>
                  </a:lnTo>
                  <a:lnTo>
                    <a:pt x="1268" y="822"/>
                  </a:lnTo>
                  <a:lnTo>
                    <a:pt x="1280" y="811"/>
                  </a:lnTo>
                  <a:lnTo>
                    <a:pt x="1296" y="802"/>
                  </a:lnTo>
                  <a:lnTo>
                    <a:pt x="1315" y="800"/>
                  </a:lnTo>
                  <a:lnTo>
                    <a:pt x="2001" y="800"/>
                  </a:lnTo>
                  <a:lnTo>
                    <a:pt x="2020" y="802"/>
                  </a:lnTo>
                  <a:lnTo>
                    <a:pt x="2036" y="811"/>
                  </a:lnTo>
                  <a:lnTo>
                    <a:pt x="2048" y="822"/>
                  </a:lnTo>
                  <a:lnTo>
                    <a:pt x="2055" y="838"/>
                  </a:lnTo>
                  <a:lnTo>
                    <a:pt x="2058" y="857"/>
                  </a:lnTo>
                  <a:lnTo>
                    <a:pt x="2058" y="1143"/>
                  </a:lnTo>
                  <a:lnTo>
                    <a:pt x="2401" y="1143"/>
                  </a:lnTo>
                  <a:lnTo>
                    <a:pt x="2401" y="857"/>
                  </a:lnTo>
                  <a:lnTo>
                    <a:pt x="2404" y="838"/>
                  </a:lnTo>
                  <a:lnTo>
                    <a:pt x="2412" y="822"/>
                  </a:lnTo>
                  <a:lnTo>
                    <a:pt x="2423" y="811"/>
                  </a:lnTo>
                  <a:lnTo>
                    <a:pt x="2440" y="802"/>
                  </a:lnTo>
                  <a:lnTo>
                    <a:pt x="2458" y="800"/>
                  </a:lnTo>
                  <a:lnTo>
                    <a:pt x="2526" y="797"/>
                  </a:lnTo>
                  <a:lnTo>
                    <a:pt x="2592" y="788"/>
                  </a:lnTo>
                  <a:lnTo>
                    <a:pt x="2656" y="773"/>
                  </a:lnTo>
                  <a:lnTo>
                    <a:pt x="2718" y="754"/>
                  </a:lnTo>
                  <a:lnTo>
                    <a:pt x="2777" y="729"/>
                  </a:lnTo>
                  <a:lnTo>
                    <a:pt x="2834" y="698"/>
                  </a:lnTo>
                  <a:lnTo>
                    <a:pt x="2888" y="664"/>
                  </a:lnTo>
                  <a:lnTo>
                    <a:pt x="2937" y="626"/>
                  </a:lnTo>
                  <a:lnTo>
                    <a:pt x="2984" y="583"/>
                  </a:lnTo>
                  <a:lnTo>
                    <a:pt x="3027" y="536"/>
                  </a:lnTo>
                  <a:lnTo>
                    <a:pt x="3066" y="486"/>
                  </a:lnTo>
                  <a:lnTo>
                    <a:pt x="3101" y="432"/>
                  </a:lnTo>
                  <a:lnTo>
                    <a:pt x="3130" y="376"/>
                  </a:lnTo>
                  <a:lnTo>
                    <a:pt x="3155" y="317"/>
                  </a:lnTo>
                  <a:lnTo>
                    <a:pt x="3176" y="254"/>
                  </a:lnTo>
                  <a:lnTo>
                    <a:pt x="3190" y="191"/>
                  </a:lnTo>
                  <a:lnTo>
                    <a:pt x="3198" y="124"/>
                  </a:lnTo>
                  <a:lnTo>
                    <a:pt x="3202" y="57"/>
                  </a:lnTo>
                  <a:lnTo>
                    <a:pt x="3205" y="37"/>
                  </a:lnTo>
                  <a:lnTo>
                    <a:pt x="3212" y="21"/>
                  </a:lnTo>
                  <a:lnTo>
                    <a:pt x="3223" y="10"/>
                  </a:lnTo>
                  <a:lnTo>
                    <a:pt x="3240" y="2"/>
                  </a:lnTo>
                  <a:lnTo>
                    <a:pt x="3259" y="0"/>
                  </a:lnTo>
                  <a:lnTo>
                    <a:pt x="3277" y="2"/>
                  </a:lnTo>
                  <a:lnTo>
                    <a:pt x="3294" y="10"/>
                  </a:lnTo>
                  <a:lnTo>
                    <a:pt x="3305" y="21"/>
                  </a:lnTo>
                  <a:lnTo>
                    <a:pt x="3313" y="37"/>
                  </a:lnTo>
                  <a:lnTo>
                    <a:pt x="3316" y="57"/>
                  </a:lnTo>
                  <a:lnTo>
                    <a:pt x="3316" y="1429"/>
                  </a:lnTo>
                  <a:lnTo>
                    <a:pt x="3313" y="1479"/>
                  </a:lnTo>
                  <a:lnTo>
                    <a:pt x="3303" y="1528"/>
                  </a:lnTo>
                  <a:lnTo>
                    <a:pt x="3289" y="1575"/>
                  </a:lnTo>
                  <a:lnTo>
                    <a:pt x="3269" y="1619"/>
                  </a:lnTo>
                  <a:lnTo>
                    <a:pt x="3245" y="1658"/>
                  </a:lnTo>
                  <a:lnTo>
                    <a:pt x="3215" y="1696"/>
                  </a:lnTo>
                  <a:lnTo>
                    <a:pt x="3182" y="1729"/>
                  </a:lnTo>
                  <a:lnTo>
                    <a:pt x="3145" y="1758"/>
                  </a:lnTo>
                  <a:lnTo>
                    <a:pt x="3105" y="1783"/>
                  </a:lnTo>
                  <a:lnTo>
                    <a:pt x="3061" y="1803"/>
                  </a:lnTo>
                  <a:lnTo>
                    <a:pt x="3014" y="1817"/>
                  </a:lnTo>
                  <a:lnTo>
                    <a:pt x="2967" y="1827"/>
                  </a:lnTo>
                  <a:lnTo>
                    <a:pt x="2916" y="1830"/>
                  </a:lnTo>
                  <a:lnTo>
                    <a:pt x="400" y="1830"/>
                  </a:lnTo>
                  <a:lnTo>
                    <a:pt x="349" y="1827"/>
                  </a:lnTo>
                  <a:lnTo>
                    <a:pt x="302" y="1817"/>
                  </a:lnTo>
                  <a:lnTo>
                    <a:pt x="255" y="1803"/>
                  </a:lnTo>
                  <a:lnTo>
                    <a:pt x="211" y="1783"/>
                  </a:lnTo>
                  <a:lnTo>
                    <a:pt x="171" y="1758"/>
                  </a:lnTo>
                  <a:lnTo>
                    <a:pt x="134" y="1729"/>
                  </a:lnTo>
                  <a:lnTo>
                    <a:pt x="101" y="1696"/>
                  </a:lnTo>
                  <a:lnTo>
                    <a:pt x="71" y="1658"/>
                  </a:lnTo>
                  <a:lnTo>
                    <a:pt x="47" y="1619"/>
                  </a:lnTo>
                  <a:lnTo>
                    <a:pt x="27" y="1575"/>
                  </a:lnTo>
                  <a:lnTo>
                    <a:pt x="13" y="1528"/>
                  </a:lnTo>
                  <a:lnTo>
                    <a:pt x="3" y="1479"/>
                  </a:lnTo>
                  <a:lnTo>
                    <a:pt x="0" y="1429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2" name="Freeform 259"/>
            <p:cNvSpPr>
              <a:spLocks/>
            </p:cNvSpPr>
            <p:nvPr/>
          </p:nvSpPr>
          <p:spPr bwMode="auto">
            <a:xfrm>
              <a:off x="2852738" y="3752850"/>
              <a:ext cx="17463" cy="53975"/>
            </a:xfrm>
            <a:custGeom>
              <a:avLst/>
              <a:gdLst>
                <a:gd name="T0" fmla="*/ 57 w 114"/>
                <a:gd name="T1" fmla="*/ 0 h 343"/>
                <a:gd name="T2" fmla="*/ 75 w 114"/>
                <a:gd name="T3" fmla="*/ 2 h 343"/>
                <a:gd name="T4" fmla="*/ 92 w 114"/>
                <a:gd name="T5" fmla="*/ 10 h 343"/>
                <a:gd name="T6" fmla="*/ 103 w 114"/>
                <a:gd name="T7" fmla="*/ 22 h 343"/>
                <a:gd name="T8" fmla="*/ 111 w 114"/>
                <a:gd name="T9" fmla="*/ 37 h 343"/>
                <a:gd name="T10" fmla="*/ 114 w 114"/>
                <a:gd name="T11" fmla="*/ 57 h 343"/>
                <a:gd name="T12" fmla="*/ 114 w 114"/>
                <a:gd name="T13" fmla="*/ 286 h 343"/>
                <a:gd name="T14" fmla="*/ 111 w 114"/>
                <a:gd name="T15" fmla="*/ 305 h 343"/>
                <a:gd name="T16" fmla="*/ 103 w 114"/>
                <a:gd name="T17" fmla="*/ 320 h 343"/>
                <a:gd name="T18" fmla="*/ 92 w 114"/>
                <a:gd name="T19" fmla="*/ 333 h 343"/>
                <a:gd name="T20" fmla="*/ 75 w 114"/>
                <a:gd name="T21" fmla="*/ 340 h 343"/>
                <a:gd name="T22" fmla="*/ 57 w 114"/>
                <a:gd name="T23" fmla="*/ 343 h 343"/>
                <a:gd name="T24" fmla="*/ 38 w 114"/>
                <a:gd name="T25" fmla="*/ 340 h 343"/>
                <a:gd name="T26" fmla="*/ 21 w 114"/>
                <a:gd name="T27" fmla="*/ 333 h 343"/>
                <a:gd name="T28" fmla="*/ 10 w 114"/>
                <a:gd name="T29" fmla="*/ 320 h 343"/>
                <a:gd name="T30" fmla="*/ 3 w 114"/>
                <a:gd name="T31" fmla="*/ 305 h 343"/>
                <a:gd name="T32" fmla="*/ 0 w 114"/>
                <a:gd name="T33" fmla="*/ 286 h 343"/>
                <a:gd name="T34" fmla="*/ 0 w 114"/>
                <a:gd name="T35" fmla="*/ 57 h 343"/>
                <a:gd name="T36" fmla="*/ 3 w 114"/>
                <a:gd name="T37" fmla="*/ 37 h 343"/>
                <a:gd name="T38" fmla="*/ 10 w 114"/>
                <a:gd name="T39" fmla="*/ 22 h 343"/>
                <a:gd name="T40" fmla="*/ 21 w 114"/>
                <a:gd name="T41" fmla="*/ 10 h 343"/>
                <a:gd name="T42" fmla="*/ 38 w 114"/>
                <a:gd name="T43" fmla="*/ 2 h 343"/>
                <a:gd name="T44" fmla="*/ 57 w 114"/>
                <a:gd name="T4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343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3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286"/>
                  </a:lnTo>
                  <a:lnTo>
                    <a:pt x="111" y="305"/>
                  </a:lnTo>
                  <a:lnTo>
                    <a:pt x="103" y="320"/>
                  </a:lnTo>
                  <a:lnTo>
                    <a:pt x="92" y="333"/>
                  </a:lnTo>
                  <a:lnTo>
                    <a:pt x="75" y="340"/>
                  </a:lnTo>
                  <a:lnTo>
                    <a:pt x="57" y="343"/>
                  </a:lnTo>
                  <a:lnTo>
                    <a:pt x="38" y="340"/>
                  </a:lnTo>
                  <a:lnTo>
                    <a:pt x="21" y="333"/>
                  </a:lnTo>
                  <a:lnTo>
                    <a:pt x="10" y="320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3" name="Freeform 260"/>
            <p:cNvSpPr>
              <a:spLocks/>
            </p:cNvSpPr>
            <p:nvPr/>
          </p:nvSpPr>
          <p:spPr bwMode="auto">
            <a:xfrm>
              <a:off x="2671763" y="3752850"/>
              <a:ext cx="17463" cy="53975"/>
            </a:xfrm>
            <a:custGeom>
              <a:avLst/>
              <a:gdLst>
                <a:gd name="T0" fmla="*/ 57 w 115"/>
                <a:gd name="T1" fmla="*/ 0 h 343"/>
                <a:gd name="T2" fmla="*/ 76 w 115"/>
                <a:gd name="T3" fmla="*/ 2 h 343"/>
                <a:gd name="T4" fmla="*/ 93 w 115"/>
                <a:gd name="T5" fmla="*/ 10 h 343"/>
                <a:gd name="T6" fmla="*/ 104 w 115"/>
                <a:gd name="T7" fmla="*/ 22 h 343"/>
                <a:gd name="T8" fmla="*/ 111 w 115"/>
                <a:gd name="T9" fmla="*/ 37 h 343"/>
                <a:gd name="T10" fmla="*/ 115 w 115"/>
                <a:gd name="T11" fmla="*/ 57 h 343"/>
                <a:gd name="T12" fmla="*/ 115 w 115"/>
                <a:gd name="T13" fmla="*/ 286 h 343"/>
                <a:gd name="T14" fmla="*/ 111 w 115"/>
                <a:gd name="T15" fmla="*/ 305 h 343"/>
                <a:gd name="T16" fmla="*/ 104 w 115"/>
                <a:gd name="T17" fmla="*/ 320 h 343"/>
                <a:gd name="T18" fmla="*/ 93 w 115"/>
                <a:gd name="T19" fmla="*/ 333 h 343"/>
                <a:gd name="T20" fmla="*/ 76 w 115"/>
                <a:gd name="T21" fmla="*/ 340 h 343"/>
                <a:gd name="T22" fmla="*/ 57 w 115"/>
                <a:gd name="T23" fmla="*/ 343 h 343"/>
                <a:gd name="T24" fmla="*/ 39 w 115"/>
                <a:gd name="T25" fmla="*/ 340 h 343"/>
                <a:gd name="T26" fmla="*/ 22 w 115"/>
                <a:gd name="T27" fmla="*/ 333 h 343"/>
                <a:gd name="T28" fmla="*/ 11 w 115"/>
                <a:gd name="T29" fmla="*/ 320 h 343"/>
                <a:gd name="T30" fmla="*/ 3 w 115"/>
                <a:gd name="T31" fmla="*/ 305 h 343"/>
                <a:gd name="T32" fmla="*/ 0 w 115"/>
                <a:gd name="T33" fmla="*/ 286 h 343"/>
                <a:gd name="T34" fmla="*/ 0 w 115"/>
                <a:gd name="T35" fmla="*/ 57 h 343"/>
                <a:gd name="T36" fmla="*/ 3 w 115"/>
                <a:gd name="T37" fmla="*/ 37 h 343"/>
                <a:gd name="T38" fmla="*/ 11 w 115"/>
                <a:gd name="T39" fmla="*/ 22 h 343"/>
                <a:gd name="T40" fmla="*/ 22 w 115"/>
                <a:gd name="T41" fmla="*/ 10 h 343"/>
                <a:gd name="T42" fmla="*/ 39 w 115"/>
                <a:gd name="T43" fmla="*/ 2 h 343"/>
                <a:gd name="T44" fmla="*/ 57 w 115"/>
                <a:gd name="T4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343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5" y="286"/>
                  </a:lnTo>
                  <a:lnTo>
                    <a:pt x="111" y="305"/>
                  </a:lnTo>
                  <a:lnTo>
                    <a:pt x="104" y="320"/>
                  </a:lnTo>
                  <a:lnTo>
                    <a:pt x="93" y="333"/>
                  </a:lnTo>
                  <a:lnTo>
                    <a:pt x="76" y="340"/>
                  </a:lnTo>
                  <a:lnTo>
                    <a:pt x="57" y="343"/>
                  </a:lnTo>
                  <a:lnTo>
                    <a:pt x="39" y="340"/>
                  </a:lnTo>
                  <a:lnTo>
                    <a:pt x="22" y="333"/>
                  </a:lnTo>
                  <a:lnTo>
                    <a:pt x="11" y="320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4" name="Freeform 261"/>
            <p:cNvSpPr>
              <a:spLocks/>
            </p:cNvSpPr>
            <p:nvPr/>
          </p:nvSpPr>
          <p:spPr bwMode="auto">
            <a:xfrm>
              <a:off x="2962275" y="3748088"/>
              <a:ext cx="17463" cy="185738"/>
            </a:xfrm>
            <a:custGeom>
              <a:avLst/>
              <a:gdLst>
                <a:gd name="T0" fmla="*/ 57 w 114"/>
                <a:gd name="T1" fmla="*/ 0 h 1173"/>
                <a:gd name="T2" fmla="*/ 75 w 114"/>
                <a:gd name="T3" fmla="*/ 3 h 1173"/>
                <a:gd name="T4" fmla="*/ 92 w 114"/>
                <a:gd name="T5" fmla="*/ 10 h 1173"/>
                <a:gd name="T6" fmla="*/ 103 w 114"/>
                <a:gd name="T7" fmla="*/ 23 h 1173"/>
                <a:gd name="T8" fmla="*/ 111 w 114"/>
                <a:gd name="T9" fmla="*/ 38 h 1173"/>
                <a:gd name="T10" fmla="*/ 114 w 114"/>
                <a:gd name="T11" fmla="*/ 57 h 1173"/>
                <a:gd name="T12" fmla="*/ 114 w 114"/>
                <a:gd name="T13" fmla="*/ 1116 h 1173"/>
                <a:gd name="T14" fmla="*/ 111 w 114"/>
                <a:gd name="T15" fmla="*/ 1134 h 1173"/>
                <a:gd name="T16" fmla="*/ 103 w 114"/>
                <a:gd name="T17" fmla="*/ 1150 h 1173"/>
                <a:gd name="T18" fmla="*/ 92 w 114"/>
                <a:gd name="T19" fmla="*/ 1162 h 1173"/>
                <a:gd name="T20" fmla="*/ 75 w 114"/>
                <a:gd name="T21" fmla="*/ 1170 h 1173"/>
                <a:gd name="T22" fmla="*/ 57 w 114"/>
                <a:gd name="T23" fmla="*/ 1173 h 1173"/>
                <a:gd name="T24" fmla="*/ 38 w 114"/>
                <a:gd name="T25" fmla="*/ 1170 h 1173"/>
                <a:gd name="T26" fmla="*/ 21 w 114"/>
                <a:gd name="T27" fmla="*/ 1162 h 1173"/>
                <a:gd name="T28" fmla="*/ 10 w 114"/>
                <a:gd name="T29" fmla="*/ 1150 h 1173"/>
                <a:gd name="T30" fmla="*/ 3 w 114"/>
                <a:gd name="T31" fmla="*/ 1134 h 1173"/>
                <a:gd name="T32" fmla="*/ 0 w 114"/>
                <a:gd name="T33" fmla="*/ 1116 h 1173"/>
                <a:gd name="T34" fmla="*/ 0 w 114"/>
                <a:gd name="T35" fmla="*/ 57 h 1173"/>
                <a:gd name="T36" fmla="*/ 3 w 114"/>
                <a:gd name="T37" fmla="*/ 38 h 1173"/>
                <a:gd name="T38" fmla="*/ 10 w 114"/>
                <a:gd name="T39" fmla="*/ 23 h 1173"/>
                <a:gd name="T40" fmla="*/ 21 w 114"/>
                <a:gd name="T41" fmla="*/ 10 h 1173"/>
                <a:gd name="T42" fmla="*/ 38 w 114"/>
                <a:gd name="T43" fmla="*/ 3 h 1173"/>
                <a:gd name="T44" fmla="*/ 57 w 114"/>
                <a:gd name="T45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173">
                  <a:moveTo>
                    <a:pt x="57" y="0"/>
                  </a:moveTo>
                  <a:lnTo>
                    <a:pt x="75" y="3"/>
                  </a:lnTo>
                  <a:lnTo>
                    <a:pt x="92" y="10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116"/>
                  </a:lnTo>
                  <a:lnTo>
                    <a:pt x="111" y="1134"/>
                  </a:lnTo>
                  <a:lnTo>
                    <a:pt x="103" y="1150"/>
                  </a:lnTo>
                  <a:lnTo>
                    <a:pt x="92" y="1162"/>
                  </a:lnTo>
                  <a:lnTo>
                    <a:pt x="75" y="1170"/>
                  </a:lnTo>
                  <a:lnTo>
                    <a:pt x="57" y="1173"/>
                  </a:lnTo>
                  <a:lnTo>
                    <a:pt x="38" y="1170"/>
                  </a:lnTo>
                  <a:lnTo>
                    <a:pt x="21" y="1162"/>
                  </a:lnTo>
                  <a:lnTo>
                    <a:pt x="10" y="1150"/>
                  </a:lnTo>
                  <a:lnTo>
                    <a:pt x="3" y="1134"/>
                  </a:lnTo>
                  <a:lnTo>
                    <a:pt x="0" y="111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1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8" name="Freeform 262"/>
            <p:cNvSpPr>
              <a:spLocks/>
            </p:cNvSpPr>
            <p:nvPr/>
          </p:nvSpPr>
          <p:spPr bwMode="auto">
            <a:xfrm>
              <a:off x="2562225" y="3748088"/>
              <a:ext cx="17463" cy="185738"/>
            </a:xfrm>
            <a:custGeom>
              <a:avLst/>
              <a:gdLst>
                <a:gd name="T0" fmla="*/ 57 w 115"/>
                <a:gd name="T1" fmla="*/ 0 h 1173"/>
                <a:gd name="T2" fmla="*/ 76 w 115"/>
                <a:gd name="T3" fmla="*/ 3 h 1173"/>
                <a:gd name="T4" fmla="*/ 93 w 115"/>
                <a:gd name="T5" fmla="*/ 10 h 1173"/>
                <a:gd name="T6" fmla="*/ 104 w 115"/>
                <a:gd name="T7" fmla="*/ 23 h 1173"/>
                <a:gd name="T8" fmla="*/ 111 w 115"/>
                <a:gd name="T9" fmla="*/ 38 h 1173"/>
                <a:gd name="T10" fmla="*/ 115 w 115"/>
                <a:gd name="T11" fmla="*/ 57 h 1173"/>
                <a:gd name="T12" fmla="*/ 115 w 115"/>
                <a:gd name="T13" fmla="*/ 1116 h 1173"/>
                <a:gd name="T14" fmla="*/ 111 w 115"/>
                <a:gd name="T15" fmla="*/ 1134 h 1173"/>
                <a:gd name="T16" fmla="*/ 104 w 115"/>
                <a:gd name="T17" fmla="*/ 1150 h 1173"/>
                <a:gd name="T18" fmla="*/ 93 w 115"/>
                <a:gd name="T19" fmla="*/ 1162 h 1173"/>
                <a:gd name="T20" fmla="*/ 76 w 115"/>
                <a:gd name="T21" fmla="*/ 1170 h 1173"/>
                <a:gd name="T22" fmla="*/ 57 w 115"/>
                <a:gd name="T23" fmla="*/ 1173 h 1173"/>
                <a:gd name="T24" fmla="*/ 39 w 115"/>
                <a:gd name="T25" fmla="*/ 1170 h 1173"/>
                <a:gd name="T26" fmla="*/ 22 w 115"/>
                <a:gd name="T27" fmla="*/ 1162 h 1173"/>
                <a:gd name="T28" fmla="*/ 11 w 115"/>
                <a:gd name="T29" fmla="*/ 1150 h 1173"/>
                <a:gd name="T30" fmla="*/ 3 w 115"/>
                <a:gd name="T31" fmla="*/ 1134 h 1173"/>
                <a:gd name="T32" fmla="*/ 0 w 115"/>
                <a:gd name="T33" fmla="*/ 1116 h 1173"/>
                <a:gd name="T34" fmla="*/ 0 w 115"/>
                <a:gd name="T35" fmla="*/ 57 h 1173"/>
                <a:gd name="T36" fmla="*/ 3 w 115"/>
                <a:gd name="T37" fmla="*/ 38 h 1173"/>
                <a:gd name="T38" fmla="*/ 11 w 115"/>
                <a:gd name="T39" fmla="*/ 23 h 1173"/>
                <a:gd name="T40" fmla="*/ 22 w 115"/>
                <a:gd name="T41" fmla="*/ 10 h 1173"/>
                <a:gd name="T42" fmla="*/ 39 w 115"/>
                <a:gd name="T43" fmla="*/ 3 h 1173"/>
                <a:gd name="T44" fmla="*/ 57 w 115"/>
                <a:gd name="T45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173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5" y="57"/>
                  </a:lnTo>
                  <a:lnTo>
                    <a:pt x="115" y="1116"/>
                  </a:lnTo>
                  <a:lnTo>
                    <a:pt x="111" y="1134"/>
                  </a:lnTo>
                  <a:lnTo>
                    <a:pt x="104" y="1150"/>
                  </a:lnTo>
                  <a:lnTo>
                    <a:pt x="93" y="1162"/>
                  </a:lnTo>
                  <a:lnTo>
                    <a:pt x="76" y="1170"/>
                  </a:lnTo>
                  <a:lnTo>
                    <a:pt x="57" y="1173"/>
                  </a:lnTo>
                  <a:lnTo>
                    <a:pt x="39" y="1170"/>
                  </a:lnTo>
                  <a:lnTo>
                    <a:pt x="22" y="1162"/>
                  </a:lnTo>
                  <a:lnTo>
                    <a:pt x="11" y="1150"/>
                  </a:lnTo>
                  <a:lnTo>
                    <a:pt x="3" y="1134"/>
                  </a:lnTo>
                  <a:lnTo>
                    <a:pt x="0" y="111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83" name="Group 2082"/>
          <p:cNvGrpSpPr/>
          <p:nvPr/>
        </p:nvGrpSpPr>
        <p:grpSpPr>
          <a:xfrm>
            <a:off x="1609394" y="3529013"/>
            <a:ext cx="544513" cy="419100"/>
            <a:chOff x="1577975" y="3529013"/>
            <a:chExt cx="544513" cy="419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69" name="Freeform 267"/>
            <p:cNvSpPr>
              <a:spLocks noEditPoints="1"/>
            </p:cNvSpPr>
            <p:nvPr/>
          </p:nvSpPr>
          <p:spPr bwMode="auto">
            <a:xfrm>
              <a:off x="1577975" y="3529013"/>
              <a:ext cx="544513" cy="419100"/>
            </a:xfrm>
            <a:custGeom>
              <a:avLst/>
              <a:gdLst>
                <a:gd name="T0" fmla="*/ 114 w 3430"/>
                <a:gd name="T1" fmla="*/ 115 h 2637"/>
                <a:gd name="T2" fmla="*/ 114 w 3430"/>
                <a:gd name="T3" fmla="*/ 2522 h 2637"/>
                <a:gd name="T4" fmla="*/ 3316 w 3430"/>
                <a:gd name="T5" fmla="*/ 2522 h 2637"/>
                <a:gd name="T6" fmla="*/ 3316 w 3430"/>
                <a:gd name="T7" fmla="*/ 115 h 2637"/>
                <a:gd name="T8" fmla="*/ 114 w 3430"/>
                <a:gd name="T9" fmla="*/ 115 h 2637"/>
                <a:gd name="T10" fmla="*/ 0 w 3430"/>
                <a:gd name="T11" fmla="*/ 0 h 2637"/>
                <a:gd name="T12" fmla="*/ 3430 w 3430"/>
                <a:gd name="T13" fmla="*/ 0 h 2637"/>
                <a:gd name="T14" fmla="*/ 3430 w 3430"/>
                <a:gd name="T15" fmla="*/ 2637 h 2637"/>
                <a:gd name="T16" fmla="*/ 0 w 3430"/>
                <a:gd name="T17" fmla="*/ 2637 h 2637"/>
                <a:gd name="T18" fmla="*/ 0 w 3430"/>
                <a:gd name="T19" fmla="*/ 0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0" h="2637">
                  <a:moveTo>
                    <a:pt x="114" y="115"/>
                  </a:moveTo>
                  <a:lnTo>
                    <a:pt x="114" y="2522"/>
                  </a:lnTo>
                  <a:lnTo>
                    <a:pt x="3316" y="2522"/>
                  </a:lnTo>
                  <a:lnTo>
                    <a:pt x="3316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3430" y="0"/>
                  </a:lnTo>
                  <a:lnTo>
                    <a:pt x="3430" y="2637"/>
                  </a:lnTo>
                  <a:lnTo>
                    <a:pt x="0" y="26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0" name="Freeform 268"/>
            <p:cNvSpPr>
              <a:spLocks noEditPoints="1"/>
            </p:cNvSpPr>
            <p:nvPr/>
          </p:nvSpPr>
          <p:spPr bwMode="auto">
            <a:xfrm>
              <a:off x="1822450" y="3584576"/>
              <a:ext cx="55563" cy="53975"/>
            </a:xfrm>
            <a:custGeom>
              <a:avLst/>
              <a:gdLst>
                <a:gd name="T0" fmla="*/ 114 w 343"/>
                <a:gd name="T1" fmla="*/ 115 h 344"/>
                <a:gd name="T2" fmla="*/ 114 w 343"/>
                <a:gd name="T3" fmla="*/ 229 h 344"/>
                <a:gd name="T4" fmla="*/ 228 w 343"/>
                <a:gd name="T5" fmla="*/ 229 h 344"/>
                <a:gd name="T6" fmla="*/ 228 w 343"/>
                <a:gd name="T7" fmla="*/ 115 h 344"/>
                <a:gd name="T8" fmla="*/ 114 w 343"/>
                <a:gd name="T9" fmla="*/ 115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4" y="115"/>
                  </a:moveTo>
                  <a:lnTo>
                    <a:pt x="114" y="229"/>
                  </a:lnTo>
                  <a:lnTo>
                    <a:pt x="228" y="229"/>
                  </a:lnTo>
                  <a:lnTo>
                    <a:pt x="228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1" name="Freeform 269"/>
            <p:cNvSpPr>
              <a:spLocks noEditPoints="1"/>
            </p:cNvSpPr>
            <p:nvPr/>
          </p:nvSpPr>
          <p:spPr bwMode="auto">
            <a:xfrm>
              <a:off x="2012950" y="3711576"/>
              <a:ext cx="55563" cy="53975"/>
            </a:xfrm>
            <a:custGeom>
              <a:avLst/>
              <a:gdLst>
                <a:gd name="T0" fmla="*/ 114 w 343"/>
                <a:gd name="T1" fmla="*/ 114 h 344"/>
                <a:gd name="T2" fmla="*/ 114 w 343"/>
                <a:gd name="T3" fmla="*/ 229 h 344"/>
                <a:gd name="T4" fmla="*/ 229 w 343"/>
                <a:gd name="T5" fmla="*/ 229 h 344"/>
                <a:gd name="T6" fmla="*/ 229 w 343"/>
                <a:gd name="T7" fmla="*/ 114 h 344"/>
                <a:gd name="T8" fmla="*/ 114 w 343"/>
                <a:gd name="T9" fmla="*/ 114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4" y="114"/>
                  </a:moveTo>
                  <a:lnTo>
                    <a:pt x="114" y="229"/>
                  </a:lnTo>
                  <a:lnTo>
                    <a:pt x="229" y="229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2" name="Freeform 270"/>
            <p:cNvSpPr>
              <a:spLocks noEditPoints="1"/>
            </p:cNvSpPr>
            <p:nvPr/>
          </p:nvSpPr>
          <p:spPr bwMode="auto">
            <a:xfrm>
              <a:off x="1631950" y="3711576"/>
              <a:ext cx="55563" cy="53975"/>
            </a:xfrm>
            <a:custGeom>
              <a:avLst/>
              <a:gdLst>
                <a:gd name="T0" fmla="*/ 114 w 343"/>
                <a:gd name="T1" fmla="*/ 114 h 344"/>
                <a:gd name="T2" fmla="*/ 114 w 343"/>
                <a:gd name="T3" fmla="*/ 229 h 344"/>
                <a:gd name="T4" fmla="*/ 229 w 343"/>
                <a:gd name="T5" fmla="*/ 229 h 344"/>
                <a:gd name="T6" fmla="*/ 229 w 343"/>
                <a:gd name="T7" fmla="*/ 114 h 344"/>
                <a:gd name="T8" fmla="*/ 114 w 343"/>
                <a:gd name="T9" fmla="*/ 114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4" y="114"/>
                  </a:moveTo>
                  <a:lnTo>
                    <a:pt x="114" y="229"/>
                  </a:lnTo>
                  <a:lnTo>
                    <a:pt x="229" y="229"/>
                  </a:lnTo>
                  <a:lnTo>
                    <a:pt x="229" y="114"/>
                  </a:lnTo>
                  <a:lnTo>
                    <a:pt x="114" y="114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5" name="Freeform 271"/>
            <p:cNvSpPr>
              <a:spLocks noEditPoints="1"/>
            </p:cNvSpPr>
            <p:nvPr/>
          </p:nvSpPr>
          <p:spPr bwMode="auto">
            <a:xfrm>
              <a:off x="1822450" y="3711576"/>
              <a:ext cx="55563" cy="53975"/>
            </a:xfrm>
            <a:custGeom>
              <a:avLst/>
              <a:gdLst>
                <a:gd name="T0" fmla="*/ 114 w 343"/>
                <a:gd name="T1" fmla="*/ 114 h 344"/>
                <a:gd name="T2" fmla="*/ 114 w 343"/>
                <a:gd name="T3" fmla="*/ 229 h 344"/>
                <a:gd name="T4" fmla="*/ 228 w 343"/>
                <a:gd name="T5" fmla="*/ 229 h 344"/>
                <a:gd name="T6" fmla="*/ 228 w 343"/>
                <a:gd name="T7" fmla="*/ 114 h 344"/>
                <a:gd name="T8" fmla="*/ 114 w 343"/>
                <a:gd name="T9" fmla="*/ 114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4" y="114"/>
                  </a:moveTo>
                  <a:lnTo>
                    <a:pt x="114" y="229"/>
                  </a:lnTo>
                  <a:lnTo>
                    <a:pt x="228" y="229"/>
                  </a:lnTo>
                  <a:lnTo>
                    <a:pt x="228" y="114"/>
                  </a:lnTo>
                  <a:lnTo>
                    <a:pt x="114" y="114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6" name="Freeform 272"/>
            <p:cNvSpPr>
              <a:spLocks noEditPoints="1"/>
            </p:cNvSpPr>
            <p:nvPr/>
          </p:nvSpPr>
          <p:spPr bwMode="auto">
            <a:xfrm>
              <a:off x="1722438" y="3648076"/>
              <a:ext cx="55563" cy="53975"/>
            </a:xfrm>
            <a:custGeom>
              <a:avLst/>
              <a:gdLst>
                <a:gd name="T0" fmla="*/ 114 w 343"/>
                <a:gd name="T1" fmla="*/ 115 h 344"/>
                <a:gd name="T2" fmla="*/ 114 w 343"/>
                <a:gd name="T3" fmla="*/ 230 h 344"/>
                <a:gd name="T4" fmla="*/ 228 w 343"/>
                <a:gd name="T5" fmla="*/ 230 h 344"/>
                <a:gd name="T6" fmla="*/ 228 w 343"/>
                <a:gd name="T7" fmla="*/ 115 h 344"/>
                <a:gd name="T8" fmla="*/ 114 w 343"/>
                <a:gd name="T9" fmla="*/ 115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4" y="115"/>
                  </a:moveTo>
                  <a:lnTo>
                    <a:pt x="114" y="230"/>
                  </a:lnTo>
                  <a:lnTo>
                    <a:pt x="228" y="230"/>
                  </a:lnTo>
                  <a:lnTo>
                    <a:pt x="228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7" name="Freeform 273"/>
            <p:cNvSpPr>
              <a:spLocks noEditPoints="1"/>
            </p:cNvSpPr>
            <p:nvPr/>
          </p:nvSpPr>
          <p:spPr bwMode="auto">
            <a:xfrm>
              <a:off x="1722438" y="3784601"/>
              <a:ext cx="55563" cy="53975"/>
            </a:xfrm>
            <a:custGeom>
              <a:avLst/>
              <a:gdLst>
                <a:gd name="T0" fmla="*/ 114 w 343"/>
                <a:gd name="T1" fmla="*/ 115 h 344"/>
                <a:gd name="T2" fmla="*/ 114 w 343"/>
                <a:gd name="T3" fmla="*/ 229 h 344"/>
                <a:gd name="T4" fmla="*/ 228 w 343"/>
                <a:gd name="T5" fmla="*/ 229 h 344"/>
                <a:gd name="T6" fmla="*/ 228 w 343"/>
                <a:gd name="T7" fmla="*/ 115 h 344"/>
                <a:gd name="T8" fmla="*/ 114 w 343"/>
                <a:gd name="T9" fmla="*/ 115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4" y="115"/>
                  </a:moveTo>
                  <a:lnTo>
                    <a:pt x="114" y="229"/>
                  </a:lnTo>
                  <a:lnTo>
                    <a:pt x="228" y="229"/>
                  </a:lnTo>
                  <a:lnTo>
                    <a:pt x="228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" name="Freeform 274"/>
            <p:cNvSpPr>
              <a:spLocks noEditPoints="1"/>
            </p:cNvSpPr>
            <p:nvPr/>
          </p:nvSpPr>
          <p:spPr bwMode="auto">
            <a:xfrm>
              <a:off x="1922463" y="3648076"/>
              <a:ext cx="55563" cy="53975"/>
            </a:xfrm>
            <a:custGeom>
              <a:avLst/>
              <a:gdLst>
                <a:gd name="T0" fmla="*/ 115 w 343"/>
                <a:gd name="T1" fmla="*/ 115 h 344"/>
                <a:gd name="T2" fmla="*/ 115 w 343"/>
                <a:gd name="T3" fmla="*/ 230 h 344"/>
                <a:gd name="T4" fmla="*/ 229 w 343"/>
                <a:gd name="T5" fmla="*/ 230 h 344"/>
                <a:gd name="T6" fmla="*/ 229 w 343"/>
                <a:gd name="T7" fmla="*/ 115 h 344"/>
                <a:gd name="T8" fmla="*/ 115 w 343"/>
                <a:gd name="T9" fmla="*/ 115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5" y="115"/>
                  </a:moveTo>
                  <a:lnTo>
                    <a:pt x="115" y="230"/>
                  </a:lnTo>
                  <a:lnTo>
                    <a:pt x="229" y="230"/>
                  </a:lnTo>
                  <a:lnTo>
                    <a:pt x="229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2" name="Freeform 275"/>
            <p:cNvSpPr>
              <a:spLocks noEditPoints="1"/>
            </p:cNvSpPr>
            <p:nvPr/>
          </p:nvSpPr>
          <p:spPr bwMode="auto">
            <a:xfrm>
              <a:off x="1922463" y="3784601"/>
              <a:ext cx="55563" cy="53975"/>
            </a:xfrm>
            <a:custGeom>
              <a:avLst/>
              <a:gdLst>
                <a:gd name="T0" fmla="*/ 115 w 343"/>
                <a:gd name="T1" fmla="*/ 115 h 344"/>
                <a:gd name="T2" fmla="*/ 115 w 343"/>
                <a:gd name="T3" fmla="*/ 229 h 344"/>
                <a:gd name="T4" fmla="*/ 229 w 343"/>
                <a:gd name="T5" fmla="*/ 229 h 344"/>
                <a:gd name="T6" fmla="*/ 229 w 343"/>
                <a:gd name="T7" fmla="*/ 115 h 344"/>
                <a:gd name="T8" fmla="*/ 115 w 343"/>
                <a:gd name="T9" fmla="*/ 115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5" y="115"/>
                  </a:moveTo>
                  <a:lnTo>
                    <a:pt x="115" y="229"/>
                  </a:lnTo>
                  <a:lnTo>
                    <a:pt x="229" y="229"/>
                  </a:lnTo>
                  <a:lnTo>
                    <a:pt x="229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Freeform 276"/>
            <p:cNvSpPr>
              <a:spLocks noEditPoints="1"/>
            </p:cNvSpPr>
            <p:nvPr/>
          </p:nvSpPr>
          <p:spPr bwMode="auto">
            <a:xfrm>
              <a:off x="1822450" y="3838576"/>
              <a:ext cx="55563" cy="55563"/>
            </a:xfrm>
            <a:custGeom>
              <a:avLst/>
              <a:gdLst>
                <a:gd name="T0" fmla="*/ 114 w 343"/>
                <a:gd name="T1" fmla="*/ 115 h 344"/>
                <a:gd name="T2" fmla="*/ 114 w 343"/>
                <a:gd name="T3" fmla="*/ 229 h 344"/>
                <a:gd name="T4" fmla="*/ 228 w 343"/>
                <a:gd name="T5" fmla="*/ 229 h 344"/>
                <a:gd name="T6" fmla="*/ 228 w 343"/>
                <a:gd name="T7" fmla="*/ 115 h 344"/>
                <a:gd name="T8" fmla="*/ 114 w 343"/>
                <a:gd name="T9" fmla="*/ 115 h 344"/>
                <a:gd name="T10" fmla="*/ 0 w 343"/>
                <a:gd name="T11" fmla="*/ 0 h 344"/>
                <a:gd name="T12" fmla="*/ 343 w 343"/>
                <a:gd name="T13" fmla="*/ 0 h 344"/>
                <a:gd name="T14" fmla="*/ 343 w 343"/>
                <a:gd name="T15" fmla="*/ 344 h 344"/>
                <a:gd name="T16" fmla="*/ 0 w 343"/>
                <a:gd name="T17" fmla="*/ 344 h 344"/>
                <a:gd name="T18" fmla="*/ 0 w 343"/>
                <a:gd name="T1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4">
                  <a:moveTo>
                    <a:pt x="114" y="115"/>
                  </a:moveTo>
                  <a:lnTo>
                    <a:pt x="114" y="229"/>
                  </a:lnTo>
                  <a:lnTo>
                    <a:pt x="228" y="229"/>
                  </a:lnTo>
                  <a:lnTo>
                    <a:pt x="228" y="115"/>
                  </a:lnTo>
                  <a:lnTo>
                    <a:pt x="114" y="115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344"/>
                  </a:lnTo>
                  <a:lnTo>
                    <a:pt x="0" y="3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Freeform 277"/>
            <p:cNvSpPr>
              <a:spLocks/>
            </p:cNvSpPr>
            <p:nvPr/>
          </p:nvSpPr>
          <p:spPr bwMode="auto">
            <a:xfrm>
              <a:off x="1614488" y="3565526"/>
              <a:ext cx="44450" cy="46038"/>
            </a:xfrm>
            <a:custGeom>
              <a:avLst/>
              <a:gdLst>
                <a:gd name="T0" fmla="*/ 0 w 286"/>
                <a:gd name="T1" fmla="*/ 0 h 287"/>
                <a:gd name="T2" fmla="*/ 286 w 286"/>
                <a:gd name="T3" fmla="*/ 0 h 287"/>
                <a:gd name="T4" fmla="*/ 286 w 286"/>
                <a:gd name="T5" fmla="*/ 115 h 287"/>
                <a:gd name="T6" fmla="*/ 114 w 286"/>
                <a:gd name="T7" fmla="*/ 115 h 287"/>
                <a:gd name="T8" fmla="*/ 114 w 286"/>
                <a:gd name="T9" fmla="*/ 287 h 287"/>
                <a:gd name="T10" fmla="*/ 0 w 286"/>
                <a:gd name="T11" fmla="*/ 287 h 287"/>
                <a:gd name="T12" fmla="*/ 0 w 28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287">
                  <a:moveTo>
                    <a:pt x="0" y="0"/>
                  </a:moveTo>
                  <a:lnTo>
                    <a:pt x="286" y="0"/>
                  </a:lnTo>
                  <a:lnTo>
                    <a:pt x="286" y="115"/>
                  </a:lnTo>
                  <a:lnTo>
                    <a:pt x="114" y="115"/>
                  </a:lnTo>
                  <a:lnTo>
                    <a:pt x="114" y="287"/>
                  </a:lnTo>
                  <a:lnTo>
                    <a:pt x="0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278"/>
            <p:cNvSpPr>
              <a:spLocks/>
            </p:cNvSpPr>
            <p:nvPr/>
          </p:nvSpPr>
          <p:spPr bwMode="auto">
            <a:xfrm>
              <a:off x="1614488" y="3865563"/>
              <a:ext cx="44450" cy="46038"/>
            </a:xfrm>
            <a:custGeom>
              <a:avLst/>
              <a:gdLst>
                <a:gd name="T0" fmla="*/ 0 w 286"/>
                <a:gd name="T1" fmla="*/ 0 h 287"/>
                <a:gd name="T2" fmla="*/ 114 w 286"/>
                <a:gd name="T3" fmla="*/ 0 h 287"/>
                <a:gd name="T4" fmla="*/ 114 w 286"/>
                <a:gd name="T5" fmla="*/ 172 h 287"/>
                <a:gd name="T6" fmla="*/ 286 w 286"/>
                <a:gd name="T7" fmla="*/ 172 h 287"/>
                <a:gd name="T8" fmla="*/ 286 w 286"/>
                <a:gd name="T9" fmla="*/ 287 h 287"/>
                <a:gd name="T10" fmla="*/ 0 w 286"/>
                <a:gd name="T11" fmla="*/ 287 h 287"/>
                <a:gd name="T12" fmla="*/ 0 w 28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287">
                  <a:moveTo>
                    <a:pt x="0" y="0"/>
                  </a:moveTo>
                  <a:lnTo>
                    <a:pt x="114" y="0"/>
                  </a:lnTo>
                  <a:lnTo>
                    <a:pt x="114" y="172"/>
                  </a:lnTo>
                  <a:lnTo>
                    <a:pt x="286" y="172"/>
                  </a:lnTo>
                  <a:lnTo>
                    <a:pt x="286" y="287"/>
                  </a:lnTo>
                  <a:lnTo>
                    <a:pt x="0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279"/>
            <p:cNvSpPr>
              <a:spLocks/>
            </p:cNvSpPr>
            <p:nvPr/>
          </p:nvSpPr>
          <p:spPr bwMode="auto">
            <a:xfrm>
              <a:off x="2041525" y="3865563"/>
              <a:ext cx="44450" cy="46038"/>
            </a:xfrm>
            <a:custGeom>
              <a:avLst/>
              <a:gdLst>
                <a:gd name="T0" fmla="*/ 171 w 285"/>
                <a:gd name="T1" fmla="*/ 0 h 287"/>
                <a:gd name="T2" fmla="*/ 285 w 285"/>
                <a:gd name="T3" fmla="*/ 0 h 287"/>
                <a:gd name="T4" fmla="*/ 285 w 285"/>
                <a:gd name="T5" fmla="*/ 287 h 287"/>
                <a:gd name="T6" fmla="*/ 0 w 285"/>
                <a:gd name="T7" fmla="*/ 287 h 287"/>
                <a:gd name="T8" fmla="*/ 0 w 285"/>
                <a:gd name="T9" fmla="*/ 172 h 287"/>
                <a:gd name="T10" fmla="*/ 171 w 285"/>
                <a:gd name="T11" fmla="*/ 172 h 287"/>
                <a:gd name="T12" fmla="*/ 171 w 285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287">
                  <a:moveTo>
                    <a:pt x="171" y="0"/>
                  </a:moveTo>
                  <a:lnTo>
                    <a:pt x="285" y="0"/>
                  </a:lnTo>
                  <a:lnTo>
                    <a:pt x="285" y="287"/>
                  </a:lnTo>
                  <a:lnTo>
                    <a:pt x="0" y="287"/>
                  </a:lnTo>
                  <a:lnTo>
                    <a:pt x="0" y="172"/>
                  </a:lnTo>
                  <a:lnTo>
                    <a:pt x="171" y="17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2" name="Freeform 280"/>
            <p:cNvSpPr>
              <a:spLocks/>
            </p:cNvSpPr>
            <p:nvPr/>
          </p:nvSpPr>
          <p:spPr bwMode="auto">
            <a:xfrm>
              <a:off x="2041525" y="3565526"/>
              <a:ext cx="44450" cy="46038"/>
            </a:xfrm>
            <a:custGeom>
              <a:avLst/>
              <a:gdLst>
                <a:gd name="T0" fmla="*/ 0 w 285"/>
                <a:gd name="T1" fmla="*/ 0 h 287"/>
                <a:gd name="T2" fmla="*/ 285 w 285"/>
                <a:gd name="T3" fmla="*/ 0 h 287"/>
                <a:gd name="T4" fmla="*/ 285 w 285"/>
                <a:gd name="T5" fmla="*/ 287 h 287"/>
                <a:gd name="T6" fmla="*/ 171 w 285"/>
                <a:gd name="T7" fmla="*/ 287 h 287"/>
                <a:gd name="T8" fmla="*/ 171 w 285"/>
                <a:gd name="T9" fmla="*/ 115 h 287"/>
                <a:gd name="T10" fmla="*/ 0 w 285"/>
                <a:gd name="T11" fmla="*/ 115 h 287"/>
                <a:gd name="T12" fmla="*/ 0 w 285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287">
                  <a:moveTo>
                    <a:pt x="0" y="0"/>
                  </a:moveTo>
                  <a:lnTo>
                    <a:pt x="285" y="0"/>
                  </a:lnTo>
                  <a:lnTo>
                    <a:pt x="285" y="287"/>
                  </a:lnTo>
                  <a:lnTo>
                    <a:pt x="171" y="287"/>
                  </a:lnTo>
                  <a:lnTo>
                    <a:pt x="171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00" name="Group 2299"/>
          <p:cNvGrpSpPr/>
          <p:nvPr/>
        </p:nvGrpSpPr>
        <p:grpSpPr>
          <a:xfrm>
            <a:off x="673900" y="3465513"/>
            <a:ext cx="544513" cy="546101"/>
            <a:chOff x="650875" y="3465513"/>
            <a:chExt cx="544513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99" name="Freeform 285"/>
            <p:cNvSpPr>
              <a:spLocks/>
            </p:cNvSpPr>
            <p:nvPr/>
          </p:nvSpPr>
          <p:spPr bwMode="auto">
            <a:xfrm>
              <a:off x="814388" y="3692526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3 w 114"/>
                <a:gd name="T5" fmla="*/ 11 h 115"/>
                <a:gd name="T6" fmla="*/ 104 w 114"/>
                <a:gd name="T7" fmla="*/ 22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4 w 114"/>
                <a:gd name="T15" fmla="*/ 93 h 115"/>
                <a:gd name="T16" fmla="*/ 93 w 114"/>
                <a:gd name="T17" fmla="*/ 105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5 h 115"/>
                <a:gd name="T26" fmla="*/ 10 w 114"/>
                <a:gd name="T27" fmla="*/ 93 h 115"/>
                <a:gd name="T28" fmla="*/ 3 w 114"/>
                <a:gd name="T29" fmla="*/ 76 h 115"/>
                <a:gd name="T30" fmla="*/ 0 w 114"/>
                <a:gd name="T31" fmla="*/ 58 h 115"/>
                <a:gd name="T32" fmla="*/ 3 w 114"/>
                <a:gd name="T33" fmla="*/ 39 h 115"/>
                <a:gd name="T34" fmla="*/ 10 w 114"/>
                <a:gd name="T35" fmla="*/ 22 h 115"/>
                <a:gd name="T36" fmla="*/ 22 w 114"/>
                <a:gd name="T37" fmla="*/ 11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4" y="93"/>
                  </a:lnTo>
                  <a:lnTo>
                    <a:pt x="93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7" name="Freeform 286"/>
            <p:cNvSpPr>
              <a:spLocks noEditPoints="1"/>
            </p:cNvSpPr>
            <p:nvPr/>
          </p:nvSpPr>
          <p:spPr bwMode="auto">
            <a:xfrm>
              <a:off x="650875" y="3465513"/>
              <a:ext cx="544513" cy="546100"/>
            </a:xfrm>
            <a:custGeom>
              <a:avLst/>
              <a:gdLst>
                <a:gd name="T0" fmla="*/ 1418 w 3430"/>
                <a:gd name="T1" fmla="*/ 143 h 3440"/>
                <a:gd name="T2" fmla="*/ 1050 w 3430"/>
                <a:gd name="T3" fmla="*/ 261 h 3440"/>
                <a:gd name="T4" fmla="*/ 725 w 3430"/>
                <a:gd name="T5" fmla="*/ 460 h 3440"/>
                <a:gd name="T6" fmla="*/ 458 w 3430"/>
                <a:gd name="T7" fmla="*/ 728 h 3440"/>
                <a:gd name="T8" fmla="*/ 260 w 3430"/>
                <a:gd name="T9" fmla="*/ 1053 h 3440"/>
                <a:gd name="T10" fmla="*/ 142 w 3430"/>
                <a:gd name="T11" fmla="*/ 1422 h 3440"/>
                <a:gd name="T12" fmla="*/ 117 w 3430"/>
                <a:gd name="T13" fmla="*/ 1821 h 3440"/>
                <a:gd name="T14" fmla="*/ 190 w 3430"/>
                <a:gd name="T15" fmla="*/ 2208 h 3440"/>
                <a:gd name="T16" fmla="*/ 350 w 3430"/>
                <a:gd name="T17" fmla="*/ 2556 h 3440"/>
                <a:gd name="T18" fmla="*/ 584 w 3430"/>
                <a:gd name="T19" fmla="*/ 2854 h 3440"/>
                <a:gd name="T20" fmla="*/ 881 w 3430"/>
                <a:gd name="T21" fmla="*/ 3089 h 3440"/>
                <a:gd name="T22" fmla="*/ 1229 w 3430"/>
                <a:gd name="T23" fmla="*/ 3249 h 3440"/>
                <a:gd name="T24" fmla="*/ 1614 w 3430"/>
                <a:gd name="T25" fmla="*/ 3322 h 3440"/>
                <a:gd name="T26" fmla="*/ 2012 w 3430"/>
                <a:gd name="T27" fmla="*/ 3297 h 3440"/>
                <a:gd name="T28" fmla="*/ 2380 w 3430"/>
                <a:gd name="T29" fmla="*/ 3179 h 3440"/>
                <a:gd name="T30" fmla="*/ 2705 w 3430"/>
                <a:gd name="T31" fmla="*/ 2980 h 3440"/>
                <a:gd name="T32" fmla="*/ 2972 w 3430"/>
                <a:gd name="T33" fmla="*/ 2712 h 3440"/>
                <a:gd name="T34" fmla="*/ 3170 w 3430"/>
                <a:gd name="T35" fmla="*/ 2387 h 3440"/>
                <a:gd name="T36" fmla="*/ 3288 w 3430"/>
                <a:gd name="T37" fmla="*/ 2018 h 3440"/>
                <a:gd name="T38" fmla="*/ 3313 w 3430"/>
                <a:gd name="T39" fmla="*/ 1619 h 3440"/>
                <a:gd name="T40" fmla="*/ 3240 w 3430"/>
                <a:gd name="T41" fmla="*/ 1232 h 3440"/>
                <a:gd name="T42" fmla="*/ 3080 w 3430"/>
                <a:gd name="T43" fmla="*/ 884 h 3440"/>
                <a:gd name="T44" fmla="*/ 2846 w 3430"/>
                <a:gd name="T45" fmla="*/ 586 h 3440"/>
                <a:gd name="T46" fmla="*/ 2549 w 3430"/>
                <a:gd name="T47" fmla="*/ 351 h 3440"/>
                <a:gd name="T48" fmla="*/ 2201 w 3430"/>
                <a:gd name="T49" fmla="*/ 191 h 3440"/>
                <a:gd name="T50" fmla="*/ 1816 w 3430"/>
                <a:gd name="T51" fmla="*/ 118 h 3440"/>
                <a:gd name="T52" fmla="*/ 1922 w 3430"/>
                <a:gd name="T53" fmla="*/ 13 h 3440"/>
                <a:gd name="T54" fmla="*/ 2312 w 3430"/>
                <a:gd name="T55" fmla="*/ 108 h 3440"/>
                <a:gd name="T56" fmla="*/ 2662 w 3430"/>
                <a:gd name="T57" fmla="*/ 288 h 3440"/>
                <a:gd name="T58" fmla="*/ 2960 w 3430"/>
                <a:gd name="T59" fmla="*/ 540 h 3440"/>
                <a:gd name="T60" fmla="*/ 3195 w 3430"/>
                <a:gd name="T61" fmla="*/ 854 h 3440"/>
                <a:gd name="T62" fmla="*/ 3354 w 3430"/>
                <a:gd name="T63" fmla="*/ 1215 h 3440"/>
                <a:gd name="T64" fmla="*/ 3427 w 3430"/>
                <a:gd name="T65" fmla="*/ 1616 h 3440"/>
                <a:gd name="T66" fmla="*/ 3402 w 3430"/>
                <a:gd name="T67" fmla="*/ 2029 h 3440"/>
                <a:gd name="T68" fmla="*/ 3284 w 3430"/>
                <a:gd name="T69" fmla="*/ 2410 h 3440"/>
                <a:gd name="T70" fmla="*/ 3086 w 3430"/>
                <a:gd name="T71" fmla="*/ 2750 h 3440"/>
                <a:gd name="T72" fmla="*/ 2819 w 3430"/>
                <a:gd name="T73" fmla="*/ 3034 h 3440"/>
                <a:gd name="T74" fmla="*/ 2492 w 3430"/>
                <a:gd name="T75" fmla="*/ 3251 h 3440"/>
                <a:gd name="T76" fmla="*/ 2121 w 3430"/>
                <a:gd name="T77" fmla="*/ 3391 h 3440"/>
                <a:gd name="T78" fmla="*/ 1715 w 3430"/>
                <a:gd name="T79" fmla="*/ 3440 h 3440"/>
                <a:gd name="T80" fmla="*/ 1309 w 3430"/>
                <a:gd name="T81" fmla="*/ 3391 h 3440"/>
                <a:gd name="T82" fmla="*/ 938 w 3430"/>
                <a:gd name="T83" fmla="*/ 3251 h 3440"/>
                <a:gd name="T84" fmla="*/ 611 w 3430"/>
                <a:gd name="T85" fmla="*/ 3034 h 3440"/>
                <a:gd name="T86" fmla="*/ 344 w 3430"/>
                <a:gd name="T87" fmla="*/ 2750 h 3440"/>
                <a:gd name="T88" fmla="*/ 146 w 3430"/>
                <a:gd name="T89" fmla="*/ 2410 h 3440"/>
                <a:gd name="T90" fmla="*/ 28 w 3430"/>
                <a:gd name="T91" fmla="*/ 2029 h 3440"/>
                <a:gd name="T92" fmla="*/ 3 w 3430"/>
                <a:gd name="T93" fmla="*/ 1616 h 3440"/>
                <a:gd name="T94" fmla="*/ 76 w 3430"/>
                <a:gd name="T95" fmla="*/ 1215 h 3440"/>
                <a:gd name="T96" fmla="*/ 235 w 3430"/>
                <a:gd name="T97" fmla="*/ 854 h 3440"/>
                <a:gd name="T98" fmla="*/ 470 w 3430"/>
                <a:gd name="T99" fmla="*/ 540 h 3440"/>
                <a:gd name="T100" fmla="*/ 768 w 3430"/>
                <a:gd name="T101" fmla="*/ 288 h 3440"/>
                <a:gd name="T102" fmla="*/ 1118 w 3430"/>
                <a:gd name="T103" fmla="*/ 108 h 3440"/>
                <a:gd name="T104" fmla="*/ 1508 w 3430"/>
                <a:gd name="T105" fmla="*/ 13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30" h="3440">
                  <a:moveTo>
                    <a:pt x="1715" y="115"/>
                  </a:moveTo>
                  <a:lnTo>
                    <a:pt x="1614" y="118"/>
                  </a:lnTo>
                  <a:lnTo>
                    <a:pt x="1515" y="127"/>
                  </a:lnTo>
                  <a:lnTo>
                    <a:pt x="1418" y="143"/>
                  </a:lnTo>
                  <a:lnTo>
                    <a:pt x="1322" y="164"/>
                  </a:lnTo>
                  <a:lnTo>
                    <a:pt x="1229" y="191"/>
                  </a:lnTo>
                  <a:lnTo>
                    <a:pt x="1138" y="223"/>
                  </a:lnTo>
                  <a:lnTo>
                    <a:pt x="1050" y="261"/>
                  </a:lnTo>
                  <a:lnTo>
                    <a:pt x="965" y="303"/>
                  </a:lnTo>
                  <a:lnTo>
                    <a:pt x="881" y="351"/>
                  </a:lnTo>
                  <a:lnTo>
                    <a:pt x="802" y="403"/>
                  </a:lnTo>
                  <a:lnTo>
                    <a:pt x="725" y="460"/>
                  </a:lnTo>
                  <a:lnTo>
                    <a:pt x="654" y="521"/>
                  </a:lnTo>
                  <a:lnTo>
                    <a:pt x="584" y="586"/>
                  </a:lnTo>
                  <a:lnTo>
                    <a:pt x="520" y="656"/>
                  </a:lnTo>
                  <a:lnTo>
                    <a:pt x="458" y="728"/>
                  </a:lnTo>
                  <a:lnTo>
                    <a:pt x="402" y="805"/>
                  </a:lnTo>
                  <a:lnTo>
                    <a:pt x="350" y="884"/>
                  </a:lnTo>
                  <a:lnTo>
                    <a:pt x="302" y="967"/>
                  </a:lnTo>
                  <a:lnTo>
                    <a:pt x="260" y="1053"/>
                  </a:lnTo>
                  <a:lnTo>
                    <a:pt x="222" y="1141"/>
                  </a:lnTo>
                  <a:lnTo>
                    <a:pt x="190" y="1232"/>
                  </a:lnTo>
                  <a:lnTo>
                    <a:pt x="163" y="1326"/>
                  </a:lnTo>
                  <a:lnTo>
                    <a:pt x="142" y="1422"/>
                  </a:lnTo>
                  <a:lnTo>
                    <a:pt x="127" y="1520"/>
                  </a:lnTo>
                  <a:lnTo>
                    <a:pt x="117" y="1619"/>
                  </a:lnTo>
                  <a:lnTo>
                    <a:pt x="114" y="1720"/>
                  </a:lnTo>
                  <a:lnTo>
                    <a:pt x="117" y="1821"/>
                  </a:lnTo>
                  <a:lnTo>
                    <a:pt x="127" y="1920"/>
                  </a:lnTo>
                  <a:lnTo>
                    <a:pt x="142" y="2018"/>
                  </a:lnTo>
                  <a:lnTo>
                    <a:pt x="163" y="2114"/>
                  </a:lnTo>
                  <a:lnTo>
                    <a:pt x="190" y="2208"/>
                  </a:lnTo>
                  <a:lnTo>
                    <a:pt x="222" y="2299"/>
                  </a:lnTo>
                  <a:lnTo>
                    <a:pt x="260" y="2387"/>
                  </a:lnTo>
                  <a:lnTo>
                    <a:pt x="302" y="2473"/>
                  </a:lnTo>
                  <a:lnTo>
                    <a:pt x="350" y="2556"/>
                  </a:lnTo>
                  <a:lnTo>
                    <a:pt x="402" y="2635"/>
                  </a:lnTo>
                  <a:lnTo>
                    <a:pt x="458" y="2712"/>
                  </a:lnTo>
                  <a:lnTo>
                    <a:pt x="520" y="2784"/>
                  </a:lnTo>
                  <a:lnTo>
                    <a:pt x="584" y="2854"/>
                  </a:lnTo>
                  <a:lnTo>
                    <a:pt x="654" y="2919"/>
                  </a:lnTo>
                  <a:lnTo>
                    <a:pt x="725" y="2980"/>
                  </a:lnTo>
                  <a:lnTo>
                    <a:pt x="802" y="3037"/>
                  </a:lnTo>
                  <a:lnTo>
                    <a:pt x="881" y="3089"/>
                  </a:lnTo>
                  <a:lnTo>
                    <a:pt x="965" y="3137"/>
                  </a:lnTo>
                  <a:lnTo>
                    <a:pt x="1050" y="3179"/>
                  </a:lnTo>
                  <a:lnTo>
                    <a:pt x="1138" y="3217"/>
                  </a:lnTo>
                  <a:lnTo>
                    <a:pt x="1229" y="3249"/>
                  </a:lnTo>
                  <a:lnTo>
                    <a:pt x="1322" y="3276"/>
                  </a:lnTo>
                  <a:lnTo>
                    <a:pt x="1418" y="3297"/>
                  </a:lnTo>
                  <a:lnTo>
                    <a:pt x="1515" y="3313"/>
                  </a:lnTo>
                  <a:lnTo>
                    <a:pt x="1614" y="3322"/>
                  </a:lnTo>
                  <a:lnTo>
                    <a:pt x="1715" y="3325"/>
                  </a:lnTo>
                  <a:lnTo>
                    <a:pt x="1816" y="3322"/>
                  </a:lnTo>
                  <a:lnTo>
                    <a:pt x="1915" y="3313"/>
                  </a:lnTo>
                  <a:lnTo>
                    <a:pt x="2012" y="3297"/>
                  </a:lnTo>
                  <a:lnTo>
                    <a:pt x="2108" y="3276"/>
                  </a:lnTo>
                  <a:lnTo>
                    <a:pt x="2201" y="3249"/>
                  </a:lnTo>
                  <a:lnTo>
                    <a:pt x="2292" y="3217"/>
                  </a:lnTo>
                  <a:lnTo>
                    <a:pt x="2380" y="3179"/>
                  </a:lnTo>
                  <a:lnTo>
                    <a:pt x="2465" y="3137"/>
                  </a:lnTo>
                  <a:lnTo>
                    <a:pt x="2549" y="3089"/>
                  </a:lnTo>
                  <a:lnTo>
                    <a:pt x="2628" y="3037"/>
                  </a:lnTo>
                  <a:lnTo>
                    <a:pt x="2705" y="2980"/>
                  </a:lnTo>
                  <a:lnTo>
                    <a:pt x="2776" y="2919"/>
                  </a:lnTo>
                  <a:lnTo>
                    <a:pt x="2846" y="2854"/>
                  </a:lnTo>
                  <a:lnTo>
                    <a:pt x="2910" y="2784"/>
                  </a:lnTo>
                  <a:lnTo>
                    <a:pt x="2972" y="2712"/>
                  </a:lnTo>
                  <a:lnTo>
                    <a:pt x="3028" y="2635"/>
                  </a:lnTo>
                  <a:lnTo>
                    <a:pt x="3080" y="2556"/>
                  </a:lnTo>
                  <a:lnTo>
                    <a:pt x="3128" y="2473"/>
                  </a:lnTo>
                  <a:lnTo>
                    <a:pt x="3170" y="2387"/>
                  </a:lnTo>
                  <a:lnTo>
                    <a:pt x="3208" y="2299"/>
                  </a:lnTo>
                  <a:lnTo>
                    <a:pt x="3240" y="2208"/>
                  </a:lnTo>
                  <a:lnTo>
                    <a:pt x="3267" y="2114"/>
                  </a:lnTo>
                  <a:lnTo>
                    <a:pt x="3288" y="2018"/>
                  </a:lnTo>
                  <a:lnTo>
                    <a:pt x="3303" y="1920"/>
                  </a:lnTo>
                  <a:lnTo>
                    <a:pt x="3313" y="1821"/>
                  </a:lnTo>
                  <a:lnTo>
                    <a:pt x="3316" y="1720"/>
                  </a:lnTo>
                  <a:lnTo>
                    <a:pt x="3313" y="1619"/>
                  </a:lnTo>
                  <a:lnTo>
                    <a:pt x="3303" y="1520"/>
                  </a:lnTo>
                  <a:lnTo>
                    <a:pt x="3288" y="1422"/>
                  </a:lnTo>
                  <a:lnTo>
                    <a:pt x="3267" y="1326"/>
                  </a:lnTo>
                  <a:lnTo>
                    <a:pt x="3240" y="1232"/>
                  </a:lnTo>
                  <a:lnTo>
                    <a:pt x="3208" y="1141"/>
                  </a:lnTo>
                  <a:lnTo>
                    <a:pt x="3170" y="1053"/>
                  </a:lnTo>
                  <a:lnTo>
                    <a:pt x="3128" y="967"/>
                  </a:lnTo>
                  <a:lnTo>
                    <a:pt x="3080" y="884"/>
                  </a:lnTo>
                  <a:lnTo>
                    <a:pt x="3028" y="805"/>
                  </a:lnTo>
                  <a:lnTo>
                    <a:pt x="2972" y="728"/>
                  </a:lnTo>
                  <a:lnTo>
                    <a:pt x="2910" y="656"/>
                  </a:lnTo>
                  <a:lnTo>
                    <a:pt x="2846" y="586"/>
                  </a:lnTo>
                  <a:lnTo>
                    <a:pt x="2776" y="521"/>
                  </a:lnTo>
                  <a:lnTo>
                    <a:pt x="2705" y="460"/>
                  </a:lnTo>
                  <a:lnTo>
                    <a:pt x="2628" y="403"/>
                  </a:lnTo>
                  <a:lnTo>
                    <a:pt x="2549" y="351"/>
                  </a:lnTo>
                  <a:lnTo>
                    <a:pt x="2465" y="303"/>
                  </a:lnTo>
                  <a:lnTo>
                    <a:pt x="2380" y="261"/>
                  </a:lnTo>
                  <a:lnTo>
                    <a:pt x="2292" y="223"/>
                  </a:lnTo>
                  <a:lnTo>
                    <a:pt x="2201" y="191"/>
                  </a:lnTo>
                  <a:lnTo>
                    <a:pt x="2108" y="164"/>
                  </a:lnTo>
                  <a:lnTo>
                    <a:pt x="2012" y="143"/>
                  </a:lnTo>
                  <a:lnTo>
                    <a:pt x="1915" y="127"/>
                  </a:lnTo>
                  <a:lnTo>
                    <a:pt x="1816" y="118"/>
                  </a:lnTo>
                  <a:lnTo>
                    <a:pt x="1715" y="115"/>
                  </a:lnTo>
                  <a:close/>
                  <a:moveTo>
                    <a:pt x="1715" y="0"/>
                  </a:moveTo>
                  <a:lnTo>
                    <a:pt x="1819" y="3"/>
                  </a:lnTo>
                  <a:lnTo>
                    <a:pt x="1922" y="13"/>
                  </a:lnTo>
                  <a:lnTo>
                    <a:pt x="2023" y="28"/>
                  </a:lnTo>
                  <a:lnTo>
                    <a:pt x="2121" y="49"/>
                  </a:lnTo>
                  <a:lnTo>
                    <a:pt x="2218" y="76"/>
                  </a:lnTo>
                  <a:lnTo>
                    <a:pt x="2312" y="108"/>
                  </a:lnTo>
                  <a:lnTo>
                    <a:pt x="2403" y="146"/>
                  </a:lnTo>
                  <a:lnTo>
                    <a:pt x="2492" y="189"/>
                  </a:lnTo>
                  <a:lnTo>
                    <a:pt x="2579" y="236"/>
                  </a:lnTo>
                  <a:lnTo>
                    <a:pt x="2662" y="288"/>
                  </a:lnTo>
                  <a:lnTo>
                    <a:pt x="2742" y="345"/>
                  </a:lnTo>
                  <a:lnTo>
                    <a:pt x="2819" y="406"/>
                  </a:lnTo>
                  <a:lnTo>
                    <a:pt x="2892" y="471"/>
                  </a:lnTo>
                  <a:lnTo>
                    <a:pt x="2960" y="540"/>
                  </a:lnTo>
                  <a:lnTo>
                    <a:pt x="3026" y="613"/>
                  </a:lnTo>
                  <a:lnTo>
                    <a:pt x="3086" y="690"/>
                  </a:lnTo>
                  <a:lnTo>
                    <a:pt x="3143" y="770"/>
                  </a:lnTo>
                  <a:lnTo>
                    <a:pt x="3195" y="854"/>
                  </a:lnTo>
                  <a:lnTo>
                    <a:pt x="3242" y="940"/>
                  </a:lnTo>
                  <a:lnTo>
                    <a:pt x="3284" y="1030"/>
                  </a:lnTo>
                  <a:lnTo>
                    <a:pt x="3322" y="1122"/>
                  </a:lnTo>
                  <a:lnTo>
                    <a:pt x="3354" y="1215"/>
                  </a:lnTo>
                  <a:lnTo>
                    <a:pt x="3381" y="1312"/>
                  </a:lnTo>
                  <a:lnTo>
                    <a:pt x="3402" y="1411"/>
                  </a:lnTo>
                  <a:lnTo>
                    <a:pt x="3418" y="1513"/>
                  </a:lnTo>
                  <a:lnTo>
                    <a:pt x="3427" y="1616"/>
                  </a:lnTo>
                  <a:lnTo>
                    <a:pt x="3430" y="1720"/>
                  </a:lnTo>
                  <a:lnTo>
                    <a:pt x="3427" y="1824"/>
                  </a:lnTo>
                  <a:lnTo>
                    <a:pt x="3418" y="1927"/>
                  </a:lnTo>
                  <a:lnTo>
                    <a:pt x="3402" y="2029"/>
                  </a:lnTo>
                  <a:lnTo>
                    <a:pt x="3381" y="2128"/>
                  </a:lnTo>
                  <a:lnTo>
                    <a:pt x="3354" y="2225"/>
                  </a:lnTo>
                  <a:lnTo>
                    <a:pt x="3322" y="2318"/>
                  </a:lnTo>
                  <a:lnTo>
                    <a:pt x="3284" y="2410"/>
                  </a:lnTo>
                  <a:lnTo>
                    <a:pt x="3242" y="2500"/>
                  </a:lnTo>
                  <a:lnTo>
                    <a:pt x="3195" y="2586"/>
                  </a:lnTo>
                  <a:lnTo>
                    <a:pt x="3143" y="2670"/>
                  </a:lnTo>
                  <a:lnTo>
                    <a:pt x="3086" y="2750"/>
                  </a:lnTo>
                  <a:lnTo>
                    <a:pt x="3026" y="2827"/>
                  </a:lnTo>
                  <a:lnTo>
                    <a:pt x="2960" y="2900"/>
                  </a:lnTo>
                  <a:lnTo>
                    <a:pt x="2892" y="2969"/>
                  </a:lnTo>
                  <a:lnTo>
                    <a:pt x="2819" y="3034"/>
                  </a:lnTo>
                  <a:lnTo>
                    <a:pt x="2742" y="3095"/>
                  </a:lnTo>
                  <a:lnTo>
                    <a:pt x="2662" y="3152"/>
                  </a:lnTo>
                  <a:lnTo>
                    <a:pt x="2579" y="3204"/>
                  </a:lnTo>
                  <a:lnTo>
                    <a:pt x="2492" y="3251"/>
                  </a:lnTo>
                  <a:lnTo>
                    <a:pt x="2403" y="3294"/>
                  </a:lnTo>
                  <a:lnTo>
                    <a:pt x="2312" y="3332"/>
                  </a:lnTo>
                  <a:lnTo>
                    <a:pt x="2218" y="3364"/>
                  </a:lnTo>
                  <a:lnTo>
                    <a:pt x="2121" y="3391"/>
                  </a:lnTo>
                  <a:lnTo>
                    <a:pt x="2023" y="3412"/>
                  </a:lnTo>
                  <a:lnTo>
                    <a:pt x="1922" y="3427"/>
                  </a:lnTo>
                  <a:lnTo>
                    <a:pt x="1819" y="3437"/>
                  </a:lnTo>
                  <a:lnTo>
                    <a:pt x="1715" y="3440"/>
                  </a:lnTo>
                  <a:lnTo>
                    <a:pt x="1611" y="3437"/>
                  </a:lnTo>
                  <a:lnTo>
                    <a:pt x="1508" y="3427"/>
                  </a:lnTo>
                  <a:lnTo>
                    <a:pt x="1407" y="3412"/>
                  </a:lnTo>
                  <a:lnTo>
                    <a:pt x="1309" y="3391"/>
                  </a:lnTo>
                  <a:lnTo>
                    <a:pt x="1212" y="3364"/>
                  </a:lnTo>
                  <a:lnTo>
                    <a:pt x="1118" y="3332"/>
                  </a:lnTo>
                  <a:lnTo>
                    <a:pt x="1027" y="3294"/>
                  </a:lnTo>
                  <a:lnTo>
                    <a:pt x="938" y="3251"/>
                  </a:lnTo>
                  <a:lnTo>
                    <a:pt x="851" y="3204"/>
                  </a:lnTo>
                  <a:lnTo>
                    <a:pt x="768" y="3152"/>
                  </a:lnTo>
                  <a:lnTo>
                    <a:pt x="688" y="3095"/>
                  </a:lnTo>
                  <a:lnTo>
                    <a:pt x="611" y="3034"/>
                  </a:lnTo>
                  <a:lnTo>
                    <a:pt x="538" y="2969"/>
                  </a:lnTo>
                  <a:lnTo>
                    <a:pt x="470" y="2900"/>
                  </a:lnTo>
                  <a:lnTo>
                    <a:pt x="404" y="2827"/>
                  </a:lnTo>
                  <a:lnTo>
                    <a:pt x="344" y="2750"/>
                  </a:lnTo>
                  <a:lnTo>
                    <a:pt x="287" y="2670"/>
                  </a:lnTo>
                  <a:lnTo>
                    <a:pt x="235" y="2586"/>
                  </a:lnTo>
                  <a:lnTo>
                    <a:pt x="188" y="2500"/>
                  </a:lnTo>
                  <a:lnTo>
                    <a:pt x="146" y="2410"/>
                  </a:lnTo>
                  <a:lnTo>
                    <a:pt x="108" y="2318"/>
                  </a:lnTo>
                  <a:lnTo>
                    <a:pt x="76" y="2225"/>
                  </a:lnTo>
                  <a:lnTo>
                    <a:pt x="49" y="2128"/>
                  </a:lnTo>
                  <a:lnTo>
                    <a:pt x="28" y="2029"/>
                  </a:lnTo>
                  <a:lnTo>
                    <a:pt x="12" y="1927"/>
                  </a:lnTo>
                  <a:lnTo>
                    <a:pt x="3" y="1824"/>
                  </a:lnTo>
                  <a:lnTo>
                    <a:pt x="0" y="1720"/>
                  </a:lnTo>
                  <a:lnTo>
                    <a:pt x="3" y="1616"/>
                  </a:lnTo>
                  <a:lnTo>
                    <a:pt x="12" y="1513"/>
                  </a:lnTo>
                  <a:lnTo>
                    <a:pt x="28" y="1411"/>
                  </a:lnTo>
                  <a:lnTo>
                    <a:pt x="49" y="1312"/>
                  </a:lnTo>
                  <a:lnTo>
                    <a:pt x="76" y="1215"/>
                  </a:lnTo>
                  <a:lnTo>
                    <a:pt x="108" y="1122"/>
                  </a:lnTo>
                  <a:lnTo>
                    <a:pt x="146" y="1030"/>
                  </a:lnTo>
                  <a:lnTo>
                    <a:pt x="188" y="940"/>
                  </a:lnTo>
                  <a:lnTo>
                    <a:pt x="235" y="854"/>
                  </a:lnTo>
                  <a:lnTo>
                    <a:pt x="287" y="770"/>
                  </a:lnTo>
                  <a:lnTo>
                    <a:pt x="344" y="690"/>
                  </a:lnTo>
                  <a:lnTo>
                    <a:pt x="404" y="613"/>
                  </a:lnTo>
                  <a:lnTo>
                    <a:pt x="470" y="540"/>
                  </a:lnTo>
                  <a:lnTo>
                    <a:pt x="538" y="471"/>
                  </a:lnTo>
                  <a:lnTo>
                    <a:pt x="611" y="406"/>
                  </a:lnTo>
                  <a:lnTo>
                    <a:pt x="688" y="345"/>
                  </a:lnTo>
                  <a:lnTo>
                    <a:pt x="768" y="288"/>
                  </a:lnTo>
                  <a:lnTo>
                    <a:pt x="851" y="236"/>
                  </a:lnTo>
                  <a:lnTo>
                    <a:pt x="938" y="189"/>
                  </a:lnTo>
                  <a:lnTo>
                    <a:pt x="1027" y="146"/>
                  </a:lnTo>
                  <a:lnTo>
                    <a:pt x="1118" y="108"/>
                  </a:lnTo>
                  <a:lnTo>
                    <a:pt x="1212" y="76"/>
                  </a:lnTo>
                  <a:lnTo>
                    <a:pt x="1309" y="49"/>
                  </a:lnTo>
                  <a:lnTo>
                    <a:pt x="1407" y="28"/>
                  </a:lnTo>
                  <a:lnTo>
                    <a:pt x="1508" y="13"/>
                  </a:lnTo>
                  <a:lnTo>
                    <a:pt x="1611" y="3"/>
                  </a:lnTo>
                  <a:lnTo>
                    <a:pt x="1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8" name="Freeform 287"/>
            <p:cNvSpPr>
              <a:spLocks noEditPoints="1"/>
            </p:cNvSpPr>
            <p:nvPr/>
          </p:nvSpPr>
          <p:spPr bwMode="auto">
            <a:xfrm>
              <a:off x="777875" y="3656013"/>
              <a:ext cx="290513" cy="165100"/>
            </a:xfrm>
            <a:custGeom>
              <a:avLst/>
              <a:gdLst>
                <a:gd name="T0" fmla="*/ 153 w 1830"/>
                <a:gd name="T1" fmla="*/ 118 h 1032"/>
                <a:gd name="T2" fmla="*/ 125 w 1830"/>
                <a:gd name="T3" fmla="*/ 137 h 1032"/>
                <a:gd name="T4" fmla="*/ 115 w 1830"/>
                <a:gd name="T5" fmla="*/ 172 h 1032"/>
                <a:gd name="T6" fmla="*/ 118 w 1830"/>
                <a:gd name="T7" fmla="*/ 879 h 1032"/>
                <a:gd name="T8" fmla="*/ 136 w 1830"/>
                <a:gd name="T9" fmla="*/ 907 h 1032"/>
                <a:gd name="T10" fmla="*/ 172 w 1830"/>
                <a:gd name="T11" fmla="*/ 917 h 1032"/>
                <a:gd name="T12" fmla="*/ 1677 w 1830"/>
                <a:gd name="T13" fmla="*/ 914 h 1032"/>
                <a:gd name="T14" fmla="*/ 1705 w 1830"/>
                <a:gd name="T15" fmla="*/ 895 h 1032"/>
                <a:gd name="T16" fmla="*/ 1715 w 1830"/>
                <a:gd name="T17" fmla="*/ 860 h 1032"/>
                <a:gd name="T18" fmla="*/ 1712 w 1830"/>
                <a:gd name="T19" fmla="*/ 153 h 1032"/>
                <a:gd name="T20" fmla="*/ 1694 w 1830"/>
                <a:gd name="T21" fmla="*/ 125 h 1032"/>
                <a:gd name="T22" fmla="*/ 1658 w 1830"/>
                <a:gd name="T23" fmla="*/ 115 h 1032"/>
                <a:gd name="T24" fmla="*/ 172 w 1830"/>
                <a:gd name="T25" fmla="*/ 0 h 1032"/>
                <a:gd name="T26" fmla="*/ 1689 w 1830"/>
                <a:gd name="T27" fmla="*/ 3 h 1032"/>
                <a:gd name="T28" fmla="*/ 1745 w 1830"/>
                <a:gd name="T29" fmla="*/ 23 h 1032"/>
                <a:gd name="T30" fmla="*/ 1790 w 1830"/>
                <a:gd name="T31" fmla="*/ 60 h 1032"/>
                <a:gd name="T32" fmla="*/ 1819 w 1830"/>
                <a:gd name="T33" fmla="*/ 110 h 1032"/>
                <a:gd name="T34" fmla="*/ 1830 w 1830"/>
                <a:gd name="T35" fmla="*/ 172 h 1032"/>
                <a:gd name="T36" fmla="*/ 1827 w 1830"/>
                <a:gd name="T37" fmla="*/ 891 h 1032"/>
                <a:gd name="T38" fmla="*/ 1807 w 1830"/>
                <a:gd name="T39" fmla="*/ 948 h 1032"/>
                <a:gd name="T40" fmla="*/ 1769 w 1830"/>
                <a:gd name="T41" fmla="*/ 992 h 1032"/>
                <a:gd name="T42" fmla="*/ 1719 w 1830"/>
                <a:gd name="T43" fmla="*/ 1022 h 1032"/>
                <a:gd name="T44" fmla="*/ 1658 w 1830"/>
                <a:gd name="T45" fmla="*/ 1032 h 1032"/>
                <a:gd name="T46" fmla="*/ 141 w 1830"/>
                <a:gd name="T47" fmla="*/ 1029 h 1032"/>
                <a:gd name="T48" fmla="*/ 85 w 1830"/>
                <a:gd name="T49" fmla="*/ 1009 h 1032"/>
                <a:gd name="T50" fmla="*/ 40 w 1830"/>
                <a:gd name="T51" fmla="*/ 972 h 1032"/>
                <a:gd name="T52" fmla="*/ 11 w 1830"/>
                <a:gd name="T53" fmla="*/ 922 h 1032"/>
                <a:gd name="T54" fmla="*/ 0 w 1830"/>
                <a:gd name="T55" fmla="*/ 860 h 1032"/>
                <a:gd name="T56" fmla="*/ 3 w 1830"/>
                <a:gd name="T57" fmla="*/ 141 h 1032"/>
                <a:gd name="T58" fmla="*/ 23 w 1830"/>
                <a:gd name="T59" fmla="*/ 84 h 1032"/>
                <a:gd name="T60" fmla="*/ 61 w 1830"/>
                <a:gd name="T61" fmla="*/ 40 h 1032"/>
                <a:gd name="T62" fmla="*/ 111 w 1830"/>
                <a:gd name="T63" fmla="*/ 10 h 1032"/>
                <a:gd name="T64" fmla="*/ 172 w 1830"/>
                <a:gd name="T65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30" h="1032">
                  <a:moveTo>
                    <a:pt x="172" y="115"/>
                  </a:moveTo>
                  <a:lnTo>
                    <a:pt x="153" y="118"/>
                  </a:lnTo>
                  <a:lnTo>
                    <a:pt x="136" y="125"/>
                  </a:lnTo>
                  <a:lnTo>
                    <a:pt x="125" y="137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860"/>
                  </a:lnTo>
                  <a:lnTo>
                    <a:pt x="118" y="879"/>
                  </a:lnTo>
                  <a:lnTo>
                    <a:pt x="125" y="895"/>
                  </a:lnTo>
                  <a:lnTo>
                    <a:pt x="136" y="907"/>
                  </a:lnTo>
                  <a:lnTo>
                    <a:pt x="153" y="914"/>
                  </a:lnTo>
                  <a:lnTo>
                    <a:pt x="172" y="917"/>
                  </a:lnTo>
                  <a:lnTo>
                    <a:pt x="1658" y="917"/>
                  </a:lnTo>
                  <a:lnTo>
                    <a:pt x="1677" y="914"/>
                  </a:lnTo>
                  <a:lnTo>
                    <a:pt x="1694" y="907"/>
                  </a:lnTo>
                  <a:lnTo>
                    <a:pt x="1705" y="895"/>
                  </a:lnTo>
                  <a:lnTo>
                    <a:pt x="1712" y="879"/>
                  </a:lnTo>
                  <a:lnTo>
                    <a:pt x="1715" y="860"/>
                  </a:lnTo>
                  <a:lnTo>
                    <a:pt x="1715" y="172"/>
                  </a:lnTo>
                  <a:lnTo>
                    <a:pt x="1712" y="153"/>
                  </a:lnTo>
                  <a:lnTo>
                    <a:pt x="1705" y="137"/>
                  </a:lnTo>
                  <a:lnTo>
                    <a:pt x="1694" y="125"/>
                  </a:lnTo>
                  <a:lnTo>
                    <a:pt x="1677" y="118"/>
                  </a:lnTo>
                  <a:lnTo>
                    <a:pt x="1658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1658" y="0"/>
                  </a:lnTo>
                  <a:lnTo>
                    <a:pt x="1689" y="3"/>
                  </a:lnTo>
                  <a:lnTo>
                    <a:pt x="1719" y="10"/>
                  </a:lnTo>
                  <a:lnTo>
                    <a:pt x="1745" y="23"/>
                  </a:lnTo>
                  <a:lnTo>
                    <a:pt x="1769" y="40"/>
                  </a:lnTo>
                  <a:lnTo>
                    <a:pt x="1790" y="60"/>
                  </a:lnTo>
                  <a:lnTo>
                    <a:pt x="1807" y="84"/>
                  </a:lnTo>
                  <a:lnTo>
                    <a:pt x="1819" y="110"/>
                  </a:lnTo>
                  <a:lnTo>
                    <a:pt x="1827" y="141"/>
                  </a:lnTo>
                  <a:lnTo>
                    <a:pt x="1830" y="172"/>
                  </a:lnTo>
                  <a:lnTo>
                    <a:pt x="1830" y="860"/>
                  </a:lnTo>
                  <a:lnTo>
                    <a:pt x="1827" y="891"/>
                  </a:lnTo>
                  <a:lnTo>
                    <a:pt x="1819" y="922"/>
                  </a:lnTo>
                  <a:lnTo>
                    <a:pt x="1807" y="948"/>
                  </a:lnTo>
                  <a:lnTo>
                    <a:pt x="1790" y="972"/>
                  </a:lnTo>
                  <a:lnTo>
                    <a:pt x="1769" y="992"/>
                  </a:lnTo>
                  <a:lnTo>
                    <a:pt x="1745" y="1009"/>
                  </a:lnTo>
                  <a:lnTo>
                    <a:pt x="1719" y="1022"/>
                  </a:lnTo>
                  <a:lnTo>
                    <a:pt x="1689" y="1029"/>
                  </a:lnTo>
                  <a:lnTo>
                    <a:pt x="1658" y="1032"/>
                  </a:lnTo>
                  <a:lnTo>
                    <a:pt x="172" y="1032"/>
                  </a:lnTo>
                  <a:lnTo>
                    <a:pt x="141" y="1029"/>
                  </a:lnTo>
                  <a:lnTo>
                    <a:pt x="111" y="1022"/>
                  </a:lnTo>
                  <a:lnTo>
                    <a:pt x="85" y="1009"/>
                  </a:lnTo>
                  <a:lnTo>
                    <a:pt x="61" y="992"/>
                  </a:lnTo>
                  <a:lnTo>
                    <a:pt x="40" y="972"/>
                  </a:lnTo>
                  <a:lnTo>
                    <a:pt x="23" y="948"/>
                  </a:lnTo>
                  <a:lnTo>
                    <a:pt x="11" y="922"/>
                  </a:lnTo>
                  <a:lnTo>
                    <a:pt x="3" y="891"/>
                  </a:lnTo>
                  <a:lnTo>
                    <a:pt x="0" y="860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9" name="Freeform 288"/>
            <p:cNvSpPr>
              <a:spLocks noEditPoints="1"/>
            </p:cNvSpPr>
            <p:nvPr/>
          </p:nvSpPr>
          <p:spPr bwMode="auto">
            <a:xfrm>
              <a:off x="723900" y="3538538"/>
              <a:ext cx="398463" cy="400050"/>
            </a:xfrm>
            <a:custGeom>
              <a:avLst/>
              <a:gdLst>
                <a:gd name="T0" fmla="*/ 1090 w 2516"/>
                <a:gd name="T1" fmla="*/ 127 h 2522"/>
                <a:gd name="T2" fmla="*/ 852 w 2516"/>
                <a:gd name="T3" fmla="*/ 189 h 2522"/>
                <a:gd name="T4" fmla="*/ 636 w 2516"/>
                <a:gd name="T5" fmla="*/ 300 h 2522"/>
                <a:gd name="T6" fmla="*/ 450 w 2516"/>
                <a:gd name="T7" fmla="*/ 451 h 2522"/>
                <a:gd name="T8" fmla="*/ 300 w 2516"/>
                <a:gd name="T9" fmla="*/ 638 h 2522"/>
                <a:gd name="T10" fmla="*/ 190 w 2516"/>
                <a:gd name="T11" fmla="*/ 853 h 2522"/>
                <a:gd name="T12" fmla="*/ 127 w 2516"/>
                <a:gd name="T13" fmla="*/ 1092 h 2522"/>
                <a:gd name="T14" fmla="*/ 118 w 2516"/>
                <a:gd name="T15" fmla="*/ 1346 h 2522"/>
                <a:gd name="T16" fmla="*/ 164 w 2516"/>
                <a:gd name="T17" fmla="*/ 1591 h 2522"/>
                <a:gd name="T18" fmla="*/ 258 w 2516"/>
                <a:gd name="T19" fmla="*/ 1816 h 2522"/>
                <a:gd name="T20" fmla="*/ 396 w 2516"/>
                <a:gd name="T21" fmla="*/ 2013 h 2522"/>
                <a:gd name="T22" fmla="*/ 571 w 2516"/>
                <a:gd name="T23" fmla="*/ 2176 h 2522"/>
                <a:gd name="T24" fmla="*/ 777 w 2516"/>
                <a:gd name="T25" fmla="*/ 2300 h 2522"/>
                <a:gd name="T26" fmla="*/ 1009 w 2516"/>
                <a:gd name="T27" fmla="*/ 2380 h 2522"/>
                <a:gd name="T28" fmla="*/ 1258 w 2516"/>
                <a:gd name="T29" fmla="*/ 2408 h 2522"/>
                <a:gd name="T30" fmla="*/ 1507 w 2516"/>
                <a:gd name="T31" fmla="*/ 2380 h 2522"/>
                <a:gd name="T32" fmla="*/ 1739 w 2516"/>
                <a:gd name="T33" fmla="*/ 2300 h 2522"/>
                <a:gd name="T34" fmla="*/ 1945 w 2516"/>
                <a:gd name="T35" fmla="*/ 2176 h 2522"/>
                <a:gd name="T36" fmla="*/ 2120 w 2516"/>
                <a:gd name="T37" fmla="*/ 2013 h 2522"/>
                <a:gd name="T38" fmla="*/ 2258 w 2516"/>
                <a:gd name="T39" fmla="*/ 1816 h 2522"/>
                <a:gd name="T40" fmla="*/ 2352 w 2516"/>
                <a:gd name="T41" fmla="*/ 1591 h 2522"/>
                <a:gd name="T42" fmla="*/ 2398 w 2516"/>
                <a:gd name="T43" fmla="*/ 1346 h 2522"/>
                <a:gd name="T44" fmla="*/ 2389 w 2516"/>
                <a:gd name="T45" fmla="*/ 1092 h 2522"/>
                <a:gd name="T46" fmla="*/ 2326 w 2516"/>
                <a:gd name="T47" fmla="*/ 853 h 2522"/>
                <a:gd name="T48" fmla="*/ 2216 w 2516"/>
                <a:gd name="T49" fmla="*/ 638 h 2522"/>
                <a:gd name="T50" fmla="*/ 2066 w 2516"/>
                <a:gd name="T51" fmla="*/ 451 h 2522"/>
                <a:gd name="T52" fmla="*/ 1880 w 2516"/>
                <a:gd name="T53" fmla="*/ 300 h 2522"/>
                <a:gd name="T54" fmla="*/ 1664 w 2516"/>
                <a:gd name="T55" fmla="*/ 189 h 2522"/>
                <a:gd name="T56" fmla="*/ 1426 w 2516"/>
                <a:gd name="T57" fmla="*/ 127 h 2522"/>
                <a:gd name="T58" fmla="*/ 1258 w 2516"/>
                <a:gd name="T59" fmla="*/ 0 h 2522"/>
                <a:gd name="T60" fmla="*/ 1521 w 2516"/>
                <a:gd name="T61" fmla="*/ 28 h 2522"/>
                <a:gd name="T62" fmla="*/ 1766 w 2516"/>
                <a:gd name="T63" fmla="*/ 108 h 2522"/>
                <a:gd name="T64" fmla="*/ 1986 w 2516"/>
                <a:gd name="T65" fmla="*/ 234 h 2522"/>
                <a:gd name="T66" fmla="*/ 2176 w 2516"/>
                <a:gd name="T67" fmla="*/ 401 h 2522"/>
                <a:gd name="T68" fmla="*/ 2329 w 2516"/>
                <a:gd name="T69" fmla="*/ 601 h 2522"/>
                <a:gd name="T70" fmla="*/ 2440 w 2516"/>
                <a:gd name="T71" fmla="*/ 830 h 2522"/>
                <a:gd name="T72" fmla="*/ 2503 w 2516"/>
                <a:gd name="T73" fmla="*/ 1083 h 2522"/>
                <a:gd name="T74" fmla="*/ 2513 w 2516"/>
                <a:gd name="T75" fmla="*/ 1351 h 2522"/>
                <a:gd name="T76" fmla="*/ 2467 w 2516"/>
                <a:gd name="T77" fmla="*/ 1609 h 2522"/>
                <a:gd name="T78" fmla="*/ 2371 w 2516"/>
                <a:gd name="T79" fmla="*/ 1847 h 2522"/>
                <a:gd name="T80" fmla="*/ 2231 w 2516"/>
                <a:gd name="T81" fmla="*/ 2058 h 2522"/>
                <a:gd name="T82" fmla="*/ 2053 w 2516"/>
                <a:gd name="T83" fmla="*/ 2237 h 2522"/>
                <a:gd name="T84" fmla="*/ 1842 w 2516"/>
                <a:gd name="T85" fmla="*/ 2377 h 2522"/>
                <a:gd name="T86" fmla="*/ 1605 w 2516"/>
                <a:gd name="T87" fmla="*/ 2473 h 2522"/>
                <a:gd name="T88" fmla="*/ 1347 w 2516"/>
                <a:gd name="T89" fmla="*/ 2519 h 2522"/>
                <a:gd name="T90" fmla="*/ 1080 w 2516"/>
                <a:gd name="T91" fmla="*/ 2510 h 2522"/>
                <a:gd name="T92" fmla="*/ 829 w 2516"/>
                <a:gd name="T93" fmla="*/ 2446 h 2522"/>
                <a:gd name="T94" fmla="*/ 600 w 2516"/>
                <a:gd name="T95" fmla="*/ 2335 h 2522"/>
                <a:gd name="T96" fmla="*/ 401 w 2516"/>
                <a:gd name="T97" fmla="*/ 2181 h 2522"/>
                <a:gd name="T98" fmla="*/ 234 w 2516"/>
                <a:gd name="T99" fmla="*/ 1991 h 2522"/>
                <a:gd name="T100" fmla="*/ 108 w 2516"/>
                <a:gd name="T101" fmla="*/ 1771 h 2522"/>
                <a:gd name="T102" fmla="*/ 28 w 2516"/>
                <a:gd name="T103" fmla="*/ 1525 h 2522"/>
                <a:gd name="T104" fmla="*/ 0 w 2516"/>
                <a:gd name="T105" fmla="*/ 1261 h 2522"/>
                <a:gd name="T106" fmla="*/ 28 w 2516"/>
                <a:gd name="T107" fmla="*/ 997 h 2522"/>
                <a:gd name="T108" fmla="*/ 108 w 2516"/>
                <a:gd name="T109" fmla="*/ 751 h 2522"/>
                <a:gd name="T110" fmla="*/ 234 w 2516"/>
                <a:gd name="T111" fmla="*/ 531 h 2522"/>
                <a:gd name="T112" fmla="*/ 401 w 2516"/>
                <a:gd name="T113" fmla="*/ 341 h 2522"/>
                <a:gd name="T114" fmla="*/ 600 w 2516"/>
                <a:gd name="T115" fmla="*/ 187 h 2522"/>
                <a:gd name="T116" fmla="*/ 829 w 2516"/>
                <a:gd name="T117" fmla="*/ 76 h 2522"/>
                <a:gd name="T118" fmla="*/ 1080 w 2516"/>
                <a:gd name="T119" fmla="*/ 12 h 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16" h="2522">
                  <a:moveTo>
                    <a:pt x="1258" y="114"/>
                  </a:moveTo>
                  <a:lnTo>
                    <a:pt x="1173" y="117"/>
                  </a:lnTo>
                  <a:lnTo>
                    <a:pt x="1090" y="127"/>
                  </a:lnTo>
                  <a:lnTo>
                    <a:pt x="1009" y="142"/>
                  </a:lnTo>
                  <a:lnTo>
                    <a:pt x="929" y="163"/>
                  </a:lnTo>
                  <a:lnTo>
                    <a:pt x="852" y="189"/>
                  </a:lnTo>
                  <a:lnTo>
                    <a:pt x="777" y="222"/>
                  </a:lnTo>
                  <a:lnTo>
                    <a:pt x="705" y="258"/>
                  </a:lnTo>
                  <a:lnTo>
                    <a:pt x="636" y="300"/>
                  </a:lnTo>
                  <a:lnTo>
                    <a:pt x="571" y="346"/>
                  </a:lnTo>
                  <a:lnTo>
                    <a:pt x="509" y="397"/>
                  </a:lnTo>
                  <a:lnTo>
                    <a:pt x="450" y="451"/>
                  </a:lnTo>
                  <a:lnTo>
                    <a:pt x="396" y="509"/>
                  </a:lnTo>
                  <a:lnTo>
                    <a:pt x="345" y="572"/>
                  </a:lnTo>
                  <a:lnTo>
                    <a:pt x="300" y="638"/>
                  </a:lnTo>
                  <a:lnTo>
                    <a:pt x="258" y="706"/>
                  </a:lnTo>
                  <a:lnTo>
                    <a:pt x="222" y="778"/>
                  </a:lnTo>
                  <a:lnTo>
                    <a:pt x="190" y="853"/>
                  </a:lnTo>
                  <a:lnTo>
                    <a:pt x="164" y="931"/>
                  </a:lnTo>
                  <a:lnTo>
                    <a:pt x="143" y="1011"/>
                  </a:lnTo>
                  <a:lnTo>
                    <a:pt x="127" y="1092"/>
                  </a:lnTo>
                  <a:lnTo>
                    <a:pt x="118" y="1176"/>
                  </a:lnTo>
                  <a:lnTo>
                    <a:pt x="115" y="1261"/>
                  </a:lnTo>
                  <a:lnTo>
                    <a:pt x="118" y="1346"/>
                  </a:lnTo>
                  <a:lnTo>
                    <a:pt x="127" y="1430"/>
                  </a:lnTo>
                  <a:lnTo>
                    <a:pt x="143" y="1511"/>
                  </a:lnTo>
                  <a:lnTo>
                    <a:pt x="164" y="1591"/>
                  </a:lnTo>
                  <a:lnTo>
                    <a:pt x="190" y="1669"/>
                  </a:lnTo>
                  <a:lnTo>
                    <a:pt x="222" y="1744"/>
                  </a:lnTo>
                  <a:lnTo>
                    <a:pt x="258" y="1816"/>
                  </a:lnTo>
                  <a:lnTo>
                    <a:pt x="300" y="1884"/>
                  </a:lnTo>
                  <a:lnTo>
                    <a:pt x="345" y="1950"/>
                  </a:lnTo>
                  <a:lnTo>
                    <a:pt x="396" y="2013"/>
                  </a:lnTo>
                  <a:lnTo>
                    <a:pt x="450" y="2071"/>
                  </a:lnTo>
                  <a:lnTo>
                    <a:pt x="509" y="2125"/>
                  </a:lnTo>
                  <a:lnTo>
                    <a:pt x="571" y="2176"/>
                  </a:lnTo>
                  <a:lnTo>
                    <a:pt x="636" y="2222"/>
                  </a:lnTo>
                  <a:lnTo>
                    <a:pt x="705" y="2264"/>
                  </a:lnTo>
                  <a:lnTo>
                    <a:pt x="777" y="2300"/>
                  </a:lnTo>
                  <a:lnTo>
                    <a:pt x="852" y="2333"/>
                  </a:lnTo>
                  <a:lnTo>
                    <a:pt x="929" y="2359"/>
                  </a:lnTo>
                  <a:lnTo>
                    <a:pt x="1009" y="2380"/>
                  </a:lnTo>
                  <a:lnTo>
                    <a:pt x="1090" y="2395"/>
                  </a:lnTo>
                  <a:lnTo>
                    <a:pt x="1173" y="2405"/>
                  </a:lnTo>
                  <a:lnTo>
                    <a:pt x="1258" y="2408"/>
                  </a:lnTo>
                  <a:lnTo>
                    <a:pt x="1343" y="2405"/>
                  </a:lnTo>
                  <a:lnTo>
                    <a:pt x="1426" y="2395"/>
                  </a:lnTo>
                  <a:lnTo>
                    <a:pt x="1507" y="2380"/>
                  </a:lnTo>
                  <a:lnTo>
                    <a:pt x="1587" y="2359"/>
                  </a:lnTo>
                  <a:lnTo>
                    <a:pt x="1664" y="2333"/>
                  </a:lnTo>
                  <a:lnTo>
                    <a:pt x="1739" y="2300"/>
                  </a:lnTo>
                  <a:lnTo>
                    <a:pt x="1811" y="2264"/>
                  </a:lnTo>
                  <a:lnTo>
                    <a:pt x="1880" y="2222"/>
                  </a:lnTo>
                  <a:lnTo>
                    <a:pt x="1945" y="2176"/>
                  </a:lnTo>
                  <a:lnTo>
                    <a:pt x="2007" y="2125"/>
                  </a:lnTo>
                  <a:lnTo>
                    <a:pt x="2066" y="2071"/>
                  </a:lnTo>
                  <a:lnTo>
                    <a:pt x="2120" y="2013"/>
                  </a:lnTo>
                  <a:lnTo>
                    <a:pt x="2171" y="1950"/>
                  </a:lnTo>
                  <a:lnTo>
                    <a:pt x="2216" y="1884"/>
                  </a:lnTo>
                  <a:lnTo>
                    <a:pt x="2258" y="1816"/>
                  </a:lnTo>
                  <a:lnTo>
                    <a:pt x="2294" y="1744"/>
                  </a:lnTo>
                  <a:lnTo>
                    <a:pt x="2326" y="1669"/>
                  </a:lnTo>
                  <a:lnTo>
                    <a:pt x="2352" y="1591"/>
                  </a:lnTo>
                  <a:lnTo>
                    <a:pt x="2373" y="1511"/>
                  </a:lnTo>
                  <a:lnTo>
                    <a:pt x="2389" y="1430"/>
                  </a:lnTo>
                  <a:lnTo>
                    <a:pt x="2398" y="1346"/>
                  </a:lnTo>
                  <a:lnTo>
                    <a:pt x="2401" y="1261"/>
                  </a:lnTo>
                  <a:lnTo>
                    <a:pt x="2398" y="1176"/>
                  </a:lnTo>
                  <a:lnTo>
                    <a:pt x="2389" y="1092"/>
                  </a:lnTo>
                  <a:lnTo>
                    <a:pt x="2373" y="1011"/>
                  </a:lnTo>
                  <a:lnTo>
                    <a:pt x="2352" y="931"/>
                  </a:lnTo>
                  <a:lnTo>
                    <a:pt x="2326" y="853"/>
                  </a:lnTo>
                  <a:lnTo>
                    <a:pt x="2294" y="778"/>
                  </a:lnTo>
                  <a:lnTo>
                    <a:pt x="2258" y="706"/>
                  </a:lnTo>
                  <a:lnTo>
                    <a:pt x="2216" y="638"/>
                  </a:lnTo>
                  <a:lnTo>
                    <a:pt x="2171" y="572"/>
                  </a:lnTo>
                  <a:lnTo>
                    <a:pt x="2120" y="509"/>
                  </a:lnTo>
                  <a:lnTo>
                    <a:pt x="2066" y="451"/>
                  </a:lnTo>
                  <a:lnTo>
                    <a:pt x="2007" y="397"/>
                  </a:lnTo>
                  <a:lnTo>
                    <a:pt x="1945" y="346"/>
                  </a:lnTo>
                  <a:lnTo>
                    <a:pt x="1880" y="300"/>
                  </a:lnTo>
                  <a:lnTo>
                    <a:pt x="1811" y="258"/>
                  </a:lnTo>
                  <a:lnTo>
                    <a:pt x="1739" y="222"/>
                  </a:lnTo>
                  <a:lnTo>
                    <a:pt x="1664" y="189"/>
                  </a:lnTo>
                  <a:lnTo>
                    <a:pt x="1587" y="163"/>
                  </a:lnTo>
                  <a:lnTo>
                    <a:pt x="1507" y="142"/>
                  </a:lnTo>
                  <a:lnTo>
                    <a:pt x="1426" y="127"/>
                  </a:lnTo>
                  <a:lnTo>
                    <a:pt x="1343" y="117"/>
                  </a:lnTo>
                  <a:lnTo>
                    <a:pt x="1258" y="114"/>
                  </a:lnTo>
                  <a:close/>
                  <a:moveTo>
                    <a:pt x="1258" y="0"/>
                  </a:moveTo>
                  <a:lnTo>
                    <a:pt x="1347" y="3"/>
                  </a:lnTo>
                  <a:lnTo>
                    <a:pt x="1436" y="12"/>
                  </a:lnTo>
                  <a:lnTo>
                    <a:pt x="1521" y="28"/>
                  </a:lnTo>
                  <a:lnTo>
                    <a:pt x="1605" y="49"/>
                  </a:lnTo>
                  <a:lnTo>
                    <a:pt x="1687" y="76"/>
                  </a:lnTo>
                  <a:lnTo>
                    <a:pt x="1766" y="108"/>
                  </a:lnTo>
                  <a:lnTo>
                    <a:pt x="1842" y="145"/>
                  </a:lnTo>
                  <a:lnTo>
                    <a:pt x="1916" y="187"/>
                  </a:lnTo>
                  <a:lnTo>
                    <a:pt x="1986" y="234"/>
                  </a:lnTo>
                  <a:lnTo>
                    <a:pt x="2053" y="285"/>
                  </a:lnTo>
                  <a:lnTo>
                    <a:pt x="2116" y="341"/>
                  </a:lnTo>
                  <a:lnTo>
                    <a:pt x="2176" y="401"/>
                  </a:lnTo>
                  <a:lnTo>
                    <a:pt x="2231" y="464"/>
                  </a:lnTo>
                  <a:lnTo>
                    <a:pt x="2282" y="531"/>
                  </a:lnTo>
                  <a:lnTo>
                    <a:pt x="2329" y="601"/>
                  </a:lnTo>
                  <a:lnTo>
                    <a:pt x="2371" y="675"/>
                  </a:lnTo>
                  <a:lnTo>
                    <a:pt x="2408" y="751"/>
                  </a:lnTo>
                  <a:lnTo>
                    <a:pt x="2440" y="830"/>
                  </a:lnTo>
                  <a:lnTo>
                    <a:pt x="2467" y="913"/>
                  </a:lnTo>
                  <a:lnTo>
                    <a:pt x="2488" y="997"/>
                  </a:lnTo>
                  <a:lnTo>
                    <a:pt x="2503" y="1083"/>
                  </a:lnTo>
                  <a:lnTo>
                    <a:pt x="2513" y="1171"/>
                  </a:lnTo>
                  <a:lnTo>
                    <a:pt x="2516" y="1261"/>
                  </a:lnTo>
                  <a:lnTo>
                    <a:pt x="2513" y="1351"/>
                  </a:lnTo>
                  <a:lnTo>
                    <a:pt x="2503" y="1439"/>
                  </a:lnTo>
                  <a:lnTo>
                    <a:pt x="2488" y="1525"/>
                  </a:lnTo>
                  <a:lnTo>
                    <a:pt x="2467" y="1609"/>
                  </a:lnTo>
                  <a:lnTo>
                    <a:pt x="2440" y="1692"/>
                  </a:lnTo>
                  <a:lnTo>
                    <a:pt x="2408" y="1771"/>
                  </a:lnTo>
                  <a:lnTo>
                    <a:pt x="2371" y="1847"/>
                  </a:lnTo>
                  <a:lnTo>
                    <a:pt x="2329" y="1921"/>
                  </a:lnTo>
                  <a:lnTo>
                    <a:pt x="2282" y="1991"/>
                  </a:lnTo>
                  <a:lnTo>
                    <a:pt x="2231" y="2058"/>
                  </a:lnTo>
                  <a:lnTo>
                    <a:pt x="2176" y="2121"/>
                  </a:lnTo>
                  <a:lnTo>
                    <a:pt x="2116" y="2181"/>
                  </a:lnTo>
                  <a:lnTo>
                    <a:pt x="2053" y="2237"/>
                  </a:lnTo>
                  <a:lnTo>
                    <a:pt x="1986" y="2288"/>
                  </a:lnTo>
                  <a:lnTo>
                    <a:pt x="1916" y="2335"/>
                  </a:lnTo>
                  <a:lnTo>
                    <a:pt x="1842" y="2377"/>
                  </a:lnTo>
                  <a:lnTo>
                    <a:pt x="1766" y="2414"/>
                  </a:lnTo>
                  <a:lnTo>
                    <a:pt x="1687" y="2446"/>
                  </a:lnTo>
                  <a:lnTo>
                    <a:pt x="1605" y="2473"/>
                  </a:lnTo>
                  <a:lnTo>
                    <a:pt x="1521" y="2494"/>
                  </a:lnTo>
                  <a:lnTo>
                    <a:pt x="1436" y="2510"/>
                  </a:lnTo>
                  <a:lnTo>
                    <a:pt x="1347" y="2519"/>
                  </a:lnTo>
                  <a:lnTo>
                    <a:pt x="1258" y="2522"/>
                  </a:lnTo>
                  <a:lnTo>
                    <a:pt x="1169" y="2519"/>
                  </a:lnTo>
                  <a:lnTo>
                    <a:pt x="1080" y="2510"/>
                  </a:lnTo>
                  <a:lnTo>
                    <a:pt x="995" y="2494"/>
                  </a:lnTo>
                  <a:lnTo>
                    <a:pt x="911" y="2473"/>
                  </a:lnTo>
                  <a:lnTo>
                    <a:pt x="829" y="2446"/>
                  </a:lnTo>
                  <a:lnTo>
                    <a:pt x="750" y="2414"/>
                  </a:lnTo>
                  <a:lnTo>
                    <a:pt x="674" y="2377"/>
                  </a:lnTo>
                  <a:lnTo>
                    <a:pt x="600" y="2335"/>
                  </a:lnTo>
                  <a:lnTo>
                    <a:pt x="530" y="2288"/>
                  </a:lnTo>
                  <a:lnTo>
                    <a:pt x="463" y="2237"/>
                  </a:lnTo>
                  <a:lnTo>
                    <a:pt x="401" y="2181"/>
                  </a:lnTo>
                  <a:lnTo>
                    <a:pt x="340" y="2121"/>
                  </a:lnTo>
                  <a:lnTo>
                    <a:pt x="285" y="2058"/>
                  </a:lnTo>
                  <a:lnTo>
                    <a:pt x="234" y="1991"/>
                  </a:lnTo>
                  <a:lnTo>
                    <a:pt x="187" y="1921"/>
                  </a:lnTo>
                  <a:lnTo>
                    <a:pt x="145" y="1847"/>
                  </a:lnTo>
                  <a:lnTo>
                    <a:pt x="108" y="1771"/>
                  </a:lnTo>
                  <a:lnTo>
                    <a:pt x="76" y="1692"/>
                  </a:lnTo>
                  <a:lnTo>
                    <a:pt x="49" y="1609"/>
                  </a:lnTo>
                  <a:lnTo>
                    <a:pt x="28" y="1525"/>
                  </a:lnTo>
                  <a:lnTo>
                    <a:pt x="13" y="1439"/>
                  </a:lnTo>
                  <a:lnTo>
                    <a:pt x="3" y="1351"/>
                  </a:lnTo>
                  <a:lnTo>
                    <a:pt x="0" y="1261"/>
                  </a:lnTo>
                  <a:lnTo>
                    <a:pt x="3" y="1171"/>
                  </a:lnTo>
                  <a:lnTo>
                    <a:pt x="13" y="1083"/>
                  </a:lnTo>
                  <a:lnTo>
                    <a:pt x="28" y="997"/>
                  </a:lnTo>
                  <a:lnTo>
                    <a:pt x="49" y="913"/>
                  </a:lnTo>
                  <a:lnTo>
                    <a:pt x="76" y="830"/>
                  </a:lnTo>
                  <a:lnTo>
                    <a:pt x="108" y="751"/>
                  </a:lnTo>
                  <a:lnTo>
                    <a:pt x="145" y="675"/>
                  </a:lnTo>
                  <a:lnTo>
                    <a:pt x="187" y="601"/>
                  </a:lnTo>
                  <a:lnTo>
                    <a:pt x="234" y="531"/>
                  </a:lnTo>
                  <a:lnTo>
                    <a:pt x="285" y="464"/>
                  </a:lnTo>
                  <a:lnTo>
                    <a:pt x="340" y="401"/>
                  </a:lnTo>
                  <a:lnTo>
                    <a:pt x="401" y="341"/>
                  </a:lnTo>
                  <a:lnTo>
                    <a:pt x="463" y="285"/>
                  </a:lnTo>
                  <a:lnTo>
                    <a:pt x="530" y="234"/>
                  </a:lnTo>
                  <a:lnTo>
                    <a:pt x="600" y="187"/>
                  </a:lnTo>
                  <a:lnTo>
                    <a:pt x="674" y="145"/>
                  </a:lnTo>
                  <a:lnTo>
                    <a:pt x="750" y="108"/>
                  </a:lnTo>
                  <a:lnTo>
                    <a:pt x="829" y="76"/>
                  </a:lnTo>
                  <a:lnTo>
                    <a:pt x="911" y="49"/>
                  </a:lnTo>
                  <a:lnTo>
                    <a:pt x="995" y="28"/>
                  </a:lnTo>
                  <a:lnTo>
                    <a:pt x="1080" y="12"/>
                  </a:lnTo>
                  <a:lnTo>
                    <a:pt x="1169" y="3"/>
                  </a:lnTo>
                  <a:lnTo>
                    <a:pt x="1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4" name="Freeform 289"/>
            <p:cNvSpPr>
              <a:spLocks/>
            </p:cNvSpPr>
            <p:nvPr/>
          </p:nvSpPr>
          <p:spPr bwMode="auto">
            <a:xfrm>
              <a:off x="850900" y="3729038"/>
              <a:ext cx="44450" cy="46038"/>
            </a:xfrm>
            <a:custGeom>
              <a:avLst/>
              <a:gdLst>
                <a:gd name="T0" fmla="*/ 219 w 283"/>
                <a:gd name="T1" fmla="*/ 0 h 285"/>
                <a:gd name="T2" fmla="*/ 236 w 283"/>
                <a:gd name="T3" fmla="*/ 0 h 285"/>
                <a:gd name="T4" fmla="*/ 252 w 283"/>
                <a:gd name="T5" fmla="*/ 5 h 285"/>
                <a:gd name="T6" fmla="*/ 268 w 283"/>
                <a:gd name="T7" fmla="*/ 16 h 285"/>
                <a:gd name="T8" fmla="*/ 278 w 283"/>
                <a:gd name="T9" fmla="*/ 31 h 285"/>
                <a:gd name="T10" fmla="*/ 283 w 283"/>
                <a:gd name="T11" fmla="*/ 48 h 285"/>
                <a:gd name="T12" fmla="*/ 283 w 283"/>
                <a:gd name="T13" fmla="*/ 64 h 285"/>
                <a:gd name="T14" fmla="*/ 278 w 283"/>
                <a:gd name="T15" fmla="*/ 81 h 285"/>
                <a:gd name="T16" fmla="*/ 268 w 283"/>
                <a:gd name="T17" fmla="*/ 96 h 285"/>
                <a:gd name="T18" fmla="*/ 96 w 283"/>
                <a:gd name="T19" fmla="*/ 268 h 285"/>
                <a:gd name="T20" fmla="*/ 84 w 283"/>
                <a:gd name="T21" fmla="*/ 278 h 285"/>
                <a:gd name="T22" fmla="*/ 71 w 283"/>
                <a:gd name="T23" fmla="*/ 283 h 285"/>
                <a:gd name="T24" fmla="*/ 56 w 283"/>
                <a:gd name="T25" fmla="*/ 285 h 285"/>
                <a:gd name="T26" fmla="*/ 40 w 283"/>
                <a:gd name="T27" fmla="*/ 283 h 285"/>
                <a:gd name="T28" fmla="*/ 28 w 283"/>
                <a:gd name="T29" fmla="*/ 278 h 285"/>
                <a:gd name="T30" fmla="*/ 15 w 283"/>
                <a:gd name="T31" fmla="*/ 268 h 285"/>
                <a:gd name="T32" fmla="*/ 5 w 283"/>
                <a:gd name="T33" fmla="*/ 253 h 285"/>
                <a:gd name="T34" fmla="*/ 0 w 283"/>
                <a:gd name="T35" fmla="*/ 236 h 285"/>
                <a:gd name="T36" fmla="*/ 0 w 283"/>
                <a:gd name="T37" fmla="*/ 220 h 285"/>
                <a:gd name="T38" fmla="*/ 5 w 283"/>
                <a:gd name="T39" fmla="*/ 203 h 285"/>
                <a:gd name="T40" fmla="*/ 15 w 283"/>
                <a:gd name="T41" fmla="*/ 188 h 285"/>
                <a:gd name="T42" fmla="*/ 187 w 283"/>
                <a:gd name="T43" fmla="*/ 16 h 285"/>
                <a:gd name="T44" fmla="*/ 202 w 283"/>
                <a:gd name="T45" fmla="*/ 5 h 285"/>
                <a:gd name="T46" fmla="*/ 219 w 283"/>
                <a:gd name="T4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3" h="285">
                  <a:moveTo>
                    <a:pt x="219" y="0"/>
                  </a:moveTo>
                  <a:lnTo>
                    <a:pt x="236" y="0"/>
                  </a:lnTo>
                  <a:lnTo>
                    <a:pt x="252" y="5"/>
                  </a:lnTo>
                  <a:lnTo>
                    <a:pt x="268" y="16"/>
                  </a:lnTo>
                  <a:lnTo>
                    <a:pt x="278" y="31"/>
                  </a:lnTo>
                  <a:lnTo>
                    <a:pt x="283" y="48"/>
                  </a:lnTo>
                  <a:lnTo>
                    <a:pt x="283" y="64"/>
                  </a:lnTo>
                  <a:lnTo>
                    <a:pt x="278" y="81"/>
                  </a:lnTo>
                  <a:lnTo>
                    <a:pt x="268" y="96"/>
                  </a:lnTo>
                  <a:lnTo>
                    <a:pt x="96" y="268"/>
                  </a:lnTo>
                  <a:lnTo>
                    <a:pt x="84" y="278"/>
                  </a:lnTo>
                  <a:lnTo>
                    <a:pt x="71" y="283"/>
                  </a:lnTo>
                  <a:lnTo>
                    <a:pt x="56" y="285"/>
                  </a:lnTo>
                  <a:lnTo>
                    <a:pt x="40" y="283"/>
                  </a:lnTo>
                  <a:lnTo>
                    <a:pt x="28" y="278"/>
                  </a:lnTo>
                  <a:lnTo>
                    <a:pt x="15" y="268"/>
                  </a:lnTo>
                  <a:lnTo>
                    <a:pt x="5" y="253"/>
                  </a:lnTo>
                  <a:lnTo>
                    <a:pt x="0" y="236"/>
                  </a:lnTo>
                  <a:lnTo>
                    <a:pt x="0" y="220"/>
                  </a:lnTo>
                  <a:lnTo>
                    <a:pt x="5" y="203"/>
                  </a:lnTo>
                  <a:lnTo>
                    <a:pt x="15" y="188"/>
                  </a:lnTo>
                  <a:lnTo>
                    <a:pt x="187" y="16"/>
                  </a:lnTo>
                  <a:lnTo>
                    <a:pt x="202" y="5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5" name="Freeform 290"/>
            <p:cNvSpPr>
              <a:spLocks/>
            </p:cNvSpPr>
            <p:nvPr/>
          </p:nvSpPr>
          <p:spPr bwMode="auto">
            <a:xfrm>
              <a:off x="814388" y="3692526"/>
              <a:ext cx="73025" cy="73025"/>
            </a:xfrm>
            <a:custGeom>
              <a:avLst/>
              <a:gdLst>
                <a:gd name="T0" fmla="*/ 391 w 455"/>
                <a:gd name="T1" fmla="*/ 0 h 458"/>
                <a:gd name="T2" fmla="*/ 407 w 455"/>
                <a:gd name="T3" fmla="*/ 0 h 458"/>
                <a:gd name="T4" fmla="*/ 424 w 455"/>
                <a:gd name="T5" fmla="*/ 6 h 458"/>
                <a:gd name="T6" fmla="*/ 440 w 455"/>
                <a:gd name="T7" fmla="*/ 16 h 458"/>
                <a:gd name="T8" fmla="*/ 450 w 455"/>
                <a:gd name="T9" fmla="*/ 32 h 458"/>
                <a:gd name="T10" fmla="*/ 455 w 455"/>
                <a:gd name="T11" fmla="*/ 48 h 458"/>
                <a:gd name="T12" fmla="*/ 455 w 455"/>
                <a:gd name="T13" fmla="*/ 65 h 458"/>
                <a:gd name="T14" fmla="*/ 450 w 455"/>
                <a:gd name="T15" fmla="*/ 82 h 458"/>
                <a:gd name="T16" fmla="*/ 440 w 455"/>
                <a:gd name="T17" fmla="*/ 97 h 458"/>
                <a:gd name="T18" fmla="*/ 97 w 455"/>
                <a:gd name="T19" fmla="*/ 441 h 458"/>
                <a:gd name="T20" fmla="*/ 84 w 455"/>
                <a:gd name="T21" fmla="*/ 451 h 458"/>
                <a:gd name="T22" fmla="*/ 72 w 455"/>
                <a:gd name="T23" fmla="*/ 456 h 458"/>
                <a:gd name="T24" fmla="*/ 56 w 455"/>
                <a:gd name="T25" fmla="*/ 458 h 458"/>
                <a:gd name="T26" fmla="*/ 41 w 455"/>
                <a:gd name="T27" fmla="*/ 456 h 458"/>
                <a:gd name="T28" fmla="*/ 28 w 455"/>
                <a:gd name="T29" fmla="*/ 451 h 458"/>
                <a:gd name="T30" fmla="*/ 17 w 455"/>
                <a:gd name="T31" fmla="*/ 441 h 458"/>
                <a:gd name="T32" fmla="*/ 5 w 455"/>
                <a:gd name="T33" fmla="*/ 426 h 458"/>
                <a:gd name="T34" fmla="*/ 0 w 455"/>
                <a:gd name="T35" fmla="*/ 409 h 458"/>
                <a:gd name="T36" fmla="*/ 0 w 455"/>
                <a:gd name="T37" fmla="*/ 392 h 458"/>
                <a:gd name="T38" fmla="*/ 5 w 455"/>
                <a:gd name="T39" fmla="*/ 376 h 458"/>
                <a:gd name="T40" fmla="*/ 17 w 455"/>
                <a:gd name="T41" fmla="*/ 360 h 458"/>
                <a:gd name="T42" fmla="*/ 360 w 455"/>
                <a:gd name="T43" fmla="*/ 16 h 458"/>
                <a:gd name="T44" fmla="*/ 374 w 455"/>
                <a:gd name="T45" fmla="*/ 6 h 458"/>
                <a:gd name="T46" fmla="*/ 391 w 455"/>
                <a:gd name="T4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5" h="458">
                  <a:moveTo>
                    <a:pt x="391" y="0"/>
                  </a:moveTo>
                  <a:lnTo>
                    <a:pt x="407" y="0"/>
                  </a:lnTo>
                  <a:lnTo>
                    <a:pt x="424" y="6"/>
                  </a:lnTo>
                  <a:lnTo>
                    <a:pt x="440" y="16"/>
                  </a:lnTo>
                  <a:lnTo>
                    <a:pt x="450" y="32"/>
                  </a:lnTo>
                  <a:lnTo>
                    <a:pt x="455" y="48"/>
                  </a:lnTo>
                  <a:lnTo>
                    <a:pt x="455" y="65"/>
                  </a:lnTo>
                  <a:lnTo>
                    <a:pt x="450" y="82"/>
                  </a:lnTo>
                  <a:lnTo>
                    <a:pt x="440" y="97"/>
                  </a:lnTo>
                  <a:lnTo>
                    <a:pt x="97" y="441"/>
                  </a:lnTo>
                  <a:lnTo>
                    <a:pt x="84" y="451"/>
                  </a:lnTo>
                  <a:lnTo>
                    <a:pt x="72" y="456"/>
                  </a:lnTo>
                  <a:lnTo>
                    <a:pt x="56" y="458"/>
                  </a:lnTo>
                  <a:lnTo>
                    <a:pt x="41" y="456"/>
                  </a:lnTo>
                  <a:lnTo>
                    <a:pt x="28" y="451"/>
                  </a:lnTo>
                  <a:lnTo>
                    <a:pt x="17" y="441"/>
                  </a:lnTo>
                  <a:lnTo>
                    <a:pt x="5" y="426"/>
                  </a:lnTo>
                  <a:lnTo>
                    <a:pt x="0" y="409"/>
                  </a:lnTo>
                  <a:lnTo>
                    <a:pt x="0" y="392"/>
                  </a:lnTo>
                  <a:lnTo>
                    <a:pt x="5" y="376"/>
                  </a:lnTo>
                  <a:lnTo>
                    <a:pt x="17" y="360"/>
                  </a:lnTo>
                  <a:lnTo>
                    <a:pt x="360" y="16"/>
                  </a:lnTo>
                  <a:lnTo>
                    <a:pt x="374" y="6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6" name="Freeform 291"/>
            <p:cNvSpPr>
              <a:spLocks/>
            </p:cNvSpPr>
            <p:nvPr/>
          </p:nvSpPr>
          <p:spPr bwMode="auto">
            <a:xfrm>
              <a:off x="914400" y="3465513"/>
              <a:ext cx="17463" cy="46038"/>
            </a:xfrm>
            <a:custGeom>
              <a:avLst/>
              <a:gdLst>
                <a:gd name="T0" fmla="*/ 57 w 114"/>
                <a:gd name="T1" fmla="*/ 0 h 287"/>
                <a:gd name="T2" fmla="*/ 76 w 114"/>
                <a:gd name="T3" fmla="*/ 3 h 287"/>
                <a:gd name="T4" fmla="*/ 92 w 114"/>
                <a:gd name="T5" fmla="*/ 10 h 287"/>
                <a:gd name="T6" fmla="*/ 104 w 114"/>
                <a:gd name="T7" fmla="*/ 22 h 287"/>
                <a:gd name="T8" fmla="*/ 111 w 114"/>
                <a:gd name="T9" fmla="*/ 39 h 287"/>
                <a:gd name="T10" fmla="*/ 114 w 114"/>
                <a:gd name="T11" fmla="*/ 57 h 287"/>
                <a:gd name="T12" fmla="*/ 114 w 114"/>
                <a:gd name="T13" fmla="*/ 229 h 287"/>
                <a:gd name="T14" fmla="*/ 111 w 114"/>
                <a:gd name="T15" fmla="*/ 248 h 287"/>
                <a:gd name="T16" fmla="*/ 104 w 114"/>
                <a:gd name="T17" fmla="*/ 265 h 287"/>
                <a:gd name="T18" fmla="*/ 92 w 114"/>
                <a:gd name="T19" fmla="*/ 276 h 287"/>
                <a:gd name="T20" fmla="*/ 76 w 114"/>
                <a:gd name="T21" fmla="*/ 284 h 287"/>
                <a:gd name="T22" fmla="*/ 57 w 114"/>
                <a:gd name="T23" fmla="*/ 287 h 287"/>
                <a:gd name="T24" fmla="*/ 38 w 114"/>
                <a:gd name="T25" fmla="*/ 284 h 287"/>
                <a:gd name="T26" fmla="*/ 22 w 114"/>
                <a:gd name="T27" fmla="*/ 276 h 287"/>
                <a:gd name="T28" fmla="*/ 10 w 114"/>
                <a:gd name="T29" fmla="*/ 265 h 287"/>
                <a:gd name="T30" fmla="*/ 3 w 114"/>
                <a:gd name="T31" fmla="*/ 248 h 287"/>
                <a:gd name="T32" fmla="*/ 0 w 114"/>
                <a:gd name="T33" fmla="*/ 229 h 287"/>
                <a:gd name="T34" fmla="*/ 0 w 114"/>
                <a:gd name="T35" fmla="*/ 57 h 287"/>
                <a:gd name="T36" fmla="*/ 3 w 114"/>
                <a:gd name="T37" fmla="*/ 39 h 287"/>
                <a:gd name="T38" fmla="*/ 10 w 114"/>
                <a:gd name="T39" fmla="*/ 22 h 287"/>
                <a:gd name="T40" fmla="*/ 22 w 114"/>
                <a:gd name="T41" fmla="*/ 10 h 287"/>
                <a:gd name="T42" fmla="*/ 38 w 114"/>
                <a:gd name="T43" fmla="*/ 3 h 287"/>
                <a:gd name="T44" fmla="*/ 57 w 114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7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229"/>
                  </a:lnTo>
                  <a:lnTo>
                    <a:pt x="111" y="248"/>
                  </a:lnTo>
                  <a:lnTo>
                    <a:pt x="104" y="265"/>
                  </a:lnTo>
                  <a:lnTo>
                    <a:pt x="92" y="276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8" y="284"/>
                  </a:lnTo>
                  <a:lnTo>
                    <a:pt x="22" y="276"/>
                  </a:lnTo>
                  <a:lnTo>
                    <a:pt x="10" y="265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1" name="Freeform 292"/>
            <p:cNvSpPr>
              <a:spLocks/>
            </p:cNvSpPr>
            <p:nvPr/>
          </p:nvSpPr>
          <p:spPr bwMode="auto">
            <a:xfrm>
              <a:off x="914400" y="3965576"/>
              <a:ext cx="17463" cy="46038"/>
            </a:xfrm>
            <a:custGeom>
              <a:avLst/>
              <a:gdLst>
                <a:gd name="T0" fmla="*/ 57 w 114"/>
                <a:gd name="T1" fmla="*/ 0 h 287"/>
                <a:gd name="T2" fmla="*/ 76 w 114"/>
                <a:gd name="T3" fmla="*/ 3 h 287"/>
                <a:gd name="T4" fmla="*/ 92 w 114"/>
                <a:gd name="T5" fmla="*/ 11 h 287"/>
                <a:gd name="T6" fmla="*/ 104 w 114"/>
                <a:gd name="T7" fmla="*/ 22 h 287"/>
                <a:gd name="T8" fmla="*/ 111 w 114"/>
                <a:gd name="T9" fmla="*/ 39 h 287"/>
                <a:gd name="T10" fmla="*/ 114 w 114"/>
                <a:gd name="T11" fmla="*/ 58 h 287"/>
                <a:gd name="T12" fmla="*/ 114 w 114"/>
                <a:gd name="T13" fmla="*/ 230 h 287"/>
                <a:gd name="T14" fmla="*/ 111 w 114"/>
                <a:gd name="T15" fmla="*/ 248 h 287"/>
                <a:gd name="T16" fmla="*/ 104 w 114"/>
                <a:gd name="T17" fmla="*/ 265 h 287"/>
                <a:gd name="T18" fmla="*/ 92 w 114"/>
                <a:gd name="T19" fmla="*/ 277 h 287"/>
                <a:gd name="T20" fmla="*/ 76 w 114"/>
                <a:gd name="T21" fmla="*/ 284 h 287"/>
                <a:gd name="T22" fmla="*/ 57 w 114"/>
                <a:gd name="T23" fmla="*/ 287 h 287"/>
                <a:gd name="T24" fmla="*/ 38 w 114"/>
                <a:gd name="T25" fmla="*/ 284 h 287"/>
                <a:gd name="T26" fmla="*/ 22 w 114"/>
                <a:gd name="T27" fmla="*/ 277 h 287"/>
                <a:gd name="T28" fmla="*/ 10 w 114"/>
                <a:gd name="T29" fmla="*/ 265 h 287"/>
                <a:gd name="T30" fmla="*/ 3 w 114"/>
                <a:gd name="T31" fmla="*/ 248 h 287"/>
                <a:gd name="T32" fmla="*/ 0 w 114"/>
                <a:gd name="T33" fmla="*/ 230 h 287"/>
                <a:gd name="T34" fmla="*/ 0 w 114"/>
                <a:gd name="T35" fmla="*/ 58 h 287"/>
                <a:gd name="T36" fmla="*/ 3 w 114"/>
                <a:gd name="T37" fmla="*/ 39 h 287"/>
                <a:gd name="T38" fmla="*/ 10 w 114"/>
                <a:gd name="T39" fmla="*/ 22 h 287"/>
                <a:gd name="T40" fmla="*/ 22 w 114"/>
                <a:gd name="T41" fmla="*/ 11 h 287"/>
                <a:gd name="T42" fmla="*/ 38 w 114"/>
                <a:gd name="T43" fmla="*/ 3 h 287"/>
                <a:gd name="T44" fmla="*/ 57 w 114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7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2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4" y="230"/>
                  </a:lnTo>
                  <a:lnTo>
                    <a:pt x="111" y="248"/>
                  </a:lnTo>
                  <a:lnTo>
                    <a:pt x="104" y="265"/>
                  </a:lnTo>
                  <a:lnTo>
                    <a:pt x="92" y="277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8" y="284"/>
                  </a:lnTo>
                  <a:lnTo>
                    <a:pt x="22" y="277"/>
                  </a:lnTo>
                  <a:lnTo>
                    <a:pt x="10" y="265"/>
                  </a:lnTo>
                  <a:lnTo>
                    <a:pt x="3" y="248"/>
                  </a:lnTo>
                  <a:lnTo>
                    <a:pt x="0" y="23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2" name="Freeform 293"/>
            <p:cNvSpPr>
              <a:spLocks/>
            </p:cNvSpPr>
            <p:nvPr/>
          </p:nvSpPr>
          <p:spPr bwMode="auto">
            <a:xfrm>
              <a:off x="650875" y="3729038"/>
              <a:ext cx="46038" cy="19050"/>
            </a:xfrm>
            <a:custGeom>
              <a:avLst/>
              <a:gdLst>
                <a:gd name="T0" fmla="*/ 57 w 286"/>
                <a:gd name="T1" fmla="*/ 0 h 114"/>
                <a:gd name="T2" fmla="*/ 229 w 286"/>
                <a:gd name="T3" fmla="*/ 0 h 114"/>
                <a:gd name="T4" fmla="*/ 247 w 286"/>
                <a:gd name="T5" fmla="*/ 3 h 114"/>
                <a:gd name="T6" fmla="*/ 264 w 286"/>
                <a:gd name="T7" fmla="*/ 10 h 114"/>
                <a:gd name="T8" fmla="*/ 275 w 286"/>
                <a:gd name="T9" fmla="*/ 22 h 114"/>
                <a:gd name="T10" fmla="*/ 283 w 286"/>
                <a:gd name="T11" fmla="*/ 38 h 114"/>
                <a:gd name="T12" fmla="*/ 286 w 286"/>
                <a:gd name="T13" fmla="*/ 57 h 114"/>
                <a:gd name="T14" fmla="*/ 283 w 286"/>
                <a:gd name="T15" fmla="*/ 76 h 114"/>
                <a:gd name="T16" fmla="*/ 275 w 286"/>
                <a:gd name="T17" fmla="*/ 92 h 114"/>
                <a:gd name="T18" fmla="*/ 264 w 286"/>
                <a:gd name="T19" fmla="*/ 104 h 114"/>
                <a:gd name="T20" fmla="*/ 247 w 286"/>
                <a:gd name="T21" fmla="*/ 111 h 114"/>
                <a:gd name="T22" fmla="*/ 229 w 286"/>
                <a:gd name="T23" fmla="*/ 114 h 114"/>
                <a:gd name="T24" fmla="*/ 57 w 286"/>
                <a:gd name="T25" fmla="*/ 114 h 114"/>
                <a:gd name="T26" fmla="*/ 38 w 286"/>
                <a:gd name="T27" fmla="*/ 111 h 114"/>
                <a:gd name="T28" fmla="*/ 22 w 286"/>
                <a:gd name="T29" fmla="*/ 104 h 114"/>
                <a:gd name="T30" fmla="*/ 10 w 286"/>
                <a:gd name="T31" fmla="*/ 92 h 114"/>
                <a:gd name="T32" fmla="*/ 3 w 286"/>
                <a:gd name="T33" fmla="*/ 76 h 114"/>
                <a:gd name="T34" fmla="*/ 0 w 286"/>
                <a:gd name="T35" fmla="*/ 57 h 114"/>
                <a:gd name="T36" fmla="*/ 3 w 286"/>
                <a:gd name="T37" fmla="*/ 38 h 114"/>
                <a:gd name="T38" fmla="*/ 10 w 286"/>
                <a:gd name="T39" fmla="*/ 22 h 114"/>
                <a:gd name="T40" fmla="*/ 22 w 286"/>
                <a:gd name="T41" fmla="*/ 10 h 114"/>
                <a:gd name="T42" fmla="*/ 38 w 286"/>
                <a:gd name="T43" fmla="*/ 3 h 114"/>
                <a:gd name="T44" fmla="*/ 57 w 28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6" h="114">
                  <a:moveTo>
                    <a:pt x="57" y="0"/>
                  </a:moveTo>
                  <a:lnTo>
                    <a:pt x="229" y="0"/>
                  </a:lnTo>
                  <a:lnTo>
                    <a:pt x="247" y="3"/>
                  </a:lnTo>
                  <a:lnTo>
                    <a:pt x="264" y="10"/>
                  </a:lnTo>
                  <a:lnTo>
                    <a:pt x="275" y="22"/>
                  </a:lnTo>
                  <a:lnTo>
                    <a:pt x="283" y="38"/>
                  </a:lnTo>
                  <a:lnTo>
                    <a:pt x="286" y="57"/>
                  </a:lnTo>
                  <a:lnTo>
                    <a:pt x="283" y="76"/>
                  </a:lnTo>
                  <a:lnTo>
                    <a:pt x="275" y="92"/>
                  </a:lnTo>
                  <a:lnTo>
                    <a:pt x="264" y="104"/>
                  </a:lnTo>
                  <a:lnTo>
                    <a:pt x="247" y="111"/>
                  </a:lnTo>
                  <a:lnTo>
                    <a:pt x="229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3" name="Freeform 294"/>
            <p:cNvSpPr>
              <a:spLocks/>
            </p:cNvSpPr>
            <p:nvPr/>
          </p:nvSpPr>
          <p:spPr bwMode="auto">
            <a:xfrm>
              <a:off x="1149350" y="3729038"/>
              <a:ext cx="46038" cy="19050"/>
            </a:xfrm>
            <a:custGeom>
              <a:avLst/>
              <a:gdLst>
                <a:gd name="T0" fmla="*/ 57 w 286"/>
                <a:gd name="T1" fmla="*/ 0 h 114"/>
                <a:gd name="T2" fmla="*/ 229 w 286"/>
                <a:gd name="T3" fmla="*/ 0 h 114"/>
                <a:gd name="T4" fmla="*/ 248 w 286"/>
                <a:gd name="T5" fmla="*/ 3 h 114"/>
                <a:gd name="T6" fmla="*/ 264 w 286"/>
                <a:gd name="T7" fmla="*/ 10 h 114"/>
                <a:gd name="T8" fmla="*/ 276 w 286"/>
                <a:gd name="T9" fmla="*/ 22 h 114"/>
                <a:gd name="T10" fmla="*/ 283 w 286"/>
                <a:gd name="T11" fmla="*/ 38 h 114"/>
                <a:gd name="T12" fmla="*/ 286 w 286"/>
                <a:gd name="T13" fmla="*/ 57 h 114"/>
                <a:gd name="T14" fmla="*/ 283 w 286"/>
                <a:gd name="T15" fmla="*/ 76 h 114"/>
                <a:gd name="T16" fmla="*/ 276 w 286"/>
                <a:gd name="T17" fmla="*/ 92 h 114"/>
                <a:gd name="T18" fmla="*/ 264 w 286"/>
                <a:gd name="T19" fmla="*/ 104 h 114"/>
                <a:gd name="T20" fmla="*/ 248 w 286"/>
                <a:gd name="T21" fmla="*/ 111 h 114"/>
                <a:gd name="T22" fmla="*/ 229 w 286"/>
                <a:gd name="T23" fmla="*/ 114 h 114"/>
                <a:gd name="T24" fmla="*/ 57 w 286"/>
                <a:gd name="T25" fmla="*/ 114 h 114"/>
                <a:gd name="T26" fmla="*/ 39 w 286"/>
                <a:gd name="T27" fmla="*/ 111 h 114"/>
                <a:gd name="T28" fmla="*/ 22 w 286"/>
                <a:gd name="T29" fmla="*/ 104 h 114"/>
                <a:gd name="T30" fmla="*/ 11 w 286"/>
                <a:gd name="T31" fmla="*/ 92 h 114"/>
                <a:gd name="T32" fmla="*/ 3 w 286"/>
                <a:gd name="T33" fmla="*/ 76 h 114"/>
                <a:gd name="T34" fmla="*/ 0 w 286"/>
                <a:gd name="T35" fmla="*/ 57 h 114"/>
                <a:gd name="T36" fmla="*/ 3 w 286"/>
                <a:gd name="T37" fmla="*/ 38 h 114"/>
                <a:gd name="T38" fmla="*/ 11 w 286"/>
                <a:gd name="T39" fmla="*/ 22 h 114"/>
                <a:gd name="T40" fmla="*/ 22 w 286"/>
                <a:gd name="T41" fmla="*/ 10 h 114"/>
                <a:gd name="T42" fmla="*/ 39 w 286"/>
                <a:gd name="T43" fmla="*/ 3 h 114"/>
                <a:gd name="T44" fmla="*/ 57 w 28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6" h="114">
                  <a:moveTo>
                    <a:pt x="57" y="0"/>
                  </a:moveTo>
                  <a:lnTo>
                    <a:pt x="229" y="0"/>
                  </a:lnTo>
                  <a:lnTo>
                    <a:pt x="248" y="3"/>
                  </a:lnTo>
                  <a:lnTo>
                    <a:pt x="264" y="10"/>
                  </a:lnTo>
                  <a:lnTo>
                    <a:pt x="276" y="22"/>
                  </a:lnTo>
                  <a:lnTo>
                    <a:pt x="283" y="38"/>
                  </a:lnTo>
                  <a:lnTo>
                    <a:pt x="286" y="57"/>
                  </a:lnTo>
                  <a:lnTo>
                    <a:pt x="283" y="76"/>
                  </a:lnTo>
                  <a:lnTo>
                    <a:pt x="276" y="92"/>
                  </a:lnTo>
                  <a:lnTo>
                    <a:pt x="264" y="104"/>
                  </a:lnTo>
                  <a:lnTo>
                    <a:pt x="248" y="111"/>
                  </a:lnTo>
                  <a:lnTo>
                    <a:pt x="229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8" name="Freeform 295"/>
            <p:cNvSpPr>
              <a:spLocks/>
            </p:cNvSpPr>
            <p:nvPr/>
          </p:nvSpPr>
          <p:spPr bwMode="auto">
            <a:xfrm>
              <a:off x="728663" y="3543301"/>
              <a:ext cx="36513" cy="36513"/>
            </a:xfrm>
            <a:custGeom>
              <a:avLst/>
              <a:gdLst>
                <a:gd name="T0" fmla="*/ 48 w 233"/>
                <a:gd name="T1" fmla="*/ 0 h 234"/>
                <a:gd name="T2" fmla="*/ 66 w 233"/>
                <a:gd name="T3" fmla="*/ 0 h 234"/>
                <a:gd name="T4" fmla="*/ 83 w 233"/>
                <a:gd name="T5" fmla="*/ 5 h 234"/>
                <a:gd name="T6" fmla="*/ 97 w 233"/>
                <a:gd name="T7" fmla="*/ 17 h 234"/>
                <a:gd name="T8" fmla="*/ 218 w 233"/>
                <a:gd name="T9" fmla="*/ 136 h 234"/>
                <a:gd name="T10" fmla="*/ 228 w 233"/>
                <a:gd name="T11" fmla="*/ 152 h 234"/>
                <a:gd name="T12" fmla="*/ 233 w 233"/>
                <a:gd name="T13" fmla="*/ 169 h 234"/>
                <a:gd name="T14" fmla="*/ 233 w 233"/>
                <a:gd name="T15" fmla="*/ 185 h 234"/>
                <a:gd name="T16" fmla="*/ 228 w 233"/>
                <a:gd name="T17" fmla="*/ 202 h 234"/>
                <a:gd name="T18" fmla="*/ 218 w 233"/>
                <a:gd name="T19" fmla="*/ 218 h 234"/>
                <a:gd name="T20" fmla="*/ 205 w 233"/>
                <a:gd name="T21" fmla="*/ 227 h 234"/>
                <a:gd name="T22" fmla="*/ 193 w 233"/>
                <a:gd name="T23" fmla="*/ 232 h 234"/>
                <a:gd name="T24" fmla="*/ 177 w 233"/>
                <a:gd name="T25" fmla="*/ 234 h 234"/>
                <a:gd name="T26" fmla="*/ 162 w 233"/>
                <a:gd name="T27" fmla="*/ 232 h 234"/>
                <a:gd name="T28" fmla="*/ 149 w 233"/>
                <a:gd name="T29" fmla="*/ 227 h 234"/>
                <a:gd name="T30" fmla="*/ 137 w 233"/>
                <a:gd name="T31" fmla="*/ 218 h 234"/>
                <a:gd name="T32" fmla="*/ 17 w 233"/>
                <a:gd name="T33" fmla="*/ 97 h 234"/>
                <a:gd name="T34" fmla="*/ 6 w 233"/>
                <a:gd name="T35" fmla="*/ 82 h 234"/>
                <a:gd name="T36" fmla="*/ 0 w 233"/>
                <a:gd name="T37" fmla="*/ 66 h 234"/>
                <a:gd name="T38" fmla="*/ 0 w 233"/>
                <a:gd name="T39" fmla="*/ 48 h 234"/>
                <a:gd name="T40" fmla="*/ 6 w 233"/>
                <a:gd name="T41" fmla="*/ 31 h 234"/>
                <a:gd name="T42" fmla="*/ 17 w 233"/>
                <a:gd name="T43" fmla="*/ 17 h 234"/>
                <a:gd name="T44" fmla="*/ 32 w 233"/>
                <a:gd name="T45" fmla="*/ 5 h 234"/>
                <a:gd name="T46" fmla="*/ 48 w 233"/>
                <a:gd name="T4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3" h="234">
                  <a:moveTo>
                    <a:pt x="48" y="0"/>
                  </a:moveTo>
                  <a:lnTo>
                    <a:pt x="66" y="0"/>
                  </a:lnTo>
                  <a:lnTo>
                    <a:pt x="83" y="5"/>
                  </a:lnTo>
                  <a:lnTo>
                    <a:pt x="97" y="17"/>
                  </a:lnTo>
                  <a:lnTo>
                    <a:pt x="218" y="136"/>
                  </a:lnTo>
                  <a:lnTo>
                    <a:pt x="228" y="152"/>
                  </a:lnTo>
                  <a:lnTo>
                    <a:pt x="233" y="169"/>
                  </a:lnTo>
                  <a:lnTo>
                    <a:pt x="233" y="185"/>
                  </a:lnTo>
                  <a:lnTo>
                    <a:pt x="228" y="202"/>
                  </a:lnTo>
                  <a:lnTo>
                    <a:pt x="218" y="218"/>
                  </a:lnTo>
                  <a:lnTo>
                    <a:pt x="205" y="227"/>
                  </a:lnTo>
                  <a:lnTo>
                    <a:pt x="193" y="232"/>
                  </a:lnTo>
                  <a:lnTo>
                    <a:pt x="177" y="234"/>
                  </a:lnTo>
                  <a:lnTo>
                    <a:pt x="162" y="232"/>
                  </a:lnTo>
                  <a:lnTo>
                    <a:pt x="149" y="227"/>
                  </a:lnTo>
                  <a:lnTo>
                    <a:pt x="137" y="218"/>
                  </a:lnTo>
                  <a:lnTo>
                    <a:pt x="17" y="97"/>
                  </a:lnTo>
                  <a:lnTo>
                    <a:pt x="6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7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" name="Freeform 296"/>
            <p:cNvSpPr>
              <a:spLocks/>
            </p:cNvSpPr>
            <p:nvPr/>
          </p:nvSpPr>
          <p:spPr bwMode="auto">
            <a:xfrm>
              <a:off x="1081088" y="3897313"/>
              <a:ext cx="36513" cy="36513"/>
            </a:xfrm>
            <a:custGeom>
              <a:avLst/>
              <a:gdLst>
                <a:gd name="T0" fmla="*/ 64 w 233"/>
                <a:gd name="T1" fmla="*/ 0 h 234"/>
                <a:gd name="T2" fmla="*/ 81 w 233"/>
                <a:gd name="T3" fmla="*/ 5 h 234"/>
                <a:gd name="T4" fmla="*/ 96 w 233"/>
                <a:gd name="T5" fmla="*/ 16 h 234"/>
                <a:gd name="T6" fmla="*/ 216 w 233"/>
                <a:gd name="T7" fmla="*/ 136 h 234"/>
                <a:gd name="T8" fmla="*/ 227 w 233"/>
                <a:gd name="T9" fmla="*/ 151 h 234"/>
                <a:gd name="T10" fmla="*/ 233 w 233"/>
                <a:gd name="T11" fmla="*/ 167 h 234"/>
                <a:gd name="T12" fmla="*/ 233 w 233"/>
                <a:gd name="T13" fmla="*/ 185 h 234"/>
                <a:gd name="T14" fmla="*/ 227 w 233"/>
                <a:gd name="T15" fmla="*/ 202 h 234"/>
                <a:gd name="T16" fmla="*/ 216 w 233"/>
                <a:gd name="T17" fmla="*/ 216 h 234"/>
                <a:gd name="T18" fmla="*/ 205 w 233"/>
                <a:gd name="T19" fmla="*/ 226 h 234"/>
                <a:gd name="T20" fmla="*/ 191 w 233"/>
                <a:gd name="T21" fmla="*/ 232 h 234"/>
                <a:gd name="T22" fmla="*/ 175 w 233"/>
                <a:gd name="T23" fmla="*/ 234 h 234"/>
                <a:gd name="T24" fmla="*/ 161 w 233"/>
                <a:gd name="T25" fmla="*/ 232 h 234"/>
                <a:gd name="T26" fmla="*/ 147 w 233"/>
                <a:gd name="T27" fmla="*/ 226 h 234"/>
                <a:gd name="T28" fmla="*/ 136 w 233"/>
                <a:gd name="T29" fmla="*/ 216 h 234"/>
                <a:gd name="T30" fmla="*/ 16 w 233"/>
                <a:gd name="T31" fmla="*/ 97 h 234"/>
                <a:gd name="T32" fmla="*/ 5 w 233"/>
                <a:gd name="T33" fmla="*/ 81 h 234"/>
                <a:gd name="T34" fmla="*/ 0 w 233"/>
                <a:gd name="T35" fmla="*/ 64 h 234"/>
                <a:gd name="T36" fmla="*/ 0 w 233"/>
                <a:gd name="T37" fmla="*/ 48 h 234"/>
                <a:gd name="T38" fmla="*/ 5 w 233"/>
                <a:gd name="T39" fmla="*/ 31 h 234"/>
                <a:gd name="T40" fmla="*/ 16 w 233"/>
                <a:gd name="T41" fmla="*/ 16 h 234"/>
                <a:gd name="T42" fmla="*/ 31 w 233"/>
                <a:gd name="T43" fmla="*/ 5 h 234"/>
                <a:gd name="T44" fmla="*/ 48 w 233"/>
                <a:gd name="T45" fmla="*/ 0 h 234"/>
                <a:gd name="T46" fmla="*/ 64 w 233"/>
                <a:gd name="T4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3" h="234">
                  <a:moveTo>
                    <a:pt x="64" y="0"/>
                  </a:moveTo>
                  <a:lnTo>
                    <a:pt x="81" y="5"/>
                  </a:lnTo>
                  <a:lnTo>
                    <a:pt x="96" y="16"/>
                  </a:lnTo>
                  <a:lnTo>
                    <a:pt x="216" y="136"/>
                  </a:lnTo>
                  <a:lnTo>
                    <a:pt x="227" y="151"/>
                  </a:lnTo>
                  <a:lnTo>
                    <a:pt x="233" y="167"/>
                  </a:lnTo>
                  <a:lnTo>
                    <a:pt x="233" y="185"/>
                  </a:lnTo>
                  <a:lnTo>
                    <a:pt x="227" y="202"/>
                  </a:lnTo>
                  <a:lnTo>
                    <a:pt x="216" y="216"/>
                  </a:lnTo>
                  <a:lnTo>
                    <a:pt x="205" y="226"/>
                  </a:lnTo>
                  <a:lnTo>
                    <a:pt x="191" y="232"/>
                  </a:lnTo>
                  <a:lnTo>
                    <a:pt x="175" y="234"/>
                  </a:lnTo>
                  <a:lnTo>
                    <a:pt x="161" y="232"/>
                  </a:lnTo>
                  <a:lnTo>
                    <a:pt x="147" y="226"/>
                  </a:lnTo>
                  <a:lnTo>
                    <a:pt x="136" y="216"/>
                  </a:lnTo>
                  <a:lnTo>
                    <a:pt x="16" y="97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" name="Freeform 297"/>
            <p:cNvSpPr>
              <a:spLocks/>
            </p:cNvSpPr>
            <p:nvPr/>
          </p:nvSpPr>
          <p:spPr bwMode="auto">
            <a:xfrm>
              <a:off x="728663" y="3897313"/>
              <a:ext cx="36513" cy="36513"/>
            </a:xfrm>
            <a:custGeom>
              <a:avLst/>
              <a:gdLst>
                <a:gd name="T0" fmla="*/ 185 w 233"/>
                <a:gd name="T1" fmla="*/ 0 h 234"/>
                <a:gd name="T2" fmla="*/ 202 w 233"/>
                <a:gd name="T3" fmla="*/ 5 h 234"/>
                <a:gd name="T4" fmla="*/ 218 w 233"/>
                <a:gd name="T5" fmla="*/ 16 h 234"/>
                <a:gd name="T6" fmla="*/ 228 w 233"/>
                <a:gd name="T7" fmla="*/ 31 h 234"/>
                <a:gd name="T8" fmla="*/ 233 w 233"/>
                <a:gd name="T9" fmla="*/ 48 h 234"/>
                <a:gd name="T10" fmla="*/ 233 w 233"/>
                <a:gd name="T11" fmla="*/ 64 h 234"/>
                <a:gd name="T12" fmla="*/ 228 w 233"/>
                <a:gd name="T13" fmla="*/ 81 h 234"/>
                <a:gd name="T14" fmla="*/ 218 w 233"/>
                <a:gd name="T15" fmla="*/ 97 h 234"/>
                <a:gd name="T16" fmla="*/ 97 w 233"/>
                <a:gd name="T17" fmla="*/ 216 h 234"/>
                <a:gd name="T18" fmla="*/ 86 w 233"/>
                <a:gd name="T19" fmla="*/ 226 h 234"/>
                <a:gd name="T20" fmla="*/ 72 w 233"/>
                <a:gd name="T21" fmla="*/ 232 h 234"/>
                <a:gd name="T22" fmla="*/ 58 w 233"/>
                <a:gd name="T23" fmla="*/ 234 h 234"/>
                <a:gd name="T24" fmla="*/ 42 w 233"/>
                <a:gd name="T25" fmla="*/ 232 h 234"/>
                <a:gd name="T26" fmla="*/ 29 w 233"/>
                <a:gd name="T27" fmla="*/ 226 h 234"/>
                <a:gd name="T28" fmla="*/ 17 w 233"/>
                <a:gd name="T29" fmla="*/ 216 h 234"/>
                <a:gd name="T30" fmla="*/ 6 w 233"/>
                <a:gd name="T31" fmla="*/ 202 h 234"/>
                <a:gd name="T32" fmla="*/ 0 w 233"/>
                <a:gd name="T33" fmla="*/ 185 h 234"/>
                <a:gd name="T34" fmla="*/ 0 w 233"/>
                <a:gd name="T35" fmla="*/ 167 h 234"/>
                <a:gd name="T36" fmla="*/ 6 w 233"/>
                <a:gd name="T37" fmla="*/ 151 h 234"/>
                <a:gd name="T38" fmla="*/ 17 w 233"/>
                <a:gd name="T39" fmla="*/ 136 h 234"/>
                <a:gd name="T40" fmla="*/ 137 w 233"/>
                <a:gd name="T41" fmla="*/ 16 h 234"/>
                <a:gd name="T42" fmla="*/ 152 w 233"/>
                <a:gd name="T43" fmla="*/ 5 h 234"/>
                <a:gd name="T44" fmla="*/ 169 w 233"/>
                <a:gd name="T45" fmla="*/ 0 h 234"/>
                <a:gd name="T46" fmla="*/ 185 w 233"/>
                <a:gd name="T4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3" h="234">
                  <a:moveTo>
                    <a:pt x="185" y="0"/>
                  </a:moveTo>
                  <a:lnTo>
                    <a:pt x="202" y="5"/>
                  </a:lnTo>
                  <a:lnTo>
                    <a:pt x="218" y="16"/>
                  </a:lnTo>
                  <a:lnTo>
                    <a:pt x="228" y="31"/>
                  </a:lnTo>
                  <a:lnTo>
                    <a:pt x="233" y="48"/>
                  </a:lnTo>
                  <a:lnTo>
                    <a:pt x="233" y="64"/>
                  </a:lnTo>
                  <a:lnTo>
                    <a:pt x="228" y="81"/>
                  </a:lnTo>
                  <a:lnTo>
                    <a:pt x="218" y="97"/>
                  </a:lnTo>
                  <a:lnTo>
                    <a:pt x="97" y="216"/>
                  </a:lnTo>
                  <a:lnTo>
                    <a:pt x="86" y="226"/>
                  </a:lnTo>
                  <a:lnTo>
                    <a:pt x="72" y="232"/>
                  </a:lnTo>
                  <a:lnTo>
                    <a:pt x="58" y="234"/>
                  </a:lnTo>
                  <a:lnTo>
                    <a:pt x="42" y="232"/>
                  </a:lnTo>
                  <a:lnTo>
                    <a:pt x="29" y="226"/>
                  </a:lnTo>
                  <a:lnTo>
                    <a:pt x="17" y="216"/>
                  </a:lnTo>
                  <a:lnTo>
                    <a:pt x="6" y="202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6" y="151"/>
                  </a:lnTo>
                  <a:lnTo>
                    <a:pt x="17" y="136"/>
                  </a:lnTo>
                  <a:lnTo>
                    <a:pt x="137" y="16"/>
                  </a:lnTo>
                  <a:lnTo>
                    <a:pt x="152" y="5"/>
                  </a:lnTo>
                  <a:lnTo>
                    <a:pt x="169" y="0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" name="Freeform 298"/>
            <p:cNvSpPr>
              <a:spLocks/>
            </p:cNvSpPr>
            <p:nvPr/>
          </p:nvSpPr>
          <p:spPr bwMode="auto">
            <a:xfrm>
              <a:off x="1081088" y="3543301"/>
              <a:ext cx="36513" cy="36513"/>
            </a:xfrm>
            <a:custGeom>
              <a:avLst/>
              <a:gdLst>
                <a:gd name="T0" fmla="*/ 167 w 233"/>
                <a:gd name="T1" fmla="*/ 0 h 234"/>
                <a:gd name="T2" fmla="*/ 185 w 233"/>
                <a:gd name="T3" fmla="*/ 0 h 234"/>
                <a:gd name="T4" fmla="*/ 201 w 233"/>
                <a:gd name="T5" fmla="*/ 5 h 234"/>
                <a:gd name="T6" fmla="*/ 216 w 233"/>
                <a:gd name="T7" fmla="*/ 17 h 234"/>
                <a:gd name="T8" fmla="*/ 227 w 233"/>
                <a:gd name="T9" fmla="*/ 31 h 234"/>
                <a:gd name="T10" fmla="*/ 233 w 233"/>
                <a:gd name="T11" fmla="*/ 48 h 234"/>
                <a:gd name="T12" fmla="*/ 233 w 233"/>
                <a:gd name="T13" fmla="*/ 66 h 234"/>
                <a:gd name="T14" fmla="*/ 227 w 233"/>
                <a:gd name="T15" fmla="*/ 82 h 234"/>
                <a:gd name="T16" fmla="*/ 216 w 233"/>
                <a:gd name="T17" fmla="*/ 97 h 234"/>
                <a:gd name="T18" fmla="*/ 96 w 233"/>
                <a:gd name="T19" fmla="*/ 218 h 234"/>
                <a:gd name="T20" fmla="*/ 83 w 233"/>
                <a:gd name="T21" fmla="*/ 227 h 234"/>
                <a:gd name="T22" fmla="*/ 68 w 233"/>
                <a:gd name="T23" fmla="*/ 232 h 234"/>
                <a:gd name="T24" fmla="*/ 56 w 233"/>
                <a:gd name="T25" fmla="*/ 234 h 234"/>
                <a:gd name="T26" fmla="*/ 40 w 233"/>
                <a:gd name="T27" fmla="*/ 232 h 234"/>
                <a:gd name="T28" fmla="*/ 28 w 233"/>
                <a:gd name="T29" fmla="*/ 227 h 234"/>
                <a:gd name="T30" fmla="*/ 16 w 233"/>
                <a:gd name="T31" fmla="*/ 218 h 234"/>
                <a:gd name="T32" fmla="*/ 5 w 233"/>
                <a:gd name="T33" fmla="*/ 202 h 234"/>
                <a:gd name="T34" fmla="*/ 0 w 233"/>
                <a:gd name="T35" fmla="*/ 185 h 234"/>
                <a:gd name="T36" fmla="*/ 0 w 233"/>
                <a:gd name="T37" fmla="*/ 169 h 234"/>
                <a:gd name="T38" fmla="*/ 5 w 233"/>
                <a:gd name="T39" fmla="*/ 152 h 234"/>
                <a:gd name="T40" fmla="*/ 16 w 233"/>
                <a:gd name="T41" fmla="*/ 136 h 234"/>
                <a:gd name="T42" fmla="*/ 136 w 233"/>
                <a:gd name="T43" fmla="*/ 17 h 234"/>
                <a:gd name="T44" fmla="*/ 150 w 233"/>
                <a:gd name="T45" fmla="*/ 5 h 234"/>
                <a:gd name="T46" fmla="*/ 167 w 233"/>
                <a:gd name="T4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3" h="234">
                  <a:moveTo>
                    <a:pt x="167" y="0"/>
                  </a:moveTo>
                  <a:lnTo>
                    <a:pt x="185" y="0"/>
                  </a:lnTo>
                  <a:lnTo>
                    <a:pt x="201" y="5"/>
                  </a:lnTo>
                  <a:lnTo>
                    <a:pt x="216" y="17"/>
                  </a:lnTo>
                  <a:lnTo>
                    <a:pt x="227" y="31"/>
                  </a:lnTo>
                  <a:lnTo>
                    <a:pt x="233" y="48"/>
                  </a:lnTo>
                  <a:lnTo>
                    <a:pt x="233" y="66"/>
                  </a:lnTo>
                  <a:lnTo>
                    <a:pt x="227" y="82"/>
                  </a:lnTo>
                  <a:lnTo>
                    <a:pt x="216" y="97"/>
                  </a:lnTo>
                  <a:lnTo>
                    <a:pt x="96" y="218"/>
                  </a:lnTo>
                  <a:lnTo>
                    <a:pt x="83" y="227"/>
                  </a:lnTo>
                  <a:lnTo>
                    <a:pt x="68" y="232"/>
                  </a:lnTo>
                  <a:lnTo>
                    <a:pt x="56" y="234"/>
                  </a:lnTo>
                  <a:lnTo>
                    <a:pt x="40" y="232"/>
                  </a:lnTo>
                  <a:lnTo>
                    <a:pt x="28" y="227"/>
                  </a:lnTo>
                  <a:lnTo>
                    <a:pt x="16" y="218"/>
                  </a:lnTo>
                  <a:lnTo>
                    <a:pt x="5" y="202"/>
                  </a:lnTo>
                  <a:lnTo>
                    <a:pt x="0" y="185"/>
                  </a:lnTo>
                  <a:lnTo>
                    <a:pt x="0" y="169"/>
                  </a:lnTo>
                  <a:lnTo>
                    <a:pt x="5" y="152"/>
                  </a:lnTo>
                  <a:lnTo>
                    <a:pt x="16" y="136"/>
                  </a:lnTo>
                  <a:lnTo>
                    <a:pt x="136" y="17"/>
                  </a:lnTo>
                  <a:lnTo>
                    <a:pt x="150" y="5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09" name="Group 2308"/>
          <p:cNvGrpSpPr/>
          <p:nvPr/>
        </p:nvGrpSpPr>
        <p:grpSpPr>
          <a:xfrm>
            <a:off x="10963545" y="2693988"/>
            <a:ext cx="546101" cy="544512"/>
            <a:chOff x="10929938" y="2693988"/>
            <a:chExt cx="546101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04" name="Freeform 303"/>
            <p:cNvSpPr>
              <a:spLocks noEditPoints="1"/>
            </p:cNvSpPr>
            <p:nvPr/>
          </p:nvSpPr>
          <p:spPr bwMode="auto">
            <a:xfrm>
              <a:off x="10929938" y="2693988"/>
              <a:ext cx="546100" cy="544512"/>
            </a:xfrm>
            <a:custGeom>
              <a:avLst/>
              <a:gdLst>
                <a:gd name="T0" fmla="*/ 1422 w 3440"/>
                <a:gd name="T1" fmla="*/ 142 h 3430"/>
                <a:gd name="T2" fmla="*/ 1053 w 3440"/>
                <a:gd name="T3" fmla="*/ 260 h 3430"/>
                <a:gd name="T4" fmla="*/ 728 w 3440"/>
                <a:gd name="T5" fmla="*/ 458 h 3430"/>
                <a:gd name="T6" fmla="*/ 460 w 3440"/>
                <a:gd name="T7" fmla="*/ 725 h 3430"/>
                <a:gd name="T8" fmla="*/ 261 w 3440"/>
                <a:gd name="T9" fmla="*/ 1050 h 3430"/>
                <a:gd name="T10" fmla="*/ 143 w 3440"/>
                <a:gd name="T11" fmla="*/ 1418 h 3430"/>
                <a:gd name="T12" fmla="*/ 118 w 3440"/>
                <a:gd name="T13" fmla="*/ 1816 h 3430"/>
                <a:gd name="T14" fmla="*/ 191 w 3440"/>
                <a:gd name="T15" fmla="*/ 2201 h 3430"/>
                <a:gd name="T16" fmla="*/ 351 w 3440"/>
                <a:gd name="T17" fmla="*/ 2549 h 3430"/>
                <a:gd name="T18" fmla="*/ 586 w 3440"/>
                <a:gd name="T19" fmla="*/ 2846 h 3430"/>
                <a:gd name="T20" fmla="*/ 884 w 3440"/>
                <a:gd name="T21" fmla="*/ 3080 h 3430"/>
                <a:gd name="T22" fmla="*/ 1232 w 3440"/>
                <a:gd name="T23" fmla="*/ 3240 h 3430"/>
                <a:gd name="T24" fmla="*/ 1619 w 3440"/>
                <a:gd name="T25" fmla="*/ 3313 h 3430"/>
                <a:gd name="T26" fmla="*/ 2018 w 3440"/>
                <a:gd name="T27" fmla="*/ 3288 h 3430"/>
                <a:gd name="T28" fmla="*/ 2387 w 3440"/>
                <a:gd name="T29" fmla="*/ 3170 h 3430"/>
                <a:gd name="T30" fmla="*/ 2712 w 3440"/>
                <a:gd name="T31" fmla="*/ 2972 h 3430"/>
                <a:gd name="T32" fmla="*/ 2980 w 3440"/>
                <a:gd name="T33" fmla="*/ 2705 h 3430"/>
                <a:gd name="T34" fmla="*/ 3179 w 3440"/>
                <a:gd name="T35" fmla="*/ 2380 h 3430"/>
                <a:gd name="T36" fmla="*/ 3297 w 3440"/>
                <a:gd name="T37" fmla="*/ 2012 h 3430"/>
                <a:gd name="T38" fmla="*/ 3322 w 3440"/>
                <a:gd name="T39" fmla="*/ 1614 h 3430"/>
                <a:gd name="T40" fmla="*/ 3249 w 3440"/>
                <a:gd name="T41" fmla="*/ 1229 h 3430"/>
                <a:gd name="T42" fmla="*/ 3089 w 3440"/>
                <a:gd name="T43" fmla="*/ 881 h 3430"/>
                <a:gd name="T44" fmla="*/ 2854 w 3440"/>
                <a:gd name="T45" fmla="*/ 584 h 3430"/>
                <a:gd name="T46" fmla="*/ 2556 w 3440"/>
                <a:gd name="T47" fmla="*/ 350 h 3430"/>
                <a:gd name="T48" fmla="*/ 2208 w 3440"/>
                <a:gd name="T49" fmla="*/ 190 h 3430"/>
                <a:gd name="T50" fmla="*/ 1821 w 3440"/>
                <a:gd name="T51" fmla="*/ 117 h 3430"/>
                <a:gd name="T52" fmla="*/ 1927 w 3440"/>
                <a:gd name="T53" fmla="*/ 12 h 3430"/>
                <a:gd name="T54" fmla="*/ 2318 w 3440"/>
                <a:gd name="T55" fmla="*/ 108 h 3430"/>
                <a:gd name="T56" fmla="*/ 2670 w 3440"/>
                <a:gd name="T57" fmla="*/ 287 h 3430"/>
                <a:gd name="T58" fmla="*/ 2969 w 3440"/>
                <a:gd name="T59" fmla="*/ 538 h 3430"/>
                <a:gd name="T60" fmla="*/ 3204 w 3440"/>
                <a:gd name="T61" fmla="*/ 851 h 3430"/>
                <a:gd name="T62" fmla="*/ 3364 w 3440"/>
                <a:gd name="T63" fmla="*/ 1212 h 3430"/>
                <a:gd name="T64" fmla="*/ 3437 w 3440"/>
                <a:gd name="T65" fmla="*/ 1611 h 3430"/>
                <a:gd name="T66" fmla="*/ 3412 w 3440"/>
                <a:gd name="T67" fmla="*/ 2023 h 3430"/>
                <a:gd name="T68" fmla="*/ 3294 w 3440"/>
                <a:gd name="T69" fmla="*/ 2403 h 3430"/>
                <a:gd name="T70" fmla="*/ 3095 w 3440"/>
                <a:gd name="T71" fmla="*/ 2742 h 3430"/>
                <a:gd name="T72" fmla="*/ 2827 w 3440"/>
                <a:gd name="T73" fmla="*/ 3026 h 3430"/>
                <a:gd name="T74" fmla="*/ 2500 w 3440"/>
                <a:gd name="T75" fmla="*/ 3242 h 3430"/>
                <a:gd name="T76" fmla="*/ 2128 w 3440"/>
                <a:gd name="T77" fmla="*/ 3381 h 3430"/>
                <a:gd name="T78" fmla="*/ 1720 w 3440"/>
                <a:gd name="T79" fmla="*/ 3430 h 3430"/>
                <a:gd name="T80" fmla="*/ 1312 w 3440"/>
                <a:gd name="T81" fmla="*/ 3381 h 3430"/>
                <a:gd name="T82" fmla="*/ 940 w 3440"/>
                <a:gd name="T83" fmla="*/ 3242 h 3430"/>
                <a:gd name="T84" fmla="*/ 613 w 3440"/>
                <a:gd name="T85" fmla="*/ 3026 h 3430"/>
                <a:gd name="T86" fmla="*/ 345 w 3440"/>
                <a:gd name="T87" fmla="*/ 2742 h 3430"/>
                <a:gd name="T88" fmla="*/ 146 w 3440"/>
                <a:gd name="T89" fmla="*/ 2403 h 3430"/>
                <a:gd name="T90" fmla="*/ 28 w 3440"/>
                <a:gd name="T91" fmla="*/ 2023 h 3430"/>
                <a:gd name="T92" fmla="*/ 3 w 3440"/>
                <a:gd name="T93" fmla="*/ 1611 h 3430"/>
                <a:gd name="T94" fmla="*/ 76 w 3440"/>
                <a:gd name="T95" fmla="*/ 1212 h 3430"/>
                <a:gd name="T96" fmla="*/ 236 w 3440"/>
                <a:gd name="T97" fmla="*/ 851 h 3430"/>
                <a:gd name="T98" fmla="*/ 471 w 3440"/>
                <a:gd name="T99" fmla="*/ 538 h 3430"/>
                <a:gd name="T100" fmla="*/ 770 w 3440"/>
                <a:gd name="T101" fmla="*/ 287 h 3430"/>
                <a:gd name="T102" fmla="*/ 1122 w 3440"/>
                <a:gd name="T103" fmla="*/ 108 h 3430"/>
                <a:gd name="T104" fmla="*/ 1513 w 3440"/>
                <a:gd name="T105" fmla="*/ 12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3430">
                  <a:moveTo>
                    <a:pt x="1720" y="114"/>
                  </a:moveTo>
                  <a:lnTo>
                    <a:pt x="1619" y="117"/>
                  </a:lnTo>
                  <a:lnTo>
                    <a:pt x="1520" y="127"/>
                  </a:lnTo>
                  <a:lnTo>
                    <a:pt x="1422" y="142"/>
                  </a:lnTo>
                  <a:lnTo>
                    <a:pt x="1326" y="163"/>
                  </a:lnTo>
                  <a:lnTo>
                    <a:pt x="1232" y="190"/>
                  </a:lnTo>
                  <a:lnTo>
                    <a:pt x="1141" y="222"/>
                  </a:lnTo>
                  <a:lnTo>
                    <a:pt x="1053" y="260"/>
                  </a:lnTo>
                  <a:lnTo>
                    <a:pt x="967" y="302"/>
                  </a:lnTo>
                  <a:lnTo>
                    <a:pt x="884" y="350"/>
                  </a:lnTo>
                  <a:lnTo>
                    <a:pt x="805" y="402"/>
                  </a:lnTo>
                  <a:lnTo>
                    <a:pt x="728" y="458"/>
                  </a:lnTo>
                  <a:lnTo>
                    <a:pt x="656" y="520"/>
                  </a:lnTo>
                  <a:lnTo>
                    <a:pt x="586" y="584"/>
                  </a:lnTo>
                  <a:lnTo>
                    <a:pt x="521" y="654"/>
                  </a:lnTo>
                  <a:lnTo>
                    <a:pt x="460" y="725"/>
                  </a:lnTo>
                  <a:lnTo>
                    <a:pt x="403" y="802"/>
                  </a:lnTo>
                  <a:lnTo>
                    <a:pt x="351" y="881"/>
                  </a:lnTo>
                  <a:lnTo>
                    <a:pt x="303" y="965"/>
                  </a:lnTo>
                  <a:lnTo>
                    <a:pt x="261" y="1050"/>
                  </a:lnTo>
                  <a:lnTo>
                    <a:pt x="223" y="1138"/>
                  </a:lnTo>
                  <a:lnTo>
                    <a:pt x="191" y="1229"/>
                  </a:lnTo>
                  <a:lnTo>
                    <a:pt x="164" y="1322"/>
                  </a:lnTo>
                  <a:lnTo>
                    <a:pt x="143" y="1418"/>
                  </a:lnTo>
                  <a:lnTo>
                    <a:pt x="127" y="1515"/>
                  </a:lnTo>
                  <a:lnTo>
                    <a:pt x="118" y="1614"/>
                  </a:lnTo>
                  <a:lnTo>
                    <a:pt x="115" y="1715"/>
                  </a:lnTo>
                  <a:lnTo>
                    <a:pt x="118" y="1816"/>
                  </a:lnTo>
                  <a:lnTo>
                    <a:pt x="127" y="1915"/>
                  </a:lnTo>
                  <a:lnTo>
                    <a:pt x="143" y="2012"/>
                  </a:lnTo>
                  <a:lnTo>
                    <a:pt x="164" y="2108"/>
                  </a:lnTo>
                  <a:lnTo>
                    <a:pt x="191" y="2201"/>
                  </a:lnTo>
                  <a:lnTo>
                    <a:pt x="223" y="2292"/>
                  </a:lnTo>
                  <a:lnTo>
                    <a:pt x="261" y="2380"/>
                  </a:lnTo>
                  <a:lnTo>
                    <a:pt x="303" y="2465"/>
                  </a:lnTo>
                  <a:lnTo>
                    <a:pt x="351" y="2549"/>
                  </a:lnTo>
                  <a:lnTo>
                    <a:pt x="403" y="2628"/>
                  </a:lnTo>
                  <a:lnTo>
                    <a:pt x="460" y="2705"/>
                  </a:lnTo>
                  <a:lnTo>
                    <a:pt x="521" y="2776"/>
                  </a:lnTo>
                  <a:lnTo>
                    <a:pt x="586" y="2846"/>
                  </a:lnTo>
                  <a:lnTo>
                    <a:pt x="656" y="2910"/>
                  </a:lnTo>
                  <a:lnTo>
                    <a:pt x="728" y="2972"/>
                  </a:lnTo>
                  <a:lnTo>
                    <a:pt x="805" y="3028"/>
                  </a:lnTo>
                  <a:lnTo>
                    <a:pt x="884" y="3080"/>
                  </a:lnTo>
                  <a:lnTo>
                    <a:pt x="967" y="3128"/>
                  </a:lnTo>
                  <a:lnTo>
                    <a:pt x="1053" y="3170"/>
                  </a:lnTo>
                  <a:lnTo>
                    <a:pt x="1141" y="3208"/>
                  </a:lnTo>
                  <a:lnTo>
                    <a:pt x="1232" y="3240"/>
                  </a:lnTo>
                  <a:lnTo>
                    <a:pt x="1326" y="3267"/>
                  </a:lnTo>
                  <a:lnTo>
                    <a:pt x="1422" y="3288"/>
                  </a:lnTo>
                  <a:lnTo>
                    <a:pt x="1520" y="3303"/>
                  </a:lnTo>
                  <a:lnTo>
                    <a:pt x="1619" y="3313"/>
                  </a:lnTo>
                  <a:lnTo>
                    <a:pt x="1720" y="3316"/>
                  </a:lnTo>
                  <a:lnTo>
                    <a:pt x="1821" y="3313"/>
                  </a:lnTo>
                  <a:lnTo>
                    <a:pt x="1920" y="3303"/>
                  </a:lnTo>
                  <a:lnTo>
                    <a:pt x="2018" y="3288"/>
                  </a:lnTo>
                  <a:lnTo>
                    <a:pt x="2114" y="3267"/>
                  </a:lnTo>
                  <a:lnTo>
                    <a:pt x="2208" y="3240"/>
                  </a:lnTo>
                  <a:lnTo>
                    <a:pt x="2299" y="3208"/>
                  </a:lnTo>
                  <a:lnTo>
                    <a:pt x="2387" y="3170"/>
                  </a:lnTo>
                  <a:lnTo>
                    <a:pt x="2473" y="3128"/>
                  </a:lnTo>
                  <a:lnTo>
                    <a:pt x="2556" y="3080"/>
                  </a:lnTo>
                  <a:lnTo>
                    <a:pt x="2635" y="3028"/>
                  </a:lnTo>
                  <a:lnTo>
                    <a:pt x="2712" y="2972"/>
                  </a:lnTo>
                  <a:lnTo>
                    <a:pt x="2784" y="2910"/>
                  </a:lnTo>
                  <a:lnTo>
                    <a:pt x="2854" y="2846"/>
                  </a:lnTo>
                  <a:lnTo>
                    <a:pt x="2919" y="2776"/>
                  </a:lnTo>
                  <a:lnTo>
                    <a:pt x="2980" y="2705"/>
                  </a:lnTo>
                  <a:lnTo>
                    <a:pt x="3037" y="2628"/>
                  </a:lnTo>
                  <a:lnTo>
                    <a:pt x="3089" y="2549"/>
                  </a:lnTo>
                  <a:lnTo>
                    <a:pt x="3137" y="2465"/>
                  </a:lnTo>
                  <a:lnTo>
                    <a:pt x="3179" y="2380"/>
                  </a:lnTo>
                  <a:lnTo>
                    <a:pt x="3217" y="2292"/>
                  </a:lnTo>
                  <a:lnTo>
                    <a:pt x="3249" y="2201"/>
                  </a:lnTo>
                  <a:lnTo>
                    <a:pt x="3276" y="2108"/>
                  </a:lnTo>
                  <a:lnTo>
                    <a:pt x="3297" y="2012"/>
                  </a:lnTo>
                  <a:lnTo>
                    <a:pt x="3313" y="1915"/>
                  </a:lnTo>
                  <a:lnTo>
                    <a:pt x="3322" y="1816"/>
                  </a:lnTo>
                  <a:lnTo>
                    <a:pt x="3325" y="1715"/>
                  </a:lnTo>
                  <a:lnTo>
                    <a:pt x="3322" y="1614"/>
                  </a:lnTo>
                  <a:lnTo>
                    <a:pt x="3313" y="1515"/>
                  </a:lnTo>
                  <a:lnTo>
                    <a:pt x="3297" y="1418"/>
                  </a:lnTo>
                  <a:lnTo>
                    <a:pt x="3276" y="1322"/>
                  </a:lnTo>
                  <a:lnTo>
                    <a:pt x="3249" y="1229"/>
                  </a:lnTo>
                  <a:lnTo>
                    <a:pt x="3217" y="1138"/>
                  </a:lnTo>
                  <a:lnTo>
                    <a:pt x="3179" y="1050"/>
                  </a:lnTo>
                  <a:lnTo>
                    <a:pt x="3137" y="965"/>
                  </a:lnTo>
                  <a:lnTo>
                    <a:pt x="3089" y="881"/>
                  </a:lnTo>
                  <a:lnTo>
                    <a:pt x="3037" y="802"/>
                  </a:lnTo>
                  <a:lnTo>
                    <a:pt x="2980" y="725"/>
                  </a:lnTo>
                  <a:lnTo>
                    <a:pt x="2919" y="654"/>
                  </a:lnTo>
                  <a:lnTo>
                    <a:pt x="2854" y="584"/>
                  </a:lnTo>
                  <a:lnTo>
                    <a:pt x="2784" y="520"/>
                  </a:lnTo>
                  <a:lnTo>
                    <a:pt x="2712" y="458"/>
                  </a:lnTo>
                  <a:lnTo>
                    <a:pt x="2635" y="402"/>
                  </a:lnTo>
                  <a:lnTo>
                    <a:pt x="2556" y="350"/>
                  </a:lnTo>
                  <a:lnTo>
                    <a:pt x="2473" y="302"/>
                  </a:lnTo>
                  <a:lnTo>
                    <a:pt x="2387" y="260"/>
                  </a:lnTo>
                  <a:lnTo>
                    <a:pt x="2299" y="222"/>
                  </a:lnTo>
                  <a:lnTo>
                    <a:pt x="2208" y="190"/>
                  </a:lnTo>
                  <a:lnTo>
                    <a:pt x="2114" y="163"/>
                  </a:lnTo>
                  <a:lnTo>
                    <a:pt x="2018" y="142"/>
                  </a:lnTo>
                  <a:lnTo>
                    <a:pt x="1920" y="127"/>
                  </a:lnTo>
                  <a:lnTo>
                    <a:pt x="1821" y="117"/>
                  </a:lnTo>
                  <a:lnTo>
                    <a:pt x="1720" y="114"/>
                  </a:lnTo>
                  <a:close/>
                  <a:moveTo>
                    <a:pt x="1720" y="0"/>
                  </a:moveTo>
                  <a:lnTo>
                    <a:pt x="1824" y="3"/>
                  </a:lnTo>
                  <a:lnTo>
                    <a:pt x="1927" y="12"/>
                  </a:lnTo>
                  <a:lnTo>
                    <a:pt x="2029" y="28"/>
                  </a:lnTo>
                  <a:lnTo>
                    <a:pt x="2128" y="49"/>
                  </a:lnTo>
                  <a:lnTo>
                    <a:pt x="2225" y="76"/>
                  </a:lnTo>
                  <a:lnTo>
                    <a:pt x="2318" y="108"/>
                  </a:lnTo>
                  <a:lnTo>
                    <a:pt x="2410" y="146"/>
                  </a:lnTo>
                  <a:lnTo>
                    <a:pt x="2500" y="188"/>
                  </a:lnTo>
                  <a:lnTo>
                    <a:pt x="2586" y="235"/>
                  </a:lnTo>
                  <a:lnTo>
                    <a:pt x="2670" y="287"/>
                  </a:lnTo>
                  <a:lnTo>
                    <a:pt x="2750" y="344"/>
                  </a:lnTo>
                  <a:lnTo>
                    <a:pt x="2827" y="404"/>
                  </a:lnTo>
                  <a:lnTo>
                    <a:pt x="2900" y="470"/>
                  </a:lnTo>
                  <a:lnTo>
                    <a:pt x="2969" y="538"/>
                  </a:lnTo>
                  <a:lnTo>
                    <a:pt x="3034" y="611"/>
                  </a:lnTo>
                  <a:lnTo>
                    <a:pt x="3095" y="688"/>
                  </a:lnTo>
                  <a:lnTo>
                    <a:pt x="3152" y="768"/>
                  </a:lnTo>
                  <a:lnTo>
                    <a:pt x="3204" y="851"/>
                  </a:lnTo>
                  <a:lnTo>
                    <a:pt x="3251" y="938"/>
                  </a:lnTo>
                  <a:lnTo>
                    <a:pt x="3294" y="1027"/>
                  </a:lnTo>
                  <a:lnTo>
                    <a:pt x="3332" y="1118"/>
                  </a:lnTo>
                  <a:lnTo>
                    <a:pt x="3364" y="1212"/>
                  </a:lnTo>
                  <a:lnTo>
                    <a:pt x="3391" y="1309"/>
                  </a:lnTo>
                  <a:lnTo>
                    <a:pt x="3412" y="1407"/>
                  </a:lnTo>
                  <a:lnTo>
                    <a:pt x="3427" y="1508"/>
                  </a:lnTo>
                  <a:lnTo>
                    <a:pt x="3437" y="1611"/>
                  </a:lnTo>
                  <a:lnTo>
                    <a:pt x="3440" y="1715"/>
                  </a:lnTo>
                  <a:lnTo>
                    <a:pt x="3437" y="1819"/>
                  </a:lnTo>
                  <a:lnTo>
                    <a:pt x="3427" y="1922"/>
                  </a:lnTo>
                  <a:lnTo>
                    <a:pt x="3412" y="2023"/>
                  </a:lnTo>
                  <a:lnTo>
                    <a:pt x="3391" y="2121"/>
                  </a:lnTo>
                  <a:lnTo>
                    <a:pt x="3364" y="2218"/>
                  </a:lnTo>
                  <a:lnTo>
                    <a:pt x="3332" y="2312"/>
                  </a:lnTo>
                  <a:lnTo>
                    <a:pt x="3294" y="2403"/>
                  </a:lnTo>
                  <a:lnTo>
                    <a:pt x="3251" y="2492"/>
                  </a:lnTo>
                  <a:lnTo>
                    <a:pt x="3204" y="2579"/>
                  </a:lnTo>
                  <a:lnTo>
                    <a:pt x="3152" y="2662"/>
                  </a:lnTo>
                  <a:lnTo>
                    <a:pt x="3095" y="2742"/>
                  </a:lnTo>
                  <a:lnTo>
                    <a:pt x="3034" y="2819"/>
                  </a:lnTo>
                  <a:lnTo>
                    <a:pt x="2969" y="2892"/>
                  </a:lnTo>
                  <a:lnTo>
                    <a:pt x="2900" y="2960"/>
                  </a:lnTo>
                  <a:lnTo>
                    <a:pt x="2827" y="3026"/>
                  </a:lnTo>
                  <a:lnTo>
                    <a:pt x="2750" y="3086"/>
                  </a:lnTo>
                  <a:lnTo>
                    <a:pt x="2670" y="3143"/>
                  </a:lnTo>
                  <a:lnTo>
                    <a:pt x="2586" y="3195"/>
                  </a:lnTo>
                  <a:lnTo>
                    <a:pt x="2500" y="3242"/>
                  </a:lnTo>
                  <a:lnTo>
                    <a:pt x="2410" y="3284"/>
                  </a:lnTo>
                  <a:lnTo>
                    <a:pt x="2318" y="3322"/>
                  </a:lnTo>
                  <a:lnTo>
                    <a:pt x="2225" y="3354"/>
                  </a:lnTo>
                  <a:lnTo>
                    <a:pt x="2128" y="3381"/>
                  </a:lnTo>
                  <a:lnTo>
                    <a:pt x="2029" y="3402"/>
                  </a:lnTo>
                  <a:lnTo>
                    <a:pt x="1927" y="3418"/>
                  </a:lnTo>
                  <a:lnTo>
                    <a:pt x="1824" y="3427"/>
                  </a:lnTo>
                  <a:lnTo>
                    <a:pt x="1720" y="3430"/>
                  </a:lnTo>
                  <a:lnTo>
                    <a:pt x="1616" y="3427"/>
                  </a:lnTo>
                  <a:lnTo>
                    <a:pt x="1513" y="3418"/>
                  </a:lnTo>
                  <a:lnTo>
                    <a:pt x="1411" y="3402"/>
                  </a:lnTo>
                  <a:lnTo>
                    <a:pt x="1312" y="3381"/>
                  </a:lnTo>
                  <a:lnTo>
                    <a:pt x="1215" y="3354"/>
                  </a:lnTo>
                  <a:lnTo>
                    <a:pt x="1122" y="3322"/>
                  </a:lnTo>
                  <a:lnTo>
                    <a:pt x="1030" y="3284"/>
                  </a:lnTo>
                  <a:lnTo>
                    <a:pt x="940" y="3242"/>
                  </a:lnTo>
                  <a:lnTo>
                    <a:pt x="854" y="3195"/>
                  </a:lnTo>
                  <a:lnTo>
                    <a:pt x="770" y="3143"/>
                  </a:lnTo>
                  <a:lnTo>
                    <a:pt x="690" y="3086"/>
                  </a:lnTo>
                  <a:lnTo>
                    <a:pt x="613" y="3026"/>
                  </a:lnTo>
                  <a:lnTo>
                    <a:pt x="540" y="2960"/>
                  </a:lnTo>
                  <a:lnTo>
                    <a:pt x="471" y="2892"/>
                  </a:lnTo>
                  <a:lnTo>
                    <a:pt x="406" y="2819"/>
                  </a:lnTo>
                  <a:lnTo>
                    <a:pt x="345" y="2742"/>
                  </a:lnTo>
                  <a:lnTo>
                    <a:pt x="288" y="2662"/>
                  </a:lnTo>
                  <a:lnTo>
                    <a:pt x="236" y="2579"/>
                  </a:lnTo>
                  <a:lnTo>
                    <a:pt x="189" y="2492"/>
                  </a:lnTo>
                  <a:lnTo>
                    <a:pt x="146" y="2403"/>
                  </a:lnTo>
                  <a:lnTo>
                    <a:pt x="108" y="2312"/>
                  </a:lnTo>
                  <a:lnTo>
                    <a:pt x="76" y="2218"/>
                  </a:lnTo>
                  <a:lnTo>
                    <a:pt x="49" y="2121"/>
                  </a:lnTo>
                  <a:lnTo>
                    <a:pt x="28" y="2023"/>
                  </a:lnTo>
                  <a:lnTo>
                    <a:pt x="13" y="1922"/>
                  </a:lnTo>
                  <a:lnTo>
                    <a:pt x="3" y="1819"/>
                  </a:lnTo>
                  <a:lnTo>
                    <a:pt x="0" y="1715"/>
                  </a:lnTo>
                  <a:lnTo>
                    <a:pt x="3" y="1611"/>
                  </a:lnTo>
                  <a:lnTo>
                    <a:pt x="13" y="1508"/>
                  </a:lnTo>
                  <a:lnTo>
                    <a:pt x="28" y="1407"/>
                  </a:lnTo>
                  <a:lnTo>
                    <a:pt x="49" y="1309"/>
                  </a:lnTo>
                  <a:lnTo>
                    <a:pt x="76" y="1212"/>
                  </a:lnTo>
                  <a:lnTo>
                    <a:pt x="108" y="1118"/>
                  </a:lnTo>
                  <a:lnTo>
                    <a:pt x="146" y="1027"/>
                  </a:lnTo>
                  <a:lnTo>
                    <a:pt x="189" y="938"/>
                  </a:lnTo>
                  <a:lnTo>
                    <a:pt x="236" y="851"/>
                  </a:lnTo>
                  <a:lnTo>
                    <a:pt x="288" y="768"/>
                  </a:lnTo>
                  <a:lnTo>
                    <a:pt x="345" y="688"/>
                  </a:lnTo>
                  <a:lnTo>
                    <a:pt x="406" y="611"/>
                  </a:lnTo>
                  <a:lnTo>
                    <a:pt x="471" y="538"/>
                  </a:lnTo>
                  <a:lnTo>
                    <a:pt x="540" y="470"/>
                  </a:lnTo>
                  <a:lnTo>
                    <a:pt x="613" y="404"/>
                  </a:lnTo>
                  <a:lnTo>
                    <a:pt x="690" y="344"/>
                  </a:lnTo>
                  <a:lnTo>
                    <a:pt x="770" y="287"/>
                  </a:lnTo>
                  <a:lnTo>
                    <a:pt x="854" y="235"/>
                  </a:lnTo>
                  <a:lnTo>
                    <a:pt x="940" y="188"/>
                  </a:lnTo>
                  <a:lnTo>
                    <a:pt x="1030" y="146"/>
                  </a:lnTo>
                  <a:lnTo>
                    <a:pt x="1122" y="108"/>
                  </a:lnTo>
                  <a:lnTo>
                    <a:pt x="1215" y="76"/>
                  </a:lnTo>
                  <a:lnTo>
                    <a:pt x="1312" y="49"/>
                  </a:lnTo>
                  <a:lnTo>
                    <a:pt x="1411" y="28"/>
                  </a:lnTo>
                  <a:lnTo>
                    <a:pt x="1513" y="12"/>
                  </a:lnTo>
                  <a:lnTo>
                    <a:pt x="1616" y="3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5" name="Freeform 304"/>
            <p:cNvSpPr>
              <a:spLocks noEditPoints="1"/>
            </p:cNvSpPr>
            <p:nvPr/>
          </p:nvSpPr>
          <p:spPr bwMode="auto">
            <a:xfrm>
              <a:off x="11149013" y="2911475"/>
              <a:ext cx="107950" cy="109537"/>
            </a:xfrm>
            <a:custGeom>
              <a:avLst/>
              <a:gdLst>
                <a:gd name="T0" fmla="*/ 306 w 688"/>
                <a:gd name="T1" fmla="*/ 117 h 686"/>
                <a:gd name="T2" fmla="*/ 239 w 688"/>
                <a:gd name="T3" fmla="*/ 140 h 686"/>
                <a:gd name="T4" fmla="*/ 182 w 688"/>
                <a:gd name="T5" fmla="*/ 182 h 686"/>
                <a:gd name="T6" fmla="*/ 141 w 688"/>
                <a:gd name="T7" fmla="*/ 238 h 686"/>
                <a:gd name="T8" fmla="*/ 118 w 688"/>
                <a:gd name="T9" fmla="*/ 306 h 686"/>
                <a:gd name="T10" fmla="*/ 118 w 688"/>
                <a:gd name="T11" fmla="*/ 380 h 686"/>
                <a:gd name="T12" fmla="*/ 141 w 688"/>
                <a:gd name="T13" fmla="*/ 448 h 686"/>
                <a:gd name="T14" fmla="*/ 182 w 688"/>
                <a:gd name="T15" fmla="*/ 504 h 686"/>
                <a:gd name="T16" fmla="*/ 239 w 688"/>
                <a:gd name="T17" fmla="*/ 546 h 686"/>
                <a:gd name="T18" fmla="*/ 306 w 688"/>
                <a:gd name="T19" fmla="*/ 569 h 686"/>
                <a:gd name="T20" fmla="*/ 382 w 688"/>
                <a:gd name="T21" fmla="*/ 569 h 686"/>
                <a:gd name="T22" fmla="*/ 449 w 688"/>
                <a:gd name="T23" fmla="*/ 546 h 686"/>
                <a:gd name="T24" fmla="*/ 506 w 688"/>
                <a:gd name="T25" fmla="*/ 504 h 686"/>
                <a:gd name="T26" fmla="*/ 547 w 688"/>
                <a:gd name="T27" fmla="*/ 448 h 686"/>
                <a:gd name="T28" fmla="*/ 570 w 688"/>
                <a:gd name="T29" fmla="*/ 380 h 686"/>
                <a:gd name="T30" fmla="*/ 570 w 688"/>
                <a:gd name="T31" fmla="*/ 306 h 686"/>
                <a:gd name="T32" fmla="*/ 547 w 688"/>
                <a:gd name="T33" fmla="*/ 238 h 686"/>
                <a:gd name="T34" fmla="*/ 506 w 688"/>
                <a:gd name="T35" fmla="*/ 182 h 686"/>
                <a:gd name="T36" fmla="*/ 449 w 688"/>
                <a:gd name="T37" fmla="*/ 140 h 686"/>
                <a:gd name="T38" fmla="*/ 382 w 688"/>
                <a:gd name="T39" fmla="*/ 117 h 686"/>
                <a:gd name="T40" fmla="*/ 344 w 688"/>
                <a:gd name="T41" fmla="*/ 0 h 686"/>
                <a:gd name="T42" fmla="*/ 435 w 688"/>
                <a:gd name="T43" fmla="*/ 12 h 686"/>
                <a:gd name="T44" fmla="*/ 517 w 688"/>
                <a:gd name="T45" fmla="*/ 47 h 686"/>
                <a:gd name="T46" fmla="*/ 587 w 688"/>
                <a:gd name="T47" fmla="*/ 101 h 686"/>
                <a:gd name="T48" fmla="*/ 641 w 688"/>
                <a:gd name="T49" fmla="*/ 170 h 686"/>
                <a:gd name="T50" fmla="*/ 675 w 688"/>
                <a:gd name="T51" fmla="*/ 253 h 686"/>
                <a:gd name="T52" fmla="*/ 688 w 688"/>
                <a:gd name="T53" fmla="*/ 343 h 686"/>
                <a:gd name="T54" fmla="*/ 675 w 688"/>
                <a:gd name="T55" fmla="*/ 433 h 686"/>
                <a:gd name="T56" fmla="*/ 641 w 688"/>
                <a:gd name="T57" fmla="*/ 516 h 686"/>
                <a:gd name="T58" fmla="*/ 587 w 688"/>
                <a:gd name="T59" fmla="*/ 585 h 686"/>
                <a:gd name="T60" fmla="*/ 517 w 688"/>
                <a:gd name="T61" fmla="*/ 639 h 686"/>
                <a:gd name="T62" fmla="*/ 435 w 688"/>
                <a:gd name="T63" fmla="*/ 674 h 686"/>
                <a:gd name="T64" fmla="*/ 344 w 688"/>
                <a:gd name="T65" fmla="*/ 686 h 686"/>
                <a:gd name="T66" fmla="*/ 253 w 688"/>
                <a:gd name="T67" fmla="*/ 674 h 686"/>
                <a:gd name="T68" fmla="*/ 171 w 688"/>
                <a:gd name="T69" fmla="*/ 639 h 686"/>
                <a:gd name="T70" fmla="*/ 101 w 688"/>
                <a:gd name="T71" fmla="*/ 585 h 686"/>
                <a:gd name="T72" fmla="*/ 47 w 688"/>
                <a:gd name="T73" fmla="*/ 516 h 686"/>
                <a:gd name="T74" fmla="*/ 13 w 688"/>
                <a:gd name="T75" fmla="*/ 433 h 686"/>
                <a:gd name="T76" fmla="*/ 0 w 688"/>
                <a:gd name="T77" fmla="*/ 343 h 686"/>
                <a:gd name="T78" fmla="*/ 13 w 688"/>
                <a:gd name="T79" fmla="*/ 253 h 686"/>
                <a:gd name="T80" fmla="*/ 47 w 688"/>
                <a:gd name="T81" fmla="*/ 170 h 686"/>
                <a:gd name="T82" fmla="*/ 101 w 688"/>
                <a:gd name="T83" fmla="*/ 101 h 686"/>
                <a:gd name="T84" fmla="*/ 171 w 688"/>
                <a:gd name="T85" fmla="*/ 47 h 686"/>
                <a:gd name="T86" fmla="*/ 253 w 688"/>
                <a:gd name="T87" fmla="*/ 12 h 686"/>
                <a:gd name="T88" fmla="*/ 344 w 688"/>
                <a:gd name="T8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8" h="686">
                  <a:moveTo>
                    <a:pt x="344" y="114"/>
                  </a:moveTo>
                  <a:lnTo>
                    <a:pt x="306" y="117"/>
                  </a:lnTo>
                  <a:lnTo>
                    <a:pt x="272" y="126"/>
                  </a:lnTo>
                  <a:lnTo>
                    <a:pt x="239" y="140"/>
                  </a:lnTo>
                  <a:lnTo>
                    <a:pt x="208" y="159"/>
                  </a:lnTo>
                  <a:lnTo>
                    <a:pt x="182" y="182"/>
                  </a:lnTo>
                  <a:lnTo>
                    <a:pt x="159" y="208"/>
                  </a:lnTo>
                  <a:lnTo>
                    <a:pt x="141" y="238"/>
                  </a:lnTo>
                  <a:lnTo>
                    <a:pt x="126" y="271"/>
                  </a:lnTo>
                  <a:lnTo>
                    <a:pt x="118" y="306"/>
                  </a:lnTo>
                  <a:lnTo>
                    <a:pt x="115" y="343"/>
                  </a:lnTo>
                  <a:lnTo>
                    <a:pt x="118" y="380"/>
                  </a:lnTo>
                  <a:lnTo>
                    <a:pt x="126" y="415"/>
                  </a:lnTo>
                  <a:lnTo>
                    <a:pt x="141" y="448"/>
                  </a:lnTo>
                  <a:lnTo>
                    <a:pt x="159" y="478"/>
                  </a:lnTo>
                  <a:lnTo>
                    <a:pt x="182" y="504"/>
                  </a:lnTo>
                  <a:lnTo>
                    <a:pt x="208" y="527"/>
                  </a:lnTo>
                  <a:lnTo>
                    <a:pt x="239" y="546"/>
                  </a:lnTo>
                  <a:lnTo>
                    <a:pt x="272" y="560"/>
                  </a:lnTo>
                  <a:lnTo>
                    <a:pt x="306" y="569"/>
                  </a:lnTo>
                  <a:lnTo>
                    <a:pt x="344" y="572"/>
                  </a:lnTo>
                  <a:lnTo>
                    <a:pt x="382" y="569"/>
                  </a:lnTo>
                  <a:lnTo>
                    <a:pt x="416" y="560"/>
                  </a:lnTo>
                  <a:lnTo>
                    <a:pt x="449" y="546"/>
                  </a:lnTo>
                  <a:lnTo>
                    <a:pt x="480" y="527"/>
                  </a:lnTo>
                  <a:lnTo>
                    <a:pt x="506" y="504"/>
                  </a:lnTo>
                  <a:lnTo>
                    <a:pt x="529" y="478"/>
                  </a:lnTo>
                  <a:lnTo>
                    <a:pt x="547" y="448"/>
                  </a:lnTo>
                  <a:lnTo>
                    <a:pt x="562" y="415"/>
                  </a:lnTo>
                  <a:lnTo>
                    <a:pt x="570" y="380"/>
                  </a:lnTo>
                  <a:lnTo>
                    <a:pt x="573" y="343"/>
                  </a:lnTo>
                  <a:lnTo>
                    <a:pt x="570" y="306"/>
                  </a:lnTo>
                  <a:lnTo>
                    <a:pt x="562" y="271"/>
                  </a:lnTo>
                  <a:lnTo>
                    <a:pt x="547" y="238"/>
                  </a:lnTo>
                  <a:lnTo>
                    <a:pt x="529" y="208"/>
                  </a:lnTo>
                  <a:lnTo>
                    <a:pt x="506" y="182"/>
                  </a:lnTo>
                  <a:lnTo>
                    <a:pt x="480" y="159"/>
                  </a:lnTo>
                  <a:lnTo>
                    <a:pt x="449" y="140"/>
                  </a:lnTo>
                  <a:lnTo>
                    <a:pt x="416" y="126"/>
                  </a:lnTo>
                  <a:lnTo>
                    <a:pt x="382" y="117"/>
                  </a:lnTo>
                  <a:lnTo>
                    <a:pt x="344" y="114"/>
                  </a:lnTo>
                  <a:close/>
                  <a:moveTo>
                    <a:pt x="344" y="0"/>
                  </a:moveTo>
                  <a:lnTo>
                    <a:pt x="391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7"/>
                  </a:lnTo>
                  <a:lnTo>
                    <a:pt x="554" y="72"/>
                  </a:lnTo>
                  <a:lnTo>
                    <a:pt x="587" y="101"/>
                  </a:lnTo>
                  <a:lnTo>
                    <a:pt x="616" y="134"/>
                  </a:lnTo>
                  <a:lnTo>
                    <a:pt x="641" y="170"/>
                  </a:lnTo>
                  <a:lnTo>
                    <a:pt x="661" y="210"/>
                  </a:lnTo>
                  <a:lnTo>
                    <a:pt x="675" y="253"/>
                  </a:lnTo>
                  <a:lnTo>
                    <a:pt x="685" y="296"/>
                  </a:lnTo>
                  <a:lnTo>
                    <a:pt x="688" y="343"/>
                  </a:lnTo>
                  <a:lnTo>
                    <a:pt x="685" y="390"/>
                  </a:lnTo>
                  <a:lnTo>
                    <a:pt x="675" y="433"/>
                  </a:lnTo>
                  <a:lnTo>
                    <a:pt x="661" y="476"/>
                  </a:lnTo>
                  <a:lnTo>
                    <a:pt x="641" y="516"/>
                  </a:lnTo>
                  <a:lnTo>
                    <a:pt x="616" y="552"/>
                  </a:lnTo>
                  <a:lnTo>
                    <a:pt x="587" y="585"/>
                  </a:lnTo>
                  <a:lnTo>
                    <a:pt x="554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1" y="683"/>
                  </a:lnTo>
                  <a:lnTo>
                    <a:pt x="344" y="686"/>
                  </a:lnTo>
                  <a:lnTo>
                    <a:pt x="297" y="683"/>
                  </a:lnTo>
                  <a:lnTo>
                    <a:pt x="253" y="674"/>
                  </a:lnTo>
                  <a:lnTo>
                    <a:pt x="211" y="659"/>
                  </a:lnTo>
                  <a:lnTo>
                    <a:pt x="171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7" y="516"/>
                  </a:lnTo>
                  <a:lnTo>
                    <a:pt x="27" y="476"/>
                  </a:lnTo>
                  <a:lnTo>
                    <a:pt x="13" y="433"/>
                  </a:lnTo>
                  <a:lnTo>
                    <a:pt x="3" y="390"/>
                  </a:lnTo>
                  <a:lnTo>
                    <a:pt x="0" y="343"/>
                  </a:lnTo>
                  <a:lnTo>
                    <a:pt x="3" y="296"/>
                  </a:lnTo>
                  <a:lnTo>
                    <a:pt x="13" y="253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3" y="12"/>
                  </a:lnTo>
                  <a:lnTo>
                    <a:pt x="297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6" name="Freeform 305"/>
            <p:cNvSpPr>
              <a:spLocks noEditPoints="1"/>
            </p:cNvSpPr>
            <p:nvPr/>
          </p:nvSpPr>
          <p:spPr bwMode="auto">
            <a:xfrm>
              <a:off x="10929938" y="2725738"/>
              <a:ext cx="182563" cy="481012"/>
            </a:xfrm>
            <a:custGeom>
              <a:avLst/>
              <a:gdLst>
                <a:gd name="T0" fmla="*/ 619 w 1146"/>
                <a:gd name="T1" fmla="*/ 349 h 3029"/>
                <a:gd name="T2" fmla="*/ 435 w 1146"/>
                <a:gd name="T3" fmla="*/ 557 h 3029"/>
                <a:gd name="T4" fmla="*/ 288 w 1146"/>
                <a:gd name="T5" fmla="*/ 793 h 3029"/>
                <a:gd name="T6" fmla="*/ 185 w 1146"/>
                <a:gd name="T7" fmla="*/ 1051 h 3029"/>
                <a:gd name="T8" fmla="*/ 126 w 1146"/>
                <a:gd name="T9" fmla="*/ 1326 h 3029"/>
                <a:gd name="T10" fmla="*/ 118 w 1146"/>
                <a:gd name="T11" fmla="*/ 1610 h 3029"/>
                <a:gd name="T12" fmla="*/ 159 w 1146"/>
                <a:gd name="T13" fmla="*/ 1889 h 3029"/>
                <a:gd name="T14" fmla="*/ 248 w 1146"/>
                <a:gd name="T15" fmla="*/ 2153 h 3029"/>
                <a:gd name="T16" fmla="*/ 382 w 1146"/>
                <a:gd name="T17" fmla="*/ 2397 h 3029"/>
                <a:gd name="T18" fmla="*/ 554 w 1146"/>
                <a:gd name="T19" fmla="*/ 2616 h 3029"/>
                <a:gd name="T20" fmla="*/ 762 w 1146"/>
                <a:gd name="T21" fmla="*/ 2802 h 3029"/>
                <a:gd name="T22" fmla="*/ 702 w 1146"/>
                <a:gd name="T23" fmla="*/ 2604 h 3029"/>
                <a:gd name="T24" fmla="*/ 686 w 1146"/>
                <a:gd name="T25" fmla="*/ 2407 h 3029"/>
                <a:gd name="T26" fmla="*/ 717 w 1146"/>
                <a:gd name="T27" fmla="*/ 2220 h 3029"/>
                <a:gd name="T28" fmla="*/ 791 w 1146"/>
                <a:gd name="T29" fmla="*/ 2049 h 3029"/>
                <a:gd name="T30" fmla="*/ 904 w 1146"/>
                <a:gd name="T31" fmla="*/ 1902 h 3029"/>
                <a:gd name="T32" fmla="*/ 988 w 1146"/>
                <a:gd name="T33" fmla="*/ 1746 h 3029"/>
                <a:gd name="T34" fmla="*/ 1027 w 1146"/>
                <a:gd name="T35" fmla="*/ 1575 h 3029"/>
                <a:gd name="T36" fmla="*/ 1018 w 1146"/>
                <a:gd name="T37" fmla="*/ 1403 h 3029"/>
                <a:gd name="T38" fmla="*/ 965 w 1146"/>
                <a:gd name="T39" fmla="*/ 1236 h 3029"/>
                <a:gd name="T40" fmla="*/ 865 w 1146"/>
                <a:gd name="T41" fmla="*/ 1087 h 3029"/>
                <a:gd name="T42" fmla="*/ 762 w 1146"/>
                <a:gd name="T43" fmla="*/ 930 h 3029"/>
                <a:gd name="T44" fmla="*/ 702 w 1146"/>
                <a:gd name="T45" fmla="*/ 751 h 3029"/>
                <a:gd name="T46" fmla="*/ 686 w 1146"/>
                <a:gd name="T47" fmla="*/ 558 h 3029"/>
                <a:gd name="T48" fmla="*/ 716 w 1146"/>
                <a:gd name="T49" fmla="*/ 360 h 3029"/>
                <a:gd name="T50" fmla="*/ 929 w 1146"/>
                <a:gd name="T51" fmla="*/ 0 h 3029"/>
                <a:gd name="T52" fmla="*/ 968 w 1146"/>
                <a:gd name="T53" fmla="*/ 17 h 3029"/>
                <a:gd name="T54" fmla="*/ 981 w 1146"/>
                <a:gd name="T55" fmla="*/ 68 h 3029"/>
                <a:gd name="T56" fmla="*/ 857 w 1146"/>
                <a:gd name="T57" fmla="*/ 298 h 3029"/>
                <a:gd name="T58" fmla="*/ 809 w 1146"/>
                <a:gd name="T59" fmla="*/ 476 h 3029"/>
                <a:gd name="T60" fmla="*/ 804 w 1146"/>
                <a:gd name="T61" fmla="*/ 651 h 3029"/>
                <a:gd name="T62" fmla="*/ 840 w 1146"/>
                <a:gd name="T63" fmla="*/ 817 h 3029"/>
                <a:gd name="T64" fmla="*/ 917 w 1146"/>
                <a:gd name="T65" fmla="*/ 963 h 3029"/>
                <a:gd name="T66" fmla="*/ 1028 w 1146"/>
                <a:gd name="T67" fmla="*/ 1109 h 3029"/>
                <a:gd name="T68" fmla="*/ 1107 w 1146"/>
                <a:gd name="T69" fmla="*/ 1276 h 3029"/>
                <a:gd name="T70" fmla="*/ 1142 w 1146"/>
                <a:gd name="T71" fmla="*/ 1454 h 3029"/>
                <a:gd name="T72" fmla="*/ 1135 w 1146"/>
                <a:gd name="T73" fmla="*/ 1635 h 3029"/>
                <a:gd name="T74" fmla="*/ 1085 w 1146"/>
                <a:gd name="T75" fmla="*/ 1809 h 3029"/>
                <a:gd name="T76" fmla="*/ 992 w 1146"/>
                <a:gd name="T77" fmla="*/ 1969 h 3029"/>
                <a:gd name="T78" fmla="*/ 887 w 1146"/>
                <a:gd name="T79" fmla="*/ 2107 h 3029"/>
                <a:gd name="T80" fmla="*/ 824 w 1146"/>
                <a:gd name="T81" fmla="*/ 2261 h 3029"/>
                <a:gd name="T82" fmla="*/ 801 w 1146"/>
                <a:gd name="T83" fmla="*/ 2431 h 3029"/>
                <a:gd name="T84" fmla="*/ 820 w 1146"/>
                <a:gd name="T85" fmla="*/ 2608 h 3029"/>
                <a:gd name="T86" fmla="*/ 883 w 1146"/>
                <a:gd name="T87" fmla="*/ 2784 h 3029"/>
                <a:gd name="T88" fmla="*/ 983 w 1146"/>
                <a:gd name="T89" fmla="*/ 2973 h 3029"/>
                <a:gd name="T90" fmla="*/ 968 w 1146"/>
                <a:gd name="T91" fmla="*/ 3013 h 3029"/>
                <a:gd name="T92" fmla="*/ 924 w 1146"/>
                <a:gd name="T93" fmla="*/ 3029 h 3029"/>
                <a:gd name="T94" fmla="*/ 894 w 1146"/>
                <a:gd name="T95" fmla="*/ 3024 h 3029"/>
                <a:gd name="T96" fmla="*/ 649 w 1146"/>
                <a:gd name="T97" fmla="*/ 2861 h 3029"/>
                <a:gd name="T98" fmla="*/ 439 w 1146"/>
                <a:gd name="T99" fmla="*/ 2662 h 3029"/>
                <a:gd name="T100" fmla="*/ 266 w 1146"/>
                <a:gd name="T101" fmla="*/ 2433 h 3029"/>
                <a:gd name="T102" fmla="*/ 133 w 1146"/>
                <a:gd name="T103" fmla="*/ 2178 h 3029"/>
                <a:gd name="T104" fmla="*/ 45 w 1146"/>
                <a:gd name="T105" fmla="*/ 1904 h 3029"/>
                <a:gd name="T106" fmla="*/ 3 w 1146"/>
                <a:gd name="T107" fmla="*/ 1614 h 3029"/>
                <a:gd name="T108" fmla="*/ 11 w 1146"/>
                <a:gd name="T109" fmla="*/ 1319 h 3029"/>
                <a:gd name="T110" fmla="*/ 69 w 1146"/>
                <a:gd name="T111" fmla="*/ 1034 h 3029"/>
                <a:gd name="T112" fmla="*/ 173 w 1146"/>
                <a:gd name="T113" fmla="*/ 765 h 3029"/>
                <a:gd name="T114" fmla="*/ 320 w 1146"/>
                <a:gd name="T115" fmla="*/ 518 h 3029"/>
                <a:gd name="T116" fmla="*/ 508 w 1146"/>
                <a:gd name="T117" fmla="*/ 298 h 3029"/>
                <a:gd name="T118" fmla="*/ 732 w 1146"/>
                <a:gd name="T119" fmla="*/ 111 h 3029"/>
                <a:gd name="T120" fmla="*/ 914 w 1146"/>
                <a:gd name="T121" fmla="*/ 1 h 3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6" h="3029">
                  <a:moveTo>
                    <a:pt x="762" y="228"/>
                  </a:moveTo>
                  <a:lnTo>
                    <a:pt x="689" y="286"/>
                  </a:lnTo>
                  <a:lnTo>
                    <a:pt x="619" y="349"/>
                  </a:lnTo>
                  <a:lnTo>
                    <a:pt x="554" y="414"/>
                  </a:lnTo>
                  <a:lnTo>
                    <a:pt x="492" y="484"/>
                  </a:lnTo>
                  <a:lnTo>
                    <a:pt x="435" y="557"/>
                  </a:lnTo>
                  <a:lnTo>
                    <a:pt x="382" y="633"/>
                  </a:lnTo>
                  <a:lnTo>
                    <a:pt x="333" y="712"/>
                  </a:lnTo>
                  <a:lnTo>
                    <a:pt x="288" y="793"/>
                  </a:lnTo>
                  <a:lnTo>
                    <a:pt x="248" y="877"/>
                  </a:lnTo>
                  <a:lnTo>
                    <a:pt x="214" y="963"/>
                  </a:lnTo>
                  <a:lnTo>
                    <a:pt x="185" y="1051"/>
                  </a:lnTo>
                  <a:lnTo>
                    <a:pt x="159" y="1141"/>
                  </a:lnTo>
                  <a:lnTo>
                    <a:pt x="140" y="1233"/>
                  </a:lnTo>
                  <a:lnTo>
                    <a:pt x="126" y="1326"/>
                  </a:lnTo>
                  <a:lnTo>
                    <a:pt x="118" y="1420"/>
                  </a:lnTo>
                  <a:lnTo>
                    <a:pt x="115" y="1515"/>
                  </a:lnTo>
                  <a:lnTo>
                    <a:pt x="118" y="1610"/>
                  </a:lnTo>
                  <a:lnTo>
                    <a:pt x="126" y="1704"/>
                  </a:lnTo>
                  <a:lnTo>
                    <a:pt x="140" y="1797"/>
                  </a:lnTo>
                  <a:lnTo>
                    <a:pt x="159" y="1889"/>
                  </a:lnTo>
                  <a:lnTo>
                    <a:pt x="185" y="1979"/>
                  </a:lnTo>
                  <a:lnTo>
                    <a:pt x="214" y="2067"/>
                  </a:lnTo>
                  <a:lnTo>
                    <a:pt x="248" y="2153"/>
                  </a:lnTo>
                  <a:lnTo>
                    <a:pt x="288" y="2237"/>
                  </a:lnTo>
                  <a:lnTo>
                    <a:pt x="333" y="2318"/>
                  </a:lnTo>
                  <a:lnTo>
                    <a:pt x="382" y="2397"/>
                  </a:lnTo>
                  <a:lnTo>
                    <a:pt x="435" y="2473"/>
                  </a:lnTo>
                  <a:lnTo>
                    <a:pt x="492" y="2546"/>
                  </a:lnTo>
                  <a:lnTo>
                    <a:pt x="554" y="2616"/>
                  </a:lnTo>
                  <a:lnTo>
                    <a:pt x="619" y="2681"/>
                  </a:lnTo>
                  <a:lnTo>
                    <a:pt x="689" y="2744"/>
                  </a:lnTo>
                  <a:lnTo>
                    <a:pt x="762" y="2802"/>
                  </a:lnTo>
                  <a:lnTo>
                    <a:pt x="737" y="2736"/>
                  </a:lnTo>
                  <a:lnTo>
                    <a:pt x="716" y="2670"/>
                  </a:lnTo>
                  <a:lnTo>
                    <a:pt x="702" y="2604"/>
                  </a:lnTo>
                  <a:lnTo>
                    <a:pt x="691" y="2538"/>
                  </a:lnTo>
                  <a:lnTo>
                    <a:pt x="686" y="2472"/>
                  </a:lnTo>
                  <a:lnTo>
                    <a:pt x="686" y="2407"/>
                  </a:lnTo>
                  <a:lnTo>
                    <a:pt x="691" y="2343"/>
                  </a:lnTo>
                  <a:lnTo>
                    <a:pt x="702" y="2281"/>
                  </a:lnTo>
                  <a:lnTo>
                    <a:pt x="717" y="2220"/>
                  </a:lnTo>
                  <a:lnTo>
                    <a:pt x="737" y="2160"/>
                  </a:lnTo>
                  <a:lnTo>
                    <a:pt x="762" y="2103"/>
                  </a:lnTo>
                  <a:lnTo>
                    <a:pt x="791" y="2049"/>
                  </a:lnTo>
                  <a:lnTo>
                    <a:pt x="827" y="1997"/>
                  </a:lnTo>
                  <a:lnTo>
                    <a:pt x="865" y="1949"/>
                  </a:lnTo>
                  <a:lnTo>
                    <a:pt x="904" y="1902"/>
                  </a:lnTo>
                  <a:lnTo>
                    <a:pt x="937" y="1852"/>
                  </a:lnTo>
                  <a:lnTo>
                    <a:pt x="965" y="1800"/>
                  </a:lnTo>
                  <a:lnTo>
                    <a:pt x="988" y="1746"/>
                  </a:lnTo>
                  <a:lnTo>
                    <a:pt x="1006" y="1690"/>
                  </a:lnTo>
                  <a:lnTo>
                    <a:pt x="1018" y="1633"/>
                  </a:lnTo>
                  <a:lnTo>
                    <a:pt x="1027" y="1575"/>
                  </a:lnTo>
                  <a:lnTo>
                    <a:pt x="1029" y="1518"/>
                  </a:lnTo>
                  <a:lnTo>
                    <a:pt x="1027" y="1460"/>
                  </a:lnTo>
                  <a:lnTo>
                    <a:pt x="1018" y="1403"/>
                  </a:lnTo>
                  <a:lnTo>
                    <a:pt x="1006" y="1346"/>
                  </a:lnTo>
                  <a:lnTo>
                    <a:pt x="988" y="1290"/>
                  </a:lnTo>
                  <a:lnTo>
                    <a:pt x="965" y="1236"/>
                  </a:lnTo>
                  <a:lnTo>
                    <a:pt x="937" y="1183"/>
                  </a:lnTo>
                  <a:lnTo>
                    <a:pt x="904" y="1134"/>
                  </a:lnTo>
                  <a:lnTo>
                    <a:pt x="865" y="1087"/>
                  </a:lnTo>
                  <a:lnTo>
                    <a:pt x="827" y="1037"/>
                  </a:lnTo>
                  <a:lnTo>
                    <a:pt x="791" y="985"/>
                  </a:lnTo>
                  <a:lnTo>
                    <a:pt x="762" y="930"/>
                  </a:lnTo>
                  <a:lnTo>
                    <a:pt x="737" y="872"/>
                  </a:lnTo>
                  <a:lnTo>
                    <a:pt x="717" y="812"/>
                  </a:lnTo>
                  <a:lnTo>
                    <a:pt x="702" y="751"/>
                  </a:lnTo>
                  <a:lnTo>
                    <a:pt x="691" y="688"/>
                  </a:lnTo>
                  <a:lnTo>
                    <a:pt x="686" y="623"/>
                  </a:lnTo>
                  <a:lnTo>
                    <a:pt x="686" y="558"/>
                  </a:lnTo>
                  <a:lnTo>
                    <a:pt x="691" y="492"/>
                  </a:lnTo>
                  <a:lnTo>
                    <a:pt x="702" y="426"/>
                  </a:lnTo>
                  <a:lnTo>
                    <a:pt x="716" y="360"/>
                  </a:lnTo>
                  <a:lnTo>
                    <a:pt x="737" y="294"/>
                  </a:lnTo>
                  <a:lnTo>
                    <a:pt x="762" y="228"/>
                  </a:lnTo>
                  <a:close/>
                  <a:moveTo>
                    <a:pt x="929" y="0"/>
                  </a:moveTo>
                  <a:lnTo>
                    <a:pt x="943" y="3"/>
                  </a:lnTo>
                  <a:lnTo>
                    <a:pt x="957" y="8"/>
                  </a:lnTo>
                  <a:lnTo>
                    <a:pt x="968" y="17"/>
                  </a:lnTo>
                  <a:lnTo>
                    <a:pt x="979" y="35"/>
                  </a:lnTo>
                  <a:lnTo>
                    <a:pt x="983" y="52"/>
                  </a:lnTo>
                  <a:lnTo>
                    <a:pt x="981" y="68"/>
                  </a:lnTo>
                  <a:lnTo>
                    <a:pt x="975" y="86"/>
                  </a:lnTo>
                  <a:lnTo>
                    <a:pt x="883" y="241"/>
                  </a:lnTo>
                  <a:lnTo>
                    <a:pt x="857" y="298"/>
                  </a:lnTo>
                  <a:lnTo>
                    <a:pt x="836" y="357"/>
                  </a:lnTo>
                  <a:lnTo>
                    <a:pt x="820" y="416"/>
                  </a:lnTo>
                  <a:lnTo>
                    <a:pt x="809" y="476"/>
                  </a:lnTo>
                  <a:lnTo>
                    <a:pt x="803" y="535"/>
                  </a:lnTo>
                  <a:lnTo>
                    <a:pt x="801" y="593"/>
                  </a:lnTo>
                  <a:lnTo>
                    <a:pt x="804" y="651"/>
                  </a:lnTo>
                  <a:lnTo>
                    <a:pt x="811" y="707"/>
                  </a:lnTo>
                  <a:lnTo>
                    <a:pt x="824" y="762"/>
                  </a:lnTo>
                  <a:lnTo>
                    <a:pt x="840" y="817"/>
                  </a:lnTo>
                  <a:lnTo>
                    <a:pt x="861" y="867"/>
                  </a:lnTo>
                  <a:lnTo>
                    <a:pt x="887" y="916"/>
                  </a:lnTo>
                  <a:lnTo>
                    <a:pt x="917" y="963"/>
                  </a:lnTo>
                  <a:lnTo>
                    <a:pt x="952" y="1006"/>
                  </a:lnTo>
                  <a:lnTo>
                    <a:pt x="992" y="1056"/>
                  </a:lnTo>
                  <a:lnTo>
                    <a:pt x="1028" y="1109"/>
                  </a:lnTo>
                  <a:lnTo>
                    <a:pt x="1059" y="1163"/>
                  </a:lnTo>
                  <a:lnTo>
                    <a:pt x="1085" y="1219"/>
                  </a:lnTo>
                  <a:lnTo>
                    <a:pt x="1107" y="1276"/>
                  </a:lnTo>
                  <a:lnTo>
                    <a:pt x="1124" y="1334"/>
                  </a:lnTo>
                  <a:lnTo>
                    <a:pt x="1135" y="1394"/>
                  </a:lnTo>
                  <a:lnTo>
                    <a:pt x="1142" y="1454"/>
                  </a:lnTo>
                  <a:lnTo>
                    <a:pt x="1146" y="1514"/>
                  </a:lnTo>
                  <a:lnTo>
                    <a:pt x="1142" y="1574"/>
                  </a:lnTo>
                  <a:lnTo>
                    <a:pt x="1135" y="1635"/>
                  </a:lnTo>
                  <a:lnTo>
                    <a:pt x="1124" y="1694"/>
                  </a:lnTo>
                  <a:lnTo>
                    <a:pt x="1107" y="1752"/>
                  </a:lnTo>
                  <a:lnTo>
                    <a:pt x="1085" y="1809"/>
                  </a:lnTo>
                  <a:lnTo>
                    <a:pt x="1059" y="1864"/>
                  </a:lnTo>
                  <a:lnTo>
                    <a:pt x="1028" y="1917"/>
                  </a:lnTo>
                  <a:lnTo>
                    <a:pt x="992" y="1969"/>
                  </a:lnTo>
                  <a:lnTo>
                    <a:pt x="952" y="2018"/>
                  </a:lnTo>
                  <a:lnTo>
                    <a:pt x="917" y="2062"/>
                  </a:lnTo>
                  <a:lnTo>
                    <a:pt x="887" y="2107"/>
                  </a:lnTo>
                  <a:lnTo>
                    <a:pt x="861" y="2156"/>
                  </a:lnTo>
                  <a:lnTo>
                    <a:pt x="840" y="2208"/>
                  </a:lnTo>
                  <a:lnTo>
                    <a:pt x="824" y="2261"/>
                  </a:lnTo>
                  <a:lnTo>
                    <a:pt x="811" y="2316"/>
                  </a:lnTo>
                  <a:lnTo>
                    <a:pt x="804" y="2374"/>
                  </a:lnTo>
                  <a:lnTo>
                    <a:pt x="801" y="2431"/>
                  </a:lnTo>
                  <a:lnTo>
                    <a:pt x="803" y="2490"/>
                  </a:lnTo>
                  <a:lnTo>
                    <a:pt x="809" y="2549"/>
                  </a:lnTo>
                  <a:lnTo>
                    <a:pt x="820" y="2608"/>
                  </a:lnTo>
                  <a:lnTo>
                    <a:pt x="836" y="2668"/>
                  </a:lnTo>
                  <a:lnTo>
                    <a:pt x="857" y="2726"/>
                  </a:lnTo>
                  <a:lnTo>
                    <a:pt x="883" y="2784"/>
                  </a:lnTo>
                  <a:lnTo>
                    <a:pt x="975" y="2944"/>
                  </a:lnTo>
                  <a:lnTo>
                    <a:pt x="980" y="2959"/>
                  </a:lnTo>
                  <a:lnTo>
                    <a:pt x="983" y="2973"/>
                  </a:lnTo>
                  <a:lnTo>
                    <a:pt x="982" y="2988"/>
                  </a:lnTo>
                  <a:lnTo>
                    <a:pt x="977" y="3001"/>
                  </a:lnTo>
                  <a:lnTo>
                    <a:pt x="968" y="3013"/>
                  </a:lnTo>
                  <a:lnTo>
                    <a:pt x="956" y="3022"/>
                  </a:lnTo>
                  <a:lnTo>
                    <a:pt x="940" y="3028"/>
                  </a:lnTo>
                  <a:lnTo>
                    <a:pt x="924" y="3029"/>
                  </a:lnTo>
                  <a:lnTo>
                    <a:pt x="913" y="3029"/>
                  </a:lnTo>
                  <a:lnTo>
                    <a:pt x="905" y="3028"/>
                  </a:lnTo>
                  <a:lnTo>
                    <a:pt x="894" y="3024"/>
                  </a:lnTo>
                  <a:lnTo>
                    <a:pt x="809" y="2974"/>
                  </a:lnTo>
                  <a:lnTo>
                    <a:pt x="728" y="2919"/>
                  </a:lnTo>
                  <a:lnTo>
                    <a:pt x="649" y="2861"/>
                  </a:lnTo>
                  <a:lnTo>
                    <a:pt x="575" y="2799"/>
                  </a:lnTo>
                  <a:lnTo>
                    <a:pt x="506" y="2732"/>
                  </a:lnTo>
                  <a:lnTo>
                    <a:pt x="439" y="2662"/>
                  </a:lnTo>
                  <a:lnTo>
                    <a:pt x="377" y="2589"/>
                  </a:lnTo>
                  <a:lnTo>
                    <a:pt x="319" y="2512"/>
                  </a:lnTo>
                  <a:lnTo>
                    <a:pt x="266" y="2433"/>
                  </a:lnTo>
                  <a:lnTo>
                    <a:pt x="217" y="2351"/>
                  </a:lnTo>
                  <a:lnTo>
                    <a:pt x="173" y="2265"/>
                  </a:lnTo>
                  <a:lnTo>
                    <a:pt x="133" y="2178"/>
                  </a:lnTo>
                  <a:lnTo>
                    <a:pt x="99" y="2089"/>
                  </a:lnTo>
                  <a:lnTo>
                    <a:pt x="69" y="1996"/>
                  </a:lnTo>
                  <a:lnTo>
                    <a:pt x="45" y="1904"/>
                  </a:lnTo>
                  <a:lnTo>
                    <a:pt x="25" y="1808"/>
                  </a:lnTo>
                  <a:lnTo>
                    <a:pt x="11" y="1711"/>
                  </a:lnTo>
                  <a:lnTo>
                    <a:pt x="3" y="1614"/>
                  </a:lnTo>
                  <a:lnTo>
                    <a:pt x="0" y="1515"/>
                  </a:lnTo>
                  <a:lnTo>
                    <a:pt x="3" y="1416"/>
                  </a:lnTo>
                  <a:lnTo>
                    <a:pt x="11" y="1319"/>
                  </a:lnTo>
                  <a:lnTo>
                    <a:pt x="25" y="1222"/>
                  </a:lnTo>
                  <a:lnTo>
                    <a:pt x="45" y="1126"/>
                  </a:lnTo>
                  <a:lnTo>
                    <a:pt x="69" y="1034"/>
                  </a:lnTo>
                  <a:lnTo>
                    <a:pt x="99" y="941"/>
                  </a:lnTo>
                  <a:lnTo>
                    <a:pt x="133" y="852"/>
                  </a:lnTo>
                  <a:lnTo>
                    <a:pt x="173" y="765"/>
                  </a:lnTo>
                  <a:lnTo>
                    <a:pt x="218" y="679"/>
                  </a:lnTo>
                  <a:lnTo>
                    <a:pt x="267" y="597"/>
                  </a:lnTo>
                  <a:lnTo>
                    <a:pt x="320" y="518"/>
                  </a:lnTo>
                  <a:lnTo>
                    <a:pt x="378" y="441"/>
                  </a:lnTo>
                  <a:lnTo>
                    <a:pt x="441" y="368"/>
                  </a:lnTo>
                  <a:lnTo>
                    <a:pt x="508" y="298"/>
                  </a:lnTo>
                  <a:lnTo>
                    <a:pt x="579" y="231"/>
                  </a:lnTo>
                  <a:lnTo>
                    <a:pt x="654" y="169"/>
                  </a:lnTo>
                  <a:lnTo>
                    <a:pt x="732" y="111"/>
                  </a:lnTo>
                  <a:lnTo>
                    <a:pt x="814" y="56"/>
                  </a:lnTo>
                  <a:lnTo>
                    <a:pt x="900" y="6"/>
                  </a:lnTo>
                  <a:lnTo>
                    <a:pt x="914" y="1"/>
                  </a:lnTo>
                  <a:lnTo>
                    <a:pt x="9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7" name="Freeform 306"/>
            <p:cNvSpPr>
              <a:spLocks noEditPoints="1"/>
            </p:cNvSpPr>
            <p:nvPr/>
          </p:nvSpPr>
          <p:spPr bwMode="auto">
            <a:xfrm>
              <a:off x="11239501" y="2708275"/>
              <a:ext cx="236538" cy="515937"/>
            </a:xfrm>
            <a:custGeom>
              <a:avLst/>
              <a:gdLst>
                <a:gd name="T0" fmla="*/ 152 w 1495"/>
                <a:gd name="T1" fmla="*/ 475 h 3258"/>
                <a:gd name="T2" fmla="*/ 117 w 1495"/>
                <a:gd name="T3" fmla="*/ 712 h 3258"/>
                <a:gd name="T4" fmla="*/ 157 w 1495"/>
                <a:gd name="T5" fmla="*/ 935 h 3258"/>
                <a:gd name="T6" fmla="*/ 268 w 1495"/>
                <a:gd name="T7" fmla="*/ 1125 h 3258"/>
                <a:gd name="T8" fmla="*/ 401 w 1495"/>
                <a:gd name="T9" fmla="*/ 1337 h 3258"/>
                <a:gd name="T10" fmla="*/ 459 w 1495"/>
                <a:gd name="T11" fmla="*/ 1573 h 3258"/>
                <a:gd name="T12" fmla="*/ 440 w 1495"/>
                <a:gd name="T13" fmla="*/ 1812 h 3258"/>
                <a:gd name="T14" fmla="*/ 344 w 1495"/>
                <a:gd name="T15" fmla="*/ 2036 h 3258"/>
                <a:gd name="T16" fmla="*/ 203 w 1495"/>
                <a:gd name="T17" fmla="*/ 2227 h 3258"/>
                <a:gd name="T18" fmla="*/ 127 w 1495"/>
                <a:gd name="T19" fmla="*/ 2436 h 3258"/>
                <a:gd name="T20" fmla="*/ 125 w 1495"/>
                <a:gd name="T21" fmla="*/ 2667 h 3258"/>
                <a:gd name="T22" fmla="*/ 199 w 1495"/>
                <a:gd name="T23" fmla="*/ 2902 h 3258"/>
                <a:gd name="T24" fmla="*/ 588 w 1495"/>
                <a:gd name="T25" fmla="*/ 3006 h 3258"/>
                <a:gd name="T26" fmla="*/ 883 w 1495"/>
                <a:gd name="T27" fmla="*/ 2785 h 3258"/>
                <a:gd name="T28" fmla="*/ 1118 w 1495"/>
                <a:gd name="T29" fmla="*/ 2504 h 3258"/>
                <a:gd name="T30" fmla="*/ 1282 w 1495"/>
                <a:gd name="T31" fmla="*/ 2178 h 3258"/>
                <a:gd name="T32" fmla="*/ 1369 w 1495"/>
                <a:gd name="T33" fmla="*/ 1817 h 3258"/>
                <a:gd name="T34" fmla="*/ 1369 w 1495"/>
                <a:gd name="T35" fmla="*/ 1439 h 3258"/>
                <a:gd name="T36" fmla="*/ 1282 w 1495"/>
                <a:gd name="T37" fmla="*/ 1078 h 3258"/>
                <a:gd name="T38" fmla="*/ 1118 w 1495"/>
                <a:gd name="T39" fmla="*/ 752 h 3258"/>
                <a:gd name="T40" fmla="*/ 883 w 1495"/>
                <a:gd name="T41" fmla="*/ 471 h 3258"/>
                <a:gd name="T42" fmla="*/ 588 w 1495"/>
                <a:gd name="T43" fmla="*/ 250 h 3258"/>
                <a:gd name="T44" fmla="*/ 309 w 1495"/>
                <a:gd name="T45" fmla="*/ 0 h 3258"/>
                <a:gd name="T46" fmla="*/ 599 w 1495"/>
                <a:gd name="T47" fmla="*/ 123 h 3258"/>
                <a:gd name="T48" fmla="*/ 915 w 1495"/>
                <a:gd name="T49" fmla="*/ 344 h 3258"/>
                <a:gd name="T50" fmla="*/ 1173 w 1495"/>
                <a:gd name="T51" fmla="*/ 628 h 3258"/>
                <a:gd name="T52" fmla="*/ 1359 w 1495"/>
                <a:gd name="T53" fmla="*/ 961 h 3258"/>
                <a:gd name="T54" fmla="*/ 1469 w 1495"/>
                <a:gd name="T55" fmla="*/ 1332 h 3258"/>
                <a:gd name="T56" fmla="*/ 1492 w 1495"/>
                <a:gd name="T57" fmla="*/ 1728 h 3258"/>
                <a:gd name="T58" fmla="*/ 1425 w 1495"/>
                <a:gd name="T59" fmla="*/ 2113 h 3258"/>
                <a:gd name="T60" fmla="*/ 1275 w 1495"/>
                <a:gd name="T61" fmla="*/ 2467 h 3258"/>
                <a:gd name="T62" fmla="*/ 1052 w 1495"/>
                <a:gd name="T63" fmla="*/ 2778 h 3258"/>
                <a:gd name="T64" fmla="*/ 764 w 1495"/>
                <a:gd name="T65" fmla="*/ 3031 h 3258"/>
                <a:gd name="T66" fmla="*/ 419 w 1495"/>
                <a:gd name="T67" fmla="*/ 3217 h 3258"/>
                <a:gd name="T68" fmla="*/ 309 w 1495"/>
                <a:gd name="T69" fmla="*/ 3258 h 3258"/>
                <a:gd name="T70" fmla="*/ 257 w 1495"/>
                <a:gd name="T71" fmla="*/ 3229 h 3258"/>
                <a:gd name="T72" fmla="*/ 26 w 1495"/>
                <a:gd name="T73" fmla="*/ 2768 h 3258"/>
                <a:gd name="T74" fmla="*/ 1 w 1495"/>
                <a:gd name="T75" fmla="*/ 2510 h 3258"/>
                <a:gd name="T76" fmla="*/ 54 w 1495"/>
                <a:gd name="T77" fmla="*/ 2269 h 3258"/>
                <a:gd name="T78" fmla="*/ 183 w 1495"/>
                <a:gd name="T79" fmla="*/ 2062 h 3258"/>
                <a:gd name="T80" fmla="*/ 305 w 1495"/>
                <a:gd name="T81" fmla="*/ 1859 h 3258"/>
                <a:gd name="T82" fmla="*/ 345 w 1495"/>
                <a:gd name="T83" fmla="*/ 1631 h 3258"/>
                <a:gd name="T84" fmla="*/ 305 w 1495"/>
                <a:gd name="T85" fmla="*/ 1403 h 3258"/>
                <a:gd name="T86" fmla="*/ 183 w 1495"/>
                <a:gd name="T87" fmla="*/ 1200 h 3258"/>
                <a:gd name="T88" fmla="*/ 54 w 1495"/>
                <a:gd name="T89" fmla="*/ 994 h 3258"/>
                <a:gd name="T90" fmla="*/ 3 w 1495"/>
                <a:gd name="T91" fmla="*/ 754 h 3258"/>
                <a:gd name="T92" fmla="*/ 28 w 1495"/>
                <a:gd name="T93" fmla="*/ 499 h 3258"/>
                <a:gd name="T94" fmla="*/ 257 w 1495"/>
                <a:gd name="T95" fmla="*/ 27 h 3258"/>
                <a:gd name="T96" fmla="*/ 309 w 1495"/>
                <a:gd name="T97" fmla="*/ 0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95" h="3258">
                  <a:moveTo>
                    <a:pt x="331" y="130"/>
                  </a:moveTo>
                  <a:lnTo>
                    <a:pt x="199" y="359"/>
                  </a:lnTo>
                  <a:lnTo>
                    <a:pt x="173" y="417"/>
                  </a:lnTo>
                  <a:lnTo>
                    <a:pt x="152" y="475"/>
                  </a:lnTo>
                  <a:lnTo>
                    <a:pt x="137" y="535"/>
                  </a:lnTo>
                  <a:lnTo>
                    <a:pt x="125" y="594"/>
                  </a:lnTo>
                  <a:lnTo>
                    <a:pt x="119" y="653"/>
                  </a:lnTo>
                  <a:lnTo>
                    <a:pt x="117" y="712"/>
                  </a:lnTo>
                  <a:lnTo>
                    <a:pt x="120" y="769"/>
                  </a:lnTo>
                  <a:lnTo>
                    <a:pt x="127" y="827"/>
                  </a:lnTo>
                  <a:lnTo>
                    <a:pt x="140" y="882"/>
                  </a:lnTo>
                  <a:lnTo>
                    <a:pt x="157" y="935"/>
                  </a:lnTo>
                  <a:lnTo>
                    <a:pt x="177" y="987"/>
                  </a:lnTo>
                  <a:lnTo>
                    <a:pt x="203" y="1036"/>
                  </a:lnTo>
                  <a:lnTo>
                    <a:pt x="234" y="1081"/>
                  </a:lnTo>
                  <a:lnTo>
                    <a:pt x="268" y="1125"/>
                  </a:lnTo>
                  <a:lnTo>
                    <a:pt x="309" y="1175"/>
                  </a:lnTo>
                  <a:lnTo>
                    <a:pt x="344" y="1227"/>
                  </a:lnTo>
                  <a:lnTo>
                    <a:pt x="375" y="1281"/>
                  </a:lnTo>
                  <a:lnTo>
                    <a:pt x="401" y="1337"/>
                  </a:lnTo>
                  <a:lnTo>
                    <a:pt x="423" y="1395"/>
                  </a:lnTo>
                  <a:lnTo>
                    <a:pt x="440" y="1453"/>
                  </a:lnTo>
                  <a:lnTo>
                    <a:pt x="452" y="1513"/>
                  </a:lnTo>
                  <a:lnTo>
                    <a:pt x="459" y="1573"/>
                  </a:lnTo>
                  <a:lnTo>
                    <a:pt x="462" y="1633"/>
                  </a:lnTo>
                  <a:lnTo>
                    <a:pt x="459" y="1693"/>
                  </a:lnTo>
                  <a:lnTo>
                    <a:pt x="452" y="1753"/>
                  </a:lnTo>
                  <a:lnTo>
                    <a:pt x="440" y="1812"/>
                  </a:lnTo>
                  <a:lnTo>
                    <a:pt x="423" y="1870"/>
                  </a:lnTo>
                  <a:lnTo>
                    <a:pt x="401" y="1927"/>
                  </a:lnTo>
                  <a:lnTo>
                    <a:pt x="375" y="1982"/>
                  </a:lnTo>
                  <a:lnTo>
                    <a:pt x="344" y="2036"/>
                  </a:lnTo>
                  <a:lnTo>
                    <a:pt x="309" y="2087"/>
                  </a:lnTo>
                  <a:lnTo>
                    <a:pt x="268" y="2137"/>
                  </a:lnTo>
                  <a:lnTo>
                    <a:pt x="234" y="2180"/>
                  </a:lnTo>
                  <a:lnTo>
                    <a:pt x="203" y="2227"/>
                  </a:lnTo>
                  <a:lnTo>
                    <a:pt x="177" y="2276"/>
                  </a:lnTo>
                  <a:lnTo>
                    <a:pt x="157" y="2326"/>
                  </a:lnTo>
                  <a:lnTo>
                    <a:pt x="140" y="2381"/>
                  </a:lnTo>
                  <a:lnTo>
                    <a:pt x="127" y="2436"/>
                  </a:lnTo>
                  <a:lnTo>
                    <a:pt x="120" y="2492"/>
                  </a:lnTo>
                  <a:lnTo>
                    <a:pt x="117" y="2550"/>
                  </a:lnTo>
                  <a:lnTo>
                    <a:pt x="119" y="2608"/>
                  </a:lnTo>
                  <a:lnTo>
                    <a:pt x="125" y="2667"/>
                  </a:lnTo>
                  <a:lnTo>
                    <a:pt x="137" y="2727"/>
                  </a:lnTo>
                  <a:lnTo>
                    <a:pt x="152" y="2786"/>
                  </a:lnTo>
                  <a:lnTo>
                    <a:pt x="173" y="2845"/>
                  </a:lnTo>
                  <a:lnTo>
                    <a:pt x="199" y="2902"/>
                  </a:lnTo>
                  <a:lnTo>
                    <a:pt x="331" y="3126"/>
                  </a:lnTo>
                  <a:lnTo>
                    <a:pt x="420" y="3090"/>
                  </a:lnTo>
                  <a:lnTo>
                    <a:pt x="506" y="3051"/>
                  </a:lnTo>
                  <a:lnTo>
                    <a:pt x="588" y="3006"/>
                  </a:lnTo>
                  <a:lnTo>
                    <a:pt x="667" y="2956"/>
                  </a:lnTo>
                  <a:lnTo>
                    <a:pt x="742" y="2903"/>
                  </a:lnTo>
                  <a:lnTo>
                    <a:pt x="815" y="2846"/>
                  </a:lnTo>
                  <a:lnTo>
                    <a:pt x="883" y="2785"/>
                  </a:lnTo>
                  <a:lnTo>
                    <a:pt x="948" y="2719"/>
                  </a:lnTo>
                  <a:lnTo>
                    <a:pt x="1009" y="2651"/>
                  </a:lnTo>
                  <a:lnTo>
                    <a:pt x="1066" y="2579"/>
                  </a:lnTo>
                  <a:lnTo>
                    <a:pt x="1118" y="2504"/>
                  </a:lnTo>
                  <a:lnTo>
                    <a:pt x="1166" y="2426"/>
                  </a:lnTo>
                  <a:lnTo>
                    <a:pt x="1209" y="2346"/>
                  </a:lnTo>
                  <a:lnTo>
                    <a:pt x="1248" y="2263"/>
                  </a:lnTo>
                  <a:lnTo>
                    <a:pt x="1282" y="2178"/>
                  </a:lnTo>
                  <a:lnTo>
                    <a:pt x="1312" y="2089"/>
                  </a:lnTo>
                  <a:lnTo>
                    <a:pt x="1337" y="2001"/>
                  </a:lnTo>
                  <a:lnTo>
                    <a:pt x="1355" y="1910"/>
                  </a:lnTo>
                  <a:lnTo>
                    <a:pt x="1369" y="1817"/>
                  </a:lnTo>
                  <a:lnTo>
                    <a:pt x="1377" y="1723"/>
                  </a:lnTo>
                  <a:lnTo>
                    <a:pt x="1380" y="1628"/>
                  </a:lnTo>
                  <a:lnTo>
                    <a:pt x="1377" y="1533"/>
                  </a:lnTo>
                  <a:lnTo>
                    <a:pt x="1369" y="1439"/>
                  </a:lnTo>
                  <a:lnTo>
                    <a:pt x="1355" y="1346"/>
                  </a:lnTo>
                  <a:lnTo>
                    <a:pt x="1337" y="1255"/>
                  </a:lnTo>
                  <a:lnTo>
                    <a:pt x="1312" y="1167"/>
                  </a:lnTo>
                  <a:lnTo>
                    <a:pt x="1282" y="1078"/>
                  </a:lnTo>
                  <a:lnTo>
                    <a:pt x="1248" y="993"/>
                  </a:lnTo>
                  <a:lnTo>
                    <a:pt x="1209" y="910"/>
                  </a:lnTo>
                  <a:lnTo>
                    <a:pt x="1166" y="830"/>
                  </a:lnTo>
                  <a:lnTo>
                    <a:pt x="1118" y="752"/>
                  </a:lnTo>
                  <a:lnTo>
                    <a:pt x="1066" y="677"/>
                  </a:lnTo>
                  <a:lnTo>
                    <a:pt x="1009" y="605"/>
                  </a:lnTo>
                  <a:lnTo>
                    <a:pt x="948" y="537"/>
                  </a:lnTo>
                  <a:lnTo>
                    <a:pt x="883" y="471"/>
                  </a:lnTo>
                  <a:lnTo>
                    <a:pt x="815" y="410"/>
                  </a:lnTo>
                  <a:lnTo>
                    <a:pt x="742" y="353"/>
                  </a:lnTo>
                  <a:lnTo>
                    <a:pt x="667" y="300"/>
                  </a:lnTo>
                  <a:lnTo>
                    <a:pt x="588" y="250"/>
                  </a:lnTo>
                  <a:lnTo>
                    <a:pt x="506" y="205"/>
                  </a:lnTo>
                  <a:lnTo>
                    <a:pt x="420" y="166"/>
                  </a:lnTo>
                  <a:lnTo>
                    <a:pt x="331" y="130"/>
                  </a:lnTo>
                  <a:close/>
                  <a:moveTo>
                    <a:pt x="309" y="0"/>
                  </a:moveTo>
                  <a:lnTo>
                    <a:pt x="325" y="4"/>
                  </a:lnTo>
                  <a:lnTo>
                    <a:pt x="419" y="39"/>
                  </a:lnTo>
                  <a:lnTo>
                    <a:pt x="510" y="78"/>
                  </a:lnTo>
                  <a:lnTo>
                    <a:pt x="599" y="123"/>
                  </a:lnTo>
                  <a:lnTo>
                    <a:pt x="683" y="172"/>
                  </a:lnTo>
                  <a:lnTo>
                    <a:pt x="764" y="225"/>
                  </a:lnTo>
                  <a:lnTo>
                    <a:pt x="841" y="283"/>
                  </a:lnTo>
                  <a:lnTo>
                    <a:pt x="915" y="344"/>
                  </a:lnTo>
                  <a:lnTo>
                    <a:pt x="986" y="410"/>
                  </a:lnTo>
                  <a:lnTo>
                    <a:pt x="1052" y="478"/>
                  </a:lnTo>
                  <a:lnTo>
                    <a:pt x="1115" y="551"/>
                  </a:lnTo>
                  <a:lnTo>
                    <a:pt x="1173" y="628"/>
                  </a:lnTo>
                  <a:lnTo>
                    <a:pt x="1226" y="707"/>
                  </a:lnTo>
                  <a:lnTo>
                    <a:pt x="1275" y="789"/>
                  </a:lnTo>
                  <a:lnTo>
                    <a:pt x="1320" y="873"/>
                  </a:lnTo>
                  <a:lnTo>
                    <a:pt x="1359" y="961"/>
                  </a:lnTo>
                  <a:lnTo>
                    <a:pt x="1395" y="1050"/>
                  </a:lnTo>
                  <a:lnTo>
                    <a:pt x="1425" y="1143"/>
                  </a:lnTo>
                  <a:lnTo>
                    <a:pt x="1450" y="1236"/>
                  </a:lnTo>
                  <a:lnTo>
                    <a:pt x="1469" y="1332"/>
                  </a:lnTo>
                  <a:lnTo>
                    <a:pt x="1484" y="1429"/>
                  </a:lnTo>
                  <a:lnTo>
                    <a:pt x="1492" y="1528"/>
                  </a:lnTo>
                  <a:lnTo>
                    <a:pt x="1495" y="1628"/>
                  </a:lnTo>
                  <a:lnTo>
                    <a:pt x="1492" y="1728"/>
                  </a:lnTo>
                  <a:lnTo>
                    <a:pt x="1484" y="1827"/>
                  </a:lnTo>
                  <a:lnTo>
                    <a:pt x="1469" y="1924"/>
                  </a:lnTo>
                  <a:lnTo>
                    <a:pt x="1450" y="2020"/>
                  </a:lnTo>
                  <a:lnTo>
                    <a:pt x="1425" y="2113"/>
                  </a:lnTo>
                  <a:lnTo>
                    <a:pt x="1395" y="2206"/>
                  </a:lnTo>
                  <a:lnTo>
                    <a:pt x="1359" y="2295"/>
                  </a:lnTo>
                  <a:lnTo>
                    <a:pt x="1320" y="2383"/>
                  </a:lnTo>
                  <a:lnTo>
                    <a:pt x="1275" y="2467"/>
                  </a:lnTo>
                  <a:lnTo>
                    <a:pt x="1226" y="2549"/>
                  </a:lnTo>
                  <a:lnTo>
                    <a:pt x="1173" y="2629"/>
                  </a:lnTo>
                  <a:lnTo>
                    <a:pt x="1115" y="2705"/>
                  </a:lnTo>
                  <a:lnTo>
                    <a:pt x="1052" y="2778"/>
                  </a:lnTo>
                  <a:lnTo>
                    <a:pt x="986" y="2846"/>
                  </a:lnTo>
                  <a:lnTo>
                    <a:pt x="915" y="2912"/>
                  </a:lnTo>
                  <a:lnTo>
                    <a:pt x="841" y="2973"/>
                  </a:lnTo>
                  <a:lnTo>
                    <a:pt x="764" y="3031"/>
                  </a:lnTo>
                  <a:lnTo>
                    <a:pt x="683" y="3084"/>
                  </a:lnTo>
                  <a:lnTo>
                    <a:pt x="599" y="3133"/>
                  </a:lnTo>
                  <a:lnTo>
                    <a:pt x="510" y="3178"/>
                  </a:lnTo>
                  <a:lnTo>
                    <a:pt x="419" y="3217"/>
                  </a:lnTo>
                  <a:lnTo>
                    <a:pt x="325" y="3252"/>
                  </a:lnTo>
                  <a:lnTo>
                    <a:pt x="320" y="3253"/>
                  </a:lnTo>
                  <a:lnTo>
                    <a:pt x="314" y="3256"/>
                  </a:lnTo>
                  <a:lnTo>
                    <a:pt x="309" y="3258"/>
                  </a:lnTo>
                  <a:lnTo>
                    <a:pt x="294" y="3256"/>
                  </a:lnTo>
                  <a:lnTo>
                    <a:pt x="281" y="3249"/>
                  </a:lnTo>
                  <a:lnTo>
                    <a:pt x="267" y="3240"/>
                  </a:lnTo>
                  <a:lnTo>
                    <a:pt x="257" y="3229"/>
                  </a:lnTo>
                  <a:lnTo>
                    <a:pt x="96" y="2961"/>
                  </a:lnTo>
                  <a:lnTo>
                    <a:pt x="68" y="2897"/>
                  </a:lnTo>
                  <a:lnTo>
                    <a:pt x="44" y="2833"/>
                  </a:lnTo>
                  <a:lnTo>
                    <a:pt x="26" y="2768"/>
                  </a:lnTo>
                  <a:lnTo>
                    <a:pt x="13" y="2703"/>
                  </a:lnTo>
                  <a:lnTo>
                    <a:pt x="3" y="2638"/>
                  </a:lnTo>
                  <a:lnTo>
                    <a:pt x="0" y="2574"/>
                  </a:lnTo>
                  <a:lnTo>
                    <a:pt x="1" y="2510"/>
                  </a:lnTo>
                  <a:lnTo>
                    <a:pt x="7" y="2448"/>
                  </a:lnTo>
                  <a:lnTo>
                    <a:pt x="18" y="2387"/>
                  </a:lnTo>
                  <a:lnTo>
                    <a:pt x="34" y="2326"/>
                  </a:lnTo>
                  <a:lnTo>
                    <a:pt x="54" y="2269"/>
                  </a:lnTo>
                  <a:lnTo>
                    <a:pt x="79" y="2213"/>
                  </a:lnTo>
                  <a:lnTo>
                    <a:pt x="109" y="2160"/>
                  </a:lnTo>
                  <a:lnTo>
                    <a:pt x="143" y="2110"/>
                  </a:lnTo>
                  <a:lnTo>
                    <a:pt x="183" y="2062"/>
                  </a:lnTo>
                  <a:lnTo>
                    <a:pt x="220" y="2015"/>
                  </a:lnTo>
                  <a:lnTo>
                    <a:pt x="253" y="1965"/>
                  </a:lnTo>
                  <a:lnTo>
                    <a:pt x="282" y="1913"/>
                  </a:lnTo>
                  <a:lnTo>
                    <a:pt x="305" y="1859"/>
                  </a:lnTo>
                  <a:lnTo>
                    <a:pt x="322" y="1803"/>
                  </a:lnTo>
                  <a:lnTo>
                    <a:pt x="335" y="1746"/>
                  </a:lnTo>
                  <a:lnTo>
                    <a:pt x="343" y="1688"/>
                  </a:lnTo>
                  <a:lnTo>
                    <a:pt x="345" y="1631"/>
                  </a:lnTo>
                  <a:lnTo>
                    <a:pt x="343" y="1573"/>
                  </a:lnTo>
                  <a:lnTo>
                    <a:pt x="335" y="1516"/>
                  </a:lnTo>
                  <a:lnTo>
                    <a:pt x="322" y="1459"/>
                  </a:lnTo>
                  <a:lnTo>
                    <a:pt x="305" y="1403"/>
                  </a:lnTo>
                  <a:lnTo>
                    <a:pt x="282" y="1349"/>
                  </a:lnTo>
                  <a:lnTo>
                    <a:pt x="253" y="1296"/>
                  </a:lnTo>
                  <a:lnTo>
                    <a:pt x="220" y="1247"/>
                  </a:lnTo>
                  <a:lnTo>
                    <a:pt x="183" y="1200"/>
                  </a:lnTo>
                  <a:lnTo>
                    <a:pt x="143" y="1152"/>
                  </a:lnTo>
                  <a:lnTo>
                    <a:pt x="109" y="1102"/>
                  </a:lnTo>
                  <a:lnTo>
                    <a:pt x="79" y="1049"/>
                  </a:lnTo>
                  <a:lnTo>
                    <a:pt x="54" y="994"/>
                  </a:lnTo>
                  <a:lnTo>
                    <a:pt x="35" y="937"/>
                  </a:lnTo>
                  <a:lnTo>
                    <a:pt x="20" y="878"/>
                  </a:lnTo>
                  <a:lnTo>
                    <a:pt x="10" y="816"/>
                  </a:lnTo>
                  <a:lnTo>
                    <a:pt x="3" y="754"/>
                  </a:lnTo>
                  <a:lnTo>
                    <a:pt x="2" y="692"/>
                  </a:lnTo>
                  <a:lnTo>
                    <a:pt x="6" y="627"/>
                  </a:lnTo>
                  <a:lnTo>
                    <a:pt x="15" y="564"/>
                  </a:lnTo>
                  <a:lnTo>
                    <a:pt x="28" y="499"/>
                  </a:lnTo>
                  <a:lnTo>
                    <a:pt x="46" y="435"/>
                  </a:lnTo>
                  <a:lnTo>
                    <a:pt x="69" y="370"/>
                  </a:lnTo>
                  <a:lnTo>
                    <a:pt x="96" y="307"/>
                  </a:lnTo>
                  <a:lnTo>
                    <a:pt x="257" y="27"/>
                  </a:lnTo>
                  <a:lnTo>
                    <a:pt x="265" y="15"/>
                  </a:lnTo>
                  <a:lnTo>
                    <a:pt x="277" y="7"/>
                  </a:lnTo>
                  <a:lnTo>
                    <a:pt x="292" y="1"/>
                  </a:lnTo>
                  <a:lnTo>
                    <a:pt x="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8" name="Freeform 307"/>
            <p:cNvSpPr>
              <a:spLocks noEditPoints="1"/>
            </p:cNvSpPr>
            <p:nvPr/>
          </p:nvSpPr>
          <p:spPr bwMode="auto">
            <a:xfrm>
              <a:off x="11039476" y="2740025"/>
              <a:ext cx="271463" cy="452437"/>
            </a:xfrm>
            <a:custGeom>
              <a:avLst/>
              <a:gdLst>
                <a:gd name="T0" fmla="*/ 780 w 1714"/>
                <a:gd name="T1" fmla="*/ 138 h 2858"/>
                <a:gd name="T2" fmla="*/ 461 w 1714"/>
                <a:gd name="T3" fmla="*/ 244 h 2858"/>
                <a:gd name="T4" fmla="*/ 179 w 1714"/>
                <a:gd name="T5" fmla="*/ 428 h 2858"/>
                <a:gd name="T6" fmla="*/ 129 w 1714"/>
                <a:gd name="T7" fmla="*/ 650 h 2858"/>
                <a:gd name="T8" fmla="*/ 203 w 1714"/>
                <a:gd name="T9" fmla="*/ 842 h 2858"/>
                <a:gd name="T10" fmla="*/ 341 w 1714"/>
                <a:gd name="T11" fmla="*/ 1023 h 2858"/>
                <a:gd name="T12" fmla="*/ 437 w 1714"/>
                <a:gd name="T13" fmla="*/ 1248 h 2858"/>
                <a:gd name="T14" fmla="*/ 455 w 1714"/>
                <a:gd name="T15" fmla="*/ 1488 h 2858"/>
                <a:gd name="T16" fmla="*/ 398 w 1714"/>
                <a:gd name="T17" fmla="*/ 1723 h 2858"/>
                <a:gd name="T18" fmla="*/ 265 w 1714"/>
                <a:gd name="T19" fmla="*/ 1932 h 2858"/>
                <a:gd name="T20" fmla="*/ 151 w 1714"/>
                <a:gd name="T21" fmla="*/ 2135 h 2858"/>
                <a:gd name="T22" fmla="*/ 116 w 1714"/>
                <a:gd name="T23" fmla="*/ 2373 h 2858"/>
                <a:gd name="T24" fmla="*/ 387 w 1714"/>
                <a:gd name="T25" fmla="*/ 2575 h 2858"/>
                <a:gd name="T26" fmla="*/ 697 w 1714"/>
                <a:gd name="T27" fmla="*/ 2701 h 2858"/>
                <a:gd name="T28" fmla="*/ 1033 w 1714"/>
                <a:gd name="T29" fmla="*/ 2744 h 2858"/>
                <a:gd name="T30" fmla="*/ 1337 w 1714"/>
                <a:gd name="T31" fmla="*/ 2710 h 2858"/>
                <a:gd name="T32" fmla="*/ 1270 w 1714"/>
                <a:gd name="T33" fmla="*/ 2448 h 2858"/>
                <a:gd name="T34" fmla="*/ 1281 w 1714"/>
                <a:gd name="T35" fmla="*/ 2192 h 2858"/>
                <a:gd name="T36" fmla="*/ 1372 w 1714"/>
                <a:gd name="T37" fmla="*/ 1963 h 2858"/>
                <a:gd name="T38" fmla="*/ 1518 w 1714"/>
                <a:gd name="T39" fmla="*/ 1766 h 2858"/>
                <a:gd name="T40" fmla="*/ 1599 w 1714"/>
                <a:gd name="T41" fmla="*/ 1547 h 2858"/>
                <a:gd name="T42" fmla="*/ 1599 w 1714"/>
                <a:gd name="T43" fmla="*/ 1317 h 2858"/>
                <a:gd name="T44" fmla="*/ 1518 w 1714"/>
                <a:gd name="T45" fmla="*/ 1097 h 2858"/>
                <a:gd name="T46" fmla="*/ 1372 w 1714"/>
                <a:gd name="T47" fmla="*/ 901 h 2858"/>
                <a:gd name="T48" fmla="*/ 1281 w 1714"/>
                <a:gd name="T49" fmla="*/ 671 h 2858"/>
                <a:gd name="T50" fmla="*/ 1270 w 1714"/>
                <a:gd name="T51" fmla="*/ 417 h 2858"/>
                <a:gd name="T52" fmla="*/ 1337 w 1714"/>
                <a:gd name="T53" fmla="*/ 155 h 2858"/>
                <a:gd name="T54" fmla="*/ 1095 w 1714"/>
                <a:gd name="T55" fmla="*/ 115 h 2858"/>
                <a:gd name="T56" fmla="*/ 1196 w 1714"/>
                <a:gd name="T57" fmla="*/ 8 h 2858"/>
                <a:gd name="T58" fmla="*/ 1450 w 1714"/>
                <a:gd name="T59" fmla="*/ 64 h 2858"/>
                <a:gd name="T60" fmla="*/ 1471 w 1714"/>
                <a:gd name="T61" fmla="*/ 126 h 2858"/>
                <a:gd name="T62" fmla="*/ 1405 w 1714"/>
                <a:gd name="T63" fmla="*/ 276 h 2858"/>
                <a:gd name="T64" fmla="*/ 1369 w 1714"/>
                <a:gd name="T65" fmla="*/ 513 h 2858"/>
                <a:gd name="T66" fmla="*/ 1408 w 1714"/>
                <a:gd name="T67" fmla="*/ 736 h 2858"/>
                <a:gd name="T68" fmla="*/ 1520 w 1714"/>
                <a:gd name="T69" fmla="*/ 926 h 2858"/>
                <a:gd name="T70" fmla="*/ 1654 w 1714"/>
                <a:gd name="T71" fmla="*/ 1138 h 2858"/>
                <a:gd name="T72" fmla="*/ 1712 w 1714"/>
                <a:gd name="T73" fmla="*/ 1374 h 2858"/>
                <a:gd name="T74" fmla="*/ 1692 w 1714"/>
                <a:gd name="T75" fmla="*/ 1613 h 2858"/>
                <a:gd name="T76" fmla="*/ 1597 w 1714"/>
                <a:gd name="T77" fmla="*/ 1837 h 2858"/>
                <a:gd name="T78" fmla="*/ 1455 w 1714"/>
                <a:gd name="T79" fmla="*/ 2028 h 2858"/>
                <a:gd name="T80" fmla="*/ 1379 w 1714"/>
                <a:gd name="T81" fmla="*/ 2237 h 2858"/>
                <a:gd name="T82" fmla="*/ 1377 w 1714"/>
                <a:gd name="T83" fmla="*/ 2468 h 2858"/>
                <a:gd name="T84" fmla="*/ 1451 w 1714"/>
                <a:gd name="T85" fmla="*/ 2703 h 2858"/>
                <a:gd name="T86" fmla="*/ 1464 w 1714"/>
                <a:gd name="T87" fmla="*/ 2767 h 2858"/>
                <a:gd name="T88" fmla="*/ 1423 w 1714"/>
                <a:gd name="T89" fmla="*/ 2801 h 2858"/>
                <a:gd name="T90" fmla="*/ 1114 w 1714"/>
                <a:gd name="T91" fmla="*/ 2856 h 2858"/>
                <a:gd name="T92" fmla="*/ 771 w 1714"/>
                <a:gd name="T93" fmla="*/ 2834 h 2858"/>
                <a:gd name="T94" fmla="*/ 443 w 1714"/>
                <a:gd name="T95" fmla="*/ 2733 h 2858"/>
                <a:gd name="T96" fmla="*/ 149 w 1714"/>
                <a:gd name="T97" fmla="*/ 2557 h 2858"/>
                <a:gd name="T98" fmla="*/ 3 w 1714"/>
                <a:gd name="T99" fmla="*/ 2416 h 2858"/>
                <a:gd name="T100" fmla="*/ 10 w 1714"/>
                <a:gd name="T101" fmla="*/ 2220 h 2858"/>
                <a:gd name="T102" fmla="*/ 82 w 1714"/>
                <a:gd name="T103" fmla="*/ 2000 h 2858"/>
                <a:gd name="T104" fmla="*/ 217 w 1714"/>
                <a:gd name="T105" fmla="*/ 1810 h 2858"/>
                <a:gd name="T106" fmla="*/ 319 w 1714"/>
                <a:gd name="T107" fmla="*/ 1598 h 2858"/>
                <a:gd name="T108" fmla="*/ 340 w 1714"/>
                <a:gd name="T109" fmla="*/ 1369 h 2858"/>
                <a:gd name="T110" fmla="*/ 278 w 1714"/>
                <a:gd name="T111" fmla="*/ 1144 h 2858"/>
                <a:gd name="T112" fmla="*/ 143 w 1714"/>
                <a:gd name="T113" fmla="*/ 952 h 2858"/>
                <a:gd name="T114" fmla="*/ 39 w 1714"/>
                <a:gd name="T115" fmla="*/ 751 h 2858"/>
                <a:gd name="T116" fmla="*/ 0 w 1714"/>
                <a:gd name="T117" fmla="*/ 518 h 2858"/>
                <a:gd name="T118" fmla="*/ 19 w 1714"/>
                <a:gd name="T119" fmla="*/ 418 h 2858"/>
                <a:gd name="T120" fmla="*/ 291 w 1714"/>
                <a:gd name="T121" fmla="*/ 204 h 2858"/>
                <a:gd name="T122" fmla="*/ 604 w 1714"/>
                <a:gd name="T123" fmla="*/ 64 h 2858"/>
                <a:gd name="T124" fmla="*/ 944 w 1714"/>
                <a:gd name="T125" fmla="*/ 3 h 2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4" h="2858">
                  <a:moveTo>
                    <a:pt x="1033" y="114"/>
                  </a:moveTo>
                  <a:lnTo>
                    <a:pt x="948" y="117"/>
                  </a:lnTo>
                  <a:lnTo>
                    <a:pt x="863" y="125"/>
                  </a:lnTo>
                  <a:lnTo>
                    <a:pt x="780" y="138"/>
                  </a:lnTo>
                  <a:lnTo>
                    <a:pt x="697" y="157"/>
                  </a:lnTo>
                  <a:lnTo>
                    <a:pt x="616" y="181"/>
                  </a:lnTo>
                  <a:lnTo>
                    <a:pt x="538" y="210"/>
                  </a:lnTo>
                  <a:lnTo>
                    <a:pt x="461" y="244"/>
                  </a:lnTo>
                  <a:lnTo>
                    <a:pt x="387" y="283"/>
                  </a:lnTo>
                  <a:lnTo>
                    <a:pt x="315" y="326"/>
                  </a:lnTo>
                  <a:lnTo>
                    <a:pt x="245" y="375"/>
                  </a:lnTo>
                  <a:lnTo>
                    <a:pt x="179" y="428"/>
                  </a:lnTo>
                  <a:lnTo>
                    <a:pt x="116" y="485"/>
                  </a:lnTo>
                  <a:lnTo>
                    <a:pt x="116" y="542"/>
                  </a:lnTo>
                  <a:lnTo>
                    <a:pt x="120" y="597"/>
                  </a:lnTo>
                  <a:lnTo>
                    <a:pt x="129" y="650"/>
                  </a:lnTo>
                  <a:lnTo>
                    <a:pt x="142" y="701"/>
                  </a:lnTo>
                  <a:lnTo>
                    <a:pt x="158" y="751"/>
                  </a:lnTo>
                  <a:lnTo>
                    <a:pt x="179" y="797"/>
                  </a:lnTo>
                  <a:lnTo>
                    <a:pt x="203" y="842"/>
                  </a:lnTo>
                  <a:lnTo>
                    <a:pt x="232" y="882"/>
                  </a:lnTo>
                  <a:lnTo>
                    <a:pt x="265" y="920"/>
                  </a:lnTo>
                  <a:lnTo>
                    <a:pt x="305" y="970"/>
                  </a:lnTo>
                  <a:lnTo>
                    <a:pt x="341" y="1023"/>
                  </a:lnTo>
                  <a:lnTo>
                    <a:pt x="372" y="1077"/>
                  </a:lnTo>
                  <a:lnTo>
                    <a:pt x="398" y="1133"/>
                  </a:lnTo>
                  <a:lnTo>
                    <a:pt x="420" y="1190"/>
                  </a:lnTo>
                  <a:lnTo>
                    <a:pt x="437" y="1248"/>
                  </a:lnTo>
                  <a:lnTo>
                    <a:pt x="448" y="1308"/>
                  </a:lnTo>
                  <a:lnTo>
                    <a:pt x="455" y="1368"/>
                  </a:lnTo>
                  <a:lnTo>
                    <a:pt x="459" y="1428"/>
                  </a:lnTo>
                  <a:lnTo>
                    <a:pt x="455" y="1488"/>
                  </a:lnTo>
                  <a:lnTo>
                    <a:pt x="448" y="1549"/>
                  </a:lnTo>
                  <a:lnTo>
                    <a:pt x="437" y="1608"/>
                  </a:lnTo>
                  <a:lnTo>
                    <a:pt x="420" y="1666"/>
                  </a:lnTo>
                  <a:lnTo>
                    <a:pt x="398" y="1723"/>
                  </a:lnTo>
                  <a:lnTo>
                    <a:pt x="372" y="1778"/>
                  </a:lnTo>
                  <a:lnTo>
                    <a:pt x="341" y="1831"/>
                  </a:lnTo>
                  <a:lnTo>
                    <a:pt x="305" y="1883"/>
                  </a:lnTo>
                  <a:lnTo>
                    <a:pt x="265" y="1932"/>
                  </a:lnTo>
                  <a:lnTo>
                    <a:pt x="230" y="1979"/>
                  </a:lnTo>
                  <a:lnTo>
                    <a:pt x="199" y="2028"/>
                  </a:lnTo>
                  <a:lnTo>
                    <a:pt x="173" y="2081"/>
                  </a:lnTo>
                  <a:lnTo>
                    <a:pt x="151" y="2135"/>
                  </a:lnTo>
                  <a:lnTo>
                    <a:pt x="134" y="2192"/>
                  </a:lnTo>
                  <a:lnTo>
                    <a:pt x="123" y="2250"/>
                  </a:lnTo>
                  <a:lnTo>
                    <a:pt x="117" y="2310"/>
                  </a:lnTo>
                  <a:lnTo>
                    <a:pt x="116" y="2373"/>
                  </a:lnTo>
                  <a:lnTo>
                    <a:pt x="179" y="2430"/>
                  </a:lnTo>
                  <a:lnTo>
                    <a:pt x="245" y="2483"/>
                  </a:lnTo>
                  <a:lnTo>
                    <a:pt x="315" y="2532"/>
                  </a:lnTo>
                  <a:lnTo>
                    <a:pt x="387" y="2575"/>
                  </a:lnTo>
                  <a:lnTo>
                    <a:pt x="461" y="2614"/>
                  </a:lnTo>
                  <a:lnTo>
                    <a:pt x="538" y="2648"/>
                  </a:lnTo>
                  <a:lnTo>
                    <a:pt x="616" y="2677"/>
                  </a:lnTo>
                  <a:lnTo>
                    <a:pt x="697" y="2701"/>
                  </a:lnTo>
                  <a:lnTo>
                    <a:pt x="780" y="2720"/>
                  </a:lnTo>
                  <a:lnTo>
                    <a:pt x="863" y="2733"/>
                  </a:lnTo>
                  <a:lnTo>
                    <a:pt x="948" y="2741"/>
                  </a:lnTo>
                  <a:lnTo>
                    <a:pt x="1033" y="2744"/>
                  </a:lnTo>
                  <a:lnTo>
                    <a:pt x="1110" y="2742"/>
                  </a:lnTo>
                  <a:lnTo>
                    <a:pt x="1187" y="2736"/>
                  </a:lnTo>
                  <a:lnTo>
                    <a:pt x="1262" y="2724"/>
                  </a:lnTo>
                  <a:lnTo>
                    <a:pt x="1337" y="2710"/>
                  </a:lnTo>
                  <a:lnTo>
                    <a:pt x="1312" y="2644"/>
                  </a:lnTo>
                  <a:lnTo>
                    <a:pt x="1293" y="2579"/>
                  </a:lnTo>
                  <a:lnTo>
                    <a:pt x="1279" y="2513"/>
                  </a:lnTo>
                  <a:lnTo>
                    <a:pt x="1270" y="2448"/>
                  </a:lnTo>
                  <a:lnTo>
                    <a:pt x="1264" y="2382"/>
                  </a:lnTo>
                  <a:lnTo>
                    <a:pt x="1265" y="2318"/>
                  </a:lnTo>
                  <a:lnTo>
                    <a:pt x="1271" y="2254"/>
                  </a:lnTo>
                  <a:lnTo>
                    <a:pt x="1281" y="2192"/>
                  </a:lnTo>
                  <a:lnTo>
                    <a:pt x="1297" y="2132"/>
                  </a:lnTo>
                  <a:lnTo>
                    <a:pt x="1317" y="2073"/>
                  </a:lnTo>
                  <a:lnTo>
                    <a:pt x="1342" y="2017"/>
                  </a:lnTo>
                  <a:lnTo>
                    <a:pt x="1372" y="1963"/>
                  </a:lnTo>
                  <a:lnTo>
                    <a:pt x="1406" y="1911"/>
                  </a:lnTo>
                  <a:lnTo>
                    <a:pt x="1446" y="1863"/>
                  </a:lnTo>
                  <a:lnTo>
                    <a:pt x="1484" y="1816"/>
                  </a:lnTo>
                  <a:lnTo>
                    <a:pt x="1518" y="1766"/>
                  </a:lnTo>
                  <a:lnTo>
                    <a:pt x="1546" y="1714"/>
                  </a:lnTo>
                  <a:lnTo>
                    <a:pt x="1569" y="1660"/>
                  </a:lnTo>
                  <a:lnTo>
                    <a:pt x="1587" y="1604"/>
                  </a:lnTo>
                  <a:lnTo>
                    <a:pt x="1599" y="1547"/>
                  </a:lnTo>
                  <a:lnTo>
                    <a:pt x="1606" y="1489"/>
                  </a:lnTo>
                  <a:lnTo>
                    <a:pt x="1609" y="1432"/>
                  </a:lnTo>
                  <a:lnTo>
                    <a:pt x="1606" y="1374"/>
                  </a:lnTo>
                  <a:lnTo>
                    <a:pt x="1599" y="1317"/>
                  </a:lnTo>
                  <a:lnTo>
                    <a:pt x="1587" y="1260"/>
                  </a:lnTo>
                  <a:lnTo>
                    <a:pt x="1569" y="1204"/>
                  </a:lnTo>
                  <a:lnTo>
                    <a:pt x="1546" y="1150"/>
                  </a:lnTo>
                  <a:lnTo>
                    <a:pt x="1518" y="1097"/>
                  </a:lnTo>
                  <a:lnTo>
                    <a:pt x="1484" y="1048"/>
                  </a:lnTo>
                  <a:lnTo>
                    <a:pt x="1446" y="1001"/>
                  </a:lnTo>
                  <a:lnTo>
                    <a:pt x="1406" y="952"/>
                  </a:lnTo>
                  <a:lnTo>
                    <a:pt x="1372" y="901"/>
                  </a:lnTo>
                  <a:lnTo>
                    <a:pt x="1342" y="847"/>
                  </a:lnTo>
                  <a:lnTo>
                    <a:pt x="1317" y="791"/>
                  </a:lnTo>
                  <a:lnTo>
                    <a:pt x="1297" y="732"/>
                  </a:lnTo>
                  <a:lnTo>
                    <a:pt x="1281" y="671"/>
                  </a:lnTo>
                  <a:lnTo>
                    <a:pt x="1271" y="609"/>
                  </a:lnTo>
                  <a:lnTo>
                    <a:pt x="1265" y="546"/>
                  </a:lnTo>
                  <a:lnTo>
                    <a:pt x="1264" y="481"/>
                  </a:lnTo>
                  <a:lnTo>
                    <a:pt x="1270" y="417"/>
                  </a:lnTo>
                  <a:lnTo>
                    <a:pt x="1279" y="351"/>
                  </a:lnTo>
                  <a:lnTo>
                    <a:pt x="1293" y="285"/>
                  </a:lnTo>
                  <a:lnTo>
                    <a:pt x="1312" y="219"/>
                  </a:lnTo>
                  <a:lnTo>
                    <a:pt x="1337" y="155"/>
                  </a:lnTo>
                  <a:lnTo>
                    <a:pt x="1276" y="139"/>
                  </a:lnTo>
                  <a:lnTo>
                    <a:pt x="1215" y="128"/>
                  </a:lnTo>
                  <a:lnTo>
                    <a:pt x="1155" y="120"/>
                  </a:lnTo>
                  <a:lnTo>
                    <a:pt x="1095" y="115"/>
                  </a:lnTo>
                  <a:lnTo>
                    <a:pt x="1033" y="114"/>
                  </a:lnTo>
                  <a:close/>
                  <a:moveTo>
                    <a:pt x="1033" y="0"/>
                  </a:moveTo>
                  <a:lnTo>
                    <a:pt x="1115" y="2"/>
                  </a:lnTo>
                  <a:lnTo>
                    <a:pt x="1196" y="8"/>
                  </a:lnTo>
                  <a:lnTo>
                    <a:pt x="1276" y="20"/>
                  </a:lnTo>
                  <a:lnTo>
                    <a:pt x="1355" y="35"/>
                  </a:lnTo>
                  <a:lnTo>
                    <a:pt x="1434" y="57"/>
                  </a:lnTo>
                  <a:lnTo>
                    <a:pt x="1450" y="64"/>
                  </a:lnTo>
                  <a:lnTo>
                    <a:pt x="1461" y="76"/>
                  </a:lnTo>
                  <a:lnTo>
                    <a:pt x="1469" y="91"/>
                  </a:lnTo>
                  <a:lnTo>
                    <a:pt x="1472" y="108"/>
                  </a:lnTo>
                  <a:lnTo>
                    <a:pt x="1471" y="126"/>
                  </a:lnTo>
                  <a:lnTo>
                    <a:pt x="1464" y="142"/>
                  </a:lnTo>
                  <a:lnTo>
                    <a:pt x="1451" y="160"/>
                  </a:lnTo>
                  <a:lnTo>
                    <a:pt x="1426" y="218"/>
                  </a:lnTo>
                  <a:lnTo>
                    <a:pt x="1405" y="276"/>
                  </a:lnTo>
                  <a:lnTo>
                    <a:pt x="1388" y="336"/>
                  </a:lnTo>
                  <a:lnTo>
                    <a:pt x="1377" y="395"/>
                  </a:lnTo>
                  <a:lnTo>
                    <a:pt x="1371" y="454"/>
                  </a:lnTo>
                  <a:lnTo>
                    <a:pt x="1369" y="513"/>
                  </a:lnTo>
                  <a:lnTo>
                    <a:pt x="1372" y="570"/>
                  </a:lnTo>
                  <a:lnTo>
                    <a:pt x="1379" y="628"/>
                  </a:lnTo>
                  <a:lnTo>
                    <a:pt x="1392" y="683"/>
                  </a:lnTo>
                  <a:lnTo>
                    <a:pt x="1408" y="736"/>
                  </a:lnTo>
                  <a:lnTo>
                    <a:pt x="1430" y="788"/>
                  </a:lnTo>
                  <a:lnTo>
                    <a:pt x="1455" y="837"/>
                  </a:lnTo>
                  <a:lnTo>
                    <a:pt x="1485" y="882"/>
                  </a:lnTo>
                  <a:lnTo>
                    <a:pt x="1520" y="926"/>
                  </a:lnTo>
                  <a:lnTo>
                    <a:pt x="1560" y="976"/>
                  </a:lnTo>
                  <a:lnTo>
                    <a:pt x="1597" y="1028"/>
                  </a:lnTo>
                  <a:lnTo>
                    <a:pt x="1628" y="1082"/>
                  </a:lnTo>
                  <a:lnTo>
                    <a:pt x="1654" y="1138"/>
                  </a:lnTo>
                  <a:lnTo>
                    <a:pt x="1675" y="1196"/>
                  </a:lnTo>
                  <a:lnTo>
                    <a:pt x="1692" y="1254"/>
                  </a:lnTo>
                  <a:lnTo>
                    <a:pt x="1704" y="1314"/>
                  </a:lnTo>
                  <a:lnTo>
                    <a:pt x="1712" y="1374"/>
                  </a:lnTo>
                  <a:lnTo>
                    <a:pt x="1714" y="1434"/>
                  </a:lnTo>
                  <a:lnTo>
                    <a:pt x="1712" y="1494"/>
                  </a:lnTo>
                  <a:lnTo>
                    <a:pt x="1704" y="1554"/>
                  </a:lnTo>
                  <a:lnTo>
                    <a:pt x="1692" y="1613"/>
                  </a:lnTo>
                  <a:lnTo>
                    <a:pt x="1675" y="1671"/>
                  </a:lnTo>
                  <a:lnTo>
                    <a:pt x="1654" y="1728"/>
                  </a:lnTo>
                  <a:lnTo>
                    <a:pt x="1628" y="1783"/>
                  </a:lnTo>
                  <a:lnTo>
                    <a:pt x="1597" y="1837"/>
                  </a:lnTo>
                  <a:lnTo>
                    <a:pt x="1560" y="1888"/>
                  </a:lnTo>
                  <a:lnTo>
                    <a:pt x="1520" y="1938"/>
                  </a:lnTo>
                  <a:lnTo>
                    <a:pt x="1485" y="1981"/>
                  </a:lnTo>
                  <a:lnTo>
                    <a:pt x="1455" y="2028"/>
                  </a:lnTo>
                  <a:lnTo>
                    <a:pt x="1430" y="2077"/>
                  </a:lnTo>
                  <a:lnTo>
                    <a:pt x="1408" y="2127"/>
                  </a:lnTo>
                  <a:lnTo>
                    <a:pt x="1392" y="2182"/>
                  </a:lnTo>
                  <a:lnTo>
                    <a:pt x="1379" y="2237"/>
                  </a:lnTo>
                  <a:lnTo>
                    <a:pt x="1372" y="2293"/>
                  </a:lnTo>
                  <a:lnTo>
                    <a:pt x="1369" y="2351"/>
                  </a:lnTo>
                  <a:lnTo>
                    <a:pt x="1371" y="2409"/>
                  </a:lnTo>
                  <a:lnTo>
                    <a:pt x="1377" y="2468"/>
                  </a:lnTo>
                  <a:lnTo>
                    <a:pt x="1388" y="2528"/>
                  </a:lnTo>
                  <a:lnTo>
                    <a:pt x="1405" y="2587"/>
                  </a:lnTo>
                  <a:lnTo>
                    <a:pt x="1426" y="2646"/>
                  </a:lnTo>
                  <a:lnTo>
                    <a:pt x="1451" y="2703"/>
                  </a:lnTo>
                  <a:lnTo>
                    <a:pt x="1457" y="2716"/>
                  </a:lnTo>
                  <a:lnTo>
                    <a:pt x="1466" y="2732"/>
                  </a:lnTo>
                  <a:lnTo>
                    <a:pt x="1467" y="2750"/>
                  </a:lnTo>
                  <a:lnTo>
                    <a:pt x="1464" y="2767"/>
                  </a:lnTo>
                  <a:lnTo>
                    <a:pt x="1456" y="2778"/>
                  </a:lnTo>
                  <a:lnTo>
                    <a:pt x="1447" y="2789"/>
                  </a:lnTo>
                  <a:lnTo>
                    <a:pt x="1435" y="2796"/>
                  </a:lnTo>
                  <a:lnTo>
                    <a:pt x="1423" y="2801"/>
                  </a:lnTo>
                  <a:lnTo>
                    <a:pt x="1349" y="2823"/>
                  </a:lnTo>
                  <a:lnTo>
                    <a:pt x="1273" y="2838"/>
                  </a:lnTo>
                  <a:lnTo>
                    <a:pt x="1195" y="2850"/>
                  </a:lnTo>
                  <a:lnTo>
                    <a:pt x="1114" y="2856"/>
                  </a:lnTo>
                  <a:lnTo>
                    <a:pt x="1033" y="2858"/>
                  </a:lnTo>
                  <a:lnTo>
                    <a:pt x="944" y="2855"/>
                  </a:lnTo>
                  <a:lnTo>
                    <a:pt x="858" y="2848"/>
                  </a:lnTo>
                  <a:lnTo>
                    <a:pt x="771" y="2834"/>
                  </a:lnTo>
                  <a:lnTo>
                    <a:pt x="687" y="2817"/>
                  </a:lnTo>
                  <a:lnTo>
                    <a:pt x="604" y="2794"/>
                  </a:lnTo>
                  <a:lnTo>
                    <a:pt x="522" y="2766"/>
                  </a:lnTo>
                  <a:lnTo>
                    <a:pt x="443" y="2733"/>
                  </a:lnTo>
                  <a:lnTo>
                    <a:pt x="366" y="2696"/>
                  </a:lnTo>
                  <a:lnTo>
                    <a:pt x="291" y="2654"/>
                  </a:lnTo>
                  <a:lnTo>
                    <a:pt x="219" y="2608"/>
                  </a:lnTo>
                  <a:lnTo>
                    <a:pt x="149" y="2557"/>
                  </a:lnTo>
                  <a:lnTo>
                    <a:pt x="82" y="2501"/>
                  </a:lnTo>
                  <a:lnTo>
                    <a:pt x="19" y="2441"/>
                  </a:lnTo>
                  <a:lnTo>
                    <a:pt x="8" y="2429"/>
                  </a:lnTo>
                  <a:lnTo>
                    <a:pt x="3" y="2416"/>
                  </a:lnTo>
                  <a:lnTo>
                    <a:pt x="1" y="2401"/>
                  </a:lnTo>
                  <a:lnTo>
                    <a:pt x="0" y="2340"/>
                  </a:lnTo>
                  <a:lnTo>
                    <a:pt x="3" y="2279"/>
                  </a:lnTo>
                  <a:lnTo>
                    <a:pt x="10" y="2220"/>
                  </a:lnTo>
                  <a:lnTo>
                    <a:pt x="22" y="2162"/>
                  </a:lnTo>
                  <a:lnTo>
                    <a:pt x="39" y="2106"/>
                  </a:lnTo>
                  <a:lnTo>
                    <a:pt x="58" y="2052"/>
                  </a:lnTo>
                  <a:lnTo>
                    <a:pt x="82" y="2000"/>
                  </a:lnTo>
                  <a:lnTo>
                    <a:pt x="110" y="1950"/>
                  </a:lnTo>
                  <a:lnTo>
                    <a:pt x="143" y="1902"/>
                  </a:lnTo>
                  <a:lnTo>
                    <a:pt x="178" y="1858"/>
                  </a:lnTo>
                  <a:lnTo>
                    <a:pt x="217" y="1810"/>
                  </a:lnTo>
                  <a:lnTo>
                    <a:pt x="250" y="1761"/>
                  </a:lnTo>
                  <a:lnTo>
                    <a:pt x="278" y="1708"/>
                  </a:lnTo>
                  <a:lnTo>
                    <a:pt x="301" y="1654"/>
                  </a:lnTo>
                  <a:lnTo>
                    <a:pt x="319" y="1598"/>
                  </a:lnTo>
                  <a:lnTo>
                    <a:pt x="331" y="1541"/>
                  </a:lnTo>
                  <a:lnTo>
                    <a:pt x="340" y="1484"/>
                  </a:lnTo>
                  <a:lnTo>
                    <a:pt x="342" y="1426"/>
                  </a:lnTo>
                  <a:lnTo>
                    <a:pt x="340" y="1369"/>
                  </a:lnTo>
                  <a:lnTo>
                    <a:pt x="331" y="1311"/>
                  </a:lnTo>
                  <a:lnTo>
                    <a:pt x="319" y="1254"/>
                  </a:lnTo>
                  <a:lnTo>
                    <a:pt x="301" y="1198"/>
                  </a:lnTo>
                  <a:lnTo>
                    <a:pt x="278" y="1144"/>
                  </a:lnTo>
                  <a:lnTo>
                    <a:pt x="250" y="1092"/>
                  </a:lnTo>
                  <a:lnTo>
                    <a:pt x="217" y="1042"/>
                  </a:lnTo>
                  <a:lnTo>
                    <a:pt x="178" y="995"/>
                  </a:lnTo>
                  <a:lnTo>
                    <a:pt x="143" y="952"/>
                  </a:lnTo>
                  <a:lnTo>
                    <a:pt x="110" y="906"/>
                  </a:lnTo>
                  <a:lnTo>
                    <a:pt x="82" y="857"/>
                  </a:lnTo>
                  <a:lnTo>
                    <a:pt x="58" y="805"/>
                  </a:lnTo>
                  <a:lnTo>
                    <a:pt x="39" y="751"/>
                  </a:lnTo>
                  <a:lnTo>
                    <a:pt x="22" y="696"/>
                  </a:lnTo>
                  <a:lnTo>
                    <a:pt x="10" y="638"/>
                  </a:lnTo>
                  <a:lnTo>
                    <a:pt x="3" y="579"/>
                  </a:lnTo>
                  <a:lnTo>
                    <a:pt x="0" y="518"/>
                  </a:lnTo>
                  <a:lnTo>
                    <a:pt x="1" y="457"/>
                  </a:lnTo>
                  <a:lnTo>
                    <a:pt x="3" y="445"/>
                  </a:lnTo>
                  <a:lnTo>
                    <a:pt x="8" y="430"/>
                  </a:lnTo>
                  <a:lnTo>
                    <a:pt x="19" y="418"/>
                  </a:lnTo>
                  <a:lnTo>
                    <a:pt x="82" y="357"/>
                  </a:lnTo>
                  <a:lnTo>
                    <a:pt x="149" y="301"/>
                  </a:lnTo>
                  <a:lnTo>
                    <a:pt x="219" y="250"/>
                  </a:lnTo>
                  <a:lnTo>
                    <a:pt x="291" y="204"/>
                  </a:lnTo>
                  <a:lnTo>
                    <a:pt x="366" y="162"/>
                  </a:lnTo>
                  <a:lnTo>
                    <a:pt x="443" y="125"/>
                  </a:lnTo>
                  <a:lnTo>
                    <a:pt x="522" y="92"/>
                  </a:lnTo>
                  <a:lnTo>
                    <a:pt x="604" y="64"/>
                  </a:lnTo>
                  <a:lnTo>
                    <a:pt x="687" y="41"/>
                  </a:lnTo>
                  <a:lnTo>
                    <a:pt x="771" y="24"/>
                  </a:lnTo>
                  <a:lnTo>
                    <a:pt x="858" y="10"/>
                  </a:lnTo>
                  <a:lnTo>
                    <a:pt x="944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8" name="Group 2317"/>
          <p:cNvGrpSpPr/>
          <p:nvPr/>
        </p:nvGrpSpPr>
        <p:grpSpPr>
          <a:xfrm>
            <a:off x="10028046" y="2693988"/>
            <a:ext cx="546100" cy="544512"/>
            <a:chOff x="10010775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13" name="Freeform 312"/>
            <p:cNvSpPr>
              <a:spLocks/>
            </p:cNvSpPr>
            <p:nvPr/>
          </p:nvSpPr>
          <p:spPr bwMode="auto">
            <a:xfrm>
              <a:off x="10183813" y="2938463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1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5 h 114"/>
                <a:gd name="T14" fmla="*/ 105 w 115"/>
                <a:gd name="T15" fmla="*/ 92 h 114"/>
                <a:gd name="T16" fmla="*/ 93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2 w 115"/>
                <a:gd name="T25" fmla="*/ 103 h 114"/>
                <a:gd name="T26" fmla="*/ 11 w 115"/>
                <a:gd name="T27" fmla="*/ 92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1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1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2"/>
                  </a:lnTo>
                  <a:lnTo>
                    <a:pt x="93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4" name="Freeform 313"/>
            <p:cNvSpPr>
              <a:spLocks noEditPoints="1"/>
            </p:cNvSpPr>
            <p:nvPr/>
          </p:nvSpPr>
          <p:spPr bwMode="auto">
            <a:xfrm>
              <a:off x="10010775" y="2693988"/>
              <a:ext cx="546100" cy="544512"/>
            </a:xfrm>
            <a:custGeom>
              <a:avLst/>
              <a:gdLst>
                <a:gd name="T0" fmla="*/ 1422 w 3440"/>
                <a:gd name="T1" fmla="*/ 142 h 3430"/>
                <a:gd name="T2" fmla="*/ 1053 w 3440"/>
                <a:gd name="T3" fmla="*/ 260 h 3430"/>
                <a:gd name="T4" fmla="*/ 728 w 3440"/>
                <a:gd name="T5" fmla="*/ 458 h 3430"/>
                <a:gd name="T6" fmla="*/ 460 w 3440"/>
                <a:gd name="T7" fmla="*/ 725 h 3430"/>
                <a:gd name="T8" fmla="*/ 261 w 3440"/>
                <a:gd name="T9" fmla="*/ 1050 h 3430"/>
                <a:gd name="T10" fmla="*/ 143 w 3440"/>
                <a:gd name="T11" fmla="*/ 1418 h 3430"/>
                <a:gd name="T12" fmla="*/ 118 w 3440"/>
                <a:gd name="T13" fmla="*/ 1816 h 3430"/>
                <a:gd name="T14" fmla="*/ 191 w 3440"/>
                <a:gd name="T15" fmla="*/ 2201 h 3430"/>
                <a:gd name="T16" fmla="*/ 351 w 3440"/>
                <a:gd name="T17" fmla="*/ 2549 h 3430"/>
                <a:gd name="T18" fmla="*/ 586 w 3440"/>
                <a:gd name="T19" fmla="*/ 2846 h 3430"/>
                <a:gd name="T20" fmla="*/ 884 w 3440"/>
                <a:gd name="T21" fmla="*/ 3080 h 3430"/>
                <a:gd name="T22" fmla="*/ 1232 w 3440"/>
                <a:gd name="T23" fmla="*/ 3240 h 3430"/>
                <a:gd name="T24" fmla="*/ 1619 w 3440"/>
                <a:gd name="T25" fmla="*/ 3313 h 3430"/>
                <a:gd name="T26" fmla="*/ 2018 w 3440"/>
                <a:gd name="T27" fmla="*/ 3288 h 3430"/>
                <a:gd name="T28" fmla="*/ 2387 w 3440"/>
                <a:gd name="T29" fmla="*/ 3170 h 3430"/>
                <a:gd name="T30" fmla="*/ 2712 w 3440"/>
                <a:gd name="T31" fmla="*/ 2972 h 3430"/>
                <a:gd name="T32" fmla="*/ 2980 w 3440"/>
                <a:gd name="T33" fmla="*/ 2705 h 3430"/>
                <a:gd name="T34" fmla="*/ 3179 w 3440"/>
                <a:gd name="T35" fmla="*/ 2380 h 3430"/>
                <a:gd name="T36" fmla="*/ 3297 w 3440"/>
                <a:gd name="T37" fmla="*/ 2012 h 3430"/>
                <a:gd name="T38" fmla="*/ 3322 w 3440"/>
                <a:gd name="T39" fmla="*/ 1614 h 3430"/>
                <a:gd name="T40" fmla="*/ 3249 w 3440"/>
                <a:gd name="T41" fmla="*/ 1229 h 3430"/>
                <a:gd name="T42" fmla="*/ 3089 w 3440"/>
                <a:gd name="T43" fmla="*/ 881 h 3430"/>
                <a:gd name="T44" fmla="*/ 2854 w 3440"/>
                <a:gd name="T45" fmla="*/ 584 h 3430"/>
                <a:gd name="T46" fmla="*/ 2556 w 3440"/>
                <a:gd name="T47" fmla="*/ 350 h 3430"/>
                <a:gd name="T48" fmla="*/ 2208 w 3440"/>
                <a:gd name="T49" fmla="*/ 190 h 3430"/>
                <a:gd name="T50" fmla="*/ 1821 w 3440"/>
                <a:gd name="T51" fmla="*/ 117 h 3430"/>
                <a:gd name="T52" fmla="*/ 1927 w 3440"/>
                <a:gd name="T53" fmla="*/ 12 h 3430"/>
                <a:gd name="T54" fmla="*/ 2318 w 3440"/>
                <a:gd name="T55" fmla="*/ 108 h 3430"/>
                <a:gd name="T56" fmla="*/ 2670 w 3440"/>
                <a:gd name="T57" fmla="*/ 287 h 3430"/>
                <a:gd name="T58" fmla="*/ 2969 w 3440"/>
                <a:gd name="T59" fmla="*/ 538 h 3430"/>
                <a:gd name="T60" fmla="*/ 3204 w 3440"/>
                <a:gd name="T61" fmla="*/ 851 h 3430"/>
                <a:gd name="T62" fmla="*/ 3364 w 3440"/>
                <a:gd name="T63" fmla="*/ 1212 h 3430"/>
                <a:gd name="T64" fmla="*/ 3437 w 3440"/>
                <a:gd name="T65" fmla="*/ 1611 h 3430"/>
                <a:gd name="T66" fmla="*/ 3412 w 3440"/>
                <a:gd name="T67" fmla="*/ 2023 h 3430"/>
                <a:gd name="T68" fmla="*/ 3294 w 3440"/>
                <a:gd name="T69" fmla="*/ 2403 h 3430"/>
                <a:gd name="T70" fmla="*/ 3095 w 3440"/>
                <a:gd name="T71" fmla="*/ 2742 h 3430"/>
                <a:gd name="T72" fmla="*/ 2827 w 3440"/>
                <a:gd name="T73" fmla="*/ 3026 h 3430"/>
                <a:gd name="T74" fmla="*/ 2500 w 3440"/>
                <a:gd name="T75" fmla="*/ 3242 h 3430"/>
                <a:gd name="T76" fmla="*/ 2128 w 3440"/>
                <a:gd name="T77" fmla="*/ 3381 h 3430"/>
                <a:gd name="T78" fmla="*/ 1720 w 3440"/>
                <a:gd name="T79" fmla="*/ 3430 h 3430"/>
                <a:gd name="T80" fmla="*/ 1312 w 3440"/>
                <a:gd name="T81" fmla="*/ 3381 h 3430"/>
                <a:gd name="T82" fmla="*/ 940 w 3440"/>
                <a:gd name="T83" fmla="*/ 3242 h 3430"/>
                <a:gd name="T84" fmla="*/ 613 w 3440"/>
                <a:gd name="T85" fmla="*/ 3026 h 3430"/>
                <a:gd name="T86" fmla="*/ 345 w 3440"/>
                <a:gd name="T87" fmla="*/ 2742 h 3430"/>
                <a:gd name="T88" fmla="*/ 146 w 3440"/>
                <a:gd name="T89" fmla="*/ 2403 h 3430"/>
                <a:gd name="T90" fmla="*/ 28 w 3440"/>
                <a:gd name="T91" fmla="*/ 2023 h 3430"/>
                <a:gd name="T92" fmla="*/ 3 w 3440"/>
                <a:gd name="T93" fmla="*/ 1611 h 3430"/>
                <a:gd name="T94" fmla="*/ 76 w 3440"/>
                <a:gd name="T95" fmla="*/ 1212 h 3430"/>
                <a:gd name="T96" fmla="*/ 236 w 3440"/>
                <a:gd name="T97" fmla="*/ 851 h 3430"/>
                <a:gd name="T98" fmla="*/ 471 w 3440"/>
                <a:gd name="T99" fmla="*/ 538 h 3430"/>
                <a:gd name="T100" fmla="*/ 770 w 3440"/>
                <a:gd name="T101" fmla="*/ 287 h 3430"/>
                <a:gd name="T102" fmla="*/ 1122 w 3440"/>
                <a:gd name="T103" fmla="*/ 108 h 3430"/>
                <a:gd name="T104" fmla="*/ 1513 w 3440"/>
                <a:gd name="T105" fmla="*/ 12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3430">
                  <a:moveTo>
                    <a:pt x="1720" y="114"/>
                  </a:moveTo>
                  <a:lnTo>
                    <a:pt x="1619" y="117"/>
                  </a:lnTo>
                  <a:lnTo>
                    <a:pt x="1520" y="127"/>
                  </a:lnTo>
                  <a:lnTo>
                    <a:pt x="1422" y="142"/>
                  </a:lnTo>
                  <a:lnTo>
                    <a:pt x="1326" y="163"/>
                  </a:lnTo>
                  <a:lnTo>
                    <a:pt x="1232" y="190"/>
                  </a:lnTo>
                  <a:lnTo>
                    <a:pt x="1141" y="222"/>
                  </a:lnTo>
                  <a:lnTo>
                    <a:pt x="1053" y="260"/>
                  </a:lnTo>
                  <a:lnTo>
                    <a:pt x="967" y="302"/>
                  </a:lnTo>
                  <a:lnTo>
                    <a:pt x="884" y="350"/>
                  </a:lnTo>
                  <a:lnTo>
                    <a:pt x="805" y="402"/>
                  </a:lnTo>
                  <a:lnTo>
                    <a:pt x="728" y="458"/>
                  </a:lnTo>
                  <a:lnTo>
                    <a:pt x="656" y="520"/>
                  </a:lnTo>
                  <a:lnTo>
                    <a:pt x="586" y="584"/>
                  </a:lnTo>
                  <a:lnTo>
                    <a:pt x="521" y="654"/>
                  </a:lnTo>
                  <a:lnTo>
                    <a:pt x="460" y="725"/>
                  </a:lnTo>
                  <a:lnTo>
                    <a:pt x="403" y="802"/>
                  </a:lnTo>
                  <a:lnTo>
                    <a:pt x="351" y="881"/>
                  </a:lnTo>
                  <a:lnTo>
                    <a:pt x="303" y="965"/>
                  </a:lnTo>
                  <a:lnTo>
                    <a:pt x="261" y="1050"/>
                  </a:lnTo>
                  <a:lnTo>
                    <a:pt x="223" y="1138"/>
                  </a:lnTo>
                  <a:lnTo>
                    <a:pt x="191" y="1229"/>
                  </a:lnTo>
                  <a:lnTo>
                    <a:pt x="164" y="1322"/>
                  </a:lnTo>
                  <a:lnTo>
                    <a:pt x="143" y="1418"/>
                  </a:lnTo>
                  <a:lnTo>
                    <a:pt x="127" y="1515"/>
                  </a:lnTo>
                  <a:lnTo>
                    <a:pt x="118" y="1614"/>
                  </a:lnTo>
                  <a:lnTo>
                    <a:pt x="115" y="1715"/>
                  </a:lnTo>
                  <a:lnTo>
                    <a:pt x="118" y="1816"/>
                  </a:lnTo>
                  <a:lnTo>
                    <a:pt x="127" y="1915"/>
                  </a:lnTo>
                  <a:lnTo>
                    <a:pt x="143" y="2012"/>
                  </a:lnTo>
                  <a:lnTo>
                    <a:pt x="164" y="2108"/>
                  </a:lnTo>
                  <a:lnTo>
                    <a:pt x="191" y="2201"/>
                  </a:lnTo>
                  <a:lnTo>
                    <a:pt x="223" y="2292"/>
                  </a:lnTo>
                  <a:lnTo>
                    <a:pt x="261" y="2380"/>
                  </a:lnTo>
                  <a:lnTo>
                    <a:pt x="303" y="2465"/>
                  </a:lnTo>
                  <a:lnTo>
                    <a:pt x="351" y="2549"/>
                  </a:lnTo>
                  <a:lnTo>
                    <a:pt x="403" y="2628"/>
                  </a:lnTo>
                  <a:lnTo>
                    <a:pt x="460" y="2705"/>
                  </a:lnTo>
                  <a:lnTo>
                    <a:pt x="521" y="2776"/>
                  </a:lnTo>
                  <a:lnTo>
                    <a:pt x="586" y="2846"/>
                  </a:lnTo>
                  <a:lnTo>
                    <a:pt x="656" y="2910"/>
                  </a:lnTo>
                  <a:lnTo>
                    <a:pt x="728" y="2972"/>
                  </a:lnTo>
                  <a:lnTo>
                    <a:pt x="805" y="3028"/>
                  </a:lnTo>
                  <a:lnTo>
                    <a:pt x="884" y="3080"/>
                  </a:lnTo>
                  <a:lnTo>
                    <a:pt x="967" y="3128"/>
                  </a:lnTo>
                  <a:lnTo>
                    <a:pt x="1053" y="3170"/>
                  </a:lnTo>
                  <a:lnTo>
                    <a:pt x="1141" y="3208"/>
                  </a:lnTo>
                  <a:lnTo>
                    <a:pt x="1232" y="3240"/>
                  </a:lnTo>
                  <a:lnTo>
                    <a:pt x="1326" y="3267"/>
                  </a:lnTo>
                  <a:lnTo>
                    <a:pt x="1422" y="3288"/>
                  </a:lnTo>
                  <a:lnTo>
                    <a:pt x="1520" y="3303"/>
                  </a:lnTo>
                  <a:lnTo>
                    <a:pt x="1619" y="3313"/>
                  </a:lnTo>
                  <a:lnTo>
                    <a:pt x="1720" y="3316"/>
                  </a:lnTo>
                  <a:lnTo>
                    <a:pt x="1821" y="3313"/>
                  </a:lnTo>
                  <a:lnTo>
                    <a:pt x="1920" y="3303"/>
                  </a:lnTo>
                  <a:lnTo>
                    <a:pt x="2018" y="3288"/>
                  </a:lnTo>
                  <a:lnTo>
                    <a:pt x="2114" y="3267"/>
                  </a:lnTo>
                  <a:lnTo>
                    <a:pt x="2208" y="3240"/>
                  </a:lnTo>
                  <a:lnTo>
                    <a:pt x="2299" y="3208"/>
                  </a:lnTo>
                  <a:lnTo>
                    <a:pt x="2387" y="3170"/>
                  </a:lnTo>
                  <a:lnTo>
                    <a:pt x="2473" y="3128"/>
                  </a:lnTo>
                  <a:lnTo>
                    <a:pt x="2556" y="3080"/>
                  </a:lnTo>
                  <a:lnTo>
                    <a:pt x="2635" y="3028"/>
                  </a:lnTo>
                  <a:lnTo>
                    <a:pt x="2712" y="2972"/>
                  </a:lnTo>
                  <a:lnTo>
                    <a:pt x="2784" y="2910"/>
                  </a:lnTo>
                  <a:lnTo>
                    <a:pt x="2854" y="2846"/>
                  </a:lnTo>
                  <a:lnTo>
                    <a:pt x="2919" y="2776"/>
                  </a:lnTo>
                  <a:lnTo>
                    <a:pt x="2980" y="2705"/>
                  </a:lnTo>
                  <a:lnTo>
                    <a:pt x="3037" y="2628"/>
                  </a:lnTo>
                  <a:lnTo>
                    <a:pt x="3089" y="2549"/>
                  </a:lnTo>
                  <a:lnTo>
                    <a:pt x="3137" y="2465"/>
                  </a:lnTo>
                  <a:lnTo>
                    <a:pt x="3179" y="2380"/>
                  </a:lnTo>
                  <a:lnTo>
                    <a:pt x="3217" y="2292"/>
                  </a:lnTo>
                  <a:lnTo>
                    <a:pt x="3249" y="2201"/>
                  </a:lnTo>
                  <a:lnTo>
                    <a:pt x="3276" y="2108"/>
                  </a:lnTo>
                  <a:lnTo>
                    <a:pt x="3297" y="2012"/>
                  </a:lnTo>
                  <a:lnTo>
                    <a:pt x="3313" y="1915"/>
                  </a:lnTo>
                  <a:lnTo>
                    <a:pt x="3322" y="1816"/>
                  </a:lnTo>
                  <a:lnTo>
                    <a:pt x="3325" y="1715"/>
                  </a:lnTo>
                  <a:lnTo>
                    <a:pt x="3322" y="1614"/>
                  </a:lnTo>
                  <a:lnTo>
                    <a:pt x="3313" y="1515"/>
                  </a:lnTo>
                  <a:lnTo>
                    <a:pt x="3297" y="1418"/>
                  </a:lnTo>
                  <a:lnTo>
                    <a:pt x="3276" y="1322"/>
                  </a:lnTo>
                  <a:lnTo>
                    <a:pt x="3249" y="1229"/>
                  </a:lnTo>
                  <a:lnTo>
                    <a:pt x="3217" y="1138"/>
                  </a:lnTo>
                  <a:lnTo>
                    <a:pt x="3179" y="1050"/>
                  </a:lnTo>
                  <a:lnTo>
                    <a:pt x="3137" y="965"/>
                  </a:lnTo>
                  <a:lnTo>
                    <a:pt x="3089" y="881"/>
                  </a:lnTo>
                  <a:lnTo>
                    <a:pt x="3037" y="802"/>
                  </a:lnTo>
                  <a:lnTo>
                    <a:pt x="2980" y="725"/>
                  </a:lnTo>
                  <a:lnTo>
                    <a:pt x="2919" y="654"/>
                  </a:lnTo>
                  <a:lnTo>
                    <a:pt x="2854" y="584"/>
                  </a:lnTo>
                  <a:lnTo>
                    <a:pt x="2784" y="520"/>
                  </a:lnTo>
                  <a:lnTo>
                    <a:pt x="2712" y="458"/>
                  </a:lnTo>
                  <a:lnTo>
                    <a:pt x="2635" y="402"/>
                  </a:lnTo>
                  <a:lnTo>
                    <a:pt x="2556" y="350"/>
                  </a:lnTo>
                  <a:lnTo>
                    <a:pt x="2473" y="302"/>
                  </a:lnTo>
                  <a:lnTo>
                    <a:pt x="2387" y="260"/>
                  </a:lnTo>
                  <a:lnTo>
                    <a:pt x="2299" y="222"/>
                  </a:lnTo>
                  <a:lnTo>
                    <a:pt x="2208" y="190"/>
                  </a:lnTo>
                  <a:lnTo>
                    <a:pt x="2114" y="163"/>
                  </a:lnTo>
                  <a:lnTo>
                    <a:pt x="2018" y="142"/>
                  </a:lnTo>
                  <a:lnTo>
                    <a:pt x="1920" y="127"/>
                  </a:lnTo>
                  <a:lnTo>
                    <a:pt x="1821" y="117"/>
                  </a:lnTo>
                  <a:lnTo>
                    <a:pt x="1720" y="114"/>
                  </a:lnTo>
                  <a:close/>
                  <a:moveTo>
                    <a:pt x="1720" y="0"/>
                  </a:moveTo>
                  <a:lnTo>
                    <a:pt x="1824" y="3"/>
                  </a:lnTo>
                  <a:lnTo>
                    <a:pt x="1927" y="12"/>
                  </a:lnTo>
                  <a:lnTo>
                    <a:pt x="2029" y="28"/>
                  </a:lnTo>
                  <a:lnTo>
                    <a:pt x="2128" y="49"/>
                  </a:lnTo>
                  <a:lnTo>
                    <a:pt x="2225" y="76"/>
                  </a:lnTo>
                  <a:lnTo>
                    <a:pt x="2318" y="108"/>
                  </a:lnTo>
                  <a:lnTo>
                    <a:pt x="2410" y="146"/>
                  </a:lnTo>
                  <a:lnTo>
                    <a:pt x="2500" y="188"/>
                  </a:lnTo>
                  <a:lnTo>
                    <a:pt x="2586" y="235"/>
                  </a:lnTo>
                  <a:lnTo>
                    <a:pt x="2670" y="287"/>
                  </a:lnTo>
                  <a:lnTo>
                    <a:pt x="2750" y="344"/>
                  </a:lnTo>
                  <a:lnTo>
                    <a:pt x="2827" y="404"/>
                  </a:lnTo>
                  <a:lnTo>
                    <a:pt x="2900" y="470"/>
                  </a:lnTo>
                  <a:lnTo>
                    <a:pt x="2969" y="538"/>
                  </a:lnTo>
                  <a:lnTo>
                    <a:pt x="3034" y="611"/>
                  </a:lnTo>
                  <a:lnTo>
                    <a:pt x="3095" y="688"/>
                  </a:lnTo>
                  <a:lnTo>
                    <a:pt x="3152" y="768"/>
                  </a:lnTo>
                  <a:lnTo>
                    <a:pt x="3204" y="851"/>
                  </a:lnTo>
                  <a:lnTo>
                    <a:pt x="3251" y="938"/>
                  </a:lnTo>
                  <a:lnTo>
                    <a:pt x="3294" y="1027"/>
                  </a:lnTo>
                  <a:lnTo>
                    <a:pt x="3332" y="1118"/>
                  </a:lnTo>
                  <a:lnTo>
                    <a:pt x="3364" y="1212"/>
                  </a:lnTo>
                  <a:lnTo>
                    <a:pt x="3391" y="1309"/>
                  </a:lnTo>
                  <a:lnTo>
                    <a:pt x="3412" y="1407"/>
                  </a:lnTo>
                  <a:lnTo>
                    <a:pt x="3427" y="1508"/>
                  </a:lnTo>
                  <a:lnTo>
                    <a:pt x="3437" y="1611"/>
                  </a:lnTo>
                  <a:lnTo>
                    <a:pt x="3440" y="1715"/>
                  </a:lnTo>
                  <a:lnTo>
                    <a:pt x="3437" y="1819"/>
                  </a:lnTo>
                  <a:lnTo>
                    <a:pt x="3427" y="1922"/>
                  </a:lnTo>
                  <a:lnTo>
                    <a:pt x="3412" y="2023"/>
                  </a:lnTo>
                  <a:lnTo>
                    <a:pt x="3391" y="2121"/>
                  </a:lnTo>
                  <a:lnTo>
                    <a:pt x="3364" y="2218"/>
                  </a:lnTo>
                  <a:lnTo>
                    <a:pt x="3332" y="2312"/>
                  </a:lnTo>
                  <a:lnTo>
                    <a:pt x="3294" y="2403"/>
                  </a:lnTo>
                  <a:lnTo>
                    <a:pt x="3251" y="2492"/>
                  </a:lnTo>
                  <a:lnTo>
                    <a:pt x="3204" y="2579"/>
                  </a:lnTo>
                  <a:lnTo>
                    <a:pt x="3152" y="2662"/>
                  </a:lnTo>
                  <a:lnTo>
                    <a:pt x="3095" y="2742"/>
                  </a:lnTo>
                  <a:lnTo>
                    <a:pt x="3034" y="2819"/>
                  </a:lnTo>
                  <a:lnTo>
                    <a:pt x="2969" y="2892"/>
                  </a:lnTo>
                  <a:lnTo>
                    <a:pt x="2900" y="2960"/>
                  </a:lnTo>
                  <a:lnTo>
                    <a:pt x="2827" y="3026"/>
                  </a:lnTo>
                  <a:lnTo>
                    <a:pt x="2750" y="3086"/>
                  </a:lnTo>
                  <a:lnTo>
                    <a:pt x="2670" y="3143"/>
                  </a:lnTo>
                  <a:lnTo>
                    <a:pt x="2586" y="3195"/>
                  </a:lnTo>
                  <a:lnTo>
                    <a:pt x="2500" y="3242"/>
                  </a:lnTo>
                  <a:lnTo>
                    <a:pt x="2410" y="3284"/>
                  </a:lnTo>
                  <a:lnTo>
                    <a:pt x="2318" y="3322"/>
                  </a:lnTo>
                  <a:lnTo>
                    <a:pt x="2225" y="3354"/>
                  </a:lnTo>
                  <a:lnTo>
                    <a:pt x="2128" y="3381"/>
                  </a:lnTo>
                  <a:lnTo>
                    <a:pt x="2029" y="3402"/>
                  </a:lnTo>
                  <a:lnTo>
                    <a:pt x="1927" y="3418"/>
                  </a:lnTo>
                  <a:lnTo>
                    <a:pt x="1824" y="3427"/>
                  </a:lnTo>
                  <a:lnTo>
                    <a:pt x="1720" y="3430"/>
                  </a:lnTo>
                  <a:lnTo>
                    <a:pt x="1616" y="3427"/>
                  </a:lnTo>
                  <a:lnTo>
                    <a:pt x="1513" y="3418"/>
                  </a:lnTo>
                  <a:lnTo>
                    <a:pt x="1411" y="3402"/>
                  </a:lnTo>
                  <a:lnTo>
                    <a:pt x="1312" y="3381"/>
                  </a:lnTo>
                  <a:lnTo>
                    <a:pt x="1215" y="3354"/>
                  </a:lnTo>
                  <a:lnTo>
                    <a:pt x="1122" y="3322"/>
                  </a:lnTo>
                  <a:lnTo>
                    <a:pt x="1030" y="3284"/>
                  </a:lnTo>
                  <a:lnTo>
                    <a:pt x="940" y="3242"/>
                  </a:lnTo>
                  <a:lnTo>
                    <a:pt x="854" y="3195"/>
                  </a:lnTo>
                  <a:lnTo>
                    <a:pt x="770" y="3143"/>
                  </a:lnTo>
                  <a:lnTo>
                    <a:pt x="690" y="3086"/>
                  </a:lnTo>
                  <a:lnTo>
                    <a:pt x="613" y="3026"/>
                  </a:lnTo>
                  <a:lnTo>
                    <a:pt x="540" y="2960"/>
                  </a:lnTo>
                  <a:lnTo>
                    <a:pt x="471" y="2892"/>
                  </a:lnTo>
                  <a:lnTo>
                    <a:pt x="406" y="2819"/>
                  </a:lnTo>
                  <a:lnTo>
                    <a:pt x="345" y="2742"/>
                  </a:lnTo>
                  <a:lnTo>
                    <a:pt x="288" y="2662"/>
                  </a:lnTo>
                  <a:lnTo>
                    <a:pt x="236" y="2579"/>
                  </a:lnTo>
                  <a:lnTo>
                    <a:pt x="189" y="2492"/>
                  </a:lnTo>
                  <a:lnTo>
                    <a:pt x="146" y="2403"/>
                  </a:lnTo>
                  <a:lnTo>
                    <a:pt x="108" y="2312"/>
                  </a:lnTo>
                  <a:lnTo>
                    <a:pt x="76" y="2218"/>
                  </a:lnTo>
                  <a:lnTo>
                    <a:pt x="49" y="2121"/>
                  </a:lnTo>
                  <a:lnTo>
                    <a:pt x="28" y="2023"/>
                  </a:lnTo>
                  <a:lnTo>
                    <a:pt x="13" y="1922"/>
                  </a:lnTo>
                  <a:lnTo>
                    <a:pt x="3" y="1819"/>
                  </a:lnTo>
                  <a:lnTo>
                    <a:pt x="0" y="1715"/>
                  </a:lnTo>
                  <a:lnTo>
                    <a:pt x="3" y="1611"/>
                  </a:lnTo>
                  <a:lnTo>
                    <a:pt x="13" y="1508"/>
                  </a:lnTo>
                  <a:lnTo>
                    <a:pt x="28" y="1407"/>
                  </a:lnTo>
                  <a:lnTo>
                    <a:pt x="49" y="1309"/>
                  </a:lnTo>
                  <a:lnTo>
                    <a:pt x="76" y="1212"/>
                  </a:lnTo>
                  <a:lnTo>
                    <a:pt x="108" y="1118"/>
                  </a:lnTo>
                  <a:lnTo>
                    <a:pt x="146" y="1027"/>
                  </a:lnTo>
                  <a:lnTo>
                    <a:pt x="189" y="938"/>
                  </a:lnTo>
                  <a:lnTo>
                    <a:pt x="236" y="851"/>
                  </a:lnTo>
                  <a:lnTo>
                    <a:pt x="288" y="768"/>
                  </a:lnTo>
                  <a:lnTo>
                    <a:pt x="345" y="688"/>
                  </a:lnTo>
                  <a:lnTo>
                    <a:pt x="406" y="611"/>
                  </a:lnTo>
                  <a:lnTo>
                    <a:pt x="471" y="538"/>
                  </a:lnTo>
                  <a:lnTo>
                    <a:pt x="540" y="470"/>
                  </a:lnTo>
                  <a:lnTo>
                    <a:pt x="613" y="404"/>
                  </a:lnTo>
                  <a:lnTo>
                    <a:pt x="690" y="344"/>
                  </a:lnTo>
                  <a:lnTo>
                    <a:pt x="770" y="287"/>
                  </a:lnTo>
                  <a:lnTo>
                    <a:pt x="854" y="235"/>
                  </a:lnTo>
                  <a:lnTo>
                    <a:pt x="940" y="188"/>
                  </a:lnTo>
                  <a:lnTo>
                    <a:pt x="1030" y="146"/>
                  </a:lnTo>
                  <a:lnTo>
                    <a:pt x="1122" y="108"/>
                  </a:lnTo>
                  <a:lnTo>
                    <a:pt x="1215" y="76"/>
                  </a:lnTo>
                  <a:lnTo>
                    <a:pt x="1312" y="49"/>
                  </a:lnTo>
                  <a:lnTo>
                    <a:pt x="1411" y="28"/>
                  </a:lnTo>
                  <a:lnTo>
                    <a:pt x="1513" y="12"/>
                  </a:lnTo>
                  <a:lnTo>
                    <a:pt x="1616" y="3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5" name="Freeform 314"/>
            <p:cNvSpPr>
              <a:spLocks noEditPoints="1"/>
            </p:cNvSpPr>
            <p:nvPr/>
          </p:nvSpPr>
          <p:spPr bwMode="auto">
            <a:xfrm>
              <a:off x="10274300" y="2700338"/>
              <a:ext cx="282575" cy="533400"/>
            </a:xfrm>
            <a:custGeom>
              <a:avLst/>
              <a:gdLst>
                <a:gd name="T0" fmla="*/ 347 w 1777"/>
                <a:gd name="T1" fmla="*/ 324 h 3358"/>
                <a:gd name="T2" fmla="*/ 239 w 1777"/>
                <a:gd name="T3" fmla="*/ 658 h 3358"/>
                <a:gd name="T4" fmla="*/ 164 w 1777"/>
                <a:gd name="T5" fmla="*/ 1023 h 3358"/>
                <a:gd name="T6" fmla="*/ 123 w 1777"/>
                <a:gd name="T7" fmla="*/ 1410 h 3358"/>
                <a:gd name="T8" fmla="*/ 116 w 1777"/>
                <a:gd name="T9" fmla="*/ 1811 h 3358"/>
                <a:gd name="T10" fmla="*/ 147 w 1777"/>
                <a:gd name="T11" fmla="*/ 2204 h 3358"/>
                <a:gd name="T12" fmla="*/ 210 w 1777"/>
                <a:gd name="T13" fmla="*/ 2577 h 3358"/>
                <a:gd name="T14" fmla="*/ 307 w 1777"/>
                <a:gd name="T15" fmla="*/ 2922 h 3358"/>
                <a:gd name="T16" fmla="*/ 435 w 1777"/>
                <a:gd name="T17" fmla="*/ 3232 h 3358"/>
                <a:gd name="T18" fmla="*/ 715 w 1777"/>
                <a:gd name="T19" fmla="*/ 3136 h 3358"/>
                <a:gd name="T20" fmla="*/ 967 w 1777"/>
                <a:gd name="T21" fmla="*/ 2994 h 3358"/>
                <a:gd name="T22" fmla="*/ 1188 w 1777"/>
                <a:gd name="T23" fmla="*/ 2810 h 3358"/>
                <a:gd name="T24" fmla="*/ 1373 w 1777"/>
                <a:gd name="T25" fmla="*/ 2590 h 3358"/>
                <a:gd name="T26" fmla="*/ 1516 w 1777"/>
                <a:gd name="T27" fmla="*/ 2341 h 3358"/>
                <a:gd name="T28" fmla="*/ 1613 w 1777"/>
                <a:gd name="T29" fmla="*/ 2068 h 3358"/>
                <a:gd name="T30" fmla="*/ 1659 w 1777"/>
                <a:gd name="T31" fmla="*/ 1777 h 3358"/>
                <a:gd name="T32" fmla="*/ 1650 w 1777"/>
                <a:gd name="T33" fmla="*/ 1478 h 3358"/>
                <a:gd name="T34" fmla="*/ 1586 w 1777"/>
                <a:gd name="T35" fmla="*/ 1193 h 3358"/>
                <a:gd name="T36" fmla="*/ 1473 w 1777"/>
                <a:gd name="T37" fmla="*/ 928 h 3358"/>
                <a:gd name="T38" fmla="*/ 1315 w 1777"/>
                <a:gd name="T39" fmla="*/ 687 h 3358"/>
                <a:gd name="T40" fmla="*/ 1118 w 1777"/>
                <a:gd name="T41" fmla="*/ 479 h 3358"/>
                <a:gd name="T42" fmla="*/ 886 w 1777"/>
                <a:gd name="T43" fmla="*/ 308 h 3358"/>
                <a:gd name="T44" fmla="*/ 624 w 1777"/>
                <a:gd name="T45" fmla="*/ 180 h 3358"/>
                <a:gd name="T46" fmla="*/ 404 w 1777"/>
                <a:gd name="T47" fmla="*/ 0 h 3358"/>
                <a:gd name="T48" fmla="*/ 609 w 1777"/>
                <a:gd name="T49" fmla="*/ 55 h 3358"/>
                <a:gd name="T50" fmla="*/ 878 w 1777"/>
                <a:gd name="T51" fmla="*/ 172 h 3358"/>
                <a:gd name="T52" fmla="*/ 1119 w 1777"/>
                <a:gd name="T53" fmla="*/ 331 h 3358"/>
                <a:gd name="T54" fmla="*/ 1330 w 1777"/>
                <a:gd name="T55" fmla="*/ 526 h 3358"/>
                <a:gd name="T56" fmla="*/ 1505 w 1777"/>
                <a:gd name="T57" fmla="*/ 754 h 3358"/>
                <a:gd name="T58" fmla="*/ 1639 w 1777"/>
                <a:gd name="T59" fmla="*/ 1009 h 3358"/>
                <a:gd name="T60" fmla="*/ 1731 w 1777"/>
                <a:gd name="T61" fmla="*/ 1284 h 3358"/>
                <a:gd name="T62" fmla="*/ 1774 w 1777"/>
                <a:gd name="T63" fmla="*/ 1577 h 3358"/>
                <a:gd name="T64" fmla="*/ 1766 w 1777"/>
                <a:gd name="T65" fmla="*/ 1877 h 3358"/>
                <a:gd name="T66" fmla="*/ 1706 w 1777"/>
                <a:gd name="T67" fmla="*/ 2163 h 3358"/>
                <a:gd name="T68" fmla="*/ 1600 w 1777"/>
                <a:gd name="T69" fmla="*/ 2433 h 3358"/>
                <a:gd name="T70" fmla="*/ 1451 w 1777"/>
                <a:gd name="T71" fmla="*/ 2679 h 3358"/>
                <a:gd name="T72" fmla="*/ 1263 w 1777"/>
                <a:gd name="T73" fmla="*/ 2896 h 3358"/>
                <a:gd name="T74" fmla="*/ 1042 w 1777"/>
                <a:gd name="T75" fmla="*/ 3080 h 3358"/>
                <a:gd name="T76" fmla="*/ 792 w 1777"/>
                <a:gd name="T77" fmla="*/ 3227 h 3358"/>
                <a:gd name="T78" fmla="*/ 516 w 1777"/>
                <a:gd name="T79" fmla="*/ 3329 h 3358"/>
                <a:gd name="T80" fmla="*/ 406 w 1777"/>
                <a:gd name="T81" fmla="*/ 3358 h 3358"/>
                <a:gd name="T82" fmla="*/ 371 w 1777"/>
                <a:gd name="T83" fmla="*/ 3349 h 3358"/>
                <a:gd name="T84" fmla="*/ 303 w 1777"/>
                <a:gd name="T85" fmla="*/ 3232 h 3358"/>
                <a:gd name="T86" fmla="*/ 182 w 1777"/>
                <a:gd name="T87" fmla="*/ 2916 h 3358"/>
                <a:gd name="T88" fmla="*/ 90 w 1777"/>
                <a:gd name="T89" fmla="*/ 2570 h 3358"/>
                <a:gd name="T90" fmla="*/ 30 w 1777"/>
                <a:gd name="T91" fmla="*/ 2199 h 3358"/>
                <a:gd name="T92" fmla="*/ 2 w 1777"/>
                <a:gd name="T93" fmla="*/ 1810 h 3358"/>
                <a:gd name="T94" fmla="*/ 7 w 1777"/>
                <a:gd name="T95" fmla="*/ 1413 h 3358"/>
                <a:gd name="T96" fmla="*/ 47 w 1777"/>
                <a:gd name="T97" fmla="*/ 1029 h 3358"/>
                <a:gd name="T98" fmla="*/ 119 w 1777"/>
                <a:gd name="T99" fmla="*/ 667 h 3358"/>
                <a:gd name="T100" fmla="*/ 222 w 1777"/>
                <a:gd name="T101" fmla="*/ 332 h 3358"/>
                <a:gd name="T102" fmla="*/ 355 w 1777"/>
                <a:gd name="T103" fmla="*/ 31 h 3358"/>
                <a:gd name="T104" fmla="*/ 390 w 1777"/>
                <a:gd name="T105" fmla="*/ 3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7" h="3358">
                  <a:moveTo>
                    <a:pt x="435" y="122"/>
                  </a:moveTo>
                  <a:lnTo>
                    <a:pt x="390" y="221"/>
                  </a:lnTo>
                  <a:lnTo>
                    <a:pt x="347" y="324"/>
                  </a:lnTo>
                  <a:lnTo>
                    <a:pt x="307" y="432"/>
                  </a:lnTo>
                  <a:lnTo>
                    <a:pt x="272" y="543"/>
                  </a:lnTo>
                  <a:lnTo>
                    <a:pt x="239" y="658"/>
                  </a:lnTo>
                  <a:lnTo>
                    <a:pt x="210" y="777"/>
                  </a:lnTo>
                  <a:lnTo>
                    <a:pt x="185" y="898"/>
                  </a:lnTo>
                  <a:lnTo>
                    <a:pt x="164" y="1023"/>
                  </a:lnTo>
                  <a:lnTo>
                    <a:pt x="147" y="1150"/>
                  </a:lnTo>
                  <a:lnTo>
                    <a:pt x="132" y="1279"/>
                  </a:lnTo>
                  <a:lnTo>
                    <a:pt x="123" y="1410"/>
                  </a:lnTo>
                  <a:lnTo>
                    <a:pt x="116" y="1543"/>
                  </a:lnTo>
                  <a:lnTo>
                    <a:pt x="114" y="1677"/>
                  </a:lnTo>
                  <a:lnTo>
                    <a:pt x="116" y="1811"/>
                  </a:lnTo>
                  <a:lnTo>
                    <a:pt x="123" y="1944"/>
                  </a:lnTo>
                  <a:lnTo>
                    <a:pt x="132" y="2075"/>
                  </a:lnTo>
                  <a:lnTo>
                    <a:pt x="147" y="2204"/>
                  </a:lnTo>
                  <a:lnTo>
                    <a:pt x="164" y="2331"/>
                  </a:lnTo>
                  <a:lnTo>
                    <a:pt x="185" y="2456"/>
                  </a:lnTo>
                  <a:lnTo>
                    <a:pt x="210" y="2577"/>
                  </a:lnTo>
                  <a:lnTo>
                    <a:pt x="239" y="2696"/>
                  </a:lnTo>
                  <a:lnTo>
                    <a:pt x="272" y="2811"/>
                  </a:lnTo>
                  <a:lnTo>
                    <a:pt x="307" y="2922"/>
                  </a:lnTo>
                  <a:lnTo>
                    <a:pt x="347" y="3030"/>
                  </a:lnTo>
                  <a:lnTo>
                    <a:pt x="390" y="3133"/>
                  </a:lnTo>
                  <a:lnTo>
                    <a:pt x="435" y="3232"/>
                  </a:lnTo>
                  <a:lnTo>
                    <a:pt x="531" y="3206"/>
                  </a:lnTo>
                  <a:lnTo>
                    <a:pt x="624" y="3174"/>
                  </a:lnTo>
                  <a:lnTo>
                    <a:pt x="715" y="3136"/>
                  </a:lnTo>
                  <a:lnTo>
                    <a:pt x="802" y="3094"/>
                  </a:lnTo>
                  <a:lnTo>
                    <a:pt x="886" y="3046"/>
                  </a:lnTo>
                  <a:lnTo>
                    <a:pt x="967" y="2994"/>
                  </a:lnTo>
                  <a:lnTo>
                    <a:pt x="1044" y="2937"/>
                  </a:lnTo>
                  <a:lnTo>
                    <a:pt x="1118" y="2875"/>
                  </a:lnTo>
                  <a:lnTo>
                    <a:pt x="1188" y="2810"/>
                  </a:lnTo>
                  <a:lnTo>
                    <a:pt x="1254" y="2740"/>
                  </a:lnTo>
                  <a:lnTo>
                    <a:pt x="1315" y="2667"/>
                  </a:lnTo>
                  <a:lnTo>
                    <a:pt x="1373" y="2590"/>
                  </a:lnTo>
                  <a:lnTo>
                    <a:pt x="1426" y="2510"/>
                  </a:lnTo>
                  <a:lnTo>
                    <a:pt x="1473" y="2426"/>
                  </a:lnTo>
                  <a:lnTo>
                    <a:pt x="1516" y="2341"/>
                  </a:lnTo>
                  <a:lnTo>
                    <a:pt x="1554" y="2252"/>
                  </a:lnTo>
                  <a:lnTo>
                    <a:pt x="1586" y="2161"/>
                  </a:lnTo>
                  <a:lnTo>
                    <a:pt x="1613" y="2068"/>
                  </a:lnTo>
                  <a:lnTo>
                    <a:pt x="1634" y="1972"/>
                  </a:lnTo>
                  <a:lnTo>
                    <a:pt x="1650" y="1876"/>
                  </a:lnTo>
                  <a:lnTo>
                    <a:pt x="1659" y="1777"/>
                  </a:lnTo>
                  <a:lnTo>
                    <a:pt x="1662" y="1677"/>
                  </a:lnTo>
                  <a:lnTo>
                    <a:pt x="1659" y="1577"/>
                  </a:lnTo>
                  <a:lnTo>
                    <a:pt x="1650" y="1478"/>
                  </a:lnTo>
                  <a:lnTo>
                    <a:pt x="1634" y="1382"/>
                  </a:lnTo>
                  <a:lnTo>
                    <a:pt x="1613" y="1286"/>
                  </a:lnTo>
                  <a:lnTo>
                    <a:pt x="1586" y="1193"/>
                  </a:lnTo>
                  <a:lnTo>
                    <a:pt x="1554" y="1102"/>
                  </a:lnTo>
                  <a:lnTo>
                    <a:pt x="1516" y="1013"/>
                  </a:lnTo>
                  <a:lnTo>
                    <a:pt x="1473" y="928"/>
                  </a:lnTo>
                  <a:lnTo>
                    <a:pt x="1426" y="844"/>
                  </a:lnTo>
                  <a:lnTo>
                    <a:pt x="1373" y="764"/>
                  </a:lnTo>
                  <a:lnTo>
                    <a:pt x="1315" y="687"/>
                  </a:lnTo>
                  <a:lnTo>
                    <a:pt x="1254" y="614"/>
                  </a:lnTo>
                  <a:lnTo>
                    <a:pt x="1188" y="544"/>
                  </a:lnTo>
                  <a:lnTo>
                    <a:pt x="1118" y="479"/>
                  </a:lnTo>
                  <a:lnTo>
                    <a:pt x="1044" y="417"/>
                  </a:lnTo>
                  <a:lnTo>
                    <a:pt x="967" y="360"/>
                  </a:lnTo>
                  <a:lnTo>
                    <a:pt x="886" y="308"/>
                  </a:lnTo>
                  <a:lnTo>
                    <a:pt x="802" y="260"/>
                  </a:lnTo>
                  <a:lnTo>
                    <a:pt x="715" y="218"/>
                  </a:lnTo>
                  <a:lnTo>
                    <a:pt x="624" y="180"/>
                  </a:lnTo>
                  <a:lnTo>
                    <a:pt x="531" y="148"/>
                  </a:lnTo>
                  <a:lnTo>
                    <a:pt x="435" y="122"/>
                  </a:lnTo>
                  <a:close/>
                  <a:moveTo>
                    <a:pt x="404" y="0"/>
                  </a:moveTo>
                  <a:lnTo>
                    <a:pt x="419" y="3"/>
                  </a:lnTo>
                  <a:lnTo>
                    <a:pt x="516" y="25"/>
                  </a:lnTo>
                  <a:lnTo>
                    <a:pt x="609" y="55"/>
                  </a:lnTo>
                  <a:lnTo>
                    <a:pt x="702" y="89"/>
                  </a:lnTo>
                  <a:lnTo>
                    <a:pt x="792" y="127"/>
                  </a:lnTo>
                  <a:lnTo>
                    <a:pt x="878" y="172"/>
                  </a:lnTo>
                  <a:lnTo>
                    <a:pt x="962" y="221"/>
                  </a:lnTo>
                  <a:lnTo>
                    <a:pt x="1042" y="274"/>
                  </a:lnTo>
                  <a:lnTo>
                    <a:pt x="1119" y="331"/>
                  </a:lnTo>
                  <a:lnTo>
                    <a:pt x="1193" y="392"/>
                  </a:lnTo>
                  <a:lnTo>
                    <a:pt x="1263" y="458"/>
                  </a:lnTo>
                  <a:lnTo>
                    <a:pt x="1330" y="526"/>
                  </a:lnTo>
                  <a:lnTo>
                    <a:pt x="1392" y="599"/>
                  </a:lnTo>
                  <a:lnTo>
                    <a:pt x="1451" y="675"/>
                  </a:lnTo>
                  <a:lnTo>
                    <a:pt x="1505" y="754"/>
                  </a:lnTo>
                  <a:lnTo>
                    <a:pt x="1554" y="836"/>
                  </a:lnTo>
                  <a:lnTo>
                    <a:pt x="1600" y="921"/>
                  </a:lnTo>
                  <a:lnTo>
                    <a:pt x="1639" y="1009"/>
                  </a:lnTo>
                  <a:lnTo>
                    <a:pt x="1675" y="1098"/>
                  </a:lnTo>
                  <a:lnTo>
                    <a:pt x="1706" y="1191"/>
                  </a:lnTo>
                  <a:lnTo>
                    <a:pt x="1731" y="1284"/>
                  </a:lnTo>
                  <a:lnTo>
                    <a:pt x="1751" y="1381"/>
                  </a:lnTo>
                  <a:lnTo>
                    <a:pt x="1766" y="1477"/>
                  </a:lnTo>
                  <a:lnTo>
                    <a:pt x="1774" y="1577"/>
                  </a:lnTo>
                  <a:lnTo>
                    <a:pt x="1777" y="1677"/>
                  </a:lnTo>
                  <a:lnTo>
                    <a:pt x="1774" y="1777"/>
                  </a:lnTo>
                  <a:lnTo>
                    <a:pt x="1766" y="1877"/>
                  </a:lnTo>
                  <a:lnTo>
                    <a:pt x="1751" y="1973"/>
                  </a:lnTo>
                  <a:lnTo>
                    <a:pt x="1731" y="2070"/>
                  </a:lnTo>
                  <a:lnTo>
                    <a:pt x="1706" y="2163"/>
                  </a:lnTo>
                  <a:lnTo>
                    <a:pt x="1675" y="2256"/>
                  </a:lnTo>
                  <a:lnTo>
                    <a:pt x="1639" y="2345"/>
                  </a:lnTo>
                  <a:lnTo>
                    <a:pt x="1600" y="2433"/>
                  </a:lnTo>
                  <a:lnTo>
                    <a:pt x="1554" y="2518"/>
                  </a:lnTo>
                  <a:lnTo>
                    <a:pt x="1505" y="2600"/>
                  </a:lnTo>
                  <a:lnTo>
                    <a:pt x="1451" y="2679"/>
                  </a:lnTo>
                  <a:lnTo>
                    <a:pt x="1392" y="2755"/>
                  </a:lnTo>
                  <a:lnTo>
                    <a:pt x="1330" y="2828"/>
                  </a:lnTo>
                  <a:lnTo>
                    <a:pt x="1263" y="2896"/>
                  </a:lnTo>
                  <a:lnTo>
                    <a:pt x="1193" y="2962"/>
                  </a:lnTo>
                  <a:lnTo>
                    <a:pt x="1119" y="3023"/>
                  </a:lnTo>
                  <a:lnTo>
                    <a:pt x="1042" y="3080"/>
                  </a:lnTo>
                  <a:lnTo>
                    <a:pt x="962" y="3133"/>
                  </a:lnTo>
                  <a:lnTo>
                    <a:pt x="878" y="3182"/>
                  </a:lnTo>
                  <a:lnTo>
                    <a:pt x="792" y="3227"/>
                  </a:lnTo>
                  <a:lnTo>
                    <a:pt x="702" y="3265"/>
                  </a:lnTo>
                  <a:lnTo>
                    <a:pt x="609" y="3299"/>
                  </a:lnTo>
                  <a:lnTo>
                    <a:pt x="516" y="3329"/>
                  </a:lnTo>
                  <a:lnTo>
                    <a:pt x="419" y="3353"/>
                  </a:lnTo>
                  <a:lnTo>
                    <a:pt x="412" y="3356"/>
                  </a:lnTo>
                  <a:lnTo>
                    <a:pt x="406" y="3358"/>
                  </a:lnTo>
                  <a:lnTo>
                    <a:pt x="401" y="3358"/>
                  </a:lnTo>
                  <a:lnTo>
                    <a:pt x="385" y="3356"/>
                  </a:lnTo>
                  <a:lnTo>
                    <a:pt x="371" y="3349"/>
                  </a:lnTo>
                  <a:lnTo>
                    <a:pt x="359" y="3341"/>
                  </a:lnTo>
                  <a:lnTo>
                    <a:pt x="349" y="3329"/>
                  </a:lnTo>
                  <a:lnTo>
                    <a:pt x="303" y="3232"/>
                  </a:lnTo>
                  <a:lnTo>
                    <a:pt x="259" y="3130"/>
                  </a:lnTo>
                  <a:lnTo>
                    <a:pt x="220" y="3024"/>
                  </a:lnTo>
                  <a:lnTo>
                    <a:pt x="182" y="2916"/>
                  </a:lnTo>
                  <a:lnTo>
                    <a:pt x="149" y="2804"/>
                  </a:lnTo>
                  <a:lnTo>
                    <a:pt x="117" y="2688"/>
                  </a:lnTo>
                  <a:lnTo>
                    <a:pt x="90" y="2570"/>
                  </a:lnTo>
                  <a:lnTo>
                    <a:pt x="67" y="2448"/>
                  </a:lnTo>
                  <a:lnTo>
                    <a:pt x="47" y="2325"/>
                  </a:lnTo>
                  <a:lnTo>
                    <a:pt x="30" y="2199"/>
                  </a:lnTo>
                  <a:lnTo>
                    <a:pt x="16" y="2071"/>
                  </a:lnTo>
                  <a:lnTo>
                    <a:pt x="7" y="1941"/>
                  </a:lnTo>
                  <a:lnTo>
                    <a:pt x="2" y="1810"/>
                  </a:lnTo>
                  <a:lnTo>
                    <a:pt x="0" y="1677"/>
                  </a:lnTo>
                  <a:lnTo>
                    <a:pt x="2" y="1544"/>
                  </a:lnTo>
                  <a:lnTo>
                    <a:pt x="7" y="1413"/>
                  </a:lnTo>
                  <a:lnTo>
                    <a:pt x="16" y="1283"/>
                  </a:lnTo>
                  <a:lnTo>
                    <a:pt x="30" y="1155"/>
                  </a:lnTo>
                  <a:lnTo>
                    <a:pt x="47" y="1029"/>
                  </a:lnTo>
                  <a:lnTo>
                    <a:pt x="67" y="906"/>
                  </a:lnTo>
                  <a:lnTo>
                    <a:pt x="91" y="785"/>
                  </a:lnTo>
                  <a:lnTo>
                    <a:pt x="119" y="667"/>
                  </a:lnTo>
                  <a:lnTo>
                    <a:pt x="150" y="552"/>
                  </a:lnTo>
                  <a:lnTo>
                    <a:pt x="184" y="440"/>
                  </a:lnTo>
                  <a:lnTo>
                    <a:pt x="222" y="332"/>
                  </a:lnTo>
                  <a:lnTo>
                    <a:pt x="263" y="228"/>
                  </a:lnTo>
                  <a:lnTo>
                    <a:pt x="307" y="127"/>
                  </a:lnTo>
                  <a:lnTo>
                    <a:pt x="355" y="31"/>
                  </a:lnTo>
                  <a:lnTo>
                    <a:pt x="363" y="18"/>
                  </a:lnTo>
                  <a:lnTo>
                    <a:pt x="376" y="9"/>
                  </a:lnTo>
                  <a:lnTo>
                    <a:pt x="390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6" name="Freeform 315"/>
            <p:cNvSpPr>
              <a:spLocks noEditPoints="1"/>
            </p:cNvSpPr>
            <p:nvPr/>
          </p:nvSpPr>
          <p:spPr bwMode="auto">
            <a:xfrm>
              <a:off x="10110788" y="2794000"/>
              <a:ext cx="201613" cy="344487"/>
            </a:xfrm>
            <a:custGeom>
              <a:avLst/>
              <a:gdLst>
                <a:gd name="T0" fmla="*/ 931 w 1270"/>
                <a:gd name="T1" fmla="*/ 127 h 2172"/>
                <a:gd name="T2" fmla="*/ 710 w 1270"/>
                <a:gd name="T3" fmla="*/ 190 h 2172"/>
                <a:gd name="T4" fmla="*/ 514 w 1270"/>
                <a:gd name="T5" fmla="*/ 301 h 2172"/>
                <a:gd name="T6" fmla="*/ 349 w 1270"/>
                <a:gd name="T7" fmla="*/ 453 h 2172"/>
                <a:gd name="T8" fmla="*/ 223 w 1270"/>
                <a:gd name="T9" fmla="*/ 639 h 2172"/>
                <a:gd name="T10" fmla="*/ 142 w 1270"/>
                <a:gd name="T11" fmla="*/ 852 h 2172"/>
                <a:gd name="T12" fmla="*/ 114 w 1270"/>
                <a:gd name="T13" fmla="*/ 1086 h 2172"/>
                <a:gd name="T14" fmla="*/ 142 w 1270"/>
                <a:gd name="T15" fmla="*/ 1320 h 2172"/>
                <a:gd name="T16" fmla="*/ 223 w 1270"/>
                <a:gd name="T17" fmla="*/ 1533 h 2172"/>
                <a:gd name="T18" fmla="*/ 349 w 1270"/>
                <a:gd name="T19" fmla="*/ 1719 h 2172"/>
                <a:gd name="T20" fmla="*/ 514 w 1270"/>
                <a:gd name="T21" fmla="*/ 1871 h 2172"/>
                <a:gd name="T22" fmla="*/ 710 w 1270"/>
                <a:gd name="T23" fmla="*/ 1982 h 2172"/>
                <a:gd name="T24" fmla="*/ 931 w 1270"/>
                <a:gd name="T25" fmla="*/ 2045 h 2172"/>
                <a:gd name="T26" fmla="*/ 1141 w 1270"/>
                <a:gd name="T27" fmla="*/ 2058 h 2172"/>
                <a:gd name="T28" fmla="*/ 1066 w 1270"/>
                <a:gd name="T29" fmla="*/ 1657 h 2172"/>
                <a:gd name="T30" fmla="*/ 1034 w 1270"/>
                <a:gd name="T31" fmla="*/ 1232 h 2172"/>
                <a:gd name="T32" fmla="*/ 1040 w 1270"/>
                <a:gd name="T33" fmla="*/ 797 h 2172"/>
                <a:gd name="T34" fmla="*/ 1087 w 1270"/>
                <a:gd name="T35" fmla="*/ 382 h 2172"/>
                <a:gd name="T36" fmla="*/ 1089 w 1270"/>
                <a:gd name="T37" fmla="*/ 114 h 2172"/>
                <a:gd name="T38" fmla="*/ 1151 w 1270"/>
                <a:gd name="T39" fmla="*/ 1 h 2172"/>
                <a:gd name="T40" fmla="*/ 1233 w 1270"/>
                <a:gd name="T41" fmla="*/ 7 h 2172"/>
                <a:gd name="T42" fmla="*/ 1261 w 1270"/>
                <a:gd name="T43" fmla="*/ 28 h 2172"/>
                <a:gd name="T44" fmla="*/ 1270 w 1270"/>
                <a:gd name="T45" fmla="*/ 61 h 2172"/>
                <a:gd name="T46" fmla="*/ 1208 w 1270"/>
                <a:gd name="T47" fmla="*/ 353 h 2172"/>
                <a:gd name="T48" fmla="*/ 1156 w 1270"/>
                <a:gd name="T49" fmla="*/ 787 h 2172"/>
                <a:gd name="T50" fmla="*/ 1148 w 1270"/>
                <a:gd name="T51" fmla="*/ 1237 h 2172"/>
                <a:gd name="T52" fmla="*/ 1186 w 1270"/>
                <a:gd name="T53" fmla="*/ 1675 h 2172"/>
                <a:gd name="T54" fmla="*/ 1266 w 1270"/>
                <a:gd name="T55" fmla="*/ 2092 h 2172"/>
                <a:gd name="T56" fmla="*/ 1261 w 1270"/>
                <a:gd name="T57" fmla="*/ 2138 h 2172"/>
                <a:gd name="T58" fmla="*/ 1233 w 1270"/>
                <a:gd name="T59" fmla="*/ 2159 h 2172"/>
                <a:gd name="T60" fmla="*/ 1164 w 1270"/>
                <a:gd name="T61" fmla="*/ 2170 h 2172"/>
                <a:gd name="T62" fmla="*/ 1089 w 1270"/>
                <a:gd name="T63" fmla="*/ 2172 h 2172"/>
                <a:gd name="T64" fmla="*/ 839 w 1270"/>
                <a:gd name="T65" fmla="*/ 2143 h 2172"/>
                <a:gd name="T66" fmla="*/ 609 w 1270"/>
                <a:gd name="T67" fmla="*/ 2062 h 2172"/>
                <a:gd name="T68" fmla="*/ 407 w 1270"/>
                <a:gd name="T69" fmla="*/ 1934 h 2172"/>
                <a:gd name="T70" fmla="*/ 238 w 1270"/>
                <a:gd name="T71" fmla="*/ 1766 h 2172"/>
                <a:gd name="T72" fmla="*/ 110 w 1270"/>
                <a:gd name="T73" fmla="*/ 1564 h 2172"/>
                <a:gd name="T74" fmla="*/ 29 w 1270"/>
                <a:gd name="T75" fmla="*/ 1335 h 2172"/>
                <a:gd name="T76" fmla="*/ 0 w 1270"/>
                <a:gd name="T77" fmla="*/ 1086 h 2172"/>
                <a:gd name="T78" fmla="*/ 29 w 1270"/>
                <a:gd name="T79" fmla="*/ 837 h 2172"/>
                <a:gd name="T80" fmla="*/ 110 w 1270"/>
                <a:gd name="T81" fmla="*/ 608 h 2172"/>
                <a:gd name="T82" fmla="*/ 238 w 1270"/>
                <a:gd name="T83" fmla="*/ 406 h 2172"/>
                <a:gd name="T84" fmla="*/ 407 w 1270"/>
                <a:gd name="T85" fmla="*/ 238 h 2172"/>
                <a:gd name="T86" fmla="*/ 609 w 1270"/>
                <a:gd name="T87" fmla="*/ 110 h 2172"/>
                <a:gd name="T88" fmla="*/ 839 w 1270"/>
                <a:gd name="T89" fmla="*/ 29 h 2172"/>
                <a:gd name="T90" fmla="*/ 1089 w 1270"/>
                <a:gd name="T91" fmla="*/ 0 h 2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70" h="2172">
                  <a:moveTo>
                    <a:pt x="1089" y="114"/>
                  </a:moveTo>
                  <a:lnTo>
                    <a:pt x="1009" y="117"/>
                  </a:lnTo>
                  <a:lnTo>
                    <a:pt x="931" y="127"/>
                  </a:lnTo>
                  <a:lnTo>
                    <a:pt x="854" y="142"/>
                  </a:lnTo>
                  <a:lnTo>
                    <a:pt x="780" y="164"/>
                  </a:lnTo>
                  <a:lnTo>
                    <a:pt x="710" y="190"/>
                  </a:lnTo>
                  <a:lnTo>
                    <a:pt x="641" y="222"/>
                  </a:lnTo>
                  <a:lnTo>
                    <a:pt x="575" y="260"/>
                  </a:lnTo>
                  <a:lnTo>
                    <a:pt x="514" y="301"/>
                  </a:lnTo>
                  <a:lnTo>
                    <a:pt x="454" y="348"/>
                  </a:lnTo>
                  <a:lnTo>
                    <a:pt x="400" y="399"/>
                  </a:lnTo>
                  <a:lnTo>
                    <a:pt x="349" y="453"/>
                  </a:lnTo>
                  <a:lnTo>
                    <a:pt x="302" y="512"/>
                  </a:lnTo>
                  <a:lnTo>
                    <a:pt x="260" y="574"/>
                  </a:lnTo>
                  <a:lnTo>
                    <a:pt x="223" y="639"/>
                  </a:lnTo>
                  <a:lnTo>
                    <a:pt x="190" y="708"/>
                  </a:lnTo>
                  <a:lnTo>
                    <a:pt x="164" y="778"/>
                  </a:lnTo>
                  <a:lnTo>
                    <a:pt x="142" y="852"/>
                  </a:lnTo>
                  <a:lnTo>
                    <a:pt x="127" y="928"/>
                  </a:lnTo>
                  <a:lnTo>
                    <a:pt x="117" y="1006"/>
                  </a:lnTo>
                  <a:lnTo>
                    <a:pt x="114" y="1086"/>
                  </a:lnTo>
                  <a:lnTo>
                    <a:pt x="117" y="1166"/>
                  </a:lnTo>
                  <a:lnTo>
                    <a:pt x="127" y="1244"/>
                  </a:lnTo>
                  <a:lnTo>
                    <a:pt x="142" y="1320"/>
                  </a:lnTo>
                  <a:lnTo>
                    <a:pt x="164" y="1394"/>
                  </a:lnTo>
                  <a:lnTo>
                    <a:pt x="190" y="1464"/>
                  </a:lnTo>
                  <a:lnTo>
                    <a:pt x="223" y="1533"/>
                  </a:lnTo>
                  <a:lnTo>
                    <a:pt x="260" y="1598"/>
                  </a:lnTo>
                  <a:lnTo>
                    <a:pt x="302" y="1660"/>
                  </a:lnTo>
                  <a:lnTo>
                    <a:pt x="349" y="1719"/>
                  </a:lnTo>
                  <a:lnTo>
                    <a:pt x="400" y="1773"/>
                  </a:lnTo>
                  <a:lnTo>
                    <a:pt x="454" y="1824"/>
                  </a:lnTo>
                  <a:lnTo>
                    <a:pt x="514" y="1871"/>
                  </a:lnTo>
                  <a:lnTo>
                    <a:pt x="575" y="1912"/>
                  </a:lnTo>
                  <a:lnTo>
                    <a:pt x="641" y="1950"/>
                  </a:lnTo>
                  <a:lnTo>
                    <a:pt x="710" y="1982"/>
                  </a:lnTo>
                  <a:lnTo>
                    <a:pt x="780" y="2008"/>
                  </a:lnTo>
                  <a:lnTo>
                    <a:pt x="854" y="2030"/>
                  </a:lnTo>
                  <a:lnTo>
                    <a:pt x="931" y="2045"/>
                  </a:lnTo>
                  <a:lnTo>
                    <a:pt x="1009" y="2055"/>
                  </a:lnTo>
                  <a:lnTo>
                    <a:pt x="1089" y="2058"/>
                  </a:lnTo>
                  <a:lnTo>
                    <a:pt x="1141" y="2058"/>
                  </a:lnTo>
                  <a:lnTo>
                    <a:pt x="1111" y="1927"/>
                  </a:lnTo>
                  <a:lnTo>
                    <a:pt x="1087" y="1793"/>
                  </a:lnTo>
                  <a:lnTo>
                    <a:pt x="1066" y="1657"/>
                  </a:lnTo>
                  <a:lnTo>
                    <a:pt x="1051" y="1517"/>
                  </a:lnTo>
                  <a:lnTo>
                    <a:pt x="1040" y="1376"/>
                  </a:lnTo>
                  <a:lnTo>
                    <a:pt x="1034" y="1232"/>
                  </a:lnTo>
                  <a:lnTo>
                    <a:pt x="1032" y="1086"/>
                  </a:lnTo>
                  <a:lnTo>
                    <a:pt x="1034" y="940"/>
                  </a:lnTo>
                  <a:lnTo>
                    <a:pt x="1040" y="797"/>
                  </a:lnTo>
                  <a:lnTo>
                    <a:pt x="1051" y="657"/>
                  </a:lnTo>
                  <a:lnTo>
                    <a:pt x="1066" y="518"/>
                  </a:lnTo>
                  <a:lnTo>
                    <a:pt x="1087" y="382"/>
                  </a:lnTo>
                  <a:lnTo>
                    <a:pt x="1111" y="247"/>
                  </a:lnTo>
                  <a:lnTo>
                    <a:pt x="1141" y="114"/>
                  </a:lnTo>
                  <a:lnTo>
                    <a:pt x="1089" y="114"/>
                  </a:lnTo>
                  <a:close/>
                  <a:moveTo>
                    <a:pt x="1089" y="0"/>
                  </a:moveTo>
                  <a:lnTo>
                    <a:pt x="1119" y="0"/>
                  </a:lnTo>
                  <a:lnTo>
                    <a:pt x="1151" y="1"/>
                  </a:lnTo>
                  <a:lnTo>
                    <a:pt x="1184" y="2"/>
                  </a:lnTo>
                  <a:lnTo>
                    <a:pt x="1221" y="5"/>
                  </a:lnTo>
                  <a:lnTo>
                    <a:pt x="1233" y="7"/>
                  </a:lnTo>
                  <a:lnTo>
                    <a:pt x="1243" y="12"/>
                  </a:lnTo>
                  <a:lnTo>
                    <a:pt x="1253" y="20"/>
                  </a:lnTo>
                  <a:lnTo>
                    <a:pt x="1261" y="28"/>
                  </a:lnTo>
                  <a:lnTo>
                    <a:pt x="1267" y="38"/>
                  </a:lnTo>
                  <a:lnTo>
                    <a:pt x="1270" y="49"/>
                  </a:lnTo>
                  <a:lnTo>
                    <a:pt x="1270" y="61"/>
                  </a:lnTo>
                  <a:lnTo>
                    <a:pt x="1266" y="75"/>
                  </a:lnTo>
                  <a:lnTo>
                    <a:pt x="1235" y="213"/>
                  </a:lnTo>
                  <a:lnTo>
                    <a:pt x="1208" y="353"/>
                  </a:lnTo>
                  <a:lnTo>
                    <a:pt x="1186" y="496"/>
                  </a:lnTo>
                  <a:lnTo>
                    <a:pt x="1168" y="640"/>
                  </a:lnTo>
                  <a:lnTo>
                    <a:pt x="1156" y="787"/>
                  </a:lnTo>
                  <a:lnTo>
                    <a:pt x="1148" y="935"/>
                  </a:lnTo>
                  <a:lnTo>
                    <a:pt x="1146" y="1086"/>
                  </a:lnTo>
                  <a:lnTo>
                    <a:pt x="1148" y="1237"/>
                  </a:lnTo>
                  <a:lnTo>
                    <a:pt x="1156" y="1385"/>
                  </a:lnTo>
                  <a:lnTo>
                    <a:pt x="1168" y="1532"/>
                  </a:lnTo>
                  <a:lnTo>
                    <a:pt x="1186" y="1675"/>
                  </a:lnTo>
                  <a:lnTo>
                    <a:pt x="1208" y="1817"/>
                  </a:lnTo>
                  <a:lnTo>
                    <a:pt x="1235" y="1956"/>
                  </a:lnTo>
                  <a:lnTo>
                    <a:pt x="1266" y="2092"/>
                  </a:lnTo>
                  <a:lnTo>
                    <a:pt x="1269" y="2109"/>
                  </a:lnTo>
                  <a:lnTo>
                    <a:pt x="1266" y="2124"/>
                  </a:lnTo>
                  <a:lnTo>
                    <a:pt x="1261" y="2138"/>
                  </a:lnTo>
                  <a:lnTo>
                    <a:pt x="1253" y="2146"/>
                  </a:lnTo>
                  <a:lnTo>
                    <a:pt x="1243" y="2153"/>
                  </a:lnTo>
                  <a:lnTo>
                    <a:pt x="1233" y="2159"/>
                  </a:lnTo>
                  <a:lnTo>
                    <a:pt x="1221" y="2161"/>
                  </a:lnTo>
                  <a:lnTo>
                    <a:pt x="1191" y="2166"/>
                  </a:lnTo>
                  <a:lnTo>
                    <a:pt x="1164" y="2170"/>
                  </a:lnTo>
                  <a:lnTo>
                    <a:pt x="1138" y="2171"/>
                  </a:lnTo>
                  <a:lnTo>
                    <a:pt x="1113" y="2172"/>
                  </a:lnTo>
                  <a:lnTo>
                    <a:pt x="1089" y="2172"/>
                  </a:lnTo>
                  <a:lnTo>
                    <a:pt x="1004" y="2169"/>
                  </a:lnTo>
                  <a:lnTo>
                    <a:pt x="920" y="2160"/>
                  </a:lnTo>
                  <a:lnTo>
                    <a:pt x="839" y="2143"/>
                  </a:lnTo>
                  <a:lnTo>
                    <a:pt x="760" y="2122"/>
                  </a:lnTo>
                  <a:lnTo>
                    <a:pt x="683" y="2094"/>
                  </a:lnTo>
                  <a:lnTo>
                    <a:pt x="609" y="2062"/>
                  </a:lnTo>
                  <a:lnTo>
                    <a:pt x="539" y="2024"/>
                  </a:lnTo>
                  <a:lnTo>
                    <a:pt x="472" y="1981"/>
                  </a:lnTo>
                  <a:lnTo>
                    <a:pt x="407" y="1934"/>
                  </a:lnTo>
                  <a:lnTo>
                    <a:pt x="347" y="1882"/>
                  </a:lnTo>
                  <a:lnTo>
                    <a:pt x="291" y="1826"/>
                  </a:lnTo>
                  <a:lnTo>
                    <a:pt x="238" y="1766"/>
                  </a:lnTo>
                  <a:lnTo>
                    <a:pt x="191" y="1701"/>
                  </a:lnTo>
                  <a:lnTo>
                    <a:pt x="149" y="1635"/>
                  </a:lnTo>
                  <a:lnTo>
                    <a:pt x="110" y="1564"/>
                  </a:lnTo>
                  <a:lnTo>
                    <a:pt x="78" y="1490"/>
                  </a:lnTo>
                  <a:lnTo>
                    <a:pt x="50" y="1414"/>
                  </a:lnTo>
                  <a:lnTo>
                    <a:pt x="29" y="1335"/>
                  </a:lnTo>
                  <a:lnTo>
                    <a:pt x="12" y="1254"/>
                  </a:lnTo>
                  <a:lnTo>
                    <a:pt x="3" y="1171"/>
                  </a:lnTo>
                  <a:lnTo>
                    <a:pt x="0" y="1086"/>
                  </a:lnTo>
                  <a:lnTo>
                    <a:pt x="3" y="1001"/>
                  </a:lnTo>
                  <a:lnTo>
                    <a:pt x="12" y="918"/>
                  </a:lnTo>
                  <a:lnTo>
                    <a:pt x="29" y="837"/>
                  </a:lnTo>
                  <a:lnTo>
                    <a:pt x="50" y="758"/>
                  </a:lnTo>
                  <a:lnTo>
                    <a:pt x="78" y="682"/>
                  </a:lnTo>
                  <a:lnTo>
                    <a:pt x="110" y="608"/>
                  </a:lnTo>
                  <a:lnTo>
                    <a:pt x="149" y="537"/>
                  </a:lnTo>
                  <a:lnTo>
                    <a:pt x="191" y="471"/>
                  </a:lnTo>
                  <a:lnTo>
                    <a:pt x="238" y="406"/>
                  </a:lnTo>
                  <a:lnTo>
                    <a:pt x="291" y="346"/>
                  </a:lnTo>
                  <a:lnTo>
                    <a:pt x="347" y="290"/>
                  </a:lnTo>
                  <a:lnTo>
                    <a:pt x="407" y="238"/>
                  </a:lnTo>
                  <a:lnTo>
                    <a:pt x="472" y="191"/>
                  </a:lnTo>
                  <a:lnTo>
                    <a:pt x="539" y="148"/>
                  </a:lnTo>
                  <a:lnTo>
                    <a:pt x="609" y="110"/>
                  </a:lnTo>
                  <a:lnTo>
                    <a:pt x="683" y="78"/>
                  </a:lnTo>
                  <a:lnTo>
                    <a:pt x="760" y="50"/>
                  </a:lnTo>
                  <a:lnTo>
                    <a:pt x="839" y="29"/>
                  </a:lnTo>
                  <a:lnTo>
                    <a:pt x="920" y="12"/>
                  </a:lnTo>
                  <a:lnTo>
                    <a:pt x="1004" y="3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7" name="Freeform 316"/>
            <p:cNvSpPr>
              <a:spLocks/>
            </p:cNvSpPr>
            <p:nvPr/>
          </p:nvSpPr>
          <p:spPr bwMode="auto">
            <a:xfrm>
              <a:off x="10174288" y="2857500"/>
              <a:ext cx="73025" cy="73025"/>
            </a:xfrm>
            <a:custGeom>
              <a:avLst/>
              <a:gdLst>
                <a:gd name="T0" fmla="*/ 401 w 459"/>
                <a:gd name="T1" fmla="*/ 0 h 457"/>
                <a:gd name="T2" fmla="*/ 420 w 459"/>
                <a:gd name="T3" fmla="*/ 3 h 457"/>
                <a:gd name="T4" fmla="*/ 437 w 459"/>
                <a:gd name="T5" fmla="*/ 10 h 457"/>
                <a:gd name="T6" fmla="*/ 448 w 459"/>
                <a:gd name="T7" fmla="*/ 22 h 457"/>
                <a:gd name="T8" fmla="*/ 456 w 459"/>
                <a:gd name="T9" fmla="*/ 38 h 457"/>
                <a:gd name="T10" fmla="*/ 459 w 459"/>
                <a:gd name="T11" fmla="*/ 57 h 457"/>
                <a:gd name="T12" fmla="*/ 456 w 459"/>
                <a:gd name="T13" fmla="*/ 76 h 457"/>
                <a:gd name="T14" fmla="*/ 448 w 459"/>
                <a:gd name="T15" fmla="*/ 93 h 457"/>
                <a:gd name="T16" fmla="*/ 437 w 459"/>
                <a:gd name="T17" fmla="*/ 104 h 457"/>
                <a:gd name="T18" fmla="*/ 420 w 459"/>
                <a:gd name="T19" fmla="*/ 111 h 457"/>
                <a:gd name="T20" fmla="*/ 401 w 459"/>
                <a:gd name="T21" fmla="*/ 114 h 457"/>
                <a:gd name="T22" fmla="*/ 359 w 459"/>
                <a:gd name="T23" fmla="*/ 117 h 457"/>
                <a:gd name="T24" fmla="*/ 318 w 459"/>
                <a:gd name="T25" fmla="*/ 126 h 457"/>
                <a:gd name="T26" fmla="*/ 279 w 459"/>
                <a:gd name="T27" fmla="*/ 140 h 457"/>
                <a:gd name="T28" fmla="*/ 244 w 459"/>
                <a:gd name="T29" fmla="*/ 160 h 457"/>
                <a:gd name="T30" fmla="*/ 213 w 459"/>
                <a:gd name="T31" fmla="*/ 184 h 457"/>
                <a:gd name="T32" fmla="*/ 185 w 459"/>
                <a:gd name="T33" fmla="*/ 212 h 457"/>
                <a:gd name="T34" fmla="*/ 161 w 459"/>
                <a:gd name="T35" fmla="*/ 243 h 457"/>
                <a:gd name="T36" fmla="*/ 141 w 459"/>
                <a:gd name="T37" fmla="*/ 279 h 457"/>
                <a:gd name="T38" fmla="*/ 126 w 459"/>
                <a:gd name="T39" fmla="*/ 317 h 457"/>
                <a:gd name="T40" fmla="*/ 118 w 459"/>
                <a:gd name="T41" fmla="*/ 358 h 457"/>
                <a:gd name="T42" fmla="*/ 115 w 459"/>
                <a:gd name="T43" fmla="*/ 400 h 457"/>
                <a:gd name="T44" fmla="*/ 112 w 459"/>
                <a:gd name="T45" fmla="*/ 419 h 457"/>
                <a:gd name="T46" fmla="*/ 104 w 459"/>
                <a:gd name="T47" fmla="*/ 436 h 457"/>
                <a:gd name="T48" fmla="*/ 93 w 459"/>
                <a:gd name="T49" fmla="*/ 447 h 457"/>
                <a:gd name="T50" fmla="*/ 76 w 459"/>
                <a:gd name="T51" fmla="*/ 454 h 457"/>
                <a:gd name="T52" fmla="*/ 57 w 459"/>
                <a:gd name="T53" fmla="*/ 457 h 457"/>
                <a:gd name="T54" fmla="*/ 39 w 459"/>
                <a:gd name="T55" fmla="*/ 454 h 457"/>
                <a:gd name="T56" fmla="*/ 22 w 459"/>
                <a:gd name="T57" fmla="*/ 447 h 457"/>
                <a:gd name="T58" fmla="*/ 10 w 459"/>
                <a:gd name="T59" fmla="*/ 436 h 457"/>
                <a:gd name="T60" fmla="*/ 3 w 459"/>
                <a:gd name="T61" fmla="*/ 419 h 457"/>
                <a:gd name="T62" fmla="*/ 0 w 459"/>
                <a:gd name="T63" fmla="*/ 400 h 457"/>
                <a:gd name="T64" fmla="*/ 3 w 459"/>
                <a:gd name="T65" fmla="*/ 349 h 457"/>
                <a:gd name="T66" fmla="*/ 13 w 459"/>
                <a:gd name="T67" fmla="*/ 301 h 457"/>
                <a:gd name="T68" fmla="*/ 27 w 459"/>
                <a:gd name="T69" fmla="*/ 255 h 457"/>
                <a:gd name="T70" fmla="*/ 47 w 459"/>
                <a:gd name="T71" fmla="*/ 211 h 457"/>
                <a:gd name="T72" fmla="*/ 71 w 459"/>
                <a:gd name="T73" fmla="*/ 170 h 457"/>
                <a:gd name="T74" fmla="*/ 101 w 459"/>
                <a:gd name="T75" fmla="*/ 134 h 457"/>
                <a:gd name="T76" fmla="*/ 134 w 459"/>
                <a:gd name="T77" fmla="*/ 101 h 457"/>
                <a:gd name="T78" fmla="*/ 171 w 459"/>
                <a:gd name="T79" fmla="*/ 71 h 457"/>
                <a:gd name="T80" fmla="*/ 212 w 459"/>
                <a:gd name="T81" fmla="*/ 47 h 457"/>
                <a:gd name="T82" fmla="*/ 255 w 459"/>
                <a:gd name="T83" fmla="*/ 27 h 457"/>
                <a:gd name="T84" fmla="*/ 302 w 459"/>
                <a:gd name="T85" fmla="*/ 12 h 457"/>
                <a:gd name="T86" fmla="*/ 350 w 459"/>
                <a:gd name="T87" fmla="*/ 3 h 457"/>
                <a:gd name="T88" fmla="*/ 401 w 459"/>
                <a:gd name="T8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9" h="457">
                  <a:moveTo>
                    <a:pt x="401" y="0"/>
                  </a:moveTo>
                  <a:lnTo>
                    <a:pt x="420" y="3"/>
                  </a:lnTo>
                  <a:lnTo>
                    <a:pt x="437" y="10"/>
                  </a:lnTo>
                  <a:lnTo>
                    <a:pt x="448" y="22"/>
                  </a:lnTo>
                  <a:lnTo>
                    <a:pt x="456" y="38"/>
                  </a:lnTo>
                  <a:lnTo>
                    <a:pt x="459" y="57"/>
                  </a:lnTo>
                  <a:lnTo>
                    <a:pt x="456" y="76"/>
                  </a:lnTo>
                  <a:lnTo>
                    <a:pt x="448" y="93"/>
                  </a:lnTo>
                  <a:lnTo>
                    <a:pt x="437" y="104"/>
                  </a:lnTo>
                  <a:lnTo>
                    <a:pt x="420" y="111"/>
                  </a:lnTo>
                  <a:lnTo>
                    <a:pt x="401" y="114"/>
                  </a:lnTo>
                  <a:lnTo>
                    <a:pt x="359" y="117"/>
                  </a:lnTo>
                  <a:lnTo>
                    <a:pt x="318" y="126"/>
                  </a:lnTo>
                  <a:lnTo>
                    <a:pt x="279" y="140"/>
                  </a:lnTo>
                  <a:lnTo>
                    <a:pt x="244" y="160"/>
                  </a:lnTo>
                  <a:lnTo>
                    <a:pt x="213" y="184"/>
                  </a:lnTo>
                  <a:lnTo>
                    <a:pt x="185" y="212"/>
                  </a:lnTo>
                  <a:lnTo>
                    <a:pt x="161" y="243"/>
                  </a:lnTo>
                  <a:lnTo>
                    <a:pt x="141" y="279"/>
                  </a:lnTo>
                  <a:lnTo>
                    <a:pt x="126" y="317"/>
                  </a:lnTo>
                  <a:lnTo>
                    <a:pt x="118" y="358"/>
                  </a:lnTo>
                  <a:lnTo>
                    <a:pt x="115" y="400"/>
                  </a:lnTo>
                  <a:lnTo>
                    <a:pt x="112" y="419"/>
                  </a:lnTo>
                  <a:lnTo>
                    <a:pt x="104" y="436"/>
                  </a:lnTo>
                  <a:lnTo>
                    <a:pt x="93" y="447"/>
                  </a:lnTo>
                  <a:lnTo>
                    <a:pt x="76" y="454"/>
                  </a:lnTo>
                  <a:lnTo>
                    <a:pt x="57" y="457"/>
                  </a:lnTo>
                  <a:lnTo>
                    <a:pt x="39" y="454"/>
                  </a:lnTo>
                  <a:lnTo>
                    <a:pt x="22" y="447"/>
                  </a:lnTo>
                  <a:lnTo>
                    <a:pt x="10" y="436"/>
                  </a:lnTo>
                  <a:lnTo>
                    <a:pt x="3" y="419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3" y="301"/>
                  </a:lnTo>
                  <a:lnTo>
                    <a:pt x="27" y="255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4"/>
                  </a:lnTo>
                  <a:lnTo>
                    <a:pt x="134" y="101"/>
                  </a:lnTo>
                  <a:lnTo>
                    <a:pt x="171" y="71"/>
                  </a:lnTo>
                  <a:lnTo>
                    <a:pt x="212" y="47"/>
                  </a:lnTo>
                  <a:lnTo>
                    <a:pt x="255" y="27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32" name="Group 2331"/>
          <p:cNvGrpSpPr/>
          <p:nvPr/>
        </p:nvGrpSpPr>
        <p:grpSpPr>
          <a:xfrm>
            <a:off x="9092552" y="2693988"/>
            <a:ext cx="546101" cy="544512"/>
            <a:chOff x="9055100" y="2693988"/>
            <a:chExt cx="546101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2" name="Freeform 321"/>
            <p:cNvSpPr>
              <a:spLocks/>
            </p:cNvSpPr>
            <p:nvPr/>
          </p:nvSpPr>
          <p:spPr bwMode="auto">
            <a:xfrm>
              <a:off x="9282113" y="2984500"/>
              <a:ext cx="19050" cy="17462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5 w 115"/>
                <a:gd name="T7" fmla="*/ 22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3" name="Freeform 322"/>
            <p:cNvSpPr>
              <a:spLocks noEditPoints="1"/>
            </p:cNvSpPr>
            <p:nvPr/>
          </p:nvSpPr>
          <p:spPr bwMode="auto">
            <a:xfrm>
              <a:off x="9342438" y="2767013"/>
              <a:ext cx="258763" cy="201612"/>
            </a:xfrm>
            <a:custGeom>
              <a:avLst/>
              <a:gdLst>
                <a:gd name="T0" fmla="*/ 959 w 1631"/>
                <a:gd name="T1" fmla="*/ 123 h 1275"/>
                <a:gd name="T2" fmla="*/ 800 w 1631"/>
                <a:gd name="T3" fmla="*/ 157 h 1275"/>
                <a:gd name="T4" fmla="*/ 649 w 1631"/>
                <a:gd name="T5" fmla="*/ 213 h 1275"/>
                <a:gd name="T6" fmla="*/ 507 w 1631"/>
                <a:gd name="T7" fmla="*/ 289 h 1275"/>
                <a:gd name="T8" fmla="*/ 378 w 1631"/>
                <a:gd name="T9" fmla="*/ 384 h 1275"/>
                <a:gd name="T10" fmla="*/ 262 w 1631"/>
                <a:gd name="T11" fmla="*/ 496 h 1275"/>
                <a:gd name="T12" fmla="*/ 163 w 1631"/>
                <a:gd name="T13" fmla="*/ 624 h 1275"/>
                <a:gd name="T14" fmla="*/ 213 w 1631"/>
                <a:gd name="T15" fmla="*/ 625 h 1275"/>
                <a:gd name="T16" fmla="*/ 239 w 1631"/>
                <a:gd name="T17" fmla="*/ 641 h 1275"/>
                <a:gd name="T18" fmla="*/ 398 w 1631"/>
                <a:gd name="T19" fmla="*/ 898 h 1275"/>
                <a:gd name="T20" fmla="*/ 543 w 1631"/>
                <a:gd name="T21" fmla="*/ 865 h 1275"/>
                <a:gd name="T22" fmla="*/ 691 w 1631"/>
                <a:gd name="T23" fmla="*/ 848 h 1275"/>
                <a:gd name="T24" fmla="*/ 844 w 1631"/>
                <a:gd name="T25" fmla="*/ 848 h 1275"/>
                <a:gd name="T26" fmla="*/ 1001 w 1631"/>
                <a:gd name="T27" fmla="*/ 869 h 1275"/>
                <a:gd name="T28" fmla="*/ 1155 w 1631"/>
                <a:gd name="T29" fmla="*/ 909 h 1275"/>
                <a:gd name="T30" fmla="*/ 1304 w 1631"/>
                <a:gd name="T31" fmla="*/ 969 h 1275"/>
                <a:gd name="T32" fmla="*/ 1444 w 1631"/>
                <a:gd name="T33" fmla="*/ 1046 h 1275"/>
                <a:gd name="T34" fmla="*/ 1498 w 1631"/>
                <a:gd name="T35" fmla="*/ 1000 h 1275"/>
                <a:gd name="T36" fmla="*/ 1458 w 1631"/>
                <a:gd name="T37" fmla="*/ 820 h 1275"/>
                <a:gd name="T38" fmla="*/ 1399 w 1631"/>
                <a:gd name="T39" fmla="*/ 648 h 1275"/>
                <a:gd name="T40" fmla="*/ 1319 w 1631"/>
                <a:gd name="T41" fmla="*/ 484 h 1275"/>
                <a:gd name="T42" fmla="*/ 1222 w 1631"/>
                <a:gd name="T43" fmla="*/ 329 h 1275"/>
                <a:gd name="T44" fmla="*/ 1106 w 1631"/>
                <a:gd name="T45" fmla="*/ 183 h 1275"/>
                <a:gd name="T46" fmla="*/ 1058 w 1631"/>
                <a:gd name="T47" fmla="*/ 0 h 1275"/>
                <a:gd name="T48" fmla="*/ 1086 w 1631"/>
                <a:gd name="T49" fmla="*/ 8 h 1275"/>
                <a:gd name="T50" fmla="*/ 1167 w 1631"/>
                <a:gd name="T51" fmla="*/ 87 h 1275"/>
                <a:gd name="T52" fmla="*/ 1291 w 1631"/>
                <a:gd name="T53" fmla="*/ 234 h 1275"/>
                <a:gd name="T54" fmla="*/ 1397 w 1631"/>
                <a:gd name="T55" fmla="*/ 394 h 1275"/>
                <a:gd name="T56" fmla="*/ 1485 w 1631"/>
                <a:gd name="T57" fmla="*/ 564 h 1275"/>
                <a:gd name="T58" fmla="*/ 1552 w 1631"/>
                <a:gd name="T59" fmla="*/ 742 h 1275"/>
                <a:gd name="T60" fmla="*/ 1600 w 1631"/>
                <a:gd name="T61" fmla="*/ 929 h 1275"/>
                <a:gd name="T62" fmla="*/ 1626 w 1631"/>
                <a:gd name="T63" fmla="*/ 1121 h 1275"/>
                <a:gd name="T64" fmla="*/ 1630 w 1631"/>
                <a:gd name="T65" fmla="*/ 1232 h 1275"/>
                <a:gd name="T66" fmla="*/ 1618 w 1631"/>
                <a:gd name="T67" fmla="*/ 1256 h 1275"/>
                <a:gd name="T68" fmla="*/ 1597 w 1631"/>
                <a:gd name="T69" fmla="*/ 1269 h 1275"/>
                <a:gd name="T70" fmla="*/ 1581 w 1631"/>
                <a:gd name="T71" fmla="*/ 1275 h 1275"/>
                <a:gd name="T72" fmla="*/ 1561 w 1631"/>
                <a:gd name="T73" fmla="*/ 1274 h 1275"/>
                <a:gd name="T74" fmla="*/ 1533 w 1631"/>
                <a:gd name="T75" fmla="*/ 1258 h 1275"/>
                <a:gd name="T76" fmla="*/ 1412 w 1631"/>
                <a:gd name="T77" fmla="*/ 1162 h 1275"/>
                <a:gd name="T78" fmla="*/ 1280 w 1631"/>
                <a:gd name="T79" fmla="*/ 1084 h 1275"/>
                <a:gd name="T80" fmla="*/ 1139 w 1631"/>
                <a:gd name="T81" fmla="*/ 1024 h 1275"/>
                <a:gd name="T82" fmla="*/ 992 w 1631"/>
                <a:gd name="T83" fmla="*/ 985 h 1275"/>
                <a:gd name="T84" fmla="*/ 842 w 1631"/>
                <a:gd name="T85" fmla="*/ 964 h 1275"/>
                <a:gd name="T86" fmla="*/ 690 w 1631"/>
                <a:gd name="T87" fmla="*/ 963 h 1275"/>
                <a:gd name="T88" fmla="*/ 537 w 1631"/>
                <a:gd name="T89" fmla="*/ 983 h 1275"/>
                <a:gd name="T90" fmla="*/ 387 w 1631"/>
                <a:gd name="T91" fmla="*/ 1023 h 1275"/>
                <a:gd name="T92" fmla="*/ 358 w 1631"/>
                <a:gd name="T93" fmla="*/ 1027 h 1275"/>
                <a:gd name="T94" fmla="*/ 330 w 1631"/>
                <a:gd name="T95" fmla="*/ 1013 h 1275"/>
                <a:gd name="T96" fmla="*/ 170 w 1631"/>
                <a:gd name="T97" fmla="*/ 744 h 1275"/>
                <a:gd name="T98" fmla="*/ 44 w 1631"/>
                <a:gd name="T99" fmla="*/ 741 h 1275"/>
                <a:gd name="T100" fmla="*/ 18 w 1631"/>
                <a:gd name="T101" fmla="*/ 727 h 1275"/>
                <a:gd name="T102" fmla="*/ 2 w 1631"/>
                <a:gd name="T103" fmla="*/ 701 h 1275"/>
                <a:gd name="T104" fmla="*/ 2 w 1631"/>
                <a:gd name="T105" fmla="*/ 672 h 1275"/>
                <a:gd name="T106" fmla="*/ 50 w 1631"/>
                <a:gd name="T107" fmla="*/ 587 h 1275"/>
                <a:gd name="T108" fmla="*/ 145 w 1631"/>
                <a:gd name="T109" fmla="*/ 455 h 1275"/>
                <a:gd name="T110" fmla="*/ 255 w 1631"/>
                <a:gd name="T111" fmla="*/ 336 h 1275"/>
                <a:gd name="T112" fmla="*/ 380 w 1631"/>
                <a:gd name="T113" fmla="*/ 234 h 1275"/>
                <a:gd name="T114" fmla="*/ 517 w 1631"/>
                <a:gd name="T115" fmla="*/ 149 h 1275"/>
                <a:gd name="T116" fmla="*/ 663 w 1631"/>
                <a:gd name="T117" fmla="*/ 82 h 1275"/>
                <a:gd name="T118" fmla="*/ 817 w 1631"/>
                <a:gd name="T119" fmla="*/ 34 h 1275"/>
                <a:gd name="T120" fmla="*/ 976 w 1631"/>
                <a:gd name="T121" fmla="*/ 7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31" h="1275">
                  <a:moveTo>
                    <a:pt x="1041" y="115"/>
                  </a:moveTo>
                  <a:lnTo>
                    <a:pt x="959" y="123"/>
                  </a:lnTo>
                  <a:lnTo>
                    <a:pt x="878" y="138"/>
                  </a:lnTo>
                  <a:lnTo>
                    <a:pt x="800" y="157"/>
                  </a:lnTo>
                  <a:lnTo>
                    <a:pt x="723" y="182"/>
                  </a:lnTo>
                  <a:lnTo>
                    <a:pt x="649" y="213"/>
                  </a:lnTo>
                  <a:lnTo>
                    <a:pt x="577" y="249"/>
                  </a:lnTo>
                  <a:lnTo>
                    <a:pt x="507" y="289"/>
                  </a:lnTo>
                  <a:lnTo>
                    <a:pt x="441" y="334"/>
                  </a:lnTo>
                  <a:lnTo>
                    <a:pt x="378" y="384"/>
                  </a:lnTo>
                  <a:lnTo>
                    <a:pt x="318" y="438"/>
                  </a:lnTo>
                  <a:lnTo>
                    <a:pt x="262" y="496"/>
                  </a:lnTo>
                  <a:lnTo>
                    <a:pt x="210" y="557"/>
                  </a:lnTo>
                  <a:lnTo>
                    <a:pt x="163" y="624"/>
                  </a:lnTo>
                  <a:lnTo>
                    <a:pt x="198" y="624"/>
                  </a:lnTo>
                  <a:lnTo>
                    <a:pt x="213" y="625"/>
                  </a:lnTo>
                  <a:lnTo>
                    <a:pt x="228" y="631"/>
                  </a:lnTo>
                  <a:lnTo>
                    <a:pt x="239" y="641"/>
                  </a:lnTo>
                  <a:lnTo>
                    <a:pt x="250" y="652"/>
                  </a:lnTo>
                  <a:lnTo>
                    <a:pt x="398" y="898"/>
                  </a:lnTo>
                  <a:lnTo>
                    <a:pt x="471" y="880"/>
                  </a:lnTo>
                  <a:lnTo>
                    <a:pt x="543" y="865"/>
                  </a:lnTo>
                  <a:lnTo>
                    <a:pt x="617" y="855"/>
                  </a:lnTo>
                  <a:lnTo>
                    <a:pt x="691" y="848"/>
                  </a:lnTo>
                  <a:lnTo>
                    <a:pt x="766" y="846"/>
                  </a:lnTo>
                  <a:lnTo>
                    <a:pt x="844" y="848"/>
                  </a:lnTo>
                  <a:lnTo>
                    <a:pt x="923" y="857"/>
                  </a:lnTo>
                  <a:lnTo>
                    <a:pt x="1001" y="869"/>
                  </a:lnTo>
                  <a:lnTo>
                    <a:pt x="1079" y="887"/>
                  </a:lnTo>
                  <a:lnTo>
                    <a:pt x="1155" y="909"/>
                  </a:lnTo>
                  <a:lnTo>
                    <a:pt x="1230" y="937"/>
                  </a:lnTo>
                  <a:lnTo>
                    <a:pt x="1304" y="969"/>
                  </a:lnTo>
                  <a:lnTo>
                    <a:pt x="1375" y="1005"/>
                  </a:lnTo>
                  <a:lnTo>
                    <a:pt x="1444" y="1046"/>
                  </a:lnTo>
                  <a:lnTo>
                    <a:pt x="1511" y="1092"/>
                  </a:lnTo>
                  <a:lnTo>
                    <a:pt x="1498" y="1000"/>
                  </a:lnTo>
                  <a:lnTo>
                    <a:pt x="1481" y="910"/>
                  </a:lnTo>
                  <a:lnTo>
                    <a:pt x="1458" y="820"/>
                  </a:lnTo>
                  <a:lnTo>
                    <a:pt x="1431" y="733"/>
                  </a:lnTo>
                  <a:lnTo>
                    <a:pt x="1399" y="648"/>
                  </a:lnTo>
                  <a:lnTo>
                    <a:pt x="1362" y="565"/>
                  </a:lnTo>
                  <a:lnTo>
                    <a:pt x="1319" y="484"/>
                  </a:lnTo>
                  <a:lnTo>
                    <a:pt x="1273" y="405"/>
                  </a:lnTo>
                  <a:lnTo>
                    <a:pt x="1222" y="329"/>
                  </a:lnTo>
                  <a:lnTo>
                    <a:pt x="1166" y="255"/>
                  </a:lnTo>
                  <a:lnTo>
                    <a:pt x="1106" y="183"/>
                  </a:lnTo>
                  <a:lnTo>
                    <a:pt x="1041" y="115"/>
                  </a:lnTo>
                  <a:close/>
                  <a:moveTo>
                    <a:pt x="1058" y="0"/>
                  </a:moveTo>
                  <a:lnTo>
                    <a:pt x="1073" y="2"/>
                  </a:lnTo>
                  <a:lnTo>
                    <a:pt x="1086" y="8"/>
                  </a:lnTo>
                  <a:lnTo>
                    <a:pt x="1098" y="18"/>
                  </a:lnTo>
                  <a:lnTo>
                    <a:pt x="1167" y="87"/>
                  </a:lnTo>
                  <a:lnTo>
                    <a:pt x="1232" y="159"/>
                  </a:lnTo>
                  <a:lnTo>
                    <a:pt x="1291" y="234"/>
                  </a:lnTo>
                  <a:lnTo>
                    <a:pt x="1346" y="313"/>
                  </a:lnTo>
                  <a:lnTo>
                    <a:pt x="1397" y="394"/>
                  </a:lnTo>
                  <a:lnTo>
                    <a:pt x="1443" y="478"/>
                  </a:lnTo>
                  <a:lnTo>
                    <a:pt x="1485" y="564"/>
                  </a:lnTo>
                  <a:lnTo>
                    <a:pt x="1522" y="652"/>
                  </a:lnTo>
                  <a:lnTo>
                    <a:pt x="1552" y="742"/>
                  </a:lnTo>
                  <a:lnTo>
                    <a:pt x="1579" y="835"/>
                  </a:lnTo>
                  <a:lnTo>
                    <a:pt x="1600" y="929"/>
                  </a:lnTo>
                  <a:lnTo>
                    <a:pt x="1615" y="1024"/>
                  </a:lnTo>
                  <a:lnTo>
                    <a:pt x="1626" y="1121"/>
                  </a:lnTo>
                  <a:lnTo>
                    <a:pt x="1631" y="1219"/>
                  </a:lnTo>
                  <a:lnTo>
                    <a:pt x="1630" y="1232"/>
                  </a:lnTo>
                  <a:lnTo>
                    <a:pt x="1626" y="1244"/>
                  </a:lnTo>
                  <a:lnTo>
                    <a:pt x="1618" y="1256"/>
                  </a:lnTo>
                  <a:lnTo>
                    <a:pt x="1609" y="1264"/>
                  </a:lnTo>
                  <a:lnTo>
                    <a:pt x="1597" y="1269"/>
                  </a:lnTo>
                  <a:lnTo>
                    <a:pt x="1589" y="1274"/>
                  </a:lnTo>
                  <a:lnTo>
                    <a:pt x="1581" y="1275"/>
                  </a:lnTo>
                  <a:lnTo>
                    <a:pt x="1574" y="1275"/>
                  </a:lnTo>
                  <a:lnTo>
                    <a:pt x="1561" y="1274"/>
                  </a:lnTo>
                  <a:lnTo>
                    <a:pt x="1547" y="1267"/>
                  </a:lnTo>
                  <a:lnTo>
                    <a:pt x="1533" y="1258"/>
                  </a:lnTo>
                  <a:lnTo>
                    <a:pt x="1474" y="1208"/>
                  </a:lnTo>
                  <a:lnTo>
                    <a:pt x="1412" y="1162"/>
                  </a:lnTo>
                  <a:lnTo>
                    <a:pt x="1346" y="1121"/>
                  </a:lnTo>
                  <a:lnTo>
                    <a:pt x="1280" y="1084"/>
                  </a:lnTo>
                  <a:lnTo>
                    <a:pt x="1210" y="1052"/>
                  </a:lnTo>
                  <a:lnTo>
                    <a:pt x="1139" y="1024"/>
                  </a:lnTo>
                  <a:lnTo>
                    <a:pt x="1066" y="1002"/>
                  </a:lnTo>
                  <a:lnTo>
                    <a:pt x="992" y="985"/>
                  </a:lnTo>
                  <a:lnTo>
                    <a:pt x="918" y="971"/>
                  </a:lnTo>
                  <a:lnTo>
                    <a:pt x="842" y="964"/>
                  </a:lnTo>
                  <a:lnTo>
                    <a:pt x="766" y="961"/>
                  </a:lnTo>
                  <a:lnTo>
                    <a:pt x="690" y="963"/>
                  </a:lnTo>
                  <a:lnTo>
                    <a:pt x="613" y="970"/>
                  </a:lnTo>
                  <a:lnTo>
                    <a:pt x="537" y="983"/>
                  </a:lnTo>
                  <a:lnTo>
                    <a:pt x="461" y="1000"/>
                  </a:lnTo>
                  <a:lnTo>
                    <a:pt x="387" y="1023"/>
                  </a:lnTo>
                  <a:lnTo>
                    <a:pt x="373" y="1028"/>
                  </a:lnTo>
                  <a:lnTo>
                    <a:pt x="358" y="1027"/>
                  </a:lnTo>
                  <a:lnTo>
                    <a:pt x="344" y="1022"/>
                  </a:lnTo>
                  <a:lnTo>
                    <a:pt x="330" y="1013"/>
                  </a:lnTo>
                  <a:lnTo>
                    <a:pt x="319" y="1001"/>
                  </a:lnTo>
                  <a:lnTo>
                    <a:pt x="170" y="744"/>
                  </a:lnTo>
                  <a:lnTo>
                    <a:pt x="60" y="744"/>
                  </a:lnTo>
                  <a:lnTo>
                    <a:pt x="44" y="741"/>
                  </a:lnTo>
                  <a:lnTo>
                    <a:pt x="30" y="735"/>
                  </a:lnTo>
                  <a:lnTo>
                    <a:pt x="18" y="727"/>
                  </a:lnTo>
                  <a:lnTo>
                    <a:pt x="9" y="714"/>
                  </a:lnTo>
                  <a:lnTo>
                    <a:pt x="2" y="701"/>
                  </a:lnTo>
                  <a:lnTo>
                    <a:pt x="0" y="686"/>
                  </a:lnTo>
                  <a:lnTo>
                    <a:pt x="2" y="672"/>
                  </a:lnTo>
                  <a:lnTo>
                    <a:pt x="9" y="658"/>
                  </a:lnTo>
                  <a:lnTo>
                    <a:pt x="50" y="587"/>
                  </a:lnTo>
                  <a:lnTo>
                    <a:pt x="94" y="519"/>
                  </a:lnTo>
                  <a:lnTo>
                    <a:pt x="145" y="455"/>
                  </a:lnTo>
                  <a:lnTo>
                    <a:pt x="199" y="393"/>
                  </a:lnTo>
                  <a:lnTo>
                    <a:pt x="255" y="336"/>
                  </a:lnTo>
                  <a:lnTo>
                    <a:pt x="317" y="283"/>
                  </a:lnTo>
                  <a:lnTo>
                    <a:pt x="380" y="234"/>
                  </a:lnTo>
                  <a:lnTo>
                    <a:pt x="447" y="190"/>
                  </a:lnTo>
                  <a:lnTo>
                    <a:pt x="517" y="149"/>
                  </a:lnTo>
                  <a:lnTo>
                    <a:pt x="589" y="114"/>
                  </a:lnTo>
                  <a:lnTo>
                    <a:pt x="663" y="82"/>
                  </a:lnTo>
                  <a:lnTo>
                    <a:pt x="739" y="55"/>
                  </a:lnTo>
                  <a:lnTo>
                    <a:pt x="817" y="34"/>
                  </a:lnTo>
                  <a:lnTo>
                    <a:pt x="896" y="18"/>
                  </a:lnTo>
                  <a:lnTo>
                    <a:pt x="976" y="7"/>
                  </a:lnTo>
                  <a:lnTo>
                    <a:pt x="10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4" name="Freeform 323"/>
            <p:cNvSpPr>
              <a:spLocks noEditPoints="1"/>
            </p:cNvSpPr>
            <p:nvPr/>
          </p:nvSpPr>
          <p:spPr bwMode="auto">
            <a:xfrm>
              <a:off x="9263063" y="2693988"/>
              <a:ext cx="257175" cy="196850"/>
            </a:xfrm>
            <a:custGeom>
              <a:avLst/>
              <a:gdLst>
                <a:gd name="T0" fmla="*/ 395 w 1612"/>
                <a:gd name="T1" fmla="*/ 114 h 1240"/>
                <a:gd name="T2" fmla="*/ 297 w 1612"/>
                <a:gd name="T3" fmla="*/ 244 h 1240"/>
                <a:gd name="T4" fmla="*/ 218 w 1612"/>
                <a:gd name="T5" fmla="*/ 384 h 1240"/>
                <a:gd name="T6" fmla="*/ 162 w 1612"/>
                <a:gd name="T7" fmla="*/ 532 h 1240"/>
                <a:gd name="T8" fmla="*/ 126 w 1612"/>
                <a:gd name="T9" fmla="*/ 686 h 1240"/>
                <a:gd name="T10" fmla="*/ 112 w 1612"/>
                <a:gd name="T11" fmla="*/ 845 h 1240"/>
                <a:gd name="T12" fmla="*/ 119 w 1612"/>
                <a:gd name="T13" fmla="*/ 1006 h 1240"/>
                <a:gd name="T14" fmla="*/ 521 w 1612"/>
                <a:gd name="T15" fmla="*/ 1086 h 1240"/>
                <a:gd name="T16" fmla="*/ 610 w 1612"/>
                <a:gd name="T17" fmla="*/ 951 h 1240"/>
                <a:gd name="T18" fmla="*/ 717 w 1612"/>
                <a:gd name="T19" fmla="*/ 829 h 1240"/>
                <a:gd name="T20" fmla="*/ 837 w 1612"/>
                <a:gd name="T21" fmla="*/ 724 h 1240"/>
                <a:gd name="T22" fmla="*/ 970 w 1612"/>
                <a:gd name="T23" fmla="*/ 635 h 1240"/>
                <a:gd name="T24" fmla="*/ 1113 w 1612"/>
                <a:gd name="T25" fmla="*/ 562 h 1240"/>
                <a:gd name="T26" fmla="*/ 1264 w 1612"/>
                <a:gd name="T27" fmla="*/ 509 h 1240"/>
                <a:gd name="T28" fmla="*/ 1421 w 1612"/>
                <a:gd name="T29" fmla="*/ 475 h 1240"/>
                <a:gd name="T30" fmla="*/ 1272 w 1612"/>
                <a:gd name="T31" fmla="*/ 367 h 1240"/>
                <a:gd name="T32" fmla="*/ 1113 w 1612"/>
                <a:gd name="T33" fmla="*/ 276 h 1240"/>
                <a:gd name="T34" fmla="*/ 946 w 1612"/>
                <a:gd name="T35" fmla="*/ 207 h 1240"/>
                <a:gd name="T36" fmla="*/ 771 w 1612"/>
                <a:gd name="T37" fmla="*/ 156 h 1240"/>
                <a:gd name="T38" fmla="*/ 591 w 1612"/>
                <a:gd name="T39" fmla="*/ 125 h 1240"/>
                <a:gd name="T40" fmla="*/ 406 w 1612"/>
                <a:gd name="T41" fmla="*/ 114 h 1240"/>
                <a:gd name="T42" fmla="*/ 401 w 1612"/>
                <a:gd name="T43" fmla="*/ 114 h 1240"/>
                <a:gd name="T44" fmla="*/ 398 w 1612"/>
                <a:gd name="T45" fmla="*/ 114 h 1240"/>
                <a:gd name="T46" fmla="*/ 377 w 1612"/>
                <a:gd name="T47" fmla="*/ 0 h 1240"/>
                <a:gd name="T48" fmla="*/ 393 w 1612"/>
                <a:gd name="T49" fmla="*/ 0 h 1240"/>
                <a:gd name="T50" fmla="*/ 503 w 1612"/>
                <a:gd name="T51" fmla="*/ 3 h 1240"/>
                <a:gd name="T52" fmla="*/ 704 w 1612"/>
                <a:gd name="T53" fmla="*/ 27 h 1240"/>
                <a:gd name="T54" fmla="*/ 900 w 1612"/>
                <a:gd name="T55" fmla="*/ 74 h 1240"/>
                <a:gd name="T56" fmla="*/ 1087 w 1612"/>
                <a:gd name="T57" fmla="*/ 143 h 1240"/>
                <a:gd name="T58" fmla="*/ 1265 w 1612"/>
                <a:gd name="T59" fmla="*/ 233 h 1240"/>
                <a:gd name="T60" fmla="*/ 1432 w 1612"/>
                <a:gd name="T61" fmla="*/ 344 h 1240"/>
                <a:gd name="T62" fmla="*/ 1587 w 1612"/>
                <a:gd name="T63" fmla="*/ 475 h 1240"/>
                <a:gd name="T64" fmla="*/ 1607 w 1612"/>
                <a:gd name="T65" fmla="*/ 498 h 1240"/>
                <a:gd name="T66" fmla="*/ 1612 w 1612"/>
                <a:gd name="T67" fmla="*/ 524 h 1240"/>
                <a:gd name="T68" fmla="*/ 1601 w 1612"/>
                <a:gd name="T69" fmla="*/ 552 h 1240"/>
                <a:gd name="T70" fmla="*/ 1575 w 1612"/>
                <a:gd name="T71" fmla="*/ 570 h 1240"/>
                <a:gd name="T72" fmla="*/ 1480 w 1612"/>
                <a:gd name="T73" fmla="*/ 578 h 1240"/>
                <a:gd name="T74" fmla="*/ 1325 w 1612"/>
                <a:gd name="T75" fmla="*/ 607 h 1240"/>
                <a:gd name="T76" fmla="*/ 1177 w 1612"/>
                <a:gd name="T77" fmla="*/ 656 h 1240"/>
                <a:gd name="T78" fmla="*/ 1038 w 1612"/>
                <a:gd name="T79" fmla="*/ 724 h 1240"/>
                <a:gd name="T80" fmla="*/ 908 w 1612"/>
                <a:gd name="T81" fmla="*/ 811 h 1240"/>
                <a:gd name="T82" fmla="*/ 791 w 1612"/>
                <a:gd name="T83" fmla="*/ 915 h 1240"/>
                <a:gd name="T84" fmla="*/ 687 w 1612"/>
                <a:gd name="T85" fmla="*/ 1033 h 1240"/>
                <a:gd name="T86" fmla="*/ 601 w 1612"/>
                <a:gd name="T87" fmla="*/ 1166 h 1240"/>
                <a:gd name="T88" fmla="*/ 579 w 1612"/>
                <a:gd name="T89" fmla="*/ 1187 h 1240"/>
                <a:gd name="T90" fmla="*/ 549 w 1612"/>
                <a:gd name="T91" fmla="*/ 1195 h 1240"/>
                <a:gd name="T92" fmla="*/ 142 w 1612"/>
                <a:gd name="T93" fmla="*/ 1206 h 1240"/>
                <a:gd name="T94" fmla="*/ 130 w 1612"/>
                <a:gd name="T95" fmla="*/ 1229 h 1240"/>
                <a:gd name="T96" fmla="*/ 109 w 1612"/>
                <a:gd name="T97" fmla="*/ 1239 h 1240"/>
                <a:gd name="T98" fmla="*/ 91 w 1612"/>
                <a:gd name="T99" fmla="*/ 1240 h 1240"/>
                <a:gd name="T100" fmla="*/ 66 w 1612"/>
                <a:gd name="T101" fmla="*/ 1231 h 1240"/>
                <a:gd name="T102" fmla="*/ 49 w 1612"/>
                <a:gd name="T103" fmla="*/ 1213 h 1240"/>
                <a:gd name="T104" fmla="*/ 24 w 1612"/>
                <a:gd name="T105" fmla="*/ 1116 h 1240"/>
                <a:gd name="T106" fmla="*/ 3 w 1612"/>
                <a:gd name="T107" fmla="*/ 949 h 1240"/>
                <a:gd name="T108" fmla="*/ 4 w 1612"/>
                <a:gd name="T109" fmla="*/ 781 h 1240"/>
                <a:gd name="T110" fmla="*/ 27 w 1612"/>
                <a:gd name="T111" fmla="*/ 616 h 1240"/>
                <a:gd name="T112" fmla="*/ 71 w 1612"/>
                <a:gd name="T113" fmla="*/ 455 h 1240"/>
                <a:gd name="T114" fmla="*/ 137 w 1612"/>
                <a:gd name="T115" fmla="*/ 301 h 1240"/>
                <a:gd name="T116" fmla="*/ 225 w 1612"/>
                <a:gd name="T117" fmla="*/ 157 h 1240"/>
                <a:gd name="T118" fmla="*/ 332 w 1612"/>
                <a:gd name="T119" fmla="*/ 23 h 1240"/>
                <a:gd name="T120" fmla="*/ 342 w 1612"/>
                <a:gd name="T121" fmla="*/ 7 h 1240"/>
                <a:gd name="T122" fmla="*/ 358 w 1612"/>
                <a:gd name="T123" fmla="*/ 1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2" h="1240">
                  <a:moveTo>
                    <a:pt x="398" y="114"/>
                  </a:moveTo>
                  <a:lnTo>
                    <a:pt x="395" y="114"/>
                  </a:lnTo>
                  <a:lnTo>
                    <a:pt x="342" y="178"/>
                  </a:lnTo>
                  <a:lnTo>
                    <a:pt x="297" y="244"/>
                  </a:lnTo>
                  <a:lnTo>
                    <a:pt x="255" y="313"/>
                  </a:lnTo>
                  <a:lnTo>
                    <a:pt x="218" y="384"/>
                  </a:lnTo>
                  <a:lnTo>
                    <a:pt x="187" y="457"/>
                  </a:lnTo>
                  <a:lnTo>
                    <a:pt x="162" y="532"/>
                  </a:lnTo>
                  <a:lnTo>
                    <a:pt x="141" y="609"/>
                  </a:lnTo>
                  <a:lnTo>
                    <a:pt x="126" y="686"/>
                  </a:lnTo>
                  <a:lnTo>
                    <a:pt x="116" y="765"/>
                  </a:lnTo>
                  <a:lnTo>
                    <a:pt x="112" y="845"/>
                  </a:lnTo>
                  <a:lnTo>
                    <a:pt x="113" y="925"/>
                  </a:lnTo>
                  <a:lnTo>
                    <a:pt x="119" y="1006"/>
                  </a:lnTo>
                  <a:lnTo>
                    <a:pt x="131" y="1086"/>
                  </a:lnTo>
                  <a:lnTo>
                    <a:pt x="521" y="1086"/>
                  </a:lnTo>
                  <a:lnTo>
                    <a:pt x="563" y="1017"/>
                  </a:lnTo>
                  <a:lnTo>
                    <a:pt x="610" y="951"/>
                  </a:lnTo>
                  <a:lnTo>
                    <a:pt x="661" y="889"/>
                  </a:lnTo>
                  <a:lnTo>
                    <a:pt x="717" y="829"/>
                  </a:lnTo>
                  <a:lnTo>
                    <a:pt x="775" y="775"/>
                  </a:lnTo>
                  <a:lnTo>
                    <a:pt x="837" y="724"/>
                  </a:lnTo>
                  <a:lnTo>
                    <a:pt x="902" y="678"/>
                  </a:lnTo>
                  <a:lnTo>
                    <a:pt x="970" y="635"/>
                  </a:lnTo>
                  <a:lnTo>
                    <a:pt x="1040" y="597"/>
                  </a:lnTo>
                  <a:lnTo>
                    <a:pt x="1113" y="562"/>
                  </a:lnTo>
                  <a:lnTo>
                    <a:pt x="1187" y="533"/>
                  </a:lnTo>
                  <a:lnTo>
                    <a:pt x="1264" y="509"/>
                  </a:lnTo>
                  <a:lnTo>
                    <a:pt x="1341" y="490"/>
                  </a:lnTo>
                  <a:lnTo>
                    <a:pt x="1421" y="475"/>
                  </a:lnTo>
                  <a:lnTo>
                    <a:pt x="1347" y="418"/>
                  </a:lnTo>
                  <a:lnTo>
                    <a:pt x="1272" y="367"/>
                  </a:lnTo>
                  <a:lnTo>
                    <a:pt x="1194" y="319"/>
                  </a:lnTo>
                  <a:lnTo>
                    <a:pt x="1113" y="276"/>
                  </a:lnTo>
                  <a:lnTo>
                    <a:pt x="1030" y="239"/>
                  </a:lnTo>
                  <a:lnTo>
                    <a:pt x="946" y="207"/>
                  </a:lnTo>
                  <a:lnTo>
                    <a:pt x="859" y="179"/>
                  </a:lnTo>
                  <a:lnTo>
                    <a:pt x="771" y="156"/>
                  </a:lnTo>
                  <a:lnTo>
                    <a:pt x="681" y="137"/>
                  </a:lnTo>
                  <a:lnTo>
                    <a:pt x="591" y="125"/>
                  </a:lnTo>
                  <a:lnTo>
                    <a:pt x="499" y="117"/>
                  </a:lnTo>
                  <a:lnTo>
                    <a:pt x="406" y="114"/>
                  </a:lnTo>
                  <a:lnTo>
                    <a:pt x="403" y="114"/>
                  </a:lnTo>
                  <a:lnTo>
                    <a:pt x="401" y="114"/>
                  </a:lnTo>
                  <a:lnTo>
                    <a:pt x="400" y="114"/>
                  </a:lnTo>
                  <a:lnTo>
                    <a:pt x="398" y="114"/>
                  </a:lnTo>
                  <a:close/>
                  <a:moveTo>
                    <a:pt x="366" y="0"/>
                  </a:moveTo>
                  <a:lnTo>
                    <a:pt x="377" y="0"/>
                  </a:lnTo>
                  <a:lnTo>
                    <a:pt x="384" y="0"/>
                  </a:lnTo>
                  <a:lnTo>
                    <a:pt x="393" y="0"/>
                  </a:lnTo>
                  <a:lnTo>
                    <a:pt x="401" y="0"/>
                  </a:lnTo>
                  <a:lnTo>
                    <a:pt x="503" y="3"/>
                  </a:lnTo>
                  <a:lnTo>
                    <a:pt x="604" y="12"/>
                  </a:lnTo>
                  <a:lnTo>
                    <a:pt x="704" y="27"/>
                  </a:lnTo>
                  <a:lnTo>
                    <a:pt x="803" y="48"/>
                  </a:lnTo>
                  <a:lnTo>
                    <a:pt x="900" y="74"/>
                  </a:lnTo>
                  <a:lnTo>
                    <a:pt x="994" y="106"/>
                  </a:lnTo>
                  <a:lnTo>
                    <a:pt x="1087" y="143"/>
                  </a:lnTo>
                  <a:lnTo>
                    <a:pt x="1177" y="185"/>
                  </a:lnTo>
                  <a:lnTo>
                    <a:pt x="1265" y="233"/>
                  </a:lnTo>
                  <a:lnTo>
                    <a:pt x="1350" y="286"/>
                  </a:lnTo>
                  <a:lnTo>
                    <a:pt x="1432" y="344"/>
                  </a:lnTo>
                  <a:lnTo>
                    <a:pt x="1511" y="406"/>
                  </a:lnTo>
                  <a:lnTo>
                    <a:pt x="1587" y="475"/>
                  </a:lnTo>
                  <a:lnTo>
                    <a:pt x="1599" y="485"/>
                  </a:lnTo>
                  <a:lnTo>
                    <a:pt x="1607" y="498"/>
                  </a:lnTo>
                  <a:lnTo>
                    <a:pt x="1611" y="510"/>
                  </a:lnTo>
                  <a:lnTo>
                    <a:pt x="1612" y="524"/>
                  </a:lnTo>
                  <a:lnTo>
                    <a:pt x="1610" y="537"/>
                  </a:lnTo>
                  <a:lnTo>
                    <a:pt x="1601" y="552"/>
                  </a:lnTo>
                  <a:lnTo>
                    <a:pt x="1588" y="563"/>
                  </a:lnTo>
                  <a:lnTo>
                    <a:pt x="1575" y="570"/>
                  </a:lnTo>
                  <a:lnTo>
                    <a:pt x="1559" y="572"/>
                  </a:lnTo>
                  <a:lnTo>
                    <a:pt x="1480" y="578"/>
                  </a:lnTo>
                  <a:lnTo>
                    <a:pt x="1402" y="589"/>
                  </a:lnTo>
                  <a:lnTo>
                    <a:pt x="1325" y="607"/>
                  </a:lnTo>
                  <a:lnTo>
                    <a:pt x="1250" y="629"/>
                  </a:lnTo>
                  <a:lnTo>
                    <a:pt x="1177" y="656"/>
                  </a:lnTo>
                  <a:lnTo>
                    <a:pt x="1107" y="688"/>
                  </a:lnTo>
                  <a:lnTo>
                    <a:pt x="1038" y="724"/>
                  </a:lnTo>
                  <a:lnTo>
                    <a:pt x="972" y="766"/>
                  </a:lnTo>
                  <a:lnTo>
                    <a:pt x="908" y="811"/>
                  </a:lnTo>
                  <a:lnTo>
                    <a:pt x="848" y="861"/>
                  </a:lnTo>
                  <a:lnTo>
                    <a:pt x="791" y="915"/>
                  </a:lnTo>
                  <a:lnTo>
                    <a:pt x="737" y="972"/>
                  </a:lnTo>
                  <a:lnTo>
                    <a:pt x="687" y="1033"/>
                  </a:lnTo>
                  <a:lnTo>
                    <a:pt x="643" y="1098"/>
                  </a:lnTo>
                  <a:lnTo>
                    <a:pt x="601" y="1166"/>
                  </a:lnTo>
                  <a:lnTo>
                    <a:pt x="592" y="1178"/>
                  </a:lnTo>
                  <a:lnTo>
                    <a:pt x="579" y="1187"/>
                  </a:lnTo>
                  <a:lnTo>
                    <a:pt x="565" y="1193"/>
                  </a:lnTo>
                  <a:lnTo>
                    <a:pt x="549" y="1195"/>
                  </a:lnTo>
                  <a:lnTo>
                    <a:pt x="149" y="1195"/>
                  </a:lnTo>
                  <a:lnTo>
                    <a:pt x="142" y="1206"/>
                  </a:lnTo>
                  <a:lnTo>
                    <a:pt x="137" y="1218"/>
                  </a:lnTo>
                  <a:lnTo>
                    <a:pt x="130" y="1229"/>
                  </a:lnTo>
                  <a:lnTo>
                    <a:pt x="120" y="1235"/>
                  </a:lnTo>
                  <a:lnTo>
                    <a:pt x="109" y="1239"/>
                  </a:lnTo>
                  <a:lnTo>
                    <a:pt x="96" y="1240"/>
                  </a:lnTo>
                  <a:lnTo>
                    <a:pt x="91" y="1240"/>
                  </a:lnTo>
                  <a:lnTo>
                    <a:pt x="78" y="1236"/>
                  </a:lnTo>
                  <a:lnTo>
                    <a:pt x="66" y="1231"/>
                  </a:lnTo>
                  <a:lnTo>
                    <a:pt x="57" y="1222"/>
                  </a:lnTo>
                  <a:lnTo>
                    <a:pt x="49" y="1213"/>
                  </a:lnTo>
                  <a:lnTo>
                    <a:pt x="45" y="1201"/>
                  </a:lnTo>
                  <a:lnTo>
                    <a:pt x="24" y="1116"/>
                  </a:lnTo>
                  <a:lnTo>
                    <a:pt x="11" y="1033"/>
                  </a:lnTo>
                  <a:lnTo>
                    <a:pt x="3" y="949"/>
                  </a:lnTo>
                  <a:lnTo>
                    <a:pt x="0" y="865"/>
                  </a:lnTo>
                  <a:lnTo>
                    <a:pt x="4" y="781"/>
                  </a:lnTo>
                  <a:lnTo>
                    <a:pt x="12" y="697"/>
                  </a:lnTo>
                  <a:lnTo>
                    <a:pt x="27" y="616"/>
                  </a:lnTo>
                  <a:lnTo>
                    <a:pt x="46" y="535"/>
                  </a:lnTo>
                  <a:lnTo>
                    <a:pt x="71" y="455"/>
                  </a:lnTo>
                  <a:lnTo>
                    <a:pt x="102" y="377"/>
                  </a:lnTo>
                  <a:lnTo>
                    <a:pt x="137" y="301"/>
                  </a:lnTo>
                  <a:lnTo>
                    <a:pt x="179" y="229"/>
                  </a:lnTo>
                  <a:lnTo>
                    <a:pt x="225" y="157"/>
                  </a:lnTo>
                  <a:lnTo>
                    <a:pt x="276" y="88"/>
                  </a:lnTo>
                  <a:lnTo>
                    <a:pt x="332" y="23"/>
                  </a:lnTo>
                  <a:lnTo>
                    <a:pt x="336" y="14"/>
                  </a:lnTo>
                  <a:lnTo>
                    <a:pt x="342" y="7"/>
                  </a:lnTo>
                  <a:lnTo>
                    <a:pt x="351" y="3"/>
                  </a:lnTo>
                  <a:lnTo>
                    <a:pt x="358" y="1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5" name="Freeform 324"/>
            <p:cNvSpPr>
              <a:spLocks noEditPoints="1"/>
            </p:cNvSpPr>
            <p:nvPr/>
          </p:nvSpPr>
          <p:spPr bwMode="auto">
            <a:xfrm>
              <a:off x="9128125" y="2693988"/>
              <a:ext cx="203200" cy="260350"/>
            </a:xfrm>
            <a:custGeom>
              <a:avLst/>
              <a:gdLst>
                <a:gd name="T0" fmla="*/ 1008 w 1278"/>
                <a:gd name="T1" fmla="*/ 137 h 1641"/>
                <a:gd name="T2" fmla="*/ 827 w 1278"/>
                <a:gd name="T3" fmla="*/ 176 h 1641"/>
                <a:gd name="T4" fmla="*/ 653 w 1278"/>
                <a:gd name="T5" fmla="*/ 235 h 1641"/>
                <a:gd name="T6" fmla="*/ 488 w 1278"/>
                <a:gd name="T7" fmla="*/ 313 h 1641"/>
                <a:gd name="T8" fmla="*/ 332 w 1278"/>
                <a:gd name="T9" fmla="*/ 411 h 1641"/>
                <a:gd name="T10" fmla="*/ 187 w 1278"/>
                <a:gd name="T11" fmla="*/ 525 h 1641"/>
                <a:gd name="T12" fmla="*/ 127 w 1278"/>
                <a:gd name="T13" fmla="*/ 664 h 1641"/>
                <a:gd name="T14" fmla="*/ 157 w 1278"/>
                <a:gd name="T15" fmla="*/ 811 h 1641"/>
                <a:gd name="T16" fmla="*/ 205 w 1278"/>
                <a:gd name="T17" fmla="*/ 952 h 1641"/>
                <a:gd name="T18" fmla="*/ 272 w 1278"/>
                <a:gd name="T19" fmla="*/ 1085 h 1641"/>
                <a:gd name="T20" fmla="*/ 354 w 1278"/>
                <a:gd name="T21" fmla="*/ 1209 h 1641"/>
                <a:gd name="T22" fmla="*/ 453 w 1278"/>
                <a:gd name="T23" fmla="*/ 1321 h 1641"/>
                <a:gd name="T24" fmla="*/ 567 w 1278"/>
                <a:gd name="T25" fmla="*/ 1420 h 1641"/>
                <a:gd name="T26" fmla="*/ 693 w 1278"/>
                <a:gd name="T27" fmla="*/ 1504 h 1641"/>
                <a:gd name="T28" fmla="*/ 877 w 1278"/>
                <a:gd name="T29" fmla="*/ 1093 h 1641"/>
                <a:gd name="T30" fmla="*/ 858 w 1278"/>
                <a:gd name="T31" fmla="*/ 935 h 1641"/>
                <a:gd name="T32" fmla="*/ 859 w 1278"/>
                <a:gd name="T33" fmla="*/ 779 h 1641"/>
                <a:gd name="T34" fmla="*/ 879 w 1278"/>
                <a:gd name="T35" fmla="*/ 623 h 1641"/>
                <a:gd name="T36" fmla="*/ 919 w 1278"/>
                <a:gd name="T37" fmla="*/ 472 h 1641"/>
                <a:gd name="T38" fmla="*/ 977 w 1278"/>
                <a:gd name="T39" fmla="*/ 327 h 1641"/>
                <a:gd name="T40" fmla="*/ 1055 w 1278"/>
                <a:gd name="T41" fmla="*/ 191 h 1641"/>
                <a:gd name="T42" fmla="*/ 1221 w 1278"/>
                <a:gd name="T43" fmla="*/ 0 h 1641"/>
                <a:gd name="T44" fmla="*/ 1247 w 1278"/>
                <a:gd name="T45" fmla="*/ 5 h 1641"/>
                <a:gd name="T46" fmla="*/ 1267 w 1278"/>
                <a:gd name="T47" fmla="*/ 22 h 1641"/>
                <a:gd name="T48" fmla="*/ 1278 w 1278"/>
                <a:gd name="T49" fmla="*/ 51 h 1641"/>
                <a:gd name="T50" fmla="*/ 1271 w 1278"/>
                <a:gd name="T51" fmla="*/ 83 h 1641"/>
                <a:gd name="T52" fmla="*/ 1211 w 1278"/>
                <a:gd name="T53" fmla="*/ 157 h 1641"/>
                <a:gd name="T54" fmla="*/ 1123 w 1278"/>
                <a:gd name="T55" fmla="*/ 284 h 1641"/>
                <a:gd name="T56" fmla="*/ 1054 w 1278"/>
                <a:gd name="T57" fmla="*/ 420 h 1641"/>
                <a:gd name="T58" fmla="*/ 1004 w 1278"/>
                <a:gd name="T59" fmla="*/ 563 h 1641"/>
                <a:gd name="T60" fmla="*/ 973 w 1278"/>
                <a:gd name="T61" fmla="*/ 711 h 1641"/>
                <a:gd name="T62" fmla="*/ 963 w 1278"/>
                <a:gd name="T63" fmla="*/ 862 h 1641"/>
                <a:gd name="T64" fmla="*/ 972 w 1278"/>
                <a:gd name="T65" fmla="*/ 1014 h 1641"/>
                <a:gd name="T66" fmla="*/ 1004 w 1278"/>
                <a:gd name="T67" fmla="*/ 1166 h 1641"/>
                <a:gd name="T68" fmla="*/ 1005 w 1278"/>
                <a:gd name="T69" fmla="*/ 1189 h 1641"/>
                <a:gd name="T70" fmla="*/ 997 w 1278"/>
                <a:gd name="T71" fmla="*/ 1212 h 1641"/>
                <a:gd name="T72" fmla="*/ 751 w 1278"/>
                <a:gd name="T73" fmla="*/ 1621 h 1641"/>
                <a:gd name="T74" fmla="*/ 732 w 1278"/>
                <a:gd name="T75" fmla="*/ 1636 h 1641"/>
                <a:gd name="T76" fmla="*/ 711 w 1278"/>
                <a:gd name="T77" fmla="*/ 1641 h 1641"/>
                <a:gd name="T78" fmla="*/ 692 w 1278"/>
                <a:gd name="T79" fmla="*/ 1639 h 1641"/>
                <a:gd name="T80" fmla="*/ 609 w 1278"/>
                <a:gd name="T81" fmla="*/ 1594 h 1641"/>
                <a:gd name="T82" fmla="*/ 474 w 1278"/>
                <a:gd name="T83" fmla="*/ 1499 h 1641"/>
                <a:gd name="T84" fmla="*/ 353 w 1278"/>
                <a:gd name="T85" fmla="*/ 1389 h 1641"/>
                <a:gd name="T86" fmla="*/ 248 w 1278"/>
                <a:gd name="T87" fmla="*/ 1263 h 1641"/>
                <a:gd name="T88" fmla="*/ 159 w 1278"/>
                <a:gd name="T89" fmla="*/ 1126 h 1641"/>
                <a:gd name="T90" fmla="*/ 88 w 1278"/>
                <a:gd name="T91" fmla="*/ 977 h 1641"/>
                <a:gd name="T92" fmla="*/ 37 w 1278"/>
                <a:gd name="T93" fmla="*/ 820 h 1641"/>
                <a:gd name="T94" fmla="*/ 7 w 1278"/>
                <a:gd name="T95" fmla="*/ 656 h 1641"/>
                <a:gd name="T96" fmla="*/ 2 w 1278"/>
                <a:gd name="T97" fmla="*/ 556 h 1641"/>
                <a:gd name="T98" fmla="*/ 17 w 1278"/>
                <a:gd name="T99" fmla="*/ 531 h 1641"/>
                <a:gd name="T100" fmla="*/ 159 w 1278"/>
                <a:gd name="T101" fmla="*/ 398 h 1641"/>
                <a:gd name="T102" fmla="*/ 313 w 1278"/>
                <a:gd name="T103" fmla="*/ 284 h 1641"/>
                <a:gd name="T104" fmla="*/ 479 w 1278"/>
                <a:gd name="T105" fmla="*/ 187 h 1641"/>
                <a:gd name="T106" fmla="*/ 653 w 1278"/>
                <a:gd name="T107" fmla="*/ 109 h 1641"/>
                <a:gd name="T108" fmla="*/ 837 w 1278"/>
                <a:gd name="T109" fmla="*/ 52 h 1641"/>
                <a:gd name="T110" fmla="*/ 1026 w 1278"/>
                <a:gd name="T111" fmla="*/ 16 h 1641"/>
                <a:gd name="T112" fmla="*/ 1221 w 1278"/>
                <a:gd name="T113" fmla="*/ 0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8" h="1641">
                  <a:moveTo>
                    <a:pt x="1100" y="126"/>
                  </a:moveTo>
                  <a:lnTo>
                    <a:pt x="1008" y="137"/>
                  </a:lnTo>
                  <a:lnTo>
                    <a:pt x="917" y="154"/>
                  </a:lnTo>
                  <a:lnTo>
                    <a:pt x="827" y="176"/>
                  </a:lnTo>
                  <a:lnTo>
                    <a:pt x="740" y="203"/>
                  </a:lnTo>
                  <a:lnTo>
                    <a:pt x="653" y="235"/>
                  </a:lnTo>
                  <a:lnTo>
                    <a:pt x="570" y="271"/>
                  </a:lnTo>
                  <a:lnTo>
                    <a:pt x="488" y="313"/>
                  </a:lnTo>
                  <a:lnTo>
                    <a:pt x="408" y="360"/>
                  </a:lnTo>
                  <a:lnTo>
                    <a:pt x="332" y="411"/>
                  </a:lnTo>
                  <a:lnTo>
                    <a:pt x="258" y="466"/>
                  </a:lnTo>
                  <a:lnTo>
                    <a:pt x="187" y="525"/>
                  </a:lnTo>
                  <a:lnTo>
                    <a:pt x="121" y="588"/>
                  </a:lnTo>
                  <a:lnTo>
                    <a:pt x="127" y="664"/>
                  </a:lnTo>
                  <a:lnTo>
                    <a:pt x="139" y="738"/>
                  </a:lnTo>
                  <a:lnTo>
                    <a:pt x="157" y="811"/>
                  </a:lnTo>
                  <a:lnTo>
                    <a:pt x="179" y="882"/>
                  </a:lnTo>
                  <a:lnTo>
                    <a:pt x="205" y="952"/>
                  </a:lnTo>
                  <a:lnTo>
                    <a:pt x="236" y="1020"/>
                  </a:lnTo>
                  <a:lnTo>
                    <a:pt x="272" y="1085"/>
                  </a:lnTo>
                  <a:lnTo>
                    <a:pt x="311" y="1149"/>
                  </a:lnTo>
                  <a:lnTo>
                    <a:pt x="354" y="1209"/>
                  </a:lnTo>
                  <a:lnTo>
                    <a:pt x="402" y="1266"/>
                  </a:lnTo>
                  <a:lnTo>
                    <a:pt x="453" y="1321"/>
                  </a:lnTo>
                  <a:lnTo>
                    <a:pt x="508" y="1372"/>
                  </a:lnTo>
                  <a:lnTo>
                    <a:pt x="567" y="1420"/>
                  </a:lnTo>
                  <a:lnTo>
                    <a:pt x="628" y="1463"/>
                  </a:lnTo>
                  <a:lnTo>
                    <a:pt x="693" y="1504"/>
                  </a:lnTo>
                  <a:lnTo>
                    <a:pt x="894" y="1171"/>
                  </a:lnTo>
                  <a:lnTo>
                    <a:pt x="877" y="1093"/>
                  </a:lnTo>
                  <a:lnTo>
                    <a:pt x="865" y="1014"/>
                  </a:lnTo>
                  <a:lnTo>
                    <a:pt x="858" y="935"/>
                  </a:lnTo>
                  <a:lnTo>
                    <a:pt x="855" y="856"/>
                  </a:lnTo>
                  <a:lnTo>
                    <a:pt x="859" y="779"/>
                  </a:lnTo>
                  <a:lnTo>
                    <a:pt x="866" y="701"/>
                  </a:lnTo>
                  <a:lnTo>
                    <a:pt x="879" y="623"/>
                  </a:lnTo>
                  <a:lnTo>
                    <a:pt x="896" y="547"/>
                  </a:lnTo>
                  <a:lnTo>
                    <a:pt x="919" y="472"/>
                  </a:lnTo>
                  <a:lnTo>
                    <a:pt x="946" y="399"/>
                  </a:lnTo>
                  <a:lnTo>
                    <a:pt x="977" y="327"/>
                  </a:lnTo>
                  <a:lnTo>
                    <a:pt x="1014" y="258"/>
                  </a:lnTo>
                  <a:lnTo>
                    <a:pt x="1055" y="191"/>
                  </a:lnTo>
                  <a:lnTo>
                    <a:pt x="1100" y="126"/>
                  </a:lnTo>
                  <a:close/>
                  <a:moveTo>
                    <a:pt x="1221" y="0"/>
                  </a:moveTo>
                  <a:lnTo>
                    <a:pt x="1235" y="1"/>
                  </a:lnTo>
                  <a:lnTo>
                    <a:pt x="1247" y="5"/>
                  </a:lnTo>
                  <a:lnTo>
                    <a:pt x="1259" y="12"/>
                  </a:lnTo>
                  <a:lnTo>
                    <a:pt x="1267" y="22"/>
                  </a:lnTo>
                  <a:lnTo>
                    <a:pt x="1272" y="34"/>
                  </a:lnTo>
                  <a:lnTo>
                    <a:pt x="1278" y="51"/>
                  </a:lnTo>
                  <a:lnTo>
                    <a:pt x="1278" y="68"/>
                  </a:lnTo>
                  <a:lnTo>
                    <a:pt x="1271" y="83"/>
                  </a:lnTo>
                  <a:lnTo>
                    <a:pt x="1261" y="98"/>
                  </a:lnTo>
                  <a:lnTo>
                    <a:pt x="1211" y="157"/>
                  </a:lnTo>
                  <a:lnTo>
                    <a:pt x="1164" y="219"/>
                  </a:lnTo>
                  <a:lnTo>
                    <a:pt x="1123" y="284"/>
                  </a:lnTo>
                  <a:lnTo>
                    <a:pt x="1086" y="351"/>
                  </a:lnTo>
                  <a:lnTo>
                    <a:pt x="1054" y="420"/>
                  </a:lnTo>
                  <a:lnTo>
                    <a:pt x="1026" y="491"/>
                  </a:lnTo>
                  <a:lnTo>
                    <a:pt x="1004" y="563"/>
                  </a:lnTo>
                  <a:lnTo>
                    <a:pt x="986" y="636"/>
                  </a:lnTo>
                  <a:lnTo>
                    <a:pt x="973" y="711"/>
                  </a:lnTo>
                  <a:lnTo>
                    <a:pt x="965" y="786"/>
                  </a:lnTo>
                  <a:lnTo>
                    <a:pt x="963" y="862"/>
                  </a:lnTo>
                  <a:lnTo>
                    <a:pt x="965" y="939"/>
                  </a:lnTo>
                  <a:lnTo>
                    <a:pt x="972" y="1014"/>
                  </a:lnTo>
                  <a:lnTo>
                    <a:pt x="985" y="1090"/>
                  </a:lnTo>
                  <a:lnTo>
                    <a:pt x="1004" y="1166"/>
                  </a:lnTo>
                  <a:lnTo>
                    <a:pt x="1006" y="1179"/>
                  </a:lnTo>
                  <a:lnTo>
                    <a:pt x="1005" y="1189"/>
                  </a:lnTo>
                  <a:lnTo>
                    <a:pt x="1001" y="1199"/>
                  </a:lnTo>
                  <a:lnTo>
                    <a:pt x="997" y="1212"/>
                  </a:lnTo>
                  <a:lnTo>
                    <a:pt x="756" y="1612"/>
                  </a:lnTo>
                  <a:lnTo>
                    <a:pt x="751" y="1621"/>
                  </a:lnTo>
                  <a:lnTo>
                    <a:pt x="743" y="1630"/>
                  </a:lnTo>
                  <a:lnTo>
                    <a:pt x="732" y="1636"/>
                  </a:lnTo>
                  <a:lnTo>
                    <a:pt x="721" y="1639"/>
                  </a:lnTo>
                  <a:lnTo>
                    <a:pt x="711" y="1641"/>
                  </a:lnTo>
                  <a:lnTo>
                    <a:pt x="700" y="1640"/>
                  </a:lnTo>
                  <a:lnTo>
                    <a:pt x="692" y="1639"/>
                  </a:lnTo>
                  <a:lnTo>
                    <a:pt x="681" y="1635"/>
                  </a:lnTo>
                  <a:lnTo>
                    <a:pt x="609" y="1594"/>
                  </a:lnTo>
                  <a:lnTo>
                    <a:pt x="540" y="1549"/>
                  </a:lnTo>
                  <a:lnTo>
                    <a:pt x="474" y="1499"/>
                  </a:lnTo>
                  <a:lnTo>
                    <a:pt x="411" y="1446"/>
                  </a:lnTo>
                  <a:lnTo>
                    <a:pt x="353" y="1389"/>
                  </a:lnTo>
                  <a:lnTo>
                    <a:pt x="298" y="1327"/>
                  </a:lnTo>
                  <a:lnTo>
                    <a:pt x="248" y="1263"/>
                  </a:lnTo>
                  <a:lnTo>
                    <a:pt x="201" y="1195"/>
                  </a:lnTo>
                  <a:lnTo>
                    <a:pt x="159" y="1126"/>
                  </a:lnTo>
                  <a:lnTo>
                    <a:pt x="122" y="1052"/>
                  </a:lnTo>
                  <a:lnTo>
                    <a:pt x="88" y="977"/>
                  </a:lnTo>
                  <a:lnTo>
                    <a:pt x="60" y="899"/>
                  </a:lnTo>
                  <a:lnTo>
                    <a:pt x="37" y="820"/>
                  </a:lnTo>
                  <a:lnTo>
                    <a:pt x="19" y="739"/>
                  </a:lnTo>
                  <a:lnTo>
                    <a:pt x="7" y="656"/>
                  </a:lnTo>
                  <a:lnTo>
                    <a:pt x="0" y="572"/>
                  </a:lnTo>
                  <a:lnTo>
                    <a:pt x="2" y="556"/>
                  </a:lnTo>
                  <a:lnTo>
                    <a:pt x="7" y="544"/>
                  </a:lnTo>
                  <a:lnTo>
                    <a:pt x="17" y="531"/>
                  </a:lnTo>
                  <a:lnTo>
                    <a:pt x="86" y="463"/>
                  </a:lnTo>
                  <a:lnTo>
                    <a:pt x="159" y="398"/>
                  </a:lnTo>
                  <a:lnTo>
                    <a:pt x="234" y="339"/>
                  </a:lnTo>
                  <a:lnTo>
                    <a:pt x="313" y="284"/>
                  </a:lnTo>
                  <a:lnTo>
                    <a:pt x="395" y="233"/>
                  </a:lnTo>
                  <a:lnTo>
                    <a:pt x="479" y="187"/>
                  </a:lnTo>
                  <a:lnTo>
                    <a:pt x="565" y="146"/>
                  </a:lnTo>
                  <a:lnTo>
                    <a:pt x="653" y="109"/>
                  </a:lnTo>
                  <a:lnTo>
                    <a:pt x="744" y="79"/>
                  </a:lnTo>
                  <a:lnTo>
                    <a:pt x="837" y="52"/>
                  </a:lnTo>
                  <a:lnTo>
                    <a:pt x="931" y="31"/>
                  </a:lnTo>
                  <a:lnTo>
                    <a:pt x="1026" y="16"/>
                  </a:lnTo>
                  <a:lnTo>
                    <a:pt x="1123" y="5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6" name="Freeform 325"/>
            <p:cNvSpPr>
              <a:spLocks noEditPoints="1"/>
            </p:cNvSpPr>
            <p:nvPr/>
          </p:nvSpPr>
          <p:spPr bwMode="auto">
            <a:xfrm>
              <a:off x="9055100" y="2774950"/>
              <a:ext cx="209550" cy="255587"/>
            </a:xfrm>
            <a:custGeom>
              <a:avLst/>
              <a:gdLst>
                <a:gd name="T0" fmla="*/ 368 w 1322"/>
                <a:gd name="T1" fmla="*/ 339 h 1609"/>
                <a:gd name="T2" fmla="*/ 240 w 1322"/>
                <a:gd name="T3" fmla="*/ 580 h 1609"/>
                <a:gd name="T4" fmla="*/ 156 w 1322"/>
                <a:gd name="T5" fmla="*/ 839 h 1609"/>
                <a:gd name="T6" fmla="*/ 118 w 1322"/>
                <a:gd name="T7" fmla="*/ 1110 h 1609"/>
                <a:gd name="T8" fmla="*/ 115 w 1322"/>
                <a:gd name="T9" fmla="*/ 1208 h 1609"/>
                <a:gd name="T10" fmla="*/ 115 w 1322"/>
                <a:gd name="T11" fmla="*/ 1214 h 1609"/>
                <a:gd name="T12" fmla="*/ 316 w 1322"/>
                <a:gd name="T13" fmla="*/ 1354 h 1609"/>
                <a:gd name="T14" fmla="*/ 538 w 1322"/>
                <a:gd name="T15" fmla="*/ 1447 h 1609"/>
                <a:gd name="T16" fmla="*/ 773 w 1322"/>
                <a:gd name="T17" fmla="*/ 1492 h 1609"/>
                <a:gd name="T18" fmla="*/ 1014 w 1322"/>
                <a:gd name="T19" fmla="*/ 1487 h 1609"/>
                <a:gd name="T20" fmla="*/ 1043 w 1322"/>
                <a:gd name="T21" fmla="*/ 1232 h 1609"/>
                <a:gd name="T22" fmla="*/ 1037 w 1322"/>
                <a:gd name="T23" fmla="*/ 1188 h 1609"/>
                <a:gd name="T24" fmla="*/ 1019 w 1322"/>
                <a:gd name="T25" fmla="*/ 1046 h 1609"/>
                <a:gd name="T26" fmla="*/ 832 w 1322"/>
                <a:gd name="T27" fmla="*/ 893 h 1609"/>
                <a:gd name="T28" fmla="*/ 680 w 1322"/>
                <a:gd name="T29" fmla="*/ 708 h 1609"/>
                <a:gd name="T30" fmla="*/ 564 w 1322"/>
                <a:gd name="T31" fmla="*/ 498 h 1609"/>
                <a:gd name="T32" fmla="*/ 491 w 1322"/>
                <a:gd name="T33" fmla="*/ 271 h 1609"/>
                <a:gd name="T34" fmla="*/ 539 w 1322"/>
                <a:gd name="T35" fmla="*/ 3 h 1609"/>
                <a:gd name="T36" fmla="*/ 571 w 1322"/>
                <a:gd name="T37" fmla="*/ 38 h 1609"/>
                <a:gd name="T38" fmla="*/ 592 w 1322"/>
                <a:gd name="T39" fmla="*/ 215 h 1609"/>
                <a:gd name="T40" fmla="*/ 661 w 1322"/>
                <a:gd name="T41" fmla="*/ 443 h 1609"/>
                <a:gd name="T42" fmla="*/ 776 w 1322"/>
                <a:gd name="T43" fmla="*/ 651 h 1609"/>
                <a:gd name="T44" fmla="*/ 931 w 1322"/>
                <a:gd name="T45" fmla="*/ 833 h 1609"/>
                <a:gd name="T46" fmla="*/ 1122 w 1322"/>
                <a:gd name="T47" fmla="*/ 980 h 1609"/>
                <a:gd name="T48" fmla="*/ 1213 w 1322"/>
                <a:gd name="T49" fmla="*/ 1039 h 1609"/>
                <a:gd name="T50" fmla="*/ 1221 w 1322"/>
                <a:gd name="T51" fmla="*/ 1087 h 1609"/>
                <a:gd name="T52" fmla="*/ 1312 w 1322"/>
                <a:gd name="T53" fmla="*/ 1461 h 1609"/>
                <a:gd name="T54" fmla="*/ 1319 w 1322"/>
                <a:gd name="T55" fmla="*/ 1512 h 1609"/>
                <a:gd name="T56" fmla="*/ 1284 w 1322"/>
                <a:gd name="T57" fmla="*/ 1546 h 1609"/>
                <a:gd name="T58" fmla="*/ 1036 w 1322"/>
                <a:gd name="T59" fmla="*/ 1598 h 1609"/>
                <a:gd name="T60" fmla="*/ 787 w 1322"/>
                <a:gd name="T61" fmla="*/ 1606 h 1609"/>
                <a:gd name="T62" fmla="*/ 539 w 1322"/>
                <a:gd name="T63" fmla="*/ 1565 h 1609"/>
                <a:gd name="T64" fmla="*/ 303 w 1322"/>
                <a:gd name="T65" fmla="*/ 1474 h 1609"/>
                <a:gd name="T66" fmla="*/ 89 w 1322"/>
                <a:gd name="T67" fmla="*/ 1338 h 1609"/>
                <a:gd name="T68" fmla="*/ 5 w 1322"/>
                <a:gd name="T69" fmla="*/ 1263 h 1609"/>
                <a:gd name="T70" fmla="*/ 0 w 1322"/>
                <a:gd name="T71" fmla="*/ 1232 h 1609"/>
                <a:gd name="T72" fmla="*/ 0 w 1322"/>
                <a:gd name="T73" fmla="*/ 1208 h 1609"/>
                <a:gd name="T74" fmla="*/ 27 w 1322"/>
                <a:gd name="T75" fmla="*/ 906 h 1609"/>
                <a:gd name="T76" fmla="*/ 106 w 1322"/>
                <a:gd name="T77" fmla="*/ 617 h 1609"/>
                <a:gd name="T78" fmla="*/ 234 w 1322"/>
                <a:gd name="T79" fmla="*/ 347 h 1609"/>
                <a:gd name="T80" fmla="*/ 408 w 1322"/>
                <a:gd name="T81" fmla="*/ 101 h 1609"/>
                <a:gd name="T82" fmla="*/ 499 w 1322"/>
                <a:gd name="T83" fmla="*/ 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2" h="1609">
                  <a:moveTo>
                    <a:pt x="476" y="192"/>
                  </a:moveTo>
                  <a:lnTo>
                    <a:pt x="419" y="264"/>
                  </a:lnTo>
                  <a:lnTo>
                    <a:pt x="368" y="339"/>
                  </a:lnTo>
                  <a:lnTo>
                    <a:pt x="320" y="417"/>
                  </a:lnTo>
                  <a:lnTo>
                    <a:pt x="277" y="498"/>
                  </a:lnTo>
                  <a:lnTo>
                    <a:pt x="240" y="580"/>
                  </a:lnTo>
                  <a:lnTo>
                    <a:pt x="207" y="665"/>
                  </a:lnTo>
                  <a:lnTo>
                    <a:pt x="179" y="751"/>
                  </a:lnTo>
                  <a:lnTo>
                    <a:pt x="156" y="839"/>
                  </a:lnTo>
                  <a:lnTo>
                    <a:pt x="138" y="929"/>
                  </a:lnTo>
                  <a:lnTo>
                    <a:pt x="125" y="1019"/>
                  </a:lnTo>
                  <a:lnTo>
                    <a:pt x="118" y="1110"/>
                  </a:lnTo>
                  <a:lnTo>
                    <a:pt x="115" y="1203"/>
                  </a:lnTo>
                  <a:lnTo>
                    <a:pt x="115" y="1206"/>
                  </a:lnTo>
                  <a:lnTo>
                    <a:pt x="115" y="1208"/>
                  </a:lnTo>
                  <a:lnTo>
                    <a:pt x="115" y="1209"/>
                  </a:lnTo>
                  <a:lnTo>
                    <a:pt x="115" y="1211"/>
                  </a:lnTo>
                  <a:lnTo>
                    <a:pt x="115" y="1214"/>
                  </a:lnTo>
                  <a:lnTo>
                    <a:pt x="179" y="1265"/>
                  </a:lnTo>
                  <a:lnTo>
                    <a:pt x="246" y="1312"/>
                  </a:lnTo>
                  <a:lnTo>
                    <a:pt x="316" y="1354"/>
                  </a:lnTo>
                  <a:lnTo>
                    <a:pt x="388" y="1390"/>
                  </a:lnTo>
                  <a:lnTo>
                    <a:pt x="462" y="1421"/>
                  </a:lnTo>
                  <a:lnTo>
                    <a:pt x="538" y="1447"/>
                  </a:lnTo>
                  <a:lnTo>
                    <a:pt x="615" y="1467"/>
                  </a:lnTo>
                  <a:lnTo>
                    <a:pt x="693" y="1483"/>
                  </a:lnTo>
                  <a:lnTo>
                    <a:pt x="773" y="1492"/>
                  </a:lnTo>
                  <a:lnTo>
                    <a:pt x="854" y="1496"/>
                  </a:lnTo>
                  <a:lnTo>
                    <a:pt x="934" y="1494"/>
                  </a:lnTo>
                  <a:lnTo>
                    <a:pt x="1014" y="1487"/>
                  </a:lnTo>
                  <a:lnTo>
                    <a:pt x="1096" y="1473"/>
                  </a:lnTo>
                  <a:lnTo>
                    <a:pt x="1175" y="1455"/>
                  </a:lnTo>
                  <a:lnTo>
                    <a:pt x="1043" y="1232"/>
                  </a:lnTo>
                  <a:lnTo>
                    <a:pt x="1037" y="1218"/>
                  </a:lnTo>
                  <a:lnTo>
                    <a:pt x="1035" y="1203"/>
                  </a:lnTo>
                  <a:lnTo>
                    <a:pt x="1037" y="1188"/>
                  </a:lnTo>
                  <a:lnTo>
                    <a:pt x="1043" y="1174"/>
                  </a:lnTo>
                  <a:lnTo>
                    <a:pt x="1089" y="1089"/>
                  </a:lnTo>
                  <a:lnTo>
                    <a:pt x="1019" y="1046"/>
                  </a:lnTo>
                  <a:lnTo>
                    <a:pt x="954" y="999"/>
                  </a:lnTo>
                  <a:lnTo>
                    <a:pt x="891" y="948"/>
                  </a:lnTo>
                  <a:lnTo>
                    <a:pt x="832" y="893"/>
                  </a:lnTo>
                  <a:lnTo>
                    <a:pt x="778" y="835"/>
                  </a:lnTo>
                  <a:lnTo>
                    <a:pt x="727" y="774"/>
                  </a:lnTo>
                  <a:lnTo>
                    <a:pt x="680" y="708"/>
                  </a:lnTo>
                  <a:lnTo>
                    <a:pt x="637" y="641"/>
                  </a:lnTo>
                  <a:lnTo>
                    <a:pt x="598" y="571"/>
                  </a:lnTo>
                  <a:lnTo>
                    <a:pt x="564" y="498"/>
                  </a:lnTo>
                  <a:lnTo>
                    <a:pt x="535" y="424"/>
                  </a:lnTo>
                  <a:lnTo>
                    <a:pt x="511" y="348"/>
                  </a:lnTo>
                  <a:lnTo>
                    <a:pt x="491" y="271"/>
                  </a:lnTo>
                  <a:lnTo>
                    <a:pt x="476" y="192"/>
                  </a:lnTo>
                  <a:close/>
                  <a:moveTo>
                    <a:pt x="525" y="0"/>
                  </a:moveTo>
                  <a:lnTo>
                    <a:pt x="539" y="3"/>
                  </a:lnTo>
                  <a:lnTo>
                    <a:pt x="554" y="12"/>
                  </a:lnTo>
                  <a:lnTo>
                    <a:pt x="565" y="24"/>
                  </a:lnTo>
                  <a:lnTo>
                    <a:pt x="571" y="38"/>
                  </a:lnTo>
                  <a:lnTo>
                    <a:pt x="573" y="54"/>
                  </a:lnTo>
                  <a:lnTo>
                    <a:pt x="580" y="135"/>
                  </a:lnTo>
                  <a:lnTo>
                    <a:pt x="592" y="215"/>
                  </a:lnTo>
                  <a:lnTo>
                    <a:pt x="610" y="292"/>
                  </a:lnTo>
                  <a:lnTo>
                    <a:pt x="633" y="368"/>
                  </a:lnTo>
                  <a:lnTo>
                    <a:pt x="661" y="443"/>
                  </a:lnTo>
                  <a:lnTo>
                    <a:pt x="694" y="515"/>
                  </a:lnTo>
                  <a:lnTo>
                    <a:pt x="733" y="585"/>
                  </a:lnTo>
                  <a:lnTo>
                    <a:pt x="776" y="651"/>
                  </a:lnTo>
                  <a:lnTo>
                    <a:pt x="824" y="716"/>
                  </a:lnTo>
                  <a:lnTo>
                    <a:pt x="876" y="776"/>
                  </a:lnTo>
                  <a:lnTo>
                    <a:pt x="931" y="833"/>
                  </a:lnTo>
                  <a:lnTo>
                    <a:pt x="991" y="886"/>
                  </a:lnTo>
                  <a:lnTo>
                    <a:pt x="1055" y="935"/>
                  </a:lnTo>
                  <a:lnTo>
                    <a:pt x="1122" y="980"/>
                  </a:lnTo>
                  <a:lnTo>
                    <a:pt x="1193" y="1020"/>
                  </a:lnTo>
                  <a:lnTo>
                    <a:pt x="1204" y="1027"/>
                  </a:lnTo>
                  <a:lnTo>
                    <a:pt x="1213" y="1039"/>
                  </a:lnTo>
                  <a:lnTo>
                    <a:pt x="1222" y="1054"/>
                  </a:lnTo>
                  <a:lnTo>
                    <a:pt x="1224" y="1071"/>
                  </a:lnTo>
                  <a:lnTo>
                    <a:pt x="1221" y="1087"/>
                  </a:lnTo>
                  <a:lnTo>
                    <a:pt x="1215" y="1100"/>
                  </a:lnTo>
                  <a:lnTo>
                    <a:pt x="1158" y="1203"/>
                  </a:lnTo>
                  <a:lnTo>
                    <a:pt x="1312" y="1461"/>
                  </a:lnTo>
                  <a:lnTo>
                    <a:pt x="1321" y="1477"/>
                  </a:lnTo>
                  <a:lnTo>
                    <a:pt x="1322" y="1494"/>
                  </a:lnTo>
                  <a:lnTo>
                    <a:pt x="1319" y="1512"/>
                  </a:lnTo>
                  <a:lnTo>
                    <a:pt x="1311" y="1527"/>
                  </a:lnTo>
                  <a:lnTo>
                    <a:pt x="1300" y="1539"/>
                  </a:lnTo>
                  <a:lnTo>
                    <a:pt x="1284" y="1546"/>
                  </a:lnTo>
                  <a:lnTo>
                    <a:pt x="1202" y="1568"/>
                  </a:lnTo>
                  <a:lnTo>
                    <a:pt x="1120" y="1585"/>
                  </a:lnTo>
                  <a:lnTo>
                    <a:pt x="1036" y="1598"/>
                  </a:lnTo>
                  <a:lnTo>
                    <a:pt x="954" y="1606"/>
                  </a:lnTo>
                  <a:lnTo>
                    <a:pt x="871" y="1609"/>
                  </a:lnTo>
                  <a:lnTo>
                    <a:pt x="787" y="1606"/>
                  </a:lnTo>
                  <a:lnTo>
                    <a:pt x="704" y="1598"/>
                  </a:lnTo>
                  <a:lnTo>
                    <a:pt x="620" y="1583"/>
                  </a:lnTo>
                  <a:lnTo>
                    <a:pt x="539" y="1565"/>
                  </a:lnTo>
                  <a:lnTo>
                    <a:pt x="459" y="1540"/>
                  </a:lnTo>
                  <a:lnTo>
                    <a:pt x="380" y="1510"/>
                  </a:lnTo>
                  <a:lnTo>
                    <a:pt x="303" y="1474"/>
                  </a:lnTo>
                  <a:lnTo>
                    <a:pt x="229" y="1434"/>
                  </a:lnTo>
                  <a:lnTo>
                    <a:pt x="157" y="1389"/>
                  </a:lnTo>
                  <a:lnTo>
                    <a:pt x="89" y="1338"/>
                  </a:lnTo>
                  <a:lnTo>
                    <a:pt x="23" y="1283"/>
                  </a:lnTo>
                  <a:lnTo>
                    <a:pt x="13" y="1274"/>
                  </a:lnTo>
                  <a:lnTo>
                    <a:pt x="5" y="1263"/>
                  </a:lnTo>
                  <a:lnTo>
                    <a:pt x="1" y="1253"/>
                  </a:lnTo>
                  <a:lnTo>
                    <a:pt x="0" y="1242"/>
                  </a:lnTo>
                  <a:lnTo>
                    <a:pt x="0" y="1232"/>
                  </a:lnTo>
                  <a:lnTo>
                    <a:pt x="0" y="1225"/>
                  </a:lnTo>
                  <a:lnTo>
                    <a:pt x="0" y="1215"/>
                  </a:lnTo>
                  <a:lnTo>
                    <a:pt x="0" y="1208"/>
                  </a:lnTo>
                  <a:lnTo>
                    <a:pt x="3" y="1106"/>
                  </a:lnTo>
                  <a:lnTo>
                    <a:pt x="13" y="1006"/>
                  </a:lnTo>
                  <a:lnTo>
                    <a:pt x="27" y="906"/>
                  </a:lnTo>
                  <a:lnTo>
                    <a:pt x="48" y="807"/>
                  </a:lnTo>
                  <a:lnTo>
                    <a:pt x="74" y="710"/>
                  </a:lnTo>
                  <a:lnTo>
                    <a:pt x="106" y="617"/>
                  </a:lnTo>
                  <a:lnTo>
                    <a:pt x="144" y="524"/>
                  </a:lnTo>
                  <a:lnTo>
                    <a:pt x="186" y="434"/>
                  </a:lnTo>
                  <a:lnTo>
                    <a:pt x="234" y="347"/>
                  </a:lnTo>
                  <a:lnTo>
                    <a:pt x="287" y="261"/>
                  </a:lnTo>
                  <a:lnTo>
                    <a:pt x="345" y="180"/>
                  </a:lnTo>
                  <a:lnTo>
                    <a:pt x="408" y="101"/>
                  </a:lnTo>
                  <a:lnTo>
                    <a:pt x="476" y="25"/>
                  </a:lnTo>
                  <a:lnTo>
                    <a:pt x="487" y="14"/>
                  </a:lnTo>
                  <a:lnTo>
                    <a:pt x="499" y="6"/>
                  </a:lnTo>
                  <a:lnTo>
                    <a:pt x="512" y="1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7" name="Freeform 326"/>
            <p:cNvSpPr>
              <a:spLocks noEditPoints="1"/>
            </p:cNvSpPr>
            <p:nvPr/>
          </p:nvSpPr>
          <p:spPr bwMode="auto">
            <a:xfrm>
              <a:off x="9055100" y="2963863"/>
              <a:ext cx="260350" cy="201612"/>
            </a:xfrm>
            <a:custGeom>
              <a:avLst/>
              <a:gdLst>
                <a:gd name="T0" fmla="*/ 139 w 1637"/>
                <a:gd name="T1" fmla="*/ 275 h 1275"/>
                <a:gd name="T2" fmla="*/ 178 w 1637"/>
                <a:gd name="T3" fmla="*/ 455 h 1275"/>
                <a:gd name="T4" fmla="*/ 238 w 1637"/>
                <a:gd name="T5" fmla="*/ 627 h 1275"/>
                <a:gd name="T6" fmla="*/ 317 w 1637"/>
                <a:gd name="T7" fmla="*/ 791 h 1275"/>
                <a:gd name="T8" fmla="*/ 415 w 1637"/>
                <a:gd name="T9" fmla="*/ 946 h 1275"/>
                <a:gd name="T10" fmla="*/ 532 w 1637"/>
                <a:gd name="T11" fmla="*/ 1092 h 1275"/>
                <a:gd name="T12" fmla="*/ 678 w 1637"/>
                <a:gd name="T13" fmla="*/ 1152 h 1275"/>
                <a:gd name="T14" fmla="*/ 836 w 1637"/>
                <a:gd name="T15" fmla="*/ 1118 h 1275"/>
                <a:gd name="T16" fmla="*/ 988 w 1637"/>
                <a:gd name="T17" fmla="*/ 1062 h 1275"/>
                <a:gd name="T18" fmla="*/ 1129 w 1637"/>
                <a:gd name="T19" fmla="*/ 986 h 1275"/>
                <a:gd name="T20" fmla="*/ 1259 w 1637"/>
                <a:gd name="T21" fmla="*/ 891 h 1275"/>
                <a:gd name="T22" fmla="*/ 1375 w 1637"/>
                <a:gd name="T23" fmla="*/ 779 h 1275"/>
                <a:gd name="T24" fmla="*/ 1474 w 1637"/>
                <a:gd name="T25" fmla="*/ 652 h 1275"/>
                <a:gd name="T26" fmla="*/ 1418 w 1637"/>
                <a:gd name="T27" fmla="*/ 650 h 1275"/>
                <a:gd name="T28" fmla="*/ 1392 w 1637"/>
                <a:gd name="T29" fmla="*/ 634 h 1275"/>
                <a:gd name="T30" fmla="*/ 1233 w 1637"/>
                <a:gd name="T31" fmla="*/ 378 h 1275"/>
                <a:gd name="T32" fmla="*/ 1068 w 1637"/>
                <a:gd name="T33" fmla="*/ 413 h 1275"/>
                <a:gd name="T34" fmla="*/ 903 w 1637"/>
                <a:gd name="T35" fmla="*/ 427 h 1275"/>
                <a:gd name="T36" fmla="*/ 738 w 1637"/>
                <a:gd name="T37" fmla="*/ 418 h 1275"/>
                <a:gd name="T38" fmla="*/ 574 w 1637"/>
                <a:gd name="T39" fmla="*/ 389 h 1275"/>
                <a:gd name="T40" fmla="*/ 417 w 1637"/>
                <a:gd name="T41" fmla="*/ 340 h 1275"/>
                <a:gd name="T42" fmla="*/ 267 w 1637"/>
                <a:gd name="T43" fmla="*/ 272 h 1275"/>
                <a:gd name="T44" fmla="*/ 126 w 1637"/>
                <a:gd name="T45" fmla="*/ 183 h 1275"/>
                <a:gd name="T46" fmla="*/ 68 w 1637"/>
                <a:gd name="T47" fmla="*/ 0 h 1275"/>
                <a:gd name="T48" fmla="*/ 98 w 1637"/>
                <a:gd name="T49" fmla="*/ 17 h 1275"/>
                <a:gd name="T50" fmla="*/ 219 w 1637"/>
                <a:gd name="T51" fmla="*/ 113 h 1275"/>
                <a:gd name="T52" fmla="*/ 351 w 1637"/>
                <a:gd name="T53" fmla="*/ 191 h 1275"/>
                <a:gd name="T54" fmla="*/ 492 w 1637"/>
                <a:gd name="T55" fmla="*/ 251 h 1275"/>
                <a:gd name="T56" fmla="*/ 639 w 1637"/>
                <a:gd name="T57" fmla="*/ 290 h 1275"/>
                <a:gd name="T58" fmla="*/ 789 w 1637"/>
                <a:gd name="T59" fmla="*/ 311 h 1275"/>
                <a:gd name="T60" fmla="*/ 941 w 1637"/>
                <a:gd name="T61" fmla="*/ 312 h 1275"/>
                <a:gd name="T62" fmla="*/ 1094 w 1637"/>
                <a:gd name="T63" fmla="*/ 292 h 1275"/>
                <a:gd name="T64" fmla="*/ 1244 w 1637"/>
                <a:gd name="T65" fmla="*/ 252 h 1275"/>
                <a:gd name="T66" fmla="*/ 1273 w 1637"/>
                <a:gd name="T67" fmla="*/ 248 h 1275"/>
                <a:gd name="T68" fmla="*/ 1301 w 1637"/>
                <a:gd name="T69" fmla="*/ 262 h 1275"/>
                <a:gd name="T70" fmla="*/ 1468 w 1637"/>
                <a:gd name="T71" fmla="*/ 532 h 1275"/>
                <a:gd name="T72" fmla="*/ 1593 w 1637"/>
                <a:gd name="T73" fmla="*/ 534 h 1275"/>
                <a:gd name="T74" fmla="*/ 1619 w 1637"/>
                <a:gd name="T75" fmla="*/ 548 h 1275"/>
                <a:gd name="T76" fmla="*/ 1635 w 1637"/>
                <a:gd name="T77" fmla="*/ 574 h 1275"/>
                <a:gd name="T78" fmla="*/ 1635 w 1637"/>
                <a:gd name="T79" fmla="*/ 603 h 1275"/>
                <a:gd name="T80" fmla="*/ 1587 w 1637"/>
                <a:gd name="T81" fmla="*/ 687 h 1275"/>
                <a:gd name="T82" fmla="*/ 1490 w 1637"/>
                <a:gd name="T83" fmla="*/ 818 h 1275"/>
                <a:gd name="T84" fmla="*/ 1378 w 1637"/>
                <a:gd name="T85" fmla="*/ 935 h 1275"/>
                <a:gd name="T86" fmla="*/ 1254 w 1637"/>
                <a:gd name="T87" fmla="*/ 1037 h 1275"/>
                <a:gd name="T88" fmla="*/ 1117 w 1637"/>
                <a:gd name="T89" fmla="*/ 1122 h 1275"/>
                <a:gd name="T90" fmla="*/ 970 w 1637"/>
                <a:gd name="T91" fmla="*/ 1189 h 1275"/>
                <a:gd name="T92" fmla="*/ 816 w 1637"/>
                <a:gd name="T93" fmla="*/ 1238 h 1275"/>
                <a:gd name="T94" fmla="*/ 656 w 1637"/>
                <a:gd name="T95" fmla="*/ 1267 h 1275"/>
                <a:gd name="T96" fmla="*/ 558 w 1637"/>
                <a:gd name="T97" fmla="*/ 1273 h 1275"/>
                <a:gd name="T98" fmla="*/ 533 w 1637"/>
                <a:gd name="T99" fmla="*/ 1257 h 1275"/>
                <a:gd name="T100" fmla="*/ 399 w 1637"/>
                <a:gd name="T101" fmla="*/ 1116 h 1275"/>
                <a:gd name="T102" fmla="*/ 285 w 1637"/>
                <a:gd name="T103" fmla="*/ 962 h 1275"/>
                <a:gd name="T104" fmla="*/ 188 w 1637"/>
                <a:gd name="T105" fmla="*/ 797 h 1275"/>
                <a:gd name="T106" fmla="*/ 109 w 1637"/>
                <a:gd name="T107" fmla="*/ 623 h 1275"/>
                <a:gd name="T108" fmla="*/ 52 w 1637"/>
                <a:gd name="T109" fmla="*/ 440 h 1275"/>
                <a:gd name="T110" fmla="*/ 16 w 1637"/>
                <a:gd name="T111" fmla="*/ 251 h 1275"/>
                <a:gd name="T112" fmla="*/ 0 w 1637"/>
                <a:gd name="T113" fmla="*/ 56 h 1275"/>
                <a:gd name="T114" fmla="*/ 5 w 1637"/>
                <a:gd name="T115" fmla="*/ 31 h 1275"/>
                <a:gd name="T116" fmla="*/ 22 w 1637"/>
                <a:gd name="T117" fmla="*/ 11 h 1275"/>
                <a:gd name="T118" fmla="*/ 51 w 1637"/>
                <a:gd name="T119" fmla="*/ 0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37" h="1275">
                  <a:moveTo>
                    <a:pt x="126" y="183"/>
                  </a:moveTo>
                  <a:lnTo>
                    <a:pt x="139" y="275"/>
                  </a:lnTo>
                  <a:lnTo>
                    <a:pt x="156" y="365"/>
                  </a:lnTo>
                  <a:lnTo>
                    <a:pt x="178" y="455"/>
                  </a:lnTo>
                  <a:lnTo>
                    <a:pt x="206" y="542"/>
                  </a:lnTo>
                  <a:lnTo>
                    <a:pt x="238" y="627"/>
                  </a:lnTo>
                  <a:lnTo>
                    <a:pt x="275" y="710"/>
                  </a:lnTo>
                  <a:lnTo>
                    <a:pt x="317" y="791"/>
                  </a:lnTo>
                  <a:lnTo>
                    <a:pt x="364" y="870"/>
                  </a:lnTo>
                  <a:lnTo>
                    <a:pt x="415" y="946"/>
                  </a:lnTo>
                  <a:lnTo>
                    <a:pt x="471" y="1020"/>
                  </a:lnTo>
                  <a:lnTo>
                    <a:pt x="532" y="1092"/>
                  </a:lnTo>
                  <a:lnTo>
                    <a:pt x="596" y="1160"/>
                  </a:lnTo>
                  <a:lnTo>
                    <a:pt x="678" y="1152"/>
                  </a:lnTo>
                  <a:lnTo>
                    <a:pt x="758" y="1137"/>
                  </a:lnTo>
                  <a:lnTo>
                    <a:pt x="836" y="1118"/>
                  </a:lnTo>
                  <a:lnTo>
                    <a:pt x="913" y="1093"/>
                  </a:lnTo>
                  <a:lnTo>
                    <a:pt x="988" y="1062"/>
                  </a:lnTo>
                  <a:lnTo>
                    <a:pt x="1060" y="1026"/>
                  </a:lnTo>
                  <a:lnTo>
                    <a:pt x="1129" y="986"/>
                  </a:lnTo>
                  <a:lnTo>
                    <a:pt x="1196" y="941"/>
                  </a:lnTo>
                  <a:lnTo>
                    <a:pt x="1259" y="891"/>
                  </a:lnTo>
                  <a:lnTo>
                    <a:pt x="1319" y="837"/>
                  </a:lnTo>
                  <a:lnTo>
                    <a:pt x="1375" y="779"/>
                  </a:lnTo>
                  <a:lnTo>
                    <a:pt x="1426" y="718"/>
                  </a:lnTo>
                  <a:lnTo>
                    <a:pt x="1474" y="652"/>
                  </a:lnTo>
                  <a:lnTo>
                    <a:pt x="1433" y="652"/>
                  </a:lnTo>
                  <a:lnTo>
                    <a:pt x="1418" y="650"/>
                  </a:lnTo>
                  <a:lnTo>
                    <a:pt x="1403" y="644"/>
                  </a:lnTo>
                  <a:lnTo>
                    <a:pt x="1392" y="634"/>
                  </a:lnTo>
                  <a:lnTo>
                    <a:pt x="1381" y="623"/>
                  </a:lnTo>
                  <a:lnTo>
                    <a:pt x="1233" y="378"/>
                  </a:lnTo>
                  <a:lnTo>
                    <a:pt x="1151" y="397"/>
                  </a:lnTo>
                  <a:lnTo>
                    <a:pt x="1068" y="413"/>
                  </a:lnTo>
                  <a:lnTo>
                    <a:pt x="986" y="422"/>
                  </a:lnTo>
                  <a:lnTo>
                    <a:pt x="903" y="427"/>
                  </a:lnTo>
                  <a:lnTo>
                    <a:pt x="820" y="424"/>
                  </a:lnTo>
                  <a:lnTo>
                    <a:pt x="738" y="418"/>
                  </a:lnTo>
                  <a:lnTo>
                    <a:pt x="656" y="407"/>
                  </a:lnTo>
                  <a:lnTo>
                    <a:pt x="574" y="389"/>
                  </a:lnTo>
                  <a:lnTo>
                    <a:pt x="495" y="367"/>
                  </a:lnTo>
                  <a:lnTo>
                    <a:pt x="417" y="340"/>
                  </a:lnTo>
                  <a:lnTo>
                    <a:pt x="341" y="308"/>
                  </a:lnTo>
                  <a:lnTo>
                    <a:pt x="267" y="272"/>
                  </a:lnTo>
                  <a:lnTo>
                    <a:pt x="195" y="229"/>
                  </a:lnTo>
                  <a:lnTo>
                    <a:pt x="126" y="183"/>
                  </a:lnTo>
                  <a:close/>
                  <a:moveTo>
                    <a:pt x="51" y="0"/>
                  </a:moveTo>
                  <a:lnTo>
                    <a:pt x="68" y="0"/>
                  </a:lnTo>
                  <a:lnTo>
                    <a:pt x="83" y="7"/>
                  </a:lnTo>
                  <a:lnTo>
                    <a:pt x="98" y="17"/>
                  </a:lnTo>
                  <a:lnTo>
                    <a:pt x="157" y="67"/>
                  </a:lnTo>
                  <a:lnTo>
                    <a:pt x="219" y="113"/>
                  </a:lnTo>
                  <a:lnTo>
                    <a:pt x="285" y="154"/>
                  </a:lnTo>
                  <a:lnTo>
                    <a:pt x="351" y="191"/>
                  </a:lnTo>
                  <a:lnTo>
                    <a:pt x="421" y="223"/>
                  </a:lnTo>
                  <a:lnTo>
                    <a:pt x="492" y="251"/>
                  </a:lnTo>
                  <a:lnTo>
                    <a:pt x="565" y="273"/>
                  </a:lnTo>
                  <a:lnTo>
                    <a:pt x="639" y="290"/>
                  </a:lnTo>
                  <a:lnTo>
                    <a:pt x="713" y="304"/>
                  </a:lnTo>
                  <a:lnTo>
                    <a:pt x="789" y="311"/>
                  </a:lnTo>
                  <a:lnTo>
                    <a:pt x="865" y="314"/>
                  </a:lnTo>
                  <a:lnTo>
                    <a:pt x="941" y="312"/>
                  </a:lnTo>
                  <a:lnTo>
                    <a:pt x="1018" y="305"/>
                  </a:lnTo>
                  <a:lnTo>
                    <a:pt x="1094" y="292"/>
                  </a:lnTo>
                  <a:lnTo>
                    <a:pt x="1170" y="275"/>
                  </a:lnTo>
                  <a:lnTo>
                    <a:pt x="1244" y="252"/>
                  </a:lnTo>
                  <a:lnTo>
                    <a:pt x="1258" y="247"/>
                  </a:lnTo>
                  <a:lnTo>
                    <a:pt x="1273" y="248"/>
                  </a:lnTo>
                  <a:lnTo>
                    <a:pt x="1287" y="253"/>
                  </a:lnTo>
                  <a:lnTo>
                    <a:pt x="1301" y="262"/>
                  </a:lnTo>
                  <a:lnTo>
                    <a:pt x="1312" y="275"/>
                  </a:lnTo>
                  <a:lnTo>
                    <a:pt x="1468" y="532"/>
                  </a:lnTo>
                  <a:lnTo>
                    <a:pt x="1577" y="532"/>
                  </a:lnTo>
                  <a:lnTo>
                    <a:pt x="1593" y="534"/>
                  </a:lnTo>
                  <a:lnTo>
                    <a:pt x="1606" y="540"/>
                  </a:lnTo>
                  <a:lnTo>
                    <a:pt x="1619" y="548"/>
                  </a:lnTo>
                  <a:lnTo>
                    <a:pt x="1628" y="561"/>
                  </a:lnTo>
                  <a:lnTo>
                    <a:pt x="1635" y="574"/>
                  </a:lnTo>
                  <a:lnTo>
                    <a:pt x="1637" y="589"/>
                  </a:lnTo>
                  <a:lnTo>
                    <a:pt x="1635" y="603"/>
                  </a:lnTo>
                  <a:lnTo>
                    <a:pt x="1628" y="618"/>
                  </a:lnTo>
                  <a:lnTo>
                    <a:pt x="1587" y="687"/>
                  </a:lnTo>
                  <a:lnTo>
                    <a:pt x="1540" y="755"/>
                  </a:lnTo>
                  <a:lnTo>
                    <a:pt x="1490" y="818"/>
                  </a:lnTo>
                  <a:lnTo>
                    <a:pt x="1436" y="879"/>
                  </a:lnTo>
                  <a:lnTo>
                    <a:pt x="1378" y="935"/>
                  </a:lnTo>
                  <a:lnTo>
                    <a:pt x="1318" y="988"/>
                  </a:lnTo>
                  <a:lnTo>
                    <a:pt x="1254" y="1037"/>
                  </a:lnTo>
                  <a:lnTo>
                    <a:pt x="1186" y="1081"/>
                  </a:lnTo>
                  <a:lnTo>
                    <a:pt x="1117" y="1122"/>
                  </a:lnTo>
                  <a:lnTo>
                    <a:pt x="1046" y="1157"/>
                  </a:lnTo>
                  <a:lnTo>
                    <a:pt x="970" y="1189"/>
                  </a:lnTo>
                  <a:lnTo>
                    <a:pt x="894" y="1216"/>
                  </a:lnTo>
                  <a:lnTo>
                    <a:pt x="816" y="1238"/>
                  </a:lnTo>
                  <a:lnTo>
                    <a:pt x="737" y="1256"/>
                  </a:lnTo>
                  <a:lnTo>
                    <a:pt x="656" y="1267"/>
                  </a:lnTo>
                  <a:lnTo>
                    <a:pt x="573" y="1275"/>
                  </a:lnTo>
                  <a:lnTo>
                    <a:pt x="558" y="1273"/>
                  </a:lnTo>
                  <a:lnTo>
                    <a:pt x="545" y="1267"/>
                  </a:lnTo>
                  <a:lnTo>
                    <a:pt x="533" y="1257"/>
                  </a:lnTo>
                  <a:lnTo>
                    <a:pt x="464" y="1188"/>
                  </a:lnTo>
                  <a:lnTo>
                    <a:pt x="399" y="1116"/>
                  </a:lnTo>
                  <a:lnTo>
                    <a:pt x="340" y="1041"/>
                  </a:lnTo>
                  <a:lnTo>
                    <a:pt x="285" y="962"/>
                  </a:lnTo>
                  <a:lnTo>
                    <a:pt x="234" y="881"/>
                  </a:lnTo>
                  <a:lnTo>
                    <a:pt x="188" y="797"/>
                  </a:lnTo>
                  <a:lnTo>
                    <a:pt x="146" y="711"/>
                  </a:lnTo>
                  <a:lnTo>
                    <a:pt x="109" y="623"/>
                  </a:lnTo>
                  <a:lnTo>
                    <a:pt x="79" y="533"/>
                  </a:lnTo>
                  <a:lnTo>
                    <a:pt x="52" y="440"/>
                  </a:lnTo>
                  <a:lnTo>
                    <a:pt x="31" y="346"/>
                  </a:lnTo>
                  <a:lnTo>
                    <a:pt x="16" y="251"/>
                  </a:lnTo>
                  <a:lnTo>
                    <a:pt x="5" y="154"/>
                  </a:lnTo>
                  <a:lnTo>
                    <a:pt x="0" y="56"/>
                  </a:lnTo>
                  <a:lnTo>
                    <a:pt x="1" y="43"/>
                  </a:lnTo>
                  <a:lnTo>
                    <a:pt x="5" y="31"/>
                  </a:lnTo>
                  <a:lnTo>
                    <a:pt x="13" y="19"/>
                  </a:lnTo>
                  <a:lnTo>
                    <a:pt x="22" y="11"/>
                  </a:lnTo>
                  <a:lnTo>
                    <a:pt x="34" y="6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8" name="Freeform 327"/>
            <p:cNvSpPr>
              <a:spLocks noEditPoints="1"/>
            </p:cNvSpPr>
            <p:nvPr/>
          </p:nvSpPr>
          <p:spPr bwMode="auto">
            <a:xfrm>
              <a:off x="9136063" y="3043238"/>
              <a:ext cx="257175" cy="195262"/>
            </a:xfrm>
            <a:custGeom>
              <a:avLst/>
              <a:gdLst>
                <a:gd name="T0" fmla="*/ 1049 w 1618"/>
                <a:gd name="T1" fmla="*/ 218 h 1235"/>
                <a:gd name="T2" fmla="*/ 951 w 1618"/>
                <a:gd name="T3" fmla="*/ 346 h 1235"/>
                <a:gd name="T4" fmla="*/ 838 w 1618"/>
                <a:gd name="T5" fmla="*/ 460 h 1235"/>
                <a:gd name="T6" fmla="*/ 712 w 1618"/>
                <a:gd name="T7" fmla="*/ 557 h 1235"/>
                <a:gd name="T8" fmla="*/ 574 w 1618"/>
                <a:gd name="T9" fmla="*/ 638 h 1235"/>
                <a:gd name="T10" fmla="*/ 427 w 1618"/>
                <a:gd name="T11" fmla="*/ 702 h 1235"/>
                <a:gd name="T12" fmla="*/ 272 w 1618"/>
                <a:gd name="T13" fmla="*/ 745 h 1235"/>
                <a:gd name="T14" fmla="*/ 265 w 1618"/>
                <a:gd name="T15" fmla="*/ 817 h 1235"/>
                <a:gd name="T16" fmla="*/ 418 w 1618"/>
                <a:gd name="T17" fmla="*/ 916 h 1235"/>
                <a:gd name="T18" fmla="*/ 582 w 1618"/>
                <a:gd name="T19" fmla="*/ 996 h 1235"/>
                <a:gd name="T20" fmla="*/ 753 w 1618"/>
                <a:gd name="T21" fmla="*/ 1056 h 1235"/>
                <a:gd name="T22" fmla="*/ 931 w 1618"/>
                <a:gd name="T23" fmla="*/ 1098 h 1235"/>
                <a:gd name="T24" fmla="*/ 1113 w 1618"/>
                <a:gd name="T25" fmla="*/ 1118 h 1235"/>
                <a:gd name="T26" fmla="*/ 1209 w 1618"/>
                <a:gd name="T27" fmla="*/ 1121 h 1235"/>
                <a:gd name="T28" fmla="*/ 1212 w 1618"/>
                <a:gd name="T29" fmla="*/ 1121 h 1235"/>
                <a:gd name="T30" fmla="*/ 1217 w 1618"/>
                <a:gd name="T31" fmla="*/ 1121 h 1235"/>
                <a:gd name="T32" fmla="*/ 1316 w 1618"/>
                <a:gd name="T33" fmla="*/ 991 h 1235"/>
                <a:gd name="T34" fmla="*/ 1395 w 1618"/>
                <a:gd name="T35" fmla="*/ 851 h 1235"/>
                <a:gd name="T36" fmla="*/ 1452 w 1618"/>
                <a:gd name="T37" fmla="*/ 703 h 1235"/>
                <a:gd name="T38" fmla="*/ 1488 w 1618"/>
                <a:gd name="T39" fmla="*/ 549 h 1235"/>
                <a:gd name="T40" fmla="*/ 1503 w 1618"/>
                <a:gd name="T41" fmla="*/ 390 h 1235"/>
                <a:gd name="T42" fmla="*/ 1494 w 1618"/>
                <a:gd name="T43" fmla="*/ 229 h 1235"/>
                <a:gd name="T44" fmla="*/ 1091 w 1618"/>
                <a:gd name="T45" fmla="*/ 149 h 1235"/>
                <a:gd name="T46" fmla="*/ 1540 w 1618"/>
                <a:gd name="T47" fmla="*/ 4 h 1235"/>
                <a:gd name="T48" fmla="*/ 1560 w 1618"/>
                <a:gd name="T49" fmla="*/ 18 h 1235"/>
                <a:gd name="T50" fmla="*/ 1573 w 1618"/>
                <a:gd name="T51" fmla="*/ 40 h 1235"/>
                <a:gd name="T52" fmla="*/ 1607 w 1618"/>
                <a:gd name="T53" fmla="*/ 208 h 1235"/>
                <a:gd name="T54" fmla="*/ 1618 w 1618"/>
                <a:gd name="T55" fmla="*/ 376 h 1235"/>
                <a:gd name="T56" fmla="*/ 1606 w 1618"/>
                <a:gd name="T57" fmla="*/ 543 h 1235"/>
                <a:gd name="T58" fmla="*/ 1572 w 1618"/>
                <a:gd name="T59" fmla="*/ 706 h 1235"/>
                <a:gd name="T60" fmla="*/ 1516 w 1618"/>
                <a:gd name="T61" fmla="*/ 863 h 1235"/>
                <a:gd name="T62" fmla="*/ 1440 w 1618"/>
                <a:gd name="T63" fmla="*/ 1013 h 1235"/>
                <a:gd name="T64" fmla="*/ 1343 w 1618"/>
                <a:gd name="T65" fmla="*/ 1152 h 1235"/>
                <a:gd name="T66" fmla="*/ 1275 w 1618"/>
                <a:gd name="T67" fmla="*/ 1228 h 1235"/>
                <a:gd name="T68" fmla="*/ 1246 w 1618"/>
                <a:gd name="T69" fmla="*/ 1235 h 1235"/>
                <a:gd name="T70" fmla="*/ 1224 w 1618"/>
                <a:gd name="T71" fmla="*/ 1235 h 1235"/>
                <a:gd name="T72" fmla="*/ 1206 w 1618"/>
                <a:gd name="T73" fmla="*/ 1235 h 1235"/>
                <a:gd name="T74" fmla="*/ 1002 w 1618"/>
                <a:gd name="T75" fmla="*/ 1223 h 1235"/>
                <a:gd name="T76" fmla="*/ 804 w 1618"/>
                <a:gd name="T77" fmla="*/ 1187 h 1235"/>
                <a:gd name="T78" fmla="*/ 612 w 1618"/>
                <a:gd name="T79" fmla="*/ 1129 h 1235"/>
                <a:gd name="T80" fmla="*/ 429 w 1618"/>
                <a:gd name="T81" fmla="*/ 1050 h 1235"/>
                <a:gd name="T82" fmla="*/ 256 w 1618"/>
                <a:gd name="T83" fmla="*/ 949 h 1235"/>
                <a:gd name="T84" fmla="*/ 95 w 1618"/>
                <a:gd name="T85" fmla="*/ 829 h 1235"/>
                <a:gd name="T86" fmla="*/ 8 w 1618"/>
                <a:gd name="T87" fmla="*/ 746 h 1235"/>
                <a:gd name="T88" fmla="*/ 0 w 1618"/>
                <a:gd name="T89" fmla="*/ 714 h 1235"/>
                <a:gd name="T90" fmla="*/ 11 w 1618"/>
                <a:gd name="T91" fmla="*/ 683 h 1235"/>
                <a:gd name="T92" fmla="*/ 37 w 1618"/>
                <a:gd name="T93" fmla="*/ 665 h 1235"/>
                <a:gd name="T94" fmla="*/ 132 w 1618"/>
                <a:gd name="T95" fmla="*/ 657 h 1235"/>
                <a:gd name="T96" fmla="*/ 287 w 1618"/>
                <a:gd name="T97" fmla="*/ 628 h 1235"/>
                <a:gd name="T98" fmla="*/ 435 w 1618"/>
                <a:gd name="T99" fmla="*/ 579 h 1235"/>
                <a:gd name="T100" fmla="*/ 574 w 1618"/>
                <a:gd name="T101" fmla="*/ 511 h 1235"/>
                <a:gd name="T102" fmla="*/ 704 w 1618"/>
                <a:gd name="T103" fmla="*/ 424 h 1235"/>
                <a:gd name="T104" fmla="*/ 821 w 1618"/>
                <a:gd name="T105" fmla="*/ 320 h 1235"/>
                <a:gd name="T106" fmla="*/ 925 w 1618"/>
                <a:gd name="T107" fmla="*/ 202 h 1235"/>
                <a:gd name="T108" fmla="*/ 1011 w 1618"/>
                <a:gd name="T109" fmla="*/ 69 h 1235"/>
                <a:gd name="T110" fmla="*/ 1033 w 1618"/>
                <a:gd name="T111" fmla="*/ 48 h 1235"/>
                <a:gd name="T112" fmla="*/ 1063 w 1618"/>
                <a:gd name="T113" fmla="*/ 40 h 1235"/>
                <a:gd name="T114" fmla="*/ 1470 w 1618"/>
                <a:gd name="T115" fmla="*/ 29 h 1235"/>
                <a:gd name="T116" fmla="*/ 1494 w 1618"/>
                <a:gd name="T117" fmla="*/ 9 h 1235"/>
                <a:gd name="T118" fmla="*/ 1527 w 1618"/>
                <a:gd name="T119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8" h="1235">
                  <a:moveTo>
                    <a:pt x="1091" y="149"/>
                  </a:moveTo>
                  <a:lnTo>
                    <a:pt x="1049" y="218"/>
                  </a:lnTo>
                  <a:lnTo>
                    <a:pt x="1002" y="284"/>
                  </a:lnTo>
                  <a:lnTo>
                    <a:pt x="951" y="346"/>
                  </a:lnTo>
                  <a:lnTo>
                    <a:pt x="896" y="406"/>
                  </a:lnTo>
                  <a:lnTo>
                    <a:pt x="838" y="460"/>
                  </a:lnTo>
                  <a:lnTo>
                    <a:pt x="777" y="511"/>
                  </a:lnTo>
                  <a:lnTo>
                    <a:pt x="712" y="557"/>
                  </a:lnTo>
                  <a:lnTo>
                    <a:pt x="645" y="600"/>
                  </a:lnTo>
                  <a:lnTo>
                    <a:pt x="574" y="638"/>
                  </a:lnTo>
                  <a:lnTo>
                    <a:pt x="502" y="673"/>
                  </a:lnTo>
                  <a:lnTo>
                    <a:pt x="427" y="702"/>
                  </a:lnTo>
                  <a:lnTo>
                    <a:pt x="350" y="726"/>
                  </a:lnTo>
                  <a:lnTo>
                    <a:pt x="272" y="745"/>
                  </a:lnTo>
                  <a:lnTo>
                    <a:pt x="192" y="760"/>
                  </a:lnTo>
                  <a:lnTo>
                    <a:pt x="265" y="817"/>
                  </a:lnTo>
                  <a:lnTo>
                    <a:pt x="340" y="868"/>
                  </a:lnTo>
                  <a:lnTo>
                    <a:pt x="418" y="916"/>
                  </a:lnTo>
                  <a:lnTo>
                    <a:pt x="499" y="959"/>
                  </a:lnTo>
                  <a:lnTo>
                    <a:pt x="582" y="996"/>
                  </a:lnTo>
                  <a:lnTo>
                    <a:pt x="666" y="1028"/>
                  </a:lnTo>
                  <a:lnTo>
                    <a:pt x="753" y="1056"/>
                  </a:lnTo>
                  <a:lnTo>
                    <a:pt x="841" y="1079"/>
                  </a:lnTo>
                  <a:lnTo>
                    <a:pt x="931" y="1098"/>
                  </a:lnTo>
                  <a:lnTo>
                    <a:pt x="1021" y="1110"/>
                  </a:lnTo>
                  <a:lnTo>
                    <a:pt x="1113" y="1118"/>
                  </a:lnTo>
                  <a:lnTo>
                    <a:pt x="1206" y="1121"/>
                  </a:lnTo>
                  <a:lnTo>
                    <a:pt x="1209" y="1121"/>
                  </a:lnTo>
                  <a:lnTo>
                    <a:pt x="1211" y="1121"/>
                  </a:lnTo>
                  <a:lnTo>
                    <a:pt x="1212" y="1121"/>
                  </a:lnTo>
                  <a:lnTo>
                    <a:pt x="1214" y="1121"/>
                  </a:lnTo>
                  <a:lnTo>
                    <a:pt x="1217" y="1121"/>
                  </a:lnTo>
                  <a:lnTo>
                    <a:pt x="1270" y="1057"/>
                  </a:lnTo>
                  <a:lnTo>
                    <a:pt x="1316" y="991"/>
                  </a:lnTo>
                  <a:lnTo>
                    <a:pt x="1358" y="922"/>
                  </a:lnTo>
                  <a:lnTo>
                    <a:pt x="1395" y="851"/>
                  </a:lnTo>
                  <a:lnTo>
                    <a:pt x="1426" y="778"/>
                  </a:lnTo>
                  <a:lnTo>
                    <a:pt x="1452" y="703"/>
                  </a:lnTo>
                  <a:lnTo>
                    <a:pt x="1473" y="626"/>
                  </a:lnTo>
                  <a:lnTo>
                    <a:pt x="1488" y="549"/>
                  </a:lnTo>
                  <a:lnTo>
                    <a:pt x="1498" y="470"/>
                  </a:lnTo>
                  <a:lnTo>
                    <a:pt x="1503" y="390"/>
                  </a:lnTo>
                  <a:lnTo>
                    <a:pt x="1501" y="310"/>
                  </a:lnTo>
                  <a:lnTo>
                    <a:pt x="1494" y="229"/>
                  </a:lnTo>
                  <a:lnTo>
                    <a:pt x="1481" y="149"/>
                  </a:lnTo>
                  <a:lnTo>
                    <a:pt x="1091" y="149"/>
                  </a:lnTo>
                  <a:close/>
                  <a:moveTo>
                    <a:pt x="1527" y="0"/>
                  </a:moveTo>
                  <a:lnTo>
                    <a:pt x="1540" y="4"/>
                  </a:lnTo>
                  <a:lnTo>
                    <a:pt x="1551" y="11"/>
                  </a:lnTo>
                  <a:lnTo>
                    <a:pt x="1560" y="18"/>
                  </a:lnTo>
                  <a:lnTo>
                    <a:pt x="1568" y="28"/>
                  </a:lnTo>
                  <a:lnTo>
                    <a:pt x="1573" y="40"/>
                  </a:lnTo>
                  <a:lnTo>
                    <a:pt x="1593" y="124"/>
                  </a:lnTo>
                  <a:lnTo>
                    <a:pt x="1607" y="208"/>
                  </a:lnTo>
                  <a:lnTo>
                    <a:pt x="1616" y="292"/>
                  </a:lnTo>
                  <a:lnTo>
                    <a:pt x="1618" y="376"/>
                  </a:lnTo>
                  <a:lnTo>
                    <a:pt x="1615" y="460"/>
                  </a:lnTo>
                  <a:lnTo>
                    <a:pt x="1606" y="543"/>
                  </a:lnTo>
                  <a:lnTo>
                    <a:pt x="1592" y="625"/>
                  </a:lnTo>
                  <a:lnTo>
                    <a:pt x="1572" y="706"/>
                  </a:lnTo>
                  <a:lnTo>
                    <a:pt x="1547" y="785"/>
                  </a:lnTo>
                  <a:lnTo>
                    <a:pt x="1516" y="863"/>
                  </a:lnTo>
                  <a:lnTo>
                    <a:pt x="1480" y="939"/>
                  </a:lnTo>
                  <a:lnTo>
                    <a:pt x="1440" y="1013"/>
                  </a:lnTo>
                  <a:lnTo>
                    <a:pt x="1394" y="1083"/>
                  </a:lnTo>
                  <a:lnTo>
                    <a:pt x="1343" y="1152"/>
                  </a:lnTo>
                  <a:lnTo>
                    <a:pt x="1286" y="1218"/>
                  </a:lnTo>
                  <a:lnTo>
                    <a:pt x="1275" y="1228"/>
                  </a:lnTo>
                  <a:lnTo>
                    <a:pt x="1261" y="1233"/>
                  </a:lnTo>
                  <a:lnTo>
                    <a:pt x="1246" y="1235"/>
                  </a:lnTo>
                  <a:lnTo>
                    <a:pt x="1235" y="1235"/>
                  </a:lnTo>
                  <a:lnTo>
                    <a:pt x="1224" y="1235"/>
                  </a:lnTo>
                  <a:lnTo>
                    <a:pt x="1213" y="1235"/>
                  </a:lnTo>
                  <a:lnTo>
                    <a:pt x="1206" y="1235"/>
                  </a:lnTo>
                  <a:lnTo>
                    <a:pt x="1104" y="1232"/>
                  </a:lnTo>
                  <a:lnTo>
                    <a:pt x="1002" y="1223"/>
                  </a:lnTo>
                  <a:lnTo>
                    <a:pt x="902" y="1208"/>
                  </a:lnTo>
                  <a:lnTo>
                    <a:pt x="804" y="1187"/>
                  </a:lnTo>
                  <a:lnTo>
                    <a:pt x="707" y="1161"/>
                  </a:lnTo>
                  <a:lnTo>
                    <a:pt x="612" y="1129"/>
                  </a:lnTo>
                  <a:lnTo>
                    <a:pt x="519" y="1092"/>
                  </a:lnTo>
                  <a:lnTo>
                    <a:pt x="429" y="1050"/>
                  </a:lnTo>
                  <a:lnTo>
                    <a:pt x="341" y="1002"/>
                  </a:lnTo>
                  <a:lnTo>
                    <a:pt x="256" y="949"/>
                  </a:lnTo>
                  <a:lnTo>
                    <a:pt x="174" y="891"/>
                  </a:lnTo>
                  <a:lnTo>
                    <a:pt x="95" y="829"/>
                  </a:lnTo>
                  <a:lnTo>
                    <a:pt x="19" y="760"/>
                  </a:lnTo>
                  <a:lnTo>
                    <a:pt x="8" y="746"/>
                  </a:lnTo>
                  <a:lnTo>
                    <a:pt x="2" y="731"/>
                  </a:lnTo>
                  <a:lnTo>
                    <a:pt x="0" y="714"/>
                  </a:lnTo>
                  <a:lnTo>
                    <a:pt x="2" y="698"/>
                  </a:lnTo>
                  <a:lnTo>
                    <a:pt x="11" y="683"/>
                  </a:lnTo>
                  <a:lnTo>
                    <a:pt x="24" y="672"/>
                  </a:lnTo>
                  <a:lnTo>
                    <a:pt x="37" y="665"/>
                  </a:lnTo>
                  <a:lnTo>
                    <a:pt x="54" y="663"/>
                  </a:lnTo>
                  <a:lnTo>
                    <a:pt x="132" y="657"/>
                  </a:lnTo>
                  <a:lnTo>
                    <a:pt x="210" y="646"/>
                  </a:lnTo>
                  <a:lnTo>
                    <a:pt x="287" y="628"/>
                  </a:lnTo>
                  <a:lnTo>
                    <a:pt x="362" y="606"/>
                  </a:lnTo>
                  <a:lnTo>
                    <a:pt x="435" y="579"/>
                  </a:lnTo>
                  <a:lnTo>
                    <a:pt x="505" y="547"/>
                  </a:lnTo>
                  <a:lnTo>
                    <a:pt x="574" y="511"/>
                  </a:lnTo>
                  <a:lnTo>
                    <a:pt x="640" y="469"/>
                  </a:lnTo>
                  <a:lnTo>
                    <a:pt x="704" y="424"/>
                  </a:lnTo>
                  <a:lnTo>
                    <a:pt x="764" y="374"/>
                  </a:lnTo>
                  <a:lnTo>
                    <a:pt x="821" y="320"/>
                  </a:lnTo>
                  <a:lnTo>
                    <a:pt x="875" y="263"/>
                  </a:lnTo>
                  <a:lnTo>
                    <a:pt x="925" y="202"/>
                  </a:lnTo>
                  <a:lnTo>
                    <a:pt x="969" y="137"/>
                  </a:lnTo>
                  <a:lnTo>
                    <a:pt x="1011" y="69"/>
                  </a:lnTo>
                  <a:lnTo>
                    <a:pt x="1020" y="57"/>
                  </a:lnTo>
                  <a:lnTo>
                    <a:pt x="1033" y="48"/>
                  </a:lnTo>
                  <a:lnTo>
                    <a:pt x="1047" y="42"/>
                  </a:lnTo>
                  <a:lnTo>
                    <a:pt x="1063" y="40"/>
                  </a:lnTo>
                  <a:lnTo>
                    <a:pt x="1465" y="40"/>
                  </a:lnTo>
                  <a:lnTo>
                    <a:pt x="1470" y="29"/>
                  </a:lnTo>
                  <a:lnTo>
                    <a:pt x="1480" y="17"/>
                  </a:lnTo>
                  <a:lnTo>
                    <a:pt x="1494" y="9"/>
                  </a:lnTo>
                  <a:lnTo>
                    <a:pt x="1510" y="2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9" name="Freeform 328"/>
            <p:cNvSpPr>
              <a:spLocks noEditPoints="1"/>
            </p:cNvSpPr>
            <p:nvPr/>
          </p:nvSpPr>
          <p:spPr bwMode="auto">
            <a:xfrm>
              <a:off x="9324975" y="2978150"/>
              <a:ext cx="203200" cy="260350"/>
            </a:xfrm>
            <a:custGeom>
              <a:avLst/>
              <a:gdLst>
                <a:gd name="T0" fmla="*/ 396 w 1284"/>
                <a:gd name="T1" fmla="*/ 469 h 1640"/>
                <a:gd name="T2" fmla="*/ 424 w 1284"/>
                <a:gd name="T3" fmla="*/ 626 h 1640"/>
                <a:gd name="T4" fmla="*/ 434 w 1284"/>
                <a:gd name="T5" fmla="*/ 784 h 1640"/>
                <a:gd name="T6" fmla="*/ 423 w 1284"/>
                <a:gd name="T7" fmla="*/ 939 h 1640"/>
                <a:gd name="T8" fmla="*/ 393 w 1284"/>
                <a:gd name="T9" fmla="*/ 1093 h 1640"/>
                <a:gd name="T10" fmla="*/ 344 w 1284"/>
                <a:gd name="T11" fmla="*/ 1241 h 1640"/>
                <a:gd name="T12" fmla="*/ 276 w 1284"/>
                <a:gd name="T13" fmla="*/ 1382 h 1640"/>
                <a:gd name="T14" fmla="*/ 190 w 1284"/>
                <a:gd name="T15" fmla="*/ 1514 h 1640"/>
                <a:gd name="T16" fmla="*/ 372 w 1284"/>
                <a:gd name="T17" fmla="*/ 1484 h 1640"/>
                <a:gd name="T18" fmla="*/ 549 w 1284"/>
                <a:gd name="T19" fmla="*/ 1434 h 1640"/>
                <a:gd name="T20" fmla="*/ 718 w 1284"/>
                <a:gd name="T21" fmla="*/ 1366 h 1640"/>
                <a:gd name="T22" fmla="*/ 879 w 1284"/>
                <a:gd name="T23" fmla="*/ 1277 h 1640"/>
                <a:gd name="T24" fmla="*/ 1029 w 1284"/>
                <a:gd name="T25" fmla="*/ 1170 h 1640"/>
                <a:gd name="T26" fmla="*/ 1170 w 1284"/>
                <a:gd name="T27" fmla="*/ 1045 h 1640"/>
                <a:gd name="T28" fmla="*/ 1150 w 1284"/>
                <a:gd name="T29" fmla="*/ 897 h 1640"/>
                <a:gd name="T30" fmla="*/ 1111 w 1284"/>
                <a:gd name="T31" fmla="*/ 752 h 1640"/>
                <a:gd name="T32" fmla="*/ 1054 w 1284"/>
                <a:gd name="T33" fmla="*/ 615 h 1640"/>
                <a:gd name="T34" fmla="*/ 979 w 1284"/>
                <a:gd name="T35" fmla="*/ 486 h 1640"/>
                <a:gd name="T36" fmla="*/ 887 w 1284"/>
                <a:gd name="T37" fmla="*/ 368 h 1640"/>
                <a:gd name="T38" fmla="*/ 782 w 1284"/>
                <a:gd name="T39" fmla="*/ 262 h 1640"/>
                <a:gd name="T40" fmla="*/ 661 w 1284"/>
                <a:gd name="T41" fmla="*/ 170 h 1640"/>
                <a:gd name="T42" fmla="*/ 563 w 1284"/>
                <a:gd name="T43" fmla="*/ 0 h 1640"/>
                <a:gd name="T44" fmla="*/ 596 w 1284"/>
                <a:gd name="T45" fmla="*/ 5 h 1640"/>
                <a:gd name="T46" fmla="*/ 740 w 1284"/>
                <a:gd name="T47" fmla="*/ 91 h 1640"/>
                <a:gd name="T48" fmla="*/ 869 w 1284"/>
                <a:gd name="T49" fmla="*/ 195 h 1640"/>
                <a:gd name="T50" fmla="*/ 984 w 1284"/>
                <a:gd name="T51" fmla="*/ 315 h 1640"/>
                <a:gd name="T52" fmla="*/ 1082 w 1284"/>
                <a:gd name="T53" fmla="*/ 447 h 1640"/>
                <a:gd name="T54" fmla="*/ 1162 w 1284"/>
                <a:gd name="T55" fmla="*/ 590 h 1640"/>
                <a:gd name="T56" fmla="*/ 1224 w 1284"/>
                <a:gd name="T57" fmla="*/ 743 h 1640"/>
                <a:gd name="T58" fmla="*/ 1265 w 1284"/>
                <a:gd name="T59" fmla="*/ 903 h 1640"/>
                <a:gd name="T60" fmla="*/ 1284 w 1284"/>
                <a:gd name="T61" fmla="*/ 1068 h 1640"/>
                <a:gd name="T62" fmla="*/ 1277 w 1284"/>
                <a:gd name="T63" fmla="*/ 1096 h 1640"/>
                <a:gd name="T64" fmla="*/ 1197 w 1284"/>
                <a:gd name="T65" fmla="*/ 1177 h 1640"/>
                <a:gd name="T66" fmla="*/ 1047 w 1284"/>
                <a:gd name="T67" fmla="*/ 1301 h 1640"/>
                <a:gd name="T68" fmla="*/ 886 w 1284"/>
                <a:gd name="T69" fmla="*/ 1407 h 1640"/>
                <a:gd name="T70" fmla="*/ 716 w 1284"/>
                <a:gd name="T71" fmla="*/ 1494 h 1640"/>
                <a:gd name="T72" fmla="*/ 537 w 1284"/>
                <a:gd name="T73" fmla="*/ 1561 h 1640"/>
                <a:gd name="T74" fmla="*/ 349 w 1284"/>
                <a:gd name="T75" fmla="*/ 1609 h 1640"/>
                <a:gd name="T76" fmla="*/ 156 w 1284"/>
                <a:gd name="T77" fmla="*/ 1635 h 1640"/>
                <a:gd name="T78" fmla="*/ 42 w 1284"/>
                <a:gd name="T79" fmla="*/ 1638 h 1640"/>
                <a:gd name="T80" fmla="*/ 16 w 1284"/>
                <a:gd name="T81" fmla="*/ 1620 h 1640"/>
                <a:gd name="T82" fmla="*/ 0 w 1284"/>
                <a:gd name="T83" fmla="*/ 1589 h 1640"/>
                <a:gd name="T84" fmla="*/ 6 w 1284"/>
                <a:gd name="T85" fmla="*/ 1557 h 1640"/>
                <a:gd name="T86" fmla="*/ 68 w 1284"/>
                <a:gd name="T87" fmla="*/ 1483 h 1640"/>
                <a:gd name="T88" fmla="*/ 155 w 1284"/>
                <a:gd name="T89" fmla="*/ 1356 h 1640"/>
                <a:gd name="T90" fmla="*/ 224 w 1284"/>
                <a:gd name="T91" fmla="*/ 1220 h 1640"/>
                <a:gd name="T92" fmla="*/ 274 w 1284"/>
                <a:gd name="T93" fmla="*/ 1077 h 1640"/>
                <a:gd name="T94" fmla="*/ 305 w 1284"/>
                <a:gd name="T95" fmla="*/ 929 h 1640"/>
                <a:gd name="T96" fmla="*/ 316 w 1284"/>
                <a:gd name="T97" fmla="*/ 778 h 1640"/>
                <a:gd name="T98" fmla="*/ 305 w 1284"/>
                <a:gd name="T99" fmla="*/ 626 h 1640"/>
                <a:gd name="T100" fmla="*/ 275 w 1284"/>
                <a:gd name="T101" fmla="*/ 474 h 1640"/>
                <a:gd name="T102" fmla="*/ 274 w 1284"/>
                <a:gd name="T103" fmla="*/ 451 h 1640"/>
                <a:gd name="T104" fmla="*/ 282 w 1284"/>
                <a:gd name="T105" fmla="*/ 428 h 1640"/>
                <a:gd name="T106" fmla="*/ 534 w 1284"/>
                <a:gd name="T107" fmla="*/ 13 h 1640"/>
                <a:gd name="T108" fmla="*/ 563 w 1284"/>
                <a:gd name="T109" fmla="*/ 0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4" h="1640">
                  <a:moveTo>
                    <a:pt x="596" y="131"/>
                  </a:moveTo>
                  <a:lnTo>
                    <a:pt x="396" y="469"/>
                  </a:lnTo>
                  <a:lnTo>
                    <a:pt x="413" y="547"/>
                  </a:lnTo>
                  <a:lnTo>
                    <a:pt x="424" y="626"/>
                  </a:lnTo>
                  <a:lnTo>
                    <a:pt x="432" y="705"/>
                  </a:lnTo>
                  <a:lnTo>
                    <a:pt x="434" y="784"/>
                  </a:lnTo>
                  <a:lnTo>
                    <a:pt x="432" y="861"/>
                  </a:lnTo>
                  <a:lnTo>
                    <a:pt x="423" y="939"/>
                  </a:lnTo>
                  <a:lnTo>
                    <a:pt x="411" y="1016"/>
                  </a:lnTo>
                  <a:lnTo>
                    <a:pt x="393" y="1093"/>
                  </a:lnTo>
                  <a:lnTo>
                    <a:pt x="371" y="1168"/>
                  </a:lnTo>
                  <a:lnTo>
                    <a:pt x="344" y="1241"/>
                  </a:lnTo>
                  <a:lnTo>
                    <a:pt x="313" y="1313"/>
                  </a:lnTo>
                  <a:lnTo>
                    <a:pt x="276" y="1382"/>
                  </a:lnTo>
                  <a:lnTo>
                    <a:pt x="235" y="1449"/>
                  </a:lnTo>
                  <a:lnTo>
                    <a:pt x="190" y="1514"/>
                  </a:lnTo>
                  <a:lnTo>
                    <a:pt x="282" y="1502"/>
                  </a:lnTo>
                  <a:lnTo>
                    <a:pt x="372" y="1484"/>
                  </a:lnTo>
                  <a:lnTo>
                    <a:pt x="462" y="1462"/>
                  </a:lnTo>
                  <a:lnTo>
                    <a:pt x="549" y="1434"/>
                  </a:lnTo>
                  <a:lnTo>
                    <a:pt x="635" y="1403"/>
                  </a:lnTo>
                  <a:lnTo>
                    <a:pt x="718" y="1366"/>
                  </a:lnTo>
                  <a:lnTo>
                    <a:pt x="800" y="1324"/>
                  </a:lnTo>
                  <a:lnTo>
                    <a:pt x="879" y="1277"/>
                  </a:lnTo>
                  <a:lnTo>
                    <a:pt x="955" y="1226"/>
                  </a:lnTo>
                  <a:lnTo>
                    <a:pt x="1029" y="1170"/>
                  </a:lnTo>
                  <a:lnTo>
                    <a:pt x="1101" y="1110"/>
                  </a:lnTo>
                  <a:lnTo>
                    <a:pt x="1170" y="1045"/>
                  </a:lnTo>
                  <a:lnTo>
                    <a:pt x="1162" y="971"/>
                  </a:lnTo>
                  <a:lnTo>
                    <a:pt x="1150" y="897"/>
                  </a:lnTo>
                  <a:lnTo>
                    <a:pt x="1133" y="824"/>
                  </a:lnTo>
                  <a:lnTo>
                    <a:pt x="1111" y="752"/>
                  </a:lnTo>
                  <a:lnTo>
                    <a:pt x="1085" y="683"/>
                  </a:lnTo>
                  <a:lnTo>
                    <a:pt x="1054" y="615"/>
                  </a:lnTo>
                  <a:lnTo>
                    <a:pt x="1019" y="550"/>
                  </a:lnTo>
                  <a:lnTo>
                    <a:pt x="979" y="486"/>
                  </a:lnTo>
                  <a:lnTo>
                    <a:pt x="935" y="426"/>
                  </a:lnTo>
                  <a:lnTo>
                    <a:pt x="887" y="368"/>
                  </a:lnTo>
                  <a:lnTo>
                    <a:pt x="836" y="314"/>
                  </a:lnTo>
                  <a:lnTo>
                    <a:pt x="782" y="262"/>
                  </a:lnTo>
                  <a:lnTo>
                    <a:pt x="724" y="215"/>
                  </a:lnTo>
                  <a:lnTo>
                    <a:pt x="661" y="170"/>
                  </a:lnTo>
                  <a:lnTo>
                    <a:pt x="596" y="131"/>
                  </a:lnTo>
                  <a:close/>
                  <a:moveTo>
                    <a:pt x="563" y="0"/>
                  </a:moveTo>
                  <a:lnTo>
                    <a:pt x="580" y="0"/>
                  </a:lnTo>
                  <a:lnTo>
                    <a:pt x="596" y="5"/>
                  </a:lnTo>
                  <a:lnTo>
                    <a:pt x="670" y="46"/>
                  </a:lnTo>
                  <a:lnTo>
                    <a:pt x="740" y="91"/>
                  </a:lnTo>
                  <a:lnTo>
                    <a:pt x="807" y="141"/>
                  </a:lnTo>
                  <a:lnTo>
                    <a:pt x="869" y="195"/>
                  </a:lnTo>
                  <a:lnTo>
                    <a:pt x="929" y="253"/>
                  </a:lnTo>
                  <a:lnTo>
                    <a:pt x="984" y="315"/>
                  </a:lnTo>
                  <a:lnTo>
                    <a:pt x="1035" y="379"/>
                  </a:lnTo>
                  <a:lnTo>
                    <a:pt x="1082" y="447"/>
                  </a:lnTo>
                  <a:lnTo>
                    <a:pt x="1125" y="517"/>
                  </a:lnTo>
                  <a:lnTo>
                    <a:pt x="1162" y="590"/>
                  </a:lnTo>
                  <a:lnTo>
                    <a:pt x="1196" y="666"/>
                  </a:lnTo>
                  <a:lnTo>
                    <a:pt x="1224" y="743"/>
                  </a:lnTo>
                  <a:lnTo>
                    <a:pt x="1247" y="822"/>
                  </a:lnTo>
                  <a:lnTo>
                    <a:pt x="1265" y="903"/>
                  </a:lnTo>
                  <a:lnTo>
                    <a:pt x="1277" y="985"/>
                  </a:lnTo>
                  <a:lnTo>
                    <a:pt x="1284" y="1068"/>
                  </a:lnTo>
                  <a:lnTo>
                    <a:pt x="1282" y="1084"/>
                  </a:lnTo>
                  <a:lnTo>
                    <a:pt x="1277" y="1096"/>
                  </a:lnTo>
                  <a:lnTo>
                    <a:pt x="1267" y="1109"/>
                  </a:lnTo>
                  <a:lnTo>
                    <a:pt x="1197" y="1177"/>
                  </a:lnTo>
                  <a:lnTo>
                    <a:pt x="1124" y="1242"/>
                  </a:lnTo>
                  <a:lnTo>
                    <a:pt x="1047" y="1301"/>
                  </a:lnTo>
                  <a:lnTo>
                    <a:pt x="968" y="1356"/>
                  </a:lnTo>
                  <a:lnTo>
                    <a:pt x="886" y="1407"/>
                  </a:lnTo>
                  <a:lnTo>
                    <a:pt x="803" y="1453"/>
                  </a:lnTo>
                  <a:lnTo>
                    <a:pt x="716" y="1494"/>
                  </a:lnTo>
                  <a:lnTo>
                    <a:pt x="628" y="1531"/>
                  </a:lnTo>
                  <a:lnTo>
                    <a:pt x="537" y="1561"/>
                  </a:lnTo>
                  <a:lnTo>
                    <a:pt x="444" y="1588"/>
                  </a:lnTo>
                  <a:lnTo>
                    <a:pt x="349" y="1609"/>
                  </a:lnTo>
                  <a:lnTo>
                    <a:pt x="253" y="1624"/>
                  </a:lnTo>
                  <a:lnTo>
                    <a:pt x="156" y="1635"/>
                  </a:lnTo>
                  <a:lnTo>
                    <a:pt x="57" y="1640"/>
                  </a:lnTo>
                  <a:lnTo>
                    <a:pt x="42" y="1638"/>
                  </a:lnTo>
                  <a:lnTo>
                    <a:pt x="27" y="1632"/>
                  </a:lnTo>
                  <a:lnTo>
                    <a:pt x="16" y="1620"/>
                  </a:lnTo>
                  <a:lnTo>
                    <a:pt x="6" y="1606"/>
                  </a:lnTo>
                  <a:lnTo>
                    <a:pt x="0" y="1589"/>
                  </a:lnTo>
                  <a:lnTo>
                    <a:pt x="1" y="1572"/>
                  </a:lnTo>
                  <a:lnTo>
                    <a:pt x="6" y="1557"/>
                  </a:lnTo>
                  <a:lnTo>
                    <a:pt x="18" y="1542"/>
                  </a:lnTo>
                  <a:lnTo>
                    <a:pt x="68" y="1483"/>
                  </a:lnTo>
                  <a:lnTo>
                    <a:pt x="114" y="1421"/>
                  </a:lnTo>
                  <a:lnTo>
                    <a:pt x="155" y="1356"/>
                  </a:lnTo>
                  <a:lnTo>
                    <a:pt x="192" y="1289"/>
                  </a:lnTo>
                  <a:lnTo>
                    <a:pt x="224" y="1220"/>
                  </a:lnTo>
                  <a:lnTo>
                    <a:pt x="251" y="1149"/>
                  </a:lnTo>
                  <a:lnTo>
                    <a:pt x="274" y="1077"/>
                  </a:lnTo>
                  <a:lnTo>
                    <a:pt x="292" y="1004"/>
                  </a:lnTo>
                  <a:lnTo>
                    <a:pt x="305" y="929"/>
                  </a:lnTo>
                  <a:lnTo>
                    <a:pt x="313" y="854"/>
                  </a:lnTo>
                  <a:lnTo>
                    <a:pt x="316" y="778"/>
                  </a:lnTo>
                  <a:lnTo>
                    <a:pt x="314" y="701"/>
                  </a:lnTo>
                  <a:lnTo>
                    <a:pt x="305" y="626"/>
                  </a:lnTo>
                  <a:lnTo>
                    <a:pt x="293" y="550"/>
                  </a:lnTo>
                  <a:lnTo>
                    <a:pt x="275" y="474"/>
                  </a:lnTo>
                  <a:lnTo>
                    <a:pt x="273" y="461"/>
                  </a:lnTo>
                  <a:lnTo>
                    <a:pt x="274" y="451"/>
                  </a:lnTo>
                  <a:lnTo>
                    <a:pt x="277" y="441"/>
                  </a:lnTo>
                  <a:lnTo>
                    <a:pt x="282" y="428"/>
                  </a:lnTo>
                  <a:lnTo>
                    <a:pt x="522" y="28"/>
                  </a:lnTo>
                  <a:lnTo>
                    <a:pt x="534" y="13"/>
                  </a:lnTo>
                  <a:lnTo>
                    <a:pt x="547" y="4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0" name="Freeform 329"/>
            <p:cNvSpPr>
              <a:spLocks noEditPoints="1"/>
            </p:cNvSpPr>
            <p:nvPr/>
          </p:nvSpPr>
          <p:spPr bwMode="auto">
            <a:xfrm>
              <a:off x="9391650" y="2901950"/>
              <a:ext cx="209550" cy="255587"/>
            </a:xfrm>
            <a:custGeom>
              <a:avLst/>
              <a:gdLst>
                <a:gd name="T0" fmla="*/ 303 w 1317"/>
                <a:gd name="T1" fmla="*/ 121 h 1606"/>
                <a:gd name="T2" fmla="*/ 274 w 1317"/>
                <a:gd name="T3" fmla="*/ 376 h 1606"/>
                <a:gd name="T4" fmla="*/ 280 w 1317"/>
                <a:gd name="T5" fmla="*/ 420 h 1606"/>
                <a:gd name="T6" fmla="*/ 298 w 1317"/>
                <a:gd name="T7" fmla="*/ 562 h 1606"/>
                <a:gd name="T8" fmla="*/ 485 w 1317"/>
                <a:gd name="T9" fmla="*/ 715 h 1606"/>
                <a:gd name="T10" fmla="*/ 637 w 1317"/>
                <a:gd name="T11" fmla="*/ 900 h 1606"/>
                <a:gd name="T12" fmla="*/ 753 w 1317"/>
                <a:gd name="T13" fmla="*/ 1110 h 1606"/>
                <a:gd name="T14" fmla="*/ 826 w 1317"/>
                <a:gd name="T15" fmla="*/ 1337 h 1606"/>
                <a:gd name="T16" fmla="*/ 949 w 1317"/>
                <a:gd name="T17" fmla="*/ 1269 h 1606"/>
                <a:gd name="T18" fmla="*/ 1077 w 1317"/>
                <a:gd name="T19" fmla="*/ 1028 h 1606"/>
                <a:gd name="T20" fmla="*/ 1161 w 1317"/>
                <a:gd name="T21" fmla="*/ 769 h 1606"/>
                <a:gd name="T22" fmla="*/ 1199 w 1317"/>
                <a:gd name="T23" fmla="*/ 498 h 1606"/>
                <a:gd name="T24" fmla="*/ 1202 w 1317"/>
                <a:gd name="T25" fmla="*/ 400 h 1606"/>
                <a:gd name="T26" fmla="*/ 1202 w 1317"/>
                <a:gd name="T27" fmla="*/ 394 h 1606"/>
                <a:gd name="T28" fmla="*/ 1001 w 1317"/>
                <a:gd name="T29" fmla="*/ 254 h 1606"/>
                <a:gd name="T30" fmla="*/ 779 w 1317"/>
                <a:gd name="T31" fmla="*/ 161 h 1606"/>
                <a:gd name="T32" fmla="*/ 544 w 1317"/>
                <a:gd name="T33" fmla="*/ 116 h 1606"/>
                <a:gd name="T34" fmla="*/ 538 w 1317"/>
                <a:gd name="T35" fmla="*/ 3 h 1606"/>
                <a:gd name="T36" fmla="*/ 784 w 1317"/>
                <a:gd name="T37" fmla="*/ 44 h 1606"/>
                <a:gd name="T38" fmla="*/ 1019 w 1317"/>
                <a:gd name="T39" fmla="*/ 134 h 1606"/>
                <a:gd name="T40" fmla="*/ 1234 w 1317"/>
                <a:gd name="T41" fmla="*/ 270 h 1606"/>
                <a:gd name="T42" fmla="*/ 1315 w 1317"/>
                <a:gd name="T43" fmla="*/ 350 h 1606"/>
                <a:gd name="T44" fmla="*/ 1317 w 1317"/>
                <a:gd name="T45" fmla="*/ 383 h 1606"/>
                <a:gd name="T46" fmla="*/ 1314 w 1317"/>
                <a:gd name="T47" fmla="*/ 502 h 1606"/>
                <a:gd name="T48" fmla="*/ 1269 w 1317"/>
                <a:gd name="T49" fmla="*/ 801 h 1606"/>
                <a:gd name="T50" fmla="*/ 1173 w 1317"/>
                <a:gd name="T51" fmla="*/ 1084 h 1606"/>
                <a:gd name="T52" fmla="*/ 1030 w 1317"/>
                <a:gd name="T53" fmla="*/ 1347 h 1606"/>
                <a:gd name="T54" fmla="*/ 841 w 1317"/>
                <a:gd name="T55" fmla="*/ 1583 h 1606"/>
                <a:gd name="T56" fmla="*/ 810 w 1317"/>
                <a:gd name="T57" fmla="*/ 1604 h 1606"/>
                <a:gd name="T58" fmla="*/ 787 w 1317"/>
                <a:gd name="T59" fmla="*/ 1603 h 1606"/>
                <a:gd name="T60" fmla="*/ 756 w 1317"/>
                <a:gd name="T61" fmla="*/ 1586 h 1606"/>
                <a:gd name="T62" fmla="*/ 744 w 1317"/>
                <a:gd name="T63" fmla="*/ 1548 h 1606"/>
                <a:gd name="T64" fmla="*/ 707 w 1317"/>
                <a:gd name="T65" fmla="*/ 1310 h 1606"/>
                <a:gd name="T66" fmla="*/ 623 w 1317"/>
                <a:gd name="T67" fmla="*/ 1087 h 1606"/>
                <a:gd name="T68" fmla="*/ 493 w 1317"/>
                <a:gd name="T69" fmla="*/ 887 h 1606"/>
                <a:gd name="T70" fmla="*/ 326 w 1317"/>
                <a:gd name="T71" fmla="*/ 716 h 1606"/>
                <a:gd name="T72" fmla="*/ 124 w 1317"/>
                <a:gd name="T73" fmla="*/ 582 h 1606"/>
                <a:gd name="T74" fmla="*/ 96 w 1317"/>
                <a:gd name="T75" fmla="*/ 547 h 1606"/>
                <a:gd name="T76" fmla="*/ 102 w 1317"/>
                <a:gd name="T77" fmla="*/ 503 h 1606"/>
                <a:gd name="T78" fmla="*/ 5 w 1317"/>
                <a:gd name="T79" fmla="*/ 137 h 1606"/>
                <a:gd name="T80" fmla="*/ 1 w 1317"/>
                <a:gd name="T81" fmla="*/ 112 h 1606"/>
                <a:gd name="T82" fmla="*/ 23 w 1317"/>
                <a:gd name="T83" fmla="*/ 76 h 1606"/>
                <a:gd name="T84" fmla="*/ 204 w 1317"/>
                <a:gd name="T85" fmla="*/ 24 h 1606"/>
                <a:gd name="T86" fmla="*/ 455 w 1317"/>
                <a:gd name="T87" fmla="*/ 0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17" h="1606">
                  <a:moveTo>
                    <a:pt x="463" y="112"/>
                  </a:moveTo>
                  <a:lnTo>
                    <a:pt x="383" y="114"/>
                  </a:lnTo>
                  <a:lnTo>
                    <a:pt x="303" y="121"/>
                  </a:lnTo>
                  <a:lnTo>
                    <a:pt x="221" y="135"/>
                  </a:lnTo>
                  <a:lnTo>
                    <a:pt x="142" y="153"/>
                  </a:lnTo>
                  <a:lnTo>
                    <a:pt x="274" y="376"/>
                  </a:lnTo>
                  <a:lnTo>
                    <a:pt x="280" y="390"/>
                  </a:lnTo>
                  <a:lnTo>
                    <a:pt x="282" y="405"/>
                  </a:lnTo>
                  <a:lnTo>
                    <a:pt x="280" y="420"/>
                  </a:lnTo>
                  <a:lnTo>
                    <a:pt x="274" y="434"/>
                  </a:lnTo>
                  <a:lnTo>
                    <a:pt x="228" y="519"/>
                  </a:lnTo>
                  <a:lnTo>
                    <a:pt x="298" y="562"/>
                  </a:lnTo>
                  <a:lnTo>
                    <a:pt x="363" y="609"/>
                  </a:lnTo>
                  <a:lnTo>
                    <a:pt x="426" y="660"/>
                  </a:lnTo>
                  <a:lnTo>
                    <a:pt x="485" y="715"/>
                  </a:lnTo>
                  <a:lnTo>
                    <a:pt x="539" y="773"/>
                  </a:lnTo>
                  <a:lnTo>
                    <a:pt x="590" y="834"/>
                  </a:lnTo>
                  <a:lnTo>
                    <a:pt x="637" y="900"/>
                  </a:lnTo>
                  <a:lnTo>
                    <a:pt x="680" y="967"/>
                  </a:lnTo>
                  <a:lnTo>
                    <a:pt x="719" y="1037"/>
                  </a:lnTo>
                  <a:lnTo>
                    <a:pt x="753" y="1110"/>
                  </a:lnTo>
                  <a:lnTo>
                    <a:pt x="782" y="1184"/>
                  </a:lnTo>
                  <a:lnTo>
                    <a:pt x="806" y="1260"/>
                  </a:lnTo>
                  <a:lnTo>
                    <a:pt x="826" y="1337"/>
                  </a:lnTo>
                  <a:lnTo>
                    <a:pt x="841" y="1417"/>
                  </a:lnTo>
                  <a:lnTo>
                    <a:pt x="898" y="1344"/>
                  </a:lnTo>
                  <a:lnTo>
                    <a:pt x="949" y="1269"/>
                  </a:lnTo>
                  <a:lnTo>
                    <a:pt x="997" y="1191"/>
                  </a:lnTo>
                  <a:lnTo>
                    <a:pt x="1040" y="1110"/>
                  </a:lnTo>
                  <a:lnTo>
                    <a:pt x="1077" y="1028"/>
                  </a:lnTo>
                  <a:lnTo>
                    <a:pt x="1110" y="943"/>
                  </a:lnTo>
                  <a:lnTo>
                    <a:pt x="1138" y="857"/>
                  </a:lnTo>
                  <a:lnTo>
                    <a:pt x="1161" y="769"/>
                  </a:lnTo>
                  <a:lnTo>
                    <a:pt x="1179" y="679"/>
                  </a:lnTo>
                  <a:lnTo>
                    <a:pt x="1192" y="589"/>
                  </a:lnTo>
                  <a:lnTo>
                    <a:pt x="1199" y="498"/>
                  </a:lnTo>
                  <a:lnTo>
                    <a:pt x="1202" y="405"/>
                  </a:lnTo>
                  <a:lnTo>
                    <a:pt x="1202" y="402"/>
                  </a:lnTo>
                  <a:lnTo>
                    <a:pt x="1202" y="400"/>
                  </a:lnTo>
                  <a:lnTo>
                    <a:pt x="1202" y="399"/>
                  </a:lnTo>
                  <a:lnTo>
                    <a:pt x="1202" y="397"/>
                  </a:lnTo>
                  <a:lnTo>
                    <a:pt x="1202" y="394"/>
                  </a:lnTo>
                  <a:lnTo>
                    <a:pt x="1138" y="343"/>
                  </a:lnTo>
                  <a:lnTo>
                    <a:pt x="1071" y="296"/>
                  </a:lnTo>
                  <a:lnTo>
                    <a:pt x="1001" y="254"/>
                  </a:lnTo>
                  <a:lnTo>
                    <a:pt x="929" y="218"/>
                  </a:lnTo>
                  <a:lnTo>
                    <a:pt x="855" y="187"/>
                  </a:lnTo>
                  <a:lnTo>
                    <a:pt x="779" y="161"/>
                  </a:lnTo>
                  <a:lnTo>
                    <a:pt x="702" y="141"/>
                  </a:lnTo>
                  <a:lnTo>
                    <a:pt x="624" y="125"/>
                  </a:lnTo>
                  <a:lnTo>
                    <a:pt x="544" y="116"/>
                  </a:lnTo>
                  <a:lnTo>
                    <a:pt x="463" y="112"/>
                  </a:lnTo>
                  <a:close/>
                  <a:moveTo>
                    <a:pt x="455" y="0"/>
                  </a:moveTo>
                  <a:lnTo>
                    <a:pt x="538" y="3"/>
                  </a:lnTo>
                  <a:lnTo>
                    <a:pt x="622" y="11"/>
                  </a:lnTo>
                  <a:lnTo>
                    <a:pt x="704" y="25"/>
                  </a:lnTo>
                  <a:lnTo>
                    <a:pt x="784" y="44"/>
                  </a:lnTo>
                  <a:lnTo>
                    <a:pt x="865" y="68"/>
                  </a:lnTo>
                  <a:lnTo>
                    <a:pt x="943" y="98"/>
                  </a:lnTo>
                  <a:lnTo>
                    <a:pt x="1019" y="134"/>
                  </a:lnTo>
                  <a:lnTo>
                    <a:pt x="1093" y="174"/>
                  </a:lnTo>
                  <a:lnTo>
                    <a:pt x="1165" y="219"/>
                  </a:lnTo>
                  <a:lnTo>
                    <a:pt x="1234" y="270"/>
                  </a:lnTo>
                  <a:lnTo>
                    <a:pt x="1300" y="325"/>
                  </a:lnTo>
                  <a:lnTo>
                    <a:pt x="1310" y="336"/>
                  </a:lnTo>
                  <a:lnTo>
                    <a:pt x="1315" y="350"/>
                  </a:lnTo>
                  <a:lnTo>
                    <a:pt x="1317" y="366"/>
                  </a:lnTo>
                  <a:lnTo>
                    <a:pt x="1317" y="376"/>
                  </a:lnTo>
                  <a:lnTo>
                    <a:pt x="1317" y="383"/>
                  </a:lnTo>
                  <a:lnTo>
                    <a:pt x="1317" y="393"/>
                  </a:lnTo>
                  <a:lnTo>
                    <a:pt x="1317" y="400"/>
                  </a:lnTo>
                  <a:lnTo>
                    <a:pt x="1314" y="502"/>
                  </a:lnTo>
                  <a:lnTo>
                    <a:pt x="1304" y="602"/>
                  </a:lnTo>
                  <a:lnTo>
                    <a:pt x="1290" y="702"/>
                  </a:lnTo>
                  <a:lnTo>
                    <a:pt x="1269" y="801"/>
                  </a:lnTo>
                  <a:lnTo>
                    <a:pt x="1243" y="898"/>
                  </a:lnTo>
                  <a:lnTo>
                    <a:pt x="1211" y="991"/>
                  </a:lnTo>
                  <a:lnTo>
                    <a:pt x="1173" y="1084"/>
                  </a:lnTo>
                  <a:lnTo>
                    <a:pt x="1131" y="1174"/>
                  </a:lnTo>
                  <a:lnTo>
                    <a:pt x="1083" y="1261"/>
                  </a:lnTo>
                  <a:lnTo>
                    <a:pt x="1030" y="1347"/>
                  </a:lnTo>
                  <a:lnTo>
                    <a:pt x="972" y="1428"/>
                  </a:lnTo>
                  <a:lnTo>
                    <a:pt x="909" y="1507"/>
                  </a:lnTo>
                  <a:lnTo>
                    <a:pt x="841" y="1583"/>
                  </a:lnTo>
                  <a:lnTo>
                    <a:pt x="831" y="1593"/>
                  </a:lnTo>
                  <a:lnTo>
                    <a:pt x="821" y="1600"/>
                  </a:lnTo>
                  <a:lnTo>
                    <a:pt x="810" y="1604"/>
                  </a:lnTo>
                  <a:lnTo>
                    <a:pt x="801" y="1606"/>
                  </a:lnTo>
                  <a:lnTo>
                    <a:pt x="795" y="1606"/>
                  </a:lnTo>
                  <a:lnTo>
                    <a:pt x="787" y="1603"/>
                  </a:lnTo>
                  <a:lnTo>
                    <a:pt x="778" y="1600"/>
                  </a:lnTo>
                  <a:lnTo>
                    <a:pt x="766" y="1594"/>
                  </a:lnTo>
                  <a:lnTo>
                    <a:pt x="756" y="1586"/>
                  </a:lnTo>
                  <a:lnTo>
                    <a:pt x="749" y="1574"/>
                  </a:lnTo>
                  <a:lnTo>
                    <a:pt x="745" y="1562"/>
                  </a:lnTo>
                  <a:lnTo>
                    <a:pt x="744" y="1548"/>
                  </a:lnTo>
                  <a:lnTo>
                    <a:pt x="737" y="1467"/>
                  </a:lnTo>
                  <a:lnTo>
                    <a:pt x="725" y="1388"/>
                  </a:lnTo>
                  <a:lnTo>
                    <a:pt x="707" y="1310"/>
                  </a:lnTo>
                  <a:lnTo>
                    <a:pt x="684" y="1233"/>
                  </a:lnTo>
                  <a:lnTo>
                    <a:pt x="656" y="1160"/>
                  </a:lnTo>
                  <a:lnTo>
                    <a:pt x="623" y="1087"/>
                  </a:lnTo>
                  <a:lnTo>
                    <a:pt x="584" y="1017"/>
                  </a:lnTo>
                  <a:lnTo>
                    <a:pt x="541" y="951"/>
                  </a:lnTo>
                  <a:lnTo>
                    <a:pt x="493" y="887"/>
                  </a:lnTo>
                  <a:lnTo>
                    <a:pt x="441" y="826"/>
                  </a:lnTo>
                  <a:lnTo>
                    <a:pt x="386" y="770"/>
                  </a:lnTo>
                  <a:lnTo>
                    <a:pt x="326" y="716"/>
                  </a:lnTo>
                  <a:lnTo>
                    <a:pt x="262" y="667"/>
                  </a:lnTo>
                  <a:lnTo>
                    <a:pt x="195" y="622"/>
                  </a:lnTo>
                  <a:lnTo>
                    <a:pt x="124" y="582"/>
                  </a:lnTo>
                  <a:lnTo>
                    <a:pt x="113" y="574"/>
                  </a:lnTo>
                  <a:lnTo>
                    <a:pt x="104" y="563"/>
                  </a:lnTo>
                  <a:lnTo>
                    <a:pt x="96" y="547"/>
                  </a:lnTo>
                  <a:lnTo>
                    <a:pt x="93" y="531"/>
                  </a:lnTo>
                  <a:lnTo>
                    <a:pt x="96" y="515"/>
                  </a:lnTo>
                  <a:lnTo>
                    <a:pt x="102" y="503"/>
                  </a:lnTo>
                  <a:lnTo>
                    <a:pt x="165" y="400"/>
                  </a:lnTo>
                  <a:lnTo>
                    <a:pt x="10" y="142"/>
                  </a:lnTo>
                  <a:lnTo>
                    <a:pt x="5" y="137"/>
                  </a:lnTo>
                  <a:lnTo>
                    <a:pt x="1" y="131"/>
                  </a:lnTo>
                  <a:lnTo>
                    <a:pt x="0" y="122"/>
                  </a:lnTo>
                  <a:lnTo>
                    <a:pt x="1" y="112"/>
                  </a:lnTo>
                  <a:lnTo>
                    <a:pt x="5" y="101"/>
                  </a:lnTo>
                  <a:lnTo>
                    <a:pt x="12" y="87"/>
                  </a:lnTo>
                  <a:lnTo>
                    <a:pt x="23" y="76"/>
                  </a:lnTo>
                  <a:lnTo>
                    <a:pt x="39" y="67"/>
                  </a:lnTo>
                  <a:lnTo>
                    <a:pt x="120" y="42"/>
                  </a:lnTo>
                  <a:lnTo>
                    <a:pt x="204" y="24"/>
                  </a:lnTo>
                  <a:lnTo>
                    <a:pt x="287" y="10"/>
                  </a:lnTo>
                  <a:lnTo>
                    <a:pt x="372" y="2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1" name="Freeform 330"/>
            <p:cNvSpPr>
              <a:spLocks/>
            </p:cNvSpPr>
            <p:nvPr/>
          </p:nvSpPr>
          <p:spPr bwMode="auto">
            <a:xfrm>
              <a:off x="9274175" y="2911475"/>
              <a:ext cx="63500" cy="63500"/>
            </a:xfrm>
            <a:custGeom>
              <a:avLst/>
              <a:gdLst>
                <a:gd name="T0" fmla="*/ 344 w 401"/>
                <a:gd name="T1" fmla="*/ 0 h 400"/>
                <a:gd name="T2" fmla="*/ 363 w 401"/>
                <a:gd name="T3" fmla="*/ 3 h 400"/>
                <a:gd name="T4" fmla="*/ 379 w 401"/>
                <a:gd name="T5" fmla="*/ 10 h 400"/>
                <a:gd name="T6" fmla="*/ 391 w 401"/>
                <a:gd name="T7" fmla="*/ 22 h 400"/>
                <a:gd name="T8" fmla="*/ 398 w 401"/>
                <a:gd name="T9" fmla="*/ 38 h 400"/>
                <a:gd name="T10" fmla="*/ 401 w 401"/>
                <a:gd name="T11" fmla="*/ 57 h 400"/>
                <a:gd name="T12" fmla="*/ 398 w 401"/>
                <a:gd name="T13" fmla="*/ 76 h 400"/>
                <a:gd name="T14" fmla="*/ 391 w 401"/>
                <a:gd name="T15" fmla="*/ 93 h 400"/>
                <a:gd name="T16" fmla="*/ 379 w 401"/>
                <a:gd name="T17" fmla="*/ 104 h 400"/>
                <a:gd name="T18" fmla="*/ 363 w 401"/>
                <a:gd name="T19" fmla="*/ 111 h 400"/>
                <a:gd name="T20" fmla="*/ 344 w 401"/>
                <a:gd name="T21" fmla="*/ 114 h 400"/>
                <a:gd name="T22" fmla="*/ 306 w 401"/>
                <a:gd name="T23" fmla="*/ 117 h 400"/>
                <a:gd name="T24" fmla="*/ 272 w 401"/>
                <a:gd name="T25" fmla="*/ 126 h 400"/>
                <a:gd name="T26" fmla="*/ 239 w 401"/>
                <a:gd name="T27" fmla="*/ 140 h 400"/>
                <a:gd name="T28" fmla="*/ 208 w 401"/>
                <a:gd name="T29" fmla="*/ 159 h 400"/>
                <a:gd name="T30" fmla="*/ 182 w 401"/>
                <a:gd name="T31" fmla="*/ 182 h 400"/>
                <a:gd name="T32" fmla="*/ 159 w 401"/>
                <a:gd name="T33" fmla="*/ 208 h 400"/>
                <a:gd name="T34" fmla="*/ 141 w 401"/>
                <a:gd name="T35" fmla="*/ 238 h 400"/>
                <a:gd name="T36" fmla="*/ 126 w 401"/>
                <a:gd name="T37" fmla="*/ 271 h 400"/>
                <a:gd name="T38" fmla="*/ 118 w 401"/>
                <a:gd name="T39" fmla="*/ 306 h 400"/>
                <a:gd name="T40" fmla="*/ 115 w 401"/>
                <a:gd name="T41" fmla="*/ 343 h 400"/>
                <a:gd name="T42" fmla="*/ 112 w 401"/>
                <a:gd name="T43" fmla="*/ 362 h 400"/>
                <a:gd name="T44" fmla="*/ 104 w 401"/>
                <a:gd name="T45" fmla="*/ 378 h 400"/>
                <a:gd name="T46" fmla="*/ 93 w 401"/>
                <a:gd name="T47" fmla="*/ 390 h 400"/>
                <a:gd name="T48" fmla="*/ 76 w 401"/>
                <a:gd name="T49" fmla="*/ 397 h 400"/>
                <a:gd name="T50" fmla="*/ 57 w 401"/>
                <a:gd name="T51" fmla="*/ 400 h 400"/>
                <a:gd name="T52" fmla="*/ 39 w 401"/>
                <a:gd name="T53" fmla="*/ 397 h 400"/>
                <a:gd name="T54" fmla="*/ 22 w 401"/>
                <a:gd name="T55" fmla="*/ 390 h 400"/>
                <a:gd name="T56" fmla="*/ 10 w 401"/>
                <a:gd name="T57" fmla="*/ 378 h 400"/>
                <a:gd name="T58" fmla="*/ 3 w 401"/>
                <a:gd name="T59" fmla="*/ 362 h 400"/>
                <a:gd name="T60" fmla="*/ 0 w 401"/>
                <a:gd name="T61" fmla="*/ 343 h 400"/>
                <a:gd name="T62" fmla="*/ 3 w 401"/>
                <a:gd name="T63" fmla="*/ 296 h 400"/>
                <a:gd name="T64" fmla="*/ 13 w 401"/>
                <a:gd name="T65" fmla="*/ 253 h 400"/>
                <a:gd name="T66" fmla="*/ 27 w 401"/>
                <a:gd name="T67" fmla="*/ 210 h 400"/>
                <a:gd name="T68" fmla="*/ 47 w 401"/>
                <a:gd name="T69" fmla="*/ 170 h 400"/>
                <a:gd name="T70" fmla="*/ 72 w 401"/>
                <a:gd name="T71" fmla="*/ 134 h 400"/>
                <a:gd name="T72" fmla="*/ 101 w 401"/>
                <a:gd name="T73" fmla="*/ 101 h 400"/>
                <a:gd name="T74" fmla="*/ 134 w 401"/>
                <a:gd name="T75" fmla="*/ 72 h 400"/>
                <a:gd name="T76" fmla="*/ 171 w 401"/>
                <a:gd name="T77" fmla="*/ 47 h 400"/>
                <a:gd name="T78" fmla="*/ 211 w 401"/>
                <a:gd name="T79" fmla="*/ 27 h 400"/>
                <a:gd name="T80" fmla="*/ 253 w 401"/>
                <a:gd name="T81" fmla="*/ 12 h 400"/>
                <a:gd name="T82" fmla="*/ 297 w 401"/>
                <a:gd name="T83" fmla="*/ 3 h 400"/>
                <a:gd name="T84" fmla="*/ 344 w 401"/>
                <a:gd name="T8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1" h="400">
                  <a:moveTo>
                    <a:pt x="344" y="0"/>
                  </a:moveTo>
                  <a:lnTo>
                    <a:pt x="363" y="3"/>
                  </a:lnTo>
                  <a:lnTo>
                    <a:pt x="379" y="10"/>
                  </a:lnTo>
                  <a:lnTo>
                    <a:pt x="391" y="22"/>
                  </a:lnTo>
                  <a:lnTo>
                    <a:pt x="398" y="38"/>
                  </a:lnTo>
                  <a:lnTo>
                    <a:pt x="401" y="57"/>
                  </a:lnTo>
                  <a:lnTo>
                    <a:pt x="398" y="76"/>
                  </a:lnTo>
                  <a:lnTo>
                    <a:pt x="391" y="93"/>
                  </a:lnTo>
                  <a:lnTo>
                    <a:pt x="379" y="104"/>
                  </a:lnTo>
                  <a:lnTo>
                    <a:pt x="363" y="111"/>
                  </a:lnTo>
                  <a:lnTo>
                    <a:pt x="344" y="114"/>
                  </a:lnTo>
                  <a:lnTo>
                    <a:pt x="306" y="117"/>
                  </a:lnTo>
                  <a:lnTo>
                    <a:pt x="272" y="126"/>
                  </a:lnTo>
                  <a:lnTo>
                    <a:pt x="239" y="140"/>
                  </a:lnTo>
                  <a:lnTo>
                    <a:pt x="208" y="159"/>
                  </a:lnTo>
                  <a:lnTo>
                    <a:pt x="182" y="182"/>
                  </a:lnTo>
                  <a:lnTo>
                    <a:pt x="159" y="208"/>
                  </a:lnTo>
                  <a:lnTo>
                    <a:pt x="141" y="238"/>
                  </a:lnTo>
                  <a:lnTo>
                    <a:pt x="126" y="271"/>
                  </a:lnTo>
                  <a:lnTo>
                    <a:pt x="118" y="306"/>
                  </a:lnTo>
                  <a:lnTo>
                    <a:pt x="115" y="343"/>
                  </a:lnTo>
                  <a:lnTo>
                    <a:pt x="112" y="362"/>
                  </a:lnTo>
                  <a:lnTo>
                    <a:pt x="104" y="378"/>
                  </a:lnTo>
                  <a:lnTo>
                    <a:pt x="93" y="390"/>
                  </a:lnTo>
                  <a:lnTo>
                    <a:pt x="76" y="397"/>
                  </a:lnTo>
                  <a:lnTo>
                    <a:pt x="57" y="400"/>
                  </a:lnTo>
                  <a:lnTo>
                    <a:pt x="39" y="397"/>
                  </a:lnTo>
                  <a:lnTo>
                    <a:pt x="22" y="390"/>
                  </a:lnTo>
                  <a:lnTo>
                    <a:pt x="10" y="378"/>
                  </a:lnTo>
                  <a:lnTo>
                    <a:pt x="3" y="362"/>
                  </a:lnTo>
                  <a:lnTo>
                    <a:pt x="0" y="343"/>
                  </a:lnTo>
                  <a:lnTo>
                    <a:pt x="3" y="296"/>
                  </a:lnTo>
                  <a:lnTo>
                    <a:pt x="13" y="253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3" y="12"/>
                  </a:lnTo>
                  <a:lnTo>
                    <a:pt x="297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2" name="Group 2341"/>
          <p:cNvGrpSpPr/>
          <p:nvPr/>
        </p:nvGrpSpPr>
        <p:grpSpPr>
          <a:xfrm>
            <a:off x="8157058" y="2693988"/>
            <a:ext cx="546100" cy="544512"/>
            <a:chOff x="8156575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36" name="Freeform 335"/>
            <p:cNvSpPr>
              <a:spLocks noEditPoints="1"/>
            </p:cNvSpPr>
            <p:nvPr/>
          </p:nvSpPr>
          <p:spPr bwMode="auto">
            <a:xfrm>
              <a:off x="8156575" y="2693988"/>
              <a:ext cx="546100" cy="544512"/>
            </a:xfrm>
            <a:custGeom>
              <a:avLst/>
              <a:gdLst>
                <a:gd name="T0" fmla="*/ 1422 w 3440"/>
                <a:gd name="T1" fmla="*/ 142 h 3430"/>
                <a:gd name="T2" fmla="*/ 1053 w 3440"/>
                <a:gd name="T3" fmla="*/ 260 h 3430"/>
                <a:gd name="T4" fmla="*/ 728 w 3440"/>
                <a:gd name="T5" fmla="*/ 458 h 3430"/>
                <a:gd name="T6" fmla="*/ 460 w 3440"/>
                <a:gd name="T7" fmla="*/ 725 h 3430"/>
                <a:gd name="T8" fmla="*/ 261 w 3440"/>
                <a:gd name="T9" fmla="*/ 1050 h 3430"/>
                <a:gd name="T10" fmla="*/ 143 w 3440"/>
                <a:gd name="T11" fmla="*/ 1418 h 3430"/>
                <a:gd name="T12" fmla="*/ 118 w 3440"/>
                <a:gd name="T13" fmla="*/ 1816 h 3430"/>
                <a:gd name="T14" fmla="*/ 191 w 3440"/>
                <a:gd name="T15" fmla="*/ 2201 h 3430"/>
                <a:gd name="T16" fmla="*/ 351 w 3440"/>
                <a:gd name="T17" fmla="*/ 2549 h 3430"/>
                <a:gd name="T18" fmla="*/ 586 w 3440"/>
                <a:gd name="T19" fmla="*/ 2846 h 3430"/>
                <a:gd name="T20" fmla="*/ 884 w 3440"/>
                <a:gd name="T21" fmla="*/ 3080 h 3430"/>
                <a:gd name="T22" fmla="*/ 1232 w 3440"/>
                <a:gd name="T23" fmla="*/ 3240 h 3430"/>
                <a:gd name="T24" fmla="*/ 1619 w 3440"/>
                <a:gd name="T25" fmla="*/ 3313 h 3430"/>
                <a:gd name="T26" fmla="*/ 2018 w 3440"/>
                <a:gd name="T27" fmla="*/ 3288 h 3430"/>
                <a:gd name="T28" fmla="*/ 2387 w 3440"/>
                <a:gd name="T29" fmla="*/ 3170 h 3430"/>
                <a:gd name="T30" fmla="*/ 2712 w 3440"/>
                <a:gd name="T31" fmla="*/ 2972 h 3430"/>
                <a:gd name="T32" fmla="*/ 2980 w 3440"/>
                <a:gd name="T33" fmla="*/ 2705 h 3430"/>
                <a:gd name="T34" fmla="*/ 3179 w 3440"/>
                <a:gd name="T35" fmla="*/ 2380 h 3430"/>
                <a:gd name="T36" fmla="*/ 3297 w 3440"/>
                <a:gd name="T37" fmla="*/ 2012 h 3430"/>
                <a:gd name="T38" fmla="*/ 3322 w 3440"/>
                <a:gd name="T39" fmla="*/ 1614 h 3430"/>
                <a:gd name="T40" fmla="*/ 3249 w 3440"/>
                <a:gd name="T41" fmla="*/ 1229 h 3430"/>
                <a:gd name="T42" fmla="*/ 3089 w 3440"/>
                <a:gd name="T43" fmla="*/ 881 h 3430"/>
                <a:gd name="T44" fmla="*/ 2854 w 3440"/>
                <a:gd name="T45" fmla="*/ 584 h 3430"/>
                <a:gd name="T46" fmla="*/ 2556 w 3440"/>
                <a:gd name="T47" fmla="*/ 350 h 3430"/>
                <a:gd name="T48" fmla="*/ 2208 w 3440"/>
                <a:gd name="T49" fmla="*/ 190 h 3430"/>
                <a:gd name="T50" fmla="*/ 1821 w 3440"/>
                <a:gd name="T51" fmla="*/ 117 h 3430"/>
                <a:gd name="T52" fmla="*/ 1927 w 3440"/>
                <a:gd name="T53" fmla="*/ 12 h 3430"/>
                <a:gd name="T54" fmla="*/ 2318 w 3440"/>
                <a:gd name="T55" fmla="*/ 108 h 3430"/>
                <a:gd name="T56" fmla="*/ 2670 w 3440"/>
                <a:gd name="T57" fmla="*/ 287 h 3430"/>
                <a:gd name="T58" fmla="*/ 2969 w 3440"/>
                <a:gd name="T59" fmla="*/ 538 h 3430"/>
                <a:gd name="T60" fmla="*/ 3204 w 3440"/>
                <a:gd name="T61" fmla="*/ 851 h 3430"/>
                <a:gd name="T62" fmla="*/ 3364 w 3440"/>
                <a:gd name="T63" fmla="*/ 1212 h 3430"/>
                <a:gd name="T64" fmla="*/ 3437 w 3440"/>
                <a:gd name="T65" fmla="*/ 1611 h 3430"/>
                <a:gd name="T66" fmla="*/ 3412 w 3440"/>
                <a:gd name="T67" fmla="*/ 2023 h 3430"/>
                <a:gd name="T68" fmla="*/ 3294 w 3440"/>
                <a:gd name="T69" fmla="*/ 2403 h 3430"/>
                <a:gd name="T70" fmla="*/ 3095 w 3440"/>
                <a:gd name="T71" fmla="*/ 2742 h 3430"/>
                <a:gd name="T72" fmla="*/ 2827 w 3440"/>
                <a:gd name="T73" fmla="*/ 3026 h 3430"/>
                <a:gd name="T74" fmla="*/ 2500 w 3440"/>
                <a:gd name="T75" fmla="*/ 3242 h 3430"/>
                <a:gd name="T76" fmla="*/ 2128 w 3440"/>
                <a:gd name="T77" fmla="*/ 3381 h 3430"/>
                <a:gd name="T78" fmla="*/ 1720 w 3440"/>
                <a:gd name="T79" fmla="*/ 3430 h 3430"/>
                <a:gd name="T80" fmla="*/ 1312 w 3440"/>
                <a:gd name="T81" fmla="*/ 3381 h 3430"/>
                <a:gd name="T82" fmla="*/ 940 w 3440"/>
                <a:gd name="T83" fmla="*/ 3242 h 3430"/>
                <a:gd name="T84" fmla="*/ 613 w 3440"/>
                <a:gd name="T85" fmla="*/ 3026 h 3430"/>
                <a:gd name="T86" fmla="*/ 345 w 3440"/>
                <a:gd name="T87" fmla="*/ 2742 h 3430"/>
                <a:gd name="T88" fmla="*/ 146 w 3440"/>
                <a:gd name="T89" fmla="*/ 2403 h 3430"/>
                <a:gd name="T90" fmla="*/ 28 w 3440"/>
                <a:gd name="T91" fmla="*/ 2023 h 3430"/>
                <a:gd name="T92" fmla="*/ 3 w 3440"/>
                <a:gd name="T93" fmla="*/ 1611 h 3430"/>
                <a:gd name="T94" fmla="*/ 76 w 3440"/>
                <a:gd name="T95" fmla="*/ 1212 h 3430"/>
                <a:gd name="T96" fmla="*/ 236 w 3440"/>
                <a:gd name="T97" fmla="*/ 851 h 3430"/>
                <a:gd name="T98" fmla="*/ 471 w 3440"/>
                <a:gd name="T99" fmla="*/ 538 h 3430"/>
                <a:gd name="T100" fmla="*/ 770 w 3440"/>
                <a:gd name="T101" fmla="*/ 287 h 3430"/>
                <a:gd name="T102" fmla="*/ 1122 w 3440"/>
                <a:gd name="T103" fmla="*/ 108 h 3430"/>
                <a:gd name="T104" fmla="*/ 1513 w 3440"/>
                <a:gd name="T105" fmla="*/ 12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3430">
                  <a:moveTo>
                    <a:pt x="1720" y="114"/>
                  </a:moveTo>
                  <a:lnTo>
                    <a:pt x="1619" y="117"/>
                  </a:lnTo>
                  <a:lnTo>
                    <a:pt x="1520" y="127"/>
                  </a:lnTo>
                  <a:lnTo>
                    <a:pt x="1422" y="142"/>
                  </a:lnTo>
                  <a:lnTo>
                    <a:pt x="1326" y="163"/>
                  </a:lnTo>
                  <a:lnTo>
                    <a:pt x="1232" y="190"/>
                  </a:lnTo>
                  <a:lnTo>
                    <a:pt x="1141" y="222"/>
                  </a:lnTo>
                  <a:lnTo>
                    <a:pt x="1053" y="260"/>
                  </a:lnTo>
                  <a:lnTo>
                    <a:pt x="967" y="302"/>
                  </a:lnTo>
                  <a:lnTo>
                    <a:pt x="884" y="350"/>
                  </a:lnTo>
                  <a:lnTo>
                    <a:pt x="805" y="402"/>
                  </a:lnTo>
                  <a:lnTo>
                    <a:pt x="728" y="458"/>
                  </a:lnTo>
                  <a:lnTo>
                    <a:pt x="656" y="520"/>
                  </a:lnTo>
                  <a:lnTo>
                    <a:pt x="586" y="584"/>
                  </a:lnTo>
                  <a:lnTo>
                    <a:pt x="521" y="654"/>
                  </a:lnTo>
                  <a:lnTo>
                    <a:pt x="460" y="725"/>
                  </a:lnTo>
                  <a:lnTo>
                    <a:pt x="403" y="802"/>
                  </a:lnTo>
                  <a:lnTo>
                    <a:pt x="351" y="881"/>
                  </a:lnTo>
                  <a:lnTo>
                    <a:pt x="303" y="965"/>
                  </a:lnTo>
                  <a:lnTo>
                    <a:pt x="261" y="1050"/>
                  </a:lnTo>
                  <a:lnTo>
                    <a:pt x="223" y="1138"/>
                  </a:lnTo>
                  <a:lnTo>
                    <a:pt x="191" y="1229"/>
                  </a:lnTo>
                  <a:lnTo>
                    <a:pt x="164" y="1322"/>
                  </a:lnTo>
                  <a:lnTo>
                    <a:pt x="143" y="1418"/>
                  </a:lnTo>
                  <a:lnTo>
                    <a:pt x="127" y="1515"/>
                  </a:lnTo>
                  <a:lnTo>
                    <a:pt x="118" y="1614"/>
                  </a:lnTo>
                  <a:lnTo>
                    <a:pt x="115" y="1715"/>
                  </a:lnTo>
                  <a:lnTo>
                    <a:pt x="118" y="1816"/>
                  </a:lnTo>
                  <a:lnTo>
                    <a:pt x="127" y="1915"/>
                  </a:lnTo>
                  <a:lnTo>
                    <a:pt x="143" y="2012"/>
                  </a:lnTo>
                  <a:lnTo>
                    <a:pt x="164" y="2108"/>
                  </a:lnTo>
                  <a:lnTo>
                    <a:pt x="191" y="2201"/>
                  </a:lnTo>
                  <a:lnTo>
                    <a:pt x="223" y="2292"/>
                  </a:lnTo>
                  <a:lnTo>
                    <a:pt x="261" y="2380"/>
                  </a:lnTo>
                  <a:lnTo>
                    <a:pt x="303" y="2465"/>
                  </a:lnTo>
                  <a:lnTo>
                    <a:pt x="351" y="2549"/>
                  </a:lnTo>
                  <a:lnTo>
                    <a:pt x="403" y="2628"/>
                  </a:lnTo>
                  <a:lnTo>
                    <a:pt x="460" y="2705"/>
                  </a:lnTo>
                  <a:lnTo>
                    <a:pt x="521" y="2776"/>
                  </a:lnTo>
                  <a:lnTo>
                    <a:pt x="586" y="2846"/>
                  </a:lnTo>
                  <a:lnTo>
                    <a:pt x="656" y="2910"/>
                  </a:lnTo>
                  <a:lnTo>
                    <a:pt x="728" y="2972"/>
                  </a:lnTo>
                  <a:lnTo>
                    <a:pt x="805" y="3028"/>
                  </a:lnTo>
                  <a:lnTo>
                    <a:pt x="884" y="3080"/>
                  </a:lnTo>
                  <a:lnTo>
                    <a:pt x="967" y="3128"/>
                  </a:lnTo>
                  <a:lnTo>
                    <a:pt x="1053" y="3170"/>
                  </a:lnTo>
                  <a:lnTo>
                    <a:pt x="1141" y="3208"/>
                  </a:lnTo>
                  <a:lnTo>
                    <a:pt x="1232" y="3240"/>
                  </a:lnTo>
                  <a:lnTo>
                    <a:pt x="1326" y="3267"/>
                  </a:lnTo>
                  <a:lnTo>
                    <a:pt x="1422" y="3288"/>
                  </a:lnTo>
                  <a:lnTo>
                    <a:pt x="1520" y="3303"/>
                  </a:lnTo>
                  <a:lnTo>
                    <a:pt x="1619" y="3313"/>
                  </a:lnTo>
                  <a:lnTo>
                    <a:pt x="1720" y="3316"/>
                  </a:lnTo>
                  <a:lnTo>
                    <a:pt x="1821" y="3313"/>
                  </a:lnTo>
                  <a:lnTo>
                    <a:pt x="1920" y="3303"/>
                  </a:lnTo>
                  <a:lnTo>
                    <a:pt x="2018" y="3288"/>
                  </a:lnTo>
                  <a:lnTo>
                    <a:pt x="2114" y="3267"/>
                  </a:lnTo>
                  <a:lnTo>
                    <a:pt x="2208" y="3240"/>
                  </a:lnTo>
                  <a:lnTo>
                    <a:pt x="2299" y="3208"/>
                  </a:lnTo>
                  <a:lnTo>
                    <a:pt x="2387" y="3170"/>
                  </a:lnTo>
                  <a:lnTo>
                    <a:pt x="2473" y="3128"/>
                  </a:lnTo>
                  <a:lnTo>
                    <a:pt x="2556" y="3080"/>
                  </a:lnTo>
                  <a:lnTo>
                    <a:pt x="2635" y="3028"/>
                  </a:lnTo>
                  <a:lnTo>
                    <a:pt x="2712" y="2972"/>
                  </a:lnTo>
                  <a:lnTo>
                    <a:pt x="2784" y="2910"/>
                  </a:lnTo>
                  <a:lnTo>
                    <a:pt x="2854" y="2846"/>
                  </a:lnTo>
                  <a:lnTo>
                    <a:pt x="2919" y="2776"/>
                  </a:lnTo>
                  <a:lnTo>
                    <a:pt x="2980" y="2705"/>
                  </a:lnTo>
                  <a:lnTo>
                    <a:pt x="3037" y="2628"/>
                  </a:lnTo>
                  <a:lnTo>
                    <a:pt x="3089" y="2549"/>
                  </a:lnTo>
                  <a:lnTo>
                    <a:pt x="3137" y="2465"/>
                  </a:lnTo>
                  <a:lnTo>
                    <a:pt x="3179" y="2380"/>
                  </a:lnTo>
                  <a:lnTo>
                    <a:pt x="3217" y="2292"/>
                  </a:lnTo>
                  <a:lnTo>
                    <a:pt x="3249" y="2201"/>
                  </a:lnTo>
                  <a:lnTo>
                    <a:pt x="3276" y="2108"/>
                  </a:lnTo>
                  <a:lnTo>
                    <a:pt x="3297" y="2012"/>
                  </a:lnTo>
                  <a:lnTo>
                    <a:pt x="3313" y="1915"/>
                  </a:lnTo>
                  <a:lnTo>
                    <a:pt x="3322" y="1816"/>
                  </a:lnTo>
                  <a:lnTo>
                    <a:pt x="3325" y="1715"/>
                  </a:lnTo>
                  <a:lnTo>
                    <a:pt x="3322" y="1614"/>
                  </a:lnTo>
                  <a:lnTo>
                    <a:pt x="3313" y="1515"/>
                  </a:lnTo>
                  <a:lnTo>
                    <a:pt x="3297" y="1418"/>
                  </a:lnTo>
                  <a:lnTo>
                    <a:pt x="3276" y="1322"/>
                  </a:lnTo>
                  <a:lnTo>
                    <a:pt x="3249" y="1229"/>
                  </a:lnTo>
                  <a:lnTo>
                    <a:pt x="3217" y="1138"/>
                  </a:lnTo>
                  <a:lnTo>
                    <a:pt x="3179" y="1050"/>
                  </a:lnTo>
                  <a:lnTo>
                    <a:pt x="3137" y="965"/>
                  </a:lnTo>
                  <a:lnTo>
                    <a:pt x="3089" y="881"/>
                  </a:lnTo>
                  <a:lnTo>
                    <a:pt x="3037" y="802"/>
                  </a:lnTo>
                  <a:lnTo>
                    <a:pt x="2980" y="725"/>
                  </a:lnTo>
                  <a:lnTo>
                    <a:pt x="2919" y="654"/>
                  </a:lnTo>
                  <a:lnTo>
                    <a:pt x="2854" y="584"/>
                  </a:lnTo>
                  <a:lnTo>
                    <a:pt x="2784" y="520"/>
                  </a:lnTo>
                  <a:lnTo>
                    <a:pt x="2712" y="458"/>
                  </a:lnTo>
                  <a:lnTo>
                    <a:pt x="2635" y="402"/>
                  </a:lnTo>
                  <a:lnTo>
                    <a:pt x="2556" y="350"/>
                  </a:lnTo>
                  <a:lnTo>
                    <a:pt x="2473" y="302"/>
                  </a:lnTo>
                  <a:lnTo>
                    <a:pt x="2387" y="260"/>
                  </a:lnTo>
                  <a:lnTo>
                    <a:pt x="2299" y="222"/>
                  </a:lnTo>
                  <a:lnTo>
                    <a:pt x="2208" y="190"/>
                  </a:lnTo>
                  <a:lnTo>
                    <a:pt x="2114" y="163"/>
                  </a:lnTo>
                  <a:lnTo>
                    <a:pt x="2018" y="142"/>
                  </a:lnTo>
                  <a:lnTo>
                    <a:pt x="1920" y="127"/>
                  </a:lnTo>
                  <a:lnTo>
                    <a:pt x="1821" y="117"/>
                  </a:lnTo>
                  <a:lnTo>
                    <a:pt x="1720" y="114"/>
                  </a:lnTo>
                  <a:close/>
                  <a:moveTo>
                    <a:pt x="1720" y="0"/>
                  </a:moveTo>
                  <a:lnTo>
                    <a:pt x="1824" y="3"/>
                  </a:lnTo>
                  <a:lnTo>
                    <a:pt x="1927" y="12"/>
                  </a:lnTo>
                  <a:lnTo>
                    <a:pt x="2029" y="28"/>
                  </a:lnTo>
                  <a:lnTo>
                    <a:pt x="2128" y="49"/>
                  </a:lnTo>
                  <a:lnTo>
                    <a:pt x="2225" y="76"/>
                  </a:lnTo>
                  <a:lnTo>
                    <a:pt x="2318" y="108"/>
                  </a:lnTo>
                  <a:lnTo>
                    <a:pt x="2410" y="146"/>
                  </a:lnTo>
                  <a:lnTo>
                    <a:pt x="2500" y="188"/>
                  </a:lnTo>
                  <a:lnTo>
                    <a:pt x="2586" y="235"/>
                  </a:lnTo>
                  <a:lnTo>
                    <a:pt x="2670" y="287"/>
                  </a:lnTo>
                  <a:lnTo>
                    <a:pt x="2750" y="344"/>
                  </a:lnTo>
                  <a:lnTo>
                    <a:pt x="2827" y="404"/>
                  </a:lnTo>
                  <a:lnTo>
                    <a:pt x="2900" y="470"/>
                  </a:lnTo>
                  <a:lnTo>
                    <a:pt x="2969" y="538"/>
                  </a:lnTo>
                  <a:lnTo>
                    <a:pt x="3034" y="611"/>
                  </a:lnTo>
                  <a:lnTo>
                    <a:pt x="3095" y="688"/>
                  </a:lnTo>
                  <a:lnTo>
                    <a:pt x="3152" y="768"/>
                  </a:lnTo>
                  <a:lnTo>
                    <a:pt x="3204" y="851"/>
                  </a:lnTo>
                  <a:lnTo>
                    <a:pt x="3251" y="938"/>
                  </a:lnTo>
                  <a:lnTo>
                    <a:pt x="3294" y="1027"/>
                  </a:lnTo>
                  <a:lnTo>
                    <a:pt x="3332" y="1118"/>
                  </a:lnTo>
                  <a:lnTo>
                    <a:pt x="3364" y="1212"/>
                  </a:lnTo>
                  <a:lnTo>
                    <a:pt x="3391" y="1309"/>
                  </a:lnTo>
                  <a:lnTo>
                    <a:pt x="3412" y="1407"/>
                  </a:lnTo>
                  <a:lnTo>
                    <a:pt x="3427" y="1508"/>
                  </a:lnTo>
                  <a:lnTo>
                    <a:pt x="3437" y="1611"/>
                  </a:lnTo>
                  <a:lnTo>
                    <a:pt x="3440" y="1715"/>
                  </a:lnTo>
                  <a:lnTo>
                    <a:pt x="3437" y="1819"/>
                  </a:lnTo>
                  <a:lnTo>
                    <a:pt x="3427" y="1922"/>
                  </a:lnTo>
                  <a:lnTo>
                    <a:pt x="3412" y="2023"/>
                  </a:lnTo>
                  <a:lnTo>
                    <a:pt x="3391" y="2121"/>
                  </a:lnTo>
                  <a:lnTo>
                    <a:pt x="3364" y="2218"/>
                  </a:lnTo>
                  <a:lnTo>
                    <a:pt x="3332" y="2312"/>
                  </a:lnTo>
                  <a:lnTo>
                    <a:pt x="3294" y="2403"/>
                  </a:lnTo>
                  <a:lnTo>
                    <a:pt x="3251" y="2492"/>
                  </a:lnTo>
                  <a:lnTo>
                    <a:pt x="3204" y="2579"/>
                  </a:lnTo>
                  <a:lnTo>
                    <a:pt x="3152" y="2662"/>
                  </a:lnTo>
                  <a:lnTo>
                    <a:pt x="3095" y="2742"/>
                  </a:lnTo>
                  <a:lnTo>
                    <a:pt x="3034" y="2819"/>
                  </a:lnTo>
                  <a:lnTo>
                    <a:pt x="2969" y="2892"/>
                  </a:lnTo>
                  <a:lnTo>
                    <a:pt x="2900" y="2960"/>
                  </a:lnTo>
                  <a:lnTo>
                    <a:pt x="2827" y="3026"/>
                  </a:lnTo>
                  <a:lnTo>
                    <a:pt x="2750" y="3086"/>
                  </a:lnTo>
                  <a:lnTo>
                    <a:pt x="2670" y="3143"/>
                  </a:lnTo>
                  <a:lnTo>
                    <a:pt x="2586" y="3195"/>
                  </a:lnTo>
                  <a:lnTo>
                    <a:pt x="2500" y="3242"/>
                  </a:lnTo>
                  <a:lnTo>
                    <a:pt x="2410" y="3284"/>
                  </a:lnTo>
                  <a:lnTo>
                    <a:pt x="2318" y="3322"/>
                  </a:lnTo>
                  <a:lnTo>
                    <a:pt x="2225" y="3354"/>
                  </a:lnTo>
                  <a:lnTo>
                    <a:pt x="2128" y="3381"/>
                  </a:lnTo>
                  <a:lnTo>
                    <a:pt x="2029" y="3402"/>
                  </a:lnTo>
                  <a:lnTo>
                    <a:pt x="1927" y="3418"/>
                  </a:lnTo>
                  <a:lnTo>
                    <a:pt x="1824" y="3427"/>
                  </a:lnTo>
                  <a:lnTo>
                    <a:pt x="1720" y="3430"/>
                  </a:lnTo>
                  <a:lnTo>
                    <a:pt x="1616" y="3427"/>
                  </a:lnTo>
                  <a:lnTo>
                    <a:pt x="1513" y="3418"/>
                  </a:lnTo>
                  <a:lnTo>
                    <a:pt x="1411" y="3402"/>
                  </a:lnTo>
                  <a:lnTo>
                    <a:pt x="1312" y="3381"/>
                  </a:lnTo>
                  <a:lnTo>
                    <a:pt x="1215" y="3354"/>
                  </a:lnTo>
                  <a:lnTo>
                    <a:pt x="1122" y="3322"/>
                  </a:lnTo>
                  <a:lnTo>
                    <a:pt x="1030" y="3284"/>
                  </a:lnTo>
                  <a:lnTo>
                    <a:pt x="940" y="3242"/>
                  </a:lnTo>
                  <a:lnTo>
                    <a:pt x="854" y="3195"/>
                  </a:lnTo>
                  <a:lnTo>
                    <a:pt x="770" y="3143"/>
                  </a:lnTo>
                  <a:lnTo>
                    <a:pt x="690" y="3086"/>
                  </a:lnTo>
                  <a:lnTo>
                    <a:pt x="613" y="3026"/>
                  </a:lnTo>
                  <a:lnTo>
                    <a:pt x="540" y="2960"/>
                  </a:lnTo>
                  <a:lnTo>
                    <a:pt x="471" y="2892"/>
                  </a:lnTo>
                  <a:lnTo>
                    <a:pt x="406" y="2819"/>
                  </a:lnTo>
                  <a:lnTo>
                    <a:pt x="345" y="2742"/>
                  </a:lnTo>
                  <a:lnTo>
                    <a:pt x="288" y="2662"/>
                  </a:lnTo>
                  <a:lnTo>
                    <a:pt x="236" y="2579"/>
                  </a:lnTo>
                  <a:lnTo>
                    <a:pt x="189" y="2492"/>
                  </a:lnTo>
                  <a:lnTo>
                    <a:pt x="146" y="2403"/>
                  </a:lnTo>
                  <a:lnTo>
                    <a:pt x="108" y="2312"/>
                  </a:lnTo>
                  <a:lnTo>
                    <a:pt x="76" y="2218"/>
                  </a:lnTo>
                  <a:lnTo>
                    <a:pt x="49" y="2121"/>
                  </a:lnTo>
                  <a:lnTo>
                    <a:pt x="28" y="2023"/>
                  </a:lnTo>
                  <a:lnTo>
                    <a:pt x="13" y="1922"/>
                  </a:lnTo>
                  <a:lnTo>
                    <a:pt x="3" y="1819"/>
                  </a:lnTo>
                  <a:lnTo>
                    <a:pt x="0" y="1715"/>
                  </a:lnTo>
                  <a:lnTo>
                    <a:pt x="3" y="1611"/>
                  </a:lnTo>
                  <a:lnTo>
                    <a:pt x="13" y="1508"/>
                  </a:lnTo>
                  <a:lnTo>
                    <a:pt x="28" y="1407"/>
                  </a:lnTo>
                  <a:lnTo>
                    <a:pt x="49" y="1309"/>
                  </a:lnTo>
                  <a:lnTo>
                    <a:pt x="76" y="1212"/>
                  </a:lnTo>
                  <a:lnTo>
                    <a:pt x="108" y="1118"/>
                  </a:lnTo>
                  <a:lnTo>
                    <a:pt x="146" y="1027"/>
                  </a:lnTo>
                  <a:lnTo>
                    <a:pt x="189" y="938"/>
                  </a:lnTo>
                  <a:lnTo>
                    <a:pt x="236" y="851"/>
                  </a:lnTo>
                  <a:lnTo>
                    <a:pt x="288" y="768"/>
                  </a:lnTo>
                  <a:lnTo>
                    <a:pt x="345" y="688"/>
                  </a:lnTo>
                  <a:lnTo>
                    <a:pt x="406" y="611"/>
                  </a:lnTo>
                  <a:lnTo>
                    <a:pt x="471" y="538"/>
                  </a:lnTo>
                  <a:lnTo>
                    <a:pt x="540" y="470"/>
                  </a:lnTo>
                  <a:lnTo>
                    <a:pt x="613" y="404"/>
                  </a:lnTo>
                  <a:lnTo>
                    <a:pt x="690" y="344"/>
                  </a:lnTo>
                  <a:lnTo>
                    <a:pt x="770" y="287"/>
                  </a:lnTo>
                  <a:lnTo>
                    <a:pt x="854" y="235"/>
                  </a:lnTo>
                  <a:lnTo>
                    <a:pt x="940" y="188"/>
                  </a:lnTo>
                  <a:lnTo>
                    <a:pt x="1030" y="146"/>
                  </a:lnTo>
                  <a:lnTo>
                    <a:pt x="1122" y="108"/>
                  </a:lnTo>
                  <a:lnTo>
                    <a:pt x="1215" y="76"/>
                  </a:lnTo>
                  <a:lnTo>
                    <a:pt x="1312" y="49"/>
                  </a:lnTo>
                  <a:lnTo>
                    <a:pt x="1411" y="28"/>
                  </a:lnTo>
                  <a:lnTo>
                    <a:pt x="1513" y="12"/>
                  </a:lnTo>
                  <a:lnTo>
                    <a:pt x="1616" y="3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7" name="Freeform 336"/>
            <p:cNvSpPr>
              <a:spLocks noEditPoints="1"/>
            </p:cNvSpPr>
            <p:nvPr/>
          </p:nvSpPr>
          <p:spPr bwMode="auto">
            <a:xfrm>
              <a:off x="8229600" y="2838450"/>
              <a:ext cx="400050" cy="255587"/>
            </a:xfrm>
            <a:custGeom>
              <a:avLst/>
              <a:gdLst>
                <a:gd name="T0" fmla="*/ 358 w 2522"/>
                <a:gd name="T1" fmla="*/ 117 h 1600"/>
                <a:gd name="T2" fmla="*/ 279 w 2522"/>
                <a:gd name="T3" fmla="*/ 140 h 1600"/>
                <a:gd name="T4" fmla="*/ 212 w 2522"/>
                <a:gd name="T5" fmla="*/ 184 h 1600"/>
                <a:gd name="T6" fmla="*/ 160 w 2522"/>
                <a:gd name="T7" fmla="*/ 243 h 1600"/>
                <a:gd name="T8" fmla="*/ 126 w 2522"/>
                <a:gd name="T9" fmla="*/ 317 h 1600"/>
                <a:gd name="T10" fmla="*/ 114 w 2522"/>
                <a:gd name="T11" fmla="*/ 400 h 1600"/>
                <a:gd name="T12" fmla="*/ 117 w 2522"/>
                <a:gd name="T13" fmla="*/ 1243 h 1600"/>
                <a:gd name="T14" fmla="*/ 140 w 2522"/>
                <a:gd name="T15" fmla="*/ 1322 h 1600"/>
                <a:gd name="T16" fmla="*/ 184 w 2522"/>
                <a:gd name="T17" fmla="*/ 1388 h 1600"/>
                <a:gd name="T18" fmla="*/ 244 w 2522"/>
                <a:gd name="T19" fmla="*/ 1440 h 1600"/>
                <a:gd name="T20" fmla="*/ 318 w 2522"/>
                <a:gd name="T21" fmla="*/ 1475 h 1600"/>
                <a:gd name="T22" fmla="*/ 401 w 2522"/>
                <a:gd name="T23" fmla="*/ 1486 h 1600"/>
                <a:gd name="T24" fmla="*/ 2164 w 2522"/>
                <a:gd name="T25" fmla="*/ 1483 h 1600"/>
                <a:gd name="T26" fmla="*/ 2243 w 2522"/>
                <a:gd name="T27" fmla="*/ 1460 h 1600"/>
                <a:gd name="T28" fmla="*/ 2310 w 2522"/>
                <a:gd name="T29" fmla="*/ 1416 h 1600"/>
                <a:gd name="T30" fmla="*/ 2362 w 2522"/>
                <a:gd name="T31" fmla="*/ 1357 h 1600"/>
                <a:gd name="T32" fmla="*/ 2396 w 2522"/>
                <a:gd name="T33" fmla="*/ 1283 h 1600"/>
                <a:gd name="T34" fmla="*/ 2408 w 2522"/>
                <a:gd name="T35" fmla="*/ 1200 h 1600"/>
                <a:gd name="T36" fmla="*/ 2405 w 2522"/>
                <a:gd name="T37" fmla="*/ 357 h 1600"/>
                <a:gd name="T38" fmla="*/ 2382 w 2522"/>
                <a:gd name="T39" fmla="*/ 278 h 1600"/>
                <a:gd name="T40" fmla="*/ 2338 w 2522"/>
                <a:gd name="T41" fmla="*/ 212 h 1600"/>
                <a:gd name="T42" fmla="*/ 2278 w 2522"/>
                <a:gd name="T43" fmla="*/ 160 h 1600"/>
                <a:gd name="T44" fmla="*/ 2204 w 2522"/>
                <a:gd name="T45" fmla="*/ 125 h 1600"/>
                <a:gd name="T46" fmla="*/ 2121 w 2522"/>
                <a:gd name="T47" fmla="*/ 114 h 1600"/>
                <a:gd name="T48" fmla="*/ 401 w 2522"/>
                <a:gd name="T49" fmla="*/ 0 h 1600"/>
                <a:gd name="T50" fmla="*/ 2172 w 2522"/>
                <a:gd name="T51" fmla="*/ 3 h 1600"/>
                <a:gd name="T52" fmla="*/ 2267 w 2522"/>
                <a:gd name="T53" fmla="*/ 27 h 1600"/>
                <a:gd name="T54" fmla="*/ 2351 w 2522"/>
                <a:gd name="T55" fmla="*/ 70 h 1600"/>
                <a:gd name="T56" fmla="*/ 2421 w 2522"/>
                <a:gd name="T57" fmla="*/ 134 h 1600"/>
                <a:gd name="T58" fmla="*/ 2475 w 2522"/>
                <a:gd name="T59" fmla="*/ 211 h 1600"/>
                <a:gd name="T60" fmla="*/ 2510 w 2522"/>
                <a:gd name="T61" fmla="*/ 301 h 1600"/>
                <a:gd name="T62" fmla="*/ 2522 w 2522"/>
                <a:gd name="T63" fmla="*/ 400 h 1600"/>
                <a:gd name="T64" fmla="*/ 2519 w 2522"/>
                <a:gd name="T65" fmla="*/ 1251 h 1600"/>
                <a:gd name="T66" fmla="*/ 2495 w 2522"/>
                <a:gd name="T67" fmla="*/ 1346 h 1600"/>
                <a:gd name="T68" fmla="*/ 2451 w 2522"/>
                <a:gd name="T69" fmla="*/ 1430 h 1600"/>
                <a:gd name="T70" fmla="*/ 2388 w 2522"/>
                <a:gd name="T71" fmla="*/ 1500 h 1600"/>
                <a:gd name="T72" fmla="*/ 2311 w 2522"/>
                <a:gd name="T73" fmla="*/ 1554 h 1600"/>
                <a:gd name="T74" fmla="*/ 2220 w 2522"/>
                <a:gd name="T75" fmla="*/ 1588 h 1600"/>
                <a:gd name="T76" fmla="*/ 2121 w 2522"/>
                <a:gd name="T77" fmla="*/ 1600 h 1600"/>
                <a:gd name="T78" fmla="*/ 350 w 2522"/>
                <a:gd name="T79" fmla="*/ 1597 h 1600"/>
                <a:gd name="T80" fmla="*/ 255 w 2522"/>
                <a:gd name="T81" fmla="*/ 1573 h 1600"/>
                <a:gd name="T82" fmla="*/ 171 w 2522"/>
                <a:gd name="T83" fmla="*/ 1530 h 1600"/>
                <a:gd name="T84" fmla="*/ 101 w 2522"/>
                <a:gd name="T85" fmla="*/ 1466 h 1600"/>
                <a:gd name="T86" fmla="*/ 47 w 2522"/>
                <a:gd name="T87" fmla="*/ 1389 h 1600"/>
                <a:gd name="T88" fmla="*/ 12 w 2522"/>
                <a:gd name="T89" fmla="*/ 1299 h 1600"/>
                <a:gd name="T90" fmla="*/ 0 w 2522"/>
                <a:gd name="T91" fmla="*/ 1200 h 1600"/>
                <a:gd name="T92" fmla="*/ 3 w 2522"/>
                <a:gd name="T93" fmla="*/ 349 h 1600"/>
                <a:gd name="T94" fmla="*/ 27 w 2522"/>
                <a:gd name="T95" fmla="*/ 254 h 1600"/>
                <a:gd name="T96" fmla="*/ 71 w 2522"/>
                <a:gd name="T97" fmla="*/ 170 h 1600"/>
                <a:gd name="T98" fmla="*/ 134 w 2522"/>
                <a:gd name="T99" fmla="*/ 100 h 1600"/>
                <a:gd name="T100" fmla="*/ 211 w 2522"/>
                <a:gd name="T101" fmla="*/ 46 h 1600"/>
                <a:gd name="T102" fmla="*/ 302 w 2522"/>
                <a:gd name="T103" fmla="*/ 12 h 1600"/>
                <a:gd name="T104" fmla="*/ 401 w 2522"/>
                <a:gd name="T105" fmla="*/ 0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22" h="1600">
                  <a:moveTo>
                    <a:pt x="401" y="114"/>
                  </a:moveTo>
                  <a:lnTo>
                    <a:pt x="358" y="117"/>
                  </a:lnTo>
                  <a:lnTo>
                    <a:pt x="318" y="125"/>
                  </a:lnTo>
                  <a:lnTo>
                    <a:pt x="279" y="140"/>
                  </a:lnTo>
                  <a:lnTo>
                    <a:pt x="244" y="160"/>
                  </a:lnTo>
                  <a:lnTo>
                    <a:pt x="212" y="184"/>
                  </a:lnTo>
                  <a:lnTo>
                    <a:pt x="184" y="212"/>
                  </a:lnTo>
                  <a:lnTo>
                    <a:pt x="160" y="243"/>
                  </a:lnTo>
                  <a:lnTo>
                    <a:pt x="140" y="278"/>
                  </a:lnTo>
                  <a:lnTo>
                    <a:pt x="126" y="317"/>
                  </a:lnTo>
                  <a:lnTo>
                    <a:pt x="117" y="357"/>
                  </a:lnTo>
                  <a:lnTo>
                    <a:pt x="114" y="400"/>
                  </a:lnTo>
                  <a:lnTo>
                    <a:pt x="114" y="1200"/>
                  </a:lnTo>
                  <a:lnTo>
                    <a:pt x="117" y="1243"/>
                  </a:lnTo>
                  <a:lnTo>
                    <a:pt x="126" y="1283"/>
                  </a:lnTo>
                  <a:lnTo>
                    <a:pt x="140" y="1322"/>
                  </a:lnTo>
                  <a:lnTo>
                    <a:pt x="160" y="1357"/>
                  </a:lnTo>
                  <a:lnTo>
                    <a:pt x="184" y="1388"/>
                  </a:lnTo>
                  <a:lnTo>
                    <a:pt x="212" y="1416"/>
                  </a:lnTo>
                  <a:lnTo>
                    <a:pt x="244" y="1440"/>
                  </a:lnTo>
                  <a:lnTo>
                    <a:pt x="279" y="1460"/>
                  </a:lnTo>
                  <a:lnTo>
                    <a:pt x="318" y="1475"/>
                  </a:lnTo>
                  <a:lnTo>
                    <a:pt x="358" y="1483"/>
                  </a:lnTo>
                  <a:lnTo>
                    <a:pt x="401" y="1486"/>
                  </a:lnTo>
                  <a:lnTo>
                    <a:pt x="2121" y="1486"/>
                  </a:lnTo>
                  <a:lnTo>
                    <a:pt x="2164" y="1483"/>
                  </a:lnTo>
                  <a:lnTo>
                    <a:pt x="2204" y="1475"/>
                  </a:lnTo>
                  <a:lnTo>
                    <a:pt x="2243" y="1460"/>
                  </a:lnTo>
                  <a:lnTo>
                    <a:pt x="2278" y="1440"/>
                  </a:lnTo>
                  <a:lnTo>
                    <a:pt x="2310" y="1416"/>
                  </a:lnTo>
                  <a:lnTo>
                    <a:pt x="2338" y="1388"/>
                  </a:lnTo>
                  <a:lnTo>
                    <a:pt x="2362" y="1357"/>
                  </a:lnTo>
                  <a:lnTo>
                    <a:pt x="2382" y="1322"/>
                  </a:lnTo>
                  <a:lnTo>
                    <a:pt x="2396" y="1283"/>
                  </a:lnTo>
                  <a:lnTo>
                    <a:pt x="2405" y="1243"/>
                  </a:lnTo>
                  <a:lnTo>
                    <a:pt x="2408" y="1200"/>
                  </a:lnTo>
                  <a:lnTo>
                    <a:pt x="2408" y="400"/>
                  </a:lnTo>
                  <a:lnTo>
                    <a:pt x="2405" y="357"/>
                  </a:lnTo>
                  <a:lnTo>
                    <a:pt x="2396" y="317"/>
                  </a:lnTo>
                  <a:lnTo>
                    <a:pt x="2382" y="278"/>
                  </a:lnTo>
                  <a:lnTo>
                    <a:pt x="2362" y="243"/>
                  </a:lnTo>
                  <a:lnTo>
                    <a:pt x="2338" y="212"/>
                  </a:lnTo>
                  <a:lnTo>
                    <a:pt x="2310" y="184"/>
                  </a:lnTo>
                  <a:lnTo>
                    <a:pt x="2278" y="160"/>
                  </a:lnTo>
                  <a:lnTo>
                    <a:pt x="2243" y="140"/>
                  </a:lnTo>
                  <a:lnTo>
                    <a:pt x="2204" y="125"/>
                  </a:lnTo>
                  <a:lnTo>
                    <a:pt x="2164" y="117"/>
                  </a:lnTo>
                  <a:lnTo>
                    <a:pt x="2121" y="114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2121" y="0"/>
                  </a:lnTo>
                  <a:lnTo>
                    <a:pt x="2172" y="3"/>
                  </a:lnTo>
                  <a:lnTo>
                    <a:pt x="2220" y="12"/>
                  </a:lnTo>
                  <a:lnTo>
                    <a:pt x="2267" y="27"/>
                  </a:lnTo>
                  <a:lnTo>
                    <a:pt x="2311" y="46"/>
                  </a:lnTo>
                  <a:lnTo>
                    <a:pt x="2351" y="70"/>
                  </a:lnTo>
                  <a:lnTo>
                    <a:pt x="2388" y="100"/>
                  </a:lnTo>
                  <a:lnTo>
                    <a:pt x="2421" y="134"/>
                  </a:lnTo>
                  <a:lnTo>
                    <a:pt x="2451" y="170"/>
                  </a:lnTo>
                  <a:lnTo>
                    <a:pt x="2475" y="211"/>
                  </a:lnTo>
                  <a:lnTo>
                    <a:pt x="2495" y="254"/>
                  </a:lnTo>
                  <a:lnTo>
                    <a:pt x="2510" y="301"/>
                  </a:lnTo>
                  <a:lnTo>
                    <a:pt x="2519" y="349"/>
                  </a:lnTo>
                  <a:lnTo>
                    <a:pt x="2522" y="400"/>
                  </a:lnTo>
                  <a:lnTo>
                    <a:pt x="2522" y="1200"/>
                  </a:lnTo>
                  <a:lnTo>
                    <a:pt x="2519" y="1251"/>
                  </a:lnTo>
                  <a:lnTo>
                    <a:pt x="2510" y="1299"/>
                  </a:lnTo>
                  <a:lnTo>
                    <a:pt x="2495" y="1346"/>
                  </a:lnTo>
                  <a:lnTo>
                    <a:pt x="2475" y="1389"/>
                  </a:lnTo>
                  <a:lnTo>
                    <a:pt x="2451" y="1430"/>
                  </a:lnTo>
                  <a:lnTo>
                    <a:pt x="2421" y="1466"/>
                  </a:lnTo>
                  <a:lnTo>
                    <a:pt x="2388" y="1500"/>
                  </a:lnTo>
                  <a:lnTo>
                    <a:pt x="2351" y="1530"/>
                  </a:lnTo>
                  <a:lnTo>
                    <a:pt x="2311" y="1554"/>
                  </a:lnTo>
                  <a:lnTo>
                    <a:pt x="2267" y="1573"/>
                  </a:lnTo>
                  <a:lnTo>
                    <a:pt x="2220" y="1588"/>
                  </a:lnTo>
                  <a:lnTo>
                    <a:pt x="2172" y="1597"/>
                  </a:lnTo>
                  <a:lnTo>
                    <a:pt x="2121" y="1600"/>
                  </a:lnTo>
                  <a:lnTo>
                    <a:pt x="401" y="1600"/>
                  </a:lnTo>
                  <a:lnTo>
                    <a:pt x="350" y="1597"/>
                  </a:lnTo>
                  <a:lnTo>
                    <a:pt x="302" y="1588"/>
                  </a:lnTo>
                  <a:lnTo>
                    <a:pt x="255" y="1573"/>
                  </a:lnTo>
                  <a:lnTo>
                    <a:pt x="211" y="1554"/>
                  </a:lnTo>
                  <a:lnTo>
                    <a:pt x="171" y="1530"/>
                  </a:lnTo>
                  <a:lnTo>
                    <a:pt x="134" y="1500"/>
                  </a:lnTo>
                  <a:lnTo>
                    <a:pt x="101" y="1466"/>
                  </a:lnTo>
                  <a:lnTo>
                    <a:pt x="71" y="1430"/>
                  </a:lnTo>
                  <a:lnTo>
                    <a:pt x="47" y="1389"/>
                  </a:lnTo>
                  <a:lnTo>
                    <a:pt x="27" y="1346"/>
                  </a:lnTo>
                  <a:lnTo>
                    <a:pt x="12" y="1299"/>
                  </a:lnTo>
                  <a:lnTo>
                    <a:pt x="3" y="1251"/>
                  </a:lnTo>
                  <a:lnTo>
                    <a:pt x="0" y="120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7" y="254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4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1" y="46"/>
                  </a:lnTo>
                  <a:lnTo>
                    <a:pt x="255" y="27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8" name="Freeform 337"/>
            <p:cNvSpPr>
              <a:spLocks noEditPoints="1"/>
            </p:cNvSpPr>
            <p:nvPr/>
          </p:nvSpPr>
          <p:spPr bwMode="auto">
            <a:xfrm>
              <a:off x="8383588" y="2921000"/>
              <a:ext cx="92075" cy="90487"/>
            </a:xfrm>
            <a:custGeom>
              <a:avLst/>
              <a:gdLst>
                <a:gd name="T0" fmla="*/ 256 w 574"/>
                <a:gd name="T1" fmla="*/ 118 h 572"/>
                <a:gd name="T2" fmla="*/ 199 w 574"/>
                <a:gd name="T3" fmla="*/ 137 h 572"/>
                <a:gd name="T4" fmla="*/ 155 w 574"/>
                <a:gd name="T5" fmla="*/ 175 h 572"/>
                <a:gd name="T6" fmla="*/ 125 w 574"/>
                <a:gd name="T7" fmla="*/ 225 h 572"/>
                <a:gd name="T8" fmla="*/ 115 w 574"/>
                <a:gd name="T9" fmla="*/ 286 h 572"/>
                <a:gd name="T10" fmla="*/ 125 w 574"/>
                <a:gd name="T11" fmla="*/ 347 h 572"/>
                <a:gd name="T12" fmla="*/ 155 w 574"/>
                <a:gd name="T13" fmla="*/ 397 h 572"/>
                <a:gd name="T14" fmla="*/ 199 w 574"/>
                <a:gd name="T15" fmla="*/ 435 h 572"/>
                <a:gd name="T16" fmla="*/ 256 w 574"/>
                <a:gd name="T17" fmla="*/ 454 h 572"/>
                <a:gd name="T18" fmla="*/ 318 w 574"/>
                <a:gd name="T19" fmla="*/ 454 h 572"/>
                <a:gd name="T20" fmla="*/ 375 w 574"/>
                <a:gd name="T21" fmla="*/ 435 h 572"/>
                <a:gd name="T22" fmla="*/ 419 w 574"/>
                <a:gd name="T23" fmla="*/ 397 h 572"/>
                <a:gd name="T24" fmla="*/ 449 w 574"/>
                <a:gd name="T25" fmla="*/ 347 h 572"/>
                <a:gd name="T26" fmla="*/ 459 w 574"/>
                <a:gd name="T27" fmla="*/ 286 h 572"/>
                <a:gd name="T28" fmla="*/ 449 w 574"/>
                <a:gd name="T29" fmla="*/ 225 h 572"/>
                <a:gd name="T30" fmla="*/ 419 w 574"/>
                <a:gd name="T31" fmla="*/ 175 h 572"/>
                <a:gd name="T32" fmla="*/ 375 w 574"/>
                <a:gd name="T33" fmla="*/ 137 h 572"/>
                <a:gd name="T34" fmla="*/ 318 w 574"/>
                <a:gd name="T35" fmla="*/ 118 h 572"/>
                <a:gd name="T36" fmla="*/ 287 w 574"/>
                <a:gd name="T37" fmla="*/ 0 h 572"/>
                <a:gd name="T38" fmla="*/ 370 w 574"/>
                <a:gd name="T39" fmla="*/ 12 h 572"/>
                <a:gd name="T40" fmla="*/ 444 w 574"/>
                <a:gd name="T41" fmla="*/ 46 h 572"/>
                <a:gd name="T42" fmla="*/ 504 w 574"/>
                <a:gd name="T43" fmla="*/ 98 h 572"/>
                <a:gd name="T44" fmla="*/ 548 w 574"/>
                <a:gd name="T45" fmla="*/ 164 h 572"/>
                <a:gd name="T46" fmla="*/ 571 w 574"/>
                <a:gd name="T47" fmla="*/ 243 h 572"/>
                <a:gd name="T48" fmla="*/ 571 w 574"/>
                <a:gd name="T49" fmla="*/ 329 h 572"/>
                <a:gd name="T50" fmla="*/ 548 w 574"/>
                <a:gd name="T51" fmla="*/ 408 h 572"/>
                <a:gd name="T52" fmla="*/ 504 w 574"/>
                <a:gd name="T53" fmla="*/ 474 h 572"/>
                <a:gd name="T54" fmla="*/ 444 w 574"/>
                <a:gd name="T55" fmla="*/ 526 h 572"/>
                <a:gd name="T56" fmla="*/ 370 w 574"/>
                <a:gd name="T57" fmla="*/ 560 h 572"/>
                <a:gd name="T58" fmla="*/ 287 w 574"/>
                <a:gd name="T59" fmla="*/ 572 h 572"/>
                <a:gd name="T60" fmla="*/ 204 w 574"/>
                <a:gd name="T61" fmla="*/ 560 h 572"/>
                <a:gd name="T62" fmla="*/ 130 w 574"/>
                <a:gd name="T63" fmla="*/ 526 h 572"/>
                <a:gd name="T64" fmla="*/ 70 w 574"/>
                <a:gd name="T65" fmla="*/ 474 h 572"/>
                <a:gd name="T66" fmla="*/ 26 w 574"/>
                <a:gd name="T67" fmla="*/ 408 h 572"/>
                <a:gd name="T68" fmla="*/ 3 w 574"/>
                <a:gd name="T69" fmla="*/ 329 h 572"/>
                <a:gd name="T70" fmla="*/ 3 w 574"/>
                <a:gd name="T71" fmla="*/ 243 h 572"/>
                <a:gd name="T72" fmla="*/ 26 w 574"/>
                <a:gd name="T73" fmla="*/ 164 h 572"/>
                <a:gd name="T74" fmla="*/ 70 w 574"/>
                <a:gd name="T75" fmla="*/ 98 h 572"/>
                <a:gd name="T76" fmla="*/ 130 w 574"/>
                <a:gd name="T77" fmla="*/ 46 h 572"/>
                <a:gd name="T78" fmla="*/ 204 w 574"/>
                <a:gd name="T79" fmla="*/ 12 h 572"/>
                <a:gd name="T80" fmla="*/ 287 w 574"/>
                <a:gd name="T81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4" h="572">
                  <a:moveTo>
                    <a:pt x="287" y="115"/>
                  </a:moveTo>
                  <a:lnTo>
                    <a:pt x="256" y="118"/>
                  </a:lnTo>
                  <a:lnTo>
                    <a:pt x="225" y="125"/>
                  </a:lnTo>
                  <a:lnTo>
                    <a:pt x="199" y="137"/>
                  </a:lnTo>
                  <a:lnTo>
                    <a:pt x="175" y="154"/>
                  </a:lnTo>
                  <a:lnTo>
                    <a:pt x="155" y="175"/>
                  </a:lnTo>
                  <a:lnTo>
                    <a:pt x="138" y="199"/>
                  </a:lnTo>
                  <a:lnTo>
                    <a:pt x="125" y="225"/>
                  </a:lnTo>
                  <a:lnTo>
                    <a:pt x="118" y="255"/>
                  </a:lnTo>
                  <a:lnTo>
                    <a:pt x="115" y="286"/>
                  </a:lnTo>
                  <a:lnTo>
                    <a:pt x="118" y="317"/>
                  </a:lnTo>
                  <a:lnTo>
                    <a:pt x="125" y="347"/>
                  </a:lnTo>
                  <a:lnTo>
                    <a:pt x="138" y="373"/>
                  </a:lnTo>
                  <a:lnTo>
                    <a:pt x="155" y="397"/>
                  </a:lnTo>
                  <a:lnTo>
                    <a:pt x="175" y="418"/>
                  </a:lnTo>
                  <a:lnTo>
                    <a:pt x="199" y="435"/>
                  </a:lnTo>
                  <a:lnTo>
                    <a:pt x="225" y="447"/>
                  </a:lnTo>
                  <a:lnTo>
                    <a:pt x="256" y="454"/>
                  </a:lnTo>
                  <a:lnTo>
                    <a:pt x="287" y="458"/>
                  </a:lnTo>
                  <a:lnTo>
                    <a:pt x="318" y="454"/>
                  </a:lnTo>
                  <a:lnTo>
                    <a:pt x="349" y="447"/>
                  </a:lnTo>
                  <a:lnTo>
                    <a:pt x="375" y="435"/>
                  </a:lnTo>
                  <a:lnTo>
                    <a:pt x="399" y="418"/>
                  </a:lnTo>
                  <a:lnTo>
                    <a:pt x="419" y="397"/>
                  </a:lnTo>
                  <a:lnTo>
                    <a:pt x="436" y="373"/>
                  </a:lnTo>
                  <a:lnTo>
                    <a:pt x="449" y="347"/>
                  </a:lnTo>
                  <a:lnTo>
                    <a:pt x="456" y="317"/>
                  </a:lnTo>
                  <a:lnTo>
                    <a:pt x="459" y="286"/>
                  </a:lnTo>
                  <a:lnTo>
                    <a:pt x="456" y="255"/>
                  </a:lnTo>
                  <a:lnTo>
                    <a:pt x="449" y="225"/>
                  </a:lnTo>
                  <a:lnTo>
                    <a:pt x="436" y="199"/>
                  </a:lnTo>
                  <a:lnTo>
                    <a:pt x="419" y="175"/>
                  </a:lnTo>
                  <a:lnTo>
                    <a:pt x="399" y="154"/>
                  </a:lnTo>
                  <a:lnTo>
                    <a:pt x="375" y="137"/>
                  </a:lnTo>
                  <a:lnTo>
                    <a:pt x="349" y="125"/>
                  </a:lnTo>
                  <a:lnTo>
                    <a:pt x="318" y="118"/>
                  </a:lnTo>
                  <a:lnTo>
                    <a:pt x="287" y="115"/>
                  </a:lnTo>
                  <a:close/>
                  <a:moveTo>
                    <a:pt x="287" y="0"/>
                  </a:moveTo>
                  <a:lnTo>
                    <a:pt x="330" y="3"/>
                  </a:lnTo>
                  <a:lnTo>
                    <a:pt x="370" y="12"/>
                  </a:lnTo>
                  <a:lnTo>
                    <a:pt x="409" y="26"/>
                  </a:lnTo>
                  <a:lnTo>
                    <a:pt x="444" y="46"/>
                  </a:lnTo>
                  <a:lnTo>
                    <a:pt x="476" y="70"/>
                  </a:lnTo>
                  <a:lnTo>
                    <a:pt x="504" y="98"/>
                  </a:lnTo>
                  <a:lnTo>
                    <a:pt x="528" y="129"/>
                  </a:lnTo>
                  <a:lnTo>
                    <a:pt x="548" y="164"/>
                  </a:lnTo>
                  <a:lnTo>
                    <a:pt x="562" y="203"/>
                  </a:lnTo>
                  <a:lnTo>
                    <a:pt x="571" y="243"/>
                  </a:lnTo>
                  <a:lnTo>
                    <a:pt x="574" y="286"/>
                  </a:lnTo>
                  <a:lnTo>
                    <a:pt x="571" y="329"/>
                  </a:lnTo>
                  <a:lnTo>
                    <a:pt x="562" y="369"/>
                  </a:lnTo>
                  <a:lnTo>
                    <a:pt x="548" y="408"/>
                  </a:lnTo>
                  <a:lnTo>
                    <a:pt x="528" y="443"/>
                  </a:lnTo>
                  <a:lnTo>
                    <a:pt x="504" y="474"/>
                  </a:lnTo>
                  <a:lnTo>
                    <a:pt x="476" y="502"/>
                  </a:lnTo>
                  <a:lnTo>
                    <a:pt x="444" y="526"/>
                  </a:lnTo>
                  <a:lnTo>
                    <a:pt x="409" y="546"/>
                  </a:lnTo>
                  <a:lnTo>
                    <a:pt x="370" y="560"/>
                  </a:lnTo>
                  <a:lnTo>
                    <a:pt x="330" y="569"/>
                  </a:lnTo>
                  <a:lnTo>
                    <a:pt x="287" y="572"/>
                  </a:lnTo>
                  <a:lnTo>
                    <a:pt x="244" y="569"/>
                  </a:lnTo>
                  <a:lnTo>
                    <a:pt x="204" y="560"/>
                  </a:lnTo>
                  <a:lnTo>
                    <a:pt x="165" y="546"/>
                  </a:lnTo>
                  <a:lnTo>
                    <a:pt x="130" y="526"/>
                  </a:lnTo>
                  <a:lnTo>
                    <a:pt x="98" y="502"/>
                  </a:lnTo>
                  <a:lnTo>
                    <a:pt x="70" y="474"/>
                  </a:lnTo>
                  <a:lnTo>
                    <a:pt x="46" y="443"/>
                  </a:lnTo>
                  <a:lnTo>
                    <a:pt x="26" y="408"/>
                  </a:lnTo>
                  <a:lnTo>
                    <a:pt x="12" y="369"/>
                  </a:lnTo>
                  <a:lnTo>
                    <a:pt x="3" y="329"/>
                  </a:lnTo>
                  <a:lnTo>
                    <a:pt x="0" y="286"/>
                  </a:lnTo>
                  <a:lnTo>
                    <a:pt x="3" y="243"/>
                  </a:lnTo>
                  <a:lnTo>
                    <a:pt x="12" y="203"/>
                  </a:lnTo>
                  <a:lnTo>
                    <a:pt x="26" y="164"/>
                  </a:lnTo>
                  <a:lnTo>
                    <a:pt x="46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30" y="46"/>
                  </a:lnTo>
                  <a:lnTo>
                    <a:pt x="165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9" name="Freeform 338"/>
            <p:cNvSpPr>
              <a:spLocks noEditPoints="1"/>
            </p:cNvSpPr>
            <p:nvPr/>
          </p:nvSpPr>
          <p:spPr bwMode="auto">
            <a:xfrm>
              <a:off x="8229600" y="2838450"/>
              <a:ext cx="400050" cy="255587"/>
            </a:xfrm>
            <a:custGeom>
              <a:avLst/>
              <a:gdLst>
                <a:gd name="T0" fmla="*/ 358 w 2522"/>
                <a:gd name="T1" fmla="*/ 117 h 1600"/>
                <a:gd name="T2" fmla="*/ 279 w 2522"/>
                <a:gd name="T3" fmla="*/ 140 h 1600"/>
                <a:gd name="T4" fmla="*/ 212 w 2522"/>
                <a:gd name="T5" fmla="*/ 184 h 1600"/>
                <a:gd name="T6" fmla="*/ 160 w 2522"/>
                <a:gd name="T7" fmla="*/ 243 h 1600"/>
                <a:gd name="T8" fmla="*/ 126 w 2522"/>
                <a:gd name="T9" fmla="*/ 317 h 1600"/>
                <a:gd name="T10" fmla="*/ 114 w 2522"/>
                <a:gd name="T11" fmla="*/ 400 h 1600"/>
                <a:gd name="T12" fmla="*/ 117 w 2522"/>
                <a:gd name="T13" fmla="*/ 1243 h 1600"/>
                <a:gd name="T14" fmla="*/ 140 w 2522"/>
                <a:gd name="T15" fmla="*/ 1322 h 1600"/>
                <a:gd name="T16" fmla="*/ 184 w 2522"/>
                <a:gd name="T17" fmla="*/ 1388 h 1600"/>
                <a:gd name="T18" fmla="*/ 244 w 2522"/>
                <a:gd name="T19" fmla="*/ 1440 h 1600"/>
                <a:gd name="T20" fmla="*/ 318 w 2522"/>
                <a:gd name="T21" fmla="*/ 1475 h 1600"/>
                <a:gd name="T22" fmla="*/ 401 w 2522"/>
                <a:gd name="T23" fmla="*/ 1486 h 1600"/>
                <a:gd name="T24" fmla="*/ 2164 w 2522"/>
                <a:gd name="T25" fmla="*/ 1483 h 1600"/>
                <a:gd name="T26" fmla="*/ 2243 w 2522"/>
                <a:gd name="T27" fmla="*/ 1460 h 1600"/>
                <a:gd name="T28" fmla="*/ 2310 w 2522"/>
                <a:gd name="T29" fmla="*/ 1416 h 1600"/>
                <a:gd name="T30" fmla="*/ 2362 w 2522"/>
                <a:gd name="T31" fmla="*/ 1357 h 1600"/>
                <a:gd name="T32" fmla="*/ 2396 w 2522"/>
                <a:gd name="T33" fmla="*/ 1283 h 1600"/>
                <a:gd name="T34" fmla="*/ 2408 w 2522"/>
                <a:gd name="T35" fmla="*/ 1200 h 1600"/>
                <a:gd name="T36" fmla="*/ 2405 w 2522"/>
                <a:gd name="T37" fmla="*/ 357 h 1600"/>
                <a:gd name="T38" fmla="*/ 2382 w 2522"/>
                <a:gd name="T39" fmla="*/ 278 h 1600"/>
                <a:gd name="T40" fmla="*/ 2338 w 2522"/>
                <a:gd name="T41" fmla="*/ 212 h 1600"/>
                <a:gd name="T42" fmla="*/ 2278 w 2522"/>
                <a:gd name="T43" fmla="*/ 160 h 1600"/>
                <a:gd name="T44" fmla="*/ 2204 w 2522"/>
                <a:gd name="T45" fmla="*/ 125 h 1600"/>
                <a:gd name="T46" fmla="*/ 2121 w 2522"/>
                <a:gd name="T47" fmla="*/ 114 h 1600"/>
                <a:gd name="T48" fmla="*/ 401 w 2522"/>
                <a:gd name="T49" fmla="*/ 0 h 1600"/>
                <a:gd name="T50" fmla="*/ 2172 w 2522"/>
                <a:gd name="T51" fmla="*/ 3 h 1600"/>
                <a:gd name="T52" fmla="*/ 2267 w 2522"/>
                <a:gd name="T53" fmla="*/ 27 h 1600"/>
                <a:gd name="T54" fmla="*/ 2351 w 2522"/>
                <a:gd name="T55" fmla="*/ 70 h 1600"/>
                <a:gd name="T56" fmla="*/ 2421 w 2522"/>
                <a:gd name="T57" fmla="*/ 134 h 1600"/>
                <a:gd name="T58" fmla="*/ 2475 w 2522"/>
                <a:gd name="T59" fmla="*/ 211 h 1600"/>
                <a:gd name="T60" fmla="*/ 2510 w 2522"/>
                <a:gd name="T61" fmla="*/ 301 h 1600"/>
                <a:gd name="T62" fmla="*/ 2522 w 2522"/>
                <a:gd name="T63" fmla="*/ 400 h 1600"/>
                <a:gd name="T64" fmla="*/ 2519 w 2522"/>
                <a:gd name="T65" fmla="*/ 1251 h 1600"/>
                <a:gd name="T66" fmla="*/ 2495 w 2522"/>
                <a:gd name="T67" fmla="*/ 1346 h 1600"/>
                <a:gd name="T68" fmla="*/ 2451 w 2522"/>
                <a:gd name="T69" fmla="*/ 1430 h 1600"/>
                <a:gd name="T70" fmla="*/ 2388 w 2522"/>
                <a:gd name="T71" fmla="*/ 1500 h 1600"/>
                <a:gd name="T72" fmla="*/ 2311 w 2522"/>
                <a:gd name="T73" fmla="*/ 1554 h 1600"/>
                <a:gd name="T74" fmla="*/ 2220 w 2522"/>
                <a:gd name="T75" fmla="*/ 1588 h 1600"/>
                <a:gd name="T76" fmla="*/ 2121 w 2522"/>
                <a:gd name="T77" fmla="*/ 1600 h 1600"/>
                <a:gd name="T78" fmla="*/ 350 w 2522"/>
                <a:gd name="T79" fmla="*/ 1597 h 1600"/>
                <a:gd name="T80" fmla="*/ 255 w 2522"/>
                <a:gd name="T81" fmla="*/ 1573 h 1600"/>
                <a:gd name="T82" fmla="*/ 171 w 2522"/>
                <a:gd name="T83" fmla="*/ 1530 h 1600"/>
                <a:gd name="T84" fmla="*/ 101 w 2522"/>
                <a:gd name="T85" fmla="*/ 1466 h 1600"/>
                <a:gd name="T86" fmla="*/ 47 w 2522"/>
                <a:gd name="T87" fmla="*/ 1389 h 1600"/>
                <a:gd name="T88" fmla="*/ 12 w 2522"/>
                <a:gd name="T89" fmla="*/ 1299 h 1600"/>
                <a:gd name="T90" fmla="*/ 0 w 2522"/>
                <a:gd name="T91" fmla="*/ 1200 h 1600"/>
                <a:gd name="T92" fmla="*/ 3 w 2522"/>
                <a:gd name="T93" fmla="*/ 349 h 1600"/>
                <a:gd name="T94" fmla="*/ 27 w 2522"/>
                <a:gd name="T95" fmla="*/ 254 h 1600"/>
                <a:gd name="T96" fmla="*/ 71 w 2522"/>
                <a:gd name="T97" fmla="*/ 170 h 1600"/>
                <a:gd name="T98" fmla="*/ 134 w 2522"/>
                <a:gd name="T99" fmla="*/ 100 h 1600"/>
                <a:gd name="T100" fmla="*/ 211 w 2522"/>
                <a:gd name="T101" fmla="*/ 46 h 1600"/>
                <a:gd name="T102" fmla="*/ 302 w 2522"/>
                <a:gd name="T103" fmla="*/ 12 h 1600"/>
                <a:gd name="T104" fmla="*/ 401 w 2522"/>
                <a:gd name="T105" fmla="*/ 0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22" h="1600">
                  <a:moveTo>
                    <a:pt x="401" y="114"/>
                  </a:moveTo>
                  <a:lnTo>
                    <a:pt x="358" y="117"/>
                  </a:lnTo>
                  <a:lnTo>
                    <a:pt x="318" y="125"/>
                  </a:lnTo>
                  <a:lnTo>
                    <a:pt x="279" y="140"/>
                  </a:lnTo>
                  <a:lnTo>
                    <a:pt x="244" y="160"/>
                  </a:lnTo>
                  <a:lnTo>
                    <a:pt x="212" y="184"/>
                  </a:lnTo>
                  <a:lnTo>
                    <a:pt x="184" y="212"/>
                  </a:lnTo>
                  <a:lnTo>
                    <a:pt x="160" y="243"/>
                  </a:lnTo>
                  <a:lnTo>
                    <a:pt x="140" y="278"/>
                  </a:lnTo>
                  <a:lnTo>
                    <a:pt x="126" y="317"/>
                  </a:lnTo>
                  <a:lnTo>
                    <a:pt x="117" y="357"/>
                  </a:lnTo>
                  <a:lnTo>
                    <a:pt x="114" y="400"/>
                  </a:lnTo>
                  <a:lnTo>
                    <a:pt x="114" y="1200"/>
                  </a:lnTo>
                  <a:lnTo>
                    <a:pt x="117" y="1243"/>
                  </a:lnTo>
                  <a:lnTo>
                    <a:pt x="126" y="1283"/>
                  </a:lnTo>
                  <a:lnTo>
                    <a:pt x="140" y="1322"/>
                  </a:lnTo>
                  <a:lnTo>
                    <a:pt x="160" y="1357"/>
                  </a:lnTo>
                  <a:lnTo>
                    <a:pt x="184" y="1388"/>
                  </a:lnTo>
                  <a:lnTo>
                    <a:pt x="212" y="1416"/>
                  </a:lnTo>
                  <a:lnTo>
                    <a:pt x="244" y="1440"/>
                  </a:lnTo>
                  <a:lnTo>
                    <a:pt x="279" y="1460"/>
                  </a:lnTo>
                  <a:lnTo>
                    <a:pt x="318" y="1475"/>
                  </a:lnTo>
                  <a:lnTo>
                    <a:pt x="358" y="1483"/>
                  </a:lnTo>
                  <a:lnTo>
                    <a:pt x="401" y="1486"/>
                  </a:lnTo>
                  <a:lnTo>
                    <a:pt x="2121" y="1486"/>
                  </a:lnTo>
                  <a:lnTo>
                    <a:pt x="2164" y="1483"/>
                  </a:lnTo>
                  <a:lnTo>
                    <a:pt x="2204" y="1475"/>
                  </a:lnTo>
                  <a:lnTo>
                    <a:pt x="2243" y="1460"/>
                  </a:lnTo>
                  <a:lnTo>
                    <a:pt x="2278" y="1440"/>
                  </a:lnTo>
                  <a:lnTo>
                    <a:pt x="2310" y="1416"/>
                  </a:lnTo>
                  <a:lnTo>
                    <a:pt x="2338" y="1388"/>
                  </a:lnTo>
                  <a:lnTo>
                    <a:pt x="2362" y="1357"/>
                  </a:lnTo>
                  <a:lnTo>
                    <a:pt x="2382" y="1322"/>
                  </a:lnTo>
                  <a:lnTo>
                    <a:pt x="2396" y="1283"/>
                  </a:lnTo>
                  <a:lnTo>
                    <a:pt x="2405" y="1243"/>
                  </a:lnTo>
                  <a:lnTo>
                    <a:pt x="2408" y="1200"/>
                  </a:lnTo>
                  <a:lnTo>
                    <a:pt x="2408" y="400"/>
                  </a:lnTo>
                  <a:lnTo>
                    <a:pt x="2405" y="357"/>
                  </a:lnTo>
                  <a:lnTo>
                    <a:pt x="2396" y="317"/>
                  </a:lnTo>
                  <a:lnTo>
                    <a:pt x="2382" y="278"/>
                  </a:lnTo>
                  <a:lnTo>
                    <a:pt x="2362" y="243"/>
                  </a:lnTo>
                  <a:lnTo>
                    <a:pt x="2338" y="212"/>
                  </a:lnTo>
                  <a:lnTo>
                    <a:pt x="2310" y="184"/>
                  </a:lnTo>
                  <a:lnTo>
                    <a:pt x="2278" y="160"/>
                  </a:lnTo>
                  <a:lnTo>
                    <a:pt x="2243" y="140"/>
                  </a:lnTo>
                  <a:lnTo>
                    <a:pt x="2204" y="125"/>
                  </a:lnTo>
                  <a:lnTo>
                    <a:pt x="2164" y="117"/>
                  </a:lnTo>
                  <a:lnTo>
                    <a:pt x="2121" y="114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2121" y="0"/>
                  </a:lnTo>
                  <a:lnTo>
                    <a:pt x="2172" y="3"/>
                  </a:lnTo>
                  <a:lnTo>
                    <a:pt x="2220" y="12"/>
                  </a:lnTo>
                  <a:lnTo>
                    <a:pt x="2267" y="27"/>
                  </a:lnTo>
                  <a:lnTo>
                    <a:pt x="2311" y="46"/>
                  </a:lnTo>
                  <a:lnTo>
                    <a:pt x="2351" y="70"/>
                  </a:lnTo>
                  <a:lnTo>
                    <a:pt x="2388" y="100"/>
                  </a:lnTo>
                  <a:lnTo>
                    <a:pt x="2421" y="134"/>
                  </a:lnTo>
                  <a:lnTo>
                    <a:pt x="2451" y="170"/>
                  </a:lnTo>
                  <a:lnTo>
                    <a:pt x="2475" y="211"/>
                  </a:lnTo>
                  <a:lnTo>
                    <a:pt x="2495" y="254"/>
                  </a:lnTo>
                  <a:lnTo>
                    <a:pt x="2510" y="301"/>
                  </a:lnTo>
                  <a:lnTo>
                    <a:pt x="2519" y="349"/>
                  </a:lnTo>
                  <a:lnTo>
                    <a:pt x="2522" y="400"/>
                  </a:lnTo>
                  <a:lnTo>
                    <a:pt x="2522" y="1200"/>
                  </a:lnTo>
                  <a:lnTo>
                    <a:pt x="2519" y="1251"/>
                  </a:lnTo>
                  <a:lnTo>
                    <a:pt x="2510" y="1299"/>
                  </a:lnTo>
                  <a:lnTo>
                    <a:pt x="2495" y="1346"/>
                  </a:lnTo>
                  <a:lnTo>
                    <a:pt x="2475" y="1389"/>
                  </a:lnTo>
                  <a:lnTo>
                    <a:pt x="2451" y="1430"/>
                  </a:lnTo>
                  <a:lnTo>
                    <a:pt x="2421" y="1466"/>
                  </a:lnTo>
                  <a:lnTo>
                    <a:pt x="2388" y="1500"/>
                  </a:lnTo>
                  <a:lnTo>
                    <a:pt x="2351" y="1530"/>
                  </a:lnTo>
                  <a:lnTo>
                    <a:pt x="2311" y="1554"/>
                  </a:lnTo>
                  <a:lnTo>
                    <a:pt x="2267" y="1573"/>
                  </a:lnTo>
                  <a:lnTo>
                    <a:pt x="2220" y="1588"/>
                  </a:lnTo>
                  <a:lnTo>
                    <a:pt x="2172" y="1597"/>
                  </a:lnTo>
                  <a:lnTo>
                    <a:pt x="2121" y="1600"/>
                  </a:lnTo>
                  <a:lnTo>
                    <a:pt x="401" y="1600"/>
                  </a:lnTo>
                  <a:lnTo>
                    <a:pt x="350" y="1597"/>
                  </a:lnTo>
                  <a:lnTo>
                    <a:pt x="302" y="1588"/>
                  </a:lnTo>
                  <a:lnTo>
                    <a:pt x="255" y="1573"/>
                  </a:lnTo>
                  <a:lnTo>
                    <a:pt x="211" y="1554"/>
                  </a:lnTo>
                  <a:lnTo>
                    <a:pt x="171" y="1530"/>
                  </a:lnTo>
                  <a:lnTo>
                    <a:pt x="134" y="1500"/>
                  </a:lnTo>
                  <a:lnTo>
                    <a:pt x="101" y="1466"/>
                  </a:lnTo>
                  <a:lnTo>
                    <a:pt x="71" y="1430"/>
                  </a:lnTo>
                  <a:lnTo>
                    <a:pt x="47" y="1389"/>
                  </a:lnTo>
                  <a:lnTo>
                    <a:pt x="27" y="1346"/>
                  </a:lnTo>
                  <a:lnTo>
                    <a:pt x="12" y="1299"/>
                  </a:lnTo>
                  <a:lnTo>
                    <a:pt x="3" y="1251"/>
                  </a:lnTo>
                  <a:lnTo>
                    <a:pt x="0" y="120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7" y="254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4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1" y="46"/>
                  </a:lnTo>
                  <a:lnTo>
                    <a:pt x="255" y="27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0" name="Freeform 339"/>
            <p:cNvSpPr>
              <a:spLocks noEditPoints="1"/>
            </p:cNvSpPr>
            <p:nvPr/>
          </p:nvSpPr>
          <p:spPr bwMode="auto">
            <a:xfrm>
              <a:off x="8229600" y="2838450"/>
              <a:ext cx="136525" cy="255587"/>
            </a:xfrm>
            <a:custGeom>
              <a:avLst/>
              <a:gdLst>
                <a:gd name="T0" fmla="*/ 359 w 860"/>
                <a:gd name="T1" fmla="*/ 117 h 1600"/>
                <a:gd name="T2" fmla="*/ 282 w 860"/>
                <a:gd name="T3" fmla="*/ 141 h 1600"/>
                <a:gd name="T4" fmla="*/ 214 w 860"/>
                <a:gd name="T5" fmla="*/ 186 h 1600"/>
                <a:gd name="T6" fmla="*/ 161 w 860"/>
                <a:gd name="T7" fmla="*/ 246 h 1600"/>
                <a:gd name="T8" fmla="*/ 127 w 860"/>
                <a:gd name="T9" fmla="*/ 319 h 1600"/>
                <a:gd name="T10" fmla="*/ 114 w 860"/>
                <a:gd name="T11" fmla="*/ 400 h 1600"/>
                <a:gd name="T12" fmla="*/ 117 w 860"/>
                <a:gd name="T13" fmla="*/ 1242 h 1600"/>
                <a:gd name="T14" fmla="*/ 140 w 860"/>
                <a:gd name="T15" fmla="*/ 1319 h 1600"/>
                <a:gd name="T16" fmla="*/ 184 w 860"/>
                <a:gd name="T17" fmla="*/ 1386 h 1600"/>
                <a:gd name="T18" fmla="*/ 244 w 860"/>
                <a:gd name="T19" fmla="*/ 1439 h 1600"/>
                <a:gd name="T20" fmla="*/ 318 w 860"/>
                <a:gd name="T21" fmla="*/ 1474 h 1600"/>
                <a:gd name="T22" fmla="*/ 401 w 860"/>
                <a:gd name="T23" fmla="*/ 1486 h 1600"/>
                <a:gd name="T24" fmla="*/ 502 w 860"/>
                <a:gd name="T25" fmla="*/ 1399 h 1600"/>
                <a:gd name="T26" fmla="*/ 587 w 860"/>
                <a:gd name="T27" fmla="*/ 1297 h 1600"/>
                <a:gd name="T28" fmla="*/ 654 w 860"/>
                <a:gd name="T29" fmla="*/ 1184 h 1600"/>
                <a:gd name="T30" fmla="*/ 704 w 860"/>
                <a:gd name="T31" fmla="*/ 1062 h 1600"/>
                <a:gd name="T32" fmla="*/ 735 w 860"/>
                <a:gd name="T33" fmla="*/ 933 h 1600"/>
                <a:gd name="T34" fmla="*/ 745 w 860"/>
                <a:gd name="T35" fmla="*/ 800 h 1600"/>
                <a:gd name="T36" fmla="*/ 735 w 860"/>
                <a:gd name="T37" fmla="*/ 667 h 1600"/>
                <a:gd name="T38" fmla="*/ 704 w 860"/>
                <a:gd name="T39" fmla="*/ 538 h 1600"/>
                <a:gd name="T40" fmla="*/ 654 w 860"/>
                <a:gd name="T41" fmla="*/ 416 h 1600"/>
                <a:gd name="T42" fmla="*/ 587 w 860"/>
                <a:gd name="T43" fmla="*/ 303 h 1600"/>
                <a:gd name="T44" fmla="*/ 502 w 860"/>
                <a:gd name="T45" fmla="*/ 201 h 1600"/>
                <a:gd name="T46" fmla="*/ 401 w 860"/>
                <a:gd name="T47" fmla="*/ 114 h 1600"/>
                <a:gd name="T48" fmla="*/ 419 w 860"/>
                <a:gd name="T49" fmla="*/ 0 h 1600"/>
                <a:gd name="T50" fmla="*/ 441 w 860"/>
                <a:gd name="T51" fmla="*/ 6 h 1600"/>
                <a:gd name="T52" fmla="*/ 509 w 860"/>
                <a:gd name="T53" fmla="*/ 55 h 1600"/>
                <a:gd name="T54" fmla="*/ 611 w 860"/>
                <a:gd name="T55" fmla="*/ 155 h 1600"/>
                <a:gd name="T56" fmla="*/ 697 w 860"/>
                <a:gd name="T57" fmla="*/ 266 h 1600"/>
                <a:gd name="T58" fmla="*/ 767 w 860"/>
                <a:gd name="T59" fmla="*/ 387 h 1600"/>
                <a:gd name="T60" fmla="*/ 817 w 860"/>
                <a:gd name="T61" fmla="*/ 518 h 1600"/>
                <a:gd name="T62" fmla="*/ 849 w 860"/>
                <a:gd name="T63" fmla="*/ 657 h 1600"/>
                <a:gd name="T64" fmla="*/ 860 w 860"/>
                <a:gd name="T65" fmla="*/ 800 h 1600"/>
                <a:gd name="T66" fmla="*/ 849 w 860"/>
                <a:gd name="T67" fmla="*/ 943 h 1600"/>
                <a:gd name="T68" fmla="*/ 817 w 860"/>
                <a:gd name="T69" fmla="*/ 1082 h 1600"/>
                <a:gd name="T70" fmla="*/ 767 w 860"/>
                <a:gd name="T71" fmla="*/ 1213 h 1600"/>
                <a:gd name="T72" fmla="*/ 697 w 860"/>
                <a:gd name="T73" fmla="*/ 1334 h 1600"/>
                <a:gd name="T74" fmla="*/ 611 w 860"/>
                <a:gd name="T75" fmla="*/ 1445 h 1600"/>
                <a:gd name="T76" fmla="*/ 509 w 860"/>
                <a:gd name="T77" fmla="*/ 1545 h 1600"/>
                <a:gd name="T78" fmla="*/ 441 w 860"/>
                <a:gd name="T79" fmla="*/ 1594 h 1600"/>
                <a:gd name="T80" fmla="*/ 419 w 860"/>
                <a:gd name="T81" fmla="*/ 1600 h 1600"/>
                <a:gd name="T82" fmla="*/ 350 w 860"/>
                <a:gd name="T83" fmla="*/ 1597 h 1600"/>
                <a:gd name="T84" fmla="*/ 255 w 860"/>
                <a:gd name="T85" fmla="*/ 1573 h 1600"/>
                <a:gd name="T86" fmla="*/ 171 w 860"/>
                <a:gd name="T87" fmla="*/ 1530 h 1600"/>
                <a:gd name="T88" fmla="*/ 101 w 860"/>
                <a:gd name="T89" fmla="*/ 1466 h 1600"/>
                <a:gd name="T90" fmla="*/ 47 w 860"/>
                <a:gd name="T91" fmla="*/ 1389 h 1600"/>
                <a:gd name="T92" fmla="*/ 12 w 860"/>
                <a:gd name="T93" fmla="*/ 1299 h 1600"/>
                <a:gd name="T94" fmla="*/ 0 w 860"/>
                <a:gd name="T95" fmla="*/ 1200 h 1600"/>
                <a:gd name="T96" fmla="*/ 3 w 860"/>
                <a:gd name="T97" fmla="*/ 349 h 1600"/>
                <a:gd name="T98" fmla="*/ 27 w 860"/>
                <a:gd name="T99" fmla="*/ 254 h 1600"/>
                <a:gd name="T100" fmla="*/ 71 w 860"/>
                <a:gd name="T101" fmla="*/ 170 h 1600"/>
                <a:gd name="T102" fmla="*/ 134 w 860"/>
                <a:gd name="T103" fmla="*/ 100 h 1600"/>
                <a:gd name="T104" fmla="*/ 211 w 860"/>
                <a:gd name="T105" fmla="*/ 46 h 1600"/>
                <a:gd name="T106" fmla="*/ 302 w 860"/>
                <a:gd name="T107" fmla="*/ 12 h 1600"/>
                <a:gd name="T108" fmla="*/ 401 w 860"/>
                <a:gd name="T109" fmla="*/ 0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0" h="1600">
                  <a:moveTo>
                    <a:pt x="401" y="114"/>
                  </a:moveTo>
                  <a:lnTo>
                    <a:pt x="359" y="117"/>
                  </a:lnTo>
                  <a:lnTo>
                    <a:pt x="320" y="126"/>
                  </a:lnTo>
                  <a:lnTo>
                    <a:pt x="282" y="141"/>
                  </a:lnTo>
                  <a:lnTo>
                    <a:pt x="247" y="161"/>
                  </a:lnTo>
                  <a:lnTo>
                    <a:pt x="214" y="186"/>
                  </a:lnTo>
                  <a:lnTo>
                    <a:pt x="186" y="214"/>
                  </a:lnTo>
                  <a:lnTo>
                    <a:pt x="161" y="246"/>
                  </a:lnTo>
                  <a:lnTo>
                    <a:pt x="141" y="281"/>
                  </a:lnTo>
                  <a:lnTo>
                    <a:pt x="127" y="319"/>
                  </a:lnTo>
                  <a:lnTo>
                    <a:pt x="117" y="358"/>
                  </a:lnTo>
                  <a:lnTo>
                    <a:pt x="114" y="400"/>
                  </a:lnTo>
                  <a:lnTo>
                    <a:pt x="114" y="1200"/>
                  </a:lnTo>
                  <a:lnTo>
                    <a:pt x="117" y="1242"/>
                  </a:lnTo>
                  <a:lnTo>
                    <a:pt x="126" y="1281"/>
                  </a:lnTo>
                  <a:lnTo>
                    <a:pt x="140" y="1319"/>
                  </a:lnTo>
                  <a:lnTo>
                    <a:pt x="160" y="1354"/>
                  </a:lnTo>
                  <a:lnTo>
                    <a:pt x="184" y="1386"/>
                  </a:lnTo>
                  <a:lnTo>
                    <a:pt x="212" y="1414"/>
                  </a:lnTo>
                  <a:lnTo>
                    <a:pt x="244" y="1439"/>
                  </a:lnTo>
                  <a:lnTo>
                    <a:pt x="279" y="1459"/>
                  </a:lnTo>
                  <a:lnTo>
                    <a:pt x="318" y="1474"/>
                  </a:lnTo>
                  <a:lnTo>
                    <a:pt x="358" y="1483"/>
                  </a:lnTo>
                  <a:lnTo>
                    <a:pt x="401" y="1486"/>
                  </a:lnTo>
                  <a:lnTo>
                    <a:pt x="453" y="1444"/>
                  </a:lnTo>
                  <a:lnTo>
                    <a:pt x="502" y="1399"/>
                  </a:lnTo>
                  <a:lnTo>
                    <a:pt x="547" y="1349"/>
                  </a:lnTo>
                  <a:lnTo>
                    <a:pt x="587" y="1297"/>
                  </a:lnTo>
                  <a:lnTo>
                    <a:pt x="623" y="1242"/>
                  </a:lnTo>
                  <a:lnTo>
                    <a:pt x="654" y="1184"/>
                  </a:lnTo>
                  <a:lnTo>
                    <a:pt x="681" y="1123"/>
                  </a:lnTo>
                  <a:lnTo>
                    <a:pt x="704" y="1062"/>
                  </a:lnTo>
                  <a:lnTo>
                    <a:pt x="722" y="999"/>
                  </a:lnTo>
                  <a:lnTo>
                    <a:pt x="735" y="933"/>
                  </a:lnTo>
                  <a:lnTo>
                    <a:pt x="742" y="867"/>
                  </a:lnTo>
                  <a:lnTo>
                    <a:pt x="745" y="800"/>
                  </a:lnTo>
                  <a:lnTo>
                    <a:pt x="742" y="733"/>
                  </a:lnTo>
                  <a:lnTo>
                    <a:pt x="735" y="667"/>
                  </a:lnTo>
                  <a:lnTo>
                    <a:pt x="722" y="601"/>
                  </a:lnTo>
                  <a:lnTo>
                    <a:pt x="704" y="538"/>
                  </a:lnTo>
                  <a:lnTo>
                    <a:pt x="681" y="477"/>
                  </a:lnTo>
                  <a:lnTo>
                    <a:pt x="654" y="416"/>
                  </a:lnTo>
                  <a:lnTo>
                    <a:pt x="623" y="358"/>
                  </a:lnTo>
                  <a:lnTo>
                    <a:pt x="587" y="303"/>
                  </a:lnTo>
                  <a:lnTo>
                    <a:pt x="547" y="251"/>
                  </a:lnTo>
                  <a:lnTo>
                    <a:pt x="502" y="201"/>
                  </a:lnTo>
                  <a:lnTo>
                    <a:pt x="453" y="156"/>
                  </a:lnTo>
                  <a:lnTo>
                    <a:pt x="401" y="114"/>
                  </a:lnTo>
                  <a:close/>
                  <a:moveTo>
                    <a:pt x="401" y="0"/>
                  </a:moveTo>
                  <a:lnTo>
                    <a:pt x="419" y="0"/>
                  </a:lnTo>
                  <a:lnTo>
                    <a:pt x="430" y="2"/>
                  </a:lnTo>
                  <a:lnTo>
                    <a:pt x="441" y="6"/>
                  </a:lnTo>
                  <a:lnTo>
                    <a:pt x="452" y="11"/>
                  </a:lnTo>
                  <a:lnTo>
                    <a:pt x="509" y="55"/>
                  </a:lnTo>
                  <a:lnTo>
                    <a:pt x="562" y="103"/>
                  </a:lnTo>
                  <a:lnTo>
                    <a:pt x="611" y="155"/>
                  </a:lnTo>
                  <a:lnTo>
                    <a:pt x="656" y="209"/>
                  </a:lnTo>
                  <a:lnTo>
                    <a:pt x="697" y="266"/>
                  </a:lnTo>
                  <a:lnTo>
                    <a:pt x="734" y="325"/>
                  </a:lnTo>
                  <a:lnTo>
                    <a:pt x="767" y="387"/>
                  </a:lnTo>
                  <a:lnTo>
                    <a:pt x="794" y="452"/>
                  </a:lnTo>
                  <a:lnTo>
                    <a:pt x="817" y="518"/>
                  </a:lnTo>
                  <a:lnTo>
                    <a:pt x="836" y="587"/>
                  </a:lnTo>
                  <a:lnTo>
                    <a:pt x="849" y="657"/>
                  </a:lnTo>
                  <a:lnTo>
                    <a:pt x="857" y="728"/>
                  </a:lnTo>
                  <a:lnTo>
                    <a:pt x="860" y="800"/>
                  </a:lnTo>
                  <a:lnTo>
                    <a:pt x="857" y="872"/>
                  </a:lnTo>
                  <a:lnTo>
                    <a:pt x="849" y="943"/>
                  </a:lnTo>
                  <a:lnTo>
                    <a:pt x="836" y="1013"/>
                  </a:lnTo>
                  <a:lnTo>
                    <a:pt x="817" y="1082"/>
                  </a:lnTo>
                  <a:lnTo>
                    <a:pt x="794" y="1148"/>
                  </a:lnTo>
                  <a:lnTo>
                    <a:pt x="767" y="1213"/>
                  </a:lnTo>
                  <a:lnTo>
                    <a:pt x="734" y="1275"/>
                  </a:lnTo>
                  <a:lnTo>
                    <a:pt x="697" y="1334"/>
                  </a:lnTo>
                  <a:lnTo>
                    <a:pt x="656" y="1391"/>
                  </a:lnTo>
                  <a:lnTo>
                    <a:pt x="611" y="1445"/>
                  </a:lnTo>
                  <a:lnTo>
                    <a:pt x="562" y="1497"/>
                  </a:lnTo>
                  <a:lnTo>
                    <a:pt x="509" y="1545"/>
                  </a:lnTo>
                  <a:lnTo>
                    <a:pt x="452" y="1589"/>
                  </a:lnTo>
                  <a:lnTo>
                    <a:pt x="441" y="1594"/>
                  </a:lnTo>
                  <a:lnTo>
                    <a:pt x="430" y="1598"/>
                  </a:lnTo>
                  <a:lnTo>
                    <a:pt x="419" y="1600"/>
                  </a:lnTo>
                  <a:lnTo>
                    <a:pt x="401" y="1600"/>
                  </a:lnTo>
                  <a:lnTo>
                    <a:pt x="350" y="1597"/>
                  </a:lnTo>
                  <a:lnTo>
                    <a:pt x="302" y="1588"/>
                  </a:lnTo>
                  <a:lnTo>
                    <a:pt x="255" y="1573"/>
                  </a:lnTo>
                  <a:lnTo>
                    <a:pt x="211" y="1554"/>
                  </a:lnTo>
                  <a:lnTo>
                    <a:pt x="171" y="1530"/>
                  </a:lnTo>
                  <a:lnTo>
                    <a:pt x="134" y="1500"/>
                  </a:lnTo>
                  <a:lnTo>
                    <a:pt x="101" y="1466"/>
                  </a:lnTo>
                  <a:lnTo>
                    <a:pt x="71" y="1430"/>
                  </a:lnTo>
                  <a:lnTo>
                    <a:pt x="47" y="1389"/>
                  </a:lnTo>
                  <a:lnTo>
                    <a:pt x="27" y="1346"/>
                  </a:lnTo>
                  <a:lnTo>
                    <a:pt x="12" y="1299"/>
                  </a:lnTo>
                  <a:lnTo>
                    <a:pt x="3" y="1251"/>
                  </a:lnTo>
                  <a:lnTo>
                    <a:pt x="0" y="120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7" y="254"/>
                  </a:lnTo>
                  <a:lnTo>
                    <a:pt x="47" y="211"/>
                  </a:lnTo>
                  <a:lnTo>
                    <a:pt x="71" y="170"/>
                  </a:lnTo>
                  <a:lnTo>
                    <a:pt x="101" y="134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1" y="46"/>
                  </a:lnTo>
                  <a:lnTo>
                    <a:pt x="255" y="27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1" name="Freeform 340"/>
            <p:cNvSpPr>
              <a:spLocks noEditPoints="1"/>
            </p:cNvSpPr>
            <p:nvPr/>
          </p:nvSpPr>
          <p:spPr bwMode="auto">
            <a:xfrm>
              <a:off x="8432800" y="2838450"/>
              <a:ext cx="196850" cy="255587"/>
            </a:xfrm>
            <a:custGeom>
              <a:avLst/>
              <a:gdLst>
                <a:gd name="T0" fmla="*/ 261 w 1245"/>
                <a:gd name="T1" fmla="*/ 165 h 1600"/>
                <a:gd name="T2" fmla="*/ 345 w 1245"/>
                <a:gd name="T3" fmla="*/ 276 h 1600"/>
                <a:gd name="T4" fmla="*/ 411 w 1245"/>
                <a:gd name="T5" fmla="*/ 398 h 1600"/>
                <a:gd name="T6" fmla="*/ 460 w 1245"/>
                <a:gd name="T7" fmla="*/ 527 h 1600"/>
                <a:gd name="T8" fmla="*/ 490 w 1245"/>
                <a:gd name="T9" fmla="*/ 661 h 1600"/>
                <a:gd name="T10" fmla="*/ 500 w 1245"/>
                <a:gd name="T11" fmla="*/ 800 h 1600"/>
                <a:gd name="T12" fmla="*/ 490 w 1245"/>
                <a:gd name="T13" fmla="*/ 939 h 1600"/>
                <a:gd name="T14" fmla="*/ 460 w 1245"/>
                <a:gd name="T15" fmla="*/ 1073 h 1600"/>
                <a:gd name="T16" fmla="*/ 411 w 1245"/>
                <a:gd name="T17" fmla="*/ 1202 h 1600"/>
                <a:gd name="T18" fmla="*/ 345 w 1245"/>
                <a:gd name="T19" fmla="*/ 1324 h 1600"/>
                <a:gd name="T20" fmla="*/ 261 w 1245"/>
                <a:gd name="T21" fmla="*/ 1435 h 1600"/>
                <a:gd name="T22" fmla="*/ 844 w 1245"/>
                <a:gd name="T23" fmla="*/ 1486 h 1600"/>
                <a:gd name="T24" fmla="*/ 927 w 1245"/>
                <a:gd name="T25" fmla="*/ 1475 h 1600"/>
                <a:gd name="T26" fmla="*/ 1001 w 1245"/>
                <a:gd name="T27" fmla="*/ 1440 h 1600"/>
                <a:gd name="T28" fmla="*/ 1061 w 1245"/>
                <a:gd name="T29" fmla="*/ 1388 h 1600"/>
                <a:gd name="T30" fmla="*/ 1105 w 1245"/>
                <a:gd name="T31" fmla="*/ 1322 h 1600"/>
                <a:gd name="T32" fmla="*/ 1128 w 1245"/>
                <a:gd name="T33" fmla="*/ 1243 h 1600"/>
                <a:gd name="T34" fmla="*/ 1131 w 1245"/>
                <a:gd name="T35" fmla="*/ 400 h 1600"/>
                <a:gd name="T36" fmla="*/ 1119 w 1245"/>
                <a:gd name="T37" fmla="*/ 317 h 1600"/>
                <a:gd name="T38" fmla="*/ 1085 w 1245"/>
                <a:gd name="T39" fmla="*/ 243 h 1600"/>
                <a:gd name="T40" fmla="*/ 1033 w 1245"/>
                <a:gd name="T41" fmla="*/ 184 h 1600"/>
                <a:gd name="T42" fmla="*/ 966 w 1245"/>
                <a:gd name="T43" fmla="*/ 140 h 1600"/>
                <a:gd name="T44" fmla="*/ 887 w 1245"/>
                <a:gd name="T45" fmla="*/ 117 h 1600"/>
                <a:gd name="T46" fmla="*/ 213 w 1245"/>
                <a:gd name="T47" fmla="*/ 114 h 1600"/>
                <a:gd name="T48" fmla="*/ 844 w 1245"/>
                <a:gd name="T49" fmla="*/ 0 h 1600"/>
                <a:gd name="T50" fmla="*/ 943 w 1245"/>
                <a:gd name="T51" fmla="*/ 12 h 1600"/>
                <a:gd name="T52" fmla="*/ 1034 w 1245"/>
                <a:gd name="T53" fmla="*/ 46 h 1600"/>
                <a:gd name="T54" fmla="*/ 1111 w 1245"/>
                <a:gd name="T55" fmla="*/ 100 h 1600"/>
                <a:gd name="T56" fmla="*/ 1174 w 1245"/>
                <a:gd name="T57" fmla="*/ 170 h 1600"/>
                <a:gd name="T58" fmla="*/ 1218 w 1245"/>
                <a:gd name="T59" fmla="*/ 254 h 1600"/>
                <a:gd name="T60" fmla="*/ 1242 w 1245"/>
                <a:gd name="T61" fmla="*/ 349 h 1600"/>
                <a:gd name="T62" fmla="*/ 1245 w 1245"/>
                <a:gd name="T63" fmla="*/ 1200 h 1600"/>
                <a:gd name="T64" fmla="*/ 1233 w 1245"/>
                <a:gd name="T65" fmla="*/ 1299 h 1600"/>
                <a:gd name="T66" fmla="*/ 1198 w 1245"/>
                <a:gd name="T67" fmla="*/ 1389 h 1600"/>
                <a:gd name="T68" fmla="*/ 1144 w 1245"/>
                <a:gd name="T69" fmla="*/ 1466 h 1600"/>
                <a:gd name="T70" fmla="*/ 1074 w 1245"/>
                <a:gd name="T71" fmla="*/ 1530 h 1600"/>
                <a:gd name="T72" fmla="*/ 990 w 1245"/>
                <a:gd name="T73" fmla="*/ 1573 h 1600"/>
                <a:gd name="T74" fmla="*/ 895 w 1245"/>
                <a:gd name="T75" fmla="*/ 1597 h 1600"/>
                <a:gd name="T76" fmla="*/ 58 w 1245"/>
                <a:gd name="T77" fmla="*/ 1600 h 1600"/>
                <a:gd name="T78" fmla="*/ 26 w 1245"/>
                <a:gd name="T79" fmla="*/ 1589 h 1600"/>
                <a:gd name="T80" fmla="*/ 1 w 1245"/>
                <a:gd name="T81" fmla="*/ 1560 h 1600"/>
                <a:gd name="T82" fmla="*/ 1 w 1245"/>
                <a:gd name="T83" fmla="*/ 1532 h 1600"/>
                <a:gd name="T84" fmla="*/ 12 w 1245"/>
                <a:gd name="T85" fmla="*/ 1506 h 1600"/>
                <a:gd name="T86" fmla="*/ 76 w 1245"/>
                <a:gd name="T87" fmla="*/ 1459 h 1600"/>
                <a:gd name="T88" fmla="*/ 166 w 1245"/>
                <a:gd name="T89" fmla="*/ 1372 h 1600"/>
                <a:gd name="T90" fmla="*/ 244 w 1245"/>
                <a:gd name="T91" fmla="*/ 1272 h 1600"/>
                <a:gd name="T92" fmla="*/ 304 w 1245"/>
                <a:gd name="T93" fmla="*/ 1164 h 1600"/>
                <a:gd name="T94" fmla="*/ 349 w 1245"/>
                <a:gd name="T95" fmla="*/ 1047 h 1600"/>
                <a:gd name="T96" fmla="*/ 376 w 1245"/>
                <a:gd name="T97" fmla="*/ 926 h 1600"/>
                <a:gd name="T98" fmla="*/ 385 w 1245"/>
                <a:gd name="T99" fmla="*/ 800 h 1600"/>
                <a:gd name="T100" fmla="*/ 376 w 1245"/>
                <a:gd name="T101" fmla="*/ 674 h 1600"/>
                <a:gd name="T102" fmla="*/ 349 w 1245"/>
                <a:gd name="T103" fmla="*/ 553 h 1600"/>
                <a:gd name="T104" fmla="*/ 304 w 1245"/>
                <a:gd name="T105" fmla="*/ 436 h 1600"/>
                <a:gd name="T106" fmla="*/ 244 w 1245"/>
                <a:gd name="T107" fmla="*/ 328 h 1600"/>
                <a:gd name="T108" fmla="*/ 166 w 1245"/>
                <a:gd name="T109" fmla="*/ 228 h 1600"/>
                <a:gd name="T110" fmla="*/ 76 w 1245"/>
                <a:gd name="T111" fmla="*/ 141 h 1600"/>
                <a:gd name="T112" fmla="*/ 12 w 1245"/>
                <a:gd name="T113" fmla="*/ 91 h 1600"/>
                <a:gd name="T114" fmla="*/ 1 w 1245"/>
                <a:gd name="T115" fmla="*/ 67 h 1600"/>
                <a:gd name="T116" fmla="*/ 1 w 1245"/>
                <a:gd name="T117" fmla="*/ 40 h 1600"/>
                <a:gd name="T118" fmla="*/ 15 w 1245"/>
                <a:gd name="T119" fmla="*/ 15 h 1600"/>
                <a:gd name="T120" fmla="*/ 42 w 1245"/>
                <a:gd name="T121" fmla="*/ 2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45" h="1600">
                  <a:moveTo>
                    <a:pt x="213" y="114"/>
                  </a:moveTo>
                  <a:lnTo>
                    <a:pt x="261" y="165"/>
                  </a:lnTo>
                  <a:lnTo>
                    <a:pt x="305" y="220"/>
                  </a:lnTo>
                  <a:lnTo>
                    <a:pt x="345" y="276"/>
                  </a:lnTo>
                  <a:lnTo>
                    <a:pt x="380" y="336"/>
                  </a:lnTo>
                  <a:lnTo>
                    <a:pt x="411" y="398"/>
                  </a:lnTo>
                  <a:lnTo>
                    <a:pt x="438" y="461"/>
                  </a:lnTo>
                  <a:lnTo>
                    <a:pt x="460" y="527"/>
                  </a:lnTo>
                  <a:lnTo>
                    <a:pt x="477" y="593"/>
                  </a:lnTo>
                  <a:lnTo>
                    <a:pt x="490" y="661"/>
                  </a:lnTo>
                  <a:lnTo>
                    <a:pt x="498" y="730"/>
                  </a:lnTo>
                  <a:lnTo>
                    <a:pt x="500" y="800"/>
                  </a:lnTo>
                  <a:lnTo>
                    <a:pt x="498" y="870"/>
                  </a:lnTo>
                  <a:lnTo>
                    <a:pt x="490" y="939"/>
                  </a:lnTo>
                  <a:lnTo>
                    <a:pt x="477" y="1007"/>
                  </a:lnTo>
                  <a:lnTo>
                    <a:pt x="460" y="1073"/>
                  </a:lnTo>
                  <a:lnTo>
                    <a:pt x="438" y="1139"/>
                  </a:lnTo>
                  <a:lnTo>
                    <a:pt x="411" y="1202"/>
                  </a:lnTo>
                  <a:lnTo>
                    <a:pt x="380" y="1264"/>
                  </a:lnTo>
                  <a:lnTo>
                    <a:pt x="345" y="1324"/>
                  </a:lnTo>
                  <a:lnTo>
                    <a:pt x="305" y="1380"/>
                  </a:lnTo>
                  <a:lnTo>
                    <a:pt x="261" y="1435"/>
                  </a:lnTo>
                  <a:lnTo>
                    <a:pt x="213" y="1486"/>
                  </a:lnTo>
                  <a:lnTo>
                    <a:pt x="844" y="1486"/>
                  </a:lnTo>
                  <a:lnTo>
                    <a:pt x="887" y="1483"/>
                  </a:lnTo>
                  <a:lnTo>
                    <a:pt x="927" y="1475"/>
                  </a:lnTo>
                  <a:lnTo>
                    <a:pt x="966" y="1460"/>
                  </a:lnTo>
                  <a:lnTo>
                    <a:pt x="1001" y="1440"/>
                  </a:lnTo>
                  <a:lnTo>
                    <a:pt x="1033" y="1416"/>
                  </a:lnTo>
                  <a:lnTo>
                    <a:pt x="1061" y="1388"/>
                  </a:lnTo>
                  <a:lnTo>
                    <a:pt x="1085" y="1357"/>
                  </a:lnTo>
                  <a:lnTo>
                    <a:pt x="1105" y="1322"/>
                  </a:lnTo>
                  <a:lnTo>
                    <a:pt x="1119" y="1283"/>
                  </a:lnTo>
                  <a:lnTo>
                    <a:pt x="1128" y="1243"/>
                  </a:lnTo>
                  <a:lnTo>
                    <a:pt x="1131" y="1200"/>
                  </a:lnTo>
                  <a:lnTo>
                    <a:pt x="1131" y="400"/>
                  </a:lnTo>
                  <a:lnTo>
                    <a:pt x="1128" y="357"/>
                  </a:lnTo>
                  <a:lnTo>
                    <a:pt x="1119" y="317"/>
                  </a:lnTo>
                  <a:lnTo>
                    <a:pt x="1105" y="278"/>
                  </a:lnTo>
                  <a:lnTo>
                    <a:pt x="1085" y="243"/>
                  </a:lnTo>
                  <a:lnTo>
                    <a:pt x="1061" y="212"/>
                  </a:lnTo>
                  <a:lnTo>
                    <a:pt x="1033" y="184"/>
                  </a:lnTo>
                  <a:lnTo>
                    <a:pt x="1001" y="160"/>
                  </a:lnTo>
                  <a:lnTo>
                    <a:pt x="966" y="140"/>
                  </a:lnTo>
                  <a:lnTo>
                    <a:pt x="927" y="125"/>
                  </a:lnTo>
                  <a:lnTo>
                    <a:pt x="887" y="117"/>
                  </a:lnTo>
                  <a:lnTo>
                    <a:pt x="844" y="114"/>
                  </a:lnTo>
                  <a:lnTo>
                    <a:pt x="213" y="114"/>
                  </a:lnTo>
                  <a:close/>
                  <a:moveTo>
                    <a:pt x="58" y="0"/>
                  </a:moveTo>
                  <a:lnTo>
                    <a:pt x="844" y="0"/>
                  </a:lnTo>
                  <a:lnTo>
                    <a:pt x="895" y="3"/>
                  </a:lnTo>
                  <a:lnTo>
                    <a:pt x="943" y="12"/>
                  </a:lnTo>
                  <a:lnTo>
                    <a:pt x="990" y="27"/>
                  </a:lnTo>
                  <a:lnTo>
                    <a:pt x="1034" y="46"/>
                  </a:lnTo>
                  <a:lnTo>
                    <a:pt x="1074" y="70"/>
                  </a:lnTo>
                  <a:lnTo>
                    <a:pt x="1111" y="100"/>
                  </a:lnTo>
                  <a:lnTo>
                    <a:pt x="1144" y="134"/>
                  </a:lnTo>
                  <a:lnTo>
                    <a:pt x="1174" y="170"/>
                  </a:lnTo>
                  <a:lnTo>
                    <a:pt x="1198" y="211"/>
                  </a:lnTo>
                  <a:lnTo>
                    <a:pt x="1218" y="254"/>
                  </a:lnTo>
                  <a:lnTo>
                    <a:pt x="1233" y="301"/>
                  </a:lnTo>
                  <a:lnTo>
                    <a:pt x="1242" y="349"/>
                  </a:lnTo>
                  <a:lnTo>
                    <a:pt x="1245" y="400"/>
                  </a:lnTo>
                  <a:lnTo>
                    <a:pt x="1245" y="1200"/>
                  </a:lnTo>
                  <a:lnTo>
                    <a:pt x="1242" y="1251"/>
                  </a:lnTo>
                  <a:lnTo>
                    <a:pt x="1233" y="1299"/>
                  </a:lnTo>
                  <a:lnTo>
                    <a:pt x="1218" y="1346"/>
                  </a:lnTo>
                  <a:lnTo>
                    <a:pt x="1198" y="1389"/>
                  </a:lnTo>
                  <a:lnTo>
                    <a:pt x="1174" y="1430"/>
                  </a:lnTo>
                  <a:lnTo>
                    <a:pt x="1144" y="1466"/>
                  </a:lnTo>
                  <a:lnTo>
                    <a:pt x="1111" y="1500"/>
                  </a:lnTo>
                  <a:lnTo>
                    <a:pt x="1074" y="1530"/>
                  </a:lnTo>
                  <a:lnTo>
                    <a:pt x="1034" y="1554"/>
                  </a:lnTo>
                  <a:lnTo>
                    <a:pt x="990" y="1573"/>
                  </a:lnTo>
                  <a:lnTo>
                    <a:pt x="943" y="1588"/>
                  </a:lnTo>
                  <a:lnTo>
                    <a:pt x="895" y="1597"/>
                  </a:lnTo>
                  <a:lnTo>
                    <a:pt x="844" y="1600"/>
                  </a:lnTo>
                  <a:lnTo>
                    <a:pt x="58" y="1600"/>
                  </a:lnTo>
                  <a:lnTo>
                    <a:pt x="41" y="1597"/>
                  </a:lnTo>
                  <a:lnTo>
                    <a:pt x="26" y="1589"/>
                  </a:lnTo>
                  <a:lnTo>
                    <a:pt x="12" y="1576"/>
                  </a:lnTo>
                  <a:lnTo>
                    <a:pt x="1" y="1560"/>
                  </a:lnTo>
                  <a:lnTo>
                    <a:pt x="0" y="1546"/>
                  </a:lnTo>
                  <a:lnTo>
                    <a:pt x="1" y="1532"/>
                  </a:lnTo>
                  <a:lnTo>
                    <a:pt x="5" y="1518"/>
                  </a:lnTo>
                  <a:lnTo>
                    <a:pt x="12" y="1506"/>
                  </a:lnTo>
                  <a:lnTo>
                    <a:pt x="24" y="1497"/>
                  </a:lnTo>
                  <a:lnTo>
                    <a:pt x="76" y="1459"/>
                  </a:lnTo>
                  <a:lnTo>
                    <a:pt x="123" y="1416"/>
                  </a:lnTo>
                  <a:lnTo>
                    <a:pt x="166" y="1372"/>
                  </a:lnTo>
                  <a:lnTo>
                    <a:pt x="207" y="1323"/>
                  </a:lnTo>
                  <a:lnTo>
                    <a:pt x="244" y="1272"/>
                  </a:lnTo>
                  <a:lnTo>
                    <a:pt x="276" y="1219"/>
                  </a:lnTo>
                  <a:lnTo>
                    <a:pt x="304" y="1164"/>
                  </a:lnTo>
                  <a:lnTo>
                    <a:pt x="329" y="1107"/>
                  </a:lnTo>
                  <a:lnTo>
                    <a:pt x="349" y="1047"/>
                  </a:lnTo>
                  <a:lnTo>
                    <a:pt x="364" y="987"/>
                  </a:lnTo>
                  <a:lnTo>
                    <a:pt x="376" y="926"/>
                  </a:lnTo>
                  <a:lnTo>
                    <a:pt x="383" y="863"/>
                  </a:lnTo>
                  <a:lnTo>
                    <a:pt x="385" y="800"/>
                  </a:lnTo>
                  <a:lnTo>
                    <a:pt x="383" y="737"/>
                  </a:lnTo>
                  <a:lnTo>
                    <a:pt x="376" y="674"/>
                  </a:lnTo>
                  <a:lnTo>
                    <a:pt x="364" y="613"/>
                  </a:lnTo>
                  <a:lnTo>
                    <a:pt x="349" y="553"/>
                  </a:lnTo>
                  <a:lnTo>
                    <a:pt x="329" y="493"/>
                  </a:lnTo>
                  <a:lnTo>
                    <a:pt x="304" y="436"/>
                  </a:lnTo>
                  <a:lnTo>
                    <a:pt x="276" y="381"/>
                  </a:lnTo>
                  <a:lnTo>
                    <a:pt x="244" y="328"/>
                  </a:lnTo>
                  <a:lnTo>
                    <a:pt x="207" y="277"/>
                  </a:lnTo>
                  <a:lnTo>
                    <a:pt x="166" y="228"/>
                  </a:lnTo>
                  <a:lnTo>
                    <a:pt x="123" y="184"/>
                  </a:lnTo>
                  <a:lnTo>
                    <a:pt x="76" y="141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5" y="80"/>
                  </a:lnTo>
                  <a:lnTo>
                    <a:pt x="1" y="67"/>
                  </a:lnTo>
                  <a:lnTo>
                    <a:pt x="0" y="54"/>
                  </a:lnTo>
                  <a:lnTo>
                    <a:pt x="1" y="40"/>
                  </a:lnTo>
                  <a:lnTo>
                    <a:pt x="7" y="27"/>
                  </a:lnTo>
                  <a:lnTo>
                    <a:pt x="15" y="15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64" name="Group 2363"/>
          <p:cNvGrpSpPr/>
          <p:nvPr/>
        </p:nvGrpSpPr>
        <p:grpSpPr>
          <a:xfrm>
            <a:off x="7221564" y="2698750"/>
            <a:ext cx="546101" cy="536575"/>
            <a:chOff x="7218363" y="2698750"/>
            <a:chExt cx="546101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46" name="Freeform 345"/>
            <p:cNvSpPr>
              <a:spLocks/>
            </p:cNvSpPr>
            <p:nvPr/>
          </p:nvSpPr>
          <p:spPr bwMode="auto">
            <a:xfrm>
              <a:off x="7710488" y="2960688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4 w 115"/>
                <a:gd name="T7" fmla="*/ 22 h 115"/>
                <a:gd name="T8" fmla="*/ 112 w 115"/>
                <a:gd name="T9" fmla="*/ 38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0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7" name="Freeform 346"/>
            <p:cNvSpPr>
              <a:spLocks/>
            </p:cNvSpPr>
            <p:nvPr/>
          </p:nvSpPr>
          <p:spPr bwMode="auto">
            <a:xfrm>
              <a:off x="7254876" y="2960688"/>
              <a:ext cx="17463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3 w 115"/>
                <a:gd name="T5" fmla="*/ 11 h 115"/>
                <a:gd name="T6" fmla="*/ 105 w 115"/>
                <a:gd name="T7" fmla="*/ 22 h 115"/>
                <a:gd name="T8" fmla="*/ 112 w 115"/>
                <a:gd name="T9" fmla="*/ 38 h 115"/>
                <a:gd name="T10" fmla="*/ 115 w 115"/>
                <a:gd name="T11" fmla="*/ 57 h 115"/>
                <a:gd name="T12" fmla="*/ 112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8 h 115"/>
                <a:gd name="T34" fmla="*/ 11 w 115"/>
                <a:gd name="T35" fmla="*/ 22 h 115"/>
                <a:gd name="T36" fmla="*/ 22 w 115"/>
                <a:gd name="T37" fmla="*/ 11 h 115"/>
                <a:gd name="T38" fmla="*/ 39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8" name="Freeform 347"/>
            <p:cNvSpPr>
              <a:spLocks noEditPoints="1"/>
            </p:cNvSpPr>
            <p:nvPr/>
          </p:nvSpPr>
          <p:spPr bwMode="auto">
            <a:xfrm>
              <a:off x="7218363" y="2924175"/>
              <a:ext cx="90488" cy="92075"/>
            </a:xfrm>
            <a:custGeom>
              <a:avLst/>
              <a:gdLst>
                <a:gd name="T0" fmla="*/ 255 w 573"/>
                <a:gd name="T1" fmla="*/ 116 h 571"/>
                <a:gd name="T2" fmla="*/ 199 w 573"/>
                <a:gd name="T3" fmla="*/ 137 h 571"/>
                <a:gd name="T4" fmla="*/ 154 w 573"/>
                <a:gd name="T5" fmla="*/ 173 h 571"/>
                <a:gd name="T6" fmla="*/ 125 w 573"/>
                <a:gd name="T7" fmla="*/ 224 h 571"/>
                <a:gd name="T8" fmla="*/ 115 w 573"/>
                <a:gd name="T9" fmla="*/ 285 h 571"/>
                <a:gd name="T10" fmla="*/ 125 w 573"/>
                <a:gd name="T11" fmla="*/ 346 h 571"/>
                <a:gd name="T12" fmla="*/ 154 w 573"/>
                <a:gd name="T13" fmla="*/ 397 h 571"/>
                <a:gd name="T14" fmla="*/ 199 w 573"/>
                <a:gd name="T15" fmla="*/ 434 h 571"/>
                <a:gd name="T16" fmla="*/ 255 w 573"/>
                <a:gd name="T17" fmla="*/ 454 h 571"/>
                <a:gd name="T18" fmla="*/ 318 w 573"/>
                <a:gd name="T19" fmla="*/ 454 h 571"/>
                <a:gd name="T20" fmla="*/ 374 w 573"/>
                <a:gd name="T21" fmla="*/ 434 h 571"/>
                <a:gd name="T22" fmla="*/ 419 w 573"/>
                <a:gd name="T23" fmla="*/ 397 h 571"/>
                <a:gd name="T24" fmla="*/ 448 w 573"/>
                <a:gd name="T25" fmla="*/ 346 h 571"/>
                <a:gd name="T26" fmla="*/ 459 w 573"/>
                <a:gd name="T27" fmla="*/ 285 h 571"/>
                <a:gd name="T28" fmla="*/ 448 w 573"/>
                <a:gd name="T29" fmla="*/ 224 h 571"/>
                <a:gd name="T30" fmla="*/ 419 w 573"/>
                <a:gd name="T31" fmla="*/ 173 h 571"/>
                <a:gd name="T32" fmla="*/ 374 w 573"/>
                <a:gd name="T33" fmla="*/ 137 h 571"/>
                <a:gd name="T34" fmla="*/ 318 w 573"/>
                <a:gd name="T35" fmla="*/ 116 h 571"/>
                <a:gd name="T36" fmla="*/ 287 w 573"/>
                <a:gd name="T37" fmla="*/ 0 h 571"/>
                <a:gd name="T38" fmla="*/ 370 w 573"/>
                <a:gd name="T39" fmla="*/ 11 h 571"/>
                <a:gd name="T40" fmla="*/ 444 w 573"/>
                <a:gd name="T41" fmla="*/ 44 h 571"/>
                <a:gd name="T42" fmla="*/ 503 w 573"/>
                <a:gd name="T43" fmla="*/ 96 h 571"/>
                <a:gd name="T44" fmla="*/ 547 w 573"/>
                <a:gd name="T45" fmla="*/ 164 h 571"/>
                <a:gd name="T46" fmla="*/ 570 w 573"/>
                <a:gd name="T47" fmla="*/ 243 h 571"/>
                <a:gd name="T48" fmla="*/ 570 w 573"/>
                <a:gd name="T49" fmla="*/ 328 h 571"/>
                <a:gd name="T50" fmla="*/ 547 w 573"/>
                <a:gd name="T51" fmla="*/ 407 h 571"/>
                <a:gd name="T52" fmla="*/ 503 w 573"/>
                <a:gd name="T53" fmla="*/ 474 h 571"/>
                <a:gd name="T54" fmla="*/ 444 w 573"/>
                <a:gd name="T55" fmla="*/ 526 h 571"/>
                <a:gd name="T56" fmla="*/ 370 w 573"/>
                <a:gd name="T57" fmla="*/ 559 h 571"/>
                <a:gd name="T58" fmla="*/ 287 w 573"/>
                <a:gd name="T59" fmla="*/ 571 h 571"/>
                <a:gd name="T60" fmla="*/ 203 w 573"/>
                <a:gd name="T61" fmla="*/ 559 h 571"/>
                <a:gd name="T62" fmla="*/ 129 w 573"/>
                <a:gd name="T63" fmla="*/ 526 h 571"/>
                <a:gd name="T64" fmla="*/ 70 w 573"/>
                <a:gd name="T65" fmla="*/ 474 h 571"/>
                <a:gd name="T66" fmla="*/ 26 w 573"/>
                <a:gd name="T67" fmla="*/ 407 h 571"/>
                <a:gd name="T68" fmla="*/ 3 w 573"/>
                <a:gd name="T69" fmla="*/ 328 h 571"/>
                <a:gd name="T70" fmla="*/ 3 w 573"/>
                <a:gd name="T71" fmla="*/ 243 h 571"/>
                <a:gd name="T72" fmla="*/ 26 w 573"/>
                <a:gd name="T73" fmla="*/ 164 h 571"/>
                <a:gd name="T74" fmla="*/ 70 w 573"/>
                <a:gd name="T75" fmla="*/ 96 h 571"/>
                <a:gd name="T76" fmla="*/ 129 w 573"/>
                <a:gd name="T77" fmla="*/ 44 h 571"/>
                <a:gd name="T78" fmla="*/ 203 w 573"/>
                <a:gd name="T79" fmla="*/ 11 h 571"/>
                <a:gd name="T80" fmla="*/ 287 w 573"/>
                <a:gd name="T8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3" h="571">
                  <a:moveTo>
                    <a:pt x="287" y="114"/>
                  </a:moveTo>
                  <a:lnTo>
                    <a:pt x="255" y="116"/>
                  </a:lnTo>
                  <a:lnTo>
                    <a:pt x="225" y="124"/>
                  </a:lnTo>
                  <a:lnTo>
                    <a:pt x="199" y="137"/>
                  </a:lnTo>
                  <a:lnTo>
                    <a:pt x="175" y="153"/>
                  </a:lnTo>
                  <a:lnTo>
                    <a:pt x="154" y="173"/>
                  </a:lnTo>
                  <a:lnTo>
                    <a:pt x="138" y="197"/>
                  </a:lnTo>
                  <a:lnTo>
                    <a:pt x="125" y="224"/>
                  </a:lnTo>
                  <a:lnTo>
                    <a:pt x="118" y="253"/>
                  </a:lnTo>
                  <a:lnTo>
                    <a:pt x="115" y="285"/>
                  </a:lnTo>
                  <a:lnTo>
                    <a:pt x="118" y="317"/>
                  </a:lnTo>
                  <a:lnTo>
                    <a:pt x="125" y="346"/>
                  </a:lnTo>
                  <a:lnTo>
                    <a:pt x="138" y="373"/>
                  </a:lnTo>
                  <a:lnTo>
                    <a:pt x="154" y="397"/>
                  </a:lnTo>
                  <a:lnTo>
                    <a:pt x="175" y="417"/>
                  </a:lnTo>
                  <a:lnTo>
                    <a:pt x="199" y="434"/>
                  </a:lnTo>
                  <a:lnTo>
                    <a:pt x="225" y="447"/>
                  </a:lnTo>
                  <a:lnTo>
                    <a:pt x="255" y="454"/>
                  </a:lnTo>
                  <a:lnTo>
                    <a:pt x="287" y="457"/>
                  </a:lnTo>
                  <a:lnTo>
                    <a:pt x="318" y="454"/>
                  </a:lnTo>
                  <a:lnTo>
                    <a:pt x="348" y="447"/>
                  </a:lnTo>
                  <a:lnTo>
                    <a:pt x="374" y="434"/>
                  </a:lnTo>
                  <a:lnTo>
                    <a:pt x="398" y="417"/>
                  </a:lnTo>
                  <a:lnTo>
                    <a:pt x="419" y="397"/>
                  </a:lnTo>
                  <a:lnTo>
                    <a:pt x="436" y="373"/>
                  </a:lnTo>
                  <a:lnTo>
                    <a:pt x="448" y="346"/>
                  </a:lnTo>
                  <a:lnTo>
                    <a:pt x="456" y="317"/>
                  </a:lnTo>
                  <a:lnTo>
                    <a:pt x="459" y="285"/>
                  </a:lnTo>
                  <a:lnTo>
                    <a:pt x="456" y="253"/>
                  </a:lnTo>
                  <a:lnTo>
                    <a:pt x="448" y="224"/>
                  </a:lnTo>
                  <a:lnTo>
                    <a:pt x="436" y="197"/>
                  </a:lnTo>
                  <a:lnTo>
                    <a:pt x="419" y="173"/>
                  </a:lnTo>
                  <a:lnTo>
                    <a:pt x="398" y="153"/>
                  </a:lnTo>
                  <a:lnTo>
                    <a:pt x="374" y="137"/>
                  </a:lnTo>
                  <a:lnTo>
                    <a:pt x="348" y="124"/>
                  </a:lnTo>
                  <a:lnTo>
                    <a:pt x="318" y="116"/>
                  </a:lnTo>
                  <a:lnTo>
                    <a:pt x="287" y="114"/>
                  </a:lnTo>
                  <a:close/>
                  <a:moveTo>
                    <a:pt x="287" y="0"/>
                  </a:moveTo>
                  <a:lnTo>
                    <a:pt x="329" y="3"/>
                  </a:lnTo>
                  <a:lnTo>
                    <a:pt x="370" y="11"/>
                  </a:lnTo>
                  <a:lnTo>
                    <a:pt x="409" y="26"/>
                  </a:lnTo>
                  <a:lnTo>
                    <a:pt x="444" y="44"/>
                  </a:lnTo>
                  <a:lnTo>
                    <a:pt x="475" y="68"/>
                  </a:lnTo>
                  <a:lnTo>
                    <a:pt x="503" y="96"/>
                  </a:lnTo>
                  <a:lnTo>
                    <a:pt x="527" y="128"/>
                  </a:lnTo>
                  <a:lnTo>
                    <a:pt x="547" y="164"/>
                  </a:lnTo>
                  <a:lnTo>
                    <a:pt x="562" y="201"/>
                  </a:lnTo>
                  <a:lnTo>
                    <a:pt x="570" y="243"/>
                  </a:lnTo>
                  <a:lnTo>
                    <a:pt x="573" y="285"/>
                  </a:lnTo>
                  <a:lnTo>
                    <a:pt x="570" y="328"/>
                  </a:lnTo>
                  <a:lnTo>
                    <a:pt x="562" y="369"/>
                  </a:lnTo>
                  <a:lnTo>
                    <a:pt x="547" y="407"/>
                  </a:lnTo>
                  <a:lnTo>
                    <a:pt x="527" y="441"/>
                  </a:lnTo>
                  <a:lnTo>
                    <a:pt x="503" y="474"/>
                  </a:lnTo>
                  <a:lnTo>
                    <a:pt x="475" y="502"/>
                  </a:lnTo>
                  <a:lnTo>
                    <a:pt x="444" y="526"/>
                  </a:lnTo>
                  <a:lnTo>
                    <a:pt x="409" y="544"/>
                  </a:lnTo>
                  <a:lnTo>
                    <a:pt x="370" y="559"/>
                  </a:lnTo>
                  <a:lnTo>
                    <a:pt x="329" y="568"/>
                  </a:lnTo>
                  <a:lnTo>
                    <a:pt x="287" y="571"/>
                  </a:lnTo>
                  <a:lnTo>
                    <a:pt x="244" y="568"/>
                  </a:lnTo>
                  <a:lnTo>
                    <a:pt x="203" y="559"/>
                  </a:lnTo>
                  <a:lnTo>
                    <a:pt x="165" y="544"/>
                  </a:lnTo>
                  <a:lnTo>
                    <a:pt x="129" y="526"/>
                  </a:lnTo>
                  <a:lnTo>
                    <a:pt x="98" y="502"/>
                  </a:lnTo>
                  <a:lnTo>
                    <a:pt x="70" y="474"/>
                  </a:lnTo>
                  <a:lnTo>
                    <a:pt x="46" y="441"/>
                  </a:lnTo>
                  <a:lnTo>
                    <a:pt x="26" y="407"/>
                  </a:lnTo>
                  <a:lnTo>
                    <a:pt x="11" y="369"/>
                  </a:lnTo>
                  <a:lnTo>
                    <a:pt x="3" y="328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1" y="201"/>
                  </a:lnTo>
                  <a:lnTo>
                    <a:pt x="26" y="164"/>
                  </a:lnTo>
                  <a:lnTo>
                    <a:pt x="46" y="128"/>
                  </a:lnTo>
                  <a:lnTo>
                    <a:pt x="70" y="96"/>
                  </a:lnTo>
                  <a:lnTo>
                    <a:pt x="98" y="68"/>
                  </a:lnTo>
                  <a:lnTo>
                    <a:pt x="129" y="44"/>
                  </a:lnTo>
                  <a:lnTo>
                    <a:pt x="165" y="26"/>
                  </a:lnTo>
                  <a:lnTo>
                    <a:pt x="203" y="11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9" name="Freeform 348"/>
            <p:cNvSpPr>
              <a:spLocks noEditPoints="1"/>
            </p:cNvSpPr>
            <p:nvPr/>
          </p:nvSpPr>
          <p:spPr bwMode="auto">
            <a:xfrm>
              <a:off x="7673976" y="2924175"/>
              <a:ext cx="90488" cy="92075"/>
            </a:xfrm>
            <a:custGeom>
              <a:avLst/>
              <a:gdLst>
                <a:gd name="T0" fmla="*/ 255 w 573"/>
                <a:gd name="T1" fmla="*/ 116 h 571"/>
                <a:gd name="T2" fmla="*/ 199 w 573"/>
                <a:gd name="T3" fmla="*/ 137 h 571"/>
                <a:gd name="T4" fmla="*/ 154 w 573"/>
                <a:gd name="T5" fmla="*/ 173 h 571"/>
                <a:gd name="T6" fmla="*/ 125 w 573"/>
                <a:gd name="T7" fmla="*/ 224 h 571"/>
                <a:gd name="T8" fmla="*/ 114 w 573"/>
                <a:gd name="T9" fmla="*/ 285 h 571"/>
                <a:gd name="T10" fmla="*/ 125 w 573"/>
                <a:gd name="T11" fmla="*/ 346 h 571"/>
                <a:gd name="T12" fmla="*/ 154 w 573"/>
                <a:gd name="T13" fmla="*/ 397 h 571"/>
                <a:gd name="T14" fmla="*/ 199 w 573"/>
                <a:gd name="T15" fmla="*/ 434 h 571"/>
                <a:gd name="T16" fmla="*/ 255 w 573"/>
                <a:gd name="T17" fmla="*/ 454 h 571"/>
                <a:gd name="T18" fmla="*/ 318 w 573"/>
                <a:gd name="T19" fmla="*/ 454 h 571"/>
                <a:gd name="T20" fmla="*/ 374 w 573"/>
                <a:gd name="T21" fmla="*/ 434 h 571"/>
                <a:gd name="T22" fmla="*/ 419 w 573"/>
                <a:gd name="T23" fmla="*/ 397 h 571"/>
                <a:gd name="T24" fmla="*/ 448 w 573"/>
                <a:gd name="T25" fmla="*/ 346 h 571"/>
                <a:gd name="T26" fmla="*/ 458 w 573"/>
                <a:gd name="T27" fmla="*/ 285 h 571"/>
                <a:gd name="T28" fmla="*/ 448 w 573"/>
                <a:gd name="T29" fmla="*/ 224 h 571"/>
                <a:gd name="T30" fmla="*/ 419 w 573"/>
                <a:gd name="T31" fmla="*/ 173 h 571"/>
                <a:gd name="T32" fmla="*/ 374 w 573"/>
                <a:gd name="T33" fmla="*/ 137 h 571"/>
                <a:gd name="T34" fmla="*/ 318 w 573"/>
                <a:gd name="T35" fmla="*/ 116 h 571"/>
                <a:gd name="T36" fmla="*/ 286 w 573"/>
                <a:gd name="T37" fmla="*/ 0 h 571"/>
                <a:gd name="T38" fmla="*/ 370 w 573"/>
                <a:gd name="T39" fmla="*/ 11 h 571"/>
                <a:gd name="T40" fmla="*/ 444 w 573"/>
                <a:gd name="T41" fmla="*/ 44 h 571"/>
                <a:gd name="T42" fmla="*/ 503 w 573"/>
                <a:gd name="T43" fmla="*/ 96 h 571"/>
                <a:gd name="T44" fmla="*/ 547 w 573"/>
                <a:gd name="T45" fmla="*/ 164 h 571"/>
                <a:gd name="T46" fmla="*/ 570 w 573"/>
                <a:gd name="T47" fmla="*/ 243 h 571"/>
                <a:gd name="T48" fmla="*/ 570 w 573"/>
                <a:gd name="T49" fmla="*/ 328 h 571"/>
                <a:gd name="T50" fmla="*/ 547 w 573"/>
                <a:gd name="T51" fmla="*/ 407 h 571"/>
                <a:gd name="T52" fmla="*/ 503 w 573"/>
                <a:gd name="T53" fmla="*/ 474 h 571"/>
                <a:gd name="T54" fmla="*/ 444 w 573"/>
                <a:gd name="T55" fmla="*/ 526 h 571"/>
                <a:gd name="T56" fmla="*/ 370 w 573"/>
                <a:gd name="T57" fmla="*/ 559 h 571"/>
                <a:gd name="T58" fmla="*/ 286 w 573"/>
                <a:gd name="T59" fmla="*/ 571 h 571"/>
                <a:gd name="T60" fmla="*/ 203 w 573"/>
                <a:gd name="T61" fmla="*/ 559 h 571"/>
                <a:gd name="T62" fmla="*/ 129 w 573"/>
                <a:gd name="T63" fmla="*/ 526 h 571"/>
                <a:gd name="T64" fmla="*/ 70 w 573"/>
                <a:gd name="T65" fmla="*/ 474 h 571"/>
                <a:gd name="T66" fmla="*/ 26 w 573"/>
                <a:gd name="T67" fmla="*/ 407 h 571"/>
                <a:gd name="T68" fmla="*/ 3 w 573"/>
                <a:gd name="T69" fmla="*/ 328 h 571"/>
                <a:gd name="T70" fmla="*/ 3 w 573"/>
                <a:gd name="T71" fmla="*/ 243 h 571"/>
                <a:gd name="T72" fmla="*/ 26 w 573"/>
                <a:gd name="T73" fmla="*/ 164 h 571"/>
                <a:gd name="T74" fmla="*/ 70 w 573"/>
                <a:gd name="T75" fmla="*/ 96 h 571"/>
                <a:gd name="T76" fmla="*/ 129 w 573"/>
                <a:gd name="T77" fmla="*/ 44 h 571"/>
                <a:gd name="T78" fmla="*/ 203 w 573"/>
                <a:gd name="T79" fmla="*/ 11 h 571"/>
                <a:gd name="T80" fmla="*/ 286 w 573"/>
                <a:gd name="T8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3" h="571">
                  <a:moveTo>
                    <a:pt x="286" y="114"/>
                  </a:moveTo>
                  <a:lnTo>
                    <a:pt x="255" y="116"/>
                  </a:lnTo>
                  <a:lnTo>
                    <a:pt x="225" y="124"/>
                  </a:lnTo>
                  <a:lnTo>
                    <a:pt x="199" y="137"/>
                  </a:lnTo>
                  <a:lnTo>
                    <a:pt x="175" y="153"/>
                  </a:lnTo>
                  <a:lnTo>
                    <a:pt x="154" y="173"/>
                  </a:lnTo>
                  <a:lnTo>
                    <a:pt x="137" y="197"/>
                  </a:lnTo>
                  <a:lnTo>
                    <a:pt x="125" y="224"/>
                  </a:lnTo>
                  <a:lnTo>
                    <a:pt x="117" y="253"/>
                  </a:lnTo>
                  <a:lnTo>
                    <a:pt x="114" y="285"/>
                  </a:lnTo>
                  <a:lnTo>
                    <a:pt x="117" y="317"/>
                  </a:lnTo>
                  <a:lnTo>
                    <a:pt x="125" y="346"/>
                  </a:lnTo>
                  <a:lnTo>
                    <a:pt x="137" y="373"/>
                  </a:lnTo>
                  <a:lnTo>
                    <a:pt x="154" y="397"/>
                  </a:lnTo>
                  <a:lnTo>
                    <a:pt x="175" y="417"/>
                  </a:lnTo>
                  <a:lnTo>
                    <a:pt x="199" y="434"/>
                  </a:lnTo>
                  <a:lnTo>
                    <a:pt x="225" y="447"/>
                  </a:lnTo>
                  <a:lnTo>
                    <a:pt x="255" y="454"/>
                  </a:lnTo>
                  <a:lnTo>
                    <a:pt x="286" y="457"/>
                  </a:lnTo>
                  <a:lnTo>
                    <a:pt x="318" y="454"/>
                  </a:lnTo>
                  <a:lnTo>
                    <a:pt x="348" y="447"/>
                  </a:lnTo>
                  <a:lnTo>
                    <a:pt x="374" y="434"/>
                  </a:lnTo>
                  <a:lnTo>
                    <a:pt x="398" y="417"/>
                  </a:lnTo>
                  <a:lnTo>
                    <a:pt x="419" y="397"/>
                  </a:lnTo>
                  <a:lnTo>
                    <a:pt x="435" y="373"/>
                  </a:lnTo>
                  <a:lnTo>
                    <a:pt x="448" y="346"/>
                  </a:lnTo>
                  <a:lnTo>
                    <a:pt x="455" y="317"/>
                  </a:lnTo>
                  <a:lnTo>
                    <a:pt x="458" y="285"/>
                  </a:lnTo>
                  <a:lnTo>
                    <a:pt x="455" y="253"/>
                  </a:lnTo>
                  <a:lnTo>
                    <a:pt x="448" y="224"/>
                  </a:lnTo>
                  <a:lnTo>
                    <a:pt x="435" y="197"/>
                  </a:lnTo>
                  <a:lnTo>
                    <a:pt x="419" y="173"/>
                  </a:lnTo>
                  <a:lnTo>
                    <a:pt x="398" y="153"/>
                  </a:lnTo>
                  <a:lnTo>
                    <a:pt x="374" y="137"/>
                  </a:lnTo>
                  <a:lnTo>
                    <a:pt x="348" y="124"/>
                  </a:lnTo>
                  <a:lnTo>
                    <a:pt x="318" y="116"/>
                  </a:lnTo>
                  <a:lnTo>
                    <a:pt x="286" y="114"/>
                  </a:lnTo>
                  <a:close/>
                  <a:moveTo>
                    <a:pt x="286" y="0"/>
                  </a:moveTo>
                  <a:lnTo>
                    <a:pt x="329" y="3"/>
                  </a:lnTo>
                  <a:lnTo>
                    <a:pt x="370" y="11"/>
                  </a:lnTo>
                  <a:lnTo>
                    <a:pt x="408" y="26"/>
                  </a:lnTo>
                  <a:lnTo>
                    <a:pt x="444" y="44"/>
                  </a:lnTo>
                  <a:lnTo>
                    <a:pt x="475" y="68"/>
                  </a:lnTo>
                  <a:lnTo>
                    <a:pt x="503" y="96"/>
                  </a:lnTo>
                  <a:lnTo>
                    <a:pt x="527" y="128"/>
                  </a:lnTo>
                  <a:lnTo>
                    <a:pt x="547" y="164"/>
                  </a:lnTo>
                  <a:lnTo>
                    <a:pt x="562" y="201"/>
                  </a:lnTo>
                  <a:lnTo>
                    <a:pt x="570" y="243"/>
                  </a:lnTo>
                  <a:lnTo>
                    <a:pt x="573" y="285"/>
                  </a:lnTo>
                  <a:lnTo>
                    <a:pt x="570" y="328"/>
                  </a:lnTo>
                  <a:lnTo>
                    <a:pt x="562" y="369"/>
                  </a:lnTo>
                  <a:lnTo>
                    <a:pt x="547" y="407"/>
                  </a:lnTo>
                  <a:lnTo>
                    <a:pt x="527" y="441"/>
                  </a:lnTo>
                  <a:lnTo>
                    <a:pt x="503" y="474"/>
                  </a:lnTo>
                  <a:lnTo>
                    <a:pt x="475" y="502"/>
                  </a:lnTo>
                  <a:lnTo>
                    <a:pt x="444" y="526"/>
                  </a:lnTo>
                  <a:lnTo>
                    <a:pt x="408" y="544"/>
                  </a:lnTo>
                  <a:lnTo>
                    <a:pt x="370" y="559"/>
                  </a:lnTo>
                  <a:lnTo>
                    <a:pt x="329" y="568"/>
                  </a:lnTo>
                  <a:lnTo>
                    <a:pt x="286" y="571"/>
                  </a:lnTo>
                  <a:lnTo>
                    <a:pt x="244" y="568"/>
                  </a:lnTo>
                  <a:lnTo>
                    <a:pt x="203" y="559"/>
                  </a:lnTo>
                  <a:lnTo>
                    <a:pt x="164" y="544"/>
                  </a:lnTo>
                  <a:lnTo>
                    <a:pt x="129" y="526"/>
                  </a:lnTo>
                  <a:lnTo>
                    <a:pt x="98" y="502"/>
                  </a:lnTo>
                  <a:lnTo>
                    <a:pt x="70" y="474"/>
                  </a:lnTo>
                  <a:lnTo>
                    <a:pt x="46" y="441"/>
                  </a:lnTo>
                  <a:lnTo>
                    <a:pt x="26" y="407"/>
                  </a:lnTo>
                  <a:lnTo>
                    <a:pt x="11" y="369"/>
                  </a:lnTo>
                  <a:lnTo>
                    <a:pt x="3" y="328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1" y="201"/>
                  </a:lnTo>
                  <a:lnTo>
                    <a:pt x="26" y="164"/>
                  </a:lnTo>
                  <a:lnTo>
                    <a:pt x="46" y="128"/>
                  </a:lnTo>
                  <a:lnTo>
                    <a:pt x="70" y="96"/>
                  </a:lnTo>
                  <a:lnTo>
                    <a:pt x="98" y="68"/>
                  </a:lnTo>
                  <a:lnTo>
                    <a:pt x="129" y="44"/>
                  </a:lnTo>
                  <a:lnTo>
                    <a:pt x="164" y="26"/>
                  </a:lnTo>
                  <a:lnTo>
                    <a:pt x="203" y="11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0" name="Freeform 349"/>
            <p:cNvSpPr>
              <a:spLocks noEditPoints="1"/>
            </p:cNvSpPr>
            <p:nvPr/>
          </p:nvSpPr>
          <p:spPr bwMode="auto">
            <a:xfrm>
              <a:off x="7691438" y="2990850"/>
              <a:ext cx="55563" cy="206375"/>
            </a:xfrm>
            <a:custGeom>
              <a:avLst/>
              <a:gdLst>
                <a:gd name="T0" fmla="*/ 115 w 344"/>
                <a:gd name="T1" fmla="*/ 145 h 1295"/>
                <a:gd name="T2" fmla="*/ 115 w 344"/>
                <a:gd name="T3" fmla="*/ 1083 h 1295"/>
                <a:gd name="T4" fmla="*/ 230 w 344"/>
                <a:gd name="T5" fmla="*/ 1140 h 1295"/>
                <a:gd name="T6" fmla="*/ 230 w 344"/>
                <a:gd name="T7" fmla="*/ 145 h 1295"/>
                <a:gd name="T8" fmla="*/ 191 w 344"/>
                <a:gd name="T9" fmla="*/ 149 h 1295"/>
                <a:gd name="T10" fmla="*/ 154 w 344"/>
                <a:gd name="T11" fmla="*/ 149 h 1295"/>
                <a:gd name="T12" fmla="*/ 115 w 344"/>
                <a:gd name="T13" fmla="*/ 145 h 1295"/>
                <a:gd name="T14" fmla="*/ 58 w 344"/>
                <a:gd name="T15" fmla="*/ 0 h 1295"/>
                <a:gd name="T16" fmla="*/ 72 w 344"/>
                <a:gd name="T17" fmla="*/ 2 h 1295"/>
                <a:gd name="T18" fmla="*/ 86 w 344"/>
                <a:gd name="T19" fmla="*/ 8 h 1295"/>
                <a:gd name="T20" fmla="*/ 120 w 344"/>
                <a:gd name="T21" fmla="*/ 25 h 1295"/>
                <a:gd name="T22" fmla="*/ 156 w 344"/>
                <a:gd name="T23" fmla="*/ 33 h 1295"/>
                <a:gd name="T24" fmla="*/ 189 w 344"/>
                <a:gd name="T25" fmla="*/ 33 h 1295"/>
                <a:gd name="T26" fmla="*/ 223 w 344"/>
                <a:gd name="T27" fmla="*/ 25 h 1295"/>
                <a:gd name="T28" fmla="*/ 258 w 344"/>
                <a:gd name="T29" fmla="*/ 8 h 1295"/>
                <a:gd name="T30" fmla="*/ 272 w 344"/>
                <a:gd name="T31" fmla="*/ 2 h 1295"/>
                <a:gd name="T32" fmla="*/ 287 w 344"/>
                <a:gd name="T33" fmla="*/ 0 h 1295"/>
                <a:gd name="T34" fmla="*/ 302 w 344"/>
                <a:gd name="T35" fmla="*/ 2 h 1295"/>
                <a:gd name="T36" fmla="*/ 316 w 344"/>
                <a:gd name="T37" fmla="*/ 8 h 1295"/>
                <a:gd name="T38" fmla="*/ 328 w 344"/>
                <a:gd name="T39" fmla="*/ 17 h 1295"/>
                <a:gd name="T40" fmla="*/ 336 w 344"/>
                <a:gd name="T41" fmla="*/ 30 h 1295"/>
                <a:gd name="T42" fmla="*/ 342 w 344"/>
                <a:gd name="T43" fmla="*/ 43 h 1295"/>
                <a:gd name="T44" fmla="*/ 344 w 344"/>
                <a:gd name="T45" fmla="*/ 60 h 1295"/>
                <a:gd name="T46" fmla="*/ 344 w 344"/>
                <a:gd name="T47" fmla="*/ 1238 h 1295"/>
                <a:gd name="T48" fmla="*/ 342 w 344"/>
                <a:gd name="T49" fmla="*/ 1251 h 1295"/>
                <a:gd name="T50" fmla="*/ 336 w 344"/>
                <a:gd name="T51" fmla="*/ 1265 h 1295"/>
                <a:gd name="T52" fmla="*/ 328 w 344"/>
                <a:gd name="T53" fmla="*/ 1278 h 1295"/>
                <a:gd name="T54" fmla="*/ 316 w 344"/>
                <a:gd name="T55" fmla="*/ 1289 h 1295"/>
                <a:gd name="T56" fmla="*/ 308 w 344"/>
                <a:gd name="T57" fmla="*/ 1291 h 1295"/>
                <a:gd name="T58" fmla="*/ 298 w 344"/>
                <a:gd name="T59" fmla="*/ 1293 h 1295"/>
                <a:gd name="T60" fmla="*/ 287 w 344"/>
                <a:gd name="T61" fmla="*/ 1295 h 1295"/>
                <a:gd name="T62" fmla="*/ 277 w 344"/>
                <a:gd name="T63" fmla="*/ 1294 h 1295"/>
                <a:gd name="T64" fmla="*/ 268 w 344"/>
                <a:gd name="T65" fmla="*/ 1293 h 1295"/>
                <a:gd name="T66" fmla="*/ 258 w 344"/>
                <a:gd name="T67" fmla="*/ 1289 h 1295"/>
                <a:gd name="T68" fmla="*/ 30 w 344"/>
                <a:gd name="T69" fmla="*/ 1169 h 1295"/>
                <a:gd name="T70" fmla="*/ 17 w 344"/>
                <a:gd name="T71" fmla="*/ 1159 h 1295"/>
                <a:gd name="T72" fmla="*/ 9 w 344"/>
                <a:gd name="T73" fmla="*/ 1147 h 1295"/>
                <a:gd name="T74" fmla="*/ 2 w 344"/>
                <a:gd name="T75" fmla="*/ 1134 h 1295"/>
                <a:gd name="T76" fmla="*/ 0 w 344"/>
                <a:gd name="T77" fmla="*/ 1117 h 1295"/>
                <a:gd name="T78" fmla="*/ 0 w 344"/>
                <a:gd name="T79" fmla="*/ 60 h 1295"/>
                <a:gd name="T80" fmla="*/ 2 w 344"/>
                <a:gd name="T81" fmla="*/ 43 h 1295"/>
                <a:gd name="T82" fmla="*/ 9 w 344"/>
                <a:gd name="T83" fmla="*/ 30 h 1295"/>
                <a:gd name="T84" fmla="*/ 17 w 344"/>
                <a:gd name="T85" fmla="*/ 17 h 1295"/>
                <a:gd name="T86" fmla="*/ 30 w 344"/>
                <a:gd name="T87" fmla="*/ 8 h 1295"/>
                <a:gd name="T88" fmla="*/ 43 w 344"/>
                <a:gd name="T89" fmla="*/ 2 h 1295"/>
                <a:gd name="T90" fmla="*/ 58 w 344"/>
                <a:gd name="T91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4" h="1295">
                  <a:moveTo>
                    <a:pt x="115" y="145"/>
                  </a:moveTo>
                  <a:lnTo>
                    <a:pt x="115" y="1083"/>
                  </a:lnTo>
                  <a:lnTo>
                    <a:pt x="230" y="1140"/>
                  </a:lnTo>
                  <a:lnTo>
                    <a:pt x="230" y="145"/>
                  </a:lnTo>
                  <a:lnTo>
                    <a:pt x="191" y="149"/>
                  </a:lnTo>
                  <a:lnTo>
                    <a:pt x="154" y="149"/>
                  </a:lnTo>
                  <a:lnTo>
                    <a:pt x="115" y="145"/>
                  </a:lnTo>
                  <a:close/>
                  <a:moveTo>
                    <a:pt x="58" y="0"/>
                  </a:moveTo>
                  <a:lnTo>
                    <a:pt x="72" y="2"/>
                  </a:lnTo>
                  <a:lnTo>
                    <a:pt x="86" y="8"/>
                  </a:lnTo>
                  <a:lnTo>
                    <a:pt x="120" y="25"/>
                  </a:lnTo>
                  <a:lnTo>
                    <a:pt x="156" y="33"/>
                  </a:lnTo>
                  <a:lnTo>
                    <a:pt x="189" y="33"/>
                  </a:lnTo>
                  <a:lnTo>
                    <a:pt x="223" y="25"/>
                  </a:lnTo>
                  <a:lnTo>
                    <a:pt x="258" y="8"/>
                  </a:lnTo>
                  <a:lnTo>
                    <a:pt x="272" y="2"/>
                  </a:lnTo>
                  <a:lnTo>
                    <a:pt x="287" y="0"/>
                  </a:lnTo>
                  <a:lnTo>
                    <a:pt x="302" y="2"/>
                  </a:lnTo>
                  <a:lnTo>
                    <a:pt x="316" y="8"/>
                  </a:lnTo>
                  <a:lnTo>
                    <a:pt x="328" y="17"/>
                  </a:lnTo>
                  <a:lnTo>
                    <a:pt x="336" y="30"/>
                  </a:lnTo>
                  <a:lnTo>
                    <a:pt x="342" y="43"/>
                  </a:lnTo>
                  <a:lnTo>
                    <a:pt x="344" y="60"/>
                  </a:lnTo>
                  <a:lnTo>
                    <a:pt x="344" y="1238"/>
                  </a:lnTo>
                  <a:lnTo>
                    <a:pt x="342" y="1251"/>
                  </a:lnTo>
                  <a:lnTo>
                    <a:pt x="336" y="1265"/>
                  </a:lnTo>
                  <a:lnTo>
                    <a:pt x="328" y="1278"/>
                  </a:lnTo>
                  <a:lnTo>
                    <a:pt x="316" y="1289"/>
                  </a:lnTo>
                  <a:lnTo>
                    <a:pt x="308" y="1291"/>
                  </a:lnTo>
                  <a:lnTo>
                    <a:pt x="298" y="1293"/>
                  </a:lnTo>
                  <a:lnTo>
                    <a:pt x="287" y="1295"/>
                  </a:lnTo>
                  <a:lnTo>
                    <a:pt x="277" y="1294"/>
                  </a:lnTo>
                  <a:lnTo>
                    <a:pt x="268" y="1293"/>
                  </a:lnTo>
                  <a:lnTo>
                    <a:pt x="258" y="1289"/>
                  </a:lnTo>
                  <a:lnTo>
                    <a:pt x="30" y="1169"/>
                  </a:lnTo>
                  <a:lnTo>
                    <a:pt x="17" y="1159"/>
                  </a:lnTo>
                  <a:lnTo>
                    <a:pt x="9" y="1147"/>
                  </a:lnTo>
                  <a:lnTo>
                    <a:pt x="2" y="1134"/>
                  </a:lnTo>
                  <a:lnTo>
                    <a:pt x="0" y="1117"/>
                  </a:lnTo>
                  <a:lnTo>
                    <a:pt x="0" y="60"/>
                  </a:lnTo>
                  <a:lnTo>
                    <a:pt x="2" y="43"/>
                  </a:lnTo>
                  <a:lnTo>
                    <a:pt x="9" y="30"/>
                  </a:lnTo>
                  <a:lnTo>
                    <a:pt x="17" y="17"/>
                  </a:lnTo>
                  <a:lnTo>
                    <a:pt x="30" y="8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1" name="Freeform 350"/>
            <p:cNvSpPr>
              <a:spLocks noEditPoints="1"/>
            </p:cNvSpPr>
            <p:nvPr/>
          </p:nvSpPr>
          <p:spPr bwMode="auto">
            <a:xfrm>
              <a:off x="7224713" y="2952750"/>
              <a:ext cx="481013" cy="282575"/>
            </a:xfrm>
            <a:custGeom>
              <a:avLst/>
              <a:gdLst>
                <a:gd name="T0" fmla="*/ 152 w 3030"/>
                <a:gd name="T1" fmla="*/ 1536 h 1782"/>
                <a:gd name="T2" fmla="*/ 126 w 3030"/>
                <a:gd name="T3" fmla="*/ 1560 h 1782"/>
                <a:gd name="T4" fmla="*/ 115 w 3030"/>
                <a:gd name="T5" fmla="*/ 1592 h 1782"/>
                <a:gd name="T6" fmla="*/ 124 w 3030"/>
                <a:gd name="T7" fmla="*/ 1627 h 1782"/>
                <a:gd name="T8" fmla="*/ 139 w 3030"/>
                <a:gd name="T9" fmla="*/ 1649 h 1782"/>
                <a:gd name="T10" fmla="*/ 163 w 3030"/>
                <a:gd name="T11" fmla="*/ 1661 h 1782"/>
                <a:gd name="T12" fmla="*/ 192 w 3030"/>
                <a:gd name="T13" fmla="*/ 1666 h 1782"/>
                <a:gd name="T14" fmla="*/ 221 w 3030"/>
                <a:gd name="T15" fmla="*/ 1656 h 1782"/>
                <a:gd name="T16" fmla="*/ 2861 w 3030"/>
                <a:gd name="T17" fmla="*/ 253 h 1782"/>
                <a:gd name="T18" fmla="*/ 2833 w 3030"/>
                <a:gd name="T19" fmla="*/ 186 h 1782"/>
                <a:gd name="T20" fmla="*/ 2888 w 3030"/>
                <a:gd name="T21" fmla="*/ 0 h 1782"/>
                <a:gd name="T22" fmla="*/ 2912 w 3030"/>
                <a:gd name="T23" fmla="*/ 6 h 1782"/>
                <a:gd name="T24" fmla="*/ 2932 w 3030"/>
                <a:gd name="T25" fmla="*/ 28 h 1782"/>
                <a:gd name="T26" fmla="*/ 2940 w 3030"/>
                <a:gd name="T27" fmla="*/ 56 h 1782"/>
                <a:gd name="T28" fmla="*/ 2938 w 3030"/>
                <a:gd name="T29" fmla="*/ 85 h 1782"/>
                <a:gd name="T30" fmla="*/ 2938 w 3030"/>
                <a:gd name="T31" fmla="*/ 112 h 1782"/>
                <a:gd name="T32" fmla="*/ 2948 w 3030"/>
                <a:gd name="T33" fmla="*/ 165 h 1782"/>
                <a:gd name="T34" fmla="*/ 2972 w 3030"/>
                <a:gd name="T35" fmla="*/ 211 h 1782"/>
                <a:gd name="T36" fmla="*/ 3007 w 3030"/>
                <a:gd name="T37" fmla="*/ 250 h 1782"/>
                <a:gd name="T38" fmla="*/ 3025 w 3030"/>
                <a:gd name="T39" fmla="*/ 270 h 1782"/>
                <a:gd name="T40" fmla="*/ 3030 w 3030"/>
                <a:gd name="T41" fmla="*/ 301 h 1782"/>
                <a:gd name="T42" fmla="*/ 3025 w 3030"/>
                <a:gd name="T43" fmla="*/ 322 h 1782"/>
                <a:gd name="T44" fmla="*/ 3011 w 3030"/>
                <a:gd name="T45" fmla="*/ 341 h 1782"/>
                <a:gd name="T46" fmla="*/ 272 w 3030"/>
                <a:gd name="T47" fmla="*/ 1759 h 1782"/>
                <a:gd name="T48" fmla="*/ 214 w 3030"/>
                <a:gd name="T49" fmla="*/ 1780 h 1782"/>
                <a:gd name="T50" fmla="*/ 168 w 3030"/>
                <a:gd name="T51" fmla="*/ 1780 h 1782"/>
                <a:gd name="T52" fmla="*/ 129 w 3030"/>
                <a:gd name="T53" fmla="*/ 1771 h 1782"/>
                <a:gd name="T54" fmla="*/ 78 w 3030"/>
                <a:gd name="T55" fmla="*/ 1744 h 1782"/>
                <a:gd name="T56" fmla="*/ 36 w 3030"/>
                <a:gd name="T57" fmla="*/ 1704 h 1782"/>
                <a:gd name="T58" fmla="*/ 9 w 3030"/>
                <a:gd name="T59" fmla="*/ 1651 h 1782"/>
                <a:gd name="T60" fmla="*/ 0 w 3030"/>
                <a:gd name="T61" fmla="*/ 1594 h 1782"/>
                <a:gd name="T62" fmla="*/ 8 w 3030"/>
                <a:gd name="T63" fmla="*/ 1539 h 1782"/>
                <a:gd name="T64" fmla="*/ 34 w 3030"/>
                <a:gd name="T65" fmla="*/ 1489 h 1782"/>
                <a:gd name="T66" fmla="*/ 75 w 3030"/>
                <a:gd name="T67" fmla="*/ 1448 h 1782"/>
                <a:gd name="T68" fmla="*/ 2852 w 3030"/>
                <a:gd name="T69" fmla="*/ 10 h 1782"/>
                <a:gd name="T70" fmla="*/ 2857 w 3030"/>
                <a:gd name="T71" fmla="*/ 7 h 1782"/>
                <a:gd name="T72" fmla="*/ 2859 w 3030"/>
                <a:gd name="T73" fmla="*/ 5 h 1782"/>
                <a:gd name="T74" fmla="*/ 2864 w 3030"/>
                <a:gd name="T75" fmla="*/ 3 h 1782"/>
                <a:gd name="T76" fmla="*/ 2888 w 3030"/>
                <a:gd name="T77" fmla="*/ 0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30" h="1782">
                  <a:moveTo>
                    <a:pt x="2824" y="152"/>
                  </a:moveTo>
                  <a:lnTo>
                    <a:pt x="152" y="1536"/>
                  </a:lnTo>
                  <a:lnTo>
                    <a:pt x="136" y="1546"/>
                  </a:lnTo>
                  <a:lnTo>
                    <a:pt x="126" y="1560"/>
                  </a:lnTo>
                  <a:lnTo>
                    <a:pt x="119" y="1575"/>
                  </a:lnTo>
                  <a:lnTo>
                    <a:pt x="115" y="1592"/>
                  </a:lnTo>
                  <a:lnTo>
                    <a:pt x="118" y="1609"/>
                  </a:lnTo>
                  <a:lnTo>
                    <a:pt x="124" y="1627"/>
                  </a:lnTo>
                  <a:lnTo>
                    <a:pt x="130" y="1640"/>
                  </a:lnTo>
                  <a:lnTo>
                    <a:pt x="139" y="1649"/>
                  </a:lnTo>
                  <a:lnTo>
                    <a:pt x="151" y="1656"/>
                  </a:lnTo>
                  <a:lnTo>
                    <a:pt x="163" y="1661"/>
                  </a:lnTo>
                  <a:lnTo>
                    <a:pt x="177" y="1665"/>
                  </a:lnTo>
                  <a:lnTo>
                    <a:pt x="192" y="1666"/>
                  </a:lnTo>
                  <a:lnTo>
                    <a:pt x="207" y="1662"/>
                  </a:lnTo>
                  <a:lnTo>
                    <a:pt x="221" y="1656"/>
                  </a:lnTo>
                  <a:lnTo>
                    <a:pt x="2881" y="284"/>
                  </a:lnTo>
                  <a:lnTo>
                    <a:pt x="2861" y="253"/>
                  </a:lnTo>
                  <a:lnTo>
                    <a:pt x="2846" y="220"/>
                  </a:lnTo>
                  <a:lnTo>
                    <a:pt x="2833" y="186"/>
                  </a:lnTo>
                  <a:lnTo>
                    <a:pt x="2824" y="152"/>
                  </a:lnTo>
                  <a:close/>
                  <a:moveTo>
                    <a:pt x="2888" y="0"/>
                  </a:moveTo>
                  <a:lnTo>
                    <a:pt x="2901" y="2"/>
                  </a:lnTo>
                  <a:lnTo>
                    <a:pt x="2912" y="6"/>
                  </a:lnTo>
                  <a:lnTo>
                    <a:pt x="2921" y="15"/>
                  </a:lnTo>
                  <a:lnTo>
                    <a:pt x="2932" y="28"/>
                  </a:lnTo>
                  <a:lnTo>
                    <a:pt x="2938" y="42"/>
                  </a:lnTo>
                  <a:lnTo>
                    <a:pt x="2940" y="56"/>
                  </a:lnTo>
                  <a:lnTo>
                    <a:pt x="2938" y="72"/>
                  </a:lnTo>
                  <a:lnTo>
                    <a:pt x="2938" y="85"/>
                  </a:lnTo>
                  <a:lnTo>
                    <a:pt x="2938" y="99"/>
                  </a:lnTo>
                  <a:lnTo>
                    <a:pt x="2938" y="112"/>
                  </a:lnTo>
                  <a:lnTo>
                    <a:pt x="2940" y="139"/>
                  </a:lnTo>
                  <a:lnTo>
                    <a:pt x="2948" y="165"/>
                  </a:lnTo>
                  <a:lnTo>
                    <a:pt x="2958" y="189"/>
                  </a:lnTo>
                  <a:lnTo>
                    <a:pt x="2972" y="211"/>
                  </a:lnTo>
                  <a:lnTo>
                    <a:pt x="2988" y="231"/>
                  </a:lnTo>
                  <a:lnTo>
                    <a:pt x="3007" y="250"/>
                  </a:lnTo>
                  <a:lnTo>
                    <a:pt x="3018" y="259"/>
                  </a:lnTo>
                  <a:lnTo>
                    <a:pt x="3025" y="270"/>
                  </a:lnTo>
                  <a:lnTo>
                    <a:pt x="3029" y="285"/>
                  </a:lnTo>
                  <a:lnTo>
                    <a:pt x="3030" y="301"/>
                  </a:lnTo>
                  <a:lnTo>
                    <a:pt x="3029" y="312"/>
                  </a:lnTo>
                  <a:lnTo>
                    <a:pt x="3025" y="322"/>
                  </a:lnTo>
                  <a:lnTo>
                    <a:pt x="3019" y="333"/>
                  </a:lnTo>
                  <a:lnTo>
                    <a:pt x="3011" y="341"/>
                  </a:lnTo>
                  <a:lnTo>
                    <a:pt x="3002" y="346"/>
                  </a:lnTo>
                  <a:lnTo>
                    <a:pt x="272" y="1759"/>
                  </a:lnTo>
                  <a:lnTo>
                    <a:pt x="244" y="1773"/>
                  </a:lnTo>
                  <a:lnTo>
                    <a:pt x="214" y="1780"/>
                  </a:lnTo>
                  <a:lnTo>
                    <a:pt x="186" y="1782"/>
                  </a:lnTo>
                  <a:lnTo>
                    <a:pt x="168" y="1780"/>
                  </a:lnTo>
                  <a:lnTo>
                    <a:pt x="148" y="1776"/>
                  </a:lnTo>
                  <a:lnTo>
                    <a:pt x="129" y="1771"/>
                  </a:lnTo>
                  <a:lnTo>
                    <a:pt x="102" y="1758"/>
                  </a:lnTo>
                  <a:lnTo>
                    <a:pt x="78" y="1744"/>
                  </a:lnTo>
                  <a:lnTo>
                    <a:pt x="55" y="1726"/>
                  </a:lnTo>
                  <a:lnTo>
                    <a:pt x="36" y="1704"/>
                  </a:lnTo>
                  <a:lnTo>
                    <a:pt x="20" y="1679"/>
                  </a:lnTo>
                  <a:lnTo>
                    <a:pt x="9" y="1651"/>
                  </a:lnTo>
                  <a:lnTo>
                    <a:pt x="2" y="1623"/>
                  </a:lnTo>
                  <a:lnTo>
                    <a:pt x="0" y="1594"/>
                  </a:lnTo>
                  <a:lnTo>
                    <a:pt x="2" y="1566"/>
                  </a:lnTo>
                  <a:lnTo>
                    <a:pt x="8" y="1539"/>
                  </a:lnTo>
                  <a:lnTo>
                    <a:pt x="20" y="1513"/>
                  </a:lnTo>
                  <a:lnTo>
                    <a:pt x="34" y="1489"/>
                  </a:lnTo>
                  <a:lnTo>
                    <a:pt x="52" y="1467"/>
                  </a:lnTo>
                  <a:lnTo>
                    <a:pt x="75" y="1448"/>
                  </a:lnTo>
                  <a:lnTo>
                    <a:pt x="100" y="1433"/>
                  </a:lnTo>
                  <a:lnTo>
                    <a:pt x="2852" y="10"/>
                  </a:lnTo>
                  <a:lnTo>
                    <a:pt x="2855" y="9"/>
                  </a:lnTo>
                  <a:lnTo>
                    <a:pt x="2857" y="7"/>
                  </a:lnTo>
                  <a:lnTo>
                    <a:pt x="2858" y="6"/>
                  </a:lnTo>
                  <a:lnTo>
                    <a:pt x="2859" y="5"/>
                  </a:lnTo>
                  <a:lnTo>
                    <a:pt x="2861" y="4"/>
                  </a:lnTo>
                  <a:lnTo>
                    <a:pt x="2864" y="3"/>
                  </a:lnTo>
                  <a:lnTo>
                    <a:pt x="2876" y="1"/>
                  </a:lnTo>
                  <a:lnTo>
                    <a:pt x="28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2" name="Freeform 351"/>
            <p:cNvSpPr>
              <a:spLocks noEditPoints="1"/>
            </p:cNvSpPr>
            <p:nvPr/>
          </p:nvSpPr>
          <p:spPr bwMode="auto">
            <a:xfrm>
              <a:off x="7235826" y="2990850"/>
              <a:ext cx="55563" cy="206375"/>
            </a:xfrm>
            <a:custGeom>
              <a:avLst/>
              <a:gdLst>
                <a:gd name="T0" fmla="*/ 114 w 344"/>
                <a:gd name="T1" fmla="*/ 145 h 1295"/>
                <a:gd name="T2" fmla="*/ 114 w 344"/>
                <a:gd name="T3" fmla="*/ 1140 h 1295"/>
                <a:gd name="T4" fmla="*/ 229 w 344"/>
                <a:gd name="T5" fmla="*/ 1083 h 1295"/>
                <a:gd name="T6" fmla="*/ 229 w 344"/>
                <a:gd name="T7" fmla="*/ 145 h 1295"/>
                <a:gd name="T8" fmla="*/ 190 w 344"/>
                <a:gd name="T9" fmla="*/ 149 h 1295"/>
                <a:gd name="T10" fmla="*/ 153 w 344"/>
                <a:gd name="T11" fmla="*/ 149 h 1295"/>
                <a:gd name="T12" fmla="*/ 114 w 344"/>
                <a:gd name="T13" fmla="*/ 145 h 1295"/>
                <a:gd name="T14" fmla="*/ 57 w 344"/>
                <a:gd name="T15" fmla="*/ 0 h 1295"/>
                <a:gd name="T16" fmla="*/ 72 w 344"/>
                <a:gd name="T17" fmla="*/ 2 h 1295"/>
                <a:gd name="T18" fmla="*/ 86 w 344"/>
                <a:gd name="T19" fmla="*/ 8 h 1295"/>
                <a:gd name="T20" fmla="*/ 120 w 344"/>
                <a:gd name="T21" fmla="*/ 25 h 1295"/>
                <a:gd name="T22" fmla="*/ 154 w 344"/>
                <a:gd name="T23" fmla="*/ 33 h 1295"/>
                <a:gd name="T24" fmla="*/ 189 w 344"/>
                <a:gd name="T25" fmla="*/ 33 h 1295"/>
                <a:gd name="T26" fmla="*/ 223 w 344"/>
                <a:gd name="T27" fmla="*/ 25 h 1295"/>
                <a:gd name="T28" fmla="*/ 258 w 344"/>
                <a:gd name="T29" fmla="*/ 8 h 1295"/>
                <a:gd name="T30" fmla="*/ 272 w 344"/>
                <a:gd name="T31" fmla="*/ 2 h 1295"/>
                <a:gd name="T32" fmla="*/ 286 w 344"/>
                <a:gd name="T33" fmla="*/ 0 h 1295"/>
                <a:gd name="T34" fmla="*/ 301 w 344"/>
                <a:gd name="T35" fmla="*/ 2 h 1295"/>
                <a:gd name="T36" fmla="*/ 314 w 344"/>
                <a:gd name="T37" fmla="*/ 8 h 1295"/>
                <a:gd name="T38" fmla="*/ 327 w 344"/>
                <a:gd name="T39" fmla="*/ 18 h 1295"/>
                <a:gd name="T40" fmla="*/ 335 w 344"/>
                <a:gd name="T41" fmla="*/ 32 h 1295"/>
                <a:gd name="T42" fmla="*/ 342 w 344"/>
                <a:gd name="T43" fmla="*/ 46 h 1295"/>
                <a:gd name="T44" fmla="*/ 344 w 344"/>
                <a:gd name="T45" fmla="*/ 60 h 1295"/>
                <a:gd name="T46" fmla="*/ 344 w 344"/>
                <a:gd name="T47" fmla="*/ 1112 h 1295"/>
                <a:gd name="T48" fmla="*/ 342 w 344"/>
                <a:gd name="T49" fmla="*/ 1127 h 1295"/>
                <a:gd name="T50" fmla="*/ 335 w 344"/>
                <a:gd name="T51" fmla="*/ 1142 h 1295"/>
                <a:gd name="T52" fmla="*/ 327 w 344"/>
                <a:gd name="T53" fmla="*/ 1153 h 1295"/>
                <a:gd name="T54" fmla="*/ 314 w 344"/>
                <a:gd name="T55" fmla="*/ 1163 h 1295"/>
                <a:gd name="T56" fmla="*/ 86 w 344"/>
                <a:gd name="T57" fmla="*/ 1283 h 1295"/>
                <a:gd name="T58" fmla="*/ 76 w 344"/>
                <a:gd name="T59" fmla="*/ 1289 h 1295"/>
                <a:gd name="T60" fmla="*/ 67 w 344"/>
                <a:gd name="T61" fmla="*/ 1293 h 1295"/>
                <a:gd name="T62" fmla="*/ 57 w 344"/>
                <a:gd name="T63" fmla="*/ 1295 h 1295"/>
                <a:gd name="T64" fmla="*/ 46 w 344"/>
                <a:gd name="T65" fmla="*/ 1294 h 1295"/>
                <a:gd name="T66" fmla="*/ 36 w 344"/>
                <a:gd name="T67" fmla="*/ 1293 h 1295"/>
                <a:gd name="T68" fmla="*/ 28 w 344"/>
                <a:gd name="T69" fmla="*/ 1289 h 1295"/>
                <a:gd name="T70" fmla="*/ 13 w 344"/>
                <a:gd name="T71" fmla="*/ 1272 h 1295"/>
                <a:gd name="T72" fmla="*/ 3 w 344"/>
                <a:gd name="T73" fmla="*/ 1254 h 1295"/>
                <a:gd name="T74" fmla="*/ 0 w 344"/>
                <a:gd name="T75" fmla="*/ 1238 h 1295"/>
                <a:gd name="T76" fmla="*/ 0 w 344"/>
                <a:gd name="T77" fmla="*/ 60 h 1295"/>
                <a:gd name="T78" fmla="*/ 2 w 344"/>
                <a:gd name="T79" fmla="*/ 43 h 1295"/>
                <a:gd name="T80" fmla="*/ 8 w 344"/>
                <a:gd name="T81" fmla="*/ 30 h 1295"/>
                <a:gd name="T82" fmla="*/ 16 w 344"/>
                <a:gd name="T83" fmla="*/ 17 h 1295"/>
                <a:gd name="T84" fmla="*/ 28 w 344"/>
                <a:gd name="T85" fmla="*/ 8 h 1295"/>
                <a:gd name="T86" fmla="*/ 42 w 344"/>
                <a:gd name="T87" fmla="*/ 2 h 1295"/>
                <a:gd name="T88" fmla="*/ 57 w 344"/>
                <a:gd name="T89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4" h="1295">
                  <a:moveTo>
                    <a:pt x="114" y="145"/>
                  </a:moveTo>
                  <a:lnTo>
                    <a:pt x="114" y="1140"/>
                  </a:lnTo>
                  <a:lnTo>
                    <a:pt x="229" y="1083"/>
                  </a:lnTo>
                  <a:lnTo>
                    <a:pt x="229" y="145"/>
                  </a:lnTo>
                  <a:lnTo>
                    <a:pt x="190" y="149"/>
                  </a:lnTo>
                  <a:lnTo>
                    <a:pt x="153" y="149"/>
                  </a:lnTo>
                  <a:lnTo>
                    <a:pt x="114" y="145"/>
                  </a:lnTo>
                  <a:close/>
                  <a:moveTo>
                    <a:pt x="57" y="0"/>
                  </a:moveTo>
                  <a:lnTo>
                    <a:pt x="72" y="2"/>
                  </a:lnTo>
                  <a:lnTo>
                    <a:pt x="86" y="8"/>
                  </a:lnTo>
                  <a:lnTo>
                    <a:pt x="120" y="25"/>
                  </a:lnTo>
                  <a:lnTo>
                    <a:pt x="154" y="33"/>
                  </a:lnTo>
                  <a:lnTo>
                    <a:pt x="189" y="33"/>
                  </a:lnTo>
                  <a:lnTo>
                    <a:pt x="223" y="25"/>
                  </a:lnTo>
                  <a:lnTo>
                    <a:pt x="258" y="8"/>
                  </a:lnTo>
                  <a:lnTo>
                    <a:pt x="272" y="2"/>
                  </a:lnTo>
                  <a:lnTo>
                    <a:pt x="286" y="0"/>
                  </a:lnTo>
                  <a:lnTo>
                    <a:pt x="301" y="2"/>
                  </a:lnTo>
                  <a:lnTo>
                    <a:pt x="314" y="8"/>
                  </a:lnTo>
                  <a:lnTo>
                    <a:pt x="327" y="18"/>
                  </a:lnTo>
                  <a:lnTo>
                    <a:pt x="335" y="32"/>
                  </a:lnTo>
                  <a:lnTo>
                    <a:pt x="342" y="46"/>
                  </a:lnTo>
                  <a:lnTo>
                    <a:pt x="344" y="60"/>
                  </a:lnTo>
                  <a:lnTo>
                    <a:pt x="344" y="1112"/>
                  </a:lnTo>
                  <a:lnTo>
                    <a:pt x="342" y="1127"/>
                  </a:lnTo>
                  <a:lnTo>
                    <a:pt x="335" y="1142"/>
                  </a:lnTo>
                  <a:lnTo>
                    <a:pt x="327" y="1153"/>
                  </a:lnTo>
                  <a:lnTo>
                    <a:pt x="314" y="1163"/>
                  </a:lnTo>
                  <a:lnTo>
                    <a:pt x="86" y="1283"/>
                  </a:lnTo>
                  <a:lnTo>
                    <a:pt x="76" y="1289"/>
                  </a:lnTo>
                  <a:lnTo>
                    <a:pt x="67" y="1293"/>
                  </a:lnTo>
                  <a:lnTo>
                    <a:pt x="57" y="1295"/>
                  </a:lnTo>
                  <a:lnTo>
                    <a:pt x="46" y="1294"/>
                  </a:lnTo>
                  <a:lnTo>
                    <a:pt x="36" y="1293"/>
                  </a:lnTo>
                  <a:lnTo>
                    <a:pt x="28" y="1289"/>
                  </a:lnTo>
                  <a:lnTo>
                    <a:pt x="13" y="1272"/>
                  </a:lnTo>
                  <a:lnTo>
                    <a:pt x="3" y="1254"/>
                  </a:lnTo>
                  <a:lnTo>
                    <a:pt x="0" y="1238"/>
                  </a:lnTo>
                  <a:lnTo>
                    <a:pt x="0" y="60"/>
                  </a:lnTo>
                  <a:lnTo>
                    <a:pt x="2" y="43"/>
                  </a:lnTo>
                  <a:lnTo>
                    <a:pt x="8" y="30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3" name="Freeform 352"/>
            <p:cNvSpPr>
              <a:spLocks noEditPoints="1"/>
            </p:cNvSpPr>
            <p:nvPr/>
          </p:nvSpPr>
          <p:spPr bwMode="auto">
            <a:xfrm>
              <a:off x="7691438" y="2698750"/>
              <a:ext cx="55563" cy="250825"/>
            </a:xfrm>
            <a:custGeom>
              <a:avLst/>
              <a:gdLst>
                <a:gd name="T0" fmla="*/ 172 w 344"/>
                <a:gd name="T1" fmla="*/ 115 h 1580"/>
                <a:gd name="T2" fmla="*/ 154 w 344"/>
                <a:gd name="T3" fmla="*/ 117 h 1580"/>
                <a:gd name="T4" fmla="*/ 137 w 344"/>
                <a:gd name="T5" fmla="*/ 125 h 1580"/>
                <a:gd name="T6" fmla="*/ 125 w 344"/>
                <a:gd name="T7" fmla="*/ 136 h 1580"/>
                <a:gd name="T8" fmla="*/ 118 w 344"/>
                <a:gd name="T9" fmla="*/ 152 h 1580"/>
                <a:gd name="T10" fmla="*/ 115 w 344"/>
                <a:gd name="T11" fmla="*/ 172 h 1580"/>
                <a:gd name="T12" fmla="*/ 115 w 344"/>
                <a:gd name="T13" fmla="*/ 1435 h 1580"/>
                <a:gd name="T14" fmla="*/ 134 w 344"/>
                <a:gd name="T15" fmla="*/ 1431 h 1580"/>
                <a:gd name="T16" fmla="*/ 154 w 344"/>
                <a:gd name="T17" fmla="*/ 1430 h 1580"/>
                <a:gd name="T18" fmla="*/ 172 w 344"/>
                <a:gd name="T19" fmla="*/ 1430 h 1580"/>
                <a:gd name="T20" fmla="*/ 191 w 344"/>
                <a:gd name="T21" fmla="*/ 1430 h 1580"/>
                <a:gd name="T22" fmla="*/ 211 w 344"/>
                <a:gd name="T23" fmla="*/ 1431 h 1580"/>
                <a:gd name="T24" fmla="*/ 230 w 344"/>
                <a:gd name="T25" fmla="*/ 1435 h 1580"/>
                <a:gd name="T26" fmla="*/ 230 w 344"/>
                <a:gd name="T27" fmla="*/ 172 h 1580"/>
                <a:gd name="T28" fmla="*/ 227 w 344"/>
                <a:gd name="T29" fmla="*/ 152 h 1580"/>
                <a:gd name="T30" fmla="*/ 219 w 344"/>
                <a:gd name="T31" fmla="*/ 136 h 1580"/>
                <a:gd name="T32" fmla="*/ 208 w 344"/>
                <a:gd name="T33" fmla="*/ 125 h 1580"/>
                <a:gd name="T34" fmla="*/ 191 w 344"/>
                <a:gd name="T35" fmla="*/ 117 h 1580"/>
                <a:gd name="T36" fmla="*/ 172 w 344"/>
                <a:gd name="T37" fmla="*/ 115 h 1580"/>
                <a:gd name="T38" fmla="*/ 172 w 344"/>
                <a:gd name="T39" fmla="*/ 0 h 1580"/>
                <a:gd name="T40" fmla="*/ 204 w 344"/>
                <a:gd name="T41" fmla="*/ 2 h 1580"/>
                <a:gd name="T42" fmla="*/ 234 w 344"/>
                <a:gd name="T43" fmla="*/ 11 h 1580"/>
                <a:gd name="T44" fmla="*/ 260 w 344"/>
                <a:gd name="T45" fmla="*/ 23 h 1580"/>
                <a:gd name="T46" fmla="*/ 284 w 344"/>
                <a:gd name="T47" fmla="*/ 40 h 1580"/>
                <a:gd name="T48" fmla="*/ 305 w 344"/>
                <a:gd name="T49" fmla="*/ 59 h 1580"/>
                <a:gd name="T50" fmla="*/ 321 w 344"/>
                <a:gd name="T51" fmla="*/ 83 h 1580"/>
                <a:gd name="T52" fmla="*/ 334 w 344"/>
                <a:gd name="T53" fmla="*/ 110 h 1580"/>
                <a:gd name="T54" fmla="*/ 341 w 344"/>
                <a:gd name="T55" fmla="*/ 139 h 1580"/>
                <a:gd name="T56" fmla="*/ 344 w 344"/>
                <a:gd name="T57" fmla="*/ 172 h 1580"/>
                <a:gd name="T58" fmla="*/ 344 w 344"/>
                <a:gd name="T59" fmla="*/ 1521 h 1580"/>
                <a:gd name="T60" fmla="*/ 342 w 344"/>
                <a:gd name="T61" fmla="*/ 1537 h 1580"/>
                <a:gd name="T62" fmla="*/ 336 w 344"/>
                <a:gd name="T63" fmla="*/ 1551 h 1580"/>
                <a:gd name="T64" fmla="*/ 328 w 344"/>
                <a:gd name="T65" fmla="*/ 1563 h 1580"/>
                <a:gd name="T66" fmla="*/ 316 w 344"/>
                <a:gd name="T67" fmla="*/ 1572 h 1580"/>
                <a:gd name="T68" fmla="*/ 306 w 344"/>
                <a:gd name="T69" fmla="*/ 1574 h 1580"/>
                <a:gd name="T70" fmla="*/ 297 w 344"/>
                <a:gd name="T71" fmla="*/ 1576 h 1580"/>
                <a:gd name="T72" fmla="*/ 287 w 344"/>
                <a:gd name="T73" fmla="*/ 1578 h 1580"/>
                <a:gd name="T74" fmla="*/ 277 w 344"/>
                <a:gd name="T75" fmla="*/ 1577 h 1580"/>
                <a:gd name="T76" fmla="*/ 268 w 344"/>
                <a:gd name="T77" fmla="*/ 1576 h 1580"/>
                <a:gd name="T78" fmla="*/ 258 w 344"/>
                <a:gd name="T79" fmla="*/ 1572 h 1580"/>
                <a:gd name="T80" fmla="*/ 223 w 344"/>
                <a:gd name="T81" fmla="*/ 1555 h 1580"/>
                <a:gd name="T82" fmla="*/ 189 w 344"/>
                <a:gd name="T83" fmla="*/ 1547 h 1580"/>
                <a:gd name="T84" fmla="*/ 156 w 344"/>
                <a:gd name="T85" fmla="*/ 1547 h 1580"/>
                <a:gd name="T86" fmla="*/ 120 w 344"/>
                <a:gd name="T87" fmla="*/ 1555 h 1580"/>
                <a:gd name="T88" fmla="*/ 86 w 344"/>
                <a:gd name="T89" fmla="*/ 1572 h 1580"/>
                <a:gd name="T90" fmla="*/ 72 w 344"/>
                <a:gd name="T91" fmla="*/ 1578 h 1580"/>
                <a:gd name="T92" fmla="*/ 58 w 344"/>
                <a:gd name="T93" fmla="*/ 1580 h 1580"/>
                <a:gd name="T94" fmla="*/ 43 w 344"/>
                <a:gd name="T95" fmla="*/ 1578 h 1580"/>
                <a:gd name="T96" fmla="*/ 30 w 344"/>
                <a:gd name="T97" fmla="*/ 1572 h 1580"/>
                <a:gd name="T98" fmla="*/ 17 w 344"/>
                <a:gd name="T99" fmla="*/ 1563 h 1580"/>
                <a:gd name="T100" fmla="*/ 9 w 344"/>
                <a:gd name="T101" fmla="*/ 1551 h 1580"/>
                <a:gd name="T102" fmla="*/ 2 w 344"/>
                <a:gd name="T103" fmla="*/ 1537 h 1580"/>
                <a:gd name="T104" fmla="*/ 0 w 344"/>
                <a:gd name="T105" fmla="*/ 1521 h 1580"/>
                <a:gd name="T106" fmla="*/ 0 w 344"/>
                <a:gd name="T107" fmla="*/ 172 h 1580"/>
                <a:gd name="T108" fmla="*/ 3 w 344"/>
                <a:gd name="T109" fmla="*/ 139 h 1580"/>
                <a:gd name="T110" fmla="*/ 11 w 344"/>
                <a:gd name="T111" fmla="*/ 110 h 1580"/>
                <a:gd name="T112" fmla="*/ 23 w 344"/>
                <a:gd name="T113" fmla="*/ 83 h 1580"/>
                <a:gd name="T114" fmla="*/ 40 w 344"/>
                <a:gd name="T115" fmla="*/ 59 h 1580"/>
                <a:gd name="T116" fmla="*/ 61 w 344"/>
                <a:gd name="T117" fmla="*/ 40 h 1580"/>
                <a:gd name="T118" fmla="*/ 85 w 344"/>
                <a:gd name="T119" fmla="*/ 23 h 1580"/>
                <a:gd name="T120" fmla="*/ 111 w 344"/>
                <a:gd name="T121" fmla="*/ 11 h 1580"/>
                <a:gd name="T122" fmla="*/ 141 w 344"/>
                <a:gd name="T123" fmla="*/ 2 h 1580"/>
                <a:gd name="T124" fmla="*/ 172 w 344"/>
                <a:gd name="T125" fmla="*/ 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" h="1580">
                  <a:moveTo>
                    <a:pt x="172" y="115"/>
                  </a:moveTo>
                  <a:lnTo>
                    <a:pt x="154" y="117"/>
                  </a:lnTo>
                  <a:lnTo>
                    <a:pt x="137" y="125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2"/>
                  </a:lnTo>
                  <a:lnTo>
                    <a:pt x="115" y="1435"/>
                  </a:lnTo>
                  <a:lnTo>
                    <a:pt x="134" y="1431"/>
                  </a:lnTo>
                  <a:lnTo>
                    <a:pt x="154" y="1430"/>
                  </a:lnTo>
                  <a:lnTo>
                    <a:pt x="172" y="1430"/>
                  </a:lnTo>
                  <a:lnTo>
                    <a:pt x="191" y="1430"/>
                  </a:lnTo>
                  <a:lnTo>
                    <a:pt x="211" y="1431"/>
                  </a:lnTo>
                  <a:lnTo>
                    <a:pt x="230" y="1435"/>
                  </a:lnTo>
                  <a:lnTo>
                    <a:pt x="230" y="172"/>
                  </a:lnTo>
                  <a:lnTo>
                    <a:pt x="227" y="152"/>
                  </a:lnTo>
                  <a:lnTo>
                    <a:pt x="219" y="136"/>
                  </a:lnTo>
                  <a:lnTo>
                    <a:pt x="208" y="125"/>
                  </a:lnTo>
                  <a:lnTo>
                    <a:pt x="191" y="117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04" y="2"/>
                  </a:lnTo>
                  <a:lnTo>
                    <a:pt x="234" y="11"/>
                  </a:lnTo>
                  <a:lnTo>
                    <a:pt x="260" y="23"/>
                  </a:lnTo>
                  <a:lnTo>
                    <a:pt x="284" y="40"/>
                  </a:lnTo>
                  <a:lnTo>
                    <a:pt x="305" y="59"/>
                  </a:lnTo>
                  <a:lnTo>
                    <a:pt x="321" y="83"/>
                  </a:lnTo>
                  <a:lnTo>
                    <a:pt x="334" y="110"/>
                  </a:lnTo>
                  <a:lnTo>
                    <a:pt x="341" y="139"/>
                  </a:lnTo>
                  <a:lnTo>
                    <a:pt x="344" y="172"/>
                  </a:lnTo>
                  <a:lnTo>
                    <a:pt x="344" y="1521"/>
                  </a:lnTo>
                  <a:lnTo>
                    <a:pt x="342" y="1537"/>
                  </a:lnTo>
                  <a:lnTo>
                    <a:pt x="336" y="1551"/>
                  </a:lnTo>
                  <a:lnTo>
                    <a:pt x="328" y="1563"/>
                  </a:lnTo>
                  <a:lnTo>
                    <a:pt x="316" y="1572"/>
                  </a:lnTo>
                  <a:lnTo>
                    <a:pt x="306" y="1574"/>
                  </a:lnTo>
                  <a:lnTo>
                    <a:pt x="297" y="1576"/>
                  </a:lnTo>
                  <a:lnTo>
                    <a:pt x="287" y="1578"/>
                  </a:lnTo>
                  <a:lnTo>
                    <a:pt x="277" y="1577"/>
                  </a:lnTo>
                  <a:lnTo>
                    <a:pt x="268" y="1576"/>
                  </a:lnTo>
                  <a:lnTo>
                    <a:pt x="258" y="1572"/>
                  </a:lnTo>
                  <a:lnTo>
                    <a:pt x="223" y="1555"/>
                  </a:lnTo>
                  <a:lnTo>
                    <a:pt x="189" y="1547"/>
                  </a:lnTo>
                  <a:lnTo>
                    <a:pt x="156" y="1547"/>
                  </a:lnTo>
                  <a:lnTo>
                    <a:pt x="120" y="1555"/>
                  </a:lnTo>
                  <a:lnTo>
                    <a:pt x="86" y="1572"/>
                  </a:lnTo>
                  <a:lnTo>
                    <a:pt x="72" y="1578"/>
                  </a:lnTo>
                  <a:lnTo>
                    <a:pt x="58" y="1580"/>
                  </a:lnTo>
                  <a:lnTo>
                    <a:pt x="43" y="1578"/>
                  </a:lnTo>
                  <a:lnTo>
                    <a:pt x="30" y="1572"/>
                  </a:lnTo>
                  <a:lnTo>
                    <a:pt x="17" y="1563"/>
                  </a:lnTo>
                  <a:lnTo>
                    <a:pt x="9" y="1551"/>
                  </a:lnTo>
                  <a:lnTo>
                    <a:pt x="2" y="1537"/>
                  </a:lnTo>
                  <a:lnTo>
                    <a:pt x="0" y="1521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1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4" name="Freeform 353"/>
            <p:cNvSpPr>
              <a:spLocks noEditPoints="1"/>
            </p:cNvSpPr>
            <p:nvPr/>
          </p:nvSpPr>
          <p:spPr bwMode="auto">
            <a:xfrm>
              <a:off x="7277101" y="2951163"/>
              <a:ext cx="223838" cy="141287"/>
            </a:xfrm>
            <a:custGeom>
              <a:avLst/>
              <a:gdLst>
                <a:gd name="T0" fmla="*/ 206 w 1410"/>
                <a:gd name="T1" fmla="*/ 156 h 888"/>
                <a:gd name="T2" fmla="*/ 197 w 1410"/>
                <a:gd name="T3" fmla="*/ 190 h 888"/>
                <a:gd name="T4" fmla="*/ 184 w 1410"/>
                <a:gd name="T5" fmla="*/ 224 h 888"/>
                <a:gd name="T6" fmla="*/ 169 w 1410"/>
                <a:gd name="T7" fmla="*/ 257 h 888"/>
                <a:gd name="T8" fmla="*/ 149 w 1410"/>
                <a:gd name="T9" fmla="*/ 288 h 888"/>
                <a:gd name="T10" fmla="*/ 1073 w 1410"/>
                <a:gd name="T11" fmla="*/ 768 h 888"/>
                <a:gd name="T12" fmla="*/ 1227 w 1410"/>
                <a:gd name="T13" fmla="*/ 688 h 888"/>
                <a:gd name="T14" fmla="*/ 206 w 1410"/>
                <a:gd name="T15" fmla="*/ 156 h 888"/>
                <a:gd name="T16" fmla="*/ 147 w 1410"/>
                <a:gd name="T17" fmla="*/ 0 h 888"/>
                <a:gd name="T18" fmla="*/ 160 w 1410"/>
                <a:gd name="T19" fmla="*/ 2 h 888"/>
                <a:gd name="T20" fmla="*/ 166 w 1410"/>
                <a:gd name="T21" fmla="*/ 3 h 888"/>
                <a:gd name="T22" fmla="*/ 172 w 1410"/>
                <a:gd name="T23" fmla="*/ 6 h 888"/>
                <a:gd name="T24" fmla="*/ 178 w 1410"/>
                <a:gd name="T25" fmla="*/ 7 h 888"/>
                <a:gd name="T26" fmla="*/ 1382 w 1410"/>
                <a:gd name="T27" fmla="*/ 631 h 888"/>
                <a:gd name="T28" fmla="*/ 1394 w 1410"/>
                <a:gd name="T29" fmla="*/ 640 h 888"/>
                <a:gd name="T30" fmla="*/ 1402 w 1410"/>
                <a:gd name="T31" fmla="*/ 652 h 888"/>
                <a:gd name="T32" fmla="*/ 1408 w 1410"/>
                <a:gd name="T33" fmla="*/ 666 h 888"/>
                <a:gd name="T34" fmla="*/ 1410 w 1410"/>
                <a:gd name="T35" fmla="*/ 682 h 888"/>
                <a:gd name="T36" fmla="*/ 1408 w 1410"/>
                <a:gd name="T37" fmla="*/ 699 h 888"/>
                <a:gd name="T38" fmla="*/ 1402 w 1410"/>
                <a:gd name="T39" fmla="*/ 712 h 888"/>
                <a:gd name="T40" fmla="*/ 1394 w 1410"/>
                <a:gd name="T41" fmla="*/ 724 h 888"/>
                <a:gd name="T42" fmla="*/ 1382 w 1410"/>
                <a:gd name="T43" fmla="*/ 734 h 888"/>
                <a:gd name="T44" fmla="*/ 1101 w 1410"/>
                <a:gd name="T45" fmla="*/ 876 h 888"/>
                <a:gd name="T46" fmla="*/ 1093 w 1410"/>
                <a:gd name="T47" fmla="*/ 882 h 888"/>
                <a:gd name="T48" fmla="*/ 1083 w 1410"/>
                <a:gd name="T49" fmla="*/ 887 h 888"/>
                <a:gd name="T50" fmla="*/ 1073 w 1410"/>
                <a:gd name="T51" fmla="*/ 888 h 888"/>
                <a:gd name="T52" fmla="*/ 1062 w 1410"/>
                <a:gd name="T53" fmla="*/ 888 h 888"/>
                <a:gd name="T54" fmla="*/ 1054 w 1410"/>
                <a:gd name="T55" fmla="*/ 887 h 888"/>
                <a:gd name="T56" fmla="*/ 1043 w 1410"/>
                <a:gd name="T57" fmla="*/ 883 h 888"/>
                <a:gd name="T58" fmla="*/ 28 w 1410"/>
                <a:gd name="T59" fmla="*/ 350 h 888"/>
                <a:gd name="T60" fmla="*/ 13 w 1410"/>
                <a:gd name="T61" fmla="*/ 338 h 888"/>
                <a:gd name="T62" fmla="*/ 3 w 1410"/>
                <a:gd name="T63" fmla="*/ 321 h 888"/>
                <a:gd name="T64" fmla="*/ 0 w 1410"/>
                <a:gd name="T65" fmla="*/ 305 h 888"/>
                <a:gd name="T66" fmla="*/ 1 w 1410"/>
                <a:gd name="T67" fmla="*/ 294 h 888"/>
                <a:gd name="T68" fmla="*/ 3 w 1410"/>
                <a:gd name="T69" fmla="*/ 283 h 888"/>
                <a:gd name="T70" fmla="*/ 7 w 1410"/>
                <a:gd name="T71" fmla="*/ 271 h 888"/>
                <a:gd name="T72" fmla="*/ 13 w 1410"/>
                <a:gd name="T73" fmla="*/ 261 h 888"/>
                <a:gd name="T74" fmla="*/ 23 w 1410"/>
                <a:gd name="T75" fmla="*/ 254 h 888"/>
                <a:gd name="T76" fmla="*/ 42 w 1410"/>
                <a:gd name="T77" fmla="*/ 235 h 888"/>
                <a:gd name="T78" fmla="*/ 58 w 1410"/>
                <a:gd name="T79" fmla="*/ 215 h 888"/>
                <a:gd name="T80" fmla="*/ 72 w 1410"/>
                <a:gd name="T81" fmla="*/ 193 h 888"/>
                <a:gd name="T82" fmla="*/ 82 w 1410"/>
                <a:gd name="T83" fmla="*/ 169 h 888"/>
                <a:gd name="T84" fmla="*/ 90 w 1410"/>
                <a:gd name="T85" fmla="*/ 143 h 888"/>
                <a:gd name="T86" fmla="*/ 92 w 1410"/>
                <a:gd name="T87" fmla="*/ 116 h 888"/>
                <a:gd name="T88" fmla="*/ 92 w 1410"/>
                <a:gd name="T89" fmla="*/ 103 h 888"/>
                <a:gd name="T90" fmla="*/ 90 w 1410"/>
                <a:gd name="T91" fmla="*/ 87 h 888"/>
                <a:gd name="T92" fmla="*/ 85 w 1410"/>
                <a:gd name="T93" fmla="*/ 71 h 888"/>
                <a:gd name="T94" fmla="*/ 84 w 1410"/>
                <a:gd name="T95" fmla="*/ 57 h 888"/>
                <a:gd name="T96" fmla="*/ 84 w 1410"/>
                <a:gd name="T97" fmla="*/ 44 h 888"/>
                <a:gd name="T98" fmla="*/ 87 w 1410"/>
                <a:gd name="T99" fmla="*/ 31 h 888"/>
                <a:gd name="T100" fmla="*/ 94 w 1410"/>
                <a:gd name="T101" fmla="*/ 21 h 888"/>
                <a:gd name="T102" fmla="*/ 103 w 1410"/>
                <a:gd name="T103" fmla="*/ 14 h 888"/>
                <a:gd name="T104" fmla="*/ 117 w 1410"/>
                <a:gd name="T105" fmla="*/ 6 h 888"/>
                <a:gd name="T106" fmla="*/ 131 w 1410"/>
                <a:gd name="T107" fmla="*/ 1 h 888"/>
                <a:gd name="T108" fmla="*/ 147 w 1410"/>
                <a:gd name="T109" fmla="*/ 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0" h="888">
                  <a:moveTo>
                    <a:pt x="206" y="156"/>
                  </a:moveTo>
                  <a:lnTo>
                    <a:pt x="197" y="190"/>
                  </a:lnTo>
                  <a:lnTo>
                    <a:pt x="184" y="224"/>
                  </a:lnTo>
                  <a:lnTo>
                    <a:pt x="169" y="257"/>
                  </a:lnTo>
                  <a:lnTo>
                    <a:pt x="149" y="288"/>
                  </a:lnTo>
                  <a:lnTo>
                    <a:pt x="1073" y="768"/>
                  </a:lnTo>
                  <a:lnTo>
                    <a:pt x="1227" y="688"/>
                  </a:lnTo>
                  <a:lnTo>
                    <a:pt x="206" y="156"/>
                  </a:lnTo>
                  <a:close/>
                  <a:moveTo>
                    <a:pt x="147" y="0"/>
                  </a:moveTo>
                  <a:lnTo>
                    <a:pt x="160" y="2"/>
                  </a:lnTo>
                  <a:lnTo>
                    <a:pt x="166" y="3"/>
                  </a:lnTo>
                  <a:lnTo>
                    <a:pt x="172" y="6"/>
                  </a:lnTo>
                  <a:lnTo>
                    <a:pt x="178" y="7"/>
                  </a:lnTo>
                  <a:lnTo>
                    <a:pt x="1382" y="631"/>
                  </a:lnTo>
                  <a:lnTo>
                    <a:pt x="1394" y="640"/>
                  </a:lnTo>
                  <a:lnTo>
                    <a:pt x="1402" y="652"/>
                  </a:lnTo>
                  <a:lnTo>
                    <a:pt x="1408" y="666"/>
                  </a:lnTo>
                  <a:lnTo>
                    <a:pt x="1410" y="682"/>
                  </a:lnTo>
                  <a:lnTo>
                    <a:pt x="1408" y="699"/>
                  </a:lnTo>
                  <a:lnTo>
                    <a:pt x="1402" y="712"/>
                  </a:lnTo>
                  <a:lnTo>
                    <a:pt x="1394" y="724"/>
                  </a:lnTo>
                  <a:lnTo>
                    <a:pt x="1382" y="734"/>
                  </a:lnTo>
                  <a:lnTo>
                    <a:pt x="1101" y="876"/>
                  </a:lnTo>
                  <a:lnTo>
                    <a:pt x="1093" y="882"/>
                  </a:lnTo>
                  <a:lnTo>
                    <a:pt x="1083" y="887"/>
                  </a:lnTo>
                  <a:lnTo>
                    <a:pt x="1073" y="888"/>
                  </a:lnTo>
                  <a:lnTo>
                    <a:pt x="1062" y="888"/>
                  </a:lnTo>
                  <a:lnTo>
                    <a:pt x="1054" y="887"/>
                  </a:lnTo>
                  <a:lnTo>
                    <a:pt x="1043" y="883"/>
                  </a:lnTo>
                  <a:lnTo>
                    <a:pt x="28" y="350"/>
                  </a:lnTo>
                  <a:lnTo>
                    <a:pt x="13" y="338"/>
                  </a:lnTo>
                  <a:lnTo>
                    <a:pt x="3" y="321"/>
                  </a:lnTo>
                  <a:lnTo>
                    <a:pt x="0" y="305"/>
                  </a:lnTo>
                  <a:lnTo>
                    <a:pt x="1" y="294"/>
                  </a:lnTo>
                  <a:lnTo>
                    <a:pt x="3" y="283"/>
                  </a:lnTo>
                  <a:lnTo>
                    <a:pt x="7" y="271"/>
                  </a:lnTo>
                  <a:lnTo>
                    <a:pt x="13" y="261"/>
                  </a:lnTo>
                  <a:lnTo>
                    <a:pt x="23" y="254"/>
                  </a:lnTo>
                  <a:lnTo>
                    <a:pt x="42" y="235"/>
                  </a:lnTo>
                  <a:lnTo>
                    <a:pt x="58" y="215"/>
                  </a:lnTo>
                  <a:lnTo>
                    <a:pt x="72" y="193"/>
                  </a:lnTo>
                  <a:lnTo>
                    <a:pt x="82" y="169"/>
                  </a:lnTo>
                  <a:lnTo>
                    <a:pt x="90" y="143"/>
                  </a:lnTo>
                  <a:lnTo>
                    <a:pt x="92" y="116"/>
                  </a:lnTo>
                  <a:lnTo>
                    <a:pt x="92" y="103"/>
                  </a:lnTo>
                  <a:lnTo>
                    <a:pt x="90" y="87"/>
                  </a:lnTo>
                  <a:lnTo>
                    <a:pt x="85" y="71"/>
                  </a:lnTo>
                  <a:lnTo>
                    <a:pt x="84" y="57"/>
                  </a:lnTo>
                  <a:lnTo>
                    <a:pt x="84" y="44"/>
                  </a:lnTo>
                  <a:lnTo>
                    <a:pt x="87" y="31"/>
                  </a:lnTo>
                  <a:lnTo>
                    <a:pt x="94" y="21"/>
                  </a:lnTo>
                  <a:lnTo>
                    <a:pt x="103" y="14"/>
                  </a:lnTo>
                  <a:lnTo>
                    <a:pt x="117" y="6"/>
                  </a:lnTo>
                  <a:lnTo>
                    <a:pt x="131" y="1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" name="Freeform 354"/>
            <p:cNvSpPr>
              <a:spLocks noEditPoints="1"/>
            </p:cNvSpPr>
            <p:nvPr/>
          </p:nvSpPr>
          <p:spPr bwMode="auto">
            <a:xfrm>
              <a:off x="7481888" y="3074988"/>
              <a:ext cx="276225" cy="160337"/>
            </a:xfrm>
            <a:custGeom>
              <a:avLst/>
              <a:gdLst>
                <a:gd name="T0" fmla="*/ 337 w 1734"/>
                <a:gd name="T1" fmla="*/ 123 h 1015"/>
                <a:gd name="T2" fmla="*/ 183 w 1734"/>
                <a:gd name="T3" fmla="*/ 203 h 1015"/>
                <a:gd name="T4" fmla="*/ 1520 w 1734"/>
                <a:gd name="T5" fmla="*/ 894 h 1015"/>
                <a:gd name="T6" fmla="*/ 1536 w 1734"/>
                <a:gd name="T7" fmla="*/ 903 h 1015"/>
                <a:gd name="T8" fmla="*/ 1555 w 1734"/>
                <a:gd name="T9" fmla="*/ 904 h 1015"/>
                <a:gd name="T10" fmla="*/ 1576 w 1734"/>
                <a:gd name="T11" fmla="*/ 901 h 1015"/>
                <a:gd name="T12" fmla="*/ 1589 w 1734"/>
                <a:gd name="T13" fmla="*/ 895 h 1015"/>
                <a:gd name="T14" fmla="*/ 1601 w 1734"/>
                <a:gd name="T15" fmla="*/ 887 h 1015"/>
                <a:gd name="T16" fmla="*/ 1610 w 1734"/>
                <a:gd name="T17" fmla="*/ 878 h 1015"/>
                <a:gd name="T18" fmla="*/ 1616 w 1734"/>
                <a:gd name="T19" fmla="*/ 866 h 1015"/>
                <a:gd name="T20" fmla="*/ 1623 w 1734"/>
                <a:gd name="T21" fmla="*/ 849 h 1015"/>
                <a:gd name="T22" fmla="*/ 1625 w 1734"/>
                <a:gd name="T23" fmla="*/ 831 h 1015"/>
                <a:gd name="T24" fmla="*/ 1622 w 1734"/>
                <a:gd name="T25" fmla="*/ 813 h 1015"/>
                <a:gd name="T26" fmla="*/ 1614 w 1734"/>
                <a:gd name="T27" fmla="*/ 798 h 1015"/>
                <a:gd name="T28" fmla="*/ 1603 w 1734"/>
                <a:gd name="T29" fmla="*/ 785 h 1015"/>
                <a:gd name="T30" fmla="*/ 1588 w 1734"/>
                <a:gd name="T31" fmla="*/ 775 h 1015"/>
                <a:gd name="T32" fmla="*/ 337 w 1734"/>
                <a:gd name="T33" fmla="*/ 123 h 1015"/>
                <a:gd name="T34" fmla="*/ 327 w 1734"/>
                <a:gd name="T35" fmla="*/ 0 h 1015"/>
                <a:gd name="T36" fmla="*/ 344 w 1734"/>
                <a:gd name="T37" fmla="*/ 0 h 1015"/>
                <a:gd name="T38" fmla="*/ 361 w 1734"/>
                <a:gd name="T39" fmla="*/ 9 h 1015"/>
                <a:gd name="T40" fmla="*/ 1634 w 1734"/>
                <a:gd name="T41" fmla="*/ 666 h 1015"/>
                <a:gd name="T42" fmla="*/ 1659 w 1734"/>
                <a:gd name="T43" fmla="*/ 681 h 1015"/>
                <a:gd name="T44" fmla="*/ 1682 w 1734"/>
                <a:gd name="T45" fmla="*/ 700 h 1015"/>
                <a:gd name="T46" fmla="*/ 1700 w 1734"/>
                <a:gd name="T47" fmla="*/ 722 h 1015"/>
                <a:gd name="T48" fmla="*/ 1714 w 1734"/>
                <a:gd name="T49" fmla="*/ 746 h 1015"/>
                <a:gd name="T50" fmla="*/ 1726 w 1734"/>
                <a:gd name="T51" fmla="*/ 772 h 1015"/>
                <a:gd name="T52" fmla="*/ 1732 w 1734"/>
                <a:gd name="T53" fmla="*/ 799 h 1015"/>
                <a:gd name="T54" fmla="*/ 1734 w 1734"/>
                <a:gd name="T55" fmla="*/ 827 h 1015"/>
                <a:gd name="T56" fmla="*/ 1732 w 1734"/>
                <a:gd name="T57" fmla="*/ 856 h 1015"/>
                <a:gd name="T58" fmla="*/ 1725 w 1734"/>
                <a:gd name="T59" fmla="*/ 884 h 1015"/>
                <a:gd name="T60" fmla="*/ 1713 w 1734"/>
                <a:gd name="T61" fmla="*/ 912 h 1015"/>
                <a:gd name="T62" fmla="*/ 1698 w 1734"/>
                <a:gd name="T63" fmla="*/ 938 h 1015"/>
                <a:gd name="T64" fmla="*/ 1679 w 1734"/>
                <a:gd name="T65" fmla="*/ 960 h 1015"/>
                <a:gd name="T66" fmla="*/ 1656 w 1734"/>
                <a:gd name="T67" fmla="*/ 980 h 1015"/>
                <a:gd name="T68" fmla="*/ 1632 w 1734"/>
                <a:gd name="T69" fmla="*/ 994 h 1015"/>
                <a:gd name="T70" fmla="*/ 1605 w 1734"/>
                <a:gd name="T71" fmla="*/ 1004 h 1015"/>
                <a:gd name="T72" fmla="*/ 1591 w 1734"/>
                <a:gd name="T73" fmla="*/ 1010 h 1015"/>
                <a:gd name="T74" fmla="*/ 1577 w 1734"/>
                <a:gd name="T75" fmla="*/ 1013 h 1015"/>
                <a:gd name="T76" fmla="*/ 1561 w 1734"/>
                <a:gd name="T77" fmla="*/ 1014 h 1015"/>
                <a:gd name="T78" fmla="*/ 1548 w 1734"/>
                <a:gd name="T79" fmla="*/ 1015 h 1015"/>
                <a:gd name="T80" fmla="*/ 1520 w 1734"/>
                <a:gd name="T81" fmla="*/ 1013 h 1015"/>
                <a:gd name="T82" fmla="*/ 1490 w 1734"/>
                <a:gd name="T83" fmla="*/ 1006 h 1015"/>
                <a:gd name="T84" fmla="*/ 1462 w 1734"/>
                <a:gd name="T85" fmla="*/ 992 h 1015"/>
                <a:gd name="T86" fmla="*/ 28 w 1734"/>
                <a:gd name="T87" fmla="*/ 249 h 1015"/>
                <a:gd name="T88" fmla="*/ 16 w 1734"/>
                <a:gd name="T89" fmla="*/ 243 h 1015"/>
                <a:gd name="T90" fmla="*/ 8 w 1734"/>
                <a:gd name="T91" fmla="*/ 232 h 1015"/>
                <a:gd name="T92" fmla="*/ 2 w 1734"/>
                <a:gd name="T93" fmla="*/ 219 h 1015"/>
                <a:gd name="T94" fmla="*/ 0 w 1734"/>
                <a:gd name="T95" fmla="*/ 203 h 1015"/>
                <a:gd name="T96" fmla="*/ 2 w 1734"/>
                <a:gd name="T97" fmla="*/ 186 h 1015"/>
                <a:gd name="T98" fmla="*/ 8 w 1734"/>
                <a:gd name="T99" fmla="*/ 173 h 1015"/>
                <a:gd name="T100" fmla="*/ 16 w 1734"/>
                <a:gd name="T101" fmla="*/ 160 h 1015"/>
                <a:gd name="T102" fmla="*/ 28 w 1734"/>
                <a:gd name="T103" fmla="*/ 151 h 1015"/>
                <a:gd name="T104" fmla="*/ 309 w 1734"/>
                <a:gd name="T105" fmla="*/ 9 h 1015"/>
                <a:gd name="T106" fmla="*/ 327 w 1734"/>
                <a:gd name="T10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34" h="1015">
                  <a:moveTo>
                    <a:pt x="337" y="123"/>
                  </a:moveTo>
                  <a:lnTo>
                    <a:pt x="183" y="203"/>
                  </a:lnTo>
                  <a:lnTo>
                    <a:pt x="1520" y="894"/>
                  </a:lnTo>
                  <a:lnTo>
                    <a:pt x="1536" y="903"/>
                  </a:lnTo>
                  <a:lnTo>
                    <a:pt x="1555" y="904"/>
                  </a:lnTo>
                  <a:lnTo>
                    <a:pt x="1576" y="901"/>
                  </a:lnTo>
                  <a:lnTo>
                    <a:pt x="1589" y="895"/>
                  </a:lnTo>
                  <a:lnTo>
                    <a:pt x="1601" y="887"/>
                  </a:lnTo>
                  <a:lnTo>
                    <a:pt x="1610" y="878"/>
                  </a:lnTo>
                  <a:lnTo>
                    <a:pt x="1616" y="866"/>
                  </a:lnTo>
                  <a:lnTo>
                    <a:pt x="1623" y="849"/>
                  </a:lnTo>
                  <a:lnTo>
                    <a:pt x="1625" y="831"/>
                  </a:lnTo>
                  <a:lnTo>
                    <a:pt x="1622" y="813"/>
                  </a:lnTo>
                  <a:lnTo>
                    <a:pt x="1614" y="798"/>
                  </a:lnTo>
                  <a:lnTo>
                    <a:pt x="1603" y="785"/>
                  </a:lnTo>
                  <a:lnTo>
                    <a:pt x="1588" y="775"/>
                  </a:lnTo>
                  <a:lnTo>
                    <a:pt x="337" y="123"/>
                  </a:lnTo>
                  <a:close/>
                  <a:moveTo>
                    <a:pt x="327" y="0"/>
                  </a:moveTo>
                  <a:lnTo>
                    <a:pt x="344" y="0"/>
                  </a:lnTo>
                  <a:lnTo>
                    <a:pt x="361" y="9"/>
                  </a:lnTo>
                  <a:lnTo>
                    <a:pt x="1634" y="666"/>
                  </a:lnTo>
                  <a:lnTo>
                    <a:pt x="1659" y="681"/>
                  </a:lnTo>
                  <a:lnTo>
                    <a:pt x="1682" y="700"/>
                  </a:lnTo>
                  <a:lnTo>
                    <a:pt x="1700" y="722"/>
                  </a:lnTo>
                  <a:lnTo>
                    <a:pt x="1714" y="746"/>
                  </a:lnTo>
                  <a:lnTo>
                    <a:pt x="1726" y="772"/>
                  </a:lnTo>
                  <a:lnTo>
                    <a:pt x="1732" y="799"/>
                  </a:lnTo>
                  <a:lnTo>
                    <a:pt x="1734" y="827"/>
                  </a:lnTo>
                  <a:lnTo>
                    <a:pt x="1732" y="856"/>
                  </a:lnTo>
                  <a:lnTo>
                    <a:pt x="1725" y="884"/>
                  </a:lnTo>
                  <a:lnTo>
                    <a:pt x="1713" y="912"/>
                  </a:lnTo>
                  <a:lnTo>
                    <a:pt x="1698" y="938"/>
                  </a:lnTo>
                  <a:lnTo>
                    <a:pt x="1679" y="960"/>
                  </a:lnTo>
                  <a:lnTo>
                    <a:pt x="1656" y="980"/>
                  </a:lnTo>
                  <a:lnTo>
                    <a:pt x="1632" y="994"/>
                  </a:lnTo>
                  <a:lnTo>
                    <a:pt x="1605" y="1004"/>
                  </a:lnTo>
                  <a:lnTo>
                    <a:pt x="1591" y="1010"/>
                  </a:lnTo>
                  <a:lnTo>
                    <a:pt x="1577" y="1013"/>
                  </a:lnTo>
                  <a:lnTo>
                    <a:pt x="1561" y="1014"/>
                  </a:lnTo>
                  <a:lnTo>
                    <a:pt x="1548" y="1015"/>
                  </a:lnTo>
                  <a:lnTo>
                    <a:pt x="1520" y="1013"/>
                  </a:lnTo>
                  <a:lnTo>
                    <a:pt x="1490" y="1006"/>
                  </a:lnTo>
                  <a:lnTo>
                    <a:pt x="1462" y="992"/>
                  </a:lnTo>
                  <a:lnTo>
                    <a:pt x="28" y="249"/>
                  </a:lnTo>
                  <a:lnTo>
                    <a:pt x="16" y="243"/>
                  </a:lnTo>
                  <a:lnTo>
                    <a:pt x="8" y="232"/>
                  </a:lnTo>
                  <a:lnTo>
                    <a:pt x="2" y="219"/>
                  </a:lnTo>
                  <a:lnTo>
                    <a:pt x="0" y="203"/>
                  </a:lnTo>
                  <a:lnTo>
                    <a:pt x="2" y="186"/>
                  </a:lnTo>
                  <a:lnTo>
                    <a:pt x="8" y="173"/>
                  </a:lnTo>
                  <a:lnTo>
                    <a:pt x="16" y="160"/>
                  </a:lnTo>
                  <a:lnTo>
                    <a:pt x="28" y="151"/>
                  </a:lnTo>
                  <a:lnTo>
                    <a:pt x="309" y="9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" name="Freeform 355"/>
            <p:cNvSpPr>
              <a:spLocks noEditPoints="1"/>
            </p:cNvSpPr>
            <p:nvPr/>
          </p:nvSpPr>
          <p:spPr bwMode="auto">
            <a:xfrm>
              <a:off x="7272338" y="2716213"/>
              <a:ext cx="438150" cy="236537"/>
            </a:xfrm>
            <a:custGeom>
              <a:avLst/>
              <a:gdLst>
                <a:gd name="T0" fmla="*/ 115 w 2752"/>
                <a:gd name="T1" fmla="*/ 1272 h 1489"/>
                <a:gd name="T2" fmla="*/ 567 w 2752"/>
                <a:gd name="T3" fmla="*/ 1335 h 1489"/>
                <a:gd name="T4" fmla="*/ 1024 w 2752"/>
                <a:gd name="T5" fmla="*/ 1371 h 1489"/>
                <a:gd name="T6" fmla="*/ 1482 w 2752"/>
                <a:gd name="T7" fmla="*/ 1378 h 1489"/>
                <a:gd name="T8" fmla="*/ 1943 w 2752"/>
                <a:gd name="T9" fmla="*/ 1356 h 1489"/>
                <a:gd name="T10" fmla="*/ 2406 w 2752"/>
                <a:gd name="T11" fmla="*/ 1307 h 1489"/>
                <a:gd name="T12" fmla="*/ 2637 w 2752"/>
                <a:gd name="T13" fmla="*/ 128 h 1489"/>
                <a:gd name="T14" fmla="*/ 2180 w 2752"/>
                <a:gd name="T15" fmla="*/ 190 h 1489"/>
                <a:gd name="T16" fmla="*/ 1721 w 2752"/>
                <a:gd name="T17" fmla="*/ 223 h 1489"/>
                <a:gd name="T18" fmla="*/ 1261 w 2752"/>
                <a:gd name="T19" fmla="*/ 230 h 1489"/>
                <a:gd name="T20" fmla="*/ 802 w 2752"/>
                <a:gd name="T21" fmla="*/ 209 h 1489"/>
                <a:gd name="T22" fmla="*/ 343 w 2752"/>
                <a:gd name="T23" fmla="*/ 162 h 1489"/>
                <a:gd name="T24" fmla="*/ 2706 w 2752"/>
                <a:gd name="T25" fmla="*/ 0 h 1489"/>
                <a:gd name="T26" fmla="*/ 2735 w 2752"/>
                <a:gd name="T27" fmla="*/ 14 h 1489"/>
                <a:gd name="T28" fmla="*/ 2750 w 2752"/>
                <a:gd name="T29" fmla="*/ 42 h 1489"/>
                <a:gd name="T30" fmla="*/ 2752 w 2752"/>
                <a:gd name="T31" fmla="*/ 1318 h 1489"/>
                <a:gd name="T32" fmla="*/ 2744 w 2752"/>
                <a:gd name="T33" fmla="*/ 1348 h 1489"/>
                <a:gd name="T34" fmla="*/ 2722 w 2752"/>
                <a:gd name="T35" fmla="*/ 1369 h 1489"/>
                <a:gd name="T36" fmla="*/ 2483 w 2752"/>
                <a:gd name="T37" fmla="*/ 1409 h 1489"/>
                <a:gd name="T38" fmla="*/ 2036 w 2752"/>
                <a:gd name="T39" fmla="*/ 1459 h 1489"/>
                <a:gd name="T40" fmla="*/ 1592 w 2752"/>
                <a:gd name="T41" fmla="*/ 1485 h 1489"/>
                <a:gd name="T42" fmla="*/ 1150 w 2752"/>
                <a:gd name="T43" fmla="*/ 1485 h 1489"/>
                <a:gd name="T44" fmla="*/ 709 w 2752"/>
                <a:gd name="T45" fmla="*/ 1459 h 1489"/>
                <a:gd name="T46" fmla="*/ 270 w 2752"/>
                <a:gd name="T47" fmla="*/ 1409 h 1489"/>
                <a:gd name="T48" fmla="*/ 33 w 2752"/>
                <a:gd name="T49" fmla="*/ 1369 h 1489"/>
                <a:gd name="T50" fmla="*/ 8 w 2752"/>
                <a:gd name="T51" fmla="*/ 1348 h 1489"/>
                <a:gd name="T52" fmla="*/ 0 w 2752"/>
                <a:gd name="T53" fmla="*/ 1318 h 1489"/>
                <a:gd name="T54" fmla="*/ 1 w 2752"/>
                <a:gd name="T55" fmla="*/ 46 h 1489"/>
                <a:gd name="T56" fmla="*/ 13 w 2752"/>
                <a:gd name="T57" fmla="*/ 23 h 1489"/>
                <a:gd name="T58" fmla="*/ 32 w 2752"/>
                <a:gd name="T59" fmla="*/ 7 h 1489"/>
                <a:gd name="T60" fmla="*/ 56 w 2752"/>
                <a:gd name="T61" fmla="*/ 3 h 1489"/>
                <a:gd name="T62" fmla="*/ 286 w 2752"/>
                <a:gd name="T63" fmla="*/ 38 h 1489"/>
                <a:gd name="T64" fmla="*/ 721 w 2752"/>
                <a:gd name="T65" fmla="*/ 89 h 1489"/>
                <a:gd name="T66" fmla="*/ 1158 w 2752"/>
                <a:gd name="T67" fmla="*/ 115 h 1489"/>
                <a:gd name="T68" fmla="*/ 1596 w 2752"/>
                <a:gd name="T69" fmla="*/ 115 h 1489"/>
                <a:gd name="T70" fmla="*/ 2034 w 2752"/>
                <a:gd name="T71" fmla="*/ 89 h 1489"/>
                <a:gd name="T72" fmla="*/ 2471 w 2752"/>
                <a:gd name="T73" fmla="*/ 38 h 1489"/>
                <a:gd name="T74" fmla="*/ 2706 w 2752"/>
                <a:gd name="T75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2" h="1489">
                  <a:moveTo>
                    <a:pt x="115" y="128"/>
                  </a:moveTo>
                  <a:lnTo>
                    <a:pt x="115" y="1272"/>
                  </a:lnTo>
                  <a:lnTo>
                    <a:pt x="341" y="1307"/>
                  </a:lnTo>
                  <a:lnTo>
                    <a:pt x="567" y="1335"/>
                  </a:lnTo>
                  <a:lnTo>
                    <a:pt x="794" y="1356"/>
                  </a:lnTo>
                  <a:lnTo>
                    <a:pt x="1024" y="1371"/>
                  </a:lnTo>
                  <a:lnTo>
                    <a:pt x="1253" y="1378"/>
                  </a:lnTo>
                  <a:lnTo>
                    <a:pt x="1482" y="1378"/>
                  </a:lnTo>
                  <a:lnTo>
                    <a:pt x="1713" y="1371"/>
                  </a:lnTo>
                  <a:lnTo>
                    <a:pt x="1943" y="1356"/>
                  </a:lnTo>
                  <a:lnTo>
                    <a:pt x="2174" y="1335"/>
                  </a:lnTo>
                  <a:lnTo>
                    <a:pt x="2406" y="1307"/>
                  </a:lnTo>
                  <a:lnTo>
                    <a:pt x="2637" y="1272"/>
                  </a:lnTo>
                  <a:lnTo>
                    <a:pt x="2637" y="128"/>
                  </a:lnTo>
                  <a:lnTo>
                    <a:pt x="2409" y="162"/>
                  </a:lnTo>
                  <a:lnTo>
                    <a:pt x="2180" y="190"/>
                  </a:lnTo>
                  <a:lnTo>
                    <a:pt x="1950" y="209"/>
                  </a:lnTo>
                  <a:lnTo>
                    <a:pt x="1721" y="223"/>
                  </a:lnTo>
                  <a:lnTo>
                    <a:pt x="1491" y="230"/>
                  </a:lnTo>
                  <a:lnTo>
                    <a:pt x="1261" y="230"/>
                  </a:lnTo>
                  <a:lnTo>
                    <a:pt x="1031" y="223"/>
                  </a:lnTo>
                  <a:lnTo>
                    <a:pt x="802" y="209"/>
                  </a:lnTo>
                  <a:lnTo>
                    <a:pt x="572" y="190"/>
                  </a:lnTo>
                  <a:lnTo>
                    <a:pt x="343" y="162"/>
                  </a:lnTo>
                  <a:lnTo>
                    <a:pt x="115" y="128"/>
                  </a:lnTo>
                  <a:close/>
                  <a:moveTo>
                    <a:pt x="2706" y="0"/>
                  </a:moveTo>
                  <a:lnTo>
                    <a:pt x="2722" y="5"/>
                  </a:lnTo>
                  <a:lnTo>
                    <a:pt x="2735" y="14"/>
                  </a:lnTo>
                  <a:lnTo>
                    <a:pt x="2745" y="26"/>
                  </a:lnTo>
                  <a:lnTo>
                    <a:pt x="2750" y="42"/>
                  </a:lnTo>
                  <a:lnTo>
                    <a:pt x="2752" y="60"/>
                  </a:lnTo>
                  <a:lnTo>
                    <a:pt x="2752" y="1318"/>
                  </a:lnTo>
                  <a:lnTo>
                    <a:pt x="2750" y="1333"/>
                  </a:lnTo>
                  <a:lnTo>
                    <a:pt x="2744" y="1348"/>
                  </a:lnTo>
                  <a:lnTo>
                    <a:pt x="2734" y="1360"/>
                  </a:lnTo>
                  <a:lnTo>
                    <a:pt x="2722" y="1369"/>
                  </a:lnTo>
                  <a:lnTo>
                    <a:pt x="2706" y="1375"/>
                  </a:lnTo>
                  <a:lnTo>
                    <a:pt x="2483" y="1409"/>
                  </a:lnTo>
                  <a:lnTo>
                    <a:pt x="2259" y="1437"/>
                  </a:lnTo>
                  <a:lnTo>
                    <a:pt x="2036" y="1459"/>
                  </a:lnTo>
                  <a:lnTo>
                    <a:pt x="1814" y="1476"/>
                  </a:lnTo>
                  <a:lnTo>
                    <a:pt x="1592" y="1485"/>
                  </a:lnTo>
                  <a:lnTo>
                    <a:pt x="1371" y="1489"/>
                  </a:lnTo>
                  <a:lnTo>
                    <a:pt x="1150" y="1485"/>
                  </a:lnTo>
                  <a:lnTo>
                    <a:pt x="929" y="1476"/>
                  </a:lnTo>
                  <a:lnTo>
                    <a:pt x="709" y="1459"/>
                  </a:lnTo>
                  <a:lnTo>
                    <a:pt x="489" y="1437"/>
                  </a:lnTo>
                  <a:lnTo>
                    <a:pt x="270" y="1409"/>
                  </a:lnTo>
                  <a:lnTo>
                    <a:pt x="51" y="1375"/>
                  </a:lnTo>
                  <a:lnTo>
                    <a:pt x="33" y="1369"/>
                  </a:lnTo>
                  <a:lnTo>
                    <a:pt x="19" y="1360"/>
                  </a:lnTo>
                  <a:lnTo>
                    <a:pt x="8" y="1348"/>
                  </a:lnTo>
                  <a:lnTo>
                    <a:pt x="2" y="1333"/>
                  </a:lnTo>
                  <a:lnTo>
                    <a:pt x="0" y="1318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5" y="35"/>
                  </a:lnTo>
                  <a:lnTo>
                    <a:pt x="13" y="23"/>
                  </a:lnTo>
                  <a:lnTo>
                    <a:pt x="23" y="14"/>
                  </a:lnTo>
                  <a:lnTo>
                    <a:pt x="32" y="7"/>
                  </a:lnTo>
                  <a:lnTo>
                    <a:pt x="44" y="4"/>
                  </a:lnTo>
                  <a:lnTo>
                    <a:pt x="56" y="3"/>
                  </a:lnTo>
                  <a:lnTo>
                    <a:pt x="69" y="3"/>
                  </a:lnTo>
                  <a:lnTo>
                    <a:pt x="286" y="38"/>
                  </a:lnTo>
                  <a:lnTo>
                    <a:pt x="502" y="67"/>
                  </a:lnTo>
                  <a:lnTo>
                    <a:pt x="721" y="89"/>
                  </a:lnTo>
                  <a:lnTo>
                    <a:pt x="939" y="105"/>
                  </a:lnTo>
                  <a:lnTo>
                    <a:pt x="1158" y="115"/>
                  </a:lnTo>
                  <a:lnTo>
                    <a:pt x="1377" y="118"/>
                  </a:lnTo>
                  <a:lnTo>
                    <a:pt x="1596" y="115"/>
                  </a:lnTo>
                  <a:lnTo>
                    <a:pt x="1815" y="105"/>
                  </a:lnTo>
                  <a:lnTo>
                    <a:pt x="2034" y="89"/>
                  </a:lnTo>
                  <a:lnTo>
                    <a:pt x="2253" y="67"/>
                  </a:lnTo>
                  <a:lnTo>
                    <a:pt x="2471" y="38"/>
                  </a:lnTo>
                  <a:lnTo>
                    <a:pt x="2688" y="3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" name="Freeform 356"/>
            <p:cNvSpPr>
              <a:spLocks/>
            </p:cNvSpPr>
            <p:nvPr/>
          </p:nvSpPr>
          <p:spPr bwMode="auto">
            <a:xfrm>
              <a:off x="7273926" y="2716213"/>
              <a:ext cx="227013" cy="236537"/>
            </a:xfrm>
            <a:custGeom>
              <a:avLst/>
              <a:gdLst>
                <a:gd name="T0" fmla="*/ 48 w 1431"/>
                <a:gd name="T1" fmla="*/ 0 h 1486"/>
                <a:gd name="T2" fmla="*/ 65 w 1431"/>
                <a:gd name="T3" fmla="*/ 0 h 1486"/>
                <a:gd name="T4" fmla="*/ 81 w 1431"/>
                <a:gd name="T5" fmla="*/ 6 h 1486"/>
                <a:gd name="T6" fmla="*/ 97 w 1431"/>
                <a:gd name="T7" fmla="*/ 16 h 1486"/>
                <a:gd name="T8" fmla="*/ 1415 w 1431"/>
                <a:gd name="T9" fmla="*/ 1388 h 1486"/>
                <a:gd name="T10" fmla="*/ 1426 w 1431"/>
                <a:gd name="T11" fmla="*/ 1404 h 1486"/>
                <a:gd name="T12" fmla="*/ 1431 w 1431"/>
                <a:gd name="T13" fmla="*/ 1420 h 1486"/>
                <a:gd name="T14" fmla="*/ 1431 w 1431"/>
                <a:gd name="T15" fmla="*/ 1437 h 1486"/>
                <a:gd name="T16" fmla="*/ 1426 w 1431"/>
                <a:gd name="T17" fmla="*/ 1454 h 1486"/>
                <a:gd name="T18" fmla="*/ 1415 w 1431"/>
                <a:gd name="T19" fmla="*/ 1468 h 1486"/>
                <a:gd name="T20" fmla="*/ 1402 w 1431"/>
                <a:gd name="T21" fmla="*/ 1478 h 1486"/>
                <a:gd name="T22" fmla="*/ 1388 w 1431"/>
                <a:gd name="T23" fmla="*/ 1484 h 1486"/>
                <a:gd name="T24" fmla="*/ 1375 w 1431"/>
                <a:gd name="T25" fmla="*/ 1486 h 1486"/>
                <a:gd name="T26" fmla="*/ 1359 w 1431"/>
                <a:gd name="T27" fmla="*/ 1484 h 1486"/>
                <a:gd name="T28" fmla="*/ 1347 w 1431"/>
                <a:gd name="T29" fmla="*/ 1478 h 1486"/>
                <a:gd name="T30" fmla="*/ 1335 w 1431"/>
                <a:gd name="T31" fmla="*/ 1468 h 1486"/>
                <a:gd name="T32" fmla="*/ 17 w 1431"/>
                <a:gd name="T33" fmla="*/ 96 h 1486"/>
                <a:gd name="T34" fmla="*/ 5 w 1431"/>
                <a:gd name="T35" fmla="*/ 82 h 1486"/>
                <a:gd name="T36" fmla="*/ 0 w 1431"/>
                <a:gd name="T37" fmla="*/ 65 h 1486"/>
                <a:gd name="T38" fmla="*/ 0 w 1431"/>
                <a:gd name="T39" fmla="*/ 47 h 1486"/>
                <a:gd name="T40" fmla="*/ 5 w 1431"/>
                <a:gd name="T41" fmla="*/ 32 h 1486"/>
                <a:gd name="T42" fmla="*/ 17 w 1431"/>
                <a:gd name="T43" fmla="*/ 16 h 1486"/>
                <a:gd name="T44" fmla="*/ 31 w 1431"/>
                <a:gd name="T45" fmla="*/ 6 h 1486"/>
                <a:gd name="T46" fmla="*/ 48 w 1431"/>
                <a:gd name="T4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1" h="1486">
                  <a:moveTo>
                    <a:pt x="48" y="0"/>
                  </a:moveTo>
                  <a:lnTo>
                    <a:pt x="65" y="0"/>
                  </a:lnTo>
                  <a:lnTo>
                    <a:pt x="81" y="6"/>
                  </a:lnTo>
                  <a:lnTo>
                    <a:pt x="97" y="16"/>
                  </a:lnTo>
                  <a:lnTo>
                    <a:pt x="1415" y="1388"/>
                  </a:lnTo>
                  <a:lnTo>
                    <a:pt x="1426" y="1404"/>
                  </a:lnTo>
                  <a:lnTo>
                    <a:pt x="1431" y="1420"/>
                  </a:lnTo>
                  <a:lnTo>
                    <a:pt x="1431" y="1437"/>
                  </a:lnTo>
                  <a:lnTo>
                    <a:pt x="1426" y="1454"/>
                  </a:lnTo>
                  <a:lnTo>
                    <a:pt x="1415" y="1468"/>
                  </a:lnTo>
                  <a:lnTo>
                    <a:pt x="1402" y="1478"/>
                  </a:lnTo>
                  <a:lnTo>
                    <a:pt x="1388" y="1484"/>
                  </a:lnTo>
                  <a:lnTo>
                    <a:pt x="1375" y="1486"/>
                  </a:lnTo>
                  <a:lnTo>
                    <a:pt x="1359" y="1484"/>
                  </a:lnTo>
                  <a:lnTo>
                    <a:pt x="1347" y="1478"/>
                  </a:lnTo>
                  <a:lnTo>
                    <a:pt x="1335" y="1468"/>
                  </a:lnTo>
                  <a:lnTo>
                    <a:pt x="17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7"/>
                  </a:lnTo>
                  <a:lnTo>
                    <a:pt x="5" y="32"/>
                  </a:lnTo>
                  <a:lnTo>
                    <a:pt x="17" y="16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" name="Freeform 357"/>
            <p:cNvSpPr>
              <a:spLocks/>
            </p:cNvSpPr>
            <p:nvPr/>
          </p:nvSpPr>
          <p:spPr bwMode="auto">
            <a:xfrm>
              <a:off x="7481888" y="2716213"/>
              <a:ext cx="227013" cy="236537"/>
            </a:xfrm>
            <a:custGeom>
              <a:avLst/>
              <a:gdLst>
                <a:gd name="T0" fmla="*/ 1366 w 1431"/>
                <a:gd name="T1" fmla="*/ 0 h 1486"/>
                <a:gd name="T2" fmla="*/ 1383 w 1431"/>
                <a:gd name="T3" fmla="*/ 0 h 1486"/>
                <a:gd name="T4" fmla="*/ 1400 w 1431"/>
                <a:gd name="T5" fmla="*/ 6 h 1486"/>
                <a:gd name="T6" fmla="*/ 1415 w 1431"/>
                <a:gd name="T7" fmla="*/ 16 h 1486"/>
                <a:gd name="T8" fmla="*/ 1426 w 1431"/>
                <a:gd name="T9" fmla="*/ 32 h 1486"/>
                <a:gd name="T10" fmla="*/ 1431 w 1431"/>
                <a:gd name="T11" fmla="*/ 47 h 1486"/>
                <a:gd name="T12" fmla="*/ 1431 w 1431"/>
                <a:gd name="T13" fmla="*/ 65 h 1486"/>
                <a:gd name="T14" fmla="*/ 1426 w 1431"/>
                <a:gd name="T15" fmla="*/ 82 h 1486"/>
                <a:gd name="T16" fmla="*/ 1415 w 1431"/>
                <a:gd name="T17" fmla="*/ 96 h 1486"/>
                <a:gd name="T18" fmla="*/ 96 w 1431"/>
                <a:gd name="T19" fmla="*/ 1468 h 1486"/>
                <a:gd name="T20" fmla="*/ 84 w 1431"/>
                <a:gd name="T21" fmla="*/ 1478 h 1486"/>
                <a:gd name="T22" fmla="*/ 72 w 1431"/>
                <a:gd name="T23" fmla="*/ 1484 h 1486"/>
                <a:gd name="T24" fmla="*/ 56 w 1431"/>
                <a:gd name="T25" fmla="*/ 1486 h 1486"/>
                <a:gd name="T26" fmla="*/ 43 w 1431"/>
                <a:gd name="T27" fmla="*/ 1484 h 1486"/>
                <a:gd name="T28" fmla="*/ 29 w 1431"/>
                <a:gd name="T29" fmla="*/ 1478 h 1486"/>
                <a:gd name="T30" fmla="*/ 16 w 1431"/>
                <a:gd name="T31" fmla="*/ 1468 h 1486"/>
                <a:gd name="T32" fmla="*/ 5 w 1431"/>
                <a:gd name="T33" fmla="*/ 1454 h 1486"/>
                <a:gd name="T34" fmla="*/ 0 w 1431"/>
                <a:gd name="T35" fmla="*/ 1437 h 1486"/>
                <a:gd name="T36" fmla="*/ 0 w 1431"/>
                <a:gd name="T37" fmla="*/ 1420 h 1486"/>
                <a:gd name="T38" fmla="*/ 5 w 1431"/>
                <a:gd name="T39" fmla="*/ 1404 h 1486"/>
                <a:gd name="T40" fmla="*/ 16 w 1431"/>
                <a:gd name="T41" fmla="*/ 1388 h 1486"/>
                <a:gd name="T42" fmla="*/ 1334 w 1431"/>
                <a:gd name="T43" fmla="*/ 16 h 1486"/>
                <a:gd name="T44" fmla="*/ 1350 w 1431"/>
                <a:gd name="T45" fmla="*/ 6 h 1486"/>
                <a:gd name="T46" fmla="*/ 1366 w 1431"/>
                <a:gd name="T4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1" h="1486">
                  <a:moveTo>
                    <a:pt x="1366" y="0"/>
                  </a:moveTo>
                  <a:lnTo>
                    <a:pt x="1383" y="0"/>
                  </a:lnTo>
                  <a:lnTo>
                    <a:pt x="1400" y="6"/>
                  </a:lnTo>
                  <a:lnTo>
                    <a:pt x="1415" y="16"/>
                  </a:lnTo>
                  <a:lnTo>
                    <a:pt x="1426" y="32"/>
                  </a:lnTo>
                  <a:lnTo>
                    <a:pt x="1431" y="47"/>
                  </a:lnTo>
                  <a:lnTo>
                    <a:pt x="1431" y="65"/>
                  </a:lnTo>
                  <a:lnTo>
                    <a:pt x="1426" y="82"/>
                  </a:lnTo>
                  <a:lnTo>
                    <a:pt x="1415" y="96"/>
                  </a:lnTo>
                  <a:lnTo>
                    <a:pt x="96" y="1468"/>
                  </a:lnTo>
                  <a:lnTo>
                    <a:pt x="84" y="1478"/>
                  </a:lnTo>
                  <a:lnTo>
                    <a:pt x="72" y="1484"/>
                  </a:lnTo>
                  <a:lnTo>
                    <a:pt x="56" y="1486"/>
                  </a:lnTo>
                  <a:lnTo>
                    <a:pt x="43" y="1484"/>
                  </a:lnTo>
                  <a:lnTo>
                    <a:pt x="29" y="1478"/>
                  </a:lnTo>
                  <a:lnTo>
                    <a:pt x="16" y="1468"/>
                  </a:lnTo>
                  <a:lnTo>
                    <a:pt x="5" y="1454"/>
                  </a:lnTo>
                  <a:lnTo>
                    <a:pt x="0" y="1437"/>
                  </a:lnTo>
                  <a:lnTo>
                    <a:pt x="0" y="1420"/>
                  </a:lnTo>
                  <a:lnTo>
                    <a:pt x="5" y="1404"/>
                  </a:lnTo>
                  <a:lnTo>
                    <a:pt x="16" y="1388"/>
                  </a:lnTo>
                  <a:lnTo>
                    <a:pt x="1334" y="16"/>
                  </a:lnTo>
                  <a:lnTo>
                    <a:pt x="1350" y="6"/>
                  </a:lnTo>
                  <a:lnTo>
                    <a:pt x="1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" name="Freeform 358"/>
            <p:cNvSpPr>
              <a:spLocks/>
            </p:cNvSpPr>
            <p:nvPr/>
          </p:nvSpPr>
          <p:spPr bwMode="auto">
            <a:xfrm>
              <a:off x="7481888" y="2735263"/>
              <a:ext cx="227013" cy="198437"/>
            </a:xfrm>
            <a:custGeom>
              <a:avLst/>
              <a:gdLst>
                <a:gd name="T0" fmla="*/ 55 w 1433"/>
                <a:gd name="T1" fmla="*/ 0 h 1256"/>
                <a:gd name="T2" fmla="*/ 68 w 1433"/>
                <a:gd name="T3" fmla="*/ 1 h 1256"/>
                <a:gd name="T4" fmla="*/ 82 w 1433"/>
                <a:gd name="T5" fmla="*/ 5 h 1256"/>
                <a:gd name="T6" fmla="*/ 94 w 1433"/>
                <a:gd name="T7" fmla="*/ 15 h 1256"/>
                <a:gd name="T8" fmla="*/ 1413 w 1433"/>
                <a:gd name="T9" fmla="*/ 1158 h 1256"/>
                <a:gd name="T10" fmla="*/ 1423 w 1433"/>
                <a:gd name="T11" fmla="*/ 1171 h 1256"/>
                <a:gd name="T12" fmla="*/ 1430 w 1433"/>
                <a:gd name="T13" fmla="*/ 1184 h 1256"/>
                <a:gd name="T14" fmla="*/ 1433 w 1433"/>
                <a:gd name="T15" fmla="*/ 1199 h 1256"/>
                <a:gd name="T16" fmla="*/ 1433 w 1433"/>
                <a:gd name="T17" fmla="*/ 1212 h 1256"/>
                <a:gd name="T18" fmla="*/ 1428 w 1433"/>
                <a:gd name="T19" fmla="*/ 1226 h 1256"/>
                <a:gd name="T20" fmla="*/ 1419 w 1433"/>
                <a:gd name="T21" fmla="*/ 1238 h 1256"/>
                <a:gd name="T22" fmla="*/ 1412 w 1433"/>
                <a:gd name="T23" fmla="*/ 1245 h 1256"/>
                <a:gd name="T24" fmla="*/ 1403 w 1433"/>
                <a:gd name="T25" fmla="*/ 1252 h 1256"/>
                <a:gd name="T26" fmla="*/ 1391 w 1433"/>
                <a:gd name="T27" fmla="*/ 1255 h 1256"/>
                <a:gd name="T28" fmla="*/ 1379 w 1433"/>
                <a:gd name="T29" fmla="*/ 1256 h 1256"/>
                <a:gd name="T30" fmla="*/ 1366 w 1433"/>
                <a:gd name="T31" fmla="*/ 1254 h 1256"/>
                <a:gd name="T32" fmla="*/ 1352 w 1433"/>
                <a:gd name="T33" fmla="*/ 1250 h 1256"/>
                <a:gd name="T34" fmla="*/ 1338 w 1433"/>
                <a:gd name="T35" fmla="*/ 1244 h 1256"/>
                <a:gd name="T36" fmla="*/ 20 w 1433"/>
                <a:gd name="T37" fmla="*/ 101 h 1256"/>
                <a:gd name="T38" fmla="*/ 10 w 1433"/>
                <a:gd name="T39" fmla="*/ 88 h 1256"/>
                <a:gd name="T40" fmla="*/ 3 w 1433"/>
                <a:gd name="T41" fmla="*/ 75 h 1256"/>
                <a:gd name="T42" fmla="*/ 0 w 1433"/>
                <a:gd name="T43" fmla="*/ 60 h 1256"/>
                <a:gd name="T44" fmla="*/ 1 w 1433"/>
                <a:gd name="T45" fmla="*/ 47 h 1256"/>
                <a:gd name="T46" fmla="*/ 5 w 1433"/>
                <a:gd name="T47" fmla="*/ 32 h 1256"/>
                <a:gd name="T48" fmla="*/ 14 w 1433"/>
                <a:gd name="T49" fmla="*/ 21 h 1256"/>
                <a:gd name="T50" fmla="*/ 27 w 1433"/>
                <a:gd name="T51" fmla="*/ 10 h 1256"/>
                <a:gd name="T52" fmla="*/ 40 w 1433"/>
                <a:gd name="T53" fmla="*/ 4 h 1256"/>
                <a:gd name="T54" fmla="*/ 55 w 1433"/>
                <a:gd name="T55" fmla="*/ 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33" h="1256">
                  <a:moveTo>
                    <a:pt x="55" y="0"/>
                  </a:moveTo>
                  <a:lnTo>
                    <a:pt x="68" y="1"/>
                  </a:lnTo>
                  <a:lnTo>
                    <a:pt x="82" y="5"/>
                  </a:lnTo>
                  <a:lnTo>
                    <a:pt x="94" y="15"/>
                  </a:lnTo>
                  <a:lnTo>
                    <a:pt x="1413" y="1158"/>
                  </a:lnTo>
                  <a:lnTo>
                    <a:pt x="1423" y="1171"/>
                  </a:lnTo>
                  <a:lnTo>
                    <a:pt x="1430" y="1184"/>
                  </a:lnTo>
                  <a:lnTo>
                    <a:pt x="1433" y="1199"/>
                  </a:lnTo>
                  <a:lnTo>
                    <a:pt x="1433" y="1212"/>
                  </a:lnTo>
                  <a:lnTo>
                    <a:pt x="1428" y="1226"/>
                  </a:lnTo>
                  <a:lnTo>
                    <a:pt x="1419" y="1238"/>
                  </a:lnTo>
                  <a:lnTo>
                    <a:pt x="1412" y="1245"/>
                  </a:lnTo>
                  <a:lnTo>
                    <a:pt x="1403" y="1252"/>
                  </a:lnTo>
                  <a:lnTo>
                    <a:pt x="1391" y="1255"/>
                  </a:lnTo>
                  <a:lnTo>
                    <a:pt x="1379" y="1256"/>
                  </a:lnTo>
                  <a:lnTo>
                    <a:pt x="1366" y="1254"/>
                  </a:lnTo>
                  <a:lnTo>
                    <a:pt x="1352" y="1250"/>
                  </a:lnTo>
                  <a:lnTo>
                    <a:pt x="1338" y="1244"/>
                  </a:lnTo>
                  <a:lnTo>
                    <a:pt x="20" y="101"/>
                  </a:lnTo>
                  <a:lnTo>
                    <a:pt x="10" y="88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7"/>
                  </a:lnTo>
                  <a:lnTo>
                    <a:pt x="5" y="32"/>
                  </a:lnTo>
                  <a:lnTo>
                    <a:pt x="14" y="21"/>
                  </a:lnTo>
                  <a:lnTo>
                    <a:pt x="27" y="10"/>
                  </a:lnTo>
                  <a:lnTo>
                    <a:pt x="40" y="4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" name="Freeform 359"/>
            <p:cNvSpPr>
              <a:spLocks/>
            </p:cNvSpPr>
            <p:nvPr/>
          </p:nvSpPr>
          <p:spPr bwMode="auto">
            <a:xfrm>
              <a:off x="7272338" y="2735263"/>
              <a:ext cx="227013" cy="198437"/>
            </a:xfrm>
            <a:custGeom>
              <a:avLst/>
              <a:gdLst>
                <a:gd name="T0" fmla="*/ 1379 w 1433"/>
                <a:gd name="T1" fmla="*/ 0 h 1256"/>
                <a:gd name="T2" fmla="*/ 1394 w 1433"/>
                <a:gd name="T3" fmla="*/ 4 h 1256"/>
                <a:gd name="T4" fmla="*/ 1407 w 1433"/>
                <a:gd name="T5" fmla="*/ 10 h 1256"/>
                <a:gd name="T6" fmla="*/ 1419 w 1433"/>
                <a:gd name="T7" fmla="*/ 21 h 1256"/>
                <a:gd name="T8" fmla="*/ 1428 w 1433"/>
                <a:gd name="T9" fmla="*/ 32 h 1256"/>
                <a:gd name="T10" fmla="*/ 1433 w 1433"/>
                <a:gd name="T11" fmla="*/ 47 h 1256"/>
                <a:gd name="T12" fmla="*/ 1433 w 1433"/>
                <a:gd name="T13" fmla="*/ 60 h 1256"/>
                <a:gd name="T14" fmla="*/ 1430 w 1433"/>
                <a:gd name="T15" fmla="*/ 75 h 1256"/>
                <a:gd name="T16" fmla="*/ 1424 w 1433"/>
                <a:gd name="T17" fmla="*/ 88 h 1256"/>
                <a:gd name="T18" fmla="*/ 1413 w 1433"/>
                <a:gd name="T19" fmla="*/ 101 h 1256"/>
                <a:gd name="T20" fmla="*/ 95 w 1433"/>
                <a:gd name="T21" fmla="*/ 1244 h 1256"/>
                <a:gd name="T22" fmla="*/ 85 w 1433"/>
                <a:gd name="T23" fmla="*/ 1250 h 1256"/>
                <a:gd name="T24" fmla="*/ 73 w 1433"/>
                <a:gd name="T25" fmla="*/ 1254 h 1256"/>
                <a:gd name="T26" fmla="*/ 60 w 1433"/>
                <a:gd name="T27" fmla="*/ 1256 h 1256"/>
                <a:gd name="T28" fmla="*/ 44 w 1433"/>
                <a:gd name="T29" fmla="*/ 1254 h 1256"/>
                <a:gd name="T30" fmla="*/ 28 w 1433"/>
                <a:gd name="T31" fmla="*/ 1247 h 1256"/>
                <a:gd name="T32" fmla="*/ 14 w 1433"/>
                <a:gd name="T33" fmla="*/ 1238 h 1256"/>
                <a:gd name="T34" fmla="*/ 5 w 1433"/>
                <a:gd name="T35" fmla="*/ 1226 h 1256"/>
                <a:gd name="T36" fmla="*/ 1 w 1433"/>
                <a:gd name="T37" fmla="*/ 1212 h 1256"/>
                <a:gd name="T38" fmla="*/ 0 w 1433"/>
                <a:gd name="T39" fmla="*/ 1199 h 1256"/>
                <a:gd name="T40" fmla="*/ 3 w 1433"/>
                <a:gd name="T41" fmla="*/ 1184 h 1256"/>
                <a:gd name="T42" fmla="*/ 10 w 1433"/>
                <a:gd name="T43" fmla="*/ 1171 h 1256"/>
                <a:gd name="T44" fmla="*/ 21 w 1433"/>
                <a:gd name="T45" fmla="*/ 1158 h 1256"/>
                <a:gd name="T46" fmla="*/ 1339 w 1433"/>
                <a:gd name="T47" fmla="*/ 15 h 1256"/>
                <a:gd name="T48" fmla="*/ 1351 w 1433"/>
                <a:gd name="T49" fmla="*/ 5 h 1256"/>
                <a:gd name="T50" fmla="*/ 1364 w 1433"/>
                <a:gd name="T51" fmla="*/ 1 h 1256"/>
                <a:gd name="T52" fmla="*/ 1379 w 1433"/>
                <a:gd name="T53" fmla="*/ 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3" h="1256">
                  <a:moveTo>
                    <a:pt x="1379" y="0"/>
                  </a:moveTo>
                  <a:lnTo>
                    <a:pt x="1394" y="4"/>
                  </a:lnTo>
                  <a:lnTo>
                    <a:pt x="1407" y="10"/>
                  </a:lnTo>
                  <a:lnTo>
                    <a:pt x="1419" y="21"/>
                  </a:lnTo>
                  <a:lnTo>
                    <a:pt x="1428" y="32"/>
                  </a:lnTo>
                  <a:lnTo>
                    <a:pt x="1433" y="47"/>
                  </a:lnTo>
                  <a:lnTo>
                    <a:pt x="1433" y="60"/>
                  </a:lnTo>
                  <a:lnTo>
                    <a:pt x="1430" y="75"/>
                  </a:lnTo>
                  <a:lnTo>
                    <a:pt x="1424" y="88"/>
                  </a:lnTo>
                  <a:lnTo>
                    <a:pt x="1413" y="101"/>
                  </a:lnTo>
                  <a:lnTo>
                    <a:pt x="95" y="1244"/>
                  </a:lnTo>
                  <a:lnTo>
                    <a:pt x="85" y="1250"/>
                  </a:lnTo>
                  <a:lnTo>
                    <a:pt x="73" y="1254"/>
                  </a:lnTo>
                  <a:lnTo>
                    <a:pt x="60" y="1256"/>
                  </a:lnTo>
                  <a:lnTo>
                    <a:pt x="44" y="1254"/>
                  </a:lnTo>
                  <a:lnTo>
                    <a:pt x="28" y="1247"/>
                  </a:lnTo>
                  <a:lnTo>
                    <a:pt x="14" y="1238"/>
                  </a:lnTo>
                  <a:lnTo>
                    <a:pt x="5" y="1226"/>
                  </a:lnTo>
                  <a:lnTo>
                    <a:pt x="1" y="1212"/>
                  </a:lnTo>
                  <a:lnTo>
                    <a:pt x="0" y="1199"/>
                  </a:lnTo>
                  <a:lnTo>
                    <a:pt x="3" y="1184"/>
                  </a:lnTo>
                  <a:lnTo>
                    <a:pt x="10" y="1171"/>
                  </a:lnTo>
                  <a:lnTo>
                    <a:pt x="21" y="1158"/>
                  </a:lnTo>
                  <a:lnTo>
                    <a:pt x="1339" y="15"/>
                  </a:lnTo>
                  <a:lnTo>
                    <a:pt x="1351" y="5"/>
                  </a:lnTo>
                  <a:lnTo>
                    <a:pt x="1364" y="1"/>
                  </a:lnTo>
                  <a:lnTo>
                    <a:pt x="1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" name="Freeform 360"/>
            <p:cNvSpPr>
              <a:spLocks noEditPoints="1"/>
            </p:cNvSpPr>
            <p:nvPr/>
          </p:nvSpPr>
          <p:spPr bwMode="auto">
            <a:xfrm>
              <a:off x="7235826" y="2698750"/>
              <a:ext cx="55563" cy="250825"/>
            </a:xfrm>
            <a:custGeom>
              <a:avLst/>
              <a:gdLst>
                <a:gd name="T0" fmla="*/ 172 w 344"/>
                <a:gd name="T1" fmla="*/ 115 h 1580"/>
                <a:gd name="T2" fmla="*/ 153 w 344"/>
                <a:gd name="T3" fmla="*/ 117 h 1580"/>
                <a:gd name="T4" fmla="*/ 136 w 344"/>
                <a:gd name="T5" fmla="*/ 125 h 1580"/>
                <a:gd name="T6" fmla="*/ 125 w 344"/>
                <a:gd name="T7" fmla="*/ 136 h 1580"/>
                <a:gd name="T8" fmla="*/ 117 w 344"/>
                <a:gd name="T9" fmla="*/ 152 h 1580"/>
                <a:gd name="T10" fmla="*/ 114 w 344"/>
                <a:gd name="T11" fmla="*/ 172 h 1580"/>
                <a:gd name="T12" fmla="*/ 114 w 344"/>
                <a:gd name="T13" fmla="*/ 1435 h 1580"/>
                <a:gd name="T14" fmla="*/ 133 w 344"/>
                <a:gd name="T15" fmla="*/ 1431 h 1580"/>
                <a:gd name="T16" fmla="*/ 153 w 344"/>
                <a:gd name="T17" fmla="*/ 1430 h 1580"/>
                <a:gd name="T18" fmla="*/ 172 w 344"/>
                <a:gd name="T19" fmla="*/ 1430 h 1580"/>
                <a:gd name="T20" fmla="*/ 190 w 344"/>
                <a:gd name="T21" fmla="*/ 1430 h 1580"/>
                <a:gd name="T22" fmla="*/ 210 w 344"/>
                <a:gd name="T23" fmla="*/ 1431 h 1580"/>
                <a:gd name="T24" fmla="*/ 229 w 344"/>
                <a:gd name="T25" fmla="*/ 1435 h 1580"/>
                <a:gd name="T26" fmla="*/ 229 w 344"/>
                <a:gd name="T27" fmla="*/ 172 h 1580"/>
                <a:gd name="T28" fmla="*/ 226 w 344"/>
                <a:gd name="T29" fmla="*/ 152 h 1580"/>
                <a:gd name="T30" fmla="*/ 219 w 344"/>
                <a:gd name="T31" fmla="*/ 136 h 1580"/>
                <a:gd name="T32" fmla="*/ 207 w 344"/>
                <a:gd name="T33" fmla="*/ 125 h 1580"/>
                <a:gd name="T34" fmla="*/ 190 w 344"/>
                <a:gd name="T35" fmla="*/ 117 h 1580"/>
                <a:gd name="T36" fmla="*/ 172 w 344"/>
                <a:gd name="T37" fmla="*/ 115 h 1580"/>
                <a:gd name="T38" fmla="*/ 172 w 344"/>
                <a:gd name="T39" fmla="*/ 0 h 1580"/>
                <a:gd name="T40" fmla="*/ 203 w 344"/>
                <a:gd name="T41" fmla="*/ 2 h 1580"/>
                <a:gd name="T42" fmla="*/ 233 w 344"/>
                <a:gd name="T43" fmla="*/ 11 h 1580"/>
                <a:gd name="T44" fmla="*/ 259 w 344"/>
                <a:gd name="T45" fmla="*/ 23 h 1580"/>
                <a:gd name="T46" fmla="*/ 283 w 344"/>
                <a:gd name="T47" fmla="*/ 40 h 1580"/>
                <a:gd name="T48" fmla="*/ 304 w 344"/>
                <a:gd name="T49" fmla="*/ 59 h 1580"/>
                <a:gd name="T50" fmla="*/ 321 w 344"/>
                <a:gd name="T51" fmla="*/ 83 h 1580"/>
                <a:gd name="T52" fmla="*/ 333 w 344"/>
                <a:gd name="T53" fmla="*/ 110 h 1580"/>
                <a:gd name="T54" fmla="*/ 341 w 344"/>
                <a:gd name="T55" fmla="*/ 139 h 1580"/>
                <a:gd name="T56" fmla="*/ 344 w 344"/>
                <a:gd name="T57" fmla="*/ 172 h 1580"/>
                <a:gd name="T58" fmla="*/ 344 w 344"/>
                <a:gd name="T59" fmla="*/ 1521 h 1580"/>
                <a:gd name="T60" fmla="*/ 342 w 344"/>
                <a:gd name="T61" fmla="*/ 1537 h 1580"/>
                <a:gd name="T62" fmla="*/ 335 w 344"/>
                <a:gd name="T63" fmla="*/ 1551 h 1580"/>
                <a:gd name="T64" fmla="*/ 327 w 344"/>
                <a:gd name="T65" fmla="*/ 1563 h 1580"/>
                <a:gd name="T66" fmla="*/ 314 w 344"/>
                <a:gd name="T67" fmla="*/ 1572 h 1580"/>
                <a:gd name="T68" fmla="*/ 305 w 344"/>
                <a:gd name="T69" fmla="*/ 1574 h 1580"/>
                <a:gd name="T70" fmla="*/ 297 w 344"/>
                <a:gd name="T71" fmla="*/ 1576 h 1580"/>
                <a:gd name="T72" fmla="*/ 286 w 344"/>
                <a:gd name="T73" fmla="*/ 1578 h 1580"/>
                <a:gd name="T74" fmla="*/ 276 w 344"/>
                <a:gd name="T75" fmla="*/ 1577 h 1580"/>
                <a:gd name="T76" fmla="*/ 268 w 344"/>
                <a:gd name="T77" fmla="*/ 1576 h 1580"/>
                <a:gd name="T78" fmla="*/ 258 w 344"/>
                <a:gd name="T79" fmla="*/ 1572 h 1580"/>
                <a:gd name="T80" fmla="*/ 223 w 344"/>
                <a:gd name="T81" fmla="*/ 1555 h 1580"/>
                <a:gd name="T82" fmla="*/ 188 w 344"/>
                <a:gd name="T83" fmla="*/ 1547 h 1580"/>
                <a:gd name="T84" fmla="*/ 155 w 344"/>
                <a:gd name="T85" fmla="*/ 1547 h 1580"/>
                <a:gd name="T86" fmla="*/ 120 w 344"/>
                <a:gd name="T87" fmla="*/ 1555 h 1580"/>
                <a:gd name="T88" fmla="*/ 86 w 344"/>
                <a:gd name="T89" fmla="*/ 1572 h 1580"/>
                <a:gd name="T90" fmla="*/ 72 w 344"/>
                <a:gd name="T91" fmla="*/ 1578 h 1580"/>
                <a:gd name="T92" fmla="*/ 57 w 344"/>
                <a:gd name="T93" fmla="*/ 1580 h 1580"/>
                <a:gd name="T94" fmla="*/ 42 w 344"/>
                <a:gd name="T95" fmla="*/ 1578 h 1580"/>
                <a:gd name="T96" fmla="*/ 28 w 344"/>
                <a:gd name="T97" fmla="*/ 1572 h 1580"/>
                <a:gd name="T98" fmla="*/ 13 w 344"/>
                <a:gd name="T99" fmla="*/ 1555 h 1580"/>
                <a:gd name="T100" fmla="*/ 3 w 344"/>
                <a:gd name="T101" fmla="*/ 1538 h 1580"/>
                <a:gd name="T102" fmla="*/ 0 w 344"/>
                <a:gd name="T103" fmla="*/ 1521 h 1580"/>
                <a:gd name="T104" fmla="*/ 0 w 344"/>
                <a:gd name="T105" fmla="*/ 172 h 1580"/>
                <a:gd name="T106" fmla="*/ 3 w 344"/>
                <a:gd name="T107" fmla="*/ 139 h 1580"/>
                <a:gd name="T108" fmla="*/ 10 w 344"/>
                <a:gd name="T109" fmla="*/ 110 h 1580"/>
                <a:gd name="T110" fmla="*/ 23 w 344"/>
                <a:gd name="T111" fmla="*/ 83 h 1580"/>
                <a:gd name="T112" fmla="*/ 39 w 344"/>
                <a:gd name="T113" fmla="*/ 59 h 1580"/>
                <a:gd name="T114" fmla="*/ 60 w 344"/>
                <a:gd name="T115" fmla="*/ 40 h 1580"/>
                <a:gd name="T116" fmla="*/ 84 w 344"/>
                <a:gd name="T117" fmla="*/ 23 h 1580"/>
                <a:gd name="T118" fmla="*/ 110 w 344"/>
                <a:gd name="T119" fmla="*/ 11 h 1580"/>
                <a:gd name="T120" fmla="*/ 140 w 344"/>
                <a:gd name="T121" fmla="*/ 2 h 1580"/>
                <a:gd name="T122" fmla="*/ 172 w 344"/>
                <a:gd name="T123" fmla="*/ 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" h="1580">
                  <a:moveTo>
                    <a:pt x="172" y="115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6"/>
                  </a:lnTo>
                  <a:lnTo>
                    <a:pt x="117" y="152"/>
                  </a:lnTo>
                  <a:lnTo>
                    <a:pt x="114" y="172"/>
                  </a:lnTo>
                  <a:lnTo>
                    <a:pt x="114" y="1435"/>
                  </a:lnTo>
                  <a:lnTo>
                    <a:pt x="133" y="1431"/>
                  </a:lnTo>
                  <a:lnTo>
                    <a:pt x="153" y="1430"/>
                  </a:lnTo>
                  <a:lnTo>
                    <a:pt x="172" y="1430"/>
                  </a:lnTo>
                  <a:lnTo>
                    <a:pt x="190" y="1430"/>
                  </a:lnTo>
                  <a:lnTo>
                    <a:pt x="210" y="1431"/>
                  </a:lnTo>
                  <a:lnTo>
                    <a:pt x="229" y="1435"/>
                  </a:lnTo>
                  <a:lnTo>
                    <a:pt x="229" y="172"/>
                  </a:lnTo>
                  <a:lnTo>
                    <a:pt x="226" y="152"/>
                  </a:lnTo>
                  <a:lnTo>
                    <a:pt x="219" y="136"/>
                  </a:lnTo>
                  <a:lnTo>
                    <a:pt x="207" y="125"/>
                  </a:lnTo>
                  <a:lnTo>
                    <a:pt x="190" y="117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03" y="2"/>
                  </a:lnTo>
                  <a:lnTo>
                    <a:pt x="233" y="11"/>
                  </a:lnTo>
                  <a:lnTo>
                    <a:pt x="259" y="23"/>
                  </a:lnTo>
                  <a:lnTo>
                    <a:pt x="283" y="40"/>
                  </a:lnTo>
                  <a:lnTo>
                    <a:pt x="304" y="59"/>
                  </a:lnTo>
                  <a:lnTo>
                    <a:pt x="321" y="83"/>
                  </a:lnTo>
                  <a:lnTo>
                    <a:pt x="333" y="110"/>
                  </a:lnTo>
                  <a:lnTo>
                    <a:pt x="341" y="139"/>
                  </a:lnTo>
                  <a:lnTo>
                    <a:pt x="344" y="172"/>
                  </a:lnTo>
                  <a:lnTo>
                    <a:pt x="344" y="1521"/>
                  </a:lnTo>
                  <a:lnTo>
                    <a:pt x="342" y="1537"/>
                  </a:lnTo>
                  <a:lnTo>
                    <a:pt x="335" y="1551"/>
                  </a:lnTo>
                  <a:lnTo>
                    <a:pt x="327" y="1563"/>
                  </a:lnTo>
                  <a:lnTo>
                    <a:pt x="314" y="1572"/>
                  </a:lnTo>
                  <a:lnTo>
                    <a:pt x="305" y="1574"/>
                  </a:lnTo>
                  <a:lnTo>
                    <a:pt x="297" y="1576"/>
                  </a:lnTo>
                  <a:lnTo>
                    <a:pt x="286" y="1578"/>
                  </a:lnTo>
                  <a:lnTo>
                    <a:pt x="276" y="1577"/>
                  </a:lnTo>
                  <a:lnTo>
                    <a:pt x="268" y="1576"/>
                  </a:lnTo>
                  <a:lnTo>
                    <a:pt x="258" y="1572"/>
                  </a:lnTo>
                  <a:lnTo>
                    <a:pt x="223" y="1555"/>
                  </a:lnTo>
                  <a:lnTo>
                    <a:pt x="188" y="1547"/>
                  </a:lnTo>
                  <a:lnTo>
                    <a:pt x="155" y="1547"/>
                  </a:lnTo>
                  <a:lnTo>
                    <a:pt x="120" y="1555"/>
                  </a:lnTo>
                  <a:lnTo>
                    <a:pt x="86" y="1572"/>
                  </a:lnTo>
                  <a:lnTo>
                    <a:pt x="72" y="1578"/>
                  </a:lnTo>
                  <a:lnTo>
                    <a:pt x="57" y="1580"/>
                  </a:lnTo>
                  <a:lnTo>
                    <a:pt x="42" y="1578"/>
                  </a:lnTo>
                  <a:lnTo>
                    <a:pt x="28" y="1572"/>
                  </a:lnTo>
                  <a:lnTo>
                    <a:pt x="13" y="1555"/>
                  </a:lnTo>
                  <a:lnTo>
                    <a:pt x="3" y="1538"/>
                  </a:lnTo>
                  <a:lnTo>
                    <a:pt x="0" y="1521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0" y="110"/>
                  </a:lnTo>
                  <a:lnTo>
                    <a:pt x="23" y="83"/>
                  </a:lnTo>
                  <a:lnTo>
                    <a:pt x="39" y="59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1"/>
                  </a:lnTo>
                  <a:lnTo>
                    <a:pt x="140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" name="Freeform 361"/>
            <p:cNvSpPr>
              <a:spLocks noEditPoints="1"/>
            </p:cNvSpPr>
            <p:nvPr/>
          </p:nvSpPr>
          <p:spPr bwMode="auto">
            <a:xfrm>
              <a:off x="7235826" y="2698750"/>
              <a:ext cx="55563" cy="250825"/>
            </a:xfrm>
            <a:custGeom>
              <a:avLst/>
              <a:gdLst>
                <a:gd name="T0" fmla="*/ 172 w 344"/>
                <a:gd name="T1" fmla="*/ 115 h 1580"/>
                <a:gd name="T2" fmla="*/ 153 w 344"/>
                <a:gd name="T3" fmla="*/ 117 h 1580"/>
                <a:gd name="T4" fmla="*/ 136 w 344"/>
                <a:gd name="T5" fmla="*/ 125 h 1580"/>
                <a:gd name="T6" fmla="*/ 125 w 344"/>
                <a:gd name="T7" fmla="*/ 136 h 1580"/>
                <a:gd name="T8" fmla="*/ 117 w 344"/>
                <a:gd name="T9" fmla="*/ 152 h 1580"/>
                <a:gd name="T10" fmla="*/ 114 w 344"/>
                <a:gd name="T11" fmla="*/ 172 h 1580"/>
                <a:gd name="T12" fmla="*/ 114 w 344"/>
                <a:gd name="T13" fmla="*/ 1435 h 1580"/>
                <a:gd name="T14" fmla="*/ 133 w 344"/>
                <a:gd name="T15" fmla="*/ 1431 h 1580"/>
                <a:gd name="T16" fmla="*/ 153 w 344"/>
                <a:gd name="T17" fmla="*/ 1430 h 1580"/>
                <a:gd name="T18" fmla="*/ 172 w 344"/>
                <a:gd name="T19" fmla="*/ 1430 h 1580"/>
                <a:gd name="T20" fmla="*/ 190 w 344"/>
                <a:gd name="T21" fmla="*/ 1430 h 1580"/>
                <a:gd name="T22" fmla="*/ 210 w 344"/>
                <a:gd name="T23" fmla="*/ 1431 h 1580"/>
                <a:gd name="T24" fmla="*/ 229 w 344"/>
                <a:gd name="T25" fmla="*/ 1435 h 1580"/>
                <a:gd name="T26" fmla="*/ 229 w 344"/>
                <a:gd name="T27" fmla="*/ 172 h 1580"/>
                <a:gd name="T28" fmla="*/ 226 w 344"/>
                <a:gd name="T29" fmla="*/ 152 h 1580"/>
                <a:gd name="T30" fmla="*/ 219 w 344"/>
                <a:gd name="T31" fmla="*/ 136 h 1580"/>
                <a:gd name="T32" fmla="*/ 207 w 344"/>
                <a:gd name="T33" fmla="*/ 125 h 1580"/>
                <a:gd name="T34" fmla="*/ 190 w 344"/>
                <a:gd name="T35" fmla="*/ 117 h 1580"/>
                <a:gd name="T36" fmla="*/ 172 w 344"/>
                <a:gd name="T37" fmla="*/ 115 h 1580"/>
                <a:gd name="T38" fmla="*/ 172 w 344"/>
                <a:gd name="T39" fmla="*/ 0 h 1580"/>
                <a:gd name="T40" fmla="*/ 203 w 344"/>
                <a:gd name="T41" fmla="*/ 2 h 1580"/>
                <a:gd name="T42" fmla="*/ 233 w 344"/>
                <a:gd name="T43" fmla="*/ 11 h 1580"/>
                <a:gd name="T44" fmla="*/ 259 w 344"/>
                <a:gd name="T45" fmla="*/ 23 h 1580"/>
                <a:gd name="T46" fmla="*/ 283 w 344"/>
                <a:gd name="T47" fmla="*/ 40 h 1580"/>
                <a:gd name="T48" fmla="*/ 304 w 344"/>
                <a:gd name="T49" fmla="*/ 59 h 1580"/>
                <a:gd name="T50" fmla="*/ 321 w 344"/>
                <a:gd name="T51" fmla="*/ 83 h 1580"/>
                <a:gd name="T52" fmla="*/ 333 w 344"/>
                <a:gd name="T53" fmla="*/ 110 h 1580"/>
                <a:gd name="T54" fmla="*/ 341 w 344"/>
                <a:gd name="T55" fmla="*/ 139 h 1580"/>
                <a:gd name="T56" fmla="*/ 344 w 344"/>
                <a:gd name="T57" fmla="*/ 172 h 1580"/>
                <a:gd name="T58" fmla="*/ 344 w 344"/>
                <a:gd name="T59" fmla="*/ 1521 h 1580"/>
                <a:gd name="T60" fmla="*/ 342 w 344"/>
                <a:gd name="T61" fmla="*/ 1537 h 1580"/>
                <a:gd name="T62" fmla="*/ 335 w 344"/>
                <a:gd name="T63" fmla="*/ 1551 h 1580"/>
                <a:gd name="T64" fmla="*/ 327 w 344"/>
                <a:gd name="T65" fmla="*/ 1563 h 1580"/>
                <a:gd name="T66" fmla="*/ 314 w 344"/>
                <a:gd name="T67" fmla="*/ 1572 h 1580"/>
                <a:gd name="T68" fmla="*/ 305 w 344"/>
                <a:gd name="T69" fmla="*/ 1574 h 1580"/>
                <a:gd name="T70" fmla="*/ 297 w 344"/>
                <a:gd name="T71" fmla="*/ 1576 h 1580"/>
                <a:gd name="T72" fmla="*/ 286 w 344"/>
                <a:gd name="T73" fmla="*/ 1578 h 1580"/>
                <a:gd name="T74" fmla="*/ 276 w 344"/>
                <a:gd name="T75" fmla="*/ 1577 h 1580"/>
                <a:gd name="T76" fmla="*/ 268 w 344"/>
                <a:gd name="T77" fmla="*/ 1576 h 1580"/>
                <a:gd name="T78" fmla="*/ 258 w 344"/>
                <a:gd name="T79" fmla="*/ 1572 h 1580"/>
                <a:gd name="T80" fmla="*/ 223 w 344"/>
                <a:gd name="T81" fmla="*/ 1555 h 1580"/>
                <a:gd name="T82" fmla="*/ 188 w 344"/>
                <a:gd name="T83" fmla="*/ 1547 h 1580"/>
                <a:gd name="T84" fmla="*/ 155 w 344"/>
                <a:gd name="T85" fmla="*/ 1547 h 1580"/>
                <a:gd name="T86" fmla="*/ 120 w 344"/>
                <a:gd name="T87" fmla="*/ 1555 h 1580"/>
                <a:gd name="T88" fmla="*/ 86 w 344"/>
                <a:gd name="T89" fmla="*/ 1572 h 1580"/>
                <a:gd name="T90" fmla="*/ 72 w 344"/>
                <a:gd name="T91" fmla="*/ 1578 h 1580"/>
                <a:gd name="T92" fmla="*/ 57 w 344"/>
                <a:gd name="T93" fmla="*/ 1580 h 1580"/>
                <a:gd name="T94" fmla="*/ 42 w 344"/>
                <a:gd name="T95" fmla="*/ 1578 h 1580"/>
                <a:gd name="T96" fmla="*/ 28 w 344"/>
                <a:gd name="T97" fmla="*/ 1572 h 1580"/>
                <a:gd name="T98" fmla="*/ 13 w 344"/>
                <a:gd name="T99" fmla="*/ 1555 h 1580"/>
                <a:gd name="T100" fmla="*/ 3 w 344"/>
                <a:gd name="T101" fmla="*/ 1538 h 1580"/>
                <a:gd name="T102" fmla="*/ 0 w 344"/>
                <a:gd name="T103" fmla="*/ 1521 h 1580"/>
                <a:gd name="T104" fmla="*/ 0 w 344"/>
                <a:gd name="T105" fmla="*/ 172 h 1580"/>
                <a:gd name="T106" fmla="*/ 3 w 344"/>
                <a:gd name="T107" fmla="*/ 139 h 1580"/>
                <a:gd name="T108" fmla="*/ 10 w 344"/>
                <a:gd name="T109" fmla="*/ 110 h 1580"/>
                <a:gd name="T110" fmla="*/ 23 w 344"/>
                <a:gd name="T111" fmla="*/ 83 h 1580"/>
                <a:gd name="T112" fmla="*/ 39 w 344"/>
                <a:gd name="T113" fmla="*/ 59 h 1580"/>
                <a:gd name="T114" fmla="*/ 60 w 344"/>
                <a:gd name="T115" fmla="*/ 40 h 1580"/>
                <a:gd name="T116" fmla="*/ 84 w 344"/>
                <a:gd name="T117" fmla="*/ 23 h 1580"/>
                <a:gd name="T118" fmla="*/ 110 w 344"/>
                <a:gd name="T119" fmla="*/ 11 h 1580"/>
                <a:gd name="T120" fmla="*/ 140 w 344"/>
                <a:gd name="T121" fmla="*/ 2 h 1580"/>
                <a:gd name="T122" fmla="*/ 172 w 344"/>
                <a:gd name="T123" fmla="*/ 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" h="1580">
                  <a:moveTo>
                    <a:pt x="172" y="115"/>
                  </a:moveTo>
                  <a:lnTo>
                    <a:pt x="153" y="117"/>
                  </a:lnTo>
                  <a:lnTo>
                    <a:pt x="136" y="125"/>
                  </a:lnTo>
                  <a:lnTo>
                    <a:pt x="125" y="136"/>
                  </a:lnTo>
                  <a:lnTo>
                    <a:pt x="117" y="152"/>
                  </a:lnTo>
                  <a:lnTo>
                    <a:pt x="114" y="172"/>
                  </a:lnTo>
                  <a:lnTo>
                    <a:pt x="114" y="1435"/>
                  </a:lnTo>
                  <a:lnTo>
                    <a:pt x="133" y="1431"/>
                  </a:lnTo>
                  <a:lnTo>
                    <a:pt x="153" y="1430"/>
                  </a:lnTo>
                  <a:lnTo>
                    <a:pt x="172" y="1430"/>
                  </a:lnTo>
                  <a:lnTo>
                    <a:pt x="190" y="1430"/>
                  </a:lnTo>
                  <a:lnTo>
                    <a:pt x="210" y="1431"/>
                  </a:lnTo>
                  <a:lnTo>
                    <a:pt x="229" y="1435"/>
                  </a:lnTo>
                  <a:lnTo>
                    <a:pt x="229" y="172"/>
                  </a:lnTo>
                  <a:lnTo>
                    <a:pt x="226" y="152"/>
                  </a:lnTo>
                  <a:lnTo>
                    <a:pt x="219" y="136"/>
                  </a:lnTo>
                  <a:lnTo>
                    <a:pt x="207" y="125"/>
                  </a:lnTo>
                  <a:lnTo>
                    <a:pt x="190" y="117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203" y="2"/>
                  </a:lnTo>
                  <a:lnTo>
                    <a:pt x="233" y="11"/>
                  </a:lnTo>
                  <a:lnTo>
                    <a:pt x="259" y="23"/>
                  </a:lnTo>
                  <a:lnTo>
                    <a:pt x="283" y="40"/>
                  </a:lnTo>
                  <a:lnTo>
                    <a:pt x="304" y="59"/>
                  </a:lnTo>
                  <a:lnTo>
                    <a:pt x="321" y="83"/>
                  </a:lnTo>
                  <a:lnTo>
                    <a:pt x="333" y="110"/>
                  </a:lnTo>
                  <a:lnTo>
                    <a:pt x="341" y="139"/>
                  </a:lnTo>
                  <a:lnTo>
                    <a:pt x="344" y="172"/>
                  </a:lnTo>
                  <a:lnTo>
                    <a:pt x="344" y="1521"/>
                  </a:lnTo>
                  <a:lnTo>
                    <a:pt x="342" y="1537"/>
                  </a:lnTo>
                  <a:lnTo>
                    <a:pt x="335" y="1551"/>
                  </a:lnTo>
                  <a:lnTo>
                    <a:pt x="327" y="1563"/>
                  </a:lnTo>
                  <a:lnTo>
                    <a:pt x="314" y="1572"/>
                  </a:lnTo>
                  <a:lnTo>
                    <a:pt x="305" y="1574"/>
                  </a:lnTo>
                  <a:lnTo>
                    <a:pt x="297" y="1576"/>
                  </a:lnTo>
                  <a:lnTo>
                    <a:pt x="286" y="1578"/>
                  </a:lnTo>
                  <a:lnTo>
                    <a:pt x="276" y="1577"/>
                  </a:lnTo>
                  <a:lnTo>
                    <a:pt x="268" y="1576"/>
                  </a:lnTo>
                  <a:lnTo>
                    <a:pt x="258" y="1572"/>
                  </a:lnTo>
                  <a:lnTo>
                    <a:pt x="223" y="1555"/>
                  </a:lnTo>
                  <a:lnTo>
                    <a:pt x="188" y="1547"/>
                  </a:lnTo>
                  <a:lnTo>
                    <a:pt x="155" y="1547"/>
                  </a:lnTo>
                  <a:lnTo>
                    <a:pt x="120" y="1555"/>
                  </a:lnTo>
                  <a:lnTo>
                    <a:pt x="86" y="1572"/>
                  </a:lnTo>
                  <a:lnTo>
                    <a:pt x="72" y="1578"/>
                  </a:lnTo>
                  <a:lnTo>
                    <a:pt x="57" y="1580"/>
                  </a:lnTo>
                  <a:lnTo>
                    <a:pt x="42" y="1578"/>
                  </a:lnTo>
                  <a:lnTo>
                    <a:pt x="28" y="1572"/>
                  </a:lnTo>
                  <a:lnTo>
                    <a:pt x="13" y="1555"/>
                  </a:lnTo>
                  <a:lnTo>
                    <a:pt x="3" y="1538"/>
                  </a:lnTo>
                  <a:lnTo>
                    <a:pt x="0" y="1521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0" y="110"/>
                  </a:lnTo>
                  <a:lnTo>
                    <a:pt x="23" y="83"/>
                  </a:lnTo>
                  <a:lnTo>
                    <a:pt x="39" y="59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1"/>
                  </a:lnTo>
                  <a:lnTo>
                    <a:pt x="140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" name="Freeform 362"/>
            <p:cNvSpPr>
              <a:spLocks noEditPoints="1"/>
            </p:cNvSpPr>
            <p:nvPr/>
          </p:nvSpPr>
          <p:spPr bwMode="auto">
            <a:xfrm>
              <a:off x="7272338" y="2916238"/>
              <a:ext cx="438150" cy="71437"/>
            </a:xfrm>
            <a:custGeom>
              <a:avLst/>
              <a:gdLst>
                <a:gd name="T0" fmla="*/ 167 w 2757"/>
                <a:gd name="T1" fmla="*/ 169 h 458"/>
                <a:gd name="T2" fmla="*/ 206 w 2757"/>
                <a:gd name="T3" fmla="*/ 241 h 458"/>
                <a:gd name="T4" fmla="*/ 290 w 2757"/>
                <a:gd name="T5" fmla="*/ 256 h 458"/>
                <a:gd name="T6" fmla="*/ 431 w 2757"/>
                <a:gd name="T7" fmla="*/ 279 h 458"/>
                <a:gd name="T8" fmla="*/ 622 w 2757"/>
                <a:gd name="T9" fmla="*/ 304 h 458"/>
                <a:gd name="T10" fmla="*/ 860 w 2757"/>
                <a:gd name="T11" fmla="*/ 326 h 458"/>
                <a:gd name="T12" fmla="*/ 1138 w 2757"/>
                <a:gd name="T13" fmla="*/ 341 h 458"/>
                <a:gd name="T14" fmla="*/ 1451 w 2757"/>
                <a:gd name="T15" fmla="*/ 345 h 458"/>
                <a:gd name="T16" fmla="*/ 1792 w 2757"/>
                <a:gd name="T17" fmla="*/ 332 h 458"/>
                <a:gd name="T18" fmla="*/ 2157 w 2757"/>
                <a:gd name="T19" fmla="*/ 299 h 458"/>
                <a:gd name="T20" fmla="*/ 2540 w 2757"/>
                <a:gd name="T21" fmla="*/ 241 h 458"/>
                <a:gd name="T22" fmla="*/ 2596 w 2757"/>
                <a:gd name="T23" fmla="*/ 155 h 458"/>
                <a:gd name="T24" fmla="*/ 2164 w 2757"/>
                <a:gd name="T25" fmla="*/ 193 h 458"/>
                <a:gd name="T26" fmla="*/ 1480 w 2757"/>
                <a:gd name="T27" fmla="*/ 233 h 458"/>
                <a:gd name="T28" fmla="*/ 801 w 2757"/>
                <a:gd name="T29" fmla="*/ 214 h 458"/>
                <a:gd name="T30" fmla="*/ 126 w 2757"/>
                <a:gd name="T31" fmla="*/ 131 h 458"/>
                <a:gd name="T32" fmla="*/ 500 w 2757"/>
                <a:gd name="T33" fmla="*/ 65 h 458"/>
                <a:gd name="T34" fmla="*/ 1152 w 2757"/>
                <a:gd name="T35" fmla="*/ 113 h 458"/>
                <a:gd name="T36" fmla="*/ 1809 w 2757"/>
                <a:gd name="T37" fmla="*/ 103 h 458"/>
                <a:gd name="T38" fmla="*/ 2468 w 2757"/>
                <a:gd name="T39" fmla="*/ 36 h 458"/>
                <a:gd name="T40" fmla="*/ 2714 w 2757"/>
                <a:gd name="T41" fmla="*/ 1 h 458"/>
                <a:gd name="T42" fmla="*/ 2746 w 2757"/>
                <a:gd name="T43" fmla="*/ 24 h 458"/>
                <a:gd name="T44" fmla="*/ 2757 w 2757"/>
                <a:gd name="T45" fmla="*/ 143 h 458"/>
                <a:gd name="T46" fmla="*/ 2741 w 2757"/>
                <a:gd name="T47" fmla="*/ 184 h 458"/>
                <a:gd name="T48" fmla="*/ 2686 w 2757"/>
                <a:gd name="T49" fmla="*/ 229 h 458"/>
                <a:gd name="T50" fmla="*/ 2649 w 2757"/>
                <a:gd name="T51" fmla="*/ 303 h 458"/>
                <a:gd name="T52" fmla="*/ 2623 w 2757"/>
                <a:gd name="T53" fmla="*/ 339 h 458"/>
                <a:gd name="T54" fmla="*/ 2585 w 2757"/>
                <a:gd name="T55" fmla="*/ 349 h 458"/>
                <a:gd name="T56" fmla="*/ 2158 w 2757"/>
                <a:gd name="T57" fmla="*/ 412 h 458"/>
                <a:gd name="T58" fmla="*/ 1751 w 2757"/>
                <a:gd name="T59" fmla="*/ 447 h 458"/>
                <a:gd name="T60" fmla="*/ 1376 w 2757"/>
                <a:gd name="T61" fmla="*/ 458 h 458"/>
                <a:gd name="T62" fmla="*/ 1083 w 2757"/>
                <a:gd name="T63" fmla="*/ 452 h 458"/>
                <a:gd name="T64" fmla="*/ 822 w 2757"/>
                <a:gd name="T65" fmla="*/ 435 h 458"/>
                <a:gd name="T66" fmla="*/ 598 w 2757"/>
                <a:gd name="T67" fmla="*/ 412 h 458"/>
                <a:gd name="T68" fmla="*/ 416 w 2757"/>
                <a:gd name="T69" fmla="*/ 388 h 458"/>
                <a:gd name="T70" fmla="*/ 278 w 2757"/>
                <a:gd name="T71" fmla="*/ 365 h 458"/>
                <a:gd name="T72" fmla="*/ 192 w 2757"/>
                <a:gd name="T73" fmla="*/ 350 h 458"/>
                <a:gd name="T74" fmla="*/ 161 w 2757"/>
                <a:gd name="T75" fmla="*/ 343 h 458"/>
                <a:gd name="T76" fmla="*/ 152 w 2757"/>
                <a:gd name="T77" fmla="*/ 342 h 458"/>
                <a:gd name="T78" fmla="*/ 149 w 2757"/>
                <a:gd name="T79" fmla="*/ 337 h 458"/>
                <a:gd name="T80" fmla="*/ 108 w 2757"/>
                <a:gd name="T81" fmla="*/ 298 h 458"/>
                <a:gd name="T82" fmla="*/ 71 w 2757"/>
                <a:gd name="T83" fmla="*/ 227 h 458"/>
                <a:gd name="T84" fmla="*/ 14 w 2757"/>
                <a:gd name="T85" fmla="*/ 181 h 458"/>
                <a:gd name="T86" fmla="*/ 0 w 2757"/>
                <a:gd name="T87" fmla="*/ 58 h 458"/>
                <a:gd name="T88" fmla="*/ 13 w 2757"/>
                <a:gd name="T89" fmla="*/ 21 h 458"/>
                <a:gd name="T90" fmla="*/ 44 w 2757"/>
                <a:gd name="T91" fmla="*/ 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57" h="458">
                  <a:moveTo>
                    <a:pt x="126" y="131"/>
                  </a:moveTo>
                  <a:lnTo>
                    <a:pt x="148" y="149"/>
                  </a:lnTo>
                  <a:lnTo>
                    <a:pt x="167" y="169"/>
                  </a:lnTo>
                  <a:lnTo>
                    <a:pt x="182" y="191"/>
                  </a:lnTo>
                  <a:lnTo>
                    <a:pt x="195" y="215"/>
                  </a:lnTo>
                  <a:lnTo>
                    <a:pt x="206" y="241"/>
                  </a:lnTo>
                  <a:lnTo>
                    <a:pt x="227" y="245"/>
                  </a:lnTo>
                  <a:lnTo>
                    <a:pt x="255" y="250"/>
                  </a:lnTo>
                  <a:lnTo>
                    <a:pt x="290" y="256"/>
                  </a:lnTo>
                  <a:lnTo>
                    <a:pt x="331" y="263"/>
                  </a:lnTo>
                  <a:lnTo>
                    <a:pt x="378" y="271"/>
                  </a:lnTo>
                  <a:lnTo>
                    <a:pt x="431" y="279"/>
                  </a:lnTo>
                  <a:lnTo>
                    <a:pt x="489" y="287"/>
                  </a:lnTo>
                  <a:lnTo>
                    <a:pt x="554" y="296"/>
                  </a:lnTo>
                  <a:lnTo>
                    <a:pt x="622" y="304"/>
                  </a:lnTo>
                  <a:lnTo>
                    <a:pt x="697" y="311"/>
                  </a:lnTo>
                  <a:lnTo>
                    <a:pt x="777" y="320"/>
                  </a:lnTo>
                  <a:lnTo>
                    <a:pt x="860" y="326"/>
                  </a:lnTo>
                  <a:lnTo>
                    <a:pt x="949" y="332"/>
                  </a:lnTo>
                  <a:lnTo>
                    <a:pt x="1041" y="337"/>
                  </a:lnTo>
                  <a:lnTo>
                    <a:pt x="1138" y="341"/>
                  </a:lnTo>
                  <a:lnTo>
                    <a:pt x="1238" y="343"/>
                  </a:lnTo>
                  <a:lnTo>
                    <a:pt x="1343" y="345"/>
                  </a:lnTo>
                  <a:lnTo>
                    <a:pt x="1451" y="345"/>
                  </a:lnTo>
                  <a:lnTo>
                    <a:pt x="1562" y="342"/>
                  </a:lnTo>
                  <a:lnTo>
                    <a:pt x="1675" y="338"/>
                  </a:lnTo>
                  <a:lnTo>
                    <a:pt x="1792" y="332"/>
                  </a:lnTo>
                  <a:lnTo>
                    <a:pt x="1912" y="324"/>
                  </a:lnTo>
                  <a:lnTo>
                    <a:pt x="2033" y="312"/>
                  </a:lnTo>
                  <a:lnTo>
                    <a:pt x="2157" y="299"/>
                  </a:lnTo>
                  <a:lnTo>
                    <a:pt x="2283" y="282"/>
                  </a:lnTo>
                  <a:lnTo>
                    <a:pt x="2411" y="262"/>
                  </a:lnTo>
                  <a:lnTo>
                    <a:pt x="2540" y="241"/>
                  </a:lnTo>
                  <a:lnTo>
                    <a:pt x="2555" y="210"/>
                  </a:lnTo>
                  <a:lnTo>
                    <a:pt x="2574" y="181"/>
                  </a:lnTo>
                  <a:lnTo>
                    <a:pt x="2596" y="155"/>
                  </a:lnTo>
                  <a:lnTo>
                    <a:pt x="2620" y="131"/>
                  </a:lnTo>
                  <a:lnTo>
                    <a:pt x="2392" y="166"/>
                  </a:lnTo>
                  <a:lnTo>
                    <a:pt x="2164" y="193"/>
                  </a:lnTo>
                  <a:lnTo>
                    <a:pt x="1936" y="214"/>
                  </a:lnTo>
                  <a:lnTo>
                    <a:pt x="1707" y="227"/>
                  </a:lnTo>
                  <a:lnTo>
                    <a:pt x="1480" y="233"/>
                  </a:lnTo>
                  <a:lnTo>
                    <a:pt x="1253" y="233"/>
                  </a:lnTo>
                  <a:lnTo>
                    <a:pt x="1027" y="227"/>
                  </a:lnTo>
                  <a:lnTo>
                    <a:pt x="801" y="214"/>
                  </a:lnTo>
                  <a:lnTo>
                    <a:pt x="575" y="193"/>
                  </a:lnTo>
                  <a:lnTo>
                    <a:pt x="350" y="166"/>
                  </a:lnTo>
                  <a:lnTo>
                    <a:pt x="126" y="131"/>
                  </a:lnTo>
                  <a:close/>
                  <a:moveTo>
                    <a:pt x="69" y="0"/>
                  </a:moveTo>
                  <a:lnTo>
                    <a:pt x="285" y="36"/>
                  </a:lnTo>
                  <a:lnTo>
                    <a:pt x="500" y="65"/>
                  </a:lnTo>
                  <a:lnTo>
                    <a:pt x="717" y="87"/>
                  </a:lnTo>
                  <a:lnTo>
                    <a:pt x="934" y="103"/>
                  </a:lnTo>
                  <a:lnTo>
                    <a:pt x="1152" y="113"/>
                  </a:lnTo>
                  <a:lnTo>
                    <a:pt x="1370" y="116"/>
                  </a:lnTo>
                  <a:lnTo>
                    <a:pt x="1589" y="113"/>
                  </a:lnTo>
                  <a:lnTo>
                    <a:pt x="1809" y="103"/>
                  </a:lnTo>
                  <a:lnTo>
                    <a:pt x="2028" y="87"/>
                  </a:lnTo>
                  <a:lnTo>
                    <a:pt x="2249" y="65"/>
                  </a:lnTo>
                  <a:lnTo>
                    <a:pt x="2468" y="36"/>
                  </a:lnTo>
                  <a:lnTo>
                    <a:pt x="2688" y="0"/>
                  </a:lnTo>
                  <a:lnTo>
                    <a:pt x="2702" y="0"/>
                  </a:lnTo>
                  <a:lnTo>
                    <a:pt x="2714" y="1"/>
                  </a:lnTo>
                  <a:lnTo>
                    <a:pt x="2725" y="5"/>
                  </a:lnTo>
                  <a:lnTo>
                    <a:pt x="2735" y="12"/>
                  </a:lnTo>
                  <a:lnTo>
                    <a:pt x="2746" y="24"/>
                  </a:lnTo>
                  <a:lnTo>
                    <a:pt x="2754" y="40"/>
                  </a:lnTo>
                  <a:lnTo>
                    <a:pt x="2757" y="58"/>
                  </a:lnTo>
                  <a:lnTo>
                    <a:pt x="2757" y="143"/>
                  </a:lnTo>
                  <a:lnTo>
                    <a:pt x="2756" y="159"/>
                  </a:lnTo>
                  <a:lnTo>
                    <a:pt x="2750" y="173"/>
                  </a:lnTo>
                  <a:lnTo>
                    <a:pt x="2741" y="184"/>
                  </a:lnTo>
                  <a:lnTo>
                    <a:pt x="2729" y="195"/>
                  </a:lnTo>
                  <a:lnTo>
                    <a:pt x="2706" y="210"/>
                  </a:lnTo>
                  <a:lnTo>
                    <a:pt x="2686" y="229"/>
                  </a:lnTo>
                  <a:lnTo>
                    <a:pt x="2671" y="252"/>
                  </a:lnTo>
                  <a:lnTo>
                    <a:pt x="2658" y="277"/>
                  </a:lnTo>
                  <a:lnTo>
                    <a:pt x="2649" y="303"/>
                  </a:lnTo>
                  <a:lnTo>
                    <a:pt x="2644" y="316"/>
                  </a:lnTo>
                  <a:lnTo>
                    <a:pt x="2634" y="329"/>
                  </a:lnTo>
                  <a:lnTo>
                    <a:pt x="2623" y="339"/>
                  </a:lnTo>
                  <a:lnTo>
                    <a:pt x="2608" y="347"/>
                  </a:lnTo>
                  <a:lnTo>
                    <a:pt x="2591" y="349"/>
                  </a:lnTo>
                  <a:lnTo>
                    <a:pt x="2585" y="349"/>
                  </a:lnTo>
                  <a:lnTo>
                    <a:pt x="2441" y="374"/>
                  </a:lnTo>
                  <a:lnTo>
                    <a:pt x="2299" y="394"/>
                  </a:lnTo>
                  <a:lnTo>
                    <a:pt x="2158" y="412"/>
                  </a:lnTo>
                  <a:lnTo>
                    <a:pt x="2019" y="427"/>
                  </a:lnTo>
                  <a:lnTo>
                    <a:pt x="1884" y="438"/>
                  </a:lnTo>
                  <a:lnTo>
                    <a:pt x="1751" y="447"/>
                  </a:lnTo>
                  <a:lnTo>
                    <a:pt x="1622" y="453"/>
                  </a:lnTo>
                  <a:lnTo>
                    <a:pt x="1497" y="457"/>
                  </a:lnTo>
                  <a:lnTo>
                    <a:pt x="1376" y="458"/>
                  </a:lnTo>
                  <a:lnTo>
                    <a:pt x="1275" y="457"/>
                  </a:lnTo>
                  <a:lnTo>
                    <a:pt x="1178" y="455"/>
                  </a:lnTo>
                  <a:lnTo>
                    <a:pt x="1083" y="452"/>
                  </a:lnTo>
                  <a:lnTo>
                    <a:pt x="992" y="446"/>
                  </a:lnTo>
                  <a:lnTo>
                    <a:pt x="906" y="441"/>
                  </a:lnTo>
                  <a:lnTo>
                    <a:pt x="822" y="435"/>
                  </a:lnTo>
                  <a:lnTo>
                    <a:pt x="743" y="428"/>
                  </a:lnTo>
                  <a:lnTo>
                    <a:pt x="669" y="420"/>
                  </a:lnTo>
                  <a:lnTo>
                    <a:pt x="598" y="412"/>
                  </a:lnTo>
                  <a:lnTo>
                    <a:pt x="533" y="405"/>
                  </a:lnTo>
                  <a:lnTo>
                    <a:pt x="472" y="396"/>
                  </a:lnTo>
                  <a:lnTo>
                    <a:pt x="416" y="388"/>
                  </a:lnTo>
                  <a:lnTo>
                    <a:pt x="365" y="380"/>
                  </a:lnTo>
                  <a:lnTo>
                    <a:pt x="319" y="373"/>
                  </a:lnTo>
                  <a:lnTo>
                    <a:pt x="278" y="365"/>
                  </a:lnTo>
                  <a:lnTo>
                    <a:pt x="244" y="359"/>
                  </a:lnTo>
                  <a:lnTo>
                    <a:pt x="215" y="354"/>
                  </a:lnTo>
                  <a:lnTo>
                    <a:pt x="192" y="350"/>
                  </a:lnTo>
                  <a:lnTo>
                    <a:pt x="175" y="346"/>
                  </a:lnTo>
                  <a:lnTo>
                    <a:pt x="165" y="343"/>
                  </a:lnTo>
                  <a:lnTo>
                    <a:pt x="161" y="343"/>
                  </a:lnTo>
                  <a:lnTo>
                    <a:pt x="157" y="343"/>
                  </a:lnTo>
                  <a:lnTo>
                    <a:pt x="155" y="342"/>
                  </a:lnTo>
                  <a:lnTo>
                    <a:pt x="152" y="342"/>
                  </a:lnTo>
                  <a:lnTo>
                    <a:pt x="151" y="341"/>
                  </a:lnTo>
                  <a:lnTo>
                    <a:pt x="149" y="339"/>
                  </a:lnTo>
                  <a:lnTo>
                    <a:pt x="149" y="337"/>
                  </a:lnTo>
                  <a:lnTo>
                    <a:pt x="132" y="328"/>
                  </a:lnTo>
                  <a:lnTo>
                    <a:pt x="118" y="314"/>
                  </a:lnTo>
                  <a:lnTo>
                    <a:pt x="108" y="298"/>
                  </a:lnTo>
                  <a:lnTo>
                    <a:pt x="100" y="272"/>
                  </a:lnTo>
                  <a:lnTo>
                    <a:pt x="88" y="248"/>
                  </a:lnTo>
                  <a:lnTo>
                    <a:pt x="71" y="227"/>
                  </a:lnTo>
                  <a:lnTo>
                    <a:pt x="51" y="209"/>
                  </a:lnTo>
                  <a:lnTo>
                    <a:pt x="29" y="195"/>
                  </a:lnTo>
                  <a:lnTo>
                    <a:pt x="14" y="181"/>
                  </a:lnTo>
                  <a:lnTo>
                    <a:pt x="3" y="166"/>
                  </a:lnTo>
                  <a:lnTo>
                    <a:pt x="0" y="149"/>
                  </a:lnTo>
                  <a:lnTo>
                    <a:pt x="0" y="58"/>
                  </a:lnTo>
                  <a:lnTo>
                    <a:pt x="1" y="44"/>
                  </a:lnTo>
                  <a:lnTo>
                    <a:pt x="5" y="33"/>
                  </a:lnTo>
                  <a:lnTo>
                    <a:pt x="13" y="21"/>
                  </a:lnTo>
                  <a:lnTo>
                    <a:pt x="23" y="12"/>
                  </a:lnTo>
                  <a:lnTo>
                    <a:pt x="32" y="5"/>
                  </a:lnTo>
                  <a:lnTo>
                    <a:pt x="44" y="1"/>
                  </a:lnTo>
                  <a:lnTo>
                    <a:pt x="56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97" name="Group 2396"/>
          <p:cNvGrpSpPr/>
          <p:nvPr/>
        </p:nvGrpSpPr>
        <p:grpSpPr>
          <a:xfrm>
            <a:off x="6285276" y="2693988"/>
            <a:ext cx="547688" cy="544512"/>
            <a:chOff x="6276975" y="2693988"/>
            <a:chExt cx="547688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68" name="Freeform 367"/>
            <p:cNvSpPr>
              <a:spLocks/>
            </p:cNvSpPr>
            <p:nvPr/>
          </p:nvSpPr>
          <p:spPr bwMode="auto">
            <a:xfrm>
              <a:off x="6386513" y="2867025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3 h 115"/>
                <a:gd name="T16" fmla="*/ 92 w 115"/>
                <a:gd name="T17" fmla="*/ 105 h 115"/>
                <a:gd name="T18" fmla="*/ 76 w 115"/>
                <a:gd name="T19" fmla="*/ 112 h 115"/>
                <a:gd name="T20" fmla="*/ 57 w 115"/>
                <a:gd name="T21" fmla="*/ 115 h 115"/>
                <a:gd name="T22" fmla="*/ 38 w 115"/>
                <a:gd name="T23" fmla="*/ 112 h 115"/>
                <a:gd name="T24" fmla="*/ 22 w 115"/>
                <a:gd name="T25" fmla="*/ 105 h 115"/>
                <a:gd name="T26" fmla="*/ 10 w 115"/>
                <a:gd name="T27" fmla="*/ 93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39 h 115"/>
                <a:gd name="T34" fmla="*/ 10 w 115"/>
                <a:gd name="T35" fmla="*/ 23 h 115"/>
                <a:gd name="T36" fmla="*/ 22 w 115"/>
                <a:gd name="T37" fmla="*/ 11 h 115"/>
                <a:gd name="T38" fmla="*/ 38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3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" name="Freeform 368"/>
            <p:cNvSpPr>
              <a:spLocks/>
            </p:cNvSpPr>
            <p:nvPr/>
          </p:nvSpPr>
          <p:spPr bwMode="auto">
            <a:xfrm>
              <a:off x="6386513" y="2938463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1 w 115"/>
                <a:gd name="T3" fmla="*/ 2 h 114"/>
                <a:gd name="T4" fmla="*/ 85 w 115"/>
                <a:gd name="T5" fmla="*/ 7 h 114"/>
                <a:gd name="T6" fmla="*/ 96 w 115"/>
                <a:gd name="T7" fmla="*/ 15 h 114"/>
                <a:gd name="T8" fmla="*/ 106 w 115"/>
                <a:gd name="T9" fmla="*/ 27 h 114"/>
                <a:gd name="T10" fmla="*/ 112 w 115"/>
                <a:gd name="T11" fmla="*/ 41 h 114"/>
                <a:gd name="T12" fmla="*/ 115 w 115"/>
                <a:gd name="T13" fmla="*/ 57 h 114"/>
                <a:gd name="T14" fmla="*/ 112 w 115"/>
                <a:gd name="T15" fmla="*/ 77 h 114"/>
                <a:gd name="T16" fmla="*/ 105 w 115"/>
                <a:gd name="T17" fmla="*/ 92 h 114"/>
                <a:gd name="T18" fmla="*/ 92 w 115"/>
                <a:gd name="T19" fmla="*/ 104 h 114"/>
                <a:gd name="T20" fmla="*/ 76 w 115"/>
                <a:gd name="T21" fmla="*/ 112 h 114"/>
                <a:gd name="T22" fmla="*/ 57 w 115"/>
                <a:gd name="T23" fmla="*/ 114 h 114"/>
                <a:gd name="T24" fmla="*/ 38 w 115"/>
                <a:gd name="T25" fmla="*/ 112 h 114"/>
                <a:gd name="T26" fmla="*/ 22 w 115"/>
                <a:gd name="T27" fmla="*/ 104 h 114"/>
                <a:gd name="T28" fmla="*/ 10 w 115"/>
                <a:gd name="T29" fmla="*/ 92 h 114"/>
                <a:gd name="T30" fmla="*/ 2 w 115"/>
                <a:gd name="T31" fmla="*/ 77 h 114"/>
                <a:gd name="T32" fmla="*/ 0 w 115"/>
                <a:gd name="T33" fmla="*/ 57 h 114"/>
                <a:gd name="T34" fmla="*/ 2 w 115"/>
                <a:gd name="T35" fmla="*/ 38 h 114"/>
                <a:gd name="T36" fmla="*/ 10 w 115"/>
                <a:gd name="T37" fmla="*/ 23 h 114"/>
                <a:gd name="T38" fmla="*/ 22 w 115"/>
                <a:gd name="T39" fmla="*/ 10 h 114"/>
                <a:gd name="T40" fmla="*/ 38 w 115"/>
                <a:gd name="T41" fmla="*/ 3 h 114"/>
                <a:gd name="T42" fmla="*/ 57 w 115"/>
                <a:gd name="T4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5"/>
                  </a:lnTo>
                  <a:lnTo>
                    <a:pt x="106" y="27"/>
                  </a:lnTo>
                  <a:lnTo>
                    <a:pt x="112" y="41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2" y="77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" name="Freeform 369"/>
            <p:cNvSpPr>
              <a:spLocks noEditPoints="1"/>
            </p:cNvSpPr>
            <p:nvPr/>
          </p:nvSpPr>
          <p:spPr bwMode="auto">
            <a:xfrm>
              <a:off x="6296025" y="3011488"/>
              <a:ext cx="527050" cy="227012"/>
            </a:xfrm>
            <a:custGeom>
              <a:avLst/>
              <a:gdLst>
                <a:gd name="T0" fmla="*/ 115 w 3329"/>
                <a:gd name="T1" fmla="*/ 114 h 1430"/>
                <a:gd name="T2" fmla="*/ 115 w 3329"/>
                <a:gd name="T3" fmla="*/ 1315 h 1430"/>
                <a:gd name="T4" fmla="*/ 3214 w 3329"/>
                <a:gd name="T5" fmla="*/ 1315 h 1430"/>
                <a:gd name="T6" fmla="*/ 3214 w 3329"/>
                <a:gd name="T7" fmla="*/ 114 h 1430"/>
                <a:gd name="T8" fmla="*/ 115 w 3329"/>
                <a:gd name="T9" fmla="*/ 114 h 1430"/>
                <a:gd name="T10" fmla="*/ 58 w 3329"/>
                <a:gd name="T11" fmla="*/ 0 h 1430"/>
                <a:gd name="T12" fmla="*/ 3271 w 3329"/>
                <a:gd name="T13" fmla="*/ 0 h 1430"/>
                <a:gd name="T14" fmla="*/ 3290 w 3329"/>
                <a:gd name="T15" fmla="*/ 3 h 1430"/>
                <a:gd name="T16" fmla="*/ 3306 w 3329"/>
                <a:gd name="T17" fmla="*/ 10 h 1430"/>
                <a:gd name="T18" fmla="*/ 3318 w 3329"/>
                <a:gd name="T19" fmla="*/ 23 h 1430"/>
                <a:gd name="T20" fmla="*/ 3326 w 3329"/>
                <a:gd name="T21" fmla="*/ 38 h 1430"/>
                <a:gd name="T22" fmla="*/ 3329 w 3329"/>
                <a:gd name="T23" fmla="*/ 57 h 1430"/>
                <a:gd name="T24" fmla="*/ 3329 w 3329"/>
                <a:gd name="T25" fmla="*/ 1373 h 1430"/>
                <a:gd name="T26" fmla="*/ 3326 w 3329"/>
                <a:gd name="T27" fmla="*/ 1391 h 1430"/>
                <a:gd name="T28" fmla="*/ 3318 w 3329"/>
                <a:gd name="T29" fmla="*/ 1407 h 1430"/>
                <a:gd name="T30" fmla="*/ 3306 w 3329"/>
                <a:gd name="T31" fmla="*/ 1420 h 1430"/>
                <a:gd name="T32" fmla="*/ 3290 w 3329"/>
                <a:gd name="T33" fmla="*/ 1427 h 1430"/>
                <a:gd name="T34" fmla="*/ 3271 w 3329"/>
                <a:gd name="T35" fmla="*/ 1430 h 1430"/>
                <a:gd name="T36" fmla="*/ 58 w 3329"/>
                <a:gd name="T37" fmla="*/ 1430 h 1430"/>
                <a:gd name="T38" fmla="*/ 38 w 3329"/>
                <a:gd name="T39" fmla="*/ 1427 h 1430"/>
                <a:gd name="T40" fmla="*/ 22 w 3329"/>
                <a:gd name="T41" fmla="*/ 1420 h 1430"/>
                <a:gd name="T42" fmla="*/ 10 w 3329"/>
                <a:gd name="T43" fmla="*/ 1407 h 1430"/>
                <a:gd name="T44" fmla="*/ 2 w 3329"/>
                <a:gd name="T45" fmla="*/ 1391 h 1430"/>
                <a:gd name="T46" fmla="*/ 0 w 3329"/>
                <a:gd name="T47" fmla="*/ 1373 h 1430"/>
                <a:gd name="T48" fmla="*/ 0 w 3329"/>
                <a:gd name="T49" fmla="*/ 57 h 1430"/>
                <a:gd name="T50" fmla="*/ 2 w 3329"/>
                <a:gd name="T51" fmla="*/ 38 h 1430"/>
                <a:gd name="T52" fmla="*/ 10 w 3329"/>
                <a:gd name="T53" fmla="*/ 23 h 1430"/>
                <a:gd name="T54" fmla="*/ 22 w 3329"/>
                <a:gd name="T55" fmla="*/ 10 h 1430"/>
                <a:gd name="T56" fmla="*/ 38 w 3329"/>
                <a:gd name="T57" fmla="*/ 3 h 1430"/>
                <a:gd name="T58" fmla="*/ 58 w 3329"/>
                <a:gd name="T59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29" h="1430">
                  <a:moveTo>
                    <a:pt x="115" y="114"/>
                  </a:moveTo>
                  <a:lnTo>
                    <a:pt x="115" y="1315"/>
                  </a:lnTo>
                  <a:lnTo>
                    <a:pt x="3214" y="1315"/>
                  </a:lnTo>
                  <a:lnTo>
                    <a:pt x="3214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3271" y="0"/>
                  </a:lnTo>
                  <a:lnTo>
                    <a:pt x="3290" y="3"/>
                  </a:lnTo>
                  <a:lnTo>
                    <a:pt x="3306" y="10"/>
                  </a:lnTo>
                  <a:lnTo>
                    <a:pt x="3318" y="23"/>
                  </a:lnTo>
                  <a:lnTo>
                    <a:pt x="3326" y="38"/>
                  </a:lnTo>
                  <a:lnTo>
                    <a:pt x="3329" y="57"/>
                  </a:lnTo>
                  <a:lnTo>
                    <a:pt x="3329" y="1373"/>
                  </a:lnTo>
                  <a:lnTo>
                    <a:pt x="3326" y="1391"/>
                  </a:lnTo>
                  <a:lnTo>
                    <a:pt x="3318" y="1407"/>
                  </a:lnTo>
                  <a:lnTo>
                    <a:pt x="3306" y="1420"/>
                  </a:lnTo>
                  <a:lnTo>
                    <a:pt x="3290" y="1427"/>
                  </a:lnTo>
                  <a:lnTo>
                    <a:pt x="3271" y="1430"/>
                  </a:lnTo>
                  <a:lnTo>
                    <a:pt x="58" y="1430"/>
                  </a:lnTo>
                  <a:lnTo>
                    <a:pt x="38" y="1427"/>
                  </a:lnTo>
                  <a:lnTo>
                    <a:pt x="22" y="1420"/>
                  </a:lnTo>
                  <a:lnTo>
                    <a:pt x="10" y="1407"/>
                  </a:lnTo>
                  <a:lnTo>
                    <a:pt x="2" y="1391"/>
                  </a:lnTo>
                  <a:lnTo>
                    <a:pt x="0" y="13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" name="Freeform 370"/>
            <p:cNvSpPr>
              <a:spLocks/>
            </p:cNvSpPr>
            <p:nvPr/>
          </p:nvSpPr>
          <p:spPr bwMode="auto">
            <a:xfrm>
              <a:off x="6704013" y="2711450"/>
              <a:ext cx="119063" cy="119062"/>
            </a:xfrm>
            <a:custGeom>
              <a:avLst/>
              <a:gdLst>
                <a:gd name="T0" fmla="*/ 48 w 751"/>
                <a:gd name="T1" fmla="*/ 0 h 742"/>
                <a:gd name="T2" fmla="*/ 66 w 751"/>
                <a:gd name="T3" fmla="*/ 0 h 742"/>
                <a:gd name="T4" fmla="*/ 82 w 751"/>
                <a:gd name="T5" fmla="*/ 5 h 742"/>
                <a:gd name="T6" fmla="*/ 97 w 751"/>
                <a:gd name="T7" fmla="*/ 15 h 742"/>
                <a:gd name="T8" fmla="*/ 734 w 751"/>
                <a:gd name="T9" fmla="*/ 644 h 742"/>
                <a:gd name="T10" fmla="*/ 745 w 751"/>
                <a:gd name="T11" fmla="*/ 660 h 742"/>
                <a:gd name="T12" fmla="*/ 751 w 751"/>
                <a:gd name="T13" fmla="*/ 677 h 742"/>
                <a:gd name="T14" fmla="*/ 751 w 751"/>
                <a:gd name="T15" fmla="*/ 693 h 742"/>
                <a:gd name="T16" fmla="*/ 745 w 751"/>
                <a:gd name="T17" fmla="*/ 710 h 742"/>
                <a:gd name="T18" fmla="*/ 734 w 751"/>
                <a:gd name="T19" fmla="*/ 725 h 742"/>
                <a:gd name="T20" fmla="*/ 722 w 751"/>
                <a:gd name="T21" fmla="*/ 734 h 742"/>
                <a:gd name="T22" fmla="*/ 710 w 751"/>
                <a:gd name="T23" fmla="*/ 740 h 742"/>
                <a:gd name="T24" fmla="*/ 694 w 751"/>
                <a:gd name="T25" fmla="*/ 742 h 742"/>
                <a:gd name="T26" fmla="*/ 679 w 751"/>
                <a:gd name="T27" fmla="*/ 740 h 742"/>
                <a:gd name="T28" fmla="*/ 665 w 751"/>
                <a:gd name="T29" fmla="*/ 734 h 742"/>
                <a:gd name="T30" fmla="*/ 653 w 751"/>
                <a:gd name="T31" fmla="*/ 725 h 742"/>
                <a:gd name="T32" fmla="*/ 17 w 751"/>
                <a:gd name="T33" fmla="*/ 95 h 742"/>
                <a:gd name="T34" fmla="*/ 5 w 751"/>
                <a:gd name="T35" fmla="*/ 81 h 742"/>
                <a:gd name="T36" fmla="*/ 0 w 751"/>
                <a:gd name="T37" fmla="*/ 64 h 742"/>
                <a:gd name="T38" fmla="*/ 0 w 751"/>
                <a:gd name="T39" fmla="*/ 47 h 742"/>
                <a:gd name="T40" fmla="*/ 5 w 751"/>
                <a:gd name="T41" fmla="*/ 31 h 742"/>
                <a:gd name="T42" fmla="*/ 17 w 751"/>
                <a:gd name="T43" fmla="*/ 15 h 742"/>
                <a:gd name="T44" fmla="*/ 31 w 751"/>
                <a:gd name="T45" fmla="*/ 5 h 742"/>
                <a:gd name="T46" fmla="*/ 48 w 751"/>
                <a:gd name="T47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1" h="742">
                  <a:moveTo>
                    <a:pt x="48" y="0"/>
                  </a:moveTo>
                  <a:lnTo>
                    <a:pt x="66" y="0"/>
                  </a:lnTo>
                  <a:lnTo>
                    <a:pt x="82" y="5"/>
                  </a:lnTo>
                  <a:lnTo>
                    <a:pt x="97" y="15"/>
                  </a:lnTo>
                  <a:lnTo>
                    <a:pt x="734" y="644"/>
                  </a:lnTo>
                  <a:lnTo>
                    <a:pt x="745" y="660"/>
                  </a:lnTo>
                  <a:lnTo>
                    <a:pt x="751" y="677"/>
                  </a:lnTo>
                  <a:lnTo>
                    <a:pt x="751" y="693"/>
                  </a:lnTo>
                  <a:lnTo>
                    <a:pt x="745" y="710"/>
                  </a:lnTo>
                  <a:lnTo>
                    <a:pt x="734" y="725"/>
                  </a:lnTo>
                  <a:lnTo>
                    <a:pt x="722" y="734"/>
                  </a:lnTo>
                  <a:lnTo>
                    <a:pt x="710" y="740"/>
                  </a:lnTo>
                  <a:lnTo>
                    <a:pt x="694" y="742"/>
                  </a:lnTo>
                  <a:lnTo>
                    <a:pt x="679" y="740"/>
                  </a:lnTo>
                  <a:lnTo>
                    <a:pt x="665" y="734"/>
                  </a:lnTo>
                  <a:lnTo>
                    <a:pt x="653" y="725"/>
                  </a:lnTo>
                  <a:lnTo>
                    <a:pt x="17" y="95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7"/>
                  </a:lnTo>
                  <a:lnTo>
                    <a:pt x="5" y="31"/>
                  </a:lnTo>
                  <a:lnTo>
                    <a:pt x="17" y="15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" name="Freeform 371"/>
            <p:cNvSpPr>
              <a:spLocks/>
            </p:cNvSpPr>
            <p:nvPr/>
          </p:nvSpPr>
          <p:spPr bwMode="auto">
            <a:xfrm>
              <a:off x="6643688" y="2724150"/>
              <a:ext cx="120650" cy="119062"/>
            </a:xfrm>
            <a:custGeom>
              <a:avLst/>
              <a:gdLst>
                <a:gd name="T0" fmla="*/ 48 w 755"/>
                <a:gd name="T1" fmla="*/ 0 h 754"/>
                <a:gd name="T2" fmla="*/ 64 w 755"/>
                <a:gd name="T3" fmla="*/ 0 h 754"/>
                <a:gd name="T4" fmla="*/ 81 w 755"/>
                <a:gd name="T5" fmla="*/ 5 h 754"/>
                <a:gd name="T6" fmla="*/ 96 w 755"/>
                <a:gd name="T7" fmla="*/ 16 h 754"/>
                <a:gd name="T8" fmla="*/ 739 w 755"/>
                <a:gd name="T9" fmla="*/ 657 h 754"/>
                <a:gd name="T10" fmla="*/ 750 w 755"/>
                <a:gd name="T11" fmla="*/ 671 h 754"/>
                <a:gd name="T12" fmla="*/ 755 w 755"/>
                <a:gd name="T13" fmla="*/ 688 h 754"/>
                <a:gd name="T14" fmla="*/ 755 w 755"/>
                <a:gd name="T15" fmla="*/ 705 h 754"/>
                <a:gd name="T16" fmla="*/ 750 w 755"/>
                <a:gd name="T17" fmla="*/ 721 h 754"/>
                <a:gd name="T18" fmla="*/ 739 w 755"/>
                <a:gd name="T19" fmla="*/ 736 h 754"/>
                <a:gd name="T20" fmla="*/ 727 w 755"/>
                <a:gd name="T21" fmla="*/ 746 h 754"/>
                <a:gd name="T22" fmla="*/ 715 w 755"/>
                <a:gd name="T23" fmla="*/ 752 h 754"/>
                <a:gd name="T24" fmla="*/ 699 w 755"/>
                <a:gd name="T25" fmla="*/ 754 h 754"/>
                <a:gd name="T26" fmla="*/ 683 w 755"/>
                <a:gd name="T27" fmla="*/ 752 h 754"/>
                <a:gd name="T28" fmla="*/ 671 w 755"/>
                <a:gd name="T29" fmla="*/ 746 h 754"/>
                <a:gd name="T30" fmla="*/ 658 w 755"/>
                <a:gd name="T31" fmla="*/ 736 h 754"/>
                <a:gd name="T32" fmla="*/ 16 w 755"/>
                <a:gd name="T33" fmla="*/ 96 h 754"/>
                <a:gd name="T34" fmla="*/ 5 w 755"/>
                <a:gd name="T35" fmla="*/ 81 h 754"/>
                <a:gd name="T36" fmla="*/ 0 w 755"/>
                <a:gd name="T37" fmla="*/ 64 h 754"/>
                <a:gd name="T38" fmla="*/ 0 w 755"/>
                <a:gd name="T39" fmla="*/ 47 h 754"/>
                <a:gd name="T40" fmla="*/ 5 w 755"/>
                <a:gd name="T41" fmla="*/ 31 h 754"/>
                <a:gd name="T42" fmla="*/ 16 w 755"/>
                <a:gd name="T43" fmla="*/ 16 h 754"/>
                <a:gd name="T44" fmla="*/ 31 w 755"/>
                <a:gd name="T45" fmla="*/ 5 h 754"/>
                <a:gd name="T46" fmla="*/ 48 w 755"/>
                <a:gd name="T47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5" h="754">
                  <a:moveTo>
                    <a:pt x="48" y="0"/>
                  </a:moveTo>
                  <a:lnTo>
                    <a:pt x="64" y="0"/>
                  </a:lnTo>
                  <a:lnTo>
                    <a:pt x="81" y="5"/>
                  </a:lnTo>
                  <a:lnTo>
                    <a:pt x="96" y="16"/>
                  </a:lnTo>
                  <a:lnTo>
                    <a:pt x="739" y="657"/>
                  </a:lnTo>
                  <a:lnTo>
                    <a:pt x="750" y="671"/>
                  </a:lnTo>
                  <a:lnTo>
                    <a:pt x="755" y="688"/>
                  </a:lnTo>
                  <a:lnTo>
                    <a:pt x="755" y="705"/>
                  </a:lnTo>
                  <a:lnTo>
                    <a:pt x="750" y="721"/>
                  </a:lnTo>
                  <a:lnTo>
                    <a:pt x="739" y="736"/>
                  </a:lnTo>
                  <a:lnTo>
                    <a:pt x="727" y="746"/>
                  </a:lnTo>
                  <a:lnTo>
                    <a:pt x="715" y="752"/>
                  </a:lnTo>
                  <a:lnTo>
                    <a:pt x="699" y="754"/>
                  </a:lnTo>
                  <a:lnTo>
                    <a:pt x="683" y="752"/>
                  </a:lnTo>
                  <a:lnTo>
                    <a:pt x="671" y="746"/>
                  </a:lnTo>
                  <a:lnTo>
                    <a:pt x="658" y="736"/>
                  </a:lnTo>
                  <a:lnTo>
                    <a:pt x="16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7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" name="Freeform 372"/>
            <p:cNvSpPr>
              <a:spLocks/>
            </p:cNvSpPr>
            <p:nvPr/>
          </p:nvSpPr>
          <p:spPr bwMode="auto">
            <a:xfrm>
              <a:off x="6583363" y="2736850"/>
              <a:ext cx="119063" cy="119062"/>
            </a:xfrm>
            <a:custGeom>
              <a:avLst/>
              <a:gdLst>
                <a:gd name="T0" fmla="*/ 48 w 756"/>
                <a:gd name="T1" fmla="*/ 0 h 749"/>
                <a:gd name="T2" fmla="*/ 66 w 756"/>
                <a:gd name="T3" fmla="*/ 0 h 749"/>
                <a:gd name="T4" fmla="*/ 81 w 756"/>
                <a:gd name="T5" fmla="*/ 6 h 749"/>
                <a:gd name="T6" fmla="*/ 97 w 756"/>
                <a:gd name="T7" fmla="*/ 17 h 749"/>
                <a:gd name="T8" fmla="*/ 740 w 756"/>
                <a:gd name="T9" fmla="*/ 651 h 749"/>
                <a:gd name="T10" fmla="*/ 751 w 756"/>
                <a:gd name="T11" fmla="*/ 667 h 749"/>
                <a:gd name="T12" fmla="*/ 756 w 756"/>
                <a:gd name="T13" fmla="*/ 683 h 749"/>
                <a:gd name="T14" fmla="*/ 756 w 756"/>
                <a:gd name="T15" fmla="*/ 700 h 749"/>
                <a:gd name="T16" fmla="*/ 751 w 756"/>
                <a:gd name="T17" fmla="*/ 717 h 749"/>
                <a:gd name="T18" fmla="*/ 740 w 756"/>
                <a:gd name="T19" fmla="*/ 731 h 749"/>
                <a:gd name="T20" fmla="*/ 734 w 756"/>
                <a:gd name="T21" fmla="*/ 739 h 749"/>
                <a:gd name="T22" fmla="*/ 724 w 756"/>
                <a:gd name="T23" fmla="*/ 745 h 749"/>
                <a:gd name="T24" fmla="*/ 715 w 756"/>
                <a:gd name="T25" fmla="*/ 748 h 749"/>
                <a:gd name="T26" fmla="*/ 706 w 756"/>
                <a:gd name="T27" fmla="*/ 749 h 749"/>
                <a:gd name="T28" fmla="*/ 690 w 756"/>
                <a:gd name="T29" fmla="*/ 747 h 749"/>
                <a:gd name="T30" fmla="*/ 676 w 756"/>
                <a:gd name="T31" fmla="*/ 741 h 749"/>
                <a:gd name="T32" fmla="*/ 665 w 756"/>
                <a:gd name="T33" fmla="*/ 731 h 749"/>
                <a:gd name="T34" fmla="*/ 17 w 756"/>
                <a:gd name="T35" fmla="*/ 97 h 749"/>
                <a:gd name="T36" fmla="*/ 5 w 756"/>
                <a:gd name="T37" fmla="*/ 82 h 749"/>
                <a:gd name="T38" fmla="*/ 0 w 756"/>
                <a:gd name="T39" fmla="*/ 66 h 749"/>
                <a:gd name="T40" fmla="*/ 0 w 756"/>
                <a:gd name="T41" fmla="*/ 48 h 749"/>
                <a:gd name="T42" fmla="*/ 5 w 756"/>
                <a:gd name="T43" fmla="*/ 31 h 749"/>
                <a:gd name="T44" fmla="*/ 17 w 756"/>
                <a:gd name="T45" fmla="*/ 17 h 749"/>
                <a:gd name="T46" fmla="*/ 31 w 756"/>
                <a:gd name="T47" fmla="*/ 6 h 749"/>
                <a:gd name="T48" fmla="*/ 48 w 756"/>
                <a:gd name="T49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6" h="749">
                  <a:moveTo>
                    <a:pt x="48" y="0"/>
                  </a:moveTo>
                  <a:lnTo>
                    <a:pt x="66" y="0"/>
                  </a:lnTo>
                  <a:lnTo>
                    <a:pt x="81" y="6"/>
                  </a:lnTo>
                  <a:lnTo>
                    <a:pt x="97" y="17"/>
                  </a:lnTo>
                  <a:lnTo>
                    <a:pt x="740" y="651"/>
                  </a:lnTo>
                  <a:lnTo>
                    <a:pt x="751" y="667"/>
                  </a:lnTo>
                  <a:lnTo>
                    <a:pt x="756" y="683"/>
                  </a:lnTo>
                  <a:lnTo>
                    <a:pt x="756" y="700"/>
                  </a:lnTo>
                  <a:lnTo>
                    <a:pt x="751" y="717"/>
                  </a:lnTo>
                  <a:lnTo>
                    <a:pt x="740" y="731"/>
                  </a:lnTo>
                  <a:lnTo>
                    <a:pt x="734" y="739"/>
                  </a:lnTo>
                  <a:lnTo>
                    <a:pt x="724" y="745"/>
                  </a:lnTo>
                  <a:lnTo>
                    <a:pt x="715" y="748"/>
                  </a:lnTo>
                  <a:lnTo>
                    <a:pt x="706" y="749"/>
                  </a:lnTo>
                  <a:lnTo>
                    <a:pt x="690" y="747"/>
                  </a:lnTo>
                  <a:lnTo>
                    <a:pt x="676" y="741"/>
                  </a:lnTo>
                  <a:lnTo>
                    <a:pt x="665" y="731"/>
                  </a:lnTo>
                  <a:lnTo>
                    <a:pt x="17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7" y="17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" name="Freeform 373"/>
            <p:cNvSpPr>
              <a:spLocks/>
            </p:cNvSpPr>
            <p:nvPr/>
          </p:nvSpPr>
          <p:spPr bwMode="auto">
            <a:xfrm>
              <a:off x="6524625" y="2752725"/>
              <a:ext cx="119063" cy="115887"/>
            </a:xfrm>
            <a:custGeom>
              <a:avLst/>
              <a:gdLst>
                <a:gd name="T0" fmla="*/ 48 w 751"/>
                <a:gd name="T1" fmla="*/ 0 h 737"/>
                <a:gd name="T2" fmla="*/ 65 w 751"/>
                <a:gd name="T3" fmla="*/ 0 h 737"/>
                <a:gd name="T4" fmla="*/ 81 w 751"/>
                <a:gd name="T5" fmla="*/ 5 h 737"/>
                <a:gd name="T6" fmla="*/ 96 w 751"/>
                <a:gd name="T7" fmla="*/ 16 h 737"/>
                <a:gd name="T8" fmla="*/ 734 w 751"/>
                <a:gd name="T9" fmla="*/ 639 h 737"/>
                <a:gd name="T10" fmla="*/ 744 w 751"/>
                <a:gd name="T11" fmla="*/ 655 h 737"/>
                <a:gd name="T12" fmla="*/ 751 w 751"/>
                <a:gd name="T13" fmla="*/ 671 h 737"/>
                <a:gd name="T14" fmla="*/ 751 w 751"/>
                <a:gd name="T15" fmla="*/ 688 h 737"/>
                <a:gd name="T16" fmla="*/ 744 w 751"/>
                <a:gd name="T17" fmla="*/ 705 h 737"/>
                <a:gd name="T18" fmla="*/ 734 w 751"/>
                <a:gd name="T19" fmla="*/ 719 h 737"/>
                <a:gd name="T20" fmla="*/ 722 w 751"/>
                <a:gd name="T21" fmla="*/ 729 h 737"/>
                <a:gd name="T22" fmla="*/ 709 w 751"/>
                <a:gd name="T23" fmla="*/ 735 h 737"/>
                <a:gd name="T24" fmla="*/ 693 w 751"/>
                <a:gd name="T25" fmla="*/ 737 h 737"/>
                <a:gd name="T26" fmla="*/ 677 w 751"/>
                <a:gd name="T27" fmla="*/ 735 h 737"/>
                <a:gd name="T28" fmla="*/ 665 w 751"/>
                <a:gd name="T29" fmla="*/ 729 h 737"/>
                <a:gd name="T30" fmla="*/ 653 w 751"/>
                <a:gd name="T31" fmla="*/ 719 h 737"/>
                <a:gd name="T32" fmla="*/ 17 w 751"/>
                <a:gd name="T33" fmla="*/ 96 h 737"/>
                <a:gd name="T34" fmla="*/ 5 w 751"/>
                <a:gd name="T35" fmla="*/ 82 h 737"/>
                <a:gd name="T36" fmla="*/ 0 w 751"/>
                <a:gd name="T37" fmla="*/ 65 h 737"/>
                <a:gd name="T38" fmla="*/ 0 w 751"/>
                <a:gd name="T39" fmla="*/ 48 h 737"/>
                <a:gd name="T40" fmla="*/ 5 w 751"/>
                <a:gd name="T41" fmla="*/ 31 h 737"/>
                <a:gd name="T42" fmla="*/ 17 w 751"/>
                <a:gd name="T43" fmla="*/ 16 h 737"/>
                <a:gd name="T44" fmla="*/ 31 w 751"/>
                <a:gd name="T45" fmla="*/ 5 h 737"/>
                <a:gd name="T46" fmla="*/ 48 w 751"/>
                <a:gd name="T4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1" h="737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6" y="16"/>
                  </a:lnTo>
                  <a:lnTo>
                    <a:pt x="734" y="639"/>
                  </a:lnTo>
                  <a:lnTo>
                    <a:pt x="744" y="655"/>
                  </a:lnTo>
                  <a:lnTo>
                    <a:pt x="751" y="671"/>
                  </a:lnTo>
                  <a:lnTo>
                    <a:pt x="751" y="688"/>
                  </a:lnTo>
                  <a:lnTo>
                    <a:pt x="744" y="705"/>
                  </a:lnTo>
                  <a:lnTo>
                    <a:pt x="734" y="719"/>
                  </a:lnTo>
                  <a:lnTo>
                    <a:pt x="722" y="729"/>
                  </a:lnTo>
                  <a:lnTo>
                    <a:pt x="709" y="735"/>
                  </a:lnTo>
                  <a:lnTo>
                    <a:pt x="693" y="737"/>
                  </a:lnTo>
                  <a:lnTo>
                    <a:pt x="677" y="735"/>
                  </a:lnTo>
                  <a:lnTo>
                    <a:pt x="665" y="729"/>
                  </a:lnTo>
                  <a:lnTo>
                    <a:pt x="653" y="719"/>
                  </a:lnTo>
                  <a:lnTo>
                    <a:pt x="17" y="96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7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" name="Freeform 374"/>
            <p:cNvSpPr>
              <a:spLocks/>
            </p:cNvSpPr>
            <p:nvPr/>
          </p:nvSpPr>
          <p:spPr bwMode="auto">
            <a:xfrm>
              <a:off x="6464300" y="2762250"/>
              <a:ext cx="119063" cy="119062"/>
            </a:xfrm>
            <a:custGeom>
              <a:avLst/>
              <a:gdLst>
                <a:gd name="T0" fmla="*/ 49 w 751"/>
                <a:gd name="T1" fmla="*/ 0 h 748"/>
                <a:gd name="T2" fmla="*/ 66 w 751"/>
                <a:gd name="T3" fmla="*/ 0 h 748"/>
                <a:gd name="T4" fmla="*/ 83 w 751"/>
                <a:gd name="T5" fmla="*/ 6 h 748"/>
                <a:gd name="T6" fmla="*/ 98 w 751"/>
                <a:gd name="T7" fmla="*/ 17 h 748"/>
                <a:gd name="T8" fmla="*/ 734 w 751"/>
                <a:gd name="T9" fmla="*/ 651 h 748"/>
                <a:gd name="T10" fmla="*/ 746 w 751"/>
                <a:gd name="T11" fmla="*/ 666 h 748"/>
                <a:gd name="T12" fmla="*/ 751 w 751"/>
                <a:gd name="T13" fmla="*/ 683 h 748"/>
                <a:gd name="T14" fmla="*/ 751 w 751"/>
                <a:gd name="T15" fmla="*/ 700 h 748"/>
                <a:gd name="T16" fmla="*/ 746 w 751"/>
                <a:gd name="T17" fmla="*/ 717 h 748"/>
                <a:gd name="T18" fmla="*/ 734 w 751"/>
                <a:gd name="T19" fmla="*/ 732 h 748"/>
                <a:gd name="T20" fmla="*/ 723 w 751"/>
                <a:gd name="T21" fmla="*/ 741 h 748"/>
                <a:gd name="T22" fmla="*/ 710 w 751"/>
                <a:gd name="T23" fmla="*/ 747 h 748"/>
                <a:gd name="T24" fmla="*/ 695 w 751"/>
                <a:gd name="T25" fmla="*/ 748 h 748"/>
                <a:gd name="T26" fmla="*/ 679 w 751"/>
                <a:gd name="T27" fmla="*/ 747 h 748"/>
                <a:gd name="T28" fmla="*/ 666 w 751"/>
                <a:gd name="T29" fmla="*/ 741 h 748"/>
                <a:gd name="T30" fmla="*/ 655 w 751"/>
                <a:gd name="T31" fmla="*/ 732 h 748"/>
                <a:gd name="T32" fmla="*/ 17 w 751"/>
                <a:gd name="T33" fmla="*/ 97 h 748"/>
                <a:gd name="T34" fmla="*/ 7 w 751"/>
                <a:gd name="T35" fmla="*/ 82 h 748"/>
                <a:gd name="T36" fmla="*/ 0 w 751"/>
                <a:gd name="T37" fmla="*/ 66 h 748"/>
                <a:gd name="T38" fmla="*/ 0 w 751"/>
                <a:gd name="T39" fmla="*/ 48 h 748"/>
                <a:gd name="T40" fmla="*/ 7 w 751"/>
                <a:gd name="T41" fmla="*/ 32 h 748"/>
                <a:gd name="T42" fmla="*/ 17 w 751"/>
                <a:gd name="T43" fmla="*/ 17 h 748"/>
                <a:gd name="T44" fmla="*/ 33 w 751"/>
                <a:gd name="T45" fmla="*/ 6 h 748"/>
                <a:gd name="T46" fmla="*/ 49 w 751"/>
                <a:gd name="T47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1" h="748">
                  <a:moveTo>
                    <a:pt x="49" y="0"/>
                  </a:moveTo>
                  <a:lnTo>
                    <a:pt x="66" y="0"/>
                  </a:lnTo>
                  <a:lnTo>
                    <a:pt x="83" y="6"/>
                  </a:lnTo>
                  <a:lnTo>
                    <a:pt x="98" y="17"/>
                  </a:lnTo>
                  <a:lnTo>
                    <a:pt x="734" y="651"/>
                  </a:lnTo>
                  <a:lnTo>
                    <a:pt x="746" y="666"/>
                  </a:lnTo>
                  <a:lnTo>
                    <a:pt x="751" y="683"/>
                  </a:lnTo>
                  <a:lnTo>
                    <a:pt x="751" y="700"/>
                  </a:lnTo>
                  <a:lnTo>
                    <a:pt x="746" y="717"/>
                  </a:lnTo>
                  <a:lnTo>
                    <a:pt x="734" y="732"/>
                  </a:lnTo>
                  <a:lnTo>
                    <a:pt x="723" y="741"/>
                  </a:lnTo>
                  <a:lnTo>
                    <a:pt x="710" y="747"/>
                  </a:lnTo>
                  <a:lnTo>
                    <a:pt x="695" y="748"/>
                  </a:lnTo>
                  <a:lnTo>
                    <a:pt x="679" y="747"/>
                  </a:lnTo>
                  <a:lnTo>
                    <a:pt x="666" y="741"/>
                  </a:lnTo>
                  <a:lnTo>
                    <a:pt x="655" y="732"/>
                  </a:lnTo>
                  <a:lnTo>
                    <a:pt x="17" y="97"/>
                  </a:lnTo>
                  <a:lnTo>
                    <a:pt x="7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7" y="32"/>
                  </a:lnTo>
                  <a:lnTo>
                    <a:pt x="17" y="17"/>
                  </a:lnTo>
                  <a:lnTo>
                    <a:pt x="33" y="6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" name="Freeform 375"/>
            <p:cNvSpPr>
              <a:spLocks/>
            </p:cNvSpPr>
            <p:nvPr/>
          </p:nvSpPr>
          <p:spPr bwMode="auto">
            <a:xfrm>
              <a:off x="6403975" y="2774950"/>
              <a:ext cx="119063" cy="120650"/>
            </a:xfrm>
            <a:custGeom>
              <a:avLst/>
              <a:gdLst>
                <a:gd name="T0" fmla="*/ 48 w 751"/>
                <a:gd name="T1" fmla="*/ 0 h 754"/>
                <a:gd name="T2" fmla="*/ 66 w 751"/>
                <a:gd name="T3" fmla="*/ 0 h 754"/>
                <a:gd name="T4" fmla="*/ 82 w 751"/>
                <a:gd name="T5" fmla="*/ 5 h 754"/>
                <a:gd name="T6" fmla="*/ 97 w 751"/>
                <a:gd name="T7" fmla="*/ 16 h 754"/>
                <a:gd name="T8" fmla="*/ 734 w 751"/>
                <a:gd name="T9" fmla="*/ 657 h 754"/>
                <a:gd name="T10" fmla="*/ 745 w 751"/>
                <a:gd name="T11" fmla="*/ 671 h 754"/>
                <a:gd name="T12" fmla="*/ 751 w 751"/>
                <a:gd name="T13" fmla="*/ 688 h 754"/>
                <a:gd name="T14" fmla="*/ 751 w 751"/>
                <a:gd name="T15" fmla="*/ 705 h 754"/>
                <a:gd name="T16" fmla="*/ 745 w 751"/>
                <a:gd name="T17" fmla="*/ 721 h 754"/>
                <a:gd name="T18" fmla="*/ 734 w 751"/>
                <a:gd name="T19" fmla="*/ 736 h 754"/>
                <a:gd name="T20" fmla="*/ 728 w 751"/>
                <a:gd name="T21" fmla="*/ 744 h 754"/>
                <a:gd name="T22" fmla="*/ 719 w 751"/>
                <a:gd name="T23" fmla="*/ 750 h 754"/>
                <a:gd name="T24" fmla="*/ 709 w 751"/>
                <a:gd name="T25" fmla="*/ 753 h 754"/>
                <a:gd name="T26" fmla="*/ 699 w 751"/>
                <a:gd name="T27" fmla="*/ 754 h 754"/>
                <a:gd name="T28" fmla="*/ 684 w 751"/>
                <a:gd name="T29" fmla="*/ 752 h 754"/>
                <a:gd name="T30" fmla="*/ 671 w 751"/>
                <a:gd name="T31" fmla="*/ 746 h 754"/>
                <a:gd name="T32" fmla="*/ 660 w 751"/>
                <a:gd name="T33" fmla="*/ 736 h 754"/>
                <a:gd name="T34" fmla="*/ 17 w 751"/>
                <a:gd name="T35" fmla="*/ 96 h 754"/>
                <a:gd name="T36" fmla="*/ 5 w 751"/>
                <a:gd name="T37" fmla="*/ 81 h 754"/>
                <a:gd name="T38" fmla="*/ 0 w 751"/>
                <a:gd name="T39" fmla="*/ 64 h 754"/>
                <a:gd name="T40" fmla="*/ 0 w 751"/>
                <a:gd name="T41" fmla="*/ 47 h 754"/>
                <a:gd name="T42" fmla="*/ 5 w 751"/>
                <a:gd name="T43" fmla="*/ 31 h 754"/>
                <a:gd name="T44" fmla="*/ 17 w 751"/>
                <a:gd name="T45" fmla="*/ 16 h 754"/>
                <a:gd name="T46" fmla="*/ 31 w 751"/>
                <a:gd name="T47" fmla="*/ 5 h 754"/>
                <a:gd name="T48" fmla="*/ 48 w 751"/>
                <a:gd name="T49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1" h="754">
                  <a:moveTo>
                    <a:pt x="48" y="0"/>
                  </a:moveTo>
                  <a:lnTo>
                    <a:pt x="66" y="0"/>
                  </a:lnTo>
                  <a:lnTo>
                    <a:pt x="82" y="5"/>
                  </a:lnTo>
                  <a:lnTo>
                    <a:pt x="97" y="16"/>
                  </a:lnTo>
                  <a:lnTo>
                    <a:pt x="734" y="657"/>
                  </a:lnTo>
                  <a:lnTo>
                    <a:pt x="745" y="671"/>
                  </a:lnTo>
                  <a:lnTo>
                    <a:pt x="751" y="688"/>
                  </a:lnTo>
                  <a:lnTo>
                    <a:pt x="751" y="705"/>
                  </a:lnTo>
                  <a:lnTo>
                    <a:pt x="745" y="721"/>
                  </a:lnTo>
                  <a:lnTo>
                    <a:pt x="734" y="736"/>
                  </a:lnTo>
                  <a:lnTo>
                    <a:pt x="728" y="744"/>
                  </a:lnTo>
                  <a:lnTo>
                    <a:pt x="719" y="750"/>
                  </a:lnTo>
                  <a:lnTo>
                    <a:pt x="709" y="753"/>
                  </a:lnTo>
                  <a:lnTo>
                    <a:pt x="699" y="754"/>
                  </a:lnTo>
                  <a:lnTo>
                    <a:pt x="684" y="752"/>
                  </a:lnTo>
                  <a:lnTo>
                    <a:pt x="671" y="746"/>
                  </a:lnTo>
                  <a:lnTo>
                    <a:pt x="660" y="736"/>
                  </a:lnTo>
                  <a:lnTo>
                    <a:pt x="17" y="96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0" y="47"/>
                  </a:lnTo>
                  <a:lnTo>
                    <a:pt x="5" y="31"/>
                  </a:lnTo>
                  <a:lnTo>
                    <a:pt x="17" y="16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" name="Freeform 376"/>
            <p:cNvSpPr>
              <a:spLocks/>
            </p:cNvSpPr>
            <p:nvPr/>
          </p:nvSpPr>
          <p:spPr bwMode="auto">
            <a:xfrm>
              <a:off x="6345238" y="2789238"/>
              <a:ext cx="58738" cy="58737"/>
            </a:xfrm>
            <a:custGeom>
              <a:avLst/>
              <a:gdLst>
                <a:gd name="T0" fmla="*/ 48 w 372"/>
                <a:gd name="T1" fmla="*/ 0 h 371"/>
                <a:gd name="T2" fmla="*/ 66 w 372"/>
                <a:gd name="T3" fmla="*/ 0 h 371"/>
                <a:gd name="T4" fmla="*/ 82 w 372"/>
                <a:gd name="T5" fmla="*/ 6 h 371"/>
                <a:gd name="T6" fmla="*/ 97 w 372"/>
                <a:gd name="T7" fmla="*/ 17 h 371"/>
                <a:gd name="T8" fmla="*/ 355 w 372"/>
                <a:gd name="T9" fmla="*/ 274 h 371"/>
                <a:gd name="T10" fmla="*/ 367 w 372"/>
                <a:gd name="T11" fmla="*/ 288 h 371"/>
                <a:gd name="T12" fmla="*/ 372 w 372"/>
                <a:gd name="T13" fmla="*/ 305 h 371"/>
                <a:gd name="T14" fmla="*/ 372 w 372"/>
                <a:gd name="T15" fmla="*/ 323 h 371"/>
                <a:gd name="T16" fmla="*/ 367 w 372"/>
                <a:gd name="T17" fmla="*/ 340 h 371"/>
                <a:gd name="T18" fmla="*/ 355 w 372"/>
                <a:gd name="T19" fmla="*/ 354 h 371"/>
                <a:gd name="T20" fmla="*/ 344 w 372"/>
                <a:gd name="T21" fmla="*/ 363 h 371"/>
                <a:gd name="T22" fmla="*/ 330 w 372"/>
                <a:gd name="T23" fmla="*/ 370 h 371"/>
                <a:gd name="T24" fmla="*/ 315 w 372"/>
                <a:gd name="T25" fmla="*/ 371 h 371"/>
                <a:gd name="T26" fmla="*/ 300 w 372"/>
                <a:gd name="T27" fmla="*/ 370 h 371"/>
                <a:gd name="T28" fmla="*/ 286 w 372"/>
                <a:gd name="T29" fmla="*/ 363 h 371"/>
                <a:gd name="T30" fmla="*/ 275 w 372"/>
                <a:gd name="T31" fmla="*/ 354 h 371"/>
                <a:gd name="T32" fmla="*/ 16 w 372"/>
                <a:gd name="T33" fmla="*/ 97 h 371"/>
                <a:gd name="T34" fmla="*/ 6 w 372"/>
                <a:gd name="T35" fmla="*/ 82 h 371"/>
                <a:gd name="T36" fmla="*/ 0 w 372"/>
                <a:gd name="T37" fmla="*/ 66 h 371"/>
                <a:gd name="T38" fmla="*/ 0 w 372"/>
                <a:gd name="T39" fmla="*/ 48 h 371"/>
                <a:gd name="T40" fmla="*/ 6 w 372"/>
                <a:gd name="T41" fmla="*/ 31 h 371"/>
                <a:gd name="T42" fmla="*/ 16 w 372"/>
                <a:gd name="T43" fmla="*/ 17 h 371"/>
                <a:gd name="T44" fmla="*/ 31 w 372"/>
                <a:gd name="T45" fmla="*/ 6 h 371"/>
                <a:gd name="T46" fmla="*/ 48 w 372"/>
                <a:gd name="T4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2" h="371">
                  <a:moveTo>
                    <a:pt x="48" y="0"/>
                  </a:moveTo>
                  <a:lnTo>
                    <a:pt x="66" y="0"/>
                  </a:lnTo>
                  <a:lnTo>
                    <a:pt x="82" y="6"/>
                  </a:lnTo>
                  <a:lnTo>
                    <a:pt x="97" y="17"/>
                  </a:lnTo>
                  <a:lnTo>
                    <a:pt x="355" y="274"/>
                  </a:lnTo>
                  <a:lnTo>
                    <a:pt x="367" y="288"/>
                  </a:lnTo>
                  <a:lnTo>
                    <a:pt x="372" y="305"/>
                  </a:lnTo>
                  <a:lnTo>
                    <a:pt x="372" y="323"/>
                  </a:lnTo>
                  <a:lnTo>
                    <a:pt x="367" y="340"/>
                  </a:lnTo>
                  <a:lnTo>
                    <a:pt x="355" y="354"/>
                  </a:lnTo>
                  <a:lnTo>
                    <a:pt x="344" y="363"/>
                  </a:lnTo>
                  <a:lnTo>
                    <a:pt x="330" y="370"/>
                  </a:lnTo>
                  <a:lnTo>
                    <a:pt x="315" y="371"/>
                  </a:lnTo>
                  <a:lnTo>
                    <a:pt x="300" y="370"/>
                  </a:lnTo>
                  <a:lnTo>
                    <a:pt x="286" y="363"/>
                  </a:lnTo>
                  <a:lnTo>
                    <a:pt x="275" y="354"/>
                  </a:lnTo>
                  <a:lnTo>
                    <a:pt x="16" y="97"/>
                  </a:lnTo>
                  <a:lnTo>
                    <a:pt x="6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6" y="17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" name="Freeform 377"/>
            <p:cNvSpPr>
              <a:spLocks/>
            </p:cNvSpPr>
            <p:nvPr/>
          </p:nvSpPr>
          <p:spPr bwMode="auto">
            <a:xfrm>
              <a:off x="6284913" y="2805113"/>
              <a:ext cx="82550" cy="79375"/>
            </a:xfrm>
            <a:custGeom>
              <a:avLst/>
              <a:gdLst>
                <a:gd name="T0" fmla="*/ 48 w 516"/>
                <a:gd name="T1" fmla="*/ 0 h 502"/>
                <a:gd name="T2" fmla="*/ 66 w 516"/>
                <a:gd name="T3" fmla="*/ 0 h 502"/>
                <a:gd name="T4" fmla="*/ 82 w 516"/>
                <a:gd name="T5" fmla="*/ 5 h 502"/>
                <a:gd name="T6" fmla="*/ 98 w 516"/>
                <a:gd name="T7" fmla="*/ 15 h 502"/>
                <a:gd name="T8" fmla="*/ 499 w 516"/>
                <a:gd name="T9" fmla="*/ 405 h 502"/>
                <a:gd name="T10" fmla="*/ 510 w 516"/>
                <a:gd name="T11" fmla="*/ 420 h 502"/>
                <a:gd name="T12" fmla="*/ 516 w 516"/>
                <a:gd name="T13" fmla="*/ 436 h 502"/>
                <a:gd name="T14" fmla="*/ 516 w 516"/>
                <a:gd name="T15" fmla="*/ 453 h 502"/>
                <a:gd name="T16" fmla="*/ 510 w 516"/>
                <a:gd name="T17" fmla="*/ 470 h 502"/>
                <a:gd name="T18" fmla="*/ 499 w 516"/>
                <a:gd name="T19" fmla="*/ 484 h 502"/>
                <a:gd name="T20" fmla="*/ 492 w 516"/>
                <a:gd name="T21" fmla="*/ 495 h 502"/>
                <a:gd name="T22" fmla="*/ 480 w 516"/>
                <a:gd name="T23" fmla="*/ 500 h 502"/>
                <a:gd name="T24" fmla="*/ 464 w 516"/>
                <a:gd name="T25" fmla="*/ 502 h 502"/>
                <a:gd name="T26" fmla="*/ 449 w 516"/>
                <a:gd name="T27" fmla="*/ 500 h 502"/>
                <a:gd name="T28" fmla="*/ 436 w 516"/>
                <a:gd name="T29" fmla="*/ 495 h 502"/>
                <a:gd name="T30" fmla="*/ 425 w 516"/>
                <a:gd name="T31" fmla="*/ 484 h 502"/>
                <a:gd name="T32" fmla="*/ 17 w 516"/>
                <a:gd name="T33" fmla="*/ 96 h 502"/>
                <a:gd name="T34" fmla="*/ 6 w 516"/>
                <a:gd name="T35" fmla="*/ 81 h 502"/>
                <a:gd name="T36" fmla="*/ 0 w 516"/>
                <a:gd name="T37" fmla="*/ 64 h 502"/>
                <a:gd name="T38" fmla="*/ 0 w 516"/>
                <a:gd name="T39" fmla="*/ 48 h 502"/>
                <a:gd name="T40" fmla="*/ 6 w 516"/>
                <a:gd name="T41" fmla="*/ 31 h 502"/>
                <a:gd name="T42" fmla="*/ 17 w 516"/>
                <a:gd name="T43" fmla="*/ 15 h 502"/>
                <a:gd name="T44" fmla="*/ 32 w 516"/>
                <a:gd name="T45" fmla="*/ 5 h 502"/>
                <a:gd name="T46" fmla="*/ 48 w 516"/>
                <a:gd name="T4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6" h="502">
                  <a:moveTo>
                    <a:pt x="48" y="0"/>
                  </a:moveTo>
                  <a:lnTo>
                    <a:pt x="66" y="0"/>
                  </a:lnTo>
                  <a:lnTo>
                    <a:pt x="82" y="5"/>
                  </a:lnTo>
                  <a:lnTo>
                    <a:pt x="98" y="15"/>
                  </a:lnTo>
                  <a:lnTo>
                    <a:pt x="499" y="405"/>
                  </a:lnTo>
                  <a:lnTo>
                    <a:pt x="510" y="420"/>
                  </a:lnTo>
                  <a:lnTo>
                    <a:pt x="516" y="436"/>
                  </a:lnTo>
                  <a:lnTo>
                    <a:pt x="516" y="453"/>
                  </a:lnTo>
                  <a:lnTo>
                    <a:pt x="510" y="470"/>
                  </a:lnTo>
                  <a:lnTo>
                    <a:pt x="499" y="484"/>
                  </a:lnTo>
                  <a:lnTo>
                    <a:pt x="492" y="495"/>
                  </a:lnTo>
                  <a:lnTo>
                    <a:pt x="480" y="500"/>
                  </a:lnTo>
                  <a:lnTo>
                    <a:pt x="464" y="502"/>
                  </a:lnTo>
                  <a:lnTo>
                    <a:pt x="449" y="500"/>
                  </a:lnTo>
                  <a:lnTo>
                    <a:pt x="436" y="495"/>
                  </a:lnTo>
                  <a:lnTo>
                    <a:pt x="425" y="484"/>
                  </a:lnTo>
                  <a:lnTo>
                    <a:pt x="17" y="96"/>
                  </a:lnTo>
                  <a:lnTo>
                    <a:pt x="6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5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" name="Freeform 378"/>
            <p:cNvSpPr>
              <a:spLocks/>
            </p:cNvSpPr>
            <p:nvPr/>
          </p:nvSpPr>
          <p:spPr bwMode="auto">
            <a:xfrm>
              <a:off x="6715125" y="2921000"/>
              <a:ext cx="107950" cy="107950"/>
            </a:xfrm>
            <a:custGeom>
              <a:avLst/>
              <a:gdLst>
                <a:gd name="T0" fmla="*/ 48 w 687"/>
                <a:gd name="T1" fmla="*/ 0 h 685"/>
                <a:gd name="T2" fmla="*/ 65 w 687"/>
                <a:gd name="T3" fmla="*/ 0 h 685"/>
                <a:gd name="T4" fmla="*/ 81 w 687"/>
                <a:gd name="T5" fmla="*/ 5 h 685"/>
                <a:gd name="T6" fmla="*/ 96 w 687"/>
                <a:gd name="T7" fmla="*/ 17 h 685"/>
                <a:gd name="T8" fmla="*/ 670 w 687"/>
                <a:gd name="T9" fmla="*/ 589 h 685"/>
                <a:gd name="T10" fmla="*/ 681 w 687"/>
                <a:gd name="T11" fmla="*/ 603 h 685"/>
                <a:gd name="T12" fmla="*/ 687 w 687"/>
                <a:gd name="T13" fmla="*/ 620 h 685"/>
                <a:gd name="T14" fmla="*/ 687 w 687"/>
                <a:gd name="T15" fmla="*/ 638 h 685"/>
                <a:gd name="T16" fmla="*/ 681 w 687"/>
                <a:gd name="T17" fmla="*/ 653 h 685"/>
                <a:gd name="T18" fmla="*/ 670 w 687"/>
                <a:gd name="T19" fmla="*/ 669 h 685"/>
                <a:gd name="T20" fmla="*/ 658 w 687"/>
                <a:gd name="T21" fmla="*/ 678 h 685"/>
                <a:gd name="T22" fmla="*/ 646 w 687"/>
                <a:gd name="T23" fmla="*/ 683 h 685"/>
                <a:gd name="T24" fmla="*/ 630 w 687"/>
                <a:gd name="T25" fmla="*/ 685 h 685"/>
                <a:gd name="T26" fmla="*/ 615 w 687"/>
                <a:gd name="T27" fmla="*/ 683 h 685"/>
                <a:gd name="T28" fmla="*/ 601 w 687"/>
                <a:gd name="T29" fmla="*/ 678 h 685"/>
                <a:gd name="T30" fmla="*/ 589 w 687"/>
                <a:gd name="T31" fmla="*/ 669 h 685"/>
                <a:gd name="T32" fmla="*/ 16 w 687"/>
                <a:gd name="T33" fmla="*/ 97 h 685"/>
                <a:gd name="T34" fmla="*/ 5 w 687"/>
                <a:gd name="T35" fmla="*/ 82 h 685"/>
                <a:gd name="T36" fmla="*/ 0 w 687"/>
                <a:gd name="T37" fmla="*/ 66 h 685"/>
                <a:gd name="T38" fmla="*/ 0 w 687"/>
                <a:gd name="T39" fmla="*/ 48 h 685"/>
                <a:gd name="T40" fmla="*/ 5 w 687"/>
                <a:gd name="T41" fmla="*/ 31 h 685"/>
                <a:gd name="T42" fmla="*/ 16 w 687"/>
                <a:gd name="T43" fmla="*/ 17 h 685"/>
                <a:gd name="T44" fmla="*/ 31 w 687"/>
                <a:gd name="T45" fmla="*/ 5 h 685"/>
                <a:gd name="T46" fmla="*/ 48 w 687"/>
                <a:gd name="T47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7" h="685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6" y="17"/>
                  </a:lnTo>
                  <a:lnTo>
                    <a:pt x="670" y="589"/>
                  </a:lnTo>
                  <a:lnTo>
                    <a:pt x="681" y="603"/>
                  </a:lnTo>
                  <a:lnTo>
                    <a:pt x="687" y="620"/>
                  </a:lnTo>
                  <a:lnTo>
                    <a:pt x="687" y="638"/>
                  </a:lnTo>
                  <a:lnTo>
                    <a:pt x="681" y="653"/>
                  </a:lnTo>
                  <a:lnTo>
                    <a:pt x="670" y="669"/>
                  </a:lnTo>
                  <a:lnTo>
                    <a:pt x="658" y="678"/>
                  </a:lnTo>
                  <a:lnTo>
                    <a:pt x="646" y="683"/>
                  </a:lnTo>
                  <a:lnTo>
                    <a:pt x="630" y="685"/>
                  </a:lnTo>
                  <a:lnTo>
                    <a:pt x="615" y="683"/>
                  </a:lnTo>
                  <a:lnTo>
                    <a:pt x="601" y="678"/>
                  </a:lnTo>
                  <a:lnTo>
                    <a:pt x="589" y="669"/>
                  </a:lnTo>
                  <a:lnTo>
                    <a:pt x="16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7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" name="Freeform 379"/>
            <p:cNvSpPr>
              <a:spLocks/>
            </p:cNvSpPr>
            <p:nvPr/>
          </p:nvSpPr>
          <p:spPr bwMode="auto">
            <a:xfrm>
              <a:off x="6650038" y="2921000"/>
              <a:ext cx="109538" cy="107950"/>
            </a:xfrm>
            <a:custGeom>
              <a:avLst/>
              <a:gdLst>
                <a:gd name="T0" fmla="*/ 48 w 688"/>
                <a:gd name="T1" fmla="*/ 0 h 685"/>
                <a:gd name="T2" fmla="*/ 66 w 688"/>
                <a:gd name="T3" fmla="*/ 0 h 685"/>
                <a:gd name="T4" fmla="*/ 83 w 688"/>
                <a:gd name="T5" fmla="*/ 5 h 685"/>
                <a:gd name="T6" fmla="*/ 98 w 688"/>
                <a:gd name="T7" fmla="*/ 17 h 685"/>
                <a:gd name="T8" fmla="*/ 672 w 688"/>
                <a:gd name="T9" fmla="*/ 589 h 685"/>
                <a:gd name="T10" fmla="*/ 682 w 688"/>
                <a:gd name="T11" fmla="*/ 603 h 685"/>
                <a:gd name="T12" fmla="*/ 688 w 688"/>
                <a:gd name="T13" fmla="*/ 620 h 685"/>
                <a:gd name="T14" fmla="*/ 688 w 688"/>
                <a:gd name="T15" fmla="*/ 638 h 685"/>
                <a:gd name="T16" fmla="*/ 682 w 688"/>
                <a:gd name="T17" fmla="*/ 653 h 685"/>
                <a:gd name="T18" fmla="*/ 672 w 688"/>
                <a:gd name="T19" fmla="*/ 669 h 685"/>
                <a:gd name="T20" fmla="*/ 660 w 688"/>
                <a:gd name="T21" fmla="*/ 678 h 685"/>
                <a:gd name="T22" fmla="*/ 646 w 688"/>
                <a:gd name="T23" fmla="*/ 683 h 685"/>
                <a:gd name="T24" fmla="*/ 631 w 688"/>
                <a:gd name="T25" fmla="*/ 685 h 685"/>
                <a:gd name="T26" fmla="*/ 616 w 688"/>
                <a:gd name="T27" fmla="*/ 683 h 685"/>
                <a:gd name="T28" fmla="*/ 603 w 688"/>
                <a:gd name="T29" fmla="*/ 678 h 685"/>
                <a:gd name="T30" fmla="*/ 591 w 688"/>
                <a:gd name="T31" fmla="*/ 669 h 685"/>
                <a:gd name="T32" fmla="*/ 17 w 688"/>
                <a:gd name="T33" fmla="*/ 97 h 685"/>
                <a:gd name="T34" fmla="*/ 7 w 688"/>
                <a:gd name="T35" fmla="*/ 82 h 685"/>
                <a:gd name="T36" fmla="*/ 0 w 688"/>
                <a:gd name="T37" fmla="*/ 66 h 685"/>
                <a:gd name="T38" fmla="*/ 0 w 688"/>
                <a:gd name="T39" fmla="*/ 48 h 685"/>
                <a:gd name="T40" fmla="*/ 7 w 688"/>
                <a:gd name="T41" fmla="*/ 31 h 685"/>
                <a:gd name="T42" fmla="*/ 17 w 688"/>
                <a:gd name="T43" fmla="*/ 17 h 685"/>
                <a:gd name="T44" fmla="*/ 32 w 688"/>
                <a:gd name="T45" fmla="*/ 5 h 685"/>
                <a:gd name="T46" fmla="*/ 48 w 688"/>
                <a:gd name="T47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8" h="685">
                  <a:moveTo>
                    <a:pt x="48" y="0"/>
                  </a:moveTo>
                  <a:lnTo>
                    <a:pt x="66" y="0"/>
                  </a:lnTo>
                  <a:lnTo>
                    <a:pt x="83" y="5"/>
                  </a:lnTo>
                  <a:lnTo>
                    <a:pt x="98" y="17"/>
                  </a:lnTo>
                  <a:lnTo>
                    <a:pt x="672" y="589"/>
                  </a:lnTo>
                  <a:lnTo>
                    <a:pt x="682" y="603"/>
                  </a:lnTo>
                  <a:lnTo>
                    <a:pt x="688" y="620"/>
                  </a:lnTo>
                  <a:lnTo>
                    <a:pt x="688" y="638"/>
                  </a:lnTo>
                  <a:lnTo>
                    <a:pt x="682" y="653"/>
                  </a:lnTo>
                  <a:lnTo>
                    <a:pt x="672" y="669"/>
                  </a:lnTo>
                  <a:lnTo>
                    <a:pt x="660" y="678"/>
                  </a:lnTo>
                  <a:lnTo>
                    <a:pt x="646" y="683"/>
                  </a:lnTo>
                  <a:lnTo>
                    <a:pt x="631" y="685"/>
                  </a:lnTo>
                  <a:lnTo>
                    <a:pt x="616" y="683"/>
                  </a:lnTo>
                  <a:lnTo>
                    <a:pt x="603" y="678"/>
                  </a:lnTo>
                  <a:lnTo>
                    <a:pt x="591" y="669"/>
                  </a:lnTo>
                  <a:lnTo>
                    <a:pt x="17" y="97"/>
                  </a:lnTo>
                  <a:lnTo>
                    <a:pt x="7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7" y="31"/>
                  </a:lnTo>
                  <a:lnTo>
                    <a:pt x="17" y="17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" name="Freeform 380"/>
            <p:cNvSpPr>
              <a:spLocks/>
            </p:cNvSpPr>
            <p:nvPr/>
          </p:nvSpPr>
          <p:spPr bwMode="auto">
            <a:xfrm>
              <a:off x="6586538" y="2921000"/>
              <a:ext cx="109538" cy="107950"/>
            </a:xfrm>
            <a:custGeom>
              <a:avLst/>
              <a:gdLst>
                <a:gd name="T0" fmla="*/ 48 w 687"/>
                <a:gd name="T1" fmla="*/ 0 h 685"/>
                <a:gd name="T2" fmla="*/ 65 w 687"/>
                <a:gd name="T3" fmla="*/ 0 h 685"/>
                <a:gd name="T4" fmla="*/ 81 w 687"/>
                <a:gd name="T5" fmla="*/ 5 h 685"/>
                <a:gd name="T6" fmla="*/ 97 w 687"/>
                <a:gd name="T7" fmla="*/ 17 h 685"/>
                <a:gd name="T8" fmla="*/ 671 w 687"/>
                <a:gd name="T9" fmla="*/ 589 h 685"/>
                <a:gd name="T10" fmla="*/ 682 w 687"/>
                <a:gd name="T11" fmla="*/ 603 h 685"/>
                <a:gd name="T12" fmla="*/ 687 w 687"/>
                <a:gd name="T13" fmla="*/ 620 h 685"/>
                <a:gd name="T14" fmla="*/ 687 w 687"/>
                <a:gd name="T15" fmla="*/ 638 h 685"/>
                <a:gd name="T16" fmla="*/ 682 w 687"/>
                <a:gd name="T17" fmla="*/ 653 h 685"/>
                <a:gd name="T18" fmla="*/ 671 w 687"/>
                <a:gd name="T19" fmla="*/ 669 h 685"/>
                <a:gd name="T20" fmla="*/ 659 w 687"/>
                <a:gd name="T21" fmla="*/ 678 h 685"/>
                <a:gd name="T22" fmla="*/ 646 w 687"/>
                <a:gd name="T23" fmla="*/ 683 h 685"/>
                <a:gd name="T24" fmla="*/ 630 w 687"/>
                <a:gd name="T25" fmla="*/ 685 h 685"/>
                <a:gd name="T26" fmla="*/ 615 w 687"/>
                <a:gd name="T27" fmla="*/ 683 h 685"/>
                <a:gd name="T28" fmla="*/ 602 w 687"/>
                <a:gd name="T29" fmla="*/ 678 h 685"/>
                <a:gd name="T30" fmla="*/ 591 w 687"/>
                <a:gd name="T31" fmla="*/ 669 h 685"/>
                <a:gd name="T32" fmla="*/ 17 w 687"/>
                <a:gd name="T33" fmla="*/ 97 h 685"/>
                <a:gd name="T34" fmla="*/ 5 w 687"/>
                <a:gd name="T35" fmla="*/ 82 h 685"/>
                <a:gd name="T36" fmla="*/ 0 w 687"/>
                <a:gd name="T37" fmla="*/ 66 h 685"/>
                <a:gd name="T38" fmla="*/ 0 w 687"/>
                <a:gd name="T39" fmla="*/ 48 h 685"/>
                <a:gd name="T40" fmla="*/ 5 w 687"/>
                <a:gd name="T41" fmla="*/ 31 h 685"/>
                <a:gd name="T42" fmla="*/ 17 w 687"/>
                <a:gd name="T43" fmla="*/ 17 h 685"/>
                <a:gd name="T44" fmla="*/ 31 w 687"/>
                <a:gd name="T45" fmla="*/ 5 h 685"/>
                <a:gd name="T46" fmla="*/ 48 w 687"/>
                <a:gd name="T47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7" h="685">
                  <a:moveTo>
                    <a:pt x="48" y="0"/>
                  </a:moveTo>
                  <a:lnTo>
                    <a:pt x="65" y="0"/>
                  </a:lnTo>
                  <a:lnTo>
                    <a:pt x="81" y="5"/>
                  </a:lnTo>
                  <a:lnTo>
                    <a:pt x="97" y="17"/>
                  </a:lnTo>
                  <a:lnTo>
                    <a:pt x="671" y="589"/>
                  </a:lnTo>
                  <a:lnTo>
                    <a:pt x="682" y="603"/>
                  </a:lnTo>
                  <a:lnTo>
                    <a:pt x="687" y="620"/>
                  </a:lnTo>
                  <a:lnTo>
                    <a:pt x="687" y="638"/>
                  </a:lnTo>
                  <a:lnTo>
                    <a:pt x="682" y="653"/>
                  </a:lnTo>
                  <a:lnTo>
                    <a:pt x="671" y="669"/>
                  </a:lnTo>
                  <a:lnTo>
                    <a:pt x="659" y="678"/>
                  </a:lnTo>
                  <a:lnTo>
                    <a:pt x="646" y="683"/>
                  </a:lnTo>
                  <a:lnTo>
                    <a:pt x="630" y="685"/>
                  </a:lnTo>
                  <a:lnTo>
                    <a:pt x="615" y="683"/>
                  </a:lnTo>
                  <a:lnTo>
                    <a:pt x="602" y="678"/>
                  </a:lnTo>
                  <a:lnTo>
                    <a:pt x="591" y="669"/>
                  </a:lnTo>
                  <a:lnTo>
                    <a:pt x="17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7" y="17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" name="Freeform 381"/>
            <p:cNvSpPr>
              <a:spLocks/>
            </p:cNvSpPr>
            <p:nvPr/>
          </p:nvSpPr>
          <p:spPr bwMode="auto">
            <a:xfrm>
              <a:off x="6523038" y="2921000"/>
              <a:ext cx="109538" cy="107950"/>
            </a:xfrm>
            <a:custGeom>
              <a:avLst/>
              <a:gdLst>
                <a:gd name="T0" fmla="*/ 49 w 687"/>
                <a:gd name="T1" fmla="*/ 0 h 685"/>
                <a:gd name="T2" fmla="*/ 65 w 687"/>
                <a:gd name="T3" fmla="*/ 0 h 685"/>
                <a:gd name="T4" fmla="*/ 82 w 687"/>
                <a:gd name="T5" fmla="*/ 5 h 685"/>
                <a:gd name="T6" fmla="*/ 97 w 687"/>
                <a:gd name="T7" fmla="*/ 17 h 685"/>
                <a:gd name="T8" fmla="*/ 671 w 687"/>
                <a:gd name="T9" fmla="*/ 589 h 685"/>
                <a:gd name="T10" fmla="*/ 682 w 687"/>
                <a:gd name="T11" fmla="*/ 603 h 685"/>
                <a:gd name="T12" fmla="*/ 687 w 687"/>
                <a:gd name="T13" fmla="*/ 620 h 685"/>
                <a:gd name="T14" fmla="*/ 687 w 687"/>
                <a:gd name="T15" fmla="*/ 638 h 685"/>
                <a:gd name="T16" fmla="*/ 682 w 687"/>
                <a:gd name="T17" fmla="*/ 653 h 685"/>
                <a:gd name="T18" fmla="*/ 671 w 687"/>
                <a:gd name="T19" fmla="*/ 669 h 685"/>
                <a:gd name="T20" fmla="*/ 659 w 687"/>
                <a:gd name="T21" fmla="*/ 678 h 685"/>
                <a:gd name="T22" fmla="*/ 647 w 687"/>
                <a:gd name="T23" fmla="*/ 683 h 685"/>
                <a:gd name="T24" fmla="*/ 631 w 687"/>
                <a:gd name="T25" fmla="*/ 685 h 685"/>
                <a:gd name="T26" fmla="*/ 615 w 687"/>
                <a:gd name="T27" fmla="*/ 683 h 685"/>
                <a:gd name="T28" fmla="*/ 603 w 687"/>
                <a:gd name="T29" fmla="*/ 678 h 685"/>
                <a:gd name="T30" fmla="*/ 590 w 687"/>
                <a:gd name="T31" fmla="*/ 669 h 685"/>
                <a:gd name="T32" fmla="*/ 17 w 687"/>
                <a:gd name="T33" fmla="*/ 97 h 685"/>
                <a:gd name="T34" fmla="*/ 6 w 687"/>
                <a:gd name="T35" fmla="*/ 82 h 685"/>
                <a:gd name="T36" fmla="*/ 0 w 687"/>
                <a:gd name="T37" fmla="*/ 66 h 685"/>
                <a:gd name="T38" fmla="*/ 0 w 687"/>
                <a:gd name="T39" fmla="*/ 48 h 685"/>
                <a:gd name="T40" fmla="*/ 6 w 687"/>
                <a:gd name="T41" fmla="*/ 31 h 685"/>
                <a:gd name="T42" fmla="*/ 17 w 687"/>
                <a:gd name="T43" fmla="*/ 17 h 685"/>
                <a:gd name="T44" fmla="*/ 32 w 687"/>
                <a:gd name="T45" fmla="*/ 5 h 685"/>
                <a:gd name="T46" fmla="*/ 49 w 687"/>
                <a:gd name="T47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7" h="685">
                  <a:moveTo>
                    <a:pt x="49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7"/>
                  </a:lnTo>
                  <a:lnTo>
                    <a:pt x="671" y="589"/>
                  </a:lnTo>
                  <a:lnTo>
                    <a:pt x="682" y="603"/>
                  </a:lnTo>
                  <a:lnTo>
                    <a:pt x="687" y="620"/>
                  </a:lnTo>
                  <a:lnTo>
                    <a:pt x="687" y="638"/>
                  </a:lnTo>
                  <a:lnTo>
                    <a:pt x="682" y="653"/>
                  </a:lnTo>
                  <a:lnTo>
                    <a:pt x="671" y="669"/>
                  </a:lnTo>
                  <a:lnTo>
                    <a:pt x="659" y="678"/>
                  </a:lnTo>
                  <a:lnTo>
                    <a:pt x="647" y="683"/>
                  </a:lnTo>
                  <a:lnTo>
                    <a:pt x="631" y="685"/>
                  </a:lnTo>
                  <a:lnTo>
                    <a:pt x="615" y="683"/>
                  </a:lnTo>
                  <a:lnTo>
                    <a:pt x="603" y="678"/>
                  </a:lnTo>
                  <a:lnTo>
                    <a:pt x="590" y="669"/>
                  </a:lnTo>
                  <a:lnTo>
                    <a:pt x="17" y="97"/>
                  </a:lnTo>
                  <a:lnTo>
                    <a:pt x="6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7"/>
                  </a:lnTo>
                  <a:lnTo>
                    <a:pt x="32" y="5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" name="Freeform 382"/>
            <p:cNvSpPr>
              <a:spLocks/>
            </p:cNvSpPr>
            <p:nvPr/>
          </p:nvSpPr>
          <p:spPr bwMode="auto">
            <a:xfrm>
              <a:off x="6459538" y="2921000"/>
              <a:ext cx="109538" cy="107950"/>
            </a:xfrm>
            <a:custGeom>
              <a:avLst/>
              <a:gdLst>
                <a:gd name="T0" fmla="*/ 48 w 687"/>
                <a:gd name="T1" fmla="*/ 0 h 685"/>
                <a:gd name="T2" fmla="*/ 65 w 687"/>
                <a:gd name="T3" fmla="*/ 0 h 685"/>
                <a:gd name="T4" fmla="*/ 82 w 687"/>
                <a:gd name="T5" fmla="*/ 5 h 685"/>
                <a:gd name="T6" fmla="*/ 96 w 687"/>
                <a:gd name="T7" fmla="*/ 17 h 685"/>
                <a:gd name="T8" fmla="*/ 670 w 687"/>
                <a:gd name="T9" fmla="*/ 589 h 685"/>
                <a:gd name="T10" fmla="*/ 682 w 687"/>
                <a:gd name="T11" fmla="*/ 603 h 685"/>
                <a:gd name="T12" fmla="*/ 687 w 687"/>
                <a:gd name="T13" fmla="*/ 620 h 685"/>
                <a:gd name="T14" fmla="*/ 687 w 687"/>
                <a:gd name="T15" fmla="*/ 638 h 685"/>
                <a:gd name="T16" fmla="*/ 682 w 687"/>
                <a:gd name="T17" fmla="*/ 653 h 685"/>
                <a:gd name="T18" fmla="*/ 670 w 687"/>
                <a:gd name="T19" fmla="*/ 669 h 685"/>
                <a:gd name="T20" fmla="*/ 659 w 687"/>
                <a:gd name="T21" fmla="*/ 678 h 685"/>
                <a:gd name="T22" fmla="*/ 646 w 687"/>
                <a:gd name="T23" fmla="*/ 683 h 685"/>
                <a:gd name="T24" fmla="*/ 630 w 687"/>
                <a:gd name="T25" fmla="*/ 685 h 685"/>
                <a:gd name="T26" fmla="*/ 615 w 687"/>
                <a:gd name="T27" fmla="*/ 683 h 685"/>
                <a:gd name="T28" fmla="*/ 601 w 687"/>
                <a:gd name="T29" fmla="*/ 678 h 685"/>
                <a:gd name="T30" fmla="*/ 590 w 687"/>
                <a:gd name="T31" fmla="*/ 669 h 685"/>
                <a:gd name="T32" fmla="*/ 16 w 687"/>
                <a:gd name="T33" fmla="*/ 97 h 685"/>
                <a:gd name="T34" fmla="*/ 5 w 687"/>
                <a:gd name="T35" fmla="*/ 82 h 685"/>
                <a:gd name="T36" fmla="*/ 0 w 687"/>
                <a:gd name="T37" fmla="*/ 66 h 685"/>
                <a:gd name="T38" fmla="*/ 0 w 687"/>
                <a:gd name="T39" fmla="*/ 48 h 685"/>
                <a:gd name="T40" fmla="*/ 5 w 687"/>
                <a:gd name="T41" fmla="*/ 31 h 685"/>
                <a:gd name="T42" fmla="*/ 16 w 687"/>
                <a:gd name="T43" fmla="*/ 17 h 685"/>
                <a:gd name="T44" fmla="*/ 31 w 687"/>
                <a:gd name="T45" fmla="*/ 5 h 685"/>
                <a:gd name="T46" fmla="*/ 48 w 687"/>
                <a:gd name="T47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7" h="685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6" y="17"/>
                  </a:lnTo>
                  <a:lnTo>
                    <a:pt x="670" y="589"/>
                  </a:lnTo>
                  <a:lnTo>
                    <a:pt x="682" y="603"/>
                  </a:lnTo>
                  <a:lnTo>
                    <a:pt x="687" y="620"/>
                  </a:lnTo>
                  <a:lnTo>
                    <a:pt x="687" y="638"/>
                  </a:lnTo>
                  <a:lnTo>
                    <a:pt x="682" y="653"/>
                  </a:lnTo>
                  <a:lnTo>
                    <a:pt x="670" y="669"/>
                  </a:lnTo>
                  <a:lnTo>
                    <a:pt x="659" y="678"/>
                  </a:lnTo>
                  <a:lnTo>
                    <a:pt x="646" y="683"/>
                  </a:lnTo>
                  <a:lnTo>
                    <a:pt x="630" y="685"/>
                  </a:lnTo>
                  <a:lnTo>
                    <a:pt x="615" y="683"/>
                  </a:lnTo>
                  <a:lnTo>
                    <a:pt x="601" y="678"/>
                  </a:lnTo>
                  <a:lnTo>
                    <a:pt x="590" y="669"/>
                  </a:lnTo>
                  <a:lnTo>
                    <a:pt x="16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7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" name="Freeform 383"/>
            <p:cNvSpPr>
              <a:spLocks/>
            </p:cNvSpPr>
            <p:nvPr/>
          </p:nvSpPr>
          <p:spPr bwMode="auto">
            <a:xfrm>
              <a:off x="6424613" y="2949575"/>
              <a:ext cx="80963" cy="79375"/>
            </a:xfrm>
            <a:custGeom>
              <a:avLst/>
              <a:gdLst>
                <a:gd name="T0" fmla="*/ 49 w 510"/>
                <a:gd name="T1" fmla="*/ 0 h 508"/>
                <a:gd name="T2" fmla="*/ 65 w 510"/>
                <a:gd name="T3" fmla="*/ 0 h 508"/>
                <a:gd name="T4" fmla="*/ 82 w 510"/>
                <a:gd name="T5" fmla="*/ 6 h 508"/>
                <a:gd name="T6" fmla="*/ 98 w 510"/>
                <a:gd name="T7" fmla="*/ 17 h 508"/>
                <a:gd name="T8" fmla="*/ 493 w 510"/>
                <a:gd name="T9" fmla="*/ 405 h 508"/>
                <a:gd name="T10" fmla="*/ 504 w 510"/>
                <a:gd name="T11" fmla="*/ 421 h 508"/>
                <a:gd name="T12" fmla="*/ 510 w 510"/>
                <a:gd name="T13" fmla="*/ 438 h 508"/>
                <a:gd name="T14" fmla="*/ 510 w 510"/>
                <a:gd name="T15" fmla="*/ 454 h 508"/>
                <a:gd name="T16" fmla="*/ 504 w 510"/>
                <a:gd name="T17" fmla="*/ 471 h 508"/>
                <a:gd name="T18" fmla="*/ 493 w 510"/>
                <a:gd name="T19" fmla="*/ 486 h 508"/>
                <a:gd name="T20" fmla="*/ 481 w 510"/>
                <a:gd name="T21" fmla="*/ 497 h 508"/>
                <a:gd name="T22" fmla="*/ 470 w 510"/>
                <a:gd name="T23" fmla="*/ 503 h 508"/>
                <a:gd name="T24" fmla="*/ 459 w 510"/>
                <a:gd name="T25" fmla="*/ 507 h 508"/>
                <a:gd name="T26" fmla="*/ 447 w 510"/>
                <a:gd name="T27" fmla="*/ 508 h 508"/>
                <a:gd name="T28" fmla="*/ 432 w 510"/>
                <a:gd name="T29" fmla="*/ 506 h 508"/>
                <a:gd name="T30" fmla="*/ 419 w 510"/>
                <a:gd name="T31" fmla="*/ 501 h 508"/>
                <a:gd name="T32" fmla="*/ 407 w 510"/>
                <a:gd name="T33" fmla="*/ 492 h 508"/>
                <a:gd name="T34" fmla="*/ 17 w 510"/>
                <a:gd name="T35" fmla="*/ 97 h 508"/>
                <a:gd name="T36" fmla="*/ 6 w 510"/>
                <a:gd name="T37" fmla="*/ 82 h 508"/>
                <a:gd name="T38" fmla="*/ 0 w 510"/>
                <a:gd name="T39" fmla="*/ 66 h 508"/>
                <a:gd name="T40" fmla="*/ 0 w 510"/>
                <a:gd name="T41" fmla="*/ 48 h 508"/>
                <a:gd name="T42" fmla="*/ 6 w 510"/>
                <a:gd name="T43" fmla="*/ 31 h 508"/>
                <a:gd name="T44" fmla="*/ 17 w 510"/>
                <a:gd name="T45" fmla="*/ 17 h 508"/>
                <a:gd name="T46" fmla="*/ 32 w 510"/>
                <a:gd name="T47" fmla="*/ 6 h 508"/>
                <a:gd name="T48" fmla="*/ 49 w 510"/>
                <a:gd name="T49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0" h="508">
                  <a:moveTo>
                    <a:pt x="49" y="0"/>
                  </a:moveTo>
                  <a:lnTo>
                    <a:pt x="65" y="0"/>
                  </a:lnTo>
                  <a:lnTo>
                    <a:pt x="82" y="6"/>
                  </a:lnTo>
                  <a:lnTo>
                    <a:pt x="98" y="17"/>
                  </a:lnTo>
                  <a:lnTo>
                    <a:pt x="493" y="405"/>
                  </a:lnTo>
                  <a:lnTo>
                    <a:pt x="504" y="421"/>
                  </a:lnTo>
                  <a:lnTo>
                    <a:pt x="510" y="438"/>
                  </a:lnTo>
                  <a:lnTo>
                    <a:pt x="510" y="454"/>
                  </a:lnTo>
                  <a:lnTo>
                    <a:pt x="504" y="471"/>
                  </a:lnTo>
                  <a:lnTo>
                    <a:pt x="493" y="486"/>
                  </a:lnTo>
                  <a:lnTo>
                    <a:pt x="481" y="497"/>
                  </a:lnTo>
                  <a:lnTo>
                    <a:pt x="470" y="503"/>
                  </a:lnTo>
                  <a:lnTo>
                    <a:pt x="459" y="507"/>
                  </a:lnTo>
                  <a:lnTo>
                    <a:pt x="447" y="508"/>
                  </a:lnTo>
                  <a:lnTo>
                    <a:pt x="432" y="506"/>
                  </a:lnTo>
                  <a:lnTo>
                    <a:pt x="419" y="501"/>
                  </a:lnTo>
                  <a:lnTo>
                    <a:pt x="407" y="492"/>
                  </a:lnTo>
                  <a:lnTo>
                    <a:pt x="17" y="97"/>
                  </a:lnTo>
                  <a:lnTo>
                    <a:pt x="6" y="82"/>
                  </a:lnTo>
                  <a:lnTo>
                    <a:pt x="0" y="66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7"/>
                  </a:lnTo>
                  <a:lnTo>
                    <a:pt x="32" y="6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" name="Freeform 384"/>
            <p:cNvSpPr>
              <a:spLocks/>
            </p:cNvSpPr>
            <p:nvPr/>
          </p:nvSpPr>
          <p:spPr bwMode="auto">
            <a:xfrm>
              <a:off x="6386513" y="2974975"/>
              <a:ext cx="53975" cy="53975"/>
            </a:xfrm>
            <a:custGeom>
              <a:avLst/>
              <a:gdLst>
                <a:gd name="T0" fmla="*/ 48 w 343"/>
                <a:gd name="T1" fmla="*/ 0 h 341"/>
                <a:gd name="T2" fmla="*/ 66 w 343"/>
                <a:gd name="T3" fmla="*/ 0 h 341"/>
                <a:gd name="T4" fmla="*/ 83 w 343"/>
                <a:gd name="T5" fmla="*/ 5 h 341"/>
                <a:gd name="T6" fmla="*/ 97 w 343"/>
                <a:gd name="T7" fmla="*/ 15 h 341"/>
                <a:gd name="T8" fmla="*/ 327 w 343"/>
                <a:gd name="T9" fmla="*/ 245 h 341"/>
                <a:gd name="T10" fmla="*/ 338 w 343"/>
                <a:gd name="T11" fmla="*/ 259 h 341"/>
                <a:gd name="T12" fmla="*/ 343 w 343"/>
                <a:gd name="T13" fmla="*/ 276 h 341"/>
                <a:gd name="T14" fmla="*/ 343 w 343"/>
                <a:gd name="T15" fmla="*/ 294 h 341"/>
                <a:gd name="T16" fmla="*/ 338 w 343"/>
                <a:gd name="T17" fmla="*/ 309 h 341"/>
                <a:gd name="T18" fmla="*/ 327 w 343"/>
                <a:gd name="T19" fmla="*/ 325 h 341"/>
                <a:gd name="T20" fmla="*/ 315 w 343"/>
                <a:gd name="T21" fmla="*/ 334 h 341"/>
                <a:gd name="T22" fmla="*/ 302 w 343"/>
                <a:gd name="T23" fmla="*/ 339 h 341"/>
                <a:gd name="T24" fmla="*/ 286 w 343"/>
                <a:gd name="T25" fmla="*/ 341 h 341"/>
                <a:gd name="T26" fmla="*/ 271 w 343"/>
                <a:gd name="T27" fmla="*/ 339 h 341"/>
                <a:gd name="T28" fmla="*/ 258 w 343"/>
                <a:gd name="T29" fmla="*/ 334 h 341"/>
                <a:gd name="T30" fmla="*/ 247 w 343"/>
                <a:gd name="T31" fmla="*/ 325 h 341"/>
                <a:gd name="T32" fmla="*/ 17 w 343"/>
                <a:gd name="T33" fmla="*/ 96 h 341"/>
                <a:gd name="T34" fmla="*/ 6 w 343"/>
                <a:gd name="T35" fmla="*/ 81 h 341"/>
                <a:gd name="T36" fmla="*/ 0 w 343"/>
                <a:gd name="T37" fmla="*/ 64 h 341"/>
                <a:gd name="T38" fmla="*/ 0 w 343"/>
                <a:gd name="T39" fmla="*/ 48 h 341"/>
                <a:gd name="T40" fmla="*/ 6 w 343"/>
                <a:gd name="T41" fmla="*/ 31 h 341"/>
                <a:gd name="T42" fmla="*/ 17 w 343"/>
                <a:gd name="T43" fmla="*/ 15 h 341"/>
                <a:gd name="T44" fmla="*/ 31 w 343"/>
                <a:gd name="T45" fmla="*/ 5 h 341"/>
                <a:gd name="T46" fmla="*/ 48 w 343"/>
                <a:gd name="T4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3" h="341">
                  <a:moveTo>
                    <a:pt x="48" y="0"/>
                  </a:moveTo>
                  <a:lnTo>
                    <a:pt x="66" y="0"/>
                  </a:lnTo>
                  <a:lnTo>
                    <a:pt x="83" y="5"/>
                  </a:lnTo>
                  <a:lnTo>
                    <a:pt x="97" y="15"/>
                  </a:lnTo>
                  <a:lnTo>
                    <a:pt x="327" y="245"/>
                  </a:lnTo>
                  <a:lnTo>
                    <a:pt x="338" y="259"/>
                  </a:lnTo>
                  <a:lnTo>
                    <a:pt x="343" y="276"/>
                  </a:lnTo>
                  <a:lnTo>
                    <a:pt x="343" y="294"/>
                  </a:lnTo>
                  <a:lnTo>
                    <a:pt x="338" y="309"/>
                  </a:lnTo>
                  <a:lnTo>
                    <a:pt x="327" y="325"/>
                  </a:lnTo>
                  <a:lnTo>
                    <a:pt x="315" y="334"/>
                  </a:lnTo>
                  <a:lnTo>
                    <a:pt x="302" y="339"/>
                  </a:lnTo>
                  <a:lnTo>
                    <a:pt x="286" y="341"/>
                  </a:lnTo>
                  <a:lnTo>
                    <a:pt x="271" y="339"/>
                  </a:lnTo>
                  <a:lnTo>
                    <a:pt x="258" y="334"/>
                  </a:lnTo>
                  <a:lnTo>
                    <a:pt x="247" y="325"/>
                  </a:lnTo>
                  <a:lnTo>
                    <a:pt x="17" y="96"/>
                  </a:lnTo>
                  <a:lnTo>
                    <a:pt x="6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5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" name="Freeform 385"/>
            <p:cNvSpPr>
              <a:spLocks/>
            </p:cNvSpPr>
            <p:nvPr/>
          </p:nvSpPr>
          <p:spPr bwMode="auto">
            <a:xfrm>
              <a:off x="6296025" y="2947988"/>
              <a:ext cx="80963" cy="80962"/>
            </a:xfrm>
            <a:custGeom>
              <a:avLst/>
              <a:gdLst>
                <a:gd name="T0" fmla="*/ 48 w 515"/>
                <a:gd name="T1" fmla="*/ 0 h 513"/>
                <a:gd name="T2" fmla="*/ 66 w 515"/>
                <a:gd name="T3" fmla="*/ 0 h 513"/>
                <a:gd name="T4" fmla="*/ 83 w 515"/>
                <a:gd name="T5" fmla="*/ 5 h 513"/>
                <a:gd name="T6" fmla="*/ 97 w 515"/>
                <a:gd name="T7" fmla="*/ 17 h 513"/>
                <a:gd name="T8" fmla="*/ 499 w 515"/>
                <a:gd name="T9" fmla="*/ 417 h 513"/>
                <a:gd name="T10" fmla="*/ 510 w 515"/>
                <a:gd name="T11" fmla="*/ 431 h 513"/>
                <a:gd name="T12" fmla="*/ 515 w 515"/>
                <a:gd name="T13" fmla="*/ 448 h 513"/>
                <a:gd name="T14" fmla="*/ 515 w 515"/>
                <a:gd name="T15" fmla="*/ 466 h 513"/>
                <a:gd name="T16" fmla="*/ 510 w 515"/>
                <a:gd name="T17" fmla="*/ 481 h 513"/>
                <a:gd name="T18" fmla="*/ 499 w 515"/>
                <a:gd name="T19" fmla="*/ 497 h 513"/>
                <a:gd name="T20" fmla="*/ 487 w 515"/>
                <a:gd name="T21" fmla="*/ 506 h 513"/>
                <a:gd name="T22" fmla="*/ 475 w 515"/>
                <a:gd name="T23" fmla="*/ 511 h 513"/>
                <a:gd name="T24" fmla="*/ 459 w 515"/>
                <a:gd name="T25" fmla="*/ 513 h 513"/>
                <a:gd name="T26" fmla="*/ 443 w 515"/>
                <a:gd name="T27" fmla="*/ 511 h 513"/>
                <a:gd name="T28" fmla="*/ 431 w 515"/>
                <a:gd name="T29" fmla="*/ 506 h 513"/>
                <a:gd name="T30" fmla="*/ 419 w 515"/>
                <a:gd name="T31" fmla="*/ 497 h 513"/>
                <a:gd name="T32" fmla="*/ 17 w 515"/>
                <a:gd name="T33" fmla="*/ 97 h 513"/>
                <a:gd name="T34" fmla="*/ 6 w 515"/>
                <a:gd name="T35" fmla="*/ 81 h 513"/>
                <a:gd name="T36" fmla="*/ 0 w 515"/>
                <a:gd name="T37" fmla="*/ 65 h 513"/>
                <a:gd name="T38" fmla="*/ 0 w 515"/>
                <a:gd name="T39" fmla="*/ 48 h 513"/>
                <a:gd name="T40" fmla="*/ 6 w 515"/>
                <a:gd name="T41" fmla="*/ 31 h 513"/>
                <a:gd name="T42" fmla="*/ 17 w 515"/>
                <a:gd name="T43" fmla="*/ 17 h 513"/>
                <a:gd name="T44" fmla="*/ 32 w 515"/>
                <a:gd name="T45" fmla="*/ 5 h 513"/>
                <a:gd name="T46" fmla="*/ 48 w 515"/>
                <a:gd name="T47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5" h="513">
                  <a:moveTo>
                    <a:pt x="48" y="0"/>
                  </a:moveTo>
                  <a:lnTo>
                    <a:pt x="66" y="0"/>
                  </a:lnTo>
                  <a:lnTo>
                    <a:pt x="83" y="5"/>
                  </a:lnTo>
                  <a:lnTo>
                    <a:pt x="97" y="17"/>
                  </a:lnTo>
                  <a:lnTo>
                    <a:pt x="499" y="417"/>
                  </a:lnTo>
                  <a:lnTo>
                    <a:pt x="510" y="431"/>
                  </a:lnTo>
                  <a:lnTo>
                    <a:pt x="515" y="448"/>
                  </a:lnTo>
                  <a:lnTo>
                    <a:pt x="515" y="466"/>
                  </a:lnTo>
                  <a:lnTo>
                    <a:pt x="510" y="481"/>
                  </a:lnTo>
                  <a:lnTo>
                    <a:pt x="499" y="497"/>
                  </a:lnTo>
                  <a:lnTo>
                    <a:pt x="487" y="506"/>
                  </a:lnTo>
                  <a:lnTo>
                    <a:pt x="475" y="511"/>
                  </a:lnTo>
                  <a:lnTo>
                    <a:pt x="459" y="513"/>
                  </a:lnTo>
                  <a:lnTo>
                    <a:pt x="443" y="511"/>
                  </a:lnTo>
                  <a:lnTo>
                    <a:pt x="431" y="506"/>
                  </a:lnTo>
                  <a:lnTo>
                    <a:pt x="419" y="497"/>
                  </a:lnTo>
                  <a:lnTo>
                    <a:pt x="17" y="97"/>
                  </a:lnTo>
                  <a:lnTo>
                    <a:pt x="6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7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" name="Freeform 386"/>
            <p:cNvSpPr>
              <a:spLocks/>
            </p:cNvSpPr>
            <p:nvPr/>
          </p:nvSpPr>
          <p:spPr bwMode="auto">
            <a:xfrm>
              <a:off x="6340475" y="3048000"/>
              <a:ext cx="19050" cy="117475"/>
            </a:xfrm>
            <a:custGeom>
              <a:avLst/>
              <a:gdLst>
                <a:gd name="T0" fmla="*/ 58 w 115"/>
                <a:gd name="T1" fmla="*/ 0 h 744"/>
                <a:gd name="T2" fmla="*/ 77 w 115"/>
                <a:gd name="T3" fmla="*/ 3 h 744"/>
                <a:gd name="T4" fmla="*/ 94 w 115"/>
                <a:gd name="T5" fmla="*/ 10 h 744"/>
                <a:gd name="T6" fmla="*/ 105 w 115"/>
                <a:gd name="T7" fmla="*/ 22 h 744"/>
                <a:gd name="T8" fmla="*/ 112 w 115"/>
                <a:gd name="T9" fmla="*/ 39 h 744"/>
                <a:gd name="T10" fmla="*/ 115 w 115"/>
                <a:gd name="T11" fmla="*/ 57 h 744"/>
                <a:gd name="T12" fmla="*/ 115 w 115"/>
                <a:gd name="T13" fmla="*/ 686 h 744"/>
                <a:gd name="T14" fmla="*/ 112 w 115"/>
                <a:gd name="T15" fmla="*/ 705 h 744"/>
                <a:gd name="T16" fmla="*/ 105 w 115"/>
                <a:gd name="T17" fmla="*/ 721 h 744"/>
                <a:gd name="T18" fmla="*/ 94 w 115"/>
                <a:gd name="T19" fmla="*/ 733 h 744"/>
                <a:gd name="T20" fmla="*/ 77 w 115"/>
                <a:gd name="T21" fmla="*/ 741 h 744"/>
                <a:gd name="T22" fmla="*/ 58 w 115"/>
                <a:gd name="T23" fmla="*/ 744 h 744"/>
                <a:gd name="T24" fmla="*/ 39 w 115"/>
                <a:gd name="T25" fmla="*/ 741 h 744"/>
                <a:gd name="T26" fmla="*/ 23 w 115"/>
                <a:gd name="T27" fmla="*/ 733 h 744"/>
                <a:gd name="T28" fmla="*/ 11 w 115"/>
                <a:gd name="T29" fmla="*/ 721 h 744"/>
                <a:gd name="T30" fmla="*/ 4 w 115"/>
                <a:gd name="T31" fmla="*/ 705 h 744"/>
                <a:gd name="T32" fmla="*/ 0 w 115"/>
                <a:gd name="T33" fmla="*/ 686 h 744"/>
                <a:gd name="T34" fmla="*/ 0 w 115"/>
                <a:gd name="T35" fmla="*/ 57 h 744"/>
                <a:gd name="T36" fmla="*/ 4 w 115"/>
                <a:gd name="T37" fmla="*/ 39 h 744"/>
                <a:gd name="T38" fmla="*/ 11 w 115"/>
                <a:gd name="T39" fmla="*/ 22 h 744"/>
                <a:gd name="T40" fmla="*/ 23 w 115"/>
                <a:gd name="T41" fmla="*/ 10 h 744"/>
                <a:gd name="T42" fmla="*/ 39 w 115"/>
                <a:gd name="T43" fmla="*/ 3 h 744"/>
                <a:gd name="T44" fmla="*/ 58 w 115"/>
                <a:gd name="T45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744">
                  <a:moveTo>
                    <a:pt x="58" y="0"/>
                  </a:moveTo>
                  <a:lnTo>
                    <a:pt x="77" y="3"/>
                  </a:lnTo>
                  <a:lnTo>
                    <a:pt x="94" y="10"/>
                  </a:lnTo>
                  <a:lnTo>
                    <a:pt x="105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686"/>
                  </a:lnTo>
                  <a:lnTo>
                    <a:pt x="112" y="705"/>
                  </a:lnTo>
                  <a:lnTo>
                    <a:pt x="105" y="721"/>
                  </a:lnTo>
                  <a:lnTo>
                    <a:pt x="94" y="733"/>
                  </a:lnTo>
                  <a:lnTo>
                    <a:pt x="77" y="741"/>
                  </a:lnTo>
                  <a:lnTo>
                    <a:pt x="58" y="744"/>
                  </a:lnTo>
                  <a:lnTo>
                    <a:pt x="39" y="741"/>
                  </a:lnTo>
                  <a:lnTo>
                    <a:pt x="23" y="733"/>
                  </a:lnTo>
                  <a:lnTo>
                    <a:pt x="11" y="721"/>
                  </a:lnTo>
                  <a:lnTo>
                    <a:pt x="4" y="705"/>
                  </a:lnTo>
                  <a:lnTo>
                    <a:pt x="0" y="68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" name="Freeform 387"/>
            <p:cNvSpPr>
              <a:spLocks/>
            </p:cNvSpPr>
            <p:nvPr/>
          </p:nvSpPr>
          <p:spPr bwMode="auto">
            <a:xfrm>
              <a:off x="6550025" y="3048000"/>
              <a:ext cx="19050" cy="153987"/>
            </a:xfrm>
            <a:custGeom>
              <a:avLst/>
              <a:gdLst>
                <a:gd name="T0" fmla="*/ 57 w 115"/>
                <a:gd name="T1" fmla="*/ 0 h 972"/>
                <a:gd name="T2" fmla="*/ 76 w 115"/>
                <a:gd name="T3" fmla="*/ 3 h 972"/>
                <a:gd name="T4" fmla="*/ 92 w 115"/>
                <a:gd name="T5" fmla="*/ 10 h 972"/>
                <a:gd name="T6" fmla="*/ 104 w 115"/>
                <a:gd name="T7" fmla="*/ 22 h 972"/>
                <a:gd name="T8" fmla="*/ 112 w 115"/>
                <a:gd name="T9" fmla="*/ 39 h 972"/>
                <a:gd name="T10" fmla="*/ 115 w 115"/>
                <a:gd name="T11" fmla="*/ 57 h 972"/>
                <a:gd name="T12" fmla="*/ 115 w 115"/>
                <a:gd name="T13" fmla="*/ 915 h 972"/>
                <a:gd name="T14" fmla="*/ 112 w 115"/>
                <a:gd name="T15" fmla="*/ 934 h 972"/>
                <a:gd name="T16" fmla="*/ 104 w 115"/>
                <a:gd name="T17" fmla="*/ 950 h 972"/>
                <a:gd name="T18" fmla="*/ 92 w 115"/>
                <a:gd name="T19" fmla="*/ 961 h 972"/>
                <a:gd name="T20" fmla="*/ 76 w 115"/>
                <a:gd name="T21" fmla="*/ 970 h 972"/>
                <a:gd name="T22" fmla="*/ 57 w 115"/>
                <a:gd name="T23" fmla="*/ 972 h 972"/>
                <a:gd name="T24" fmla="*/ 38 w 115"/>
                <a:gd name="T25" fmla="*/ 970 h 972"/>
                <a:gd name="T26" fmla="*/ 22 w 115"/>
                <a:gd name="T27" fmla="*/ 961 h 972"/>
                <a:gd name="T28" fmla="*/ 10 w 115"/>
                <a:gd name="T29" fmla="*/ 950 h 972"/>
                <a:gd name="T30" fmla="*/ 2 w 115"/>
                <a:gd name="T31" fmla="*/ 934 h 972"/>
                <a:gd name="T32" fmla="*/ 0 w 115"/>
                <a:gd name="T33" fmla="*/ 915 h 972"/>
                <a:gd name="T34" fmla="*/ 0 w 115"/>
                <a:gd name="T35" fmla="*/ 57 h 972"/>
                <a:gd name="T36" fmla="*/ 2 w 115"/>
                <a:gd name="T37" fmla="*/ 39 h 972"/>
                <a:gd name="T38" fmla="*/ 10 w 115"/>
                <a:gd name="T39" fmla="*/ 22 h 972"/>
                <a:gd name="T40" fmla="*/ 22 w 115"/>
                <a:gd name="T41" fmla="*/ 10 h 972"/>
                <a:gd name="T42" fmla="*/ 38 w 115"/>
                <a:gd name="T43" fmla="*/ 3 h 972"/>
                <a:gd name="T44" fmla="*/ 57 w 115"/>
                <a:gd name="T45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972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915"/>
                  </a:lnTo>
                  <a:lnTo>
                    <a:pt x="112" y="934"/>
                  </a:lnTo>
                  <a:lnTo>
                    <a:pt x="104" y="950"/>
                  </a:lnTo>
                  <a:lnTo>
                    <a:pt x="92" y="961"/>
                  </a:lnTo>
                  <a:lnTo>
                    <a:pt x="76" y="970"/>
                  </a:lnTo>
                  <a:lnTo>
                    <a:pt x="57" y="972"/>
                  </a:lnTo>
                  <a:lnTo>
                    <a:pt x="38" y="970"/>
                  </a:lnTo>
                  <a:lnTo>
                    <a:pt x="22" y="961"/>
                  </a:lnTo>
                  <a:lnTo>
                    <a:pt x="10" y="950"/>
                  </a:lnTo>
                  <a:lnTo>
                    <a:pt x="2" y="934"/>
                  </a:lnTo>
                  <a:lnTo>
                    <a:pt x="0" y="91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" name="Freeform 388"/>
            <p:cNvSpPr>
              <a:spLocks/>
            </p:cNvSpPr>
            <p:nvPr/>
          </p:nvSpPr>
          <p:spPr bwMode="auto">
            <a:xfrm>
              <a:off x="6759575" y="3048000"/>
              <a:ext cx="19050" cy="117475"/>
            </a:xfrm>
            <a:custGeom>
              <a:avLst/>
              <a:gdLst>
                <a:gd name="T0" fmla="*/ 58 w 115"/>
                <a:gd name="T1" fmla="*/ 0 h 744"/>
                <a:gd name="T2" fmla="*/ 78 w 115"/>
                <a:gd name="T3" fmla="*/ 3 h 744"/>
                <a:gd name="T4" fmla="*/ 93 w 115"/>
                <a:gd name="T5" fmla="*/ 10 h 744"/>
                <a:gd name="T6" fmla="*/ 105 w 115"/>
                <a:gd name="T7" fmla="*/ 22 h 744"/>
                <a:gd name="T8" fmla="*/ 113 w 115"/>
                <a:gd name="T9" fmla="*/ 39 h 744"/>
                <a:gd name="T10" fmla="*/ 115 w 115"/>
                <a:gd name="T11" fmla="*/ 57 h 744"/>
                <a:gd name="T12" fmla="*/ 115 w 115"/>
                <a:gd name="T13" fmla="*/ 686 h 744"/>
                <a:gd name="T14" fmla="*/ 113 w 115"/>
                <a:gd name="T15" fmla="*/ 705 h 744"/>
                <a:gd name="T16" fmla="*/ 105 w 115"/>
                <a:gd name="T17" fmla="*/ 721 h 744"/>
                <a:gd name="T18" fmla="*/ 93 w 115"/>
                <a:gd name="T19" fmla="*/ 733 h 744"/>
                <a:gd name="T20" fmla="*/ 78 w 115"/>
                <a:gd name="T21" fmla="*/ 741 h 744"/>
                <a:gd name="T22" fmla="*/ 58 w 115"/>
                <a:gd name="T23" fmla="*/ 744 h 744"/>
                <a:gd name="T24" fmla="*/ 39 w 115"/>
                <a:gd name="T25" fmla="*/ 741 h 744"/>
                <a:gd name="T26" fmla="*/ 23 w 115"/>
                <a:gd name="T27" fmla="*/ 733 h 744"/>
                <a:gd name="T28" fmla="*/ 11 w 115"/>
                <a:gd name="T29" fmla="*/ 721 h 744"/>
                <a:gd name="T30" fmla="*/ 3 w 115"/>
                <a:gd name="T31" fmla="*/ 705 h 744"/>
                <a:gd name="T32" fmla="*/ 0 w 115"/>
                <a:gd name="T33" fmla="*/ 686 h 744"/>
                <a:gd name="T34" fmla="*/ 0 w 115"/>
                <a:gd name="T35" fmla="*/ 57 h 744"/>
                <a:gd name="T36" fmla="*/ 3 w 115"/>
                <a:gd name="T37" fmla="*/ 39 h 744"/>
                <a:gd name="T38" fmla="*/ 11 w 115"/>
                <a:gd name="T39" fmla="*/ 22 h 744"/>
                <a:gd name="T40" fmla="*/ 23 w 115"/>
                <a:gd name="T41" fmla="*/ 10 h 744"/>
                <a:gd name="T42" fmla="*/ 39 w 115"/>
                <a:gd name="T43" fmla="*/ 3 h 744"/>
                <a:gd name="T44" fmla="*/ 58 w 115"/>
                <a:gd name="T45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744">
                  <a:moveTo>
                    <a:pt x="58" y="0"/>
                  </a:moveTo>
                  <a:lnTo>
                    <a:pt x="78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5" y="686"/>
                  </a:lnTo>
                  <a:lnTo>
                    <a:pt x="113" y="705"/>
                  </a:lnTo>
                  <a:lnTo>
                    <a:pt x="105" y="721"/>
                  </a:lnTo>
                  <a:lnTo>
                    <a:pt x="93" y="733"/>
                  </a:lnTo>
                  <a:lnTo>
                    <a:pt x="78" y="741"/>
                  </a:lnTo>
                  <a:lnTo>
                    <a:pt x="58" y="744"/>
                  </a:lnTo>
                  <a:lnTo>
                    <a:pt x="39" y="741"/>
                  </a:lnTo>
                  <a:lnTo>
                    <a:pt x="23" y="733"/>
                  </a:lnTo>
                  <a:lnTo>
                    <a:pt x="11" y="721"/>
                  </a:lnTo>
                  <a:lnTo>
                    <a:pt x="3" y="705"/>
                  </a:lnTo>
                  <a:lnTo>
                    <a:pt x="0" y="68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" name="Freeform 389"/>
            <p:cNvSpPr>
              <a:spLocks/>
            </p:cNvSpPr>
            <p:nvPr/>
          </p:nvSpPr>
          <p:spPr bwMode="auto">
            <a:xfrm>
              <a:off x="6340475" y="3148013"/>
              <a:ext cx="438150" cy="17462"/>
            </a:xfrm>
            <a:custGeom>
              <a:avLst/>
              <a:gdLst>
                <a:gd name="T0" fmla="*/ 58 w 2755"/>
                <a:gd name="T1" fmla="*/ 0 h 115"/>
                <a:gd name="T2" fmla="*/ 2698 w 2755"/>
                <a:gd name="T3" fmla="*/ 0 h 115"/>
                <a:gd name="T4" fmla="*/ 2718 w 2755"/>
                <a:gd name="T5" fmla="*/ 2 h 115"/>
                <a:gd name="T6" fmla="*/ 2733 w 2755"/>
                <a:gd name="T7" fmla="*/ 11 h 115"/>
                <a:gd name="T8" fmla="*/ 2745 w 2755"/>
                <a:gd name="T9" fmla="*/ 22 h 115"/>
                <a:gd name="T10" fmla="*/ 2753 w 2755"/>
                <a:gd name="T11" fmla="*/ 38 h 115"/>
                <a:gd name="T12" fmla="*/ 2755 w 2755"/>
                <a:gd name="T13" fmla="*/ 57 h 115"/>
                <a:gd name="T14" fmla="*/ 2753 w 2755"/>
                <a:gd name="T15" fmla="*/ 76 h 115"/>
                <a:gd name="T16" fmla="*/ 2745 w 2755"/>
                <a:gd name="T17" fmla="*/ 92 h 115"/>
                <a:gd name="T18" fmla="*/ 2733 w 2755"/>
                <a:gd name="T19" fmla="*/ 104 h 115"/>
                <a:gd name="T20" fmla="*/ 2718 w 2755"/>
                <a:gd name="T21" fmla="*/ 112 h 115"/>
                <a:gd name="T22" fmla="*/ 2698 w 2755"/>
                <a:gd name="T23" fmla="*/ 115 h 115"/>
                <a:gd name="T24" fmla="*/ 58 w 2755"/>
                <a:gd name="T25" fmla="*/ 115 h 115"/>
                <a:gd name="T26" fmla="*/ 39 w 2755"/>
                <a:gd name="T27" fmla="*/ 112 h 115"/>
                <a:gd name="T28" fmla="*/ 23 w 2755"/>
                <a:gd name="T29" fmla="*/ 104 h 115"/>
                <a:gd name="T30" fmla="*/ 11 w 2755"/>
                <a:gd name="T31" fmla="*/ 92 h 115"/>
                <a:gd name="T32" fmla="*/ 4 w 2755"/>
                <a:gd name="T33" fmla="*/ 76 h 115"/>
                <a:gd name="T34" fmla="*/ 0 w 2755"/>
                <a:gd name="T35" fmla="*/ 57 h 115"/>
                <a:gd name="T36" fmla="*/ 4 w 2755"/>
                <a:gd name="T37" fmla="*/ 38 h 115"/>
                <a:gd name="T38" fmla="*/ 11 w 2755"/>
                <a:gd name="T39" fmla="*/ 22 h 115"/>
                <a:gd name="T40" fmla="*/ 23 w 2755"/>
                <a:gd name="T41" fmla="*/ 11 h 115"/>
                <a:gd name="T42" fmla="*/ 39 w 2755"/>
                <a:gd name="T43" fmla="*/ 2 h 115"/>
                <a:gd name="T44" fmla="*/ 58 w 27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55" h="115">
                  <a:moveTo>
                    <a:pt x="58" y="0"/>
                  </a:moveTo>
                  <a:lnTo>
                    <a:pt x="2698" y="0"/>
                  </a:lnTo>
                  <a:lnTo>
                    <a:pt x="2718" y="2"/>
                  </a:lnTo>
                  <a:lnTo>
                    <a:pt x="2733" y="11"/>
                  </a:lnTo>
                  <a:lnTo>
                    <a:pt x="2745" y="22"/>
                  </a:lnTo>
                  <a:lnTo>
                    <a:pt x="2753" y="38"/>
                  </a:lnTo>
                  <a:lnTo>
                    <a:pt x="2755" y="57"/>
                  </a:lnTo>
                  <a:lnTo>
                    <a:pt x="2753" y="76"/>
                  </a:lnTo>
                  <a:lnTo>
                    <a:pt x="2745" y="92"/>
                  </a:lnTo>
                  <a:lnTo>
                    <a:pt x="2733" y="104"/>
                  </a:lnTo>
                  <a:lnTo>
                    <a:pt x="2718" y="112"/>
                  </a:lnTo>
                  <a:lnTo>
                    <a:pt x="2698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" name="Freeform 390"/>
            <p:cNvSpPr>
              <a:spLocks/>
            </p:cNvSpPr>
            <p:nvPr/>
          </p:nvSpPr>
          <p:spPr bwMode="auto">
            <a:xfrm>
              <a:off x="6340475" y="3184525"/>
              <a:ext cx="438150" cy="17462"/>
            </a:xfrm>
            <a:custGeom>
              <a:avLst/>
              <a:gdLst>
                <a:gd name="T0" fmla="*/ 58 w 2755"/>
                <a:gd name="T1" fmla="*/ 0 h 115"/>
                <a:gd name="T2" fmla="*/ 2698 w 2755"/>
                <a:gd name="T3" fmla="*/ 0 h 115"/>
                <a:gd name="T4" fmla="*/ 2718 w 2755"/>
                <a:gd name="T5" fmla="*/ 3 h 115"/>
                <a:gd name="T6" fmla="*/ 2733 w 2755"/>
                <a:gd name="T7" fmla="*/ 11 h 115"/>
                <a:gd name="T8" fmla="*/ 2745 w 2755"/>
                <a:gd name="T9" fmla="*/ 23 h 115"/>
                <a:gd name="T10" fmla="*/ 2753 w 2755"/>
                <a:gd name="T11" fmla="*/ 39 h 115"/>
                <a:gd name="T12" fmla="*/ 2755 w 2755"/>
                <a:gd name="T13" fmla="*/ 58 h 115"/>
                <a:gd name="T14" fmla="*/ 2753 w 2755"/>
                <a:gd name="T15" fmla="*/ 77 h 115"/>
                <a:gd name="T16" fmla="*/ 2745 w 2755"/>
                <a:gd name="T17" fmla="*/ 93 h 115"/>
                <a:gd name="T18" fmla="*/ 2733 w 2755"/>
                <a:gd name="T19" fmla="*/ 104 h 115"/>
                <a:gd name="T20" fmla="*/ 2718 w 2755"/>
                <a:gd name="T21" fmla="*/ 113 h 115"/>
                <a:gd name="T22" fmla="*/ 2698 w 2755"/>
                <a:gd name="T23" fmla="*/ 115 h 115"/>
                <a:gd name="T24" fmla="*/ 58 w 2755"/>
                <a:gd name="T25" fmla="*/ 115 h 115"/>
                <a:gd name="T26" fmla="*/ 39 w 2755"/>
                <a:gd name="T27" fmla="*/ 113 h 115"/>
                <a:gd name="T28" fmla="*/ 23 w 2755"/>
                <a:gd name="T29" fmla="*/ 104 h 115"/>
                <a:gd name="T30" fmla="*/ 11 w 2755"/>
                <a:gd name="T31" fmla="*/ 93 h 115"/>
                <a:gd name="T32" fmla="*/ 4 w 2755"/>
                <a:gd name="T33" fmla="*/ 77 h 115"/>
                <a:gd name="T34" fmla="*/ 0 w 2755"/>
                <a:gd name="T35" fmla="*/ 58 h 115"/>
                <a:gd name="T36" fmla="*/ 4 w 2755"/>
                <a:gd name="T37" fmla="*/ 39 h 115"/>
                <a:gd name="T38" fmla="*/ 11 w 2755"/>
                <a:gd name="T39" fmla="*/ 23 h 115"/>
                <a:gd name="T40" fmla="*/ 23 w 2755"/>
                <a:gd name="T41" fmla="*/ 11 h 115"/>
                <a:gd name="T42" fmla="*/ 39 w 2755"/>
                <a:gd name="T43" fmla="*/ 3 h 115"/>
                <a:gd name="T44" fmla="*/ 58 w 27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55" h="115">
                  <a:moveTo>
                    <a:pt x="58" y="0"/>
                  </a:moveTo>
                  <a:lnTo>
                    <a:pt x="2698" y="0"/>
                  </a:lnTo>
                  <a:lnTo>
                    <a:pt x="2718" y="3"/>
                  </a:lnTo>
                  <a:lnTo>
                    <a:pt x="2733" y="11"/>
                  </a:lnTo>
                  <a:lnTo>
                    <a:pt x="2745" y="23"/>
                  </a:lnTo>
                  <a:lnTo>
                    <a:pt x="2753" y="39"/>
                  </a:lnTo>
                  <a:lnTo>
                    <a:pt x="2755" y="58"/>
                  </a:lnTo>
                  <a:lnTo>
                    <a:pt x="2753" y="77"/>
                  </a:lnTo>
                  <a:lnTo>
                    <a:pt x="2745" y="93"/>
                  </a:lnTo>
                  <a:lnTo>
                    <a:pt x="2733" y="104"/>
                  </a:lnTo>
                  <a:lnTo>
                    <a:pt x="2718" y="113"/>
                  </a:lnTo>
                  <a:lnTo>
                    <a:pt x="2698" y="115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1" y="93"/>
                  </a:lnTo>
                  <a:lnTo>
                    <a:pt x="4" y="77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" name="Freeform 391"/>
            <p:cNvSpPr>
              <a:spLocks noEditPoints="1"/>
            </p:cNvSpPr>
            <p:nvPr/>
          </p:nvSpPr>
          <p:spPr bwMode="auto">
            <a:xfrm>
              <a:off x="6350000" y="2830513"/>
              <a:ext cx="90488" cy="163512"/>
            </a:xfrm>
            <a:custGeom>
              <a:avLst/>
              <a:gdLst>
                <a:gd name="T0" fmla="*/ 284 w 574"/>
                <a:gd name="T1" fmla="*/ 114 h 1029"/>
                <a:gd name="T2" fmla="*/ 283 w 574"/>
                <a:gd name="T3" fmla="*/ 114 h 1029"/>
                <a:gd name="T4" fmla="*/ 254 w 574"/>
                <a:gd name="T5" fmla="*/ 116 h 1029"/>
                <a:gd name="T6" fmla="*/ 206 w 574"/>
                <a:gd name="T7" fmla="*/ 133 h 1029"/>
                <a:gd name="T8" fmla="*/ 166 w 574"/>
                <a:gd name="T9" fmla="*/ 166 h 1029"/>
                <a:gd name="T10" fmla="*/ 134 w 574"/>
                <a:gd name="T11" fmla="*/ 208 h 1029"/>
                <a:gd name="T12" fmla="*/ 117 w 574"/>
                <a:gd name="T13" fmla="*/ 259 h 1029"/>
                <a:gd name="T14" fmla="*/ 115 w 574"/>
                <a:gd name="T15" fmla="*/ 743 h 1029"/>
                <a:gd name="T16" fmla="*/ 123 w 574"/>
                <a:gd name="T17" fmla="*/ 795 h 1029"/>
                <a:gd name="T18" fmla="*/ 148 w 574"/>
                <a:gd name="T19" fmla="*/ 842 h 1029"/>
                <a:gd name="T20" fmla="*/ 188 w 574"/>
                <a:gd name="T21" fmla="*/ 881 h 1029"/>
                <a:gd name="T22" fmla="*/ 236 w 574"/>
                <a:gd name="T23" fmla="*/ 906 h 1029"/>
                <a:gd name="T24" fmla="*/ 293 w 574"/>
                <a:gd name="T25" fmla="*/ 915 h 1029"/>
                <a:gd name="T26" fmla="*/ 328 w 574"/>
                <a:gd name="T27" fmla="*/ 912 h 1029"/>
                <a:gd name="T28" fmla="*/ 383 w 574"/>
                <a:gd name="T29" fmla="*/ 892 h 1029"/>
                <a:gd name="T30" fmla="*/ 425 w 574"/>
                <a:gd name="T31" fmla="*/ 854 h 1029"/>
                <a:gd name="T32" fmla="*/ 455 w 574"/>
                <a:gd name="T33" fmla="*/ 804 h 1029"/>
                <a:gd name="T34" fmla="*/ 465 w 574"/>
                <a:gd name="T35" fmla="*/ 743 h 1029"/>
                <a:gd name="T36" fmla="*/ 463 w 574"/>
                <a:gd name="T37" fmla="*/ 259 h 1029"/>
                <a:gd name="T38" fmla="*/ 446 w 574"/>
                <a:gd name="T39" fmla="*/ 210 h 1029"/>
                <a:gd name="T40" fmla="*/ 413 w 574"/>
                <a:gd name="T41" fmla="*/ 166 h 1029"/>
                <a:gd name="T42" fmla="*/ 367 w 574"/>
                <a:gd name="T43" fmla="*/ 133 h 1029"/>
                <a:gd name="T44" fmla="*/ 312 w 574"/>
                <a:gd name="T45" fmla="*/ 116 h 1029"/>
                <a:gd name="T46" fmla="*/ 287 w 574"/>
                <a:gd name="T47" fmla="*/ 0 h 1029"/>
                <a:gd name="T48" fmla="*/ 350 w 574"/>
                <a:gd name="T49" fmla="*/ 6 h 1029"/>
                <a:gd name="T50" fmla="*/ 411 w 574"/>
                <a:gd name="T51" fmla="*/ 27 h 1029"/>
                <a:gd name="T52" fmla="*/ 464 w 574"/>
                <a:gd name="T53" fmla="*/ 63 h 1029"/>
                <a:gd name="T54" fmla="*/ 511 w 574"/>
                <a:gd name="T55" fmla="*/ 109 h 1029"/>
                <a:gd name="T56" fmla="*/ 546 w 574"/>
                <a:gd name="T57" fmla="*/ 163 h 1029"/>
                <a:gd name="T58" fmla="*/ 567 w 574"/>
                <a:gd name="T59" fmla="*/ 222 h 1029"/>
                <a:gd name="T60" fmla="*/ 574 w 574"/>
                <a:gd name="T61" fmla="*/ 286 h 1029"/>
                <a:gd name="T62" fmla="*/ 571 w 574"/>
                <a:gd name="T63" fmla="*/ 786 h 1029"/>
                <a:gd name="T64" fmla="*/ 547 w 574"/>
                <a:gd name="T65" fmla="*/ 865 h 1029"/>
                <a:gd name="T66" fmla="*/ 503 w 574"/>
                <a:gd name="T67" fmla="*/ 931 h 1029"/>
                <a:gd name="T68" fmla="*/ 443 w 574"/>
                <a:gd name="T69" fmla="*/ 984 h 1029"/>
                <a:gd name="T70" fmla="*/ 372 w 574"/>
                <a:gd name="T71" fmla="*/ 1017 h 1029"/>
                <a:gd name="T72" fmla="*/ 293 w 574"/>
                <a:gd name="T73" fmla="*/ 1029 h 1029"/>
                <a:gd name="T74" fmla="*/ 226 w 574"/>
                <a:gd name="T75" fmla="*/ 1022 h 1029"/>
                <a:gd name="T76" fmla="*/ 164 w 574"/>
                <a:gd name="T77" fmla="*/ 1001 h 1029"/>
                <a:gd name="T78" fmla="*/ 110 w 574"/>
                <a:gd name="T79" fmla="*/ 966 h 1029"/>
                <a:gd name="T80" fmla="*/ 64 w 574"/>
                <a:gd name="T81" fmla="*/ 920 h 1029"/>
                <a:gd name="T82" fmla="*/ 28 w 574"/>
                <a:gd name="T83" fmla="*/ 866 h 1029"/>
                <a:gd name="T84" fmla="*/ 7 w 574"/>
                <a:gd name="T85" fmla="*/ 806 h 1029"/>
                <a:gd name="T86" fmla="*/ 0 w 574"/>
                <a:gd name="T87" fmla="*/ 743 h 1029"/>
                <a:gd name="T88" fmla="*/ 2 w 574"/>
                <a:gd name="T89" fmla="*/ 247 h 1029"/>
                <a:gd name="T90" fmla="*/ 22 w 574"/>
                <a:gd name="T91" fmla="*/ 175 h 1029"/>
                <a:gd name="T92" fmla="*/ 60 w 574"/>
                <a:gd name="T93" fmla="*/ 113 h 1029"/>
                <a:gd name="T94" fmla="*/ 110 w 574"/>
                <a:gd name="T95" fmla="*/ 63 h 1029"/>
                <a:gd name="T96" fmla="*/ 163 w 574"/>
                <a:gd name="T97" fmla="*/ 27 h 1029"/>
                <a:gd name="T98" fmla="*/ 224 w 574"/>
                <a:gd name="T99" fmla="*/ 6 h 1029"/>
                <a:gd name="T100" fmla="*/ 287 w 574"/>
                <a:gd name="T101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4" h="1029">
                  <a:moveTo>
                    <a:pt x="283" y="114"/>
                  </a:moveTo>
                  <a:lnTo>
                    <a:pt x="284" y="114"/>
                  </a:lnTo>
                  <a:lnTo>
                    <a:pt x="283" y="114"/>
                  </a:lnTo>
                  <a:lnTo>
                    <a:pt x="283" y="114"/>
                  </a:lnTo>
                  <a:close/>
                  <a:moveTo>
                    <a:pt x="281" y="114"/>
                  </a:moveTo>
                  <a:lnTo>
                    <a:pt x="254" y="116"/>
                  </a:lnTo>
                  <a:lnTo>
                    <a:pt x="229" y="122"/>
                  </a:lnTo>
                  <a:lnTo>
                    <a:pt x="206" y="133"/>
                  </a:lnTo>
                  <a:lnTo>
                    <a:pt x="185" y="147"/>
                  </a:lnTo>
                  <a:lnTo>
                    <a:pt x="166" y="166"/>
                  </a:lnTo>
                  <a:lnTo>
                    <a:pt x="148" y="185"/>
                  </a:lnTo>
                  <a:lnTo>
                    <a:pt x="134" y="208"/>
                  </a:lnTo>
                  <a:lnTo>
                    <a:pt x="123" y="231"/>
                  </a:lnTo>
                  <a:lnTo>
                    <a:pt x="117" y="259"/>
                  </a:lnTo>
                  <a:lnTo>
                    <a:pt x="115" y="286"/>
                  </a:lnTo>
                  <a:lnTo>
                    <a:pt x="115" y="743"/>
                  </a:lnTo>
                  <a:lnTo>
                    <a:pt x="117" y="770"/>
                  </a:lnTo>
                  <a:lnTo>
                    <a:pt x="123" y="795"/>
                  </a:lnTo>
                  <a:lnTo>
                    <a:pt x="134" y="819"/>
                  </a:lnTo>
                  <a:lnTo>
                    <a:pt x="148" y="842"/>
                  </a:lnTo>
                  <a:lnTo>
                    <a:pt x="166" y="863"/>
                  </a:lnTo>
                  <a:lnTo>
                    <a:pt x="188" y="881"/>
                  </a:lnTo>
                  <a:lnTo>
                    <a:pt x="211" y="896"/>
                  </a:lnTo>
                  <a:lnTo>
                    <a:pt x="236" y="906"/>
                  </a:lnTo>
                  <a:lnTo>
                    <a:pt x="263" y="913"/>
                  </a:lnTo>
                  <a:lnTo>
                    <a:pt x="293" y="915"/>
                  </a:lnTo>
                  <a:lnTo>
                    <a:pt x="299" y="915"/>
                  </a:lnTo>
                  <a:lnTo>
                    <a:pt x="328" y="912"/>
                  </a:lnTo>
                  <a:lnTo>
                    <a:pt x="356" y="904"/>
                  </a:lnTo>
                  <a:lnTo>
                    <a:pt x="383" y="892"/>
                  </a:lnTo>
                  <a:lnTo>
                    <a:pt x="406" y="875"/>
                  </a:lnTo>
                  <a:lnTo>
                    <a:pt x="425" y="854"/>
                  </a:lnTo>
                  <a:lnTo>
                    <a:pt x="442" y="830"/>
                  </a:lnTo>
                  <a:lnTo>
                    <a:pt x="455" y="804"/>
                  </a:lnTo>
                  <a:lnTo>
                    <a:pt x="462" y="774"/>
                  </a:lnTo>
                  <a:lnTo>
                    <a:pt x="465" y="743"/>
                  </a:lnTo>
                  <a:lnTo>
                    <a:pt x="465" y="286"/>
                  </a:lnTo>
                  <a:lnTo>
                    <a:pt x="463" y="259"/>
                  </a:lnTo>
                  <a:lnTo>
                    <a:pt x="457" y="234"/>
                  </a:lnTo>
                  <a:lnTo>
                    <a:pt x="446" y="210"/>
                  </a:lnTo>
                  <a:lnTo>
                    <a:pt x="432" y="187"/>
                  </a:lnTo>
                  <a:lnTo>
                    <a:pt x="413" y="166"/>
                  </a:lnTo>
                  <a:lnTo>
                    <a:pt x="391" y="147"/>
                  </a:lnTo>
                  <a:lnTo>
                    <a:pt x="367" y="133"/>
                  </a:lnTo>
                  <a:lnTo>
                    <a:pt x="340" y="122"/>
                  </a:lnTo>
                  <a:lnTo>
                    <a:pt x="312" y="116"/>
                  </a:lnTo>
                  <a:lnTo>
                    <a:pt x="281" y="114"/>
                  </a:lnTo>
                  <a:close/>
                  <a:moveTo>
                    <a:pt x="287" y="0"/>
                  </a:moveTo>
                  <a:lnTo>
                    <a:pt x="319" y="1"/>
                  </a:lnTo>
                  <a:lnTo>
                    <a:pt x="350" y="6"/>
                  </a:lnTo>
                  <a:lnTo>
                    <a:pt x="382" y="16"/>
                  </a:lnTo>
                  <a:lnTo>
                    <a:pt x="411" y="27"/>
                  </a:lnTo>
                  <a:lnTo>
                    <a:pt x="439" y="44"/>
                  </a:lnTo>
                  <a:lnTo>
                    <a:pt x="464" y="63"/>
                  </a:lnTo>
                  <a:lnTo>
                    <a:pt x="488" y="86"/>
                  </a:lnTo>
                  <a:lnTo>
                    <a:pt x="511" y="109"/>
                  </a:lnTo>
                  <a:lnTo>
                    <a:pt x="530" y="135"/>
                  </a:lnTo>
                  <a:lnTo>
                    <a:pt x="546" y="163"/>
                  </a:lnTo>
                  <a:lnTo>
                    <a:pt x="558" y="192"/>
                  </a:lnTo>
                  <a:lnTo>
                    <a:pt x="567" y="222"/>
                  </a:lnTo>
                  <a:lnTo>
                    <a:pt x="572" y="254"/>
                  </a:lnTo>
                  <a:lnTo>
                    <a:pt x="574" y="286"/>
                  </a:lnTo>
                  <a:lnTo>
                    <a:pt x="574" y="743"/>
                  </a:lnTo>
                  <a:lnTo>
                    <a:pt x="571" y="786"/>
                  </a:lnTo>
                  <a:lnTo>
                    <a:pt x="561" y="826"/>
                  </a:lnTo>
                  <a:lnTo>
                    <a:pt x="547" y="865"/>
                  </a:lnTo>
                  <a:lnTo>
                    <a:pt x="527" y="900"/>
                  </a:lnTo>
                  <a:lnTo>
                    <a:pt x="503" y="931"/>
                  </a:lnTo>
                  <a:lnTo>
                    <a:pt x="475" y="960"/>
                  </a:lnTo>
                  <a:lnTo>
                    <a:pt x="443" y="984"/>
                  </a:lnTo>
                  <a:lnTo>
                    <a:pt x="409" y="1003"/>
                  </a:lnTo>
                  <a:lnTo>
                    <a:pt x="372" y="1017"/>
                  </a:lnTo>
                  <a:lnTo>
                    <a:pt x="333" y="1026"/>
                  </a:lnTo>
                  <a:lnTo>
                    <a:pt x="293" y="1029"/>
                  </a:lnTo>
                  <a:lnTo>
                    <a:pt x="259" y="1027"/>
                  </a:lnTo>
                  <a:lnTo>
                    <a:pt x="226" y="1022"/>
                  </a:lnTo>
                  <a:lnTo>
                    <a:pt x="194" y="1014"/>
                  </a:lnTo>
                  <a:lnTo>
                    <a:pt x="164" y="1001"/>
                  </a:lnTo>
                  <a:lnTo>
                    <a:pt x="136" y="986"/>
                  </a:lnTo>
                  <a:lnTo>
                    <a:pt x="110" y="966"/>
                  </a:lnTo>
                  <a:lnTo>
                    <a:pt x="86" y="943"/>
                  </a:lnTo>
                  <a:lnTo>
                    <a:pt x="64" y="920"/>
                  </a:lnTo>
                  <a:lnTo>
                    <a:pt x="44" y="894"/>
                  </a:lnTo>
                  <a:lnTo>
                    <a:pt x="28" y="866"/>
                  </a:lnTo>
                  <a:lnTo>
                    <a:pt x="16" y="837"/>
                  </a:lnTo>
                  <a:lnTo>
                    <a:pt x="7" y="806"/>
                  </a:lnTo>
                  <a:lnTo>
                    <a:pt x="2" y="775"/>
                  </a:lnTo>
                  <a:lnTo>
                    <a:pt x="0" y="743"/>
                  </a:lnTo>
                  <a:lnTo>
                    <a:pt x="0" y="286"/>
                  </a:lnTo>
                  <a:lnTo>
                    <a:pt x="2" y="247"/>
                  </a:lnTo>
                  <a:lnTo>
                    <a:pt x="9" y="210"/>
                  </a:lnTo>
                  <a:lnTo>
                    <a:pt x="22" y="175"/>
                  </a:lnTo>
                  <a:lnTo>
                    <a:pt x="39" y="143"/>
                  </a:lnTo>
                  <a:lnTo>
                    <a:pt x="60" y="113"/>
                  </a:lnTo>
                  <a:lnTo>
                    <a:pt x="86" y="86"/>
                  </a:lnTo>
                  <a:lnTo>
                    <a:pt x="110" y="63"/>
                  </a:lnTo>
                  <a:lnTo>
                    <a:pt x="136" y="44"/>
                  </a:lnTo>
                  <a:lnTo>
                    <a:pt x="163" y="27"/>
                  </a:lnTo>
                  <a:lnTo>
                    <a:pt x="193" y="16"/>
                  </a:lnTo>
                  <a:lnTo>
                    <a:pt x="224" y="6"/>
                  </a:lnTo>
                  <a:lnTo>
                    <a:pt x="255" y="1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" name="Freeform 392"/>
            <p:cNvSpPr>
              <a:spLocks noEditPoints="1"/>
            </p:cNvSpPr>
            <p:nvPr/>
          </p:nvSpPr>
          <p:spPr bwMode="auto">
            <a:xfrm>
              <a:off x="6276975" y="2693988"/>
              <a:ext cx="547688" cy="244475"/>
            </a:xfrm>
            <a:custGeom>
              <a:avLst/>
              <a:gdLst>
                <a:gd name="T0" fmla="*/ 127 w 3446"/>
                <a:gd name="T1" fmla="*/ 784 h 1539"/>
                <a:gd name="T2" fmla="*/ 459 w 3446"/>
                <a:gd name="T3" fmla="*/ 1425 h 1539"/>
                <a:gd name="T4" fmla="*/ 461 w 3446"/>
                <a:gd name="T5" fmla="*/ 1107 h 1539"/>
                <a:gd name="T6" fmla="*/ 475 w 3446"/>
                <a:gd name="T7" fmla="*/ 1045 h 1539"/>
                <a:gd name="T8" fmla="*/ 503 w 3446"/>
                <a:gd name="T9" fmla="*/ 988 h 1539"/>
                <a:gd name="T10" fmla="*/ 545 w 3446"/>
                <a:gd name="T11" fmla="*/ 939 h 1539"/>
                <a:gd name="T12" fmla="*/ 595 w 3446"/>
                <a:gd name="T13" fmla="*/ 897 h 1539"/>
                <a:gd name="T14" fmla="*/ 652 w 3446"/>
                <a:gd name="T15" fmla="*/ 869 h 1539"/>
                <a:gd name="T16" fmla="*/ 714 w 3446"/>
                <a:gd name="T17" fmla="*/ 854 h 1539"/>
                <a:gd name="T18" fmla="*/ 789 w 3446"/>
                <a:gd name="T19" fmla="*/ 856 h 1539"/>
                <a:gd name="T20" fmla="*/ 868 w 3446"/>
                <a:gd name="T21" fmla="*/ 880 h 1539"/>
                <a:gd name="T22" fmla="*/ 936 w 3446"/>
                <a:gd name="T23" fmla="*/ 924 h 1539"/>
                <a:gd name="T24" fmla="*/ 987 w 3446"/>
                <a:gd name="T25" fmla="*/ 984 h 1539"/>
                <a:gd name="T26" fmla="*/ 1021 w 3446"/>
                <a:gd name="T27" fmla="*/ 1057 h 1539"/>
                <a:gd name="T28" fmla="*/ 1033 w 3446"/>
                <a:gd name="T29" fmla="*/ 1139 h 1539"/>
                <a:gd name="T30" fmla="*/ 3317 w 3446"/>
                <a:gd name="T31" fmla="*/ 750 h 1539"/>
                <a:gd name="T32" fmla="*/ 3217 w 3446"/>
                <a:gd name="T33" fmla="*/ 0 h 1539"/>
                <a:gd name="T34" fmla="*/ 3245 w 3446"/>
                <a:gd name="T35" fmla="*/ 8 h 1539"/>
                <a:gd name="T36" fmla="*/ 3266 w 3446"/>
                <a:gd name="T37" fmla="*/ 31 h 1539"/>
                <a:gd name="T38" fmla="*/ 3444 w 3446"/>
                <a:gd name="T39" fmla="*/ 790 h 1539"/>
                <a:gd name="T40" fmla="*/ 3445 w 3446"/>
                <a:gd name="T41" fmla="*/ 813 h 1539"/>
                <a:gd name="T42" fmla="*/ 3437 w 3446"/>
                <a:gd name="T43" fmla="*/ 836 h 1539"/>
                <a:gd name="T44" fmla="*/ 3423 w 3446"/>
                <a:gd name="T45" fmla="*/ 851 h 1539"/>
                <a:gd name="T46" fmla="*/ 3403 w 3446"/>
                <a:gd name="T47" fmla="*/ 858 h 1539"/>
                <a:gd name="T48" fmla="*/ 975 w 3446"/>
                <a:gd name="T49" fmla="*/ 1387 h 1539"/>
                <a:gd name="T50" fmla="*/ 947 w 3446"/>
                <a:gd name="T51" fmla="*/ 1373 h 1539"/>
                <a:gd name="T52" fmla="*/ 927 w 3446"/>
                <a:gd name="T53" fmla="*/ 1344 h 1539"/>
                <a:gd name="T54" fmla="*/ 924 w 3446"/>
                <a:gd name="T55" fmla="*/ 1139 h 1539"/>
                <a:gd name="T56" fmla="*/ 914 w 3446"/>
                <a:gd name="T57" fmla="*/ 1080 h 1539"/>
                <a:gd name="T58" fmla="*/ 884 w 3446"/>
                <a:gd name="T59" fmla="*/ 1029 h 1539"/>
                <a:gd name="T60" fmla="*/ 840 w 3446"/>
                <a:gd name="T61" fmla="*/ 992 h 1539"/>
                <a:gd name="T62" fmla="*/ 783 w 3446"/>
                <a:gd name="T63" fmla="*/ 970 h 1539"/>
                <a:gd name="T64" fmla="*/ 725 w 3446"/>
                <a:gd name="T65" fmla="*/ 969 h 1539"/>
                <a:gd name="T66" fmla="*/ 675 w 3446"/>
                <a:gd name="T67" fmla="*/ 986 h 1539"/>
                <a:gd name="T68" fmla="*/ 631 w 3446"/>
                <a:gd name="T69" fmla="*/ 1019 h 1539"/>
                <a:gd name="T70" fmla="*/ 599 w 3446"/>
                <a:gd name="T71" fmla="*/ 1052 h 1539"/>
                <a:gd name="T72" fmla="*/ 580 w 3446"/>
                <a:gd name="T73" fmla="*/ 1094 h 1539"/>
                <a:gd name="T74" fmla="*/ 574 w 3446"/>
                <a:gd name="T75" fmla="*/ 1139 h 1539"/>
                <a:gd name="T76" fmla="*/ 571 w 3446"/>
                <a:gd name="T77" fmla="*/ 1501 h 1539"/>
                <a:gd name="T78" fmla="*/ 552 w 3446"/>
                <a:gd name="T79" fmla="*/ 1528 h 1539"/>
                <a:gd name="T80" fmla="*/ 516 w 3446"/>
                <a:gd name="T81" fmla="*/ 1539 h 1539"/>
                <a:gd name="T82" fmla="*/ 213 w 3446"/>
                <a:gd name="T83" fmla="*/ 1537 h 1539"/>
                <a:gd name="T84" fmla="*/ 186 w 3446"/>
                <a:gd name="T85" fmla="*/ 1522 h 1539"/>
                <a:gd name="T86" fmla="*/ 173 w 3446"/>
                <a:gd name="T87" fmla="*/ 1493 h 1539"/>
                <a:gd name="T88" fmla="*/ 0 w 3446"/>
                <a:gd name="T89" fmla="*/ 741 h 1539"/>
                <a:gd name="T90" fmla="*/ 5 w 3446"/>
                <a:gd name="T91" fmla="*/ 719 h 1539"/>
                <a:gd name="T92" fmla="*/ 18 w 3446"/>
                <a:gd name="T93" fmla="*/ 701 h 1539"/>
                <a:gd name="T94" fmla="*/ 37 w 3446"/>
                <a:gd name="T95" fmla="*/ 689 h 1539"/>
                <a:gd name="T96" fmla="*/ 3202 w 3446"/>
                <a:gd name="T97" fmla="*/ 1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46" h="1539">
                  <a:moveTo>
                    <a:pt x="3168" y="121"/>
                  </a:moveTo>
                  <a:lnTo>
                    <a:pt x="127" y="784"/>
                  </a:lnTo>
                  <a:lnTo>
                    <a:pt x="275" y="1425"/>
                  </a:lnTo>
                  <a:lnTo>
                    <a:pt x="459" y="1425"/>
                  </a:lnTo>
                  <a:lnTo>
                    <a:pt x="459" y="1139"/>
                  </a:lnTo>
                  <a:lnTo>
                    <a:pt x="461" y="1107"/>
                  </a:lnTo>
                  <a:lnTo>
                    <a:pt x="466" y="1075"/>
                  </a:lnTo>
                  <a:lnTo>
                    <a:pt x="475" y="1045"/>
                  </a:lnTo>
                  <a:lnTo>
                    <a:pt x="487" y="1016"/>
                  </a:lnTo>
                  <a:lnTo>
                    <a:pt x="503" y="988"/>
                  </a:lnTo>
                  <a:lnTo>
                    <a:pt x="523" y="962"/>
                  </a:lnTo>
                  <a:lnTo>
                    <a:pt x="545" y="939"/>
                  </a:lnTo>
                  <a:lnTo>
                    <a:pt x="569" y="916"/>
                  </a:lnTo>
                  <a:lnTo>
                    <a:pt x="595" y="897"/>
                  </a:lnTo>
                  <a:lnTo>
                    <a:pt x="622" y="880"/>
                  </a:lnTo>
                  <a:lnTo>
                    <a:pt x="652" y="869"/>
                  </a:lnTo>
                  <a:lnTo>
                    <a:pt x="683" y="859"/>
                  </a:lnTo>
                  <a:lnTo>
                    <a:pt x="714" y="854"/>
                  </a:lnTo>
                  <a:lnTo>
                    <a:pt x="746" y="853"/>
                  </a:lnTo>
                  <a:lnTo>
                    <a:pt x="789" y="856"/>
                  </a:lnTo>
                  <a:lnTo>
                    <a:pt x="830" y="866"/>
                  </a:lnTo>
                  <a:lnTo>
                    <a:pt x="868" y="880"/>
                  </a:lnTo>
                  <a:lnTo>
                    <a:pt x="903" y="900"/>
                  </a:lnTo>
                  <a:lnTo>
                    <a:pt x="936" y="924"/>
                  </a:lnTo>
                  <a:lnTo>
                    <a:pt x="963" y="952"/>
                  </a:lnTo>
                  <a:lnTo>
                    <a:pt x="987" y="984"/>
                  </a:lnTo>
                  <a:lnTo>
                    <a:pt x="1007" y="1020"/>
                  </a:lnTo>
                  <a:lnTo>
                    <a:pt x="1021" y="1057"/>
                  </a:lnTo>
                  <a:lnTo>
                    <a:pt x="1030" y="1097"/>
                  </a:lnTo>
                  <a:lnTo>
                    <a:pt x="1033" y="1139"/>
                  </a:lnTo>
                  <a:lnTo>
                    <a:pt x="1033" y="1247"/>
                  </a:lnTo>
                  <a:lnTo>
                    <a:pt x="3317" y="750"/>
                  </a:lnTo>
                  <a:lnTo>
                    <a:pt x="3168" y="121"/>
                  </a:lnTo>
                  <a:close/>
                  <a:moveTo>
                    <a:pt x="3217" y="0"/>
                  </a:moveTo>
                  <a:lnTo>
                    <a:pt x="3232" y="2"/>
                  </a:lnTo>
                  <a:lnTo>
                    <a:pt x="3245" y="8"/>
                  </a:lnTo>
                  <a:lnTo>
                    <a:pt x="3257" y="18"/>
                  </a:lnTo>
                  <a:lnTo>
                    <a:pt x="3266" y="31"/>
                  </a:lnTo>
                  <a:lnTo>
                    <a:pt x="3271" y="47"/>
                  </a:lnTo>
                  <a:lnTo>
                    <a:pt x="3444" y="790"/>
                  </a:lnTo>
                  <a:lnTo>
                    <a:pt x="3446" y="802"/>
                  </a:lnTo>
                  <a:lnTo>
                    <a:pt x="3445" y="813"/>
                  </a:lnTo>
                  <a:lnTo>
                    <a:pt x="3442" y="824"/>
                  </a:lnTo>
                  <a:lnTo>
                    <a:pt x="3437" y="836"/>
                  </a:lnTo>
                  <a:lnTo>
                    <a:pt x="3431" y="844"/>
                  </a:lnTo>
                  <a:lnTo>
                    <a:pt x="3423" y="851"/>
                  </a:lnTo>
                  <a:lnTo>
                    <a:pt x="3412" y="856"/>
                  </a:lnTo>
                  <a:lnTo>
                    <a:pt x="3403" y="858"/>
                  </a:lnTo>
                  <a:lnTo>
                    <a:pt x="993" y="1384"/>
                  </a:lnTo>
                  <a:lnTo>
                    <a:pt x="975" y="1387"/>
                  </a:lnTo>
                  <a:lnTo>
                    <a:pt x="960" y="1382"/>
                  </a:lnTo>
                  <a:lnTo>
                    <a:pt x="947" y="1373"/>
                  </a:lnTo>
                  <a:lnTo>
                    <a:pt x="936" y="1361"/>
                  </a:lnTo>
                  <a:lnTo>
                    <a:pt x="927" y="1344"/>
                  </a:lnTo>
                  <a:lnTo>
                    <a:pt x="924" y="1327"/>
                  </a:lnTo>
                  <a:lnTo>
                    <a:pt x="924" y="1139"/>
                  </a:lnTo>
                  <a:lnTo>
                    <a:pt x="921" y="1108"/>
                  </a:lnTo>
                  <a:lnTo>
                    <a:pt x="914" y="1080"/>
                  </a:lnTo>
                  <a:lnTo>
                    <a:pt x="901" y="1053"/>
                  </a:lnTo>
                  <a:lnTo>
                    <a:pt x="884" y="1029"/>
                  </a:lnTo>
                  <a:lnTo>
                    <a:pt x="864" y="1008"/>
                  </a:lnTo>
                  <a:lnTo>
                    <a:pt x="840" y="992"/>
                  </a:lnTo>
                  <a:lnTo>
                    <a:pt x="813" y="978"/>
                  </a:lnTo>
                  <a:lnTo>
                    <a:pt x="783" y="970"/>
                  </a:lnTo>
                  <a:lnTo>
                    <a:pt x="752" y="967"/>
                  </a:lnTo>
                  <a:lnTo>
                    <a:pt x="725" y="969"/>
                  </a:lnTo>
                  <a:lnTo>
                    <a:pt x="699" y="975"/>
                  </a:lnTo>
                  <a:lnTo>
                    <a:pt x="675" y="986"/>
                  </a:lnTo>
                  <a:lnTo>
                    <a:pt x="652" y="1000"/>
                  </a:lnTo>
                  <a:lnTo>
                    <a:pt x="631" y="1019"/>
                  </a:lnTo>
                  <a:lnTo>
                    <a:pt x="613" y="1034"/>
                  </a:lnTo>
                  <a:lnTo>
                    <a:pt x="599" y="1052"/>
                  </a:lnTo>
                  <a:lnTo>
                    <a:pt x="588" y="1072"/>
                  </a:lnTo>
                  <a:lnTo>
                    <a:pt x="580" y="1094"/>
                  </a:lnTo>
                  <a:lnTo>
                    <a:pt x="575" y="1116"/>
                  </a:lnTo>
                  <a:lnTo>
                    <a:pt x="574" y="1139"/>
                  </a:lnTo>
                  <a:lnTo>
                    <a:pt x="574" y="1481"/>
                  </a:lnTo>
                  <a:lnTo>
                    <a:pt x="571" y="1501"/>
                  </a:lnTo>
                  <a:lnTo>
                    <a:pt x="564" y="1517"/>
                  </a:lnTo>
                  <a:lnTo>
                    <a:pt x="552" y="1528"/>
                  </a:lnTo>
                  <a:lnTo>
                    <a:pt x="535" y="1537"/>
                  </a:lnTo>
                  <a:lnTo>
                    <a:pt x="516" y="1539"/>
                  </a:lnTo>
                  <a:lnTo>
                    <a:pt x="230" y="1539"/>
                  </a:lnTo>
                  <a:lnTo>
                    <a:pt x="213" y="1537"/>
                  </a:lnTo>
                  <a:lnTo>
                    <a:pt x="199" y="1531"/>
                  </a:lnTo>
                  <a:lnTo>
                    <a:pt x="186" y="1522"/>
                  </a:lnTo>
                  <a:lnTo>
                    <a:pt x="178" y="1509"/>
                  </a:lnTo>
                  <a:lnTo>
                    <a:pt x="173" y="1493"/>
                  </a:lnTo>
                  <a:lnTo>
                    <a:pt x="0" y="750"/>
                  </a:lnTo>
                  <a:lnTo>
                    <a:pt x="0" y="741"/>
                  </a:lnTo>
                  <a:lnTo>
                    <a:pt x="1" y="730"/>
                  </a:lnTo>
                  <a:lnTo>
                    <a:pt x="5" y="719"/>
                  </a:lnTo>
                  <a:lnTo>
                    <a:pt x="12" y="709"/>
                  </a:lnTo>
                  <a:lnTo>
                    <a:pt x="18" y="701"/>
                  </a:lnTo>
                  <a:lnTo>
                    <a:pt x="26" y="694"/>
                  </a:lnTo>
                  <a:lnTo>
                    <a:pt x="37" y="689"/>
                  </a:lnTo>
                  <a:lnTo>
                    <a:pt x="46" y="687"/>
                  </a:lnTo>
                  <a:lnTo>
                    <a:pt x="3202" y="1"/>
                  </a:lnTo>
                  <a:lnTo>
                    <a:pt x="3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" name="Freeform 393"/>
            <p:cNvSpPr>
              <a:spLocks noEditPoints="1"/>
            </p:cNvSpPr>
            <p:nvPr/>
          </p:nvSpPr>
          <p:spPr bwMode="auto">
            <a:xfrm>
              <a:off x="6296025" y="2921000"/>
              <a:ext cx="528638" cy="107950"/>
            </a:xfrm>
            <a:custGeom>
              <a:avLst/>
              <a:gdLst>
                <a:gd name="T0" fmla="*/ 115 w 3334"/>
                <a:gd name="T1" fmla="*/ 571 h 685"/>
                <a:gd name="T2" fmla="*/ 3214 w 3334"/>
                <a:gd name="T3" fmla="*/ 114 h 685"/>
                <a:gd name="T4" fmla="*/ 918 w 3334"/>
                <a:gd name="T5" fmla="*/ 171 h 685"/>
                <a:gd name="T6" fmla="*/ 905 w 3334"/>
                <a:gd name="T7" fmla="*/ 254 h 685"/>
                <a:gd name="T8" fmla="*/ 871 w 3334"/>
                <a:gd name="T9" fmla="*/ 328 h 685"/>
                <a:gd name="T10" fmla="*/ 818 w 3334"/>
                <a:gd name="T11" fmla="*/ 388 h 685"/>
                <a:gd name="T12" fmla="*/ 751 w 3334"/>
                <a:gd name="T13" fmla="*/ 431 h 685"/>
                <a:gd name="T14" fmla="*/ 672 w 3334"/>
                <a:gd name="T15" fmla="*/ 454 h 685"/>
                <a:gd name="T16" fmla="*/ 599 w 3334"/>
                <a:gd name="T17" fmla="*/ 455 h 685"/>
                <a:gd name="T18" fmla="*/ 537 w 3334"/>
                <a:gd name="T19" fmla="*/ 442 h 685"/>
                <a:gd name="T20" fmla="*/ 480 w 3334"/>
                <a:gd name="T21" fmla="*/ 414 h 685"/>
                <a:gd name="T22" fmla="*/ 430 w 3334"/>
                <a:gd name="T23" fmla="*/ 371 h 685"/>
                <a:gd name="T24" fmla="*/ 388 w 3334"/>
                <a:gd name="T25" fmla="*/ 322 h 685"/>
                <a:gd name="T26" fmla="*/ 360 w 3334"/>
                <a:gd name="T27" fmla="*/ 265 h 685"/>
                <a:gd name="T28" fmla="*/ 346 w 3334"/>
                <a:gd name="T29" fmla="*/ 203 h 685"/>
                <a:gd name="T30" fmla="*/ 344 w 3334"/>
                <a:gd name="T31" fmla="*/ 114 h 685"/>
                <a:gd name="T32" fmla="*/ 58 w 3334"/>
                <a:gd name="T33" fmla="*/ 0 h 685"/>
                <a:gd name="T34" fmla="*/ 420 w 3334"/>
                <a:gd name="T35" fmla="*/ 2 h 685"/>
                <a:gd name="T36" fmla="*/ 449 w 3334"/>
                <a:gd name="T37" fmla="*/ 22 h 685"/>
                <a:gd name="T38" fmla="*/ 459 w 3334"/>
                <a:gd name="T39" fmla="*/ 56 h 685"/>
                <a:gd name="T40" fmla="*/ 461 w 3334"/>
                <a:gd name="T41" fmla="*/ 198 h 685"/>
                <a:gd name="T42" fmla="*/ 478 w 3334"/>
                <a:gd name="T43" fmla="*/ 247 h 685"/>
                <a:gd name="T44" fmla="*/ 510 w 3334"/>
                <a:gd name="T45" fmla="*/ 291 h 685"/>
                <a:gd name="T46" fmla="*/ 555 w 3334"/>
                <a:gd name="T47" fmla="*/ 324 h 685"/>
                <a:gd name="T48" fmla="*/ 607 w 3334"/>
                <a:gd name="T49" fmla="*/ 341 h 685"/>
                <a:gd name="T50" fmla="*/ 643 w 3334"/>
                <a:gd name="T51" fmla="*/ 343 h 685"/>
                <a:gd name="T52" fmla="*/ 700 w 3334"/>
                <a:gd name="T53" fmla="*/ 332 h 685"/>
                <a:gd name="T54" fmla="*/ 750 w 3334"/>
                <a:gd name="T55" fmla="*/ 303 h 685"/>
                <a:gd name="T56" fmla="*/ 786 w 3334"/>
                <a:gd name="T57" fmla="*/ 258 h 685"/>
                <a:gd name="T58" fmla="*/ 806 w 3334"/>
                <a:gd name="T59" fmla="*/ 202 h 685"/>
                <a:gd name="T60" fmla="*/ 809 w 3334"/>
                <a:gd name="T61" fmla="*/ 56 h 685"/>
                <a:gd name="T62" fmla="*/ 820 w 3334"/>
                <a:gd name="T63" fmla="*/ 22 h 685"/>
                <a:gd name="T64" fmla="*/ 847 w 3334"/>
                <a:gd name="T65" fmla="*/ 2 h 685"/>
                <a:gd name="T66" fmla="*/ 3276 w 3334"/>
                <a:gd name="T67" fmla="*/ 0 h 685"/>
                <a:gd name="T68" fmla="*/ 3312 w 3334"/>
                <a:gd name="T69" fmla="*/ 9 h 685"/>
                <a:gd name="T70" fmla="*/ 3332 w 3334"/>
                <a:gd name="T71" fmla="*/ 38 h 685"/>
                <a:gd name="T72" fmla="*/ 3334 w 3334"/>
                <a:gd name="T73" fmla="*/ 628 h 685"/>
                <a:gd name="T74" fmla="*/ 3319 w 3334"/>
                <a:gd name="T75" fmla="*/ 664 h 685"/>
                <a:gd name="T76" fmla="*/ 3290 w 3334"/>
                <a:gd name="T77" fmla="*/ 683 h 685"/>
                <a:gd name="T78" fmla="*/ 58 w 3334"/>
                <a:gd name="T79" fmla="*/ 685 h 685"/>
                <a:gd name="T80" fmla="*/ 22 w 3334"/>
                <a:gd name="T81" fmla="*/ 675 h 685"/>
                <a:gd name="T82" fmla="*/ 2 w 3334"/>
                <a:gd name="T83" fmla="*/ 648 h 685"/>
                <a:gd name="T84" fmla="*/ 0 w 3334"/>
                <a:gd name="T85" fmla="*/ 56 h 685"/>
                <a:gd name="T86" fmla="*/ 10 w 3334"/>
                <a:gd name="T87" fmla="*/ 22 h 685"/>
                <a:gd name="T88" fmla="*/ 38 w 3334"/>
                <a:gd name="T89" fmla="*/ 2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34" h="685">
                  <a:moveTo>
                    <a:pt x="115" y="114"/>
                  </a:moveTo>
                  <a:lnTo>
                    <a:pt x="115" y="571"/>
                  </a:lnTo>
                  <a:lnTo>
                    <a:pt x="3214" y="571"/>
                  </a:lnTo>
                  <a:lnTo>
                    <a:pt x="3214" y="114"/>
                  </a:lnTo>
                  <a:lnTo>
                    <a:pt x="918" y="114"/>
                  </a:lnTo>
                  <a:lnTo>
                    <a:pt x="918" y="171"/>
                  </a:lnTo>
                  <a:lnTo>
                    <a:pt x="915" y="214"/>
                  </a:lnTo>
                  <a:lnTo>
                    <a:pt x="905" y="254"/>
                  </a:lnTo>
                  <a:lnTo>
                    <a:pt x="891" y="293"/>
                  </a:lnTo>
                  <a:lnTo>
                    <a:pt x="871" y="328"/>
                  </a:lnTo>
                  <a:lnTo>
                    <a:pt x="847" y="359"/>
                  </a:lnTo>
                  <a:lnTo>
                    <a:pt x="818" y="388"/>
                  </a:lnTo>
                  <a:lnTo>
                    <a:pt x="786" y="412"/>
                  </a:lnTo>
                  <a:lnTo>
                    <a:pt x="751" y="431"/>
                  </a:lnTo>
                  <a:lnTo>
                    <a:pt x="713" y="445"/>
                  </a:lnTo>
                  <a:lnTo>
                    <a:pt x="672" y="454"/>
                  </a:lnTo>
                  <a:lnTo>
                    <a:pt x="631" y="457"/>
                  </a:lnTo>
                  <a:lnTo>
                    <a:pt x="599" y="455"/>
                  </a:lnTo>
                  <a:lnTo>
                    <a:pt x="568" y="450"/>
                  </a:lnTo>
                  <a:lnTo>
                    <a:pt x="537" y="442"/>
                  </a:lnTo>
                  <a:lnTo>
                    <a:pt x="507" y="429"/>
                  </a:lnTo>
                  <a:lnTo>
                    <a:pt x="480" y="414"/>
                  </a:lnTo>
                  <a:lnTo>
                    <a:pt x="454" y="394"/>
                  </a:lnTo>
                  <a:lnTo>
                    <a:pt x="430" y="371"/>
                  </a:lnTo>
                  <a:lnTo>
                    <a:pt x="408" y="348"/>
                  </a:lnTo>
                  <a:lnTo>
                    <a:pt x="388" y="322"/>
                  </a:lnTo>
                  <a:lnTo>
                    <a:pt x="372" y="294"/>
                  </a:lnTo>
                  <a:lnTo>
                    <a:pt x="360" y="265"/>
                  </a:lnTo>
                  <a:lnTo>
                    <a:pt x="351" y="234"/>
                  </a:lnTo>
                  <a:lnTo>
                    <a:pt x="346" y="203"/>
                  </a:lnTo>
                  <a:lnTo>
                    <a:pt x="344" y="171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58" y="0"/>
                  </a:moveTo>
                  <a:lnTo>
                    <a:pt x="401" y="0"/>
                  </a:lnTo>
                  <a:lnTo>
                    <a:pt x="420" y="2"/>
                  </a:lnTo>
                  <a:lnTo>
                    <a:pt x="437" y="9"/>
                  </a:lnTo>
                  <a:lnTo>
                    <a:pt x="449" y="22"/>
                  </a:lnTo>
                  <a:lnTo>
                    <a:pt x="456" y="38"/>
                  </a:lnTo>
                  <a:lnTo>
                    <a:pt x="459" y="56"/>
                  </a:lnTo>
                  <a:lnTo>
                    <a:pt x="459" y="171"/>
                  </a:lnTo>
                  <a:lnTo>
                    <a:pt x="461" y="198"/>
                  </a:lnTo>
                  <a:lnTo>
                    <a:pt x="467" y="223"/>
                  </a:lnTo>
                  <a:lnTo>
                    <a:pt x="478" y="247"/>
                  </a:lnTo>
                  <a:lnTo>
                    <a:pt x="492" y="270"/>
                  </a:lnTo>
                  <a:lnTo>
                    <a:pt x="510" y="291"/>
                  </a:lnTo>
                  <a:lnTo>
                    <a:pt x="532" y="309"/>
                  </a:lnTo>
                  <a:lnTo>
                    <a:pt x="555" y="324"/>
                  </a:lnTo>
                  <a:lnTo>
                    <a:pt x="580" y="334"/>
                  </a:lnTo>
                  <a:lnTo>
                    <a:pt x="607" y="341"/>
                  </a:lnTo>
                  <a:lnTo>
                    <a:pt x="637" y="343"/>
                  </a:lnTo>
                  <a:lnTo>
                    <a:pt x="643" y="343"/>
                  </a:lnTo>
                  <a:lnTo>
                    <a:pt x="672" y="340"/>
                  </a:lnTo>
                  <a:lnTo>
                    <a:pt x="700" y="332"/>
                  </a:lnTo>
                  <a:lnTo>
                    <a:pt x="727" y="320"/>
                  </a:lnTo>
                  <a:lnTo>
                    <a:pt x="750" y="303"/>
                  </a:lnTo>
                  <a:lnTo>
                    <a:pt x="769" y="282"/>
                  </a:lnTo>
                  <a:lnTo>
                    <a:pt x="786" y="258"/>
                  </a:lnTo>
                  <a:lnTo>
                    <a:pt x="799" y="232"/>
                  </a:lnTo>
                  <a:lnTo>
                    <a:pt x="806" y="202"/>
                  </a:lnTo>
                  <a:lnTo>
                    <a:pt x="809" y="171"/>
                  </a:lnTo>
                  <a:lnTo>
                    <a:pt x="809" y="56"/>
                  </a:lnTo>
                  <a:lnTo>
                    <a:pt x="811" y="38"/>
                  </a:lnTo>
                  <a:lnTo>
                    <a:pt x="820" y="22"/>
                  </a:lnTo>
                  <a:lnTo>
                    <a:pt x="831" y="9"/>
                  </a:lnTo>
                  <a:lnTo>
                    <a:pt x="847" y="2"/>
                  </a:lnTo>
                  <a:lnTo>
                    <a:pt x="867" y="0"/>
                  </a:lnTo>
                  <a:lnTo>
                    <a:pt x="3276" y="0"/>
                  </a:lnTo>
                  <a:lnTo>
                    <a:pt x="3296" y="2"/>
                  </a:lnTo>
                  <a:lnTo>
                    <a:pt x="3312" y="9"/>
                  </a:lnTo>
                  <a:lnTo>
                    <a:pt x="3324" y="22"/>
                  </a:lnTo>
                  <a:lnTo>
                    <a:pt x="3332" y="38"/>
                  </a:lnTo>
                  <a:lnTo>
                    <a:pt x="3334" y="56"/>
                  </a:lnTo>
                  <a:lnTo>
                    <a:pt x="3334" y="628"/>
                  </a:lnTo>
                  <a:lnTo>
                    <a:pt x="3329" y="648"/>
                  </a:lnTo>
                  <a:lnTo>
                    <a:pt x="3319" y="664"/>
                  </a:lnTo>
                  <a:lnTo>
                    <a:pt x="3307" y="675"/>
                  </a:lnTo>
                  <a:lnTo>
                    <a:pt x="3290" y="683"/>
                  </a:lnTo>
                  <a:lnTo>
                    <a:pt x="3271" y="685"/>
                  </a:lnTo>
                  <a:lnTo>
                    <a:pt x="58" y="685"/>
                  </a:lnTo>
                  <a:lnTo>
                    <a:pt x="38" y="683"/>
                  </a:lnTo>
                  <a:lnTo>
                    <a:pt x="22" y="675"/>
                  </a:lnTo>
                  <a:lnTo>
                    <a:pt x="10" y="664"/>
                  </a:lnTo>
                  <a:lnTo>
                    <a:pt x="2" y="648"/>
                  </a:lnTo>
                  <a:lnTo>
                    <a:pt x="0" y="62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" name="Freeform 394"/>
            <p:cNvSpPr>
              <a:spLocks/>
            </p:cNvSpPr>
            <p:nvPr/>
          </p:nvSpPr>
          <p:spPr bwMode="auto">
            <a:xfrm>
              <a:off x="6686550" y="3048000"/>
              <a:ext cx="36513" cy="80962"/>
            </a:xfrm>
            <a:custGeom>
              <a:avLst/>
              <a:gdLst>
                <a:gd name="T0" fmla="*/ 177 w 229"/>
                <a:gd name="T1" fmla="*/ 0 h 515"/>
                <a:gd name="T2" fmla="*/ 195 w 229"/>
                <a:gd name="T3" fmla="*/ 6 h 515"/>
                <a:gd name="T4" fmla="*/ 209 w 229"/>
                <a:gd name="T5" fmla="*/ 16 h 515"/>
                <a:gd name="T6" fmla="*/ 221 w 229"/>
                <a:gd name="T7" fmla="*/ 27 h 515"/>
                <a:gd name="T8" fmla="*/ 227 w 229"/>
                <a:gd name="T9" fmla="*/ 41 h 515"/>
                <a:gd name="T10" fmla="*/ 229 w 229"/>
                <a:gd name="T11" fmla="*/ 57 h 515"/>
                <a:gd name="T12" fmla="*/ 229 w 229"/>
                <a:gd name="T13" fmla="*/ 457 h 515"/>
                <a:gd name="T14" fmla="*/ 226 w 229"/>
                <a:gd name="T15" fmla="*/ 477 h 515"/>
                <a:gd name="T16" fmla="*/ 219 w 229"/>
                <a:gd name="T17" fmla="*/ 493 h 515"/>
                <a:gd name="T18" fmla="*/ 206 w 229"/>
                <a:gd name="T19" fmla="*/ 504 h 515"/>
                <a:gd name="T20" fmla="*/ 191 w 229"/>
                <a:gd name="T21" fmla="*/ 513 h 515"/>
                <a:gd name="T22" fmla="*/ 172 w 229"/>
                <a:gd name="T23" fmla="*/ 515 h 515"/>
                <a:gd name="T24" fmla="*/ 152 w 229"/>
                <a:gd name="T25" fmla="*/ 513 h 515"/>
                <a:gd name="T26" fmla="*/ 136 w 229"/>
                <a:gd name="T27" fmla="*/ 504 h 515"/>
                <a:gd name="T28" fmla="*/ 125 w 229"/>
                <a:gd name="T29" fmla="*/ 493 h 515"/>
                <a:gd name="T30" fmla="*/ 117 w 229"/>
                <a:gd name="T31" fmla="*/ 477 h 515"/>
                <a:gd name="T32" fmla="*/ 114 w 229"/>
                <a:gd name="T33" fmla="*/ 457 h 515"/>
                <a:gd name="T34" fmla="*/ 114 w 229"/>
                <a:gd name="T35" fmla="*/ 195 h 515"/>
                <a:gd name="T36" fmla="*/ 97 w 229"/>
                <a:gd name="T37" fmla="*/ 211 h 515"/>
                <a:gd name="T38" fmla="*/ 82 w 229"/>
                <a:gd name="T39" fmla="*/ 223 h 515"/>
                <a:gd name="T40" fmla="*/ 65 w 229"/>
                <a:gd name="T41" fmla="*/ 228 h 515"/>
                <a:gd name="T42" fmla="*/ 48 w 229"/>
                <a:gd name="T43" fmla="*/ 228 h 515"/>
                <a:gd name="T44" fmla="*/ 32 w 229"/>
                <a:gd name="T45" fmla="*/ 223 h 515"/>
                <a:gd name="T46" fmla="*/ 17 w 229"/>
                <a:gd name="T47" fmla="*/ 211 h 515"/>
                <a:gd name="T48" fmla="*/ 6 w 229"/>
                <a:gd name="T49" fmla="*/ 197 h 515"/>
                <a:gd name="T50" fmla="*/ 0 w 229"/>
                <a:gd name="T51" fmla="*/ 180 h 515"/>
                <a:gd name="T52" fmla="*/ 0 w 229"/>
                <a:gd name="T53" fmla="*/ 164 h 515"/>
                <a:gd name="T54" fmla="*/ 6 w 229"/>
                <a:gd name="T55" fmla="*/ 147 h 515"/>
                <a:gd name="T56" fmla="*/ 17 w 229"/>
                <a:gd name="T57" fmla="*/ 131 h 515"/>
                <a:gd name="T58" fmla="*/ 131 w 229"/>
                <a:gd name="T59" fmla="*/ 18 h 515"/>
                <a:gd name="T60" fmla="*/ 146 w 229"/>
                <a:gd name="T61" fmla="*/ 6 h 515"/>
                <a:gd name="T62" fmla="*/ 161 w 229"/>
                <a:gd name="T63" fmla="*/ 1 h 515"/>
                <a:gd name="T64" fmla="*/ 177 w 229"/>
                <a:gd name="T6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9" h="515">
                  <a:moveTo>
                    <a:pt x="177" y="0"/>
                  </a:moveTo>
                  <a:lnTo>
                    <a:pt x="195" y="6"/>
                  </a:lnTo>
                  <a:lnTo>
                    <a:pt x="209" y="16"/>
                  </a:lnTo>
                  <a:lnTo>
                    <a:pt x="221" y="27"/>
                  </a:lnTo>
                  <a:lnTo>
                    <a:pt x="227" y="41"/>
                  </a:lnTo>
                  <a:lnTo>
                    <a:pt x="229" y="57"/>
                  </a:lnTo>
                  <a:lnTo>
                    <a:pt x="229" y="457"/>
                  </a:lnTo>
                  <a:lnTo>
                    <a:pt x="226" y="477"/>
                  </a:lnTo>
                  <a:lnTo>
                    <a:pt x="219" y="493"/>
                  </a:lnTo>
                  <a:lnTo>
                    <a:pt x="206" y="504"/>
                  </a:lnTo>
                  <a:lnTo>
                    <a:pt x="191" y="513"/>
                  </a:lnTo>
                  <a:lnTo>
                    <a:pt x="172" y="515"/>
                  </a:lnTo>
                  <a:lnTo>
                    <a:pt x="152" y="513"/>
                  </a:lnTo>
                  <a:lnTo>
                    <a:pt x="136" y="504"/>
                  </a:lnTo>
                  <a:lnTo>
                    <a:pt x="125" y="493"/>
                  </a:lnTo>
                  <a:lnTo>
                    <a:pt x="117" y="477"/>
                  </a:lnTo>
                  <a:lnTo>
                    <a:pt x="114" y="457"/>
                  </a:lnTo>
                  <a:lnTo>
                    <a:pt x="114" y="195"/>
                  </a:lnTo>
                  <a:lnTo>
                    <a:pt x="97" y="211"/>
                  </a:lnTo>
                  <a:lnTo>
                    <a:pt x="82" y="223"/>
                  </a:lnTo>
                  <a:lnTo>
                    <a:pt x="65" y="228"/>
                  </a:lnTo>
                  <a:lnTo>
                    <a:pt x="48" y="228"/>
                  </a:lnTo>
                  <a:lnTo>
                    <a:pt x="32" y="223"/>
                  </a:lnTo>
                  <a:lnTo>
                    <a:pt x="17" y="211"/>
                  </a:lnTo>
                  <a:lnTo>
                    <a:pt x="6" y="197"/>
                  </a:lnTo>
                  <a:lnTo>
                    <a:pt x="0" y="180"/>
                  </a:lnTo>
                  <a:lnTo>
                    <a:pt x="0" y="164"/>
                  </a:lnTo>
                  <a:lnTo>
                    <a:pt x="6" y="147"/>
                  </a:lnTo>
                  <a:lnTo>
                    <a:pt x="17" y="131"/>
                  </a:lnTo>
                  <a:lnTo>
                    <a:pt x="131" y="18"/>
                  </a:lnTo>
                  <a:lnTo>
                    <a:pt x="146" y="6"/>
                  </a:lnTo>
                  <a:lnTo>
                    <a:pt x="161" y="1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" name="Freeform 395"/>
            <p:cNvSpPr>
              <a:spLocks noEditPoints="1"/>
            </p:cNvSpPr>
            <p:nvPr/>
          </p:nvSpPr>
          <p:spPr bwMode="auto">
            <a:xfrm>
              <a:off x="6605588" y="3046413"/>
              <a:ext cx="55563" cy="82550"/>
            </a:xfrm>
            <a:custGeom>
              <a:avLst/>
              <a:gdLst>
                <a:gd name="T0" fmla="*/ 132 w 350"/>
                <a:gd name="T1" fmla="*/ 120 h 520"/>
                <a:gd name="T2" fmla="*/ 127 w 350"/>
                <a:gd name="T3" fmla="*/ 121 h 520"/>
                <a:gd name="T4" fmla="*/ 121 w 350"/>
                <a:gd name="T5" fmla="*/ 124 h 520"/>
                <a:gd name="T6" fmla="*/ 117 w 350"/>
                <a:gd name="T7" fmla="*/ 129 h 520"/>
                <a:gd name="T8" fmla="*/ 115 w 350"/>
                <a:gd name="T9" fmla="*/ 136 h 520"/>
                <a:gd name="T10" fmla="*/ 115 w 350"/>
                <a:gd name="T11" fmla="*/ 394 h 520"/>
                <a:gd name="T12" fmla="*/ 116 w 350"/>
                <a:gd name="T13" fmla="*/ 399 h 520"/>
                <a:gd name="T14" fmla="*/ 119 w 350"/>
                <a:gd name="T15" fmla="*/ 405 h 520"/>
                <a:gd name="T16" fmla="*/ 124 w 350"/>
                <a:gd name="T17" fmla="*/ 409 h 520"/>
                <a:gd name="T18" fmla="*/ 132 w 350"/>
                <a:gd name="T19" fmla="*/ 411 h 520"/>
                <a:gd name="T20" fmla="*/ 218 w 350"/>
                <a:gd name="T21" fmla="*/ 411 h 520"/>
                <a:gd name="T22" fmla="*/ 224 w 350"/>
                <a:gd name="T23" fmla="*/ 410 h 520"/>
                <a:gd name="T24" fmla="*/ 229 w 350"/>
                <a:gd name="T25" fmla="*/ 407 h 520"/>
                <a:gd name="T26" fmla="*/ 233 w 350"/>
                <a:gd name="T27" fmla="*/ 402 h 520"/>
                <a:gd name="T28" fmla="*/ 235 w 350"/>
                <a:gd name="T29" fmla="*/ 394 h 520"/>
                <a:gd name="T30" fmla="*/ 235 w 350"/>
                <a:gd name="T31" fmla="*/ 136 h 520"/>
                <a:gd name="T32" fmla="*/ 234 w 350"/>
                <a:gd name="T33" fmla="*/ 131 h 520"/>
                <a:gd name="T34" fmla="*/ 231 w 350"/>
                <a:gd name="T35" fmla="*/ 126 h 520"/>
                <a:gd name="T36" fmla="*/ 226 w 350"/>
                <a:gd name="T37" fmla="*/ 122 h 520"/>
                <a:gd name="T38" fmla="*/ 218 w 350"/>
                <a:gd name="T39" fmla="*/ 120 h 520"/>
                <a:gd name="T40" fmla="*/ 132 w 350"/>
                <a:gd name="T41" fmla="*/ 120 h 520"/>
                <a:gd name="T42" fmla="*/ 132 w 350"/>
                <a:gd name="T43" fmla="*/ 0 h 520"/>
                <a:gd name="T44" fmla="*/ 218 w 350"/>
                <a:gd name="T45" fmla="*/ 0 h 520"/>
                <a:gd name="T46" fmla="*/ 246 w 350"/>
                <a:gd name="T47" fmla="*/ 2 h 520"/>
                <a:gd name="T48" fmla="*/ 271 w 350"/>
                <a:gd name="T49" fmla="*/ 9 h 520"/>
                <a:gd name="T50" fmla="*/ 293 w 350"/>
                <a:gd name="T51" fmla="*/ 22 h 520"/>
                <a:gd name="T52" fmla="*/ 312 w 350"/>
                <a:gd name="T53" fmla="*/ 37 h 520"/>
                <a:gd name="T54" fmla="*/ 328 w 350"/>
                <a:gd name="T55" fmla="*/ 56 h 520"/>
                <a:gd name="T56" fmla="*/ 340 w 350"/>
                <a:gd name="T57" fmla="*/ 79 h 520"/>
                <a:gd name="T58" fmla="*/ 347 w 350"/>
                <a:gd name="T59" fmla="*/ 104 h 520"/>
                <a:gd name="T60" fmla="*/ 350 w 350"/>
                <a:gd name="T61" fmla="*/ 131 h 520"/>
                <a:gd name="T62" fmla="*/ 350 w 350"/>
                <a:gd name="T63" fmla="*/ 388 h 520"/>
                <a:gd name="T64" fmla="*/ 346 w 350"/>
                <a:gd name="T65" fmla="*/ 415 h 520"/>
                <a:gd name="T66" fmla="*/ 336 w 350"/>
                <a:gd name="T67" fmla="*/ 440 h 520"/>
                <a:gd name="T68" fmla="*/ 324 w 350"/>
                <a:gd name="T69" fmla="*/ 462 h 520"/>
                <a:gd name="T70" fmla="*/ 307 w 350"/>
                <a:gd name="T71" fmla="*/ 482 h 520"/>
                <a:gd name="T72" fmla="*/ 287 w 350"/>
                <a:gd name="T73" fmla="*/ 498 h 520"/>
                <a:gd name="T74" fmla="*/ 264 w 350"/>
                <a:gd name="T75" fmla="*/ 509 h 520"/>
                <a:gd name="T76" fmla="*/ 239 w 350"/>
                <a:gd name="T77" fmla="*/ 518 h 520"/>
                <a:gd name="T78" fmla="*/ 212 w 350"/>
                <a:gd name="T79" fmla="*/ 520 h 520"/>
                <a:gd name="T80" fmla="*/ 126 w 350"/>
                <a:gd name="T81" fmla="*/ 520 h 520"/>
                <a:gd name="T82" fmla="*/ 101 w 350"/>
                <a:gd name="T83" fmla="*/ 518 h 520"/>
                <a:gd name="T84" fmla="*/ 77 w 350"/>
                <a:gd name="T85" fmla="*/ 509 h 520"/>
                <a:gd name="T86" fmla="*/ 56 w 350"/>
                <a:gd name="T87" fmla="*/ 498 h 520"/>
                <a:gd name="T88" fmla="*/ 37 w 350"/>
                <a:gd name="T89" fmla="*/ 482 h 520"/>
                <a:gd name="T90" fmla="*/ 22 w 350"/>
                <a:gd name="T91" fmla="*/ 462 h 520"/>
                <a:gd name="T92" fmla="*/ 10 w 350"/>
                <a:gd name="T93" fmla="*/ 440 h 520"/>
                <a:gd name="T94" fmla="*/ 3 w 350"/>
                <a:gd name="T95" fmla="*/ 415 h 520"/>
                <a:gd name="T96" fmla="*/ 0 w 350"/>
                <a:gd name="T97" fmla="*/ 388 h 520"/>
                <a:gd name="T98" fmla="*/ 0 w 350"/>
                <a:gd name="T99" fmla="*/ 131 h 520"/>
                <a:gd name="T100" fmla="*/ 3 w 350"/>
                <a:gd name="T101" fmla="*/ 104 h 520"/>
                <a:gd name="T102" fmla="*/ 10 w 350"/>
                <a:gd name="T103" fmla="*/ 79 h 520"/>
                <a:gd name="T104" fmla="*/ 22 w 350"/>
                <a:gd name="T105" fmla="*/ 56 h 520"/>
                <a:gd name="T106" fmla="*/ 39 w 350"/>
                <a:gd name="T107" fmla="*/ 37 h 520"/>
                <a:gd name="T108" fmla="*/ 57 w 350"/>
                <a:gd name="T109" fmla="*/ 22 h 520"/>
                <a:gd name="T110" fmla="*/ 80 w 350"/>
                <a:gd name="T111" fmla="*/ 9 h 520"/>
                <a:gd name="T112" fmla="*/ 104 w 350"/>
                <a:gd name="T113" fmla="*/ 2 h 520"/>
                <a:gd name="T114" fmla="*/ 132 w 350"/>
                <a:gd name="T115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0" h="520">
                  <a:moveTo>
                    <a:pt x="132" y="120"/>
                  </a:moveTo>
                  <a:lnTo>
                    <a:pt x="127" y="121"/>
                  </a:lnTo>
                  <a:lnTo>
                    <a:pt x="121" y="124"/>
                  </a:lnTo>
                  <a:lnTo>
                    <a:pt x="117" y="129"/>
                  </a:lnTo>
                  <a:lnTo>
                    <a:pt x="115" y="136"/>
                  </a:lnTo>
                  <a:lnTo>
                    <a:pt x="115" y="394"/>
                  </a:lnTo>
                  <a:lnTo>
                    <a:pt x="116" y="399"/>
                  </a:lnTo>
                  <a:lnTo>
                    <a:pt x="119" y="405"/>
                  </a:lnTo>
                  <a:lnTo>
                    <a:pt x="124" y="409"/>
                  </a:lnTo>
                  <a:lnTo>
                    <a:pt x="132" y="411"/>
                  </a:lnTo>
                  <a:lnTo>
                    <a:pt x="218" y="411"/>
                  </a:lnTo>
                  <a:lnTo>
                    <a:pt x="224" y="410"/>
                  </a:lnTo>
                  <a:lnTo>
                    <a:pt x="229" y="407"/>
                  </a:lnTo>
                  <a:lnTo>
                    <a:pt x="233" y="402"/>
                  </a:lnTo>
                  <a:lnTo>
                    <a:pt x="235" y="394"/>
                  </a:lnTo>
                  <a:lnTo>
                    <a:pt x="235" y="136"/>
                  </a:lnTo>
                  <a:lnTo>
                    <a:pt x="234" y="131"/>
                  </a:lnTo>
                  <a:lnTo>
                    <a:pt x="231" y="126"/>
                  </a:lnTo>
                  <a:lnTo>
                    <a:pt x="226" y="122"/>
                  </a:lnTo>
                  <a:lnTo>
                    <a:pt x="218" y="120"/>
                  </a:lnTo>
                  <a:lnTo>
                    <a:pt x="132" y="120"/>
                  </a:lnTo>
                  <a:close/>
                  <a:moveTo>
                    <a:pt x="132" y="0"/>
                  </a:moveTo>
                  <a:lnTo>
                    <a:pt x="218" y="0"/>
                  </a:lnTo>
                  <a:lnTo>
                    <a:pt x="246" y="2"/>
                  </a:lnTo>
                  <a:lnTo>
                    <a:pt x="271" y="9"/>
                  </a:lnTo>
                  <a:lnTo>
                    <a:pt x="293" y="22"/>
                  </a:lnTo>
                  <a:lnTo>
                    <a:pt x="312" y="37"/>
                  </a:lnTo>
                  <a:lnTo>
                    <a:pt x="328" y="56"/>
                  </a:lnTo>
                  <a:lnTo>
                    <a:pt x="340" y="79"/>
                  </a:lnTo>
                  <a:lnTo>
                    <a:pt x="347" y="104"/>
                  </a:lnTo>
                  <a:lnTo>
                    <a:pt x="350" y="131"/>
                  </a:lnTo>
                  <a:lnTo>
                    <a:pt x="350" y="388"/>
                  </a:lnTo>
                  <a:lnTo>
                    <a:pt x="346" y="415"/>
                  </a:lnTo>
                  <a:lnTo>
                    <a:pt x="336" y="440"/>
                  </a:lnTo>
                  <a:lnTo>
                    <a:pt x="324" y="462"/>
                  </a:lnTo>
                  <a:lnTo>
                    <a:pt x="307" y="482"/>
                  </a:lnTo>
                  <a:lnTo>
                    <a:pt x="287" y="498"/>
                  </a:lnTo>
                  <a:lnTo>
                    <a:pt x="264" y="509"/>
                  </a:lnTo>
                  <a:lnTo>
                    <a:pt x="239" y="518"/>
                  </a:lnTo>
                  <a:lnTo>
                    <a:pt x="212" y="520"/>
                  </a:lnTo>
                  <a:lnTo>
                    <a:pt x="126" y="520"/>
                  </a:lnTo>
                  <a:lnTo>
                    <a:pt x="101" y="518"/>
                  </a:lnTo>
                  <a:lnTo>
                    <a:pt x="77" y="509"/>
                  </a:lnTo>
                  <a:lnTo>
                    <a:pt x="56" y="498"/>
                  </a:lnTo>
                  <a:lnTo>
                    <a:pt x="37" y="482"/>
                  </a:lnTo>
                  <a:lnTo>
                    <a:pt x="22" y="462"/>
                  </a:lnTo>
                  <a:lnTo>
                    <a:pt x="10" y="440"/>
                  </a:lnTo>
                  <a:lnTo>
                    <a:pt x="3" y="415"/>
                  </a:lnTo>
                  <a:lnTo>
                    <a:pt x="0" y="388"/>
                  </a:lnTo>
                  <a:lnTo>
                    <a:pt x="0" y="131"/>
                  </a:lnTo>
                  <a:lnTo>
                    <a:pt x="3" y="104"/>
                  </a:lnTo>
                  <a:lnTo>
                    <a:pt x="10" y="79"/>
                  </a:lnTo>
                  <a:lnTo>
                    <a:pt x="22" y="56"/>
                  </a:lnTo>
                  <a:lnTo>
                    <a:pt x="39" y="37"/>
                  </a:lnTo>
                  <a:lnTo>
                    <a:pt x="57" y="22"/>
                  </a:lnTo>
                  <a:lnTo>
                    <a:pt x="80" y="9"/>
                  </a:lnTo>
                  <a:lnTo>
                    <a:pt x="104" y="2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13" name="Group 2412"/>
          <p:cNvGrpSpPr/>
          <p:nvPr/>
        </p:nvGrpSpPr>
        <p:grpSpPr>
          <a:xfrm>
            <a:off x="5313463" y="2781300"/>
            <a:ext cx="620326" cy="371476"/>
            <a:chOff x="5337175" y="2803525"/>
            <a:chExt cx="546100" cy="327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01" name="Freeform 400"/>
            <p:cNvSpPr>
              <a:spLocks noEditPoints="1"/>
            </p:cNvSpPr>
            <p:nvPr/>
          </p:nvSpPr>
          <p:spPr bwMode="auto">
            <a:xfrm>
              <a:off x="5346700" y="2838450"/>
              <a:ext cx="536575" cy="292100"/>
            </a:xfrm>
            <a:custGeom>
              <a:avLst/>
              <a:gdLst>
                <a:gd name="T0" fmla="*/ 154 w 3383"/>
                <a:gd name="T1" fmla="*/ 116 h 1835"/>
                <a:gd name="T2" fmla="*/ 125 w 3383"/>
                <a:gd name="T3" fmla="*/ 136 h 1835"/>
                <a:gd name="T4" fmla="*/ 115 w 3383"/>
                <a:gd name="T5" fmla="*/ 172 h 1835"/>
                <a:gd name="T6" fmla="*/ 118 w 3383"/>
                <a:gd name="T7" fmla="*/ 1682 h 1835"/>
                <a:gd name="T8" fmla="*/ 137 w 3383"/>
                <a:gd name="T9" fmla="*/ 1710 h 1835"/>
                <a:gd name="T10" fmla="*/ 172 w 3383"/>
                <a:gd name="T11" fmla="*/ 1720 h 1835"/>
                <a:gd name="T12" fmla="*/ 2539 w 3383"/>
                <a:gd name="T13" fmla="*/ 1716 h 1835"/>
                <a:gd name="T14" fmla="*/ 2678 w 3383"/>
                <a:gd name="T15" fmla="*/ 1691 h 1835"/>
                <a:gd name="T16" fmla="*/ 2809 w 3383"/>
                <a:gd name="T17" fmla="*/ 1642 h 1835"/>
                <a:gd name="T18" fmla="*/ 2927 w 3383"/>
                <a:gd name="T19" fmla="*/ 1572 h 1835"/>
                <a:gd name="T20" fmla="*/ 3033 w 3383"/>
                <a:gd name="T21" fmla="*/ 1484 h 1835"/>
                <a:gd name="T22" fmla="*/ 3121 w 3383"/>
                <a:gd name="T23" fmla="*/ 1379 h 1835"/>
                <a:gd name="T24" fmla="*/ 3191 w 3383"/>
                <a:gd name="T25" fmla="*/ 1260 h 1835"/>
                <a:gd name="T26" fmla="*/ 3239 w 3383"/>
                <a:gd name="T27" fmla="*/ 1130 h 1835"/>
                <a:gd name="T28" fmla="*/ 3265 w 3383"/>
                <a:gd name="T29" fmla="*/ 989 h 1835"/>
                <a:gd name="T30" fmla="*/ 3265 w 3383"/>
                <a:gd name="T31" fmla="*/ 844 h 1835"/>
                <a:gd name="T32" fmla="*/ 3239 w 3383"/>
                <a:gd name="T33" fmla="*/ 704 h 1835"/>
                <a:gd name="T34" fmla="*/ 3191 w 3383"/>
                <a:gd name="T35" fmla="*/ 573 h 1835"/>
                <a:gd name="T36" fmla="*/ 3121 w 3383"/>
                <a:gd name="T37" fmla="*/ 454 h 1835"/>
                <a:gd name="T38" fmla="*/ 3033 w 3383"/>
                <a:gd name="T39" fmla="*/ 350 h 1835"/>
                <a:gd name="T40" fmla="*/ 2927 w 3383"/>
                <a:gd name="T41" fmla="*/ 261 h 1835"/>
                <a:gd name="T42" fmla="*/ 2809 w 3383"/>
                <a:gd name="T43" fmla="*/ 192 h 1835"/>
                <a:gd name="T44" fmla="*/ 2678 w 3383"/>
                <a:gd name="T45" fmla="*/ 143 h 1835"/>
                <a:gd name="T46" fmla="*/ 2539 w 3383"/>
                <a:gd name="T47" fmla="*/ 117 h 1835"/>
                <a:gd name="T48" fmla="*/ 172 w 3383"/>
                <a:gd name="T49" fmla="*/ 114 h 1835"/>
                <a:gd name="T50" fmla="*/ 2466 w 3383"/>
                <a:gd name="T51" fmla="*/ 0 h 1835"/>
                <a:gd name="T52" fmla="*/ 2614 w 3383"/>
                <a:gd name="T53" fmla="*/ 11 h 1835"/>
                <a:gd name="T54" fmla="*/ 2754 w 3383"/>
                <a:gd name="T55" fmla="*/ 47 h 1835"/>
                <a:gd name="T56" fmla="*/ 2887 w 3383"/>
                <a:gd name="T57" fmla="*/ 102 h 1835"/>
                <a:gd name="T58" fmla="*/ 3007 w 3383"/>
                <a:gd name="T59" fmla="*/ 177 h 1835"/>
                <a:gd name="T60" fmla="*/ 3114 w 3383"/>
                <a:gd name="T61" fmla="*/ 269 h 1835"/>
                <a:gd name="T62" fmla="*/ 3206 w 3383"/>
                <a:gd name="T63" fmla="*/ 376 h 1835"/>
                <a:gd name="T64" fmla="*/ 3280 w 3383"/>
                <a:gd name="T65" fmla="*/ 496 h 1835"/>
                <a:gd name="T66" fmla="*/ 3336 w 3383"/>
                <a:gd name="T67" fmla="*/ 627 h 1835"/>
                <a:gd name="T68" fmla="*/ 3370 w 3383"/>
                <a:gd name="T69" fmla="*/ 768 h 1835"/>
                <a:gd name="T70" fmla="*/ 3383 w 3383"/>
                <a:gd name="T71" fmla="*/ 917 h 1835"/>
                <a:gd name="T72" fmla="*/ 3370 w 3383"/>
                <a:gd name="T73" fmla="*/ 1065 h 1835"/>
                <a:gd name="T74" fmla="*/ 3336 w 3383"/>
                <a:gd name="T75" fmla="*/ 1206 h 1835"/>
                <a:gd name="T76" fmla="*/ 3280 w 3383"/>
                <a:gd name="T77" fmla="*/ 1338 h 1835"/>
                <a:gd name="T78" fmla="*/ 3206 w 3383"/>
                <a:gd name="T79" fmla="*/ 1457 h 1835"/>
                <a:gd name="T80" fmla="*/ 3114 w 3383"/>
                <a:gd name="T81" fmla="*/ 1565 h 1835"/>
                <a:gd name="T82" fmla="*/ 3007 w 3383"/>
                <a:gd name="T83" fmla="*/ 1657 h 1835"/>
                <a:gd name="T84" fmla="*/ 2887 w 3383"/>
                <a:gd name="T85" fmla="*/ 1732 h 1835"/>
                <a:gd name="T86" fmla="*/ 2754 w 3383"/>
                <a:gd name="T87" fmla="*/ 1788 h 1835"/>
                <a:gd name="T88" fmla="*/ 2614 w 3383"/>
                <a:gd name="T89" fmla="*/ 1822 h 1835"/>
                <a:gd name="T90" fmla="*/ 2466 w 3383"/>
                <a:gd name="T91" fmla="*/ 1835 h 1835"/>
                <a:gd name="T92" fmla="*/ 141 w 3383"/>
                <a:gd name="T93" fmla="*/ 1832 h 1835"/>
                <a:gd name="T94" fmla="*/ 85 w 3383"/>
                <a:gd name="T95" fmla="*/ 1812 h 1835"/>
                <a:gd name="T96" fmla="*/ 40 w 3383"/>
                <a:gd name="T97" fmla="*/ 1775 h 1835"/>
                <a:gd name="T98" fmla="*/ 11 w 3383"/>
                <a:gd name="T99" fmla="*/ 1723 h 1835"/>
                <a:gd name="T100" fmla="*/ 0 w 3383"/>
                <a:gd name="T101" fmla="*/ 1663 h 1835"/>
                <a:gd name="T102" fmla="*/ 3 w 3383"/>
                <a:gd name="T103" fmla="*/ 139 h 1835"/>
                <a:gd name="T104" fmla="*/ 23 w 3383"/>
                <a:gd name="T105" fmla="*/ 83 h 1835"/>
                <a:gd name="T106" fmla="*/ 61 w 3383"/>
                <a:gd name="T107" fmla="*/ 39 h 1835"/>
                <a:gd name="T108" fmla="*/ 111 w 3383"/>
                <a:gd name="T109" fmla="*/ 10 h 1835"/>
                <a:gd name="T110" fmla="*/ 172 w 3383"/>
                <a:gd name="T111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3" h="1835">
                  <a:moveTo>
                    <a:pt x="172" y="114"/>
                  </a:moveTo>
                  <a:lnTo>
                    <a:pt x="154" y="116"/>
                  </a:lnTo>
                  <a:lnTo>
                    <a:pt x="137" y="124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2"/>
                  </a:lnTo>
                  <a:lnTo>
                    <a:pt x="115" y="1663"/>
                  </a:lnTo>
                  <a:lnTo>
                    <a:pt x="118" y="1682"/>
                  </a:lnTo>
                  <a:lnTo>
                    <a:pt x="125" y="1697"/>
                  </a:lnTo>
                  <a:lnTo>
                    <a:pt x="137" y="1710"/>
                  </a:lnTo>
                  <a:lnTo>
                    <a:pt x="154" y="1717"/>
                  </a:lnTo>
                  <a:lnTo>
                    <a:pt x="172" y="1720"/>
                  </a:lnTo>
                  <a:lnTo>
                    <a:pt x="2466" y="1720"/>
                  </a:lnTo>
                  <a:lnTo>
                    <a:pt x="2539" y="1716"/>
                  </a:lnTo>
                  <a:lnTo>
                    <a:pt x="2610" y="1707"/>
                  </a:lnTo>
                  <a:lnTo>
                    <a:pt x="2678" y="1691"/>
                  </a:lnTo>
                  <a:lnTo>
                    <a:pt x="2745" y="1669"/>
                  </a:lnTo>
                  <a:lnTo>
                    <a:pt x="2809" y="1642"/>
                  </a:lnTo>
                  <a:lnTo>
                    <a:pt x="2870" y="1610"/>
                  </a:lnTo>
                  <a:lnTo>
                    <a:pt x="2927" y="1572"/>
                  </a:lnTo>
                  <a:lnTo>
                    <a:pt x="2982" y="1530"/>
                  </a:lnTo>
                  <a:lnTo>
                    <a:pt x="3033" y="1484"/>
                  </a:lnTo>
                  <a:lnTo>
                    <a:pt x="3079" y="1434"/>
                  </a:lnTo>
                  <a:lnTo>
                    <a:pt x="3121" y="1379"/>
                  </a:lnTo>
                  <a:lnTo>
                    <a:pt x="3158" y="1321"/>
                  </a:lnTo>
                  <a:lnTo>
                    <a:pt x="3191" y="1260"/>
                  </a:lnTo>
                  <a:lnTo>
                    <a:pt x="3218" y="1197"/>
                  </a:lnTo>
                  <a:lnTo>
                    <a:pt x="3239" y="1130"/>
                  </a:lnTo>
                  <a:lnTo>
                    <a:pt x="3256" y="1061"/>
                  </a:lnTo>
                  <a:lnTo>
                    <a:pt x="3265" y="989"/>
                  </a:lnTo>
                  <a:lnTo>
                    <a:pt x="3268" y="917"/>
                  </a:lnTo>
                  <a:lnTo>
                    <a:pt x="3265" y="844"/>
                  </a:lnTo>
                  <a:lnTo>
                    <a:pt x="3256" y="773"/>
                  </a:lnTo>
                  <a:lnTo>
                    <a:pt x="3239" y="704"/>
                  </a:lnTo>
                  <a:lnTo>
                    <a:pt x="3218" y="638"/>
                  </a:lnTo>
                  <a:lnTo>
                    <a:pt x="3191" y="573"/>
                  </a:lnTo>
                  <a:lnTo>
                    <a:pt x="3158" y="513"/>
                  </a:lnTo>
                  <a:lnTo>
                    <a:pt x="3121" y="454"/>
                  </a:lnTo>
                  <a:lnTo>
                    <a:pt x="3079" y="400"/>
                  </a:lnTo>
                  <a:lnTo>
                    <a:pt x="3033" y="350"/>
                  </a:lnTo>
                  <a:lnTo>
                    <a:pt x="2982" y="303"/>
                  </a:lnTo>
                  <a:lnTo>
                    <a:pt x="2927" y="261"/>
                  </a:lnTo>
                  <a:lnTo>
                    <a:pt x="2870" y="224"/>
                  </a:lnTo>
                  <a:lnTo>
                    <a:pt x="2809" y="192"/>
                  </a:lnTo>
                  <a:lnTo>
                    <a:pt x="2745" y="164"/>
                  </a:lnTo>
                  <a:lnTo>
                    <a:pt x="2678" y="143"/>
                  </a:lnTo>
                  <a:lnTo>
                    <a:pt x="2610" y="127"/>
                  </a:lnTo>
                  <a:lnTo>
                    <a:pt x="2539" y="117"/>
                  </a:lnTo>
                  <a:lnTo>
                    <a:pt x="2466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2466" y="0"/>
                  </a:lnTo>
                  <a:lnTo>
                    <a:pt x="2541" y="3"/>
                  </a:lnTo>
                  <a:lnTo>
                    <a:pt x="2614" y="11"/>
                  </a:lnTo>
                  <a:lnTo>
                    <a:pt x="2686" y="26"/>
                  </a:lnTo>
                  <a:lnTo>
                    <a:pt x="2754" y="47"/>
                  </a:lnTo>
                  <a:lnTo>
                    <a:pt x="2822" y="72"/>
                  </a:lnTo>
                  <a:lnTo>
                    <a:pt x="2887" y="102"/>
                  </a:lnTo>
                  <a:lnTo>
                    <a:pt x="2948" y="137"/>
                  </a:lnTo>
                  <a:lnTo>
                    <a:pt x="3007" y="177"/>
                  </a:lnTo>
                  <a:lnTo>
                    <a:pt x="3062" y="221"/>
                  </a:lnTo>
                  <a:lnTo>
                    <a:pt x="3114" y="269"/>
                  </a:lnTo>
                  <a:lnTo>
                    <a:pt x="3161" y="321"/>
                  </a:lnTo>
                  <a:lnTo>
                    <a:pt x="3206" y="376"/>
                  </a:lnTo>
                  <a:lnTo>
                    <a:pt x="3245" y="434"/>
                  </a:lnTo>
                  <a:lnTo>
                    <a:pt x="3280" y="496"/>
                  </a:lnTo>
                  <a:lnTo>
                    <a:pt x="3311" y="561"/>
                  </a:lnTo>
                  <a:lnTo>
                    <a:pt x="3336" y="627"/>
                  </a:lnTo>
                  <a:lnTo>
                    <a:pt x="3356" y="697"/>
                  </a:lnTo>
                  <a:lnTo>
                    <a:pt x="3370" y="768"/>
                  </a:lnTo>
                  <a:lnTo>
                    <a:pt x="3380" y="842"/>
                  </a:lnTo>
                  <a:lnTo>
                    <a:pt x="3383" y="917"/>
                  </a:lnTo>
                  <a:lnTo>
                    <a:pt x="3380" y="991"/>
                  </a:lnTo>
                  <a:lnTo>
                    <a:pt x="3370" y="1065"/>
                  </a:lnTo>
                  <a:lnTo>
                    <a:pt x="3356" y="1136"/>
                  </a:lnTo>
                  <a:lnTo>
                    <a:pt x="3336" y="1206"/>
                  </a:lnTo>
                  <a:lnTo>
                    <a:pt x="3311" y="1273"/>
                  </a:lnTo>
                  <a:lnTo>
                    <a:pt x="3280" y="1338"/>
                  </a:lnTo>
                  <a:lnTo>
                    <a:pt x="3245" y="1399"/>
                  </a:lnTo>
                  <a:lnTo>
                    <a:pt x="3206" y="1457"/>
                  </a:lnTo>
                  <a:lnTo>
                    <a:pt x="3161" y="1513"/>
                  </a:lnTo>
                  <a:lnTo>
                    <a:pt x="3114" y="1565"/>
                  </a:lnTo>
                  <a:lnTo>
                    <a:pt x="3062" y="1613"/>
                  </a:lnTo>
                  <a:lnTo>
                    <a:pt x="3007" y="1657"/>
                  </a:lnTo>
                  <a:lnTo>
                    <a:pt x="2948" y="1696"/>
                  </a:lnTo>
                  <a:lnTo>
                    <a:pt x="2887" y="1732"/>
                  </a:lnTo>
                  <a:lnTo>
                    <a:pt x="2822" y="1762"/>
                  </a:lnTo>
                  <a:lnTo>
                    <a:pt x="2754" y="1788"/>
                  </a:lnTo>
                  <a:lnTo>
                    <a:pt x="2686" y="1808"/>
                  </a:lnTo>
                  <a:lnTo>
                    <a:pt x="2614" y="1822"/>
                  </a:lnTo>
                  <a:lnTo>
                    <a:pt x="2541" y="1832"/>
                  </a:lnTo>
                  <a:lnTo>
                    <a:pt x="2466" y="1835"/>
                  </a:lnTo>
                  <a:lnTo>
                    <a:pt x="172" y="1835"/>
                  </a:lnTo>
                  <a:lnTo>
                    <a:pt x="141" y="1832"/>
                  </a:lnTo>
                  <a:lnTo>
                    <a:pt x="111" y="1825"/>
                  </a:lnTo>
                  <a:lnTo>
                    <a:pt x="85" y="1812"/>
                  </a:lnTo>
                  <a:lnTo>
                    <a:pt x="61" y="1795"/>
                  </a:lnTo>
                  <a:lnTo>
                    <a:pt x="40" y="1775"/>
                  </a:lnTo>
                  <a:lnTo>
                    <a:pt x="23" y="1751"/>
                  </a:lnTo>
                  <a:lnTo>
                    <a:pt x="11" y="1723"/>
                  </a:lnTo>
                  <a:lnTo>
                    <a:pt x="3" y="1694"/>
                  </a:lnTo>
                  <a:lnTo>
                    <a:pt x="0" y="1663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1" y="39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" name="Freeform 401"/>
            <p:cNvSpPr>
              <a:spLocks noEditPoints="1"/>
            </p:cNvSpPr>
            <p:nvPr/>
          </p:nvSpPr>
          <p:spPr bwMode="auto">
            <a:xfrm>
              <a:off x="5637213" y="2884488"/>
              <a:ext cx="200025" cy="200025"/>
            </a:xfrm>
            <a:custGeom>
              <a:avLst/>
              <a:gdLst>
                <a:gd name="T0" fmla="*/ 574 w 1261"/>
                <a:gd name="T1" fmla="*/ 117 h 1262"/>
                <a:gd name="T2" fmla="*/ 467 w 1261"/>
                <a:gd name="T3" fmla="*/ 141 h 1262"/>
                <a:gd name="T4" fmla="*/ 369 w 1261"/>
                <a:gd name="T5" fmla="*/ 185 h 1262"/>
                <a:gd name="T6" fmla="*/ 285 w 1261"/>
                <a:gd name="T7" fmla="*/ 248 h 1262"/>
                <a:gd name="T8" fmla="*/ 214 w 1261"/>
                <a:gd name="T9" fmla="*/ 326 h 1262"/>
                <a:gd name="T10" fmla="*/ 161 w 1261"/>
                <a:gd name="T11" fmla="*/ 416 h 1262"/>
                <a:gd name="T12" fmla="*/ 126 w 1261"/>
                <a:gd name="T13" fmla="*/ 520 h 1262"/>
                <a:gd name="T14" fmla="*/ 115 w 1261"/>
                <a:gd name="T15" fmla="*/ 631 h 1262"/>
                <a:gd name="T16" fmla="*/ 126 w 1261"/>
                <a:gd name="T17" fmla="*/ 742 h 1262"/>
                <a:gd name="T18" fmla="*/ 161 w 1261"/>
                <a:gd name="T19" fmla="*/ 845 h 1262"/>
                <a:gd name="T20" fmla="*/ 214 w 1261"/>
                <a:gd name="T21" fmla="*/ 937 h 1262"/>
                <a:gd name="T22" fmla="*/ 285 w 1261"/>
                <a:gd name="T23" fmla="*/ 1015 h 1262"/>
                <a:gd name="T24" fmla="*/ 369 w 1261"/>
                <a:gd name="T25" fmla="*/ 1077 h 1262"/>
                <a:gd name="T26" fmla="*/ 467 w 1261"/>
                <a:gd name="T27" fmla="*/ 1120 h 1262"/>
                <a:gd name="T28" fmla="*/ 574 w 1261"/>
                <a:gd name="T29" fmla="*/ 1144 h 1262"/>
                <a:gd name="T30" fmla="*/ 687 w 1261"/>
                <a:gd name="T31" fmla="*/ 1144 h 1262"/>
                <a:gd name="T32" fmla="*/ 794 w 1261"/>
                <a:gd name="T33" fmla="*/ 1120 h 1262"/>
                <a:gd name="T34" fmla="*/ 892 w 1261"/>
                <a:gd name="T35" fmla="*/ 1077 h 1262"/>
                <a:gd name="T36" fmla="*/ 977 w 1261"/>
                <a:gd name="T37" fmla="*/ 1015 h 1262"/>
                <a:gd name="T38" fmla="*/ 1048 w 1261"/>
                <a:gd name="T39" fmla="*/ 937 h 1262"/>
                <a:gd name="T40" fmla="*/ 1101 w 1261"/>
                <a:gd name="T41" fmla="*/ 845 h 1262"/>
                <a:gd name="T42" fmla="*/ 1135 w 1261"/>
                <a:gd name="T43" fmla="*/ 742 h 1262"/>
                <a:gd name="T44" fmla="*/ 1147 w 1261"/>
                <a:gd name="T45" fmla="*/ 631 h 1262"/>
                <a:gd name="T46" fmla="*/ 1135 w 1261"/>
                <a:gd name="T47" fmla="*/ 520 h 1262"/>
                <a:gd name="T48" fmla="*/ 1101 w 1261"/>
                <a:gd name="T49" fmla="*/ 416 h 1262"/>
                <a:gd name="T50" fmla="*/ 1048 w 1261"/>
                <a:gd name="T51" fmla="*/ 326 h 1262"/>
                <a:gd name="T52" fmla="*/ 977 w 1261"/>
                <a:gd name="T53" fmla="*/ 248 h 1262"/>
                <a:gd name="T54" fmla="*/ 892 w 1261"/>
                <a:gd name="T55" fmla="*/ 185 h 1262"/>
                <a:gd name="T56" fmla="*/ 794 w 1261"/>
                <a:gd name="T57" fmla="*/ 141 h 1262"/>
                <a:gd name="T58" fmla="*/ 687 w 1261"/>
                <a:gd name="T59" fmla="*/ 117 h 1262"/>
                <a:gd name="T60" fmla="*/ 631 w 1261"/>
                <a:gd name="T61" fmla="*/ 0 h 1262"/>
                <a:gd name="T62" fmla="*/ 758 w 1261"/>
                <a:gd name="T63" fmla="*/ 13 h 1262"/>
                <a:gd name="T64" fmla="*/ 877 w 1261"/>
                <a:gd name="T65" fmla="*/ 49 h 1262"/>
                <a:gd name="T66" fmla="*/ 984 w 1261"/>
                <a:gd name="T67" fmla="*/ 108 h 1262"/>
                <a:gd name="T68" fmla="*/ 1077 w 1261"/>
                <a:gd name="T69" fmla="*/ 184 h 1262"/>
                <a:gd name="T70" fmla="*/ 1154 w 1261"/>
                <a:gd name="T71" fmla="*/ 278 h 1262"/>
                <a:gd name="T72" fmla="*/ 1212 w 1261"/>
                <a:gd name="T73" fmla="*/ 385 h 1262"/>
                <a:gd name="T74" fmla="*/ 1249 w 1261"/>
                <a:gd name="T75" fmla="*/ 503 h 1262"/>
                <a:gd name="T76" fmla="*/ 1261 w 1261"/>
                <a:gd name="T77" fmla="*/ 631 h 1262"/>
                <a:gd name="T78" fmla="*/ 1249 w 1261"/>
                <a:gd name="T79" fmla="*/ 759 h 1262"/>
                <a:gd name="T80" fmla="*/ 1212 w 1261"/>
                <a:gd name="T81" fmla="*/ 877 h 1262"/>
                <a:gd name="T82" fmla="*/ 1154 w 1261"/>
                <a:gd name="T83" fmla="*/ 984 h 1262"/>
                <a:gd name="T84" fmla="*/ 1077 w 1261"/>
                <a:gd name="T85" fmla="*/ 1078 h 1262"/>
                <a:gd name="T86" fmla="*/ 984 w 1261"/>
                <a:gd name="T87" fmla="*/ 1155 h 1262"/>
                <a:gd name="T88" fmla="*/ 877 w 1261"/>
                <a:gd name="T89" fmla="*/ 1212 h 1262"/>
                <a:gd name="T90" fmla="*/ 758 w 1261"/>
                <a:gd name="T91" fmla="*/ 1249 h 1262"/>
                <a:gd name="T92" fmla="*/ 631 w 1261"/>
                <a:gd name="T93" fmla="*/ 1262 h 1262"/>
                <a:gd name="T94" fmla="*/ 503 w 1261"/>
                <a:gd name="T95" fmla="*/ 1249 h 1262"/>
                <a:gd name="T96" fmla="*/ 385 w 1261"/>
                <a:gd name="T97" fmla="*/ 1212 h 1262"/>
                <a:gd name="T98" fmla="*/ 277 w 1261"/>
                <a:gd name="T99" fmla="*/ 1155 h 1262"/>
                <a:gd name="T100" fmla="*/ 185 w 1261"/>
                <a:gd name="T101" fmla="*/ 1078 h 1262"/>
                <a:gd name="T102" fmla="*/ 107 w 1261"/>
                <a:gd name="T103" fmla="*/ 984 h 1262"/>
                <a:gd name="T104" fmla="*/ 49 w 1261"/>
                <a:gd name="T105" fmla="*/ 877 h 1262"/>
                <a:gd name="T106" fmla="*/ 13 w 1261"/>
                <a:gd name="T107" fmla="*/ 759 h 1262"/>
                <a:gd name="T108" fmla="*/ 0 w 1261"/>
                <a:gd name="T109" fmla="*/ 631 h 1262"/>
                <a:gd name="T110" fmla="*/ 13 w 1261"/>
                <a:gd name="T111" fmla="*/ 503 h 1262"/>
                <a:gd name="T112" fmla="*/ 49 w 1261"/>
                <a:gd name="T113" fmla="*/ 385 h 1262"/>
                <a:gd name="T114" fmla="*/ 107 w 1261"/>
                <a:gd name="T115" fmla="*/ 278 h 1262"/>
                <a:gd name="T116" fmla="*/ 185 w 1261"/>
                <a:gd name="T117" fmla="*/ 184 h 1262"/>
                <a:gd name="T118" fmla="*/ 277 w 1261"/>
                <a:gd name="T119" fmla="*/ 108 h 1262"/>
                <a:gd name="T120" fmla="*/ 385 w 1261"/>
                <a:gd name="T121" fmla="*/ 49 h 1262"/>
                <a:gd name="T122" fmla="*/ 503 w 1261"/>
                <a:gd name="T123" fmla="*/ 13 h 1262"/>
                <a:gd name="T124" fmla="*/ 631 w 1261"/>
                <a:gd name="T125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1" h="1262">
                  <a:moveTo>
                    <a:pt x="631" y="115"/>
                  </a:moveTo>
                  <a:lnTo>
                    <a:pt x="574" y="117"/>
                  </a:lnTo>
                  <a:lnTo>
                    <a:pt x="519" y="127"/>
                  </a:lnTo>
                  <a:lnTo>
                    <a:pt x="467" y="141"/>
                  </a:lnTo>
                  <a:lnTo>
                    <a:pt x="417" y="160"/>
                  </a:lnTo>
                  <a:lnTo>
                    <a:pt x="369" y="185"/>
                  </a:lnTo>
                  <a:lnTo>
                    <a:pt x="325" y="214"/>
                  </a:lnTo>
                  <a:lnTo>
                    <a:pt x="285" y="248"/>
                  </a:lnTo>
                  <a:lnTo>
                    <a:pt x="247" y="284"/>
                  </a:lnTo>
                  <a:lnTo>
                    <a:pt x="214" y="326"/>
                  </a:lnTo>
                  <a:lnTo>
                    <a:pt x="185" y="370"/>
                  </a:lnTo>
                  <a:lnTo>
                    <a:pt x="161" y="416"/>
                  </a:lnTo>
                  <a:lnTo>
                    <a:pt x="141" y="467"/>
                  </a:lnTo>
                  <a:lnTo>
                    <a:pt x="126" y="520"/>
                  </a:lnTo>
                  <a:lnTo>
                    <a:pt x="118" y="574"/>
                  </a:lnTo>
                  <a:lnTo>
                    <a:pt x="115" y="631"/>
                  </a:lnTo>
                  <a:lnTo>
                    <a:pt x="118" y="688"/>
                  </a:lnTo>
                  <a:lnTo>
                    <a:pt x="126" y="742"/>
                  </a:lnTo>
                  <a:lnTo>
                    <a:pt x="141" y="795"/>
                  </a:lnTo>
                  <a:lnTo>
                    <a:pt x="161" y="845"/>
                  </a:lnTo>
                  <a:lnTo>
                    <a:pt x="185" y="892"/>
                  </a:lnTo>
                  <a:lnTo>
                    <a:pt x="214" y="937"/>
                  </a:lnTo>
                  <a:lnTo>
                    <a:pt x="247" y="978"/>
                  </a:lnTo>
                  <a:lnTo>
                    <a:pt x="285" y="1015"/>
                  </a:lnTo>
                  <a:lnTo>
                    <a:pt x="325" y="1048"/>
                  </a:lnTo>
                  <a:lnTo>
                    <a:pt x="369" y="1077"/>
                  </a:lnTo>
                  <a:lnTo>
                    <a:pt x="417" y="1102"/>
                  </a:lnTo>
                  <a:lnTo>
                    <a:pt x="467" y="1120"/>
                  </a:lnTo>
                  <a:lnTo>
                    <a:pt x="519" y="1135"/>
                  </a:lnTo>
                  <a:lnTo>
                    <a:pt x="574" y="1144"/>
                  </a:lnTo>
                  <a:lnTo>
                    <a:pt x="631" y="1148"/>
                  </a:lnTo>
                  <a:lnTo>
                    <a:pt x="687" y="1144"/>
                  </a:lnTo>
                  <a:lnTo>
                    <a:pt x="742" y="1135"/>
                  </a:lnTo>
                  <a:lnTo>
                    <a:pt x="794" y="1120"/>
                  </a:lnTo>
                  <a:lnTo>
                    <a:pt x="844" y="1102"/>
                  </a:lnTo>
                  <a:lnTo>
                    <a:pt x="892" y="1077"/>
                  </a:lnTo>
                  <a:lnTo>
                    <a:pt x="936" y="1048"/>
                  </a:lnTo>
                  <a:lnTo>
                    <a:pt x="977" y="1015"/>
                  </a:lnTo>
                  <a:lnTo>
                    <a:pt x="1014" y="978"/>
                  </a:lnTo>
                  <a:lnTo>
                    <a:pt x="1048" y="937"/>
                  </a:lnTo>
                  <a:lnTo>
                    <a:pt x="1077" y="892"/>
                  </a:lnTo>
                  <a:lnTo>
                    <a:pt x="1101" y="845"/>
                  </a:lnTo>
                  <a:lnTo>
                    <a:pt x="1121" y="795"/>
                  </a:lnTo>
                  <a:lnTo>
                    <a:pt x="1135" y="742"/>
                  </a:lnTo>
                  <a:lnTo>
                    <a:pt x="1144" y="688"/>
                  </a:lnTo>
                  <a:lnTo>
                    <a:pt x="1147" y="631"/>
                  </a:lnTo>
                  <a:lnTo>
                    <a:pt x="1144" y="574"/>
                  </a:lnTo>
                  <a:lnTo>
                    <a:pt x="1135" y="520"/>
                  </a:lnTo>
                  <a:lnTo>
                    <a:pt x="1121" y="467"/>
                  </a:lnTo>
                  <a:lnTo>
                    <a:pt x="1101" y="416"/>
                  </a:lnTo>
                  <a:lnTo>
                    <a:pt x="1077" y="370"/>
                  </a:lnTo>
                  <a:lnTo>
                    <a:pt x="1048" y="326"/>
                  </a:lnTo>
                  <a:lnTo>
                    <a:pt x="1014" y="284"/>
                  </a:lnTo>
                  <a:lnTo>
                    <a:pt x="977" y="248"/>
                  </a:lnTo>
                  <a:lnTo>
                    <a:pt x="936" y="214"/>
                  </a:lnTo>
                  <a:lnTo>
                    <a:pt x="892" y="185"/>
                  </a:lnTo>
                  <a:lnTo>
                    <a:pt x="844" y="160"/>
                  </a:lnTo>
                  <a:lnTo>
                    <a:pt x="794" y="141"/>
                  </a:lnTo>
                  <a:lnTo>
                    <a:pt x="742" y="127"/>
                  </a:lnTo>
                  <a:lnTo>
                    <a:pt x="687" y="117"/>
                  </a:lnTo>
                  <a:lnTo>
                    <a:pt x="631" y="115"/>
                  </a:lnTo>
                  <a:close/>
                  <a:moveTo>
                    <a:pt x="631" y="0"/>
                  </a:moveTo>
                  <a:lnTo>
                    <a:pt x="695" y="4"/>
                  </a:lnTo>
                  <a:lnTo>
                    <a:pt x="758" y="13"/>
                  </a:lnTo>
                  <a:lnTo>
                    <a:pt x="818" y="29"/>
                  </a:lnTo>
                  <a:lnTo>
                    <a:pt x="877" y="49"/>
                  </a:lnTo>
                  <a:lnTo>
                    <a:pt x="932" y="75"/>
                  </a:lnTo>
                  <a:lnTo>
                    <a:pt x="984" y="108"/>
                  </a:lnTo>
                  <a:lnTo>
                    <a:pt x="1032" y="143"/>
                  </a:lnTo>
                  <a:lnTo>
                    <a:pt x="1077" y="184"/>
                  </a:lnTo>
                  <a:lnTo>
                    <a:pt x="1117" y="229"/>
                  </a:lnTo>
                  <a:lnTo>
                    <a:pt x="1154" y="278"/>
                  </a:lnTo>
                  <a:lnTo>
                    <a:pt x="1185" y="330"/>
                  </a:lnTo>
                  <a:lnTo>
                    <a:pt x="1212" y="385"/>
                  </a:lnTo>
                  <a:lnTo>
                    <a:pt x="1233" y="443"/>
                  </a:lnTo>
                  <a:lnTo>
                    <a:pt x="1249" y="503"/>
                  </a:lnTo>
                  <a:lnTo>
                    <a:pt x="1258" y="566"/>
                  </a:lnTo>
                  <a:lnTo>
                    <a:pt x="1261" y="631"/>
                  </a:lnTo>
                  <a:lnTo>
                    <a:pt x="1258" y="696"/>
                  </a:lnTo>
                  <a:lnTo>
                    <a:pt x="1249" y="759"/>
                  </a:lnTo>
                  <a:lnTo>
                    <a:pt x="1233" y="819"/>
                  </a:lnTo>
                  <a:lnTo>
                    <a:pt x="1212" y="877"/>
                  </a:lnTo>
                  <a:lnTo>
                    <a:pt x="1185" y="933"/>
                  </a:lnTo>
                  <a:lnTo>
                    <a:pt x="1154" y="984"/>
                  </a:lnTo>
                  <a:lnTo>
                    <a:pt x="1117" y="1033"/>
                  </a:lnTo>
                  <a:lnTo>
                    <a:pt x="1077" y="1078"/>
                  </a:lnTo>
                  <a:lnTo>
                    <a:pt x="1032" y="1118"/>
                  </a:lnTo>
                  <a:lnTo>
                    <a:pt x="984" y="1155"/>
                  </a:lnTo>
                  <a:lnTo>
                    <a:pt x="932" y="1186"/>
                  </a:lnTo>
                  <a:lnTo>
                    <a:pt x="877" y="1212"/>
                  </a:lnTo>
                  <a:lnTo>
                    <a:pt x="818" y="1233"/>
                  </a:lnTo>
                  <a:lnTo>
                    <a:pt x="758" y="1249"/>
                  </a:lnTo>
                  <a:lnTo>
                    <a:pt x="695" y="1258"/>
                  </a:lnTo>
                  <a:lnTo>
                    <a:pt x="631" y="1262"/>
                  </a:lnTo>
                  <a:lnTo>
                    <a:pt x="566" y="1258"/>
                  </a:lnTo>
                  <a:lnTo>
                    <a:pt x="503" y="1249"/>
                  </a:lnTo>
                  <a:lnTo>
                    <a:pt x="443" y="1233"/>
                  </a:lnTo>
                  <a:lnTo>
                    <a:pt x="385" y="1212"/>
                  </a:lnTo>
                  <a:lnTo>
                    <a:pt x="329" y="1186"/>
                  </a:lnTo>
                  <a:lnTo>
                    <a:pt x="277" y="1155"/>
                  </a:lnTo>
                  <a:lnTo>
                    <a:pt x="229" y="1118"/>
                  </a:lnTo>
                  <a:lnTo>
                    <a:pt x="185" y="1078"/>
                  </a:lnTo>
                  <a:lnTo>
                    <a:pt x="144" y="1033"/>
                  </a:lnTo>
                  <a:lnTo>
                    <a:pt x="107" y="984"/>
                  </a:lnTo>
                  <a:lnTo>
                    <a:pt x="76" y="933"/>
                  </a:lnTo>
                  <a:lnTo>
                    <a:pt x="49" y="877"/>
                  </a:lnTo>
                  <a:lnTo>
                    <a:pt x="28" y="819"/>
                  </a:lnTo>
                  <a:lnTo>
                    <a:pt x="13" y="759"/>
                  </a:lnTo>
                  <a:lnTo>
                    <a:pt x="3" y="696"/>
                  </a:lnTo>
                  <a:lnTo>
                    <a:pt x="0" y="631"/>
                  </a:lnTo>
                  <a:lnTo>
                    <a:pt x="3" y="566"/>
                  </a:lnTo>
                  <a:lnTo>
                    <a:pt x="13" y="503"/>
                  </a:lnTo>
                  <a:lnTo>
                    <a:pt x="28" y="443"/>
                  </a:lnTo>
                  <a:lnTo>
                    <a:pt x="49" y="385"/>
                  </a:lnTo>
                  <a:lnTo>
                    <a:pt x="76" y="330"/>
                  </a:lnTo>
                  <a:lnTo>
                    <a:pt x="107" y="278"/>
                  </a:lnTo>
                  <a:lnTo>
                    <a:pt x="144" y="229"/>
                  </a:lnTo>
                  <a:lnTo>
                    <a:pt x="185" y="184"/>
                  </a:lnTo>
                  <a:lnTo>
                    <a:pt x="229" y="143"/>
                  </a:lnTo>
                  <a:lnTo>
                    <a:pt x="277" y="108"/>
                  </a:lnTo>
                  <a:lnTo>
                    <a:pt x="329" y="75"/>
                  </a:lnTo>
                  <a:lnTo>
                    <a:pt x="385" y="49"/>
                  </a:lnTo>
                  <a:lnTo>
                    <a:pt x="443" y="29"/>
                  </a:lnTo>
                  <a:lnTo>
                    <a:pt x="503" y="13"/>
                  </a:lnTo>
                  <a:lnTo>
                    <a:pt x="566" y="4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" name="Freeform 402"/>
            <p:cNvSpPr>
              <a:spLocks/>
            </p:cNvSpPr>
            <p:nvPr/>
          </p:nvSpPr>
          <p:spPr bwMode="auto">
            <a:xfrm>
              <a:off x="5664200" y="2911475"/>
              <a:ext cx="82550" cy="82550"/>
            </a:xfrm>
            <a:custGeom>
              <a:avLst/>
              <a:gdLst>
                <a:gd name="T0" fmla="*/ 459 w 516"/>
                <a:gd name="T1" fmla="*/ 0 h 517"/>
                <a:gd name="T2" fmla="*/ 477 w 516"/>
                <a:gd name="T3" fmla="*/ 3 h 517"/>
                <a:gd name="T4" fmla="*/ 494 w 516"/>
                <a:gd name="T5" fmla="*/ 10 h 517"/>
                <a:gd name="T6" fmla="*/ 506 w 516"/>
                <a:gd name="T7" fmla="*/ 22 h 517"/>
                <a:gd name="T8" fmla="*/ 513 w 516"/>
                <a:gd name="T9" fmla="*/ 38 h 517"/>
                <a:gd name="T10" fmla="*/ 516 w 516"/>
                <a:gd name="T11" fmla="*/ 58 h 517"/>
                <a:gd name="T12" fmla="*/ 513 w 516"/>
                <a:gd name="T13" fmla="*/ 77 h 517"/>
                <a:gd name="T14" fmla="*/ 506 w 516"/>
                <a:gd name="T15" fmla="*/ 92 h 517"/>
                <a:gd name="T16" fmla="*/ 494 w 516"/>
                <a:gd name="T17" fmla="*/ 105 h 517"/>
                <a:gd name="T18" fmla="*/ 477 w 516"/>
                <a:gd name="T19" fmla="*/ 112 h 517"/>
                <a:gd name="T20" fmla="*/ 459 w 516"/>
                <a:gd name="T21" fmla="*/ 115 h 517"/>
                <a:gd name="T22" fmla="*/ 412 w 516"/>
                <a:gd name="T23" fmla="*/ 118 h 517"/>
                <a:gd name="T24" fmla="*/ 368 w 516"/>
                <a:gd name="T25" fmla="*/ 127 h 517"/>
                <a:gd name="T26" fmla="*/ 325 w 516"/>
                <a:gd name="T27" fmla="*/ 142 h 517"/>
                <a:gd name="T28" fmla="*/ 286 w 516"/>
                <a:gd name="T29" fmla="*/ 162 h 517"/>
                <a:gd name="T30" fmla="*/ 249 w 516"/>
                <a:gd name="T31" fmla="*/ 187 h 517"/>
                <a:gd name="T32" fmla="*/ 216 w 516"/>
                <a:gd name="T33" fmla="*/ 216 h 517"/>
                <a:gd name="T34" fmla="*/ 187 w 516"/>
                <a:gd name="T35" fmla="*/ 249 h 517"/>
                <a:gd name="T36" fmla="*/ 162 w 516"/>
                <a:gd name="T37" fmla="*/ 285 h 517"/>
                <a:gd name="T38" fmla="*/ 142 w 516"/>
                <a:gd name="T39" fmla="*/ 325 h 517"/>
                <a:gd name="T40" fmla="*/ 127 w 516"/>
                <a:gd name="T41" fmla="*/ 368 h 517"/>
                <a:gd name="T42" fmla="*/ 118 w 516"/>
                <a:gd name="T43" fmla="*/ 412 h 517"/>
                <a:gd name="T44" fmla="*/ 115 w 516"/>
                <a:gd name="T45" fmla="*/ 459 h 517"/>
                <a:gd name="T46" fmla="*/ 112 w 516"/>
                <a:gd name="T47" fmla="*/ 478 h 517"/>
                <a:gd name="T48" fmla="*/ 104 w 516"/>
                <a:gd name="T49" fmla="*/ 494 h 517"/>
                <a:gd name="T50" fmla="*/ 93 w 516"/>
                <a:gd name="T51" fmla="*/ 506 h 517"/>
                <a:gd name="T52" fmla="*/ 76 w 516"/>
                <a:gd name="T53" fmla="*/ 514 h 517"/>
                <a:gd name="T54" fmla="*/ 57 w 516"/>
                <a:gd name="T55" fmla="*/ 517 h 517"/>
                <a:gd name="T56" fmla="*/ 39 w 516"/>
                <a:gd name="T57" fmla="*/ 514 h 517"/>
                <a:gd name="T58" fmla="*/ 22 w 516"/>
                <a:gd name="T59" fmla="*/ 506 h 517"/>
                <a:gd name="T60" fmla="*/ 10 w 516"/>
                <a:gd name="T61" fmla="*/ 494 h 517"/>
                <a:gd name="T62" fmla="*/ 3 w 516"/>
                <a:gd name="T63" fmla="*/ 478 h 517"/>
                <a:gd name="T64" fmla="*/ 0 w 516"/>
                <a:gd name="T65" fmla="*/ 459 h 517"/>
                <a:gd name="T66" fmla="*/ 3 w 516"/>
                <a:gd name="T67" fmla="*/ 405 h 517"/>
                <a:gd name="T68" fmla="*/ 13 w 516"/>
                <a:gd name="T69" fmla="*/ 354 h 517"/>
                <a:gd name="T70" fmla="*/ 27 w 516"/>
                <a:gd name="T71" fmla="*/ 305 h 517"/>
                <a:gd name="T72" fmla="*/ 47 w 516"/>
                <a:gd name="T73" fmla="*/ 258 h 517"/>
                <a:gd name="T74" fmla="*/ 72 w 516"/>
                <a:gd name="T75" fmla="*/ 213 h 517"/>
                <a:gd name="T76" fmla="*/ 101 w 516"/>
                <a:gd name="T77" fmla="*/ 173 h 517"/>
                <a:gd name="T78" fmla="*/ 134 w 516"/>
                <a:gd name="T79" fmla="*/ 135 h 517"/>
                <a:gd name="T80" fmla="*/ 172 w 516"/>
                <a:gd name="T81" fmla="*/ 102 h 517"/>
                <a:gd name="T82" fmla="*/ 214 w 516"/>
                <a:gd name="T83" fmla="*/ 71 h 517"/>
                <a:gd name="T84" fmla="*/ 257 w 516"/>
                <a:gd name="T85" fmla="*/ 46 h 517"/>
                <a:gd name="T86" fmla="*/ 304 w 516"/>
                <a:gd name="T87" fmla="*/ 27 h 517"/>
                <a:gd name="T88" fmla="*/ 353 w 516"/>
                <a:gd name="T89" fmla="*/ 12 h 517"/>
                <a:gd name="T90" fmla="*/ 406 w 516"/>
                <a:gd name="T91" fmla="*/ 4 h 517"/>
                <a:gd name="T92" fmla="*/ 459 w 516"/>
                <a:gd name="T9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6" h="517">
                  <a:moveTo>
                    <a:pt x="459" y="0"/>
                  </a:moveTo>
                  <a:lnTo>
                    <a:pt x="477" y="3"/>
                  </a:lnTo>
                  <a:lnTo>
                    <a:pt x="494" y="10"/>
                  </a:lnTo>
                  <a:lnTo>
                    <a:pt x="506" y="22"/>
                  </a:lnTo>
                  <a:lnTo>
                    <a:pt x="513" y="38"/>
                  </a:lnTo>
                  <a:lnTo>
                    <a:pt x="516" y="58"/>
                  </a:lnTo>
                  <a:lnTo>
                    <a:pt x="513" y="77"/>
                  </a:lnTo>
                  <a:lnTo>
                    <a:pt x="506" y="92"/>
                  </a:lnTo>
                  <a:lnTo>
                    <a:pt x="494" y="105"/>
                  </a:lnTo>
                  <a:lnTo>
                    <a:pt x="477" y="112"/>
                  </a:lnTo>
                  <a:lnTo>
                    <a:pt x="459" y="115"/>
                  </a:lnTo>
                  <a:lnTo>
                    <a:pt x="412" y="118"/>
                  </a:lnTo>
                  <a:lnTo>
                    <a:pt x="368" y="127"/>
                  </a:lnTo>
                  <a:lnTo>
                    <a:pt x="325" y="142"/>
                  </a:lnTo>
                  <a:lnTo>
                    <a:pt x="286" y="162"/>
                  </a:lnTo>
                  <a:lnTo>
                    <a:pt x="249" y="187"/>
                  </a:lnTo>
                  <a:lnTo>
                    <a:pt x="216" y="216"/>
                  </a:lnTo>
                  <a:lnTo>
                    <a:pt x="187" y="249"/>
                  </a:lnTo>
                  <a:lnTo>
                    <a:pt x="162" y="285"/>
                  </a:lnTo>
                  <a:lnTo>
                    <a:pt x="142" y="325"/>
                  </a:lnTo>
                  <a:lnTo>
                    <a:pt x="127" y="368"/>
                  </a:lnTo>
                  <a:lnTo>
                    <a:pt x="118" y="412"/>
                  </a:lnTo>
                  <a:lnTo>
                    <a:pt x="115" y="459"/>
                  </a:lnTo>
                  <a:lnTo>
                    <a:pt x="112" y="478"/>
                  </a:lnTo>
                  <a:lnTo>
                    <a:pt x="104" y="494"/>
                  </a:lnTo>
                  <a:lnTo>
                    <a:pt x="93" y="506"/>
                  </a:lnTo>
                  <a:lnTo>
                    <a:pt x="76" y="514"/>
                  </a:lnTo>
                  <a:lnTo>
                    <a:pt x="57" y="517"/>
                  </a:lnTo>
                  <a:lnTo>
                    <a:pt x="39" y="514"/>
                  </a:lnTo>
                  <a:lnTo>
                    <a:pt x="22" y="506"/>
                  </a:lnTo>
                  <a:lnTo>
                    <a:pt x="10" y="494"/>
                  </a:lnTo>
                  <a:lnTo>
                    <a:pt x="3" y="478"/>
                  </a:lnTo>
                  <a:lnTo>
                    <a:pt x="0" y="459"/>
                  </a:lnTo>
                  <a:lnTo>
                    <a:pt x="3" y="405"/>
                  </a:lnTo>
                  <a:lnTo>
                    <a:pt x="13" y="354"/>
                  </a:lnTo>
                  <a:lnTo>
                    <a:pt x="27" y="305"/>
                  </a:lnTo>
                  <a:lnTo>
                    <a:pt x="47" y="258"/>
                  </a:lnTo>
                  <a:lnTo>
                    <a:pt x="72" y="213"/>
                  </a:lnTo>
                  <a:lnTo>
                    <a:pt x="101" y="173"/>
                  </a:lnTo>
                  <a:lnTo>
                    <a:pt x="134" y="135"/>
                  </a:lnTo>
                  <a:lnTo>
                    <a:pt x="172" y="102"/>
                  </a:lnTo>
                  <a:lnTo>
                    <a:pt x="214" y="71"/>
                  </a:lnTo>
                  <a:lnTo>
                    <a:pt x="257" y="46"/>
                  </a:lnTo>
                  <a:lnTo>
                    <a:pt x="304" y="27"/>
                  </a:lnTo>
                  <a:lnTo>
                    <a:pt x="353" y="12"/>
                  </a:lnTo>
                  <a:lnTo>
                    <a:pt x="406" y="4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" name="Freeform 403"/>
            <p:cNvSpPr>
              <a:spLocks noEditPoints="1"/>
            </p:cNvSpPr>
            <p:nvPr/>
          </p:nvSpPr>
          <p:spPr bwMode="auto">
            <a:xfrm>
              <a:off x="5700713" y="2947988"/>
              <a:ext cx="73025" cy="73025"/>
            </a:xfrm>
            <a:custGeom>
              <a:avLst/>
              <a:gdLst>
                <a:gd name="T0" fmla="*/ 204 w 459"/>
                <a:gd name="T1" fmla="*/ 117 h 459"/>
                <a:gd name="T2" fmla="*/ 158 w 459"/>
                <a:gd name="T3" fmla="*/ 140 h 459"/>
                <a:gd name="T4" fmla="*/ 126 w 459"/>
                <a:gd name="T5" fmla="*/ 178 h 459"/>
                <a:gd name="T6" fmla="*/ 115 w 459"/>
                <a:gd name="T7" fmla="*/ 229 h 459"/>
                <a:gd name="T8" fmla="*/ 126 w 459"/>
                <a:gd name="T9" fmla="*/ 279 h 459"/>
                <a:gd name="T10" fmla="*/ 158 w 459"/>
                <a:gd name="T11" fmla="*/ 318 h 459"/>
                <a:gd name="T12" fmla="*/ 204 w 459"/>
                <a:gd name="T13" fmla="*/ 341 h 459"/>
                <a:gd name="T14" fmla="*/ 256 w 459"/>
                <a:gd name="T15" fmla="*/ 341 h 459"/>
                <a:gd name="T16" fmla="*/ 302 w 459"/>
                <a:gd name="T17" fmla="*/ 318 h 459"/>
                <a:gd name="T18" fmla="*/ 333 w 459"/>
                <a:gd name="T19" fmla="*/ 279 h 459"/>
                <a:gd name="T20" fmla="*/ 344 w 459"/>
                <a:gd name="T21" fmla="*/ 229 h 459"/>
                <a:gd name="T22" fmla="*/ 333 w 459"/>
                <a:gd name="T23" fmla="*/ 178 h 459"/>
                <a:gd name="T24" fmla="*/ 302 w 459"/>
                <a:gd name="T25" fmla="*/ 140 h 459"/>
                <a:gd name="T26" fmla="*/ 256 w 459"/>
                <a:gd name="T27" fmla="*/ 117 h 459"/>
                <a:gd name="T28" fmla="*/ 230 w 459"/>
                <a:gd name="T29" fmla="*/ 0 h 459"/>
                <a:gd name="T30" fmla="*/ 302 w 459"/>
                <a:gd name="T31" fmla="*/ 11 h 459"/>
                <a:gd name="T32" fmla="*/ 365 w 459"/>
                <a:gd name="T33" fmla="*/ 44 h 459"/>
                <a:gd name="T34" fmla="*/ 414 w 459"/>
                <a:gd name="T35" fmla="*/ 94 h 459"/>
                <a:gd name="T36" fmla="*/ 448 w 459"/>
                <a:gd name="T37" fmla="*/ 156 h 459"/>
                <a:gd name="T38" fmla="*/ 459 w 459"/>
                <a:gd name="T39" fmla="*/ 229 h 459"/>
                <a:gd name="T40" fmla="*/ 448 w 459"/>
                <a:gd name="T41" fmla="*/ 301 h 459"/>
                <a:gd name="T42" fmla="*/ 414 w 459"/>
                <a:gd name="T43" fmla="*/ 364 h 459"/>
                <a:gd name="T44" fmla="*/ 365 w 459"/>
                <a:gd name="T45" fmla="*/ 414 h 459"/>
                <a:gd name="T46" fmla="*/ 302 w 459"/>
                <a:gd name="T47" fmla="*/ 446 h 459"/>
                <a:gd name="T48" fmla="*/ 230 w 459"/>
                <a:gd name="T49" fmla="*/ 459 h 459"/>
                <a:gd name="T50" fmla="*/ 158 w 459"/>
                <a:gd name="T51" fmla="*/ 446 h 459"/>
                <a:gd name="T52" fmla="*/ 94 w 459"/>
                <a:gd name="T53" fmla="*/ 414 h 459"/>
                <a:gd name="T54" fmla="*/ 45 w 459"/>
                <a:gd name="T55" fmla="*/ 364 h 459"/>
                <a:gd name="T56" fmla="*/ 12 w 459"/>
                <a:gd name="T57" fmla="*/ 301 h 459"/>
                <a:gd name="T58" fmla="*/ 0 w 459"/>
                <a:gd name="T59" fmla="*/ 229 h 459"/>
                <a:gd name="T60" fmla="*/ 12 w 459"/>
                <a:gd name="T61" fmla="*/ 156 h 459"/>
                <a:gd name="T62" fmla="*/ 45 w 459"/>
                <a:gd name="T63" fmla="*/ 94 h 459"/>
                <a:gd name="T64" fmla="*/ 94 w 459"/>
                <a:gd name="T65" fmla="*/ 44 h 459"/>
                <a:gd name="T66" fmla="*/ 158 w 459"/>
                <a:gd name="T67" fmla="*/ 11 h 459"/>
                <a:gd name="T68" fmla="*/ 230 w 459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230" y="115"/>
                  </a:moveTo>
                  <a:lnTo>
                    <a:pt x="204" y="117"/>
                  </a:lnTo>
                  <a:lnTo>
                    <a:pt x="180" y="126"/>
                  </a:lnTo>
                  <a:lnTo>
                    <a:pt x="158" y="140"/>
                  </a:lnTo>
                  <a:lnTo>
                    <a:pt x="140" y="157"/>
                  </a:lnTo>
                  <a:lnTo>
                    <a:pt x="126" y="178"/>
                  </a:lnTo>
                  <a:lnTo>
                    <a:pt x="118" y="202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6" y="279"/>
                  </a:lnTo>
                  <a:lnTo>
                    <a:pt x="140" y="300"/>
                  </a:lnTo>
                  <a:lnTo>
                    <a:pt x="158" y="318"/>
                  </a:lnTo>
                  <a:lnTo>
                    <a:pt x="180" y="332"/>
                  </a:lnTo>
                  <a:lnTo>
                    <a:pt x="204" y="341"/>
                  </a:lnTo>
                  <a:lnTo>
                    <a:pt x="230" y="344"/>
                  </a:lnTo>
                  <a:lnTo>
                    <a:pt x="256" y="341"/>
                  </a:lnTo>
                  <a:lnTo>
                    <a:pt x="280" y="332"/>
                  </a:lnTo>
                  <a:lnTo>
                    <a:pt x="302" y="318"/>
                  </a:lnTo>
                  <a:lnTo>
                    <a:pt x="319" y="300"/>
                  </a:lnTo>
                  <a:lnTo>
                    <a:pt x="333" y="279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2"/>
                  </a:lnTo>
                  <a:lnTo>
                    <a:pt x="333" y="178"/>
                  </a:lnTo>
                  <a:lnTo>
                    <a:pt x="319" y="157"/>
                  </a:lnTo>
                  <a:lnTo>
                    <a:pt x="302" y="140"/>
                  </a:lnTo>
                  <a:lnTo>
                    <a:pt x="280" y="126"/>
                  </a:lnTo>
                  <a:lnTo>
                    <a:pt x="256" y="117"/>
                  </a:lnTo>
                  <a:lnTo>
                    <a:pt x="230" y="115"/>
                  </a:lnTo>
                  <a:close/>
                  <a:moveTo>
                    <a:pt x="230" y="0"/>
                  </a:moveTo>
                  <a:lnTo>
                    <a:pt x="267" y="2"/>
                  </a:lnTo>
                  <a:lnTo>
                    <a:pt x="302" y="11"/>
                  </a:lnTo>
                  <a:lnTo>
                    <a:pt x="335" y="25"/>
                  </a:lnTo>
                  <a:lnTo>
                    <a:pt x="365" y="44"/>
                  </a:lnTo>
                  <a:lnTo>
                    <a:pt x="391" y="67"/>
                  </a:lnTo>
                  <a:lnTo>
                    <a:pt x="414" y="94"/>
                  </a:lnTo>
                  <a:lnTo>
                    <a:pt x="433" y="124"/>
                  </a:lnTo>
                  <a:lnTo>
                    <a:pt x="448" y="156"/>
                  </a:lnTo>
                  <a:lnTo>
                    <a:pt x="456" y="192"/>
                  </a:lnTo>
                  <a:lnTo>
                    <a:pt x="459" y="229"/>
                  </a:lnTo>
                  <a:lnTo>
                    <a:pt x="456" y="266"/>
                  </a:lnTo>
                  <a:lnTo>
                    <a:pt x="448" y="301"/>
                  </a:lnTo>
                  <a:lnTo>
                    <a:pt x="433" y="334"/>
                  </a:lnTo>
                  <a:lnTo>
                    <a:pt x="414" y="364"/>
                  </a:lnTo>
                  <a:lnTo>
                    <a:pt x="391" y="391"/>
                  </a:lnTo>
                  <a:lnTo>
                    <a:pt x="365" y="414"/>
                  </a:lnTo>
                  <a:lnTo>
                    <a:pt x="335" y="433"/>
                  </a:lnTo>
                  <a:lnTo>
                    <a:pt x="302" y="446"/>
                  </a:lnTo>
                  <a:lnTo>
                    <a:pt x="267" y="456"/>
                  </a:lnTo>
                  <a:lnTo>
                    <a:pt x="230" y="459"/>
                  </a:lnTo>
                  <a:lnTo>
                    <a:pt x="192" y="456"/>
                  </a:lnTo>
                  <a:lnTo>
                    <a:pt x="158" y="446"/>
                  </a:lnTo>
                  <a:lnTo>
                    <a:pt x="124" y="433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6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8" y="11"/>
                  </a:lnTo>
                  <a:lnTo>
                    <a:pt x="192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" name="Freeform 404"/>
            <p:cNvSpPr>
              <a:spLocks noEditPoints="1"/>
            </p:cNvSpPr>
            <p:nvPr/>
          </p:nvSpPr>
          <p:spPr bwMode="auto">
            <a:xfrm>
              <a:off x="5391150" y="2874963"/>
              <a:ext cx="136525" cy="55562"/>
            </a:xfrm>
            <a:custGeom>
              <a:avLst/>
              <a:gdLst>
                <a:gd name="T0" fmla="*/ 172 w 860"/>
                <a:gd name="T1" fmla="*/ 115 h 344"/>
                <a:gd name="T2" fmla="*/ 153 w 860"/>
                <a:gd name="T3" fmla="*/ 117 h 344"/>
                <a:gd name="T4" fmla="*/ 137 w 860"/>
                <a:gd name="T5" fmla="*/ 124 h 344"/>
                <a:gd name="T6" fmla="*/ 125 w 860"/>
                <a:gd name="T7" fmla="*/ 137 h 344"/>
                <a:gd name="T8" fmla="*/ 118 w 860"/>
                <a:gd name="T9" fmla="*/ 152 h 344"/>
                <a:gd name="T10" fmla="*/ 115 w 860"/>
                <a:gd name="T11" fmla="*/ 172 h 344"/>
                <a:gd name="T12" fmla="*/ 118 w 860"/>
                <a:gd name="T13" fmla="*/ 191 h 344"/>
                <a:gd name="T14" fmla="*/ 125 w 860"/>
                <a:gd name="T15" fmla="*/ 207 h 344"/>
                <a:gd name="T16" fmla="*/ 137 w 860"/>
                <a:gd name="T17" fmla="*/ 219 h 344"/>
                <a:gd name="T18" fmla="*/ 153 w 860"/>
                <a:gd name="T19" fmla="*/ 226 h 344"/>
                <a:gd name="T20" fmla="*/ 172 w 860"/>
                <a:gd name="T21" fmla="*/ 229 h 344"/>
                <a:gd name="T22" fmla="*/ 688 w 860"/>
                <a:gd name="T23" fmla="*/ 229 h 344"/>
                <a:gd name="T24" fmla="*/ 707 w 860"/>
                <a:gd name="T25" fmla="*/ 226 h 344"/>
                <a:gd name="T26" fmla="*/ 723 w 860"/>
                <a:gd name="T27" fmla="*/ 219 h 344"/>
                <a:gd name="T28" fmla="*/ 735 w 860"/>
                <a:gd name="T29" fmla="*/ 207 h 344"/>
                <a:gd name="T30" fmla="*/ 742 w 860"/>
                <a:gd name="T31" fmla="*/ 191 h 344"/>
                <a:gd name="T32" fmla="*/ 745 w 860"/>
                <a:gd name="T33" fmla="*/ 172 h 344"/>
                <a:gd name="T34" fmla="*/ 742 w 860"/>
                <a:gd name="T35" fmla="*/ 152 h 344"/>
                <a:gd name="T36" fmla="*/ 735 w 860"/>
                <a:gd name="T37" fmla="*/ 137 h 344"/>
                <a:gd name="T38" fmla="*/ 723 w 860"/>
                <a:gd name="T39" fmla="*/ 124 h 344"/>
                <a:gd name="T40" fmla="*/ 707 w 860"/>
                <a:gd name="T41" fmla="*/ 117 h 344"/>
                <a:gd name="T42" fmla="*/ 688 w 860"/>
                <a:gd name="T43" fmla="*/ 115 h 344"/>
                <a:gd name="T44" fmla="*/ 172 w 860"/>
                <a:gd name="T45" fmla="*/ 115 h 344"/>
                <a:gd name="T46" fmla="*/ 172 w 860"/>
                <a:gd name="T47" fmla="*/ 0 h 344"/>
                <a:gd name="T48" fmla="*/ 688 w 860"/>
                <a:gd name="T49" fmla="*/ 0 h 344"/>
                <a:gd name="T50" fmla="*/ 719 w 860"/>
                <a:gd name="T51" fmla="*/ 2 h 344"/>
                <a:gd name="T52" fmla="*/ 750 w 860"/>
                <a:gd name="T53" fmla="*/ 10 h 344"/>
                <a:gd name="T54" fmla="*/ 776 w 860"/>
                <a:gd name="T55" fmla="*/ 23 h 344"/>
                <a:gd name="T56" fmla="*/ 800 w 860"/>
                <a:gd name="T57" fmla="*/ 40 h 344"/>
                <a:gd name="T58" fmla="*/ 820 w 860"/>
                <a:gd name="T59" fmla="*/ 59 h 344"/>
                <a:gd name="T60" fmla="*/ 837 w 860"/>
                <a:gd name="T61" fmla="*/ 83 h 344"/>
                <a:gd name="T62" fmla="*/ 850 w 860"/>
                <a:gd name="T63" fmla="*/ 111 h 344"/>
                <a:gd name="T64" fmla="*/ 857 w 860"/>
                <a:gd name="T65" fmla="*/ 140 h 344"/>
                <a:gd name="T66" fmla="*/ 860 w 860"/>
                <a:gd name="T67" fmla="*/ 172 h 344"/>
                <a:gd name="T68" fmla="*/ 857 w 860"/>
                <a:gd name="T69" fmla="*/ 203 h 344"/>
                <a:gd name="T70" fmla="*/ 850 w 860"/>
                <a:gd name="T71" fmla="*/ 233 h 344"/>
                <a:gd name="T72" fmla="*/ 837 w 860"/>
                <a:gd name="T73" fmla="*/ 260 h 344"/>
                <a:gd name="T74" fmla="*/ 820 w 860"/>
                <a:gd name="T75" fmla="*/ 284 h 344"/>
                <a:gd name="T76" fmla="*/ 800 w 860"/>
                <a:gd name="T77" fmla="*/ 305 h 344"/>
                <a:gd name="T78" fmla="*/ 776 w 860"/>
                <a:gd name="T79" fmla="*/ 321 h 344"/>
                <a:gd name="T80" fmla="*/ 750 w 860"/>
                <a:gd name="T81" fmla="*/ 334 h 344"/>
                <a:gd name="T82" fmla="*/ 719 w 860"/>
                <a:gd name="T83" fmla="*/ 341 h 344"/>
                <a:gd name="T84" fmla="*/ 688 w 860"/>
                <a:gd name="T85" fmla="*/ 344 h 344"/>
                <a:gd name="T86" fmla="*/ 172 w 860"/>
                <a:gd name="T87" fmla="*/ 344 h 344"/>
                <a:gd name="T88" fmla="*/ 141 w 860"/>
                <a:gd name="T89" fmla="*/ 341 h 344"/>
                <a:gd name="T90" fmla="*/ 110 w 860"/>
                <a:gd name="T91" fmla="*/ 334 h 344"/>
                <a:gd name="T92" fmla="*/ 84 w 860"/>
                <a:gd name="T93" fmla="*/ 321 h 344"/>
                <a:gd name="T94" fmla="*/ 60 w 860"/>
                <a:gd name="T95" fmla="*/ 305 h 344"/>
                <a:gd name="T96" fmla="*/ 40 w 860"/>
                <a:gd name="T97" fmla="*/ 284 h 344"/>
                <a:gd name="T98" fmla="*/ 23 w 860"/>
                <a:gd name="T99" fmla="*/ 260 h 344"/>
                <a:gd name="T100" fmla="*/ 10 w 860"/>
                <a:gd name="T101" fmla="*/ 233 h 344"/>
                <a:gd name="T102" fmla="*/ 3 w 860"/>
                <a:gd name="T103" fmla="*/ 203 h 344"/>
                <a:gd name="T104" fmla="*/ 0 w 860"/>
                <a:gd name="T105" fmla="*/ 172 h 344"/>
                <a:gd name="T106" fmla="*/ 3 w 860"/>
                <a:gd name="T107" fmla="*/ 140 h 344"/>
                <a:gd name="T108" fmla="*/ 10 w 860"/>
                <a:gd name="T109" fmla="*/ 111 h 344"/>
                <a:gd name="T110" fmla="*/ 23 w 860"/>
                <a:gd name="T111" fmla="*/ 83 h 344"/>
                <a:gd name="T112" fmla="*/ 40 w 860"/>
                <a:gd name="T113" fmla="*/ 59 h 344"/>
                <a:gd name="T114" fmla="*/ 60 w 860"/>
                <a:gd name="T115" fmla="*/ 40 h 344"/>
                <a:gd name="T116" fmla="*/ 84 w 860"/>
                <a:gd name="T117" fmla="*/ 23 h 344"/>
                <a:gd name="T118" fmla="*/ 110 w 860"/>
                <a:gd name="T119" fmla="*/ 10 h 344"/>
                <a:gd name="T120" fmla="*/ 141 w 860"/>
                <a:gd name="T121" fmla="*/ 2 h 344"/>
                <a:gd name="T122" fmla="*/ 172 w 860"/>
                <a:gd name="T12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60" h="344">
                  <a:moveTo>
                    <a:pt x="172" y="115"/>
                  </a:moveTo>
                  <a:lnTo>
                    <a:pt x="153" y="117"/>
                  </a:lnTo>
                  <a:lnTo>
                    <a:pt x="137" y="124"/>
                  </a:lnTo>
                  <a:lnTo>
                    <a:pt x="125" y="137"/>
                  </a:lnTo>
                  <a:lnTo>
                    <a:pt x="118" y="152"/>
                  </a:lnTo>
                  <a:lnTo>
                    <a:pt x="115" y="172"/>
                  </a:lnTo>
                  <a:lnTo>
                    <a:pt x="118" y="191"/>
                  </a:lnTo>
                  <a:lnTo>
                    <a:pt x="125" y="207"/>
                  </a:lnTo>
                  <a:lnTo>
                    <a:pt x="137" y="219"/>
                  </a:lnTo>
                  <a:lnTo>
                    <a:pt x="153" y="226"/>
                  </a:lnTo>
                  <a:lnTo>
                    <a:pt x="172" y="229"/>
                  </a:lnTo>
                  <a:lnTo>
                    <a:pt x="688" y="229"/>
                  </a:lnTo>
                  <a:lnTo>
                    <a:pt x="707" y="226"/>
                  </a:lnTo>
                  <a:lnTo>
                    <a:pt x="723" y="219"/>
                  </a:lnTo>
                  <a:lnTo>
                    <a:pt x="735" y="207"/>
                  </a:lnTo>
                  <a:lnTo>
                    <a:pt x="742" y="191"/>
                  </a:lnTo>
                  <a:lnTo>
                    <a:pt x="745" y="172"/>
                  </a:lnTo>
                  <a:lnTo>
                    <a:pt x="742" y="152"/>
                  </a:lnTo>
                  <a:lnTo>
                    <a:pt x="735" y="137"/>
                  </a:lnTo>
                  <a:lnTo>
                    <a:pt x="723" y="124"/>
                  </a:lnTo>
                  <a:lnTo>
                    <a:pt x="707" y="117"/>
                  </a:lnTo>
                  <a:lnTo>
                    <a:pt x="688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688" y="0"/>
                  </a:lnTo>
                  <a:lnTo>
                    <a:pt x="719" y="2"/>
                  </a:lnTo>
                  <a:lnTo>
                    <a:pt x="750" y="10"/>
                  </a:lnTo>
                  <a:lnTo>
                    <a:pt x="776" y="23"/>
                  </a:lnTo>
                  <a:lnTo>
                    <a:pt x="800" y="40"/>
                  </a:lnTo>
                  <a:lnTo>
                    <a:pt x="820" y="59"/>
                  </a:lnTo>
                  <a:lnTo>
                    <a:pt x="837" y="83"/>
                  </a:lnTo>
                  <a:lnTo>
                    <a:pt x="850" y="111"/>
                  </a:lnTo>
                  <a:lnTo>
                    <a:pt x="857" y="140"/>
                  </a:lnTo>
                  <a:lnTo>
                    <a:pt x="860" y="172"/>
                  </a:lnTo>
                  <a:lnTo>
                    <a:pt x="857" y="203"/>
                  </a:lnTo>
                  <a:lnTo>
                    <a:pt x="850" y="233"/>
                  </a:lnTo>
                  <a:lnTo>
                    <a:pt x="837" y="260"/>
                  </a:lnTo>
                  <a:lnTo>
                    <a:pt x="820" y="284"/>
                  </a:lnTo>
                  <a:lnTo>
                    <a:pt x="800" y="305"/>
                  </a:lnTo>
                  <a:lnTo>
                    <a:pt x="776" y="321"/>
                  </a:lnTo>
                  <a:lnTo>
                    <a:pt x="750" y="334"/>
                  </a:lnTo>
                  <a:lnTo>
                    <a:pt x="719" y="341"/>
                  </a:lnTo>
                  <a:lnTo>
                    <a:pt x="688" y="344"/>
                  </a:lnTo>
                  <a:lnTo>
                    <a:pt x="172" y="344"/>
                  </a:lnTo>
                  <a:lnTo>
                    <a:pt x="141" y="341"/>
                  </a:lnTo>
                  <a:lnTo>
                    <a:pt x="110" y="334"/>
                  </a:lnTo>
                  <a:lnTo>
                    <a:pt x="84" y="321"/>
                  </a:lnTo>
                  <a:lnTo>
                    <a:pt x="60" y="305"/>
                  </a:lnTo>
                  <a:lnTo>
                    <a:pt x="40" y="284"/>
                  </a:lnTo>
                  <a:lnTo>
                    <a:pt x="23" y="260"/>
                  </a:lnTo>
                  <a:lnTo>
                    <a:pt x="10" y="233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" name="Freeform 405"/>
            <p:cNvSpPr>
              <a:spLocks/>
            </p:cNvSpPr>
            <p:nvPr/>
          </p:nvSpPr>
          <p:spPr bwMode="auto">
            <a:xfrm>
              <a:off x="5337175" y="2874963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2 h 115"/>
                <a:gd name="T6" fmla="*/ 150 w 172"/>
                <a:gd name="T7" fmla="*/ 9 h 115"/>
                <a:gd name="T8" fmla="*/ 162 w 172"/>
                <a:gd name="T9" fmla="*/ 22 h 115"/>
                <a:gd name="T10" fmla="*/ 169 w 172"/>
                <a:gd name="T11" fmla="*/ 38 h 115"/>
                <a:gd name="T12" fmla="*/ 172 w 172"/>
                <a:gd name="T13" fmla="*/ 57 h 115"/>
                <a:gd name="T14" fmla="*/ 169 w 172"/>
                <a:gd name="T15" fmla="*/ 76 h 115"/>
                <a:gd name="T16" fmla="*/ 162 w 172"/>
                <a:gd name="T17" fmla="*/ 92 h 115"/>
                <a:gd name="T18" fmla="*/ 150 w 172"/>
                <a:gd name="T19" fmla="*/ 104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2 w 172"/>
                <a:gd name="T29" fmla="*/ 104 h 115"/>
                <a:gd name="T30" fmla="*/ 10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8 h 115"/>
                <a:gd name="T38" fmla="*/ 10 w 172"/>
                <a:gd name="T39" fmla="*/ 22 h 115"/>
                <a:gd name="T40" fmla="*/ 22 w 172"/>
                <a:gd name="T41" fmla="*/ 9 h 115"/>
                <a:gd name="T42" fmla="*/ 39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2"/>
                  </a:lnTo>
                  <a:lnTo>
                    <a:pt x="150" y="9"/>
                  </a:lnTo>
                  <a:lnTo>
                    <a:pt x="162" y="22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" name="Freeform 406"/>
            <p:cNvSpPr>
              <a:spLocks/>
            </p:cNvSpPr>
            <p:nvPr/>
          </p:nvSpPr>
          <p:spPr bwMode="auto">
            <a:xfrm>
              <a:off x="5337175" y="2911475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3 h 115"/>
                <a:gd name="T6" fmla="*/ 150 w 172"/>
                <a:gd name="T7" fmla="*/ 10 h 115"/>
                <a:gd name="T8" fmla="*/ 162 w 172"/>
                <a:gd name="T9" fmla="*/ 22 h 115"/>
                <a:gd name="T10" fmla="*/ 169 w 172"/>
                <a:gd name="T11" fmla="*/ 38 h 115"/>
                <a:gd name="T12" fmla="*/ 172 w 172"/>
                <a:gd name="T13" fmla="*/ 58 h 115"/>
                <a:gd name="T14" fmla="*/ 169 w 172"/>
                <a:gd name="T15" fmla="*/ 77 h 115"/>
                <a:gd name="T16" fmla="*/ 162 w 172"/>
                <a:gd name="T17" fmla="*/ 92 h 115"/>
                <a:gd name="T18" fmla="*/ 150 w 172"/>
                <a:gd name="T19" fmla="*/ 105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2 w 172"/>
                <a:gd name="T29" fmla="*/ 105 h 115"/>
                <a:gd name="T30" fmla="*/ 10 w 172"/>
                <a:gd name="T31" fmla="*/ 92 h 115"/>
                <a:gd name="T32" fmla="*/ 3 w 172"/>
                <a:gd name="T33" fmla="*/ 77 h 115"/>
                <a:gd name="T34" fmla="*/ 0 w 172"/>
                <a:gd name="T35" fmla="*/ 58 h 115"/>
                <a:gd name="T36" fmla="*/ 3 w 172"/>
                <a:gd name="T37" fmla="*/ 38 h 115"/>
                <a:gd name="T38" fmla="*/ 10 w 172"/>
                <a:gd name="T39" fmla="*/ 22 h 115"/>
                <a:gd name="T40" fmla="*/ 22 w 172"/>
                <a:gd name="T41" fmla="*/ 10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50" y="10"/>
                  </a:lnTo>
                  <a:lnTo>
                    <a:pt x="162" y="22"/>
                  </a:lnTo>
                  <a:lnTo>
                    <a:pt x="169" y="38"/>
                  </a:lnTo>
                  <a:lnTo>
                    <a:pt x="172" y="58"/>
                  </a:lnTo>
                  <a:lnTo>
                    <a:pt x="169" y="77"/>
                  </a:lnTo>
                  <a:lnTo>
                    <a:pt x="162" y="92"/>
                  </a:lnTo>
                  <a:lnTo>
                    <a:pt x="150" y="105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" name="Freeform 407"/>
            <p:cNvSpPr>
              <a:spLocks/>
            </p:cNvSpPr>
            <p:nvPr/>
          </p:nvSpPr>
          <p:spPr bwMode="auto">
            <a:xfrm>
              <a:off x="5337175" y="2947988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2 h 115"/>
                <a:gd name="T6" fmla="*/ 150 w 172"/>
                <a:gd name="T7" fmla="*/ 9 h 115"/>
                <a:gd name="T8" fmla="*/ 162 w 172"/>
                <a:gd name="T9" fmla="*/ 22 h 115"/>
                <a:gd name="T10" fmla="*/ 169 w 172"/>
                <a:gd name="T11" fmla="*/ 37 h 115"/>
                <a:gd name="T12" fmla="*/ 172 w 172"/>
                <a:gd name="T13" fmla="*/ 57 h 115"/>
                <a:gd name="T14" fmla="*/ 169 w 172"/>
                <a:gd name="T15" fmla="*/ 76 h 115"/>
                <a:gd name="T16" fmla="*/ 162 w 172"/>
                <a:gd name="T17" fmla="*/ 92 h 115"/>
                <a:gd name="T18" fmla="*/ 150 w 172"/>
                <a:gd name="T19" fmla="*/ 104 h 115"/>
                <a:gd name="T20" fmla="*/ 133 w 172"/>
                <a:gd name="T21" fmla="*/ 111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1 h 115"/>
                <a:gd name="T28" fmla="*/ 22 w 172"/>
                <a:gd name="T29" fmla="*/ 104 h 115"/>
                <a:gd name="T30" fmla="*/ 10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7 h 115"/>
                <a:gd name="T38" fmla="*/ 10 w 172"/>
                <a:gd name="T39" fmla="*/ 22 h 115"/>
                <a:gd name="T40" fmla="*/ 22 w 172"/>
                <a:gd name="T41" fmla="*/ 9 h 115"/>
                <a:gd name="T42" fmla="*/ 39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2"/>
                  </a:lnTo>
                  <a:lnTo>
                    <a:pt x="150" y="9"/>
                  </a:lnTo>
                  <a:lnTo>
                    <a:pt x="162" y="22"/>
                  </a:lnTo>
                  <a:lnTo>
                    <a:pt x="169" y="37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3" y="111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" name="Freeform 408"/>
            <p:cNvSpPr>
              <a:spLocks noEditPoints="1"/>
            </p:cNvSpPr>
            <p:nvPr/>
          </p:nvSpPr>
          <p:spPr bwMode="auto">
            <a:xfrm>
              <a:off x="5564188" y="2874963"/>
              <a:ext cx="55563" cy="55562"/>
            </a:xfrm>
            <a:custGeom>
              <a:avLst/>
              <a:gdLst>
                <a:gd name="T0" fmla="*/ 115 w 344"/>
                <a:gd name="T1" fmla="*/ 115 h 344"/>
                <a:gd name="T2" fmla="*/ 115 w 344"/>
                <a:gd name="T3" fmla="*/ 229 h 344"/>
                <a:gd name="T4" fmla="*/ 230 w 344"/>
                <a:gd name="T5" fmla="*/ 229 h 344"/>
                <a:gd name="T6" fmla="*/ 230 w 344"/>
                <a:gd name="T7" fmla="*/ 115 h 344"/>
                <a:gd name="T8" fmla="*/ 115 w 344"/>
                <a:gd name="T9" fmla="*/ 115 h 344"/>
                <a:gd name="T10" fmla="*/ 115 w 344"/>
                <a:gd name="T11" fmla="*/ 0 h 344"/>
                <a:gd name="T12" fmla="*/ 230 w 344"/>
                <a:gd name="T13" fmla="*/ 0 h 344"/>
                <a:gd name="T14" fmla="*/ 256 w 344"/>
                <a:gd name="T15" fmla="*/ 2 h 344"/>
                <a:gd name="T16" fmla="*/ 280 w 344"/>
                <a:gd name="T17" fmla="*/ 12 h 344"/>
                <a:gd name="T18" fmla="*/ 302 w 344"/>
                <a:gd name="T19" fmla="*/ 25 h 344"/>
                <a:gd name="T20" fmla="*/ 319 w 344"/>
                <a:gd name="T21" fmla="*/ 43 h 344"/>
                <a:gd name="T22" fmla="*/ 333 w 344"/>
                <a:gd name="T23" fmla="*/ 64 h 344"/>
                <a:gd name="T24" fmla="*/ 341 w 344"/>
                <a:gd name="T25" fmla="*/ 88 h 344"/>
                <a:gd name="T26" fmla="*/ 344 w 344"/>
                <a:gd name="T27" fmla="*/ 115 h 344"/>
                <a:gd name="T28" fmla="*/ 344 w 344"/>
                <a:gd name="T29" fmla="*/ 229 h 344"/>
                <a:gd name="T30" fmla="*/ 341 w 344"/>
                <a:gd name="T31" fmla="*/ 256 h 344"/>
                <a:gd name="T32" fmla="*/ 333 w 344"/>
                <a:gd name="T33" fmla="*/ 280 h 344"/>
                <a:gd name="T34" fmla="*/ 319 w 344"/>
                <a:gd name="T35" fmla="*/ 300 h 344"/>
                <a:gd name="T36" fmla="*/ 302 w 344"/>
                <a:gd name="T37" fmla="*/ 318 h 344"/>
                <a:gd name="T38" fmla="*/ 280 w 344"/>
                <a:gd name="T39" fmla="*/ 332 h 344"/>
                <a:gd name="T40" fmla="*/ 256 w 344"/>
                <a:gd name="T41" fmla="*/ 341 h 344"/>
                <a:gd name="T42" fmla="*/ 230 w 344"/>
                <a:gd name="T43" fmla="*/ 344 h 344"/>
                <a:gd name="T44" fmla="*/ 115 w 344"/>
                <a:gd name="T45" fmla="*/ 344 h 344"/>
                <a:gd name="T46" fmla="*/ 89 w 344"/>
                <a:gd name="T47" fmla="*/ 341 h 344"/>
                <a:gd name="T48" fmla="*/ 65 w 344"/>
                <a:gd name="T49" fmla="*/ 332 h 344"/>
                <a:gd name="T50" fmla="*/ 43 w 344"/>
                <a:gd name="T51" fmla="*/ 318 h 344"/>
                <a:gd name="T52" fmla="*/ 25 w 344"/>
                <a:gd name="T53" fmla="*/ 300 h 344"/>
                <a:gd name="T54" fmla="*/ 12 w 344"/>
                <a:gd name="T55" fmla="*/ 280 h 344"/>
                <a:gd name="T56" fmla="*/ 3 w 344"/>
                <a:gd name="T57" fmla="*/ 256 h 344"/>
                <a:gd name="T58" fmla="*/ 0 w 344"/>
                <a:gd name="T59" fmla="*/ 229 h 344"/>
                <a:gd name="T60" fmla="*/ 0 w 344"/>
                <a:gd name="T61" fmla="*/ 115 h 344"/>
                <a:gd name="T62" fmla="*/ 3 w 344"/>
                <a:gd name="T63" fmla="*/ 88 h 344"/>
                <a:gd name="T64" fmla="*/ 12 w 344"/>
                <a:gd name="T65" fmla="*/ 64 h 344"/>
                <a:gd name="T66" fmla="*/ 25 w 344"/>
                <a:gd name="T67" fmla="*/ 43 h 344"/>
                <a:gd name="T68" fmla="*/ 43 w 344"/>
                <a:gd name="T69" fmla="*/ 25 h 344"/>
                <a:gd name="T70" fmla="*/ 65 w 344"/>
                <a:gd name="T71" fmla="*/ 12 h 344"/>
                <a:gd name="T72" fmla="*/ 89 w 344"/>
                <a:gd name="T73" fmla="*/ 2 h 344"/>
                <a:gd name="T74" fmla="*/ 115 w 344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4">
                  <a:moveTo>
                    <a:pt x="115" y="115"/>
                  </a:moveTo>
                  <a:lnTo>
                    <a:pt x="115" y="229"/>
                  </a:lnTo>
                  <a:lnTo>
                    <a:pt x="230" y="229"/>
                  </a:lnTo>
                  <a:lnTo>
                    <a:pt x="230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230" y="0"/>
                  </a:lnTo>
                  <a:lnTo>
                    <a:pt x="256" y="2"/>
                  </a:lnTo>
                  <a:lnTo>
                    <a:pt x="280" y="12"/>
                  </a:lnTo>
                  <a:lnTo>
                    <a:pt x="302" y="25"/>
                  </a:lnTo>
                  <a:lnTo>
                    <a:pt x="319" y="43"/>
                  </a:lnTo>
                  <a:lnTo>
                    <a:pt x="333" y="64"/>
                  </a:lnTo>
                  <a:lnTo>
                    <a:pt x="341" y="88"/>
                  </a:lnTo>
                  <a:lnTo>
                    <a:pt x="344" y="115"/>
                  </a:lnTo>
                  <a:lnTo>
                    <a:pt x="344" y="229"/>
                  </a:lnTo>
                  <a:lnTo>
                    <a:pt x="341" y="256"/>
                  </a:lnTo>
                  <a:lnTo>
                    <a:pt x="333" y="280"/>
                  </a:lnTo>
                  <a:lnTo>
                    <a:pt x="319" y="300"/>
                  </a:lnTo>
                  <a:lnTo>
                    <a:pt x="302" y="318"/>
                  </a:lnTo>
                  <a:lnTo>
                    <a:pt x="280" y="332"/>
                  </a:lnTo>
                  <a:lnTo>
                    <a:pt x="256" y="341"/>
                  </a:lnTo>
                  <a:lnTo>
                    <a:pt x="230" y="344"/>
                  </a:lnTo>
                  <a:lnTo>
                    <a:pt x="115" y="344"/>
                  </a:lnTo>
                  <a:lnTo>
                    <a:pt x="89" y="341"/>
                  </a:lnTo>
                  <a:lnTo>
                    <a:pt x="65" y="332"/>
                  </a:lnTo>
                  <a:lnTo>
                    <a:pt x="43" y="318"/>
                  </a:lnTo>
                  <a:lnTo>
                    <a:pt x="25" y="300"/>
                  </a:lnTo>
                  <a:lnTo>
                    <a:pt x="12" y="280"/>
                  </a:lnTo>
                  <a:lnTo>
                    <a:pt x="3" y="256"/>
                  </a:lnTo>
                  <a:lnTo>
                    <a:pt x="0" y="229"/>
                  </a:lnTo>
                  <a:lnTo>
                    <a:pt x="0" y="115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" name="Freeform 409"/>
            <p:cNvSpPr>
              <a:spLocks noEditPoints="1"/>
            </p:cNvSpPr>
            <p:nvPr/>
          </p:nvSpPr>
          <p:spPr bwMode="auto">
            <a:xfrm>
              <a:off x="5400675" y="2803525"/>
              <a:ext cx="127000" cy="53975"/>
            </a:xfrm>
            <a:custGeom>
              <a:avLst/>
              <a:gdLst>
                <a:gd name="T0" fmla="*/ 115 w 803"/>
                <a:gd name="T1" fmla="*/ 115 h 344"/>
                <a:gd name="T2" fmla="*/ 115 w 803"/>
                <a:gd name="T3" fmla="*/ 230 h 344"/>
                <a:gd name="T4" fmla="*/ 688 w 803"/>
                <a:gd name="T5" fmla="*/ 230 h 344"/>
                <a:gd name="T6" fmla="*/ 688 w 803"/>
                <a:gd name="T7" fmla="*/ 115 h 344"/>
                <a:gd name="T8" fmla="*/ 115 w 803"/>
                <a:gd name="T9" fmla="*/ 115 h 344"/>
                <a:gd name="T10" fmla="*/ 115 w 803"/>
                <a:gd name="T11" fmla="*/ 0 h 344"/>
                <a:gd name="T12" fmla="*/ 688 w 803"/>
                <a:gd name="T13" fmla="*/ 0 h 344"/>
                <a:gd name="T14" fmla="*/ 714 w 803"/>
                <a:gd name="T15" fmla="*/ 2 h 344"/>
                <a:gd name="T16" fmla="*/ 738 w 803"/>
                <a:gd name="T17" fmla="*/ 12 h 344"/>
                <a:gd name="T18" fmla="*/ 760 w 803"/>
                <a:gd name="T19" fmla="*/ 25 h 344"/>
                <a:gd name="T20" fmla="*/ 778 w 803"/>
                <a:gd name="T21" fmla="*/ 43 h 344"/>
                <a:gd name="T22" fmla="*/ 792 w 803"/>
                <a:gd name="T23" fmla="*/ 64 h 344"/>
                <a:gd name="T24" fmla="*/ 800 w 803"/>
                <a:gd name="T25" fmla="*/ 88 h 344"/>
                <a:gd name="T26" fmla="*/ 803 w 803"/>
                <a:gd name="T27" fmla="*/ 115 h 344"/>
                <a:gd name="T28" fmla="*/ 803 w 803"/>
                <a:gd name="T29" fmla="*/ 287 h 344"/>
                <a:gd name="T30" fmla="*/ 800 w 803"/>
                <a:gd name="T31" fmla="*/ 306 h 344"/>
                <a:gd name="T32" fmla="*/ 793 w 803"/>
                <a:gd name="T33" fmla="*/ 321 h 344"/>
                <a:gd name="T34" fmla="*/ 781 w 803"/>
                <a:gd name="T35" fmla="*/ 334 h 344"/>
                <a:gd name="T36" fmla="*/ 764 w 803"/>
                <a:gd name="T37" fmla="*/ 341 h 344"/>
                <a:gd name="T38" fmla="*/ 746 w 803"/>
                <a:gd name="T39" fmla="*/ 344 h 344"/>
                <a:gd name="T40" fmla="*/ 58 w 803"/>
                <a:gd name="T41" fmla="*/ 344 h 344"/>
                <a:gd name="T42" fmla="*/ 39 w 803"/>
                <a:gd name="T43" fmla="*/ 341 h 344"/>
                <a:gd name="T44" fmla="*/ 22 w 803"/>
                <a:gd name="T45" fmla="*/ 334 h 344"/>
                <a:gd name="T46" fmla="*/ 11 w 803"/>
                <a:gd name="T47" fmla="*/ 321 h 344"/>
                <a:gd name="T48" fmla="*/ 3 w 803"/>
                <a:gd name="T49" fmla="*/ 306 h 344"/>
                <a:gd name="T50" fmla="*/ 0 w 803"/>
                <a:gd name="T51" fmla="*/ 287 h 344"/>
                <a:gd name="T52" fmla="*/ 0 w 803"/>
                <a:gd name="T53" fmla="*/ 115 h 344"/>
                <a:gd name="T54" fmla="*/ 3 w 803"/>
                <a:gd name="T55" fmla="*/ 88 h 344"/>
                <a:gd name="T56" fmla="*/ 12 w 803"/>
                <a:gd name="T57" fmla="*/ 64 h 344"/>
                <a:gd name="T58" fmla="*/ 25 w 803"/>
                <a:gd name="T59" fmla="*/ 43 h 344"/>
                <a:gd name="T60" fmla="*/ 43 w 803"/>
                <a:gd name="T61" fmla="*/ 25 h 344"/>
                <a:gd name="T62" fmla="*/ 65 w 803"/>
                <a:gd name="T63" fmla="*/ 12 h 344"/>
                <a:gd name="T64" fmla="*/ 89 w 803"/>
                <a:gd name="T65" fmla="*/ 2 h 344"/>
                <a:gd name="T66" fmla="*/ 115 w 803"/>
                <a:gd name="T6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3" h="344">
                  <a:moveTo>
                    <a:pt x="115" y="115"/>
                  </a:moveTo>
                  <a:lnTo>
                    <a:pt x="115" y="230"/>
                  </a:lnTo>
                  <a:lnTo>
                    <a:pt x="688" y="230"/>
                  </a:lnTo>
                  <a:lnTo>
                    <a:pt x="688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688" y="0"/>
                  </a:lnTo>
                  <a:lnTo>
                    <a:pt x="714" y="2"/>
                  </a:lnTo>
                  <a:lnTo>
                    <a:pt x="738" y="12"/>
                  </a:lnTo>
                  <a:lnTo>
                    <a:pt x="760" y="25"/>
                  </a:lnTo>
                  <a:lnTo>
                    <a:pt x="778" y="43"/>
                  </a:lnTo>
                  <a:lnTo>
                    <a:pt x="792" y="64"/>
                  </a:lnTo>
                  <a:lnTo>
                    <a:pt x="800" y="88"/>
                  </a:lnTo>
                  <a:lnTo>
                    <a:pt x="803" y="115"/>
                  </a:lnTo>
                  <a:lnTo>
                    <a:pt x="803" y="287"/>
                  </a:lnTo>
                  <a:lnTo>
                    <a:pt x="800" y="306"/>
                  </a:lnTo>
                  <a:lnTo>
                    <a:pt x="793" y="321"/>
                  </a:lnTo>
                  <a:lnTo>
                    <a:pt x="781" y="334"/>
                  </a:lnTo>
                  <a:lnTo>
                    <a:pt x="764" y="341"/>
                  </a:lnTo>
                  <a:lnTo>
                    <a:pt x="746" y="344"/>
                  </a:lnTo>
                  <a:lnTo>
                    <a:pt x="58" y="344"/>
                  </a:lnTo>
                  <a:lnTo>
                    <a:pt x="39" y="341"/>
                  </a:lnTo>
                  <a:lnTo>
                    <a:pt x="22" y="334"/>
                  </a:lnTo>
                  <a:lnTo>
                    <a:pt x="11" y="321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115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" name="Freeform 410"/>
            <p:cNvSpPr>
              <a:spLocks noEditPoints="1"/>
            </p:cNvSpPr>
            <p:nvPr/>
          </p:nvSpPr>
          <p:spPr bwMode="auto">
            <a:xfrm>
              <a:off x="5346700" y="3040063"/>
              <a:ext cx="200025" cy="90487"/>
            </a:xfrm>
            <a:custGeom>
              <a:avLst/>
              <a:gdLst>
                <a:gd name="T0" fmla="*/ 115 w 1262"/>
                <a:gd name="T1" fmla="*/ 115 h 574"/>
                <a:gd name="T2" fmla="*/ 115 w 1262"/>
                <a:gd name="T3" fmla="*/ 402 h 574"/>
                <a:gd name="T4" fmla="*/ 118 w 1262"/>
                <a:gd name="T5" fmla="*/ 421 h 574"/>
                <a:gd name="T6" fmla="*/ 125 w 1262"/>
                <a:gd name="T7" fmla="*/ 436 h 574"/>
                <a:gd name="T8" fmla="*/ 137 w 1262"/>
                <a:gd name="T9" fmla="*/ 449 h 574"/>
                <a:gd name="T10" fmla="*/ 154 w 1262"/>
                <a:gd name="T11" fmla="*/ 456 h 574"/>
                <a:gd name="T12" fmla="*/ 172 w 1262"/>
                <a:gd name="T13" fmla="*/ 459 h 574"/>
                <a:gd name="T14" fmla="*/ 1142 w 1262"/>
                <a:gd name="T15" fmla="*/ 459 h 574"/>
                <a:gd name="T16" fmla="*/ 1131 w 1262"/>
                <a:gd name="T17" fmla="*/ 411 h 574"/>
                <a:gd name="T18" fmla="*/ 1116 w 1262"/>
                <a:gd name="T19" fmla="*/ 365 h 574"/>
                <a:gd name="T20" fmla="*/ 1096 w 1262"/>
                <a:gd name="T21" fmla="*/ 323 h 574"/>
                <a:gd name="T22" fmla="*/ 1071 w 1262"/>
                <a:gd name="T23" fmla="*/ 283 h 574"/>
                <a:gd name="T24" fmla="*/ 1042 w 1262"/>
                <a:gd name="T25" fmla="*/ 247 h 574"/>
                <a:gd name="T26" fmla="*/ 1008 w 1262"/>
                <a:gd name="T27" fmla="*/ 213 h 574"/>
                <a:gd name="T28" fmla="*/ 971 w 1262"/>
                <a:gd name="T29" fmla="*/ 185 h 574"/>
                <a:gd name="T30" fmla="*/ 931 w 1262"/>
                <a:gd name="T31" fmla="*/ 161 h 574"/>
                <a:gd name="T32" fmla="*/ 888 w 1262"/>
                <a:gd name="T33" fmla="*/ 141 h 574"/>
                <a:gd name="T34" fmla="*/ 843 w 1262"/>
                <a:gd name="T35" fmla="*/ 127 h 574"/>
                <a:gd name="T36" fmla="*/ 795 w 1262"/>
                <a:gd name="T37" fmla="*/ 117 h 574"/>
                <a:gd name="T38" fmla="*/ 746 w 1262"/>
                <a:gd name="T39" fmla="*/ 115 h 574"/>
                <a:gd name="T40" fmla="*/ 115 w 1262"/>
                <a:gd name="T41" fmla="*/ 115 h 574"/>
                <a:gd name="T42" fmla="*/ 58 w 1262"/>
                <a:gd name="T43" fmla="*/ 0 h 574"/>
                <a:gd name="T44" fmla="*/ 746 w 1262"/>
                <a:gd name="T45" fmla="*/ 0 h 574"/>
                <a:gd name="T46" fmla="*/ 802 w 1262"/>
                <a:gd name="T47" fmla="*/ 3 h 574"/>
                <a:gd name="T48" fmla="*/ 857 w 1262"/>
                <a:gd name="T49" fmla="*/ 12 h 574"/>
                <a:gd name="T50" fmla="*/ 909 w 1262"/>
                <a:gd name="T51" fmla="*/ 27 h 574"/>
                <a:gd name="T52" fmla="*/ 959 w 1262"/>
                <a:gd name="T53" fmla="*/ 45 h 574"/>
                <a:gd name="T54" fmla="*/ 1007 w 1262"/>
                <a:gd name="T55" fmla="*/ 70 h 574"/>
                <a:gd name="T56" fmla="*/ 1051 w 1262"/>
                <a:gd name="T57" fmla="*/ 100 h 574"/>
                <a:gd name="T58" fmla="*/ 1092 w 1262"/>
                <a:gd name="T59" fmla="*/ 133 h 574"/>
                <a:gd name="T60" fmla="*/ 1129 w 1262"/>
                <a:gd name="T61" fmla="*/ 169 h 574"/>
                <a:gd name="T62" fmla="*/ 1163 w 1262"/>
                <a:gd name="T63" fmla="*/ 211 h 574"/>
                <a:gd name="T64" fmla="*/ 1192 w 1262"/>
                <a:gd name="T65" fmla="*/ 255 h 574"/>
                <a:gd name="T66" fmla="*/ 1216 w 1262"/>
                <a:gd name="T67" fmla="*/ 302 h 574"/>
                <a:gd name="T68" fmla="*/ 1236 w 1262"/>
                <a:gd name="T69" fmla="*/ 352 h 574"/>
                <a:gd name="T70" fmla="*/ 1250 w 1262"/>
                <a:gd name="T71" fmla="*/ 405 h 574"/>
                <a:gd name="T72" fmla="*/ 1259 w 1262"/>
                <a:gd name="T73" fmla="*/ 459 h 574"/>
                <a:gd name="T74" fmla="*/ 1262 w 1262"/>
                <a:gd name="T75" fmla="*/ 517 h 574"/>
                <a:gd name="T76" fmla="*/ 1259 w 1262"/>
                <a:gd name="T77" fmla="*/ 535 h 574"/>
                <a:gd name="T78" fmla="*/ 1251 w 1262"/>
                <a:gd name="T79" fmla="*/ 551 h 574"/>
                <a:gd name="T80" fmla="*/ 1240 w 1262"/>
                <a:gd name="T81" fmla="*/ 564 h 574"/>
                <a:gd name="T82" fmla="*/ 1223 w 1262"/>
                <a:gd name="T83" fmla="*/ 571 h 574"/>
                <a:gd name="T84" fmla="*/ 1204 w 1262"/>
                <a:gd name="T85" fmla="*/ 574 h 574"/>
                <a:gd name="T86" fmla="*/ 172 w 1262"/>
                <a:gd name="T87" fmla="*/ 574 h 574"/>
                <a:gd name="T88" fmla="*/ 141 w 1262"/>
                <a:gd name="T89" fmla="*/ 571 h 574"/>
                <a:gd name="T90" fmla="*/ 111 w 1262"/>
                <a:gd name="T91" fmla="*/ 564 h 574"/>
                <a:gd name="T92" fmla="*/ 85 w 1262"/>
                <a:gd name="T93" fmla="*/ 551 h 574"/>
                <a:gd name="T94" fmla="*/ 61 w 1262"/>
                <a:gd name="T95" fmla="*/ 534 h 574"/>
                <a:gd name="T96" fmla="*/ 40 w 1262"/>
                <a:gd name="T97" fmla="*/ 514 h 574"/>
                <a:gd name="T98" fmla="*/ 23 w 1262"/>
                <a:gd name="T99" fmla="*/ 490 h 574"/>
                <a:gd name="T100" fmla="*/ 11 w 1262"/>
                <a:gd name="T101" fmla="*/ 462 h 574"/>
                <a:gd name="T102" fmla="*/ 3 w 1262"/>
                <a:gd name="T103" fmla="*/ 433 h 574"/>
                <a:gd name="T104" fmla="*/ 0 w 1262"/>
                <a:gd name="T105" fmla="*/ 402 h 574"/>
                <a:gd name="T106" fmla="*/ 0 w 1262"/>
                <a:gd name="T107" fmla="*/ 58 h 574"/>
                <a:gd name="T108" fmla="*/ 3 w 1262"/>
                <a:gd name="T109" fmla="*/ 38 h 574"/>
                <a:gd name="T110" fmla="*/ 11 w 1262"/>
                <a:gd name="T111" fmla="*/ 22 h 574"/>
                <a:gd name="T112" fmla="*/ 22 w 1262"/>
                <a:gd name="T113" fmla="*/ 10 h 574"/>
                <a:gd name="T114" fmla="*/ 39 w 1262"/>
                <a:gd name="T115" fmla="*/ 3 h 574"/>
                <a:gd name="T116" fmla="*/ 58 w 1262"/>
                <a:gd name="T11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574">
                  <a:moveTo>
                    <a:pt x="115" y="115"/>
                  </a:moveTo>
                  <a:lnTo>
                    <a:pt x="115" y="402"/>
                  </a:lnTo>
                  <a:lnTo>
                    <a:pt x="118" y="421"/>
                  </a:lnTo>
                  <a:lnTo>
                    <a:pt x="125" y="436"/>
                  </a:lnTo>
                  <a:lnTo>
                    <a:pt x="137" y="449"/>
                  </a:lnTo>
                  <a:lnTo>
                    <a:pt x="154" y="456"/>
                  </a:lnTo>
                  <a:lnTo>
                    <a:pt x="172" y="459"/>
                  </a:lnTo>
                  <a:lnTo>
                    <a:pt x="1142" y="459"/>
                  </a:lnTo>
                  <a:lnTo>
                    <a:pt x="1131" y="411"/>
                  </a:lnTo>
                  <a:lnTo>
                    <a:pt x="1116" y="365"/>
                  </a:lnTo>
                  <a:lnTo>
                    <a:pt x="1096" y="323"/>
                  </a:lnTo>
                  <a:lnTo>
                    <a:pt x="1071" y="283"/>
                  </a:lnTo>
                  <a:lnTo>
                    <a:pt x="1042" y="247"/>
                  </a:lnTo>
                  <a:lnTo>
                    <a:pt x="1008" y="213"/>
                  </a:lnTo>
                  <a:lnTo>
                    <a:pt x="971" y="185"/>
                  </a:lnTo>
                  <a:lnTo>
                    <a:pt x="931" y="161"/>
                  </a:lnTo>
                  <a:lnTo>
                    <a:pt x="888" y="141"/>
                  </a:lnTo>
                  <a:lnTo>
                    <a:pt x="843" y="127"/>
                  </a:lnTo>
                  <a:lnTo>
                    <a:pt x="795" y="117"/>
                  </a:lnTo>
                  <a:lnTo>
                    <a:pt x="746" y="115"/>
                  </a:lnTo>
                  <a:lnTo>
                    <a:pt x="115" y="115"/>
                  </a:lnTo>
                  <a:close/>
                  <a:moveTo>
                    <a:pt x="58" y="0"/>
                  </a:moveTo>
                  <a:lnTo>
                    <a:pt x="746" y="0"/>
                  </a:lnTo>
                  <a:lnTo>
                    <a:pt x="802" y="3"/>
                  </a:lnTo>
                  <a:lnTo>
                    <a:pt x="857" y="12"/>
                  </a:lnTo>
                  <a:lnTo>
                    <a:pt x="909" y="27"/>
                  </a:lnTo>
                  <a:lnTo>
                    <a:pt x="959" y="45"/>
                  </a:lnTo>
                  <a:lnTo>
                    <a:pt x="1007" y="70"/>
                  </a:lnTo>
                  <a:lnTo>
                    <a:pt x="1051" y="100"/>
                  </a:lnTo>
                  <a:lnTo>
                    <a:pt x="1092" y="133"/>
                  </a:lnTo>
                  <a:lnTo>
                    <a:pt x="1129" y="169"/>
                  </a:lnTo>
                  <a:lnTo>
                    <a:pt x="1163" y="211"/>
                  </a:lnTo>
                  <a:lnTo>
                    <a:pt x="1192" y="255"/>
                  </a:lnTo>
                  <a:lnTo>
                    <a:pt x="1216" y="302"/>
                  </a:lnTo>
                  <a:lnTo>
                    <a:pt x="1236" y="352"/>
                  </a:lnTo>
                  <a:lnTo>
                    <a:pt x="1250" y="405"/>
                  </a:lnTo>
                  <a:lnTo>
                    <a:pt x="1259" y="459"/>
                  </a:lnTo>
                  <a:lnTo>
                    <a:pt x="1262" y="517"/>
                  </a:lnTo>
                  <a:lnTo>
                    <a:pt x="1259" y="535"/>
                  </a:lnTo>
                  <a:lnTo>
                    <a:pt x="1251" y="551"/>
                  </a:lnTo>
                  <a:lnTo>
                    <a:pt x="1240" y="564"/>
                  </a:lnTo>
                  <a:lnTo>
                    <a:pt x="1223" y="571"/>
                  </a:lnTo>
                  <a:lnTo>
                    <a:pt x="1204" y="574"/>
                  </a:lnTo>
                  <a:lnTo>
                    <a:pt x="172" y="574"/>
                  </a:lnTo>
                  <a:lnTo>
                    <a:pt x="141" y="571"/>
                  </a:lnTo>
                  <a:lnTo>
                    <a:pt x="111" y="564"/>
                  </a:lnTo>
                  <a:lnTo>
                    <a:pt x="85" y="551"/>
                  </a:lnTo>
                  <a:lnTo>
                    <a:pt x="61" y="534"/>
                  </a:lnTo>
                  <a:lnTo>
                    <a:pt x="40" y="514"/>
                  </a:lnTo>
                  <a:lnTo>
                    <a:pt x="23" y="490"/>
                  </a:lnTo>
                  <a:lnTo>
                    <a:pt x="11" y="462"/>
                  </a:lnTo>
                  <a:lnTo>
                    <a:pt x="3" y="433"/>
                  </a:lnTo>
                  <a:lnTo>
                    <a:pt x="0" y="402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" name="Freeform 411"/>
            <p:cNvSpPr>
              <a:spLocks/>
            </p:cNvSpPr>
            <p:nvPr/>
          </p:nvSpPr>
          <p:spPr bwMode="auto">
            <a:xfrm>
              <a:off x="5383213" y="3076575"/>
              <a:ext cx="100013" cy="17462"/>
            </a:xfrm>
            <a:custGeom>
              <a:avLst/>
              <a:gdLst>
                <a:gd name="T0" fmla="*/ 57 w 630"/>
                <a:gd name="T1" fmla="*/ 0 h 115"/>
                <a:gd name="T2" fmla="*/ 573 w 630"/>
                <a:gd name="T3" fmla="*/ 0 h 115"/>
                <a:gd name="T4" fmla="*/ 592 w 630"/>
                <a:gd name="T5" fmla="*/ 2 h 115"/>
                <a:gd name="T6" fmla="*/ 608 w 630"/>
                <a:gd name="T7" fmla="*/ 9 h 115"/>
                <a:gd name="T8" fmla="*/ 620 w 630"/>
                <a:gd name="T9" fmla="*/ 22 h 115"/>
                <a:gd name="T10" fmla="*/ 627 w 630"/>
                <a:gd name="T11" fmla="*/ 37 h 115"/>
                <a:gd name="T12" fmla="*/ 630 w 630"/>
                <a:gd name="T13" fmla="*/ 57 h 115"/>
                <a:gd name="T14" fmla="*/ 627 w 630"/>
                <a:gd name="T15" fmla="*/ 76 h 115"/>
                <a:gd name="T16" fmla="*/ 620 w 630"/>
                <a:gd name="T17" fmla="*/ 92 h 115"/>
                <a:gd name="T18" fmla="*/ 608 w 630"/>
                <a:gd name="T19" fmla="*/ 104 h 115"/>
                <a:gd name="T20" fmla="*/ 592 w 630"/>
                <a:gd name="T21" fmla="*/ 111 h 115"/>
                <a:gd name="T22" fmla="*/ 573 w 630"/>
                <a:gd name="T23" fmla="*/ 115 h 115"/>
                <a:gd name="T24" fmla="*/ 57 w 630"/>
                <a:gd name="T25" fmla="*/ 115 h 115"/>
                <a:gd name="T26" fmla="*/ 38 w 630"/>
                <a:gd name="T27" fmla="*/ 111 h 115"/>
                <a:gd name="T28" fmla="*/ 22 w 630"/>
                <a:gd name="T29" fmla="*/ 104 h 115"/>
                <a:gd name="T30" fmla="*/ 10 w 630"/>
                <a:gd name="T31" fmla="*/ 92 h 115"/>
                <a:gd name="T32" fmla="*/ 3 w 630"/>
                <a:gd name="T33" fmla="*/ 76 h 115"/>
                <a:gd name="T34" fmla="*/ 0 w 630"/>
                <a:gd name="T35" fmla="*/ 57 h 115"/>
                <a:gd name="T36" fmla="*/ 3 w 630"/>
                <a:gd name="T37" fmla="*/ 37 h 115"/>
                <a:gd name="T38" fmla="*/ 10 w 630"/>
                <a:gd name="T39" fmla="*/ 22 h 115"/>
                <a:gd name="T40" fmla="*/ 22 w 630"/>
                <a:gd name="T41" fmla="*/ 9 h 115"/>
                <a:gd name="T42" fmla="*/ 38 w 630"/>
                <a:gd name="T43" fmla="*/ 2 h 115"/>
                <a:gd name="T44" fmla="*/ 57 w 63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0" h="115">
                  <a:moveTo>
                    <a:pt x="57" y="0"/>
                  </a:moveTo>
                  <a:lnTo>
                    <a:pt x="573" y="0"/>
                  </a:lnTo>
                  <a:lnTo>
                    <a:pt x="592" y="2"/>
                  </a:lnTo>
                  <a:lnTo>
                    <a:pt x="608" y="9"/>
                  </a:lnTo>
                  <a:lnTo>
                    <a:pt x="620" y="22"/>
                  </a:lnTo>
                  <a:lnTo>
                    <a:pt x="627" y="37"/>
                  </a:lnTo>
                  <a:lnTo>
                    <a:pt x="630" y="57"/>
                  </a:lnTo>
                  <a:lnTo>
                    <a:pt x="627" y="76"/>
                  </a:lnTo>
                  <a:lnTo>
                    <a:pt x="620" y="92"/>
                  </a:lnTo>
                  <a:lnTo>
                    <a:pt x="608" y="104"/>
                  </a:lnTo>
                  <a:lnTo>
                    <a:pt x="592" y="111"/>
                  </a:lnTo>
                  <a:lnTo>
                    <a:pt x="573" y="115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38" name="Group 2437"/>
          <p:cNvGrpSpPr/>
          <p:nvPr/>
        </p:nvGrpSpPr>
        <p:grpSpPr>
          <a:xfrm>
            <a:off x="4415082" y="2693988"/>
            <a:ext cx="546100" cy="544512"/>
            <a:chOff x="4349750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17" name="Freeform 416"/>
            <p:cNvSpPr>
              <a:spLocks/>
            </p:cNvSpPr>
            <p:nvPr/>
          </p:nvSpPr>
          <p:spPr bwMode="auto">
            <a:xfrm>
              <a:off x="4805363" y="2820988"/>
              <a:ext cx="26988" cy="17462"/>
            </a:xfrm>
            <a:custGeom>
              <a:avLst/>
              <a:gdLst>
                <a:gd name="T0" fmla="*/ 57 w 172"/>
                <a:gd name="T1" fmla="*/ 0 h 115"/>
                <a:gd name="T2" fmla="*/ 114 w 172"/>
                <a:gd name="T3" fmla="*/ 0 h 115"/>
                <a:gd name="T4" fmla="*/ 133 w 172"/>
                <a:gd name="T5" fmla="*/ 3 h 115"/>
                <a:gd name="T6" fmla="*/ 150 w 172"/>
                <a:gd name="T7" fmla="*/ 11 h 115"/>
                <a:gd name="T8" fmla="*/ 161 w 172"/>
                <a:gd name="T9" fmla="*/ 22 h 115"/>
                <a:gd name="T10" fmla="*/ 169 w 172"/>
                <a:gd name="T11" fmla="*/ 39 h 115"/>
                <a:gd name="T12" fmla="*/ 172 w 172"/>
                <a:gd name="T13" fmla="*/ 58 h 115"/>
                <a:gd name="T14" fmla="*/ 170 w 172"/>
                <a:gd name="T15" fmla="*/ 74 h 115"/>
                <a:gd name="T16" fmla="*/ 163 w 172"/>
                <a:gd name="T17" fmla="*/ 88 h 115"/>
                <a:gd name="T18" fmla="*/ 154 w 172"/>
                <a:gd name="T19" fmla="*/ 99 h 115"/>
                <a:gd name="T20" fmla="*/ 141 w 172"/>
                <a:gd name="T21" fmla="*/ 107 h 115"/>
                <a:gd name="T22" fmla="*/ 129 w 172"/>
                <a:gd name="T23" fmla="*/ 113 h 115"/>
                <a:gd name="T24" fmla="*/ 114 w 172"/>
                <a:gd name="T25" fmla="*/ 115 h 115"/>
                <a:gd name="T26" fmla="*/ 57 w 172"/>
                <a:gd name="T27" fmla="*/ 115 h 115"/>
                <a:gd name="T28" fmla="*/ 38 w 172"/>
                <a:gd name="T29" fmla="*/ 112 h 115"/>
                <a:gd name="T30" fmla="*/ 22 w 172"/>
                <a:gd name="T31" fmla="*/ 104 h 115"/>
                <a:gd name="T32" fmla="*/ 10 w 172"/>
                <a:gd name="T33" fmla="*/ 93 h 115"/>
                <a:gd name="T34" fmla="*/ 3 w 172"/>
                <a:gd name="T35" fmla="*/ 76 h 115"/>
                <a:gd name="T36" fmla="*/ 0 w 172"/>
                <a:gd name="T37" fmla="*/ 58 h 115"/>
                <a:gd name="T38" fmla="*/ 3 w 172"/>
                <a:gd name="T39" fmla="*/ 39 h 115"/>
                <a:gd name="T40" fmla="*/ 10 w 172"/>
                <a:gd name="T41" fmla="*/ 22 h 115"/>
                <a:gd name="T42" fmla="*/ 22 w 172"/>
                <a:gd name="T43" fmla="*/ 11 h 115"/>
                <a:gd name="T44" fmla="*/ 38 w 172"/>
                <a:gd name="T45" fmla="*/ 3 h 115"/>
                <a:gd name="T46" fmla="*/ 57 w 172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4" y="0"/>
                  </a:lnTo>
                  <a:lnTo>
                    <a:pt x="133" y="3"/>
                  </a:lnTo>
                  <a:lnTo>
                    <a:pt x="150" y="11"/>
                  </a:lnTo>
                  <a:lnTo>
                    <a:pt x="161" y="22"/>
                  </a:lnTo>
                  <a:lnTo>
                    <a:pt x="169" y="39"/>
                  </a:lnTo>
                  <a:lnTo>
                    <a:pt x="172" y="58"/>
                  </a:lnTo>
                  <a:lnTo>
                    <a:pt x="170" y="74"/>
                  </a:lnTo>
                  <a:lnTo>
                    <a:pt x="163" y="88"/>
                  </a:lnTo>
                  <a:lnTo>
                    <a:pt x="154" y="99"/>
                  </a:lnTo>
                  <a:lnTo>
                    <a:pt x="141" y="107"/>
                  </a:lnTo>
                  <a:lnTo>
                    <a:pt x="129" y="113"/>
                  </a:lnTo>
                  <a:lnTo>
                    <a:pt x="114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8" name="Freeform 417"/>
            <p:cNvSpPr>
              <a:spLocks/>
            </p:cNvSpPr>
            <p:nvPr/>
          </p:nvSpPr>
          <p:spPr bwMode="auto">
            <a:xfrm>
              <a:off x="4741863" y="2820988"/>
              <a:ext cx="26988" cy="17462"/>
            </a:xfrm>
            <a:custGeom>
              <a:avLst/>
              <a:gdLst>
                <a:gd name="T0" fmla="*/ 58 w 172"/>
                <a:gd name="T1" fmla="*/ 0 h 115"/>
                <a:gd name="T2" fmla="*/ 115 w 172"/>
                <a:gd name="T3" fmla="*/ 0 h 115"/>
                <a:gd name="T4" fmla="*/ 134 w 172"/>
                <a:gd name="T5" fmla="*/ 3 h 115"/>
                <a:gd name="T6" fmla="*/ 150 w 172"/>
                <a:gd name="T7" fmla="*/ 11 h 115"/>
                <a:gd name="T8" fmla="*/ 162 w 172"/>
                <a:gd name="T9" fmla="*/ 22 h 115"/>
                <a:gd name="T10" fmla="*/ 169 w 172"/>
                <a:gd name="T11" fmla="*/ 39 h 115"/>
                <a:gd name="T12" fmla="*/ 172 w 172"/>
                <a:gd name="T13" fmla="*/ 58 h 115"/>
                <a:gd name="T14" fmla="*/ 170 w 172"/>
                <a:gd name="T15" fmla="*/ 74 h 115"/>
                <a:gd name="T16" fmla="*/ 164 w 172"/>
                <a:gd name="T17" fmla="*/ 88 h 115"/>
                <a:gd name="T18" fmla="*/ 155 w 172"/>
                <a:gd name="T19" fmla="*/ 99 h 115"/>
                <a:gd name="T20" fmla="*/ 142 w 172"/>
                <a:gd name="T21" fmla="*/ 107 h 115"/>
                <a:gd name="T22" fmla="*/ 130 w 172"/>
                <a:gd name="T23" fmla="*/ 113 h 115"/>
                <a:gd name="T24" fmla="*/ 115 w 172"/>
                <a:gd name="T25" fmla="*/ 115 h 115"/>
                <a:gd name="T26" fmla="*/ 58 w 172"/>
                <a:gd name="T27" fmla="*/ 115 h 115"/>
                <a:gd name="T28" fmla="*/ 39 w 172"/>
                <a:gd name="T29" fmla="*/ 112 h 115"/>
                <a:gd name="T30" fmla="*/ 22 w 172"/>
                <a:gd name="T31" fmla="*/ 104 h 115"/>
                <a:gd name="T32" fmla="*/ 11 w 172"/>
                <a:gd name="T33" fmla="*/ 93 h 115"/>
                <a:gd name="T34" fmla="*/ 3 w 172"/>
                <a:gd name="T35" fmla="*/ 76 h 115"/>
                <a:gd name="T36" fmla="*/ 0 w 172"/>
                <a:gd name="T37" fmla="*/ 58 h 115"/>
                <a:gd name="T38" fmla="*/ 3 w 172"/>
                <a:gd name="T39" fmla="*/ 39 h 115"/>
                <a:gd name="T40" fmla="*/ 11 w 172"/>
                <a:gd name="T41" fmla="*/ 22 h 115"/>
                <a:gd name="T42" fmla="*/ 22 w 172"/>
                <a:gd name="T43" fmla="*/ 11 h 115"/>
                <a:gd name="T44" fmla="*/ 39 w 172"/>
                <a:gd name="T45" fmla="*/ 3 h 115"/>
                <a:gd name="T46" fmla="*/ 58 w 172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2" h="115">
                  <a:moveTo>
                    <a:pt x="58" y="0"/>
                  </a:moveTo>
                  <a:lnTo>
                    <a:pt x="115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2" y="22"/>
                  </a:lnTo>
                  <a:lnTo>
                    <a:pt x="169" y="39"/>
                  </a:lnTo>
                  <a:lnTo>
                    <a:pt x="172" y="58"/>
                  </a:lnTo>
                  <a:lnTo>
                    <a:pt x="170" y="74"/>
                  </a:lnTo>
                  <a:lnTo>
                    <a:pt x="164" y="88"/>
                  </a:lnTo>
                  <a:lnTo>
                    <a:pt x="155" y="99"/>
                  </a:lnTo>
                  <a:lnTo>
                    <a:pt x="142" y="107"/>
                  </a:lnTo>
                  <a:lnTo>
                    <a:pt x="130" y="113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9" name="Freeform 418"/>
            <p:cNvSpPr>
              <a:spLocks noEditPoints="1"/>
            </p:cNvSpPr>
            <p:nvPr/>
          </p:nvSpPr>
          <p:spPr bwMode="auto">
            <a:xfrm>
              <a:off x="4349750" y="2730500"/>
              <a:ext cx="528638" cy="307975"/>
            </a:xfrm>
            <a:custGeom>
              <a:avLst/>
              <a:gdLst>
                <a:gd name="T0" fmla="*/ 153 w 3325"/>
                <a:gd name="T1" fmla="*/ 117 h 1943"/>
                <a:gd name="T2" fmla="*/ 125 w 3325"/>
                <a:gd name="T3" fmla="*/ 136 h 1943"/>
                <a:gd name="T4" fmla="*/ 115 w 3325"/>
                <a:gd name="T5" fmla="*/ 171 h 1943"/>
                <a:gd name="T6" fmla="*/ 118 w 3325"/>
                <a:gd name="T7" fmla="*/ 1791 h 1943"/>
                <a:gd name="T8" fmla="*/ 137 w 3325"/>
                <a:gd name="T9" fmla="*/ 1819 h 1943"/>
                <a:gd name="T10" fmla="*/ 172 w 3325"/>
                <a:gd name="T11" fmla="*/ 1829 h 1943"/>
                <a:gd name="T12" fmla="*/ 3172 w 3325"/>
                <a:gd name="T13" fmla="*/ 1826 h 1943"/>
                <a:gd name="T14" fmla="*/ 3200 w 3325"/>
                <a:gd name="T15" fmla="*/ 1807 h 1943"/>
                <a:gd name="T16" fmla="*/ 3211 w 3325"/>
                <a:gd name="T17" fmla="*/ 1772 h 1943"/>
                <a:gd name="T18" fmla="*/ 3208 w 3325"/>
                <a:gd name="T19" fmla="*/ 152 h 1943"/>
                <a:gd name="T20" fmla="*/ 3189 w 3325"/>
                <a:gd name="T21" fmla="*/ 124 h 1943"/>
                <a:gd name="T22" fmla="*/ 3153 w 3325"/>
                <a:gd name="T23" fmla="*/ 114 h 1943"/>
                <a:gd name="T24" fmla="*/ 172 w 3325"/>
                <a:gd name="T25" fmla="*/ 0 h 1943"/>
                <a:gd name="T26" fmla="*/ 3185 w 3325"/>
                <a:gd name="T27" fmla="*/ 3 h 1943"/>
                <a:gd name="T28" fmla="*/ 3241 w 3325"/>
                <a:gd name="T29" fmla="*/ 23 h 1943"/>
                <a:gd name="T30" fmla="*/ 3286 w 3325"/>
                <a:gd name="T31" fmla="*/ 60 h 1943"/>
                <a:gd name="T32" fmla="*/ 3315 w 3325"/>
                <a:gd name="T33" fmla="*/ 110 h 1943"/>
                <a:gd name="T34" fmla="*/ 3325 w 3325"/>
                <a:gd name="T35" fmla="*/ 171 h 1943"/>
                <a:gd name="T36" fmla="*/ 3322 w 3325"/>
                <a:gd name="T37" fmla="*/ 1803 h 1943"/>
                <a:gd name="T38" fmla="*/ 3302 w 3325"/>
                <a:gd name="T39" fmla="*/ 1859 h 1943"/>
                <a:gd name="T40" fmla="*/ 3265 w 3325"/>
                <a:gd name="T41" fmla="*/ 1904 h 1943"/>
                <a:gd name="T42" fmla="*/ 3215 w 3325"/>
                <a:gd name="T43" fmla="*/ 1933 h 1943"/>
                <a:gd name="T44" fmla="*/ 3153 w 3325"/>
                <a:gd name="T45" fmla="*/ 1943 h 1943"/>
                <a:gd name="T46" fmla="*/ 141 w 3325"/>
                <a:gd name="T47" fmla="*/ 1940 h 1943"/>
                <a:gd name="T48" fmla="*/ 84 w 3325"/>
                <a:gd name="T49" fmla="*/ 1920 h 1943"/>
                <a:gd name="T50" fmla="*/ 40 w 3325"/>
                <a:gd name="T51" fmla="*/ 1883 h 1943"/>
                <a:gd name="T52" fmla="*/ 10 w 3325"/>
                <a:gd name="T53" fmla="*/ 1833 h 1943"/>
                <a:gd name="T54" fmla="*/ 0 w 3325"/>
                <a:gd name="T55" fmla="*/ 1772 h 1943"/>
                <a:gd name="T56" fmla="*/ 3 w 3325"/>
                <a:gd name="T57" fmla="*/ 140 h 1943"/>
                <a:gd name="T58" fmla="*/ 23 w 3325"/>
                <a:gd name="T59" fmla="*/ 84 h 1943"/>
                <a:gd name="T60" fmla="*/ 60 w 3325"/>
                <a:gd name="T61" fmla="*/ 39 h 1943"/>
                <a:gd name="T62" fmla="*/ 110 w 3325"/>
                <a:gd name="T63" fmla="*/ 10 h 1943"/>
                <a:gd name="T64" fmla="*/ 172 w 3325"/>
                <a:gd name="T65" fmla="*/ 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5" h="1943">
                  <a:moveTo>
                    <a:pt x="172" y="114"/>
                  </a:moveTo>
                  <a:lnTo>
                    <a:pt x="153" y="117"/>
                  </a:lnTo>
                  <a:lnTo>
                    <a:pt x="137" y="124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1"/>
                  </a:lnTo>
                  <a:lnTo>
                    <a:pt x="115" y="1772"/>
                  </a:lnTo>
                  <a:lnTo>
                    <a:pt x="118" y="1791"/>
                  </a:lnTo>
                  <a:lnTo>
                    <a:pt x="125" y="1807"/>
                  </a:lnTo>
                  <a:lnTo>
                    <a:pt x="137" y="1819"/>
                  </a:lnTo>
                  <a:lnTo>
                    <a:pt x="153" y="1826"/>
                  </a:lnTo>
                  <a:lnTo>
                    <a:pt x="172" y="1829"/>
                  </a:lnTo>
                  <a:lnTo>
                    <a:pt x="3153" y="1829"/>
                  </a:lnTo>
                  <a:lnTo>
                    <a:pt x="3172" y="1826"/>
                  </a:lnTo>
                  <a:lnTo>
                    <a:pt x="3189" y="1819"/>
                  </a:lnTo>
                  <a:lnTo>
                    <a:pt x="3200" y="1807"/>
                  </a:lnTo>
                  <a:lnTo>
                    <a:pt x="3208" y="1791"/>
                  </a:lnTo>
                  <a:lnTo>
                    <a:pt x="3211" y="1772"/>
                  </a:lnTo>
                  <a:lnTo>
                    <a:pt x="3211" y="171"/>
                  </a:lnTo>
                  <a:lnTo>
                    <a:pt x="3208" y="152"/>
                  </a:lnTo>
                  <a:lnTo>
                    <a:pt x="3200" y="136"/>
                  </a:lnTo>
                  <a:lnTo>
                    <a:pt x="3189" y="124"/>
                  </a:lnTo>
                  <a:lnTo>
                    <a:pt x="3172" y="117"/>
                  </a:lnTo>
                  <a:lnTo>
                    <a:pt x="3153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3153" y="0"/>
                  </a:lnTo>
                  <a:lnTo>
                    <a:pt x="3185" y="3"/>
                  </a:lnTo>
                  <a:lnTo>
                    <a:pt x="3215" y="10"/>
                  </a:lnTo>
                  <a:lnTo>
                    <a:pt x="3241" y="23"/>
                  </a:lnTo>
                  <a:lnTo>
                    <a:pt x="3265" y="39"/>
                  </a:lnTo>
                  <a:lnTo>
                    <a:pt x="3286" y="60"/>
                  </a:lnTo>
                  <a:lnTo>
                    <a:pt x="3302" y="84"/>
                  </a:lnTo>
                  <a:lnTo>
                    <a:pt x="3315" y="110"/>
                  </a:lnTo>
                  <a:lnTo>
                    <a:pt x="3322" y="140"/>
                  </a:lnTo>
                  <a:lnTo>
                    <a:pt x="3325" y="171"/>
                  </a:lnTo>
                  <a:lnTo>
                    <a:pt x="3325" y="1772"/>
                  </a:lnTo>
                  <a:lnTo>
                    <a:pt x="3322" y="1803"/>
                  </a:lnTo>
                  <a:lnTo>
                    <a:pt x="3315" y="1833"/>
                  </a:lnTo>
                  <a:lnTo>
                    <a:pt x="3302" y="1859"/>
                  </a:lnTo>
                  <a:lnTo>
                    <a:pt x="3286" y="1883"/>
                  </a:lnTo>
                  <a:lnTo>
                    <a:pt x="3265" y="1904"/>
                  </a:lnTo>
                  <a:lnTo>
                    <a:pt x="3241" y="1920"/>
                  </a:lnTo>
                  <a:lnTo>
                    <a:pt x="3215" y="1933"/>
                  </a:lnTo>
                  <a:lnTo>
                    <a:pt x="3185" y="1940"/>
                  </a:lnTo>
                  <a:lnTo>
                    <a:pt x="3153" y="1943"/>
                  </a:lnTo>
                  <a:lnTo>
                    <a:pt x="172" y="1943"/>
                  </a:lnTo>
                  <a:lnTo>
                    <a:pt x="141" y="1940"/>
                  </a:lnTo>
                  <a:lnTo>
                    <a:pt x="110" y="1933"/>
                  </a:lnTo>
                  <a:lnTo>
                    <a:pt x="84" y="1920"/>
                  </a:lnTo>
                  <a:lnTo>
                    <a:pt x="60" y="1904"/>
                  </a:lnTo>
                  <a:lnTo>
                    <a:pt x="40" y="1883"/>
                  </a:lnTo>
                  <a:lnTo>
                    <a:pt x="23" y="1859"/>
                  </a:lnTo>
                  <a:lnTo>
                    <a:pt x="10" y="1833"/>
                  </a:lnTo>
                  <a:lnTo>
                    <a:pt x="3" y="1803"/>
                  </a:lnTo>
                  <a:lnTo>
                    <a:pt x="0" y="1772"/>
                  </a:lnTo>
                  <a:lnTo>
                    <a:pt x="0" y="171"/>
                  </a:lnTo>
                  <a:lnTo>
                    <a:pt x="3" y="140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39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0" name="Freeform 419"/>
            <p:cNvSpPr>
              <a:spLocks noEditPoints="1"/>
            </p:cNvSpPr>
            <p:nvPr/>
          </p:nvSpPr>
          <p:spPr bwMode="auto">
            <a:xfrm>
              <a:off x="4741863" y="2693988"/>
              <a:ext cx="90488" cy="53975"/>
            </a:xfrm>
            <a:custGeom>
              <a:avLst/>
              <a:gdLst>
                <a:gd name="T0" fmla="*/ 172 w 574"/>
                <a:gd name="T1" fmla="*/ 114 h 343"/>
                <a:gd name="T2" fmla="*/ 154 w 574"/>
                <a:gd name="T3" fmla="*/ 117 h 343"/>
                <a:gd name="T4" fmla="*/ 137 w 574"/>
                <a:gd name="T5" fmla="*/ 125 h 343"/>
                <a:gd name="T6" fmla="*/ 125 w 574"/>
                <a:gd name="T7" fmla="*/ 136 h 343"/>
                <a:gd name="T8" fmla="*/ 118 w 574"/>
                <a:gd name="T9" fmla="*/ 153 h 343"/>
                <a:gd name="T10" fmla="*/ 115 w 574"/>
                <a:gd name="T11" fmla="*/ 172 h 343"/>
                <a:gd name="T12" fmla="*/ 115 w 574"/>
                <a:gd name="T13" fmla="*/ 229 h 343"/>
                <a:gd name="T14" fmla="*/ 459 w 574"/>
                <a:gd name="T15" fmla="*/ 229 h 343"/>
                <a:gd name="T16" fmla="*/ 459 w 574"/>
                <a:gd name="T17" fmla="*/ 172 h 343"/>
                <a:gd name="T18" fmla="*/ 456 w 574"/>
                <a:gd name="T19" fmla="*/ 153 h 343"/>
                <a:gd name="T20" fmla="*/ 449 w 574"/>
                <a:gd name="T21" fmla="*/ 136 h 343"/>
                <a:gd name="T22" fmla="*/ 437 w 574"/>
                <a:gd name="T23" fmla="*/ 125 h 343"/>
                <a:gd name="T24" fmla="*/ 420 w 574"/>
                <a:gd name="T25" fmla="*/ 117 h 343"/>
                <a:gd name="T26" fmla="*/ 402 w 574"/>
                <a:gd name="T27" fmla="*/ 114 h 343"/>
                <a:gd name="T28" fmla="*/ 172 w 574"/>
                <a:gd name="T29" fmla="*/ 114 h 343"/>
                <a:gd name="T30" fmla="*/ 172 w 574"/>
                <a:gd name="T31" fmla="*/ 0 h 343"/>
                <a:gd name="T32" fmla="*/ 402 w 574"/>
                <a:gd name="T33" fmla="*/ 0 h 343"/>
                <a:gd name="T34" fmla="*/ 433 w 574"/>
                <a:gd name="T35" fmla="*/ 3 h 343"/>
                <a:gd name="T36" fmla="*/ 463 w 574"/>
                <a:gd name="T37" fmla="*/ 10 h 343"/>
                <a:gd name="T38" fmla="*/ 489 w 574"/>
                <a:gd name="T39" fmla="*/ 23 h 343"/>
                <a:gd name="T40" fmla="*/ 513 w 574"/>
                <a:gd name="T41" fmla="*/ 39 h 343"/>
                <a:gd name="T42" fmla="*/ 534 w 574"/>
                <a:gd name="T43" fmla="*/ 60 h 343"/>
                <a:gd name="T44" fmla="*/ 551 w 574"/>
                <a:gd name="T45" fmla="*/ 84 h 343"/>
                <a:gd name="T46" fmla="*/ 563 w 574"/>
                <a:gd name="T47" fmla="*/ 110 h 343"/>
                <a:gd name="T48" fmla="*/ 571 w 574"/>
                <a:gd name="T49" fmla="*/ 140 h 343"/>
                <a:gd name="T50" fmla="*/ 574 w 574"/>
                <a:gd name="T51" fmla="*/ 172 h 343"/>
                <a:gd name="T52" fmla="*/ 574 w 574"/>
                <a:gd name="T53" fmla="*/ 286 h 343"/>
                <a:gd name="T54" fmla="*/ 572 w 574"/>
                <a:gd name="T55" fmla="*/ 302 h 343"/>
                <a:gd name="T56" fmla="*/ 565 w 574"/>
                <a:gd name="T57" fmla="*/ 316 h 343"/>
                <a:gd name="T58" fmla="*/ 556 w 574"/>
                <a:gd name="T59" fmla="*/ 327 h 343"/>
                <a:gd name="T60" fmla="*/ 543 w 574"/>
                <a:gd name="T61" fmla="*/ 336 h 343"/>
                <a:gd name="T62" fmla="*/ 531 w 574"/>
                <a:gd name="T63" fmla="*/ 341 h 343"/>
                <a:gd name="T64" fmla="*/ 516 w 574"/>
                <a:gd name="T65" fmla="*/ 343 h 343"/>
                <a:gd name="T66" fmla="*/ 58 w 574"/>
                <a:gd name="T67" fmla="*/ 343 h 343"/>
                <a:gd name="T68" fmla="*/ 39 w 574"/>
                <a:gd name="T69" fmla="*/ 340 h 343"/>
                <a:gd name="T70" fmla="*/ 22 w 574"/>
                <a:gd name="T71" fmla="*/ 333 h 343"/>
                <a:gd name="T72" fmla="*/ 11 w 574"/>
                <a:gd name="T73" fmla="*/ 321 h 343"/>
                <a:gd name="T74" fmla="*/ 3 w 574"/>
                <a:gd name="T75" fmla="*/ 305 h 343"/>
                <a:gd name="T76" fmla="*/ 0 w 574"/>
                <a:gd name="T77" fmla="*/ 286 h 343"/>
                <a:gd name="T78" fmla="*/ 0 w 574"/>
                <a:gd name="T79" fmla="*/ 172 h 343"/>
                <a:gd name="T80" fmla="*/ 3 w 574"/>
                <a:gd name="T81" fmla="*/ 140 h 343"/>
                <a:gd name="T82" fmla="*/ 11 w 574"/>
                <a:gd name="T83" fmla="*/ 110 h 343"/>
                <a:gd name="T84" fmla="*/ 23 w 574"/>
                <a:gd name="T85" fmla="*/ 84 h 343"/>
                <a:gd name="T86" fmla="*/ 40 w 574"/>
                <a:gd name="T87" fmla="*/ 60 h 343"/>
                <a:gd name="T88" fmla="*/ 61 w 574"/>
                <a:gd name="T89" fmla="*/ 39 h 343"/>
                <a:gd name="T90" fmla="*/ 85 w 574"/>
                <a:gd name="T91" fmla="*/ 23 h 343"/>
                <a:gd name="T92" fmla="*/ 111 w 574"/>
                <a:gd name="T93" fmla="*/ 10 h 343"/>
                <a:gd name="T94" fmla="*/ 141 w 574"/>
                <a:gd name="T95" fmla="*/ 3 h 343"/>
                <a:gd name="T96" fmla="*/ 172 w 574"/>
                <a:gd name="T9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4" h="343">
                  <a:moveTo>
                    <a:pt x="172" y="114"/>
                  </a:moveTo>
                  <a:lnTo>
                    <a:pt x="154" y="117"/>
                  </a:lnTo>
                  <a:lnTo>
                    <a:pt x="137" y="125"/>
                  </a:lnTo>
                  <a:lnTo>
                    <a:pt x="125" y="136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229"/>
                  </a:lnTo>
                  <a:lnTo>
                    <a:pt x="459" y="229"/>
                  </a:lnTo>
                  <a:lnTo>
                    <a:pt x="459" y="172"/>
                  </a:lnTo>
                  <a:lnTo>
                    <a:pt x="456" y="153"/>
                  </a:lnTo>
                  <a:lnTo>
                    <a:pt x="449" y="136"/>
                  </a:lnTo>
                  <a:lnTo>
                    <a:pt x="437" y="125"/>
                  </a:lnTo>
                  <a:lnTo>
                    <a:pt x="420" y="117"/>
                  </a:lnTo>
                  <a:lnTo>
                    <a:pt x="402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402" y="0"/>
                  </a:lnTo>
                  <a:lnTo>
                    <a:pt x="433" y="3"/>
                  </a:lnTo>
                  <a:lnTo>
                    <a:pt x="463" y="10"/>
                  </a:lnTo>
                  <a:lnTo>
                    <a:pt x="489" y="23"/>
                  </a:lnTo>
                  <a:lnTo>
                    <a:pt x="513" y="39"/>
                  </a:lnTo>
                  <a:lnTo>
                    <a:pt x="534" y="60"/>
                  </a:lnTo>
                  <a:lnTo>
                    <a:pt x="551" y="84"/>
                  </a:lnTo>
                  <a:lnTo>
                    <a:pt x="563" y="110"/>
                  </a:lnTo>
                  <a:lnTo>
                    <a:pt x="571" y="140"/>
                  </a:lnTo>
                  <a:lnTo>
                    <a:pt x="574" y="172"/>
                  </a:lnTo>
                  <a:lnTo>
                    <a:pt x="574" y="286"/>
                  </a:lnTo>
                  <a:lnTo>
                    <a:pt x="572" y="302"/>
                  </a:lnTo>
                  <a:lnTo>
                    <a:pt x="565" y="316"/>
                  </a:lnTo>
                  <a:lnTo>
                    <a:pt x="556" y="327"/>
                  </a:lnTo>
                  <a:lnTo>
                    <a:pt x="543" y="336"/>
                  </a:lnTo>
                  <a:lnTo>
                    <a:pt x="531" y="341"/>
                  </a:lnTo>
                  <a:lnTo>
                    <a:pt x="516" y="343"/>
                  </a:lnTo>
                  <a:lnTo>
                    <a:pt x="58" y="343"/>
                  </a:lnTo>
                  <a:lnTo>
                    <a:pt x="39" y="340"/>
                  </a:lnTo>
                  <a:lnTo>
                    <a:pt x="22" y="333"/>
                  </a:lnTo>
                  <a:lnTo>
                    <a:pt x="11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172"/>
                  </a:lnTo>
                  <a:lnTo>
                    <a:pt x="3" y="140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39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1" name="Freeform 420"/>
            <p:cNvSpPr>
              <a:spLocks noEditPoints="1"/>
            </p:cNvSpPr>
            <p:nvPr/>
          </p:nvSpPr>
          <p:spPr bwMode="auto">
            <a:xfrm>
              <a:off x="4386263" y="2767013"/>
              <a:ext cx="236538" cy="180975"/>
            </a:xfrm>
            <a:custGeom>
              <a:avLst/>
              <a:gdLst>
                <a:gd name="T0" fmla="*/ 115 w 1491"/>
                <a:gd name="T1" fmla="*/ 115 h 1144"/>
                <a:gd name="T2" fmla="*/ 115 w 1491"/>
                <a:gd name="T3" fmla="*/ 1029 h 1144"/>
                <a:gd name="T4" fmla="*/ 1376 w 1491"/>
                <a:gd name="T5" fmla="*/ 1029 h 1144"/>
                <a:gd name="T6" fmla="*/ 1376 w 1491"/>
                <a:gd name="T7" fmla="*/ 115 h 1144"/>
                <a:gd name="T8" fmla="*/ 115 w 1491"/>
                <a:gd name="T9" fmla="*/ 115 h 1144"/>
                <a:gd name="T10" fmla="*/ 115 w 1491"/>
                <a:gd name="T11" fmla="*/ 0 h 1144"/>
                <a:gd name="T12" fmla="*/ 1376 w 1491"/>
                <a:gd name="T13" fmla="*/ 0 h 1144"/>
                <a:gd name="T14" fmla="*/ 1402 w 1491"/>
                <a:gd name="T15" fmla="*/ 3 h 1144"/>
                <a:gd name="T16" fmla="*/ 1426 w 1491"/>
                <a:gd name="T17" fmla="*/ 12 h 1144"/>
                <a:gd name="T18" fmla="*/ 1448 w 1491"/>
                <a:gd name="T19" fmla="*/ 25 h 1144"/>
                <a:gd name="T20" fmla="*/ 1466 w 1491"/>
                <a:gd name="T21" fmla="*/ 43 h 1144"/>
                <a:gd name="T22" fmla="*/ 1480 w 1491"/>
                <a:gd name="T23" fmla="*/ 65 h 1144"/>
                <a:gd name="T24" fmla="*/ 1488 w 1491"/>
                <a:gd name="T25" fmla="*/ 89 h 1144"/>
                <a:gd name="T26" fmla="*/ 1491 w 1491"/>
                <a:gd name="T27" fmla="*/ 115 h 1144"/>
                <a:gd name="T28" fmla="*/ 1491 w 1491"/>
                <a:gd name="T29" fmla="*/ 1029 h 1144"/>
                <a:gd name="T30" fmla="*/ 1488 w 1491"/>
                <a:gd name="T31" fmla="*/ 1055 h 1144"/>
                <a:gd name="T32" fmla="*/ 1480 w 1491"/>
                <a:gd name="T33" fmla="*/ 1079 h 1144"/>
                <a:gd name="T34" fmla="*/ 1466 w 1491"/>
                <a:gd name="T35" fmla="*/ 1101 h 1144"/>
                <a:gd name="T36" fmla="*/ 1448 w 1491"/>
                <a:gd name="T37" fmla="*/ 1119 h 1144"/>
                <a:gd name="T38" fmla="*/ 1426 w 1491"/>
                <a:gd name="T39" fmla="*/ 1132 h 1144"/>
                <a:gd name="T40" fmla="*/ 1402 w 1491"/>
                <a:gd name="T41" fmla="*/ 1141 h 1144"/>
                <a:gd name="T42" fmla="*/ 1376 w 1491"/>
                <a:gd name="T43" fmla="*/ 1144 h 1144"/>
                <a:gd name="T44" fmla="*/ 115 w 1491"/>
                <a:gd name="T45" fmla="*/ 1144 h 1144"/>
                <a:gd name="T46" fmla="*/ 89 w 1491"/>
                <a:gd name="T47" fmla="*/ 1141 h 1144"/>
                <a:gd name="T48" fmla="*/ 65 w 1491"/>
                <a:gd name="T49" fmla="*/ 1132 h 1144"/>
                <a:gd name="T50" fmla="*/ 43 w 1491"/>
                <a:gd name="T51" fmla="*/ 1119 h 1144"/>
                <a:gd name="T52" fmla="*/ 25 w 1491"/>
                <a:gd name="T53" fmla="*/ 1101 h 1144"/>
                <a:gd name="T54" fmla="*/ 12 w 1491"/>
                <a:gd name="T55" fmla="*/ 1079 h 1144"/>
                <a:gd name="T56" fmla="*/ 3 w 1491"/>
                <a:gd name="T57" fmla="*/ 1055 h 1144"/>
                <a:gd name="T58" fmla="*/ 0 w 1491"/>
                <a:gd name="T59" fmla="*/ 1029 h 1144"/>
                <a:gd name="T60" fmla="*/ 0 w 1491"/>
                <a:gd name="T61" fmla="*/ 115 h 1144"/>
                <a:gd name="T62" fmla="*/ 3 w 1491"/>
                <a:gd name="T63" fmla="*/ 89 h 1144"/>
                <a:gd name="T64" fmla="*/ 12 w 1491"/>
                <a:gd name="T65" fmla="*/ 65 h 1144"/>
                <a:gd name="T66" fmla="*/ 25 w 1491"/>
                <a:gd name="T67" fmla="*/ 43 h 1144"/>
                <a:gd name="T68" fmla="*/ 43 w 1491"/>
                <a:gd name="T69" fmla="*/ 25 h 1144"/>
                <a:gd name="T70" fmla="*/ 65 w 1491"/>
                <a:gd name="T71" fmla="*/ 12 h 1144"/>
                <a:gd name="T72" fmla="*/ 89 w 1491"/>
                <a:gd name="T73" fmla="*/ 3 h 1144"/>
                <a:gd name="T74" fmla="*/ 115 w 1491"/>
                <a:gd name="T7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1" h="1144">
                  <a:moveTo>
                    <a:pt x="115" y="115"/>
                  </a:moveTo>
                  <a:lnTo>
                    <a:pt x="115" y="1029"/>
                  </a:lnTo>
                  <a:lnTo>
                    <a:pt x="1376" y="1029"/>
                  </a:lnTo>
                  <a:lnTo>
                    <a:pt x="1376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1376" y="0"/>
                  </a:lnTo>
                  <a:lnTo>
                    <a:pt x="1402" y="3"/>
                  </a:lnTo>
                  <a:lnTo>
                    <a:pt x="1426" y="12"/>
                  </a:lnTo>
                  <a:lnTo>
                    <a:pt x="1448" y="25"/>
                  </a:lnTo>
                  <a:lnTo>
                    <a:pt x="1466" y="43"/>
                  </a:lnTo>
                  <a:lnTo>
                    <a:pt x="1480" y="65"/>
                  </a:lnTo>
                  <a:lnTo>
                    <a:pt x="1488" y="89"/>
                  </a:lnTo>
                  <a:lnTo>
                    <a:pt x="1491" y="115"/>
                  </a:lnTo>
                  <a:lnTo>
                    <a:pt x="1491" y="1029"/>
                  </a:lnTo>
                  <a:lnTo>
                    <a:pt x="1488" y="1055"/>
                  </a:lnTo>
                  <a:lnTo>
                    <a:pt x="1480" y="1079"/>
                  </a:lnTo>
                  <a:lnTo>
                    <a:pt x="1466" y="1101"/>
                  </a:lnTo>
                  <a:lnTo>
                    <a:pt x="1448" y="1119"/>
                  </a:lnTo>
                  <a:lnTo>
                    <a:pt x="1426" y="1132"/>
                  </a:lnTo>
                  <a:lnTo>
                    <a:pt x="1402" y="1141"/>
                  </a:lnTo>
                  <a:lnTo>
                    <a:pt x="1376" y="1144"/>
                  </a:lnTo>
                  <a:lnTo>
                    <a:pt x="115" y="1144"/>
                  </a:lnTo>
                  <a:lnTo>
                    <a:pt x="89" y="1141"/>
                  </a:lnTo>
                  <a:lnTo>
                    <a:pt x="65" y="1132"/>
                  </a:lnTo>
                  <a:lnTo>
                    <a:pt x="43" y="1119"/>
                  </a:lnTo>
                  <a:lnTo>
                    <a:pt x="25" y="1101"/>
                  </a:lnTo>
                  <a:lnTo>
                    <a:pt x="12" y="1079"/>
                  </a:lnTo>
                  <a:lnTo>
                    <a:pt x="3" y="1055"/>
                  </a:lnTo>
                  <a:lnTo>
                    <a:pt x="0" y="1029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2" name="Freeform 421"/>
            <p:cNvSpPr>
              <a:spLocks noEditPoints="1"/>
            </p:cNvSpPr>
            <p:nvPr/>
          </p:nvSpPr>
          <p:spPr bwMode="auto">
            <a:xfrm>
              <a:off x="4749800" y="2794000"/>
              <a:ext cx="73025" cy="73025"/>
            </a:xfrm>
            <a:custGeom>
              <a:avLst/>
              <a:gdLst>
                <a:gd name="T0" fmla="*/ 203 w 458"/>
                <a:gd name="T1" fmla="*/ 117 h 457"/>
                <a:gd name="T2" fmla="*/ 157 w 458"/>
                <a:gd name="T3" fmla="*/ 139 h 457"/>
                <a:gd name="T4" fmla="*/ 126 w 458"/>
                <a:gd name="T5" fmla="*/ 179 h 457"/>
                <a:gd name="T6" fmla="*/ 114 w 458"/>
                <a:gd name="T7" fmla="*/ 229 h 457"/>
                <a:gd name="T8" fmla="*/ 126 w 458"/>
                <a:gd name="T9" fmla="*/ 278 h 457"/>
                <a:gd name="T10" fmla="*/ 157 w 458"/>
                <a:gd name="T11" fmla="*/ 318 h 457"/>
                <a:gd name="T12" fmla="*/ 203 w 458"/>
                <a:gd name="T13" fmla="*/ 340 h 457"/>
                <a:gd name="T14" fmla="*/ 255 w 458"/>
                <a:gd name="T15" fmla="*/ 340 h 457"/>
                <a:gd name="T16" fmla="*/ 301 w 458"/>
                <a:gd name="T17" fmla="*/ 318 h 457"/>
                <a:gd name="T18" fmla="*/ 332 w 458"/>
                <a:gd name="T19" fmla="*/ 278 h 457"/>
                <a:gd name="T20" fmla="*/ 344 w 458"/>
                <a:gd name="T21" fmla="*/ 229 h 457"/>
                <a:gd name="T22" fmla="*/ 332 w 458"/>
                <a:gd name="T23" fmla="*/ 179 h 457"/>
                <a:gd name="T24" fmla="*/ 301 w 458"/>
                <a:gd name="T25" fmla="*/ 139 h 457"/>
                <a:gd name="T26" fmla="*/ 255 w 458"/>
                <a:gd name="T27" fmla="*/ 117 h 457"/>
                <a:gd name="T28" fmla="*/ 229 w 458"/>
                <a:gd name="T29" fmla="*/ 0 h 457"/>
                <a:gd name="T30" fmla="*/ 301 w 458"/>
                <a:gd name="T31" fmla="*/ 11 h 457"/>
                <a:gd name="T32" fmla="*/ 365 w 458"/>
                <a:gd name="T33" fmla="*/ 45 h 457"/>
                <a:gd name="T34" fmla="*/ 414 w 458"/>
                <a:gd name="T35" fmla="*/ 93 h 457"/>
                <a:gd name="T36" fmla="*/ 447 w 458"/>
                <a:gd name="T37" fmla="*/ 157 h 457"/>
                <a:gd name="T38" fmla="*/ 458 w 458"/>
                <a:gd name="T39" fmla="*/ 229 h 457"/>
                <a:gd name="T40" fmla="*/ 447 w 458"/>
                <a:gd name="T41" fmla="*/ 300 h 457"/>
                <a:gd name="T42" fmla="*/ 414 w 458"/>
                <a:gd name="T43" fmla="*/ 364 h 457"/>
                <a:gd name="T44" fmla="*/ 365 w 458"/>
                <a:gd name="T45" fmla="*/ 412 h 457"/>
                <a:gd name="T46" fmla="*/ 301 w 458"/>
                <a:gd name="T47" fmla="*/ 446 h 457"/>
                <a:gd name="T48" fmla="*/ 229 w 458"/>
                <a:gd name="T49" fmla="*/ 457 h 457"/>
                <a:gd name="T50" fmla="*/ 157 w 458"/>
                <a:gd name="T51" fmla="*/ 446 h 457"/>
                <a:gd name="T52" fmla="*/ 93 w 458"/>
                <a:gd name="T53" fmla="*/ 412 h 457"/>
                <a:gd name="T54" fmla="*/ 44 w 458"/>
                <a:gd name="T55" fmla="*/ 364 h 457"/>
                <a:gd name="T56" fmla="*/ 11 w 458"/>
                <a:gd name="T57" fmla="*/ 300 h 457"/>
                <a:gd name="T58" fmla="*/ 0 w 458"/>
                <a:gd name="T59" fmla="*/ 229 h 457"/>
                <a:gd name="T60" fmla="*/ 11 w 458"/>
                <a:gd name="T61" fmla="*/ 157 h 457"/>
                <a:gd name="T62" fmla="*/ 44 w 458"/>
                <a:gd name="T63" fmla="*/ 93 h 457"/>
                <a:gd name="T64" fmla="*/ 93 w 458"/>
                <a:gd name="T65" fmla="*/ 45 h 457"/>
                <a:gd name="T66" fmla="*/ 157 w 458"/>
                <a:gd name="T67" fmla="*/ 11 h 457"/>
                <a:gd name="T68" fmla="*/ 229 w 458"/>
                <a:gd name="T6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7">
                  <a:moveTo>
                    <a:pt x="229" y="114"/>
                  </a:moveTo>
                  <a:lnTo>
                    <a:pt x="203" y="117"/>
                  </a:lnTo>
                  <a:lnTo>
                    <a:pt x="179" y="126"/>
                  </a:lnTo>
                  <a:lnTo>
                    <a:pt x="157" y="139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7" y="203"/>
                  </a:lnTo>
                  <a:lnTo>
                    <a:pt x="114" y="229"/>
                  </a:lnTo>
                  <a:lnTo>
                    <a:pt x="117" y="254"/>
                  </a:lnTo>
                  <a:lnTo>
                    <a:pt x="126" y="278"/>
                  </a:lnTo>
                  <a:lnTo>
                    <a:pt x="139" y="300"/>
                  </a:lnTo>
                  <a:lnTo>
                    <a:pt x="157" y="318"/>
                  </a:lnTo>
                  <a:lnTo>
                    <a:pt x="179" y="331"/>
                  </a:lnTo>
                  <a:lnTo>
                    <a:pt x="203" y="340"/>
                  </a:lnTo>
                  <a:lnTo>
                    <a:pt x="229" y="343"/>
                  </a:lnTo>
                  <a:lnTo>
                    <a:pt x="255" y="340"/>
                  </a:lnTo>
                  <a:lnTo>
                    <a:pt x="279" y="331"/>
                  </a:lnTo>
                  <a:lnTo>
                    <a:pt x="301" y="318"/>
                  </a:lnTo>
                  <a:lnTo>
                    <a:pt x="319" y="300"/>
                  </a:lnTo>
                  <a:lnTo>
                    <a:pt x="332" y="278"/>
                  </a:lnTo>
                  <a:lnTo>
                    <a:pt x="341" y="254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2" y="179"/>
                  </a:lnTo>
                  <a:lnTo>
                    <a:pt x="319" y="157"/>
                  </a:lnTo>
                  <a:lnTo>
                    <a:pt x="301" y="139"/>
                  </a:lnTo>
                  <a:lnTo>
                    <a:pt x="279" y="126"/>
                  </a:lnTo>
                  <a:lnTo>
                    <a:pt x="255" y="117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7" y="3"/>
                  </a:lnTo>
                  <a:lnTo>
                    <a:pt x="301" y="11"/>
                  </a:lnTo>
                  <a:lnTo>
                    <a:pt x="334" y="26"/>
                  </a:lnTo>
                  <a:lnTo>
                    <a:pt x="365" y="45"/>
                  </a:lnTo>
                  <a:lnTo>
                    <a:pt x="391" y="67"/>
                  </a:lnTo>
                  <a:lnTo>
                    <a:pt x="414" y="93"/>
                  </a:lnTo>
                  <a:lnTo>
                    <a:pt x="432" y="124"/>
                  </a:lnTo>
                  <a:lnTo>
                    <a:pt x="447" y="157"/>
                  </a:lnTo>
                  <a:lnTo>
                    <a:pt x="455" y="191"/>
                  </a:lnTo>
                  <a:lnTo>
                    <a:pt x="458" y="229"/>
                  </a:lnTo>
                  <a:lnTo>
                    <a:pt x="455" y="266"/>
                  </a:lnTo>
                  <a:lnTo>
                    <a:pt x="447" y="300"/>
                  </a:lnTo>
                  <a:lnTo>
                    <a:pt x="432" y="333"/>
                  </a:lnTo>
                  <a:lnTo>
                    <a:pt x="414" y="364"/>
                  </a:lnTo>
                  <a:lnTo>
                    <a:pt x="391" y="390"/>
                  </a:lnTo>
                  <a:lnTo>
                    <a:pt x="365" y="412"/>
                  </a:lnTo>
                  <a:lnTo>
                    <a:pt x="334" y="431"/>
                  </a:lnTo>
                  <a:lnTo>
                    <a:pt x="301" y="446"/>
                  </a:lnTo>
                  <a:lnTo>
                    <a:pt x="267" y="454"/>
                  </a:lnTo>
                  <a:lnTo>
                    <a:pt x="229" y="457"/>
                  </a:lnTo>
                  <a:lnTo>
                    <a:pt x="191" y="454"/>
                  </a:lnTo>
                  <a:lnTo>
                    <a:pt x="157" y="446"/>
                  </a:lnTo>
                  <a:lnTo>
                    <a:pt x="124" y="431"/>
                  </a:lnTo>
                  <a:lnTo>
                    <a:pt x="93" y="412"/>
                  </a:lnTo>
                  <a:lnTo>
                    <a:pt x="67" y="390"/>
                  </a:lnTo>
                  <a:lnTo>
                    <a:pt x="44" y="364"/>
                  </a:lnTo>
                  <a:lnTo>
                    <a:pt x="26" y="333"/>
                  </a:lnTo>
                  <a:lnTo>
                    <a:pt x="11" y="300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4" y="93"/>
                  </a:lnTo>
                  <a:lnTo>
                    <a:pt x="67" y="67"/>
                  </a:lnTo>
                  <a:lnTo>
                    <a:pt x="93" y="45"/>
                  </a:lnTo>
                  <a:lnTo>
                    <a:pt x="124" y="26"/>
                  </a:lnTo>
                  <a:lnTo>
                    <a:pt x="157" y="11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3" name="Freeform 422"/>
            <p:cNvSpPr>
              <a:spLocks/>
            </p:cNvSpPr>
            <p:nvPr/>
          </p:nvSpPr>
          <p:spPr bwMode="auto">
            <a:xfrm>
              <a:off x="4776788" y="2784475"/>
              <a:ext cx="19050" cy="26987"/>
            </a:xfrm>
            <a:custGeom>
              <a:avLst/>
              <a:gdLst>
                <a:gd name="T0" fmla="*/ 57 w 114"/>
                <a:gd name="T1" fmla="*/ 0 h 171"/>
                <a:gd name="T2" fmla="*/ 76 w 114"/>
                <a:gd name="T3" fmla="*/ 3 h 171"/>
                <a:gd name="T4" fmla="*/ 92 w 114"/>
                <a:gd name="T5" fmla="*/ 10 h 171"/>
                <a:gd name="T6" fmla="*/ 104 w 114"/>
                <a:gd name="T7" fmla="*/ 21 h 171"/>
                <a:gd name="T8" fmla="*/ 111 w 114"/>
                <a:gd name="T9" fmla="*/ 38 h 171"/>
                <a:gd name="T10" fmla="*/ 114 w 114"/>
                <a:gd name="T11" fmla="*/ 57 h 171"/>
                <a:gd name="T12" fmla="*/ 114 w 114"/>
                <a:gd name="T13" fmla="*/ 114 h 171"/>
                <a:gd name="T14" fmla="*/ 112 w 114"/>
                <a:gd name="T15" fmla="*/ 131 h 171"/>
                <a:gd name="T16" fmla="*/ 106 w 114"/>
                <a:gd name="T17" fmla="*/ 144 h 171"/>
                <a:gd name="T18" fmla="*/ 97 w 114"/>
                <a:gd name="T19" fmla="*/ 156 h 171"/>
                <a:gd name="T20" fmla="*/ 84 w 114"/>
                <a:gd name="T21" fmla="*/ 164 h 171"/>
                <a:gd name="T22" fmla="*/ 72 w 114"/>
                <a:gd name="T23" fmla="*/ 169 h 171"/>
                <a:gd name="T24" fmla="*/ 57 w 114"/>
                <a:gd name="T25" fmla="*/ 171 h 171"/>
                <a:gd name="T26" fmla="*/ 38 w 114"/>
                <a:gd name="T27" fmla="*/ 168 h 171"/>
                <a:gd name="T28" fmla="*/ 22 w 114"/>
                <a:gd name="T29" fmla="*/ 161 h 171"/>
                <a:gd name="T30" fmla="*/ 10 w 114"/>
                <a:gd name="T31" fmla="*/ 149 h 171"/>
                <a:gd name="T32" fmla="*/ 3 w 114"/>
                <a:gd name="T33" fmla="*/ 133 h 171"/>
                <a:gd name="T34" fmla="*/ 0 w 114"/>
                <a:gd name="T35" fmla="*/ 114 h 171"/>
                <a:gd name="T36" fmla="*/ 0 w 114"/>
                <a:gd name="T37" fmla="*/ 57 h 171"/>
                <a:gd name="T38" fmla="*/ 3 w 114"/>
                <a:gd name="T39" fmla="*/ 38 h 171"/>
                <a:gd name="T40" fmla="*/ 10 w 114"/>
                <a:gd name="T41" fmla="*/ 21 h 171"/>
                <a:gd name="T42" fmla="*/ 22 w 114"/>
                <a:gd name="T43" fmla="*/ 10 h 171"/>
                <a:gd name="T44" fmla="*/ 38 w 114"/>
                <a:gd name="T45" fmla="*/ 3 h 171"/>
                <a:gd name="T46" fmla="*/ 57 w 114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" h="171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1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14"/>
                  </a:lnTo>
                  <a:lnTo>
                    <a:pt x="112" y="131"/>
                  </a:lnTo>
                  <a:lnTo>
                    <a:pt x="106" y="144"/>
                  </a:lnTo>
                  <a:lnTo>
                    <a:pt x="97" y="156"/>
                  </a:lnTo>
                  <a:lnTo>
                    <a:pt x="84" y="164"/>
                  </a:lnTo>
                  <a:lnTo>
                    <a:pt x="72" y="169"/>
                  </a:lnTo>
                  <a:lnTo>
                    <a:pt x="57" y="171"/>
                  </a:lnTo>
                  <a:lnTo>
                    <a:pt x="38" y="168"/>
                  </a:lnTo>
                  <a:lnTo>
                    <a:pt x="22" y="161"/>
                  </a:lnTo>
                  <a:lnTo>
                    <a:pt x="10" y="149"/>
                  </a:lnTo>
                  <a:lnTo>
                    <a:pt x="3" y="133"/>
                  </a:lnTo>
                  <a:lnTo>
                    <a:pt x="0" y="11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4" name="Freeform 423"/>
            <p:cNvSpPr>
              <a:spLocks/>
            </p:cNvSpPr>
            <p:nvPr/>
          </p:nvSpPr>
          <p:spPr bwMode="auto">
            <a:xfrm>
              <a:off x="4776788" y="2847975"/>
              <a:ext cx="19050" cy="26987"/>
            </a:xfrm>
            <a:custGeom>
              <a:avLst/>
              <a:gdLst>
                <a:gd name="T0" fmla="*/ 57 w 114"/>
                <a:gd name="T1" fmla="*/ 0 h 171"/>
                <a:gd name="T2" fmla="*/ 76 w 114"/>
                <a:gd name="T3" fmla="*/ 3 h 171"/>
                <a:gd name="T4" fmla="*/ 92 w 114"/>
                <a:gd name="T5" fmla="*/ 10 h 171"/>
                <a:gd name="T6" fmla="*/ 104 w 114"/>
                <a:gd name="T7" fmla="*/ 22 h 171"/>
                <a:gd name="T8" fmla="*/ 111 w 114"/>
                <a:gd name="T9" fmla="*/ 38 h 171"/>
                <a:gd name="T10" fmla="*/ 114 w 114"/>
                <a:gd name="T11" fmla="*/ 57 h 171"/>
                <a:gd name="T12" fmla="*/ 114 w 114"/>
                <a:gd name="T13" fmla="*/ 114 h 171"/>
                <a:gd name="T14" fmla="*/ 112 w 114"/>
                <a:gd name="T15" fmla="*/ 131 h 171"/>
                <a:gd name="T16" fmla="*/ 106 w 114"/>
                <a:gd name="T17" fmla="*/ 144 h 171"/>
                <a:gd name="T18" fmla="*/ 97 w 114"/>
                <a:gd name="T19" fmla="*/ 156 h 171"/>
                <a:gd name="T20" fmla="*/ 84 w 114"/>
                <a:gd name="T21" fmla="*/ 164 h 171"/>
                <a:gd name="T22" fmla="*/ 72 w 114"/>
                <a:gd name="T23" fmla="*/ 169 h 171"/>
                <a:gd name="T24" fmla="*/ 57 w 114"/>
                <a:gd name="T25" fmla="*/ 171 h 171"/>
                <a:gd name="T26" fmla="*/ 38 w 114"/>
                <a:gd name="T27" fmla="*/ 168 h 171"/>
                <a:gd name="T28" fmla="*/ 22 w 114"/>
                <a:gd name="T29" fmla="*/ 161 h 171"/>
                <a:gd name="T30" fmla="*/ 10 w 114"/>
                <a:gd name="T31" fmla="*/ 150 h 171"/>
                <a:gd name="T32" fmla="*/ 3 w 114"/>
                <a:gd name="T33" fmla="*/ 133 h 171"/>
                <a:gd name="T34" fmla="*/ 0 w 114"/>
                <a:gd name="T35" fmla="*/ 114 h 171"/>
                <a:gd name="T36" fmla="*/ 0 w 114"/>
                <a:gd name="T37" fmla="*/ 57 h 171"/>
                <a:gd name="T38" fmla="*/ 3 w 114"/>
                <a:gd name="T39" fmla="*/ 38 h 171"/>
                <a:gd name="T40" fmla="*/ 10 w 114"/>
                <a:gd name="T41" fmla="*/ 22 h 171"/>
                <a:gd name="T42" fmla="*/ 22 w 114"/>
                <a:gd name="T43" fmla="*/ 10 h 171"/>
                <a:gd name="T44" fmla="*/ 38 w 114"/>
                <a:gd name="T45" fmla="*/ 3 h 171"/>
                <a:gd name="T46" fmla="*/ 57 w 114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" h="171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14"/>
                  </a:lnTo>
                  <a:lnTo>
                    <a:pt x="112" y="131"/>
                  </a:lnTo>
                  <a:lnTo>
                    <a:pt x="106" y="144"/>
                  </a:lnTo>
                  <a:lnTo>
                    <a:pt x="97" y="156"/>
                  </a:lnTo>
                  <a:lnTo>
                    <a:pt x="84" y="164"/>
                  </a:lnTo>
                  <a:lnTo>
                    <a:pt x="72" y="169"/>
                  </a:lnTo>
                  <a:lnTo>
                    <a:pt x="57" y="171"/>
                  </a:lnTo>
                  <a:lnTo>
                    <a:pt x="38" y="168"/>
                  </a:lnTo>
                  <a:lnTo>
                    <a:pt x="22" y="161"/>
                  </a:lnTo>
                  <a:lnTo>
                    <a:pt x="10" y="150"/>
                  </a:lnTo>
                  <a:lnTo>
                    <a:pt x="3" y="133"/>
                  </a:lnTo>
                  <a:lnTo>
                    <a:pt x="0" y="11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5" name="Freeform 424"/>
            <p:cNvSpPr>
              <a:spLocks/>
            </p:cNvSpPr>
            <p:nvPr/>
          </p:nvSpPr>
          <p:spPr bwMode="auto">
            <a:xfrm>
              <a:off x="4797425" y="2795588"/>
              <a:ext cx="23813" cy="23812"/>
            </a:xfrm>
            <a:custGeom>
              <a:avLst/>
              <a:gdLst>
                <a:gd name="T0" fmla="*/ 88 w 153"/>
                <a:gd name="T1" fmla="*/ 0 h 153"/>
                <a:gd name="T2" fmla="*/ 105 w 153"/>
                <a:gd name="T3" fmla="*/ 0 h 153"/>
                <a:gd name="T4" fmla="*/ 122 w 153"/>
                <a:gd name="T5" fmla="*/ 6 h 153"/>
                <a:gd name="T6" fmla="*/ 137 w 153"/>
                <a:gd name="T7" fmla="*/ 16 h 153"/>
                <a:gd name="T8" fmla="*/ 148 w 153"/>
                <a:gd name="T9" fmla="*/ 31 h 153"/>
                <a:gd name="T10" fmla="*/ 153 w 153"/>
                <a:gd name="T11" fmla="*/ 48 h 153"/>
                <a:gd name="T12" fmla="*/ 153 w 153"/>
                <a:gd name="T13" fmla="*/ 65 h 153"/>
                <a:gd name="T14" fmla="*/ 148 w 153"/>
                <a:gd name="T15" fmla="*/ 81 h 153"/>
                <a:gd name="T16" fmla="*/ 137 w 153"/>
                <a:gd name="T17" fmla="*/ 97 h 153"/>
                <a:gd name="T18" fmla="*/ 97 w 153"/>
                <a:gd name="T19" fmla="*/ 136 h 153"/>
                <a:gd name="T20" fmla="*/ 85 w 153"/>
                <a:gd name="T21" fmla="*/ 146 h 153"/>
                <a:gd name="T22" fmla="*/ 72 w 153"/>
                <a:gd name="T23" fmla="*/ 152 h 153"/>
                <a:gd name="T24" fmla="*/ 57 w 153"/>
                <a:gd name="T25" fmla="*/ 153 h 153"/>
                <a:gd name="T26" fmla="*/ 41 w 153"/>
                <a:gd name="T27" fmla="*/ 152 h 153"/>
                <a:gd name="T28" fmla="*/ 28 w 153"/>
                <a:gd name="T29" fmla="*/ 146 h 153"/>
                <a:gd name="T30" fmla="*/ 16 w 153"/>
                <a:gd name="T31" fmla="*/ 136 h 153"/>
                <a:gd name="T32" fmla="*/ 5 w 153"/>
                <a:gd name="T33" fmla="*/ 122 h 153"/>
                <a:gd name="T34" fmla="*/ 0 w 153"/>
                <a:gd name="T35" fmla="*/ 105 h 153"/>
                <a:gd name="T36" fmla="*/ 0 w 153"/>
                <a:gd name="T37" fmla="*/ 88 h 153"/>
                <a:gd name="T38" fmla="*/ 5 w 153"/>
                <a:gd name="T39" fmla="*/ 71 h 153"/>
                <a:gd name="T40" fmla="*/ 16 w 153"/>
                <a:gd name="T41" fmla="*/ 56 h 153"/>
                <a:gd name="T42" fmla="*/ 57 w 153"/>
                <a:gd name="T43" fmla="*/ 16 h 153"/>
                <a:gd name="T44" fmla="*/ 72 w 153"/>
                <a:gd name="T45" fmla="*/ 6 h 153"/>
                <a:gd name="T46" fmla="*/ 88 w 153"/>
                <a:gd name="T4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3">
                  <a:moveTo>
                    <a:pt x="88" y="0"/>
                  </a:moveTo>
                  <a:lnTo>
                    <a:pt x="105" y="0"/>
                  </a:lnTo>
                  <a:lnTo>
                    <a:pt x="122" y="6"/>
                  </a:lnTo>
                  <a:lnTo>
                    <a:pt x="137" y="16"/>
                  </a:lnTo>
                  <a:lnTo>
                    <a:pt x="148" y="31"/>
                  </a:lnTo>
                  <a:lnTo>
                    <a:pt x="153" y="48"/>
                  </a:lnTo>
                  <a:lnTo>
                    <a:pt x="153" y="65"/>
                  </a:lnTo>
                  <a:lnTo>
                    <a:pt x="148" y="81"/>
                  </a:lnTo>
                  <a:lnTo>
                    <a:pt x="137" y="97"/>
                  </a:lnTo>
                  <a:lnTo>
                    <a:pt x="97" y="136"/>
                  </a:lnTo>
                  <a:lnTo>
                    <a:pt x="85" y="146"/>
                  </a:lnTo>
                  <a:lnTo>
                    <a:pt x="72" y="152"/>
                  </a:lnTo>
                  <a:lnTo>
                    <a:pt x="57" y="153"/>
                  </a:lnTo>
                  <a:lnTo>
                    <a:pt x="41" y="152"/>
                  </a:lnTo>
                  <a:lnTo>
                    <a:pt x="28" y="146"/>
                  </a:lnTo>
                  <a:lnTo>
                    <a:pt x="16" y="136"/>
                  </a:lnTo>
                  <a:lnTo>
                    <a:pt x="5" y="122"/>
                  </a:lnTo>
                  <a:lnTo>
                    <a:pt x="0" y="105"/>
                  </a:lnTo>
                  <a:lnTo>
                    <a:pt x="0" y="88"/>
                  </a:lnTo>
                  <a:lnTo>
                    <a:pt x="5" y="71"/>
                  </a:lnTo>
                  <a:lnTo>
                    <a:pt x="16" y="56"/>
                  </a:lnTo>
                  <a:lnTo>
                    <a:pt x="57" y="16"/>
                  </a:lnTo>
                  <a:lnTo>
                    <a:pt x="72" y="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6" name="Freeform 425"/>
            <p:cNvSpPr>
              <a:spLocks/>
            </p:cNvSpPr>
            <p:nvPr/>
          </p:nvSpPr>
          <p:spPr bwMode="auto">
            <a:xfrm>
              <a:off x="4752975" y="2840038"/>
              <a:ext cx="23813" cy="23812"/>
            </a:xfrm>
            <a:custGeom>
              <a:avLst/>
              <a:gdLst>
                <a:gd name="T0" fmla="*/ 88 w 153"/>
                <a:gd name="T1" fmla="*/ 0 h 154"/>
                <a:gd name="T2" fmla="*/ 105 w 153"/>
                <a:gd name="T3" fmla="*/ 0 h 154"/>
                <a:gd name="T4" fmla="*/ 122 w 153"/>
                <a:gd name="T5" fmla="*/ 5 h 154"/>
                <a:gd name="T6" fmla="*/ 137 w 153"/>
                <a:gd name="T7" fmla="*/ 17 h 154"/>
                <a:gd name="T8" fmla="*/ 148 w 153"/>
                <a:gd name="T9" fmla="*/ 31 h 154"/>
                <a:gd name="T10" fmla="*/ 153 w 153"/>
                <a:gd name="T11" fmla="*/ 48 h 154"/>
                <a:gd name="T12" fmla="*/ 153 w 153"/>
                <a:gd name="T13" fmla="*/ 65 h 154"/>
                <a:gd name="T14" fmla="*/ 148 w 153"/>
                <a:gd name="T15" fmla="*/ 82 h 154"/>
                <a:gd name="T16" fmla="*/ 137 w 153"/>
                <a:gd name="T17" fmla="*/ 97 h 154"/>
                <a:gd name="T18" fmla="*/ 97 w 153"/>
                <a:gd name="T19" fmla="*/ 137 h 154"/>
                <a:gd name="T20" fmla="*/ 84 w 153"/>
                <a:gd name="T21" fmla="*/ 146 h 154"/>
                <a:gd name="T22" fmla="*/ 69 w 153"/>
                <a:gd name="T23" fmla="*/ 152 h 154"/>
                <a:gd name="T24" fmla="*/ 56 w 153"/>
                <a:gd name="T25" fmla="*/ 154 h 154"/>
                <a:gd name="T26" fmla="*/ 41 w 153"/>
                <a:gd name="T27" fmla="*/ 152 h 154"/>
                <a:gd name="T28" fmla="*/ 28 w 153"/>
                <a:gd name="T29" fmla="*/ 146 h 154"/>
                <a:gd name="T30" fmla="*/ 16 w 153"/>
                <a:gd name="T31" fmla="*/ 137 h 154"/>
                <a:gd name="T32" fmla="*/ 5 w 153"/>
                <a:gd name="T33" fmla="*/ 122 h 154"/>
                <a:gd name="T34" fmla="*/ 0 w 153"/>
                <a:gd name="T35" fmla="*/ 105 h 154"/>
                <a:gd name="T36" fmla="*/ 0 w 153"/>
                <a:gd name="T37" fmla="*/ 88 h 154"/>
                <a:gd name="T38" fmla="*/ 5 w 153"/>
                <a:gd name="T39" fmla="*/ 72 h 154"/>
                <a:gd name="T40" fmla="*/ 16 w 153"/>
                <a:gd name="T41" fmla="*/ 57 h 154"/>
                <a:gd name="T42" fmla="*/ 56 w 153"/>
                <a:gd name="T43" fmla="*/ 17 h 154"/>
                <a:gd name="T44" fmla="*/ 71 w 153"/>
                <a:gd name="T45" fmla="*/ 5 h 154"/>
                <a:gd name="T46" fmla="*/ 88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88" y="0"/>
                  </a:moveTo>
                  <a:lnTo>
                    <a:pt x="105" y="0"/>
                  </a:lnTo>
                  <a:lnTo>
                    <a:pt x="122" y="5"/>
                  </a:lnTo>
                  <a:lnTo>
                    <a:pt x="137" y="17"/>
                  </a:lnTo>
                  <a:lnTo>
                    <a:pt x="148" y="31"/>
                  </a:lnTo>
                  <a:lnTo>
                    <a:pt x="153" y="48"/>
                  </a:lnTo>
                  <a:lnTo>
                    <a:pt x="153" y="65"/>
                  </a:lnTo>
                  <a:lnTo>
                    <a:pt x="148" y="82"/>
                  </a:lnTo>
                  <a:lnTo>
                    <a:pt x="137" y="97"/>
                  </a:lnTo>
                  <a:lnTo>
                    <a:pt x="97" y="137"/>
                  </a:lnTo>
                  <a:lnTo>
                    <a:pt x="84" y="146"/>
                  </a:lnTo>
                  <a:lnTo>
                    <a:pt x="69" y="152"/>
                  </a:lnTo>
                  <a:lnTo>
                    <a:pt x="56" y="154"/>
                  </a:lnTo>
                  <a:lnTo>
                    <a:pt x="41" y="152"/>
                  </a:lnTo>
                  <a:lnTo>
                    <a:pt x="28" y="146"/>
                  </a:lnTo>
                  <a:lnTo>
                    <a:pt x="16" y="137"/>
                  </a:lnTo>
                  <a:lnTo>
                    <a:pt x="5" y="122"/>
                  </a:lnTo>
                  <a:lnTo>
                    <a:pt x="0" y="105"/>
                  </a:lnTo>
                  <a:lnTo>
                    <a:pt x="0" y="88"/>
                  </a:lnTo>
                  <a:lnTo>
                    <a:pt x="5" y="72"/>
                  </a:lnTo>
                  <a:lnTo>
                    <a:pt x="16" y="57"/>
                  </a:lnTo>
                  <a:lnTo>
                    <a:pt x="56" y="17"/>
                  </a:lnTo>
                  <a:lnTo>
                    <a:pt x="71" y="5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7" name="Freeform 426"/>
            <p:cNvSpPr>
              <a:spLocks/>
            </p:cNvSpPr>
            <p:nvPr/>
          </p:nvSpPr>
          <p:spPr bwMode="auto">
            <a:xfrm>
              <a:off x="4752975" y="2795588"/>
              <a:ext cx="23813" cy="23812"/>
            </a:xfrm>
            <a:custGeom>
              <a:avLst/>
              <a:gdLst>
                <a:gd name="T0" fmla="*/ 48 w 153"/>
                <a:gd name="T1" fmla="*/ 0 h 153"/>
                <a:gd name="T2" fmla="*/ 65 w 153"/>
                <a:gd name="T3" fmla="*/ 0 h 153"/>
                <a:gd name="T4" fmla="*/ 81 w 153"/>
                <a:gd name="T5" fmla="*/ 6 h 153"/>
                <a:gd name="T6" fmla="*/ 97 w 153"/>
                <a:gd name="T7" fmla="*/ 16 h 153"/>
                <a:gd name="T8" fmla="*/ 137 w 153"/>
                <a:gd name="T9" fmla="*/ 56 h 153"/>
                <a:gd name="T10" fmla="*/ 148 w 153"/>
                <a:gd name="T11" fmla="*/ 71 h 153"/>
                <a:gd name="T12" fmla="*/ 153 w 153"/>
                <a:gd name="T13" fmla="*/ 88 h 153"/>
                <a:gd name="T14" fmla="*/ 153 w 153"/>
                <a:gd name="T15" fmla="*/ 105 h 153"/>
                <a:gd name="T16" fmla="*/ 148 w 153"/>
                <a:gd name="T17" fmla="*/ 122 h 153"/>
                <a:gd name="T18" fmla="*/ 137 w 153"/>
                <a:gd name="T19" fmla="*/ 136 h 153"/>
                <a:gd name="T20" fmla="*/ 124 w 153"/>
                <a:gd name="T21" fmla="*/ 146 h 153"/>
                <a:gd name="T22" fmla="*/ 110 w 153"/>
                <a:gd name="T23" fmla="*/ 152 h 153"/>
                <a:gd name="T24" fmla="*/ 97 w 153"/>
                <a:gd name="T25" fmla="*/ 153 h 153"/>
                <a:gd name="T26" fmla="*/ 81 w 153"/>
                <a:gd name="T27" fmla="*/ 152 h 153"/>
                <a:gd name="T28" fmla="*/ 68 w 153"/>
                <a:gd name="T29" fmla="*/ 146 h 153"/>
                <a:gd name="T30" fmla="*/ 56 w 153"/>
                <a:gd name="T31" fmla="*/ 136 h 153"/>
                <a:gd name="T32" fmla="*/ 16 w 153"/>
                <a:gd name="T33" fmla="*/ 97 h 153"/>
                <a:gd name="T34" fmla="*/ 5 w 153"/>
                <a:gd name="T35" fmla="*/ 81 h 153"/>
                <a:gd name="T36" fmla="*/ 0 w 153"/>
                <a:gd name="T37" fmla="*/ 65 h 153"/>
                <a:gd name="T38" fmla="*/ 0 w 153"/>
                <a:gd name="T39" fmla="*/ 48 h 153"/>
                <a:gd name="T40" fmla="*/ 5 w 153"/>
                <a:gd name="T41" fmla="*/ 31 h 153"/>
                <a:gd name="T42" fmla="*/ 16 w 153"/>
                <a:gd name="T43" fmla="*/ 16 h 153"/>
                <a:gd name="T44" fmla="*/ 31 w 153"/>
                <a:gd name="T45" fmla="*/ 6 h 153"/>
                <a:gd name="T46" fmla="*/ 48 w 153"/>
                <a:gd name="T4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3">
                  <a:moveTo>
                    <a:pt x="48" y="0"/>
                  </a:moveTo>
                  <a:lnTo>
                    <a:pt x="65" y="0"/>
                  </a:lnTo>
                  <a:lnTo>
                    <a:pt x="81" y="6"/>
                  </a:lnTo>
                  <a:lnTo>
                    <a:pt x="97" y="16"/>
                  </a:lnTo>
                  <a:lnTo>
                    <a:pt x="137" y="56"/>
                  </a:lnTo>
                  <a:lnTo>
                    <a:pt x="148" y="71"/>
                  </a:lnTo>
                  <a:lnTo>
                    <a:pt x="153" y="88"/>
                  </a:lnTo>
                  <a:lnTo>
                    <a:pt x="153" y="105"/>
                  </a:lnTo>
                  <a:lnTo>
                    <a:pt x="148" y="122"/>
                  </a:lnTo>
                  <a:lnTo>
                    <a:pt x="137" y="136"/>
                  </a:lnTo>
                  <a:lnTo>
                    <a:pt x="124" y="146"/>
                  </a:lnTo>
                  <a:lnTo>
                    <a:pt x="110" y="152"/>
                  </a:lnTo>
                  <a:lnTo>
                    <a:pt x="97" y="153"/>
                  </a:lnTo>
                  <a:lnTo>
                    <a:pt x="81" y="152"/>
                  </a:lnTo>
                  <a:lnTo>
                    <a:pt x="68" y="146"/>
                  </a:lnTo>
                  <a:lnTo>
                    <a:pt x="56" y="136"/>
                  </a:lnTo>
                  <a:lnTo>
                    <a:pt x="16" y="97"/>
                  </a:lnTo>
                  <a:lnTo>
                    <a:pt x="5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6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8" name="Freeform 427"/>
            <p:cNvSpPr>
              <a:spLocks/>
            </p:cNvSpPr>
            <p:nvPr/>
          </p:nvSpPr>
          <p:spPr bwMode="auto">
            <a:xfrm>
              <a:off x="4797425" y="2840038"/>
              <a:ext cx="23813" cy="23812"/>
            </a:xfrm>
            <a:custGeom>
              <a:avLst/>
              <a:gdLst>
                <a:gd name="T0" fmla="*/ 48 w 153"/>
                <a:gd name="T1" fmla="*/ 0 h 154"/>
                <a:gd name="T2" fmla="*/ 65 w 153"/>
                <a:gd name="T3" fmla="*/ 0 h 154"/>
                <a:gd name="T4" fmla="*/ 82 w 153"/>
                <a:gd name="T5" fmla="*/ 5 h 154"/>
                <a:gd name="T6" fmla="*/ 97 w 153"/>
                <a:gd name="T7" fmla="*/ 17 h 154"/>
                <a:gd name="T8" fmla="*/ 137 w 153"/>
                <a:gd name="T9" fmla="*/ 57 h 154"/>
                <a:gd name="T10" fmla="*/ 148 w 153"/>
                <a:gd name="T11" fmla="*/ 72 h 154"/>
                <a:gd name="T12" fmla="*/ 153 w 153"/>
                <a:gd name="T13" fmla="*/ 88 h 154"/>
                <a:gd name="T14" fmla="*/ 153 w 153"/>
                <a:gd name="T15" fmla="*/ 105 h 154"/>
                <a:gd name="T16" fmla="*/ 148 w 153"/>
                <a:gd name="T17" fmla="*/ 122 h 154"/>
                <a:gd name="T18" fmla="*/ 137 w 153"/>
                <a:gd name="T19" fmla="*/ 137 h 154"/>
                <a:gd name="T20" fmla="*/ 125 w 153"/>
                <a:gd name="T21" fmla="*/ 146 h 154"/>
                <a:gd name="T22" fmla="*/ 112 w 153"/>
                <a:gd name="T23" fmla="*/ 152 h 154"/>
                <a:gd name="T24" fmla="*/ 97 w 153"/>
                <a:gd name="T25" fmla="*/ 154 h 154"/>
                <a:gd name="T26" fmla="*/ 81 w 153"/>
                <a:gd name="T27" fmla="*/ 152 h 154"/>
                <a:gd name="T28" fmla="*/ 68 w 153"/>
                <a:gd name="T29" fmla="*/ 146 h 154"/>
                <a:gd name="T30" fmla="*/ 57 w 153"/>
                <a:gd name="T31" fmla="*/ 137 h 154"/>
                <a:gd name="T32" fmla="*/ 16 w 153"/>
                <a:gd name="T33" fmla="*/ 97 h 154"/>
                <a:gd name="T34" fmla="*/ 5 w 153"/>
                <a:gd name="T35" fmla="*/ 82 h 154"/>
                <a:gd name="T36" fmla="*/ 0 w 153"/>
                <a:gd name="T37" fmla="*/ 65 h 154"/>
                <a:gd name="T38" fmla="*/ 0 w 153"/>
                <a:gd name="T39" fmla="*/ 48 h 154"/>
                <a:gd name="T40" fmla="*/ 5 w 153"/>
                <a:gd name="T41" fmla="*/ 31 h 154"/>
                <a:gd name="T42" fmla="*/ 16 w 153"/>
                <a:gd name="T43" fmla="*/ 17 h 154"/>
                <a:gd name="T44" fmla="*/ 31 w 153"/>
                <a:gd name="T45" fmla="*/ 5 h 154"/>
                <a:gd name="T46" fmla="*/ 48 w 153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154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7"/>
                  </a:lnTo>
                  <a:lnTo>
                    <a:pt x="137" y="57"/>
                  </a:lnTo>
                  <a:lnTo>
                    <a:pt x="148" y="72"/>
                  </a:lnTo>
                  <a:lnTo>
                    <a:pt x="153" y="88"/>
                  </a:lnTo>
                  <a:lnTo>
                    <a:pt x="153" y="105"/>
                  </a:lnTo>
                  <a:lnTo>
                    <a:pt x="148" y="122"/>
                  </a:lnTo>
                  <a:lnTo>
                    <a:pt x="137" y="137"/>
                  </a:lnTo>
                  <a:lnTo>
                    <a:pt x="125" y="146"/>
                  </a:lnTo>
                  <a:lnTo>
                    <a:pt x="112" y="152"/>
                  </a:lnTo>
                  <a:lnTo>
                    <a:pt x="97" y="154"/>
                  </a:lnTo>
                  <a:lnTo>
                    <a:pt x="81" y="152"/>
                  </a:lnTo>
                  <a:lnTo>
                    <a:pt x="68" y="146"/>
                  </a:lnTo>
                  <a:lnTo>
                    <a:pt x="57" y="137"/>
                  </a:lnTo>
                  <a:lnTo>
                    <a:pt x="16" y="97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1"/>
                  </a:lnTo>
                  <a:lnTo>
                    <a:pt x="16" y="17"/>
                  </a:lnTo>
                  <a:lnTo>
                    <a:pt x="31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9" name="Freeform 428"/>
            <p:cNvSpPr>
              <a:spLocks noEditPoints="1"/>
            </p:cNvSpPr>
            <p:nvPr/>
          </p:nvSpPr>
          <p:spPr bwMode="auto">
            <a:xfrm>
              <a:off x="4649788" y="2838450"/>
              <a:ext cx="73025" cy="55562"/>
            </a:xfrm>
            <a:custGeom>
              <a:avLst/>
              <a:gdLst>
                <a:gd name="T0" fmla="*/ 115 w 459"/>
                <a:gd name="T1" fmla="*/ 114 h 343"/>
                <a:gd name="T2" fmla="*/ 115 w 459"/>
                <a:gd name="T3" fmla="*/ 228 h 343"/>
                <a:gd name="T4" fmla="*/ 344 w 459"/>
                <a:gd name="T5" fmla="*/ 228 h 343"/>
                <a:gd name="T6" fmla="*/ 344 w 459"/>
                <a:gd name="T7" fmla="*/ 114 h 343"/>
                <a:gd name="T8" fmla="*/ 115 w 459"/>
                <a:gd name="T9" fmla="*/ 114 h 343"/>
                <a:gd name="T10" fmla="*/ 115 w 459"/>
                <a:gd name="T11" fmla="*/ 0 h 343"/>
                <a:gd name="T12" fmla="*/ 344 w 459"/>
                <a:gd name="T13" fmla="*/ 0 h 343"/>
                <a:gd name="T14" fmla="*/ 370 w 459"/>
                <a:gd name="T15" fmla="*/ 3 h 343"/>
                <a:gd name="T16" fmla="*/ 394 w 459"/>
                <a:gd name="T17" fmla="*/ 11 h 343"/>
                <a:gd name="T18" fmla="*/ 416 w 459"/>
                <a:gd name="T19" fmla="*/ 25 h 343"/>
                <a:gd name="T20" fmla="*/ 434 w 459"/>
                <a:gd name="T21" fmla="*/ 42 h 343"/>
                <a:gd name="T22" fmla="*/ 447 w 459"/>
                <a:gd name="T23" fmla="*/ 64 h 343"/>
                <a:gd name="T24" fmla="*/ 456 w 459"/>
                <a:gd name="T25" fmla="*/ 88 h 343"/>
                <a:gd name="T26" fmla="*/ 459 w 459"/>
                <a:gd name="T27" fmla="*/ 114 h 343"/>
                <a:gd name="T28" fmla="*/ 459 w 459"/>
                <a:gd name="T29" fmla="*/ 228 h 343"/>
                <a:gd name="T30" fmla="*/ 456 w 459"/>
                <a:gd name="T31" fmla="*/ 254 h 343"/>
                <a:gd name="T32" fmla="*/ 447 w 459"/>
                <a:gd name="T33" fmla="*/ 278 h 343"/>
                <a:gd name="T34" fmla="*/ 434 w 459"/>
                <a:gd name="T35" fmla="*/ 300 h 343"/>
                <a:gd name="T36" fmla="*/ 416 w 459"/>
                <a:gd name="T37" fmla="*/ 318 h 343"/>
                <a:gd name="T38" fmla="*/ 394 w 459"/>
                <a:gd name="T39" fmla="*/ 331 h 343"/>
                <a:gd name="T40" fmla="*/ 370 w 459"/>
                <a:gd name="T41" fmla="*/ 340 h 343"/>
                <a:gd name="T42" fmla="*/ 344 w 459"/>
                <a:gd name="T43" fmla="*/ 343 h 343"/>
                <a:gd name="T44" fmla="*/ 115 w 459"/>
                <a:gd name="T45" fmla="*/ 343 h 343"/>
                <a:gd name="T46" fmla="*/ 89 w 459"/>
                <a:gd name="T47" fmla="*/ 340 h 343"/>
                <a:gd name="T48" fmla="*/ 65 w 459"/>
                <a:gd name="T49" fmla="*/ 331 h 343"/>
                <a:gd name="T50" fmla="*/ 43 w 459"/>
                <a:gd name="T51" fmla="*/ 318 h 343"/>
                <a:gd name="T52" fmla="*/ 25 w 459"/>
                <a:gd name="T53" fmla="*/ 300 h 343"/>
                <a:gd name="T54" fmla="*/ 11 w 459"/>
                <a:gd name="T55" fmla="*/ 278 h 343"/>
                <a:gd name="T56" fmla="*/ 3 w 459"/>
                <a:gd name="T57" fmla="*/ 254 h 343"/>
                <a:gd name="T58" fmla="*/ 0 w 459"/>
                <a:gd name="T59" fmla="*/ 228 h 343"/>
                <a:gd name="T60" fmla="*/ 0 w 459"/>
                <a:gd name="T61" fmla="*/ 114 h 343"/>
                <a:gd name="T62" fmla="*/ 3 w 459"/>
                <a:gd name="T63" fmla="*/ 88 h 343"/>
                <a:gd name="T64" fmla="*/ 11 w 459"/>
                <a:gd name="T65" fmla="*/ 64 h 343"/>
                <a:gd name="T66" fmla="*/ 25 w 459"/>
                <a:gd name="T67" fmla="*/ 42 h 343"/>
                <a:gd name="T68" fmla="*/ 43 w 459"/>
                <a:gd name="T69" fmla="*/ 25 h 343"/>
                <a:gd name="T70" fmla="*/ 65 w 459"/>
                <a:gd name="T71" fmla="*/ 11 h 343"/>
                <a:gd name="T72" fmla="*/ 89 w 459"/>
                <a:gd name="T73" fmla="*/ 3 h 343"/>
                <a:gd name="T74" fmla="*/ 115 w 459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9" h="343">
                  <a:moveTo>
                    <a:pt x="115" y="114"/>
                  </a:moveTo>
                  <a:lnTo>
                    <a:pt x="115" y="228"/>
                  </a:lnTo>
                  <a:lnTo>
                    <a:pt x="344" y="228"/>
                  </a:lnTo>
                  <a:lnTo>
                    <a:pt x="344" y="114"/>
                  </a:lnTo>
                  <a:lnTo>
                    <a:pt x="115" y="114"/>
                  </a:lnTo>
                  <a:close/>
                  <a:moveTo>
                    <a:pt x="115" y="0"/>
                  </a:moveTo>
                  <a:lnTo>
                    <a:pt x="344" y="0"/>
                  </a:lnTo>
                  <a:lnTo>
                    <a:pt x="370" y="3"/>
                  </a:lnTo>
                  <a:lnTo>
                    <a:pt x="394" y="11"/>
                  </a:lnTo>
                  <a:lnTo>
                    <a:pt x="416" y="25"/>
                  </a:lnTo>
                  <a:lnTo>
                    <a:pt x="434" y="42"/>
                  </a:lnTo>
                  <a:lnTo>
                    <a:pt x="447" y="64"/>
                  </a:lnTo>
                  <a:lnTo>
                    <a:pt x="456" y="88"/>
                  </a:lnTo>
                  <a:lnTo>
                    <a:pt x="459" y="114"/>
                  </a:lnTo>
                  <a:lnTo>
                    <a:pt x="459" y="228"/>
                  </a:lnTo>
                  <a:lnTo>
                    <a:pt x="456" y="254"/>
                  </a:lnTo>
                  <a:lnTo>
                    <a:pt x="447" y="278"/>
                  </a:lnTo>
                  <a:lnTo>
                    <a:pt x="434" y="300"/>
                  </a:lnTo>
                  <a:lnTo>
                    <a:pt x="416" y="318"/>
                  </a:lnTo>
                  <a:lnTo>
                    <a:pt x="394" y="331"/>
                  </a:lnTo>
                  <a:lnTo>
                    <a:pt x="370" y="340"/>
                  </a:lnTo>
                  <a:lnTo>
                    <a:pt x="344" y="343"/>
                  </a:lnTo>
                  <a:lnTo>
                    <a:pt x="115" y="343"/>
                  </a:lnTo>
                  <a:lnTo>
                    <a:pt x="89" y="340"/>
                  </a:lnTo>
                  <a:lnTo>
                    <a:pt x="65" y="331"/>
                  </a:lnTo>
                  <a:lnTo>
                    <a:pt x="43" y="318"/>
                  </a:lnTo>
                  <a:lnTo>
                    <a:pt x="25" y="300"/>
                  </a:lnTo>
                  <a:lnTo>
                    <a:pt x="11" y="278"/>
                  </a:lnTo>
                  <a:lnTo>
                    <a:pt x="3" y="254"/>
                  </a:lnTo>
                  <a:lnTo>
                    <a:pt x="0" y="228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0" name="Freeform 429"/>
            <p:cNvSpPr>
              <a:spLocks noEditPoints="1"/>
            </p:cNvSpPr>
            <p:nvPr/>
          </p:nvSpPr>
          <p:spPr bwMode="auto">
            <a:xfrm>
              <a:off x="4649788" y="2767013"/>
              <a:ext cx="73025" cy="53975"/>
            </a:xfrm>
            <a:custGeom>
              <a:avLst/>
              <a:gdLst>
                <a:gd name="T0" fmla="*/ 115 w 459"/>
                <a:gd name="T1" fmla="*/ 115 h 343"/>
                <a:gd name="T2" fmla="*/ 115 w 459"/>
                <a:gd name="T3" fmla="*/ 229 h 343"/>
                <a:gd name="T4" fmla="*/ 344 w 459"/>
                <a:gd name="T5" fmla="*/ 229 h 343"/>
                <a:gd name="T6" fmla="*/ 344 w 459"/>
                <a:gd name="T7" fmla="*/ 115 h 343"/>
                <a:gd name="T8" fmla="*/ 115 w 459"/>
                <a:gd name="T9" fmla="*/ 115 h 343"/>
                <a:gd name="T10" fmla="*/ 115 w 459"/>
                <a:gd name="T11" fmla="*/ 0 h 343"/>
                <a:gd name="T12" fmla="*/ 344 w 459"/>
                <a:gd name="T13" fmla="*/ 0 h 343"/>
                <a:gd name="T14" fmla="*/ 370 w 459"/>
                <a:gd name="T15" fmla="*/ 3 h 343"/>
                <a:gd name="T16" fmla="*/ 394 w 459"/>
                <a:gd name="T17" fmla="*/ 12 h 343"/>
                <a:gd name="T18" fmla="*/ 416 w 459"/>
                <a:gd name="T19" fmla="*/ 25 h 343"/>
                <a:gd name="T20" fmla="*/ 434 w 459"/>
                <a:gd name="T21" fmla="*/ 43 h 343"/>
                <a:gd name="T22" fmla="*/ 447 w 459"/>
                <a:gd name="T23" fmla="*/ 65 h 343"/>
                <a:gd name="T24" fmla="*/ 456 w 459"/>
                <a:gd name="T25" fmla="*/ 89 h 343"/>
                <a:gd name="T26" fmla="*/ 459 w 459"/>
                <a:gd name="T27" fmla="*/ 115 h 343"/>
                <a:gd name="T28" fmla="*/ 459 w 459"/>
                <a:gd name="T29" fmla="*/ 229 h 343"/>
                <a:gd name="T30" fmla="*/ 456 w 459"/>
                <a:gd name="T31" fmla="*/ 255 h 343"/>
                <a:gd name="T32" fmla="*/ 447 w 459"/>
                <a:gd name="T33" fmla="*/ 279 h 343"/>
                <a:gd name="T34" fmla="*/ 434 w 459"/>
                <a:gd name="T35" fmla="*/ 301 h 343"/>
                <a:gd name="T36" fmla="*/ 416 w 459"/>
                <a:gd name="T37" fmla="*/ 318 h 343"/>
                <a:gd name="T38" fmla="*/ 394 w 459"/>
                <a:gd name="T39" fmla="*/ 332 h 343"/>
                <a:gd name="T40" fmla="*/ 370 w 459"/>
                <a:gd name="T41" fmla="*/ 340 h 343"/>
                <a:gd name="T42" fmla="*/ 344 w 459"/>
                <a:gd name="T43" fmla="*/ 343 h 343"/>
                <a:gd name="T44" fmla="*/ 115 w 459"/>
                <a:gd name="T45" fmla="*/ 343 h 343"/>
                <a:gd name="T46" fmla="*/ 89 w 459"/>
                <a:gd name="T47" fmla="*/ 340 h 343"/>
                <a:gd name="T48" fmla="*/ 65 w 459"/>
                <a:gd name="T49" fmla="*/ 332 h 343"/>
                <a:gd name="T50" fmla="*/ 43 w 459"/>
                <a:gd name="T51" fmla="*/ 318 h 343"/>
                <a:gd name="T52" fmla="*/ 25 w 459"/>
                <a:gd name="T53" fmla="*/ 301 h 343"/>
                <a:gd name="T54" fmla="*/ 11 w 459"/>
                <a:gd name="T55" fmla="*/ 279 h 343"/>
                <a:gd name="T56" fmla="*/ 3 w 459"/>
                <a:gd name="T57" fmla="*/ 255 h 343"/>
                <a:gd name="T58" fmla="*/ 0 w 459"/>
                <a:gd name="T59" fmla="*/ 229 h 343"/>
                <a:gd name="T60" fmla="*/ 0 w 459"/>
                <a:gd name="T61" fmla="*/ 115 h 343"/>
                <a:gd name="T62" fmla="*/ 3 w 459"/>
                <a:gd name="T63" fmla="*/ 89 h 343"/>
                <a:gd name="T64" fmla="*/ 11 w 459"/>
                <a:gd name="T65" fmla="*/ 65 h 343"/>
                <a:gd name="T66" fmla="*/ 25 w 459"/>
                <a:gd name="T67" fmla="*/ 43 h 343"/>
                <a:gd name="T68" fmla="*/ 43 w 459"/>
                <a:gd name="T69" fmla="*/ 25 h 343"/>
                <a:gd name="T70" fmla="*/ 65 w 459"/>
                <a:gd name="T71" fmla="*/ 12 h 343"/>
                <a:gd name="T72" fmla="*/ 89 w 459"/>
                <a:gd name="T73" fmla="*/ 3 h 343"/>
                <a:gd name="T74" fmla="*/ 115 w 459"/>
                <a:gd name="T7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9" h="343">
                  <a:moveTo>
                    <a:pt x="115" y="115"/>
                  </a:moveTo>
                  <a:lnTo>
                    <a:pt x="115" y="229"/>
                  </a:lnTo>
                  <a:lnTo>
                    <a:pt x="344" y="229"/>
                  </a:lnTo>
                  <a:lnTo>
                    <a:pt x="344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344" y="0"/>
                  </a:lnTo>
                  <a:lnTo>
                    <a:pt x="370" y="3"/>
                  </a:lnTo>
                  <a:lnTo>
                    <a:pt x="394" y="12"/>
                  </a:lnTo>
                  <a:lnTo>
                    <a:pt x="416" y="25"/>
                  </a:lnTo>
                  <a:lnTo>
                    <a:pt x="434" y="43"/>
                  </a:lnTo>
                  <a:lnTo>
                    <a:pt x="447" y="65"/>
                  </a:lnTo>
                  <a:lnTo>
                    <a:pt x="456" y="89"/>
                  </a:lnTo>
                  <a:lnTo>
                    <a:pt x="459" y="115"/>
                  </a:lnTo>
                  <a:lnTo>
                    <a:pt x="459" y="229"/>
                  </a:lnTo>
                  <a:lnTo>
                    <a:pt x="456" y="255"/>
                  </a:lnTo>
                  <a:lnTo>
                    <a:pt x="447" y="279"/>
                  </a:lnTo>
                  <a:lnTo>
                    <a:pt x="434" y="301"/>
                  </a:lnTo>
                  <a:lnTo>
                    <a:pt x="416" y="318"/>
                  </a:lnTo>
                  <a:lnTo>
                    <a:pt x="394" y="332"/>
                  </a:lnTo>
                  <a:lnTo>
                    <a:pt x="370" y="340"/>
                  </a:lnTo>
                  <a:lnTo>
                    <a:pt x="344" y="343"/>
                  </a:lnTo>
                  <a:lnTo>
                    <a:pt x="115" y="343"/>
                  </a:lnTo>
                  <a:lnTo>
                    <a:pt x="89" y="340"/>
                  </a:lnTo>
                  <a:lnTo>
                    <a:pt x="65" y="332"/>
                  </a:lnTo>
                  <a:lnTo>
                    <a:pt x="43" y="318"/>
                  </a:lnTo>
                  <a:lnTo>
                    <a:pt x="25" y="301"/>
                  </a:lnTo>
                  <a:lnTo>
                    <a:pt x="11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1" name="Freeform 430"/>
            <p:cNvSpPr>
              <a:spLocks/>
            </p:cNvSpPr>
            <p:nvPr/>
          </p:nvSpPr>
          <p:spPr bwMode="auto">
            <a:xfrm>
              <a:off x="4659313" y="2930525"/>
              <a:ext cx="63500" cy="17462"/>
            </a:xfrm>
            <a:custGeom>
              <a:avLst/>
              <a:gdLst>
                <a:gd name="T0" fmla="*/ 58 w 402"/>
                <a:gd name="T1" fmla="*/ 0 h 115"/>
                <a:gd name="T2" fmla="*/ 344 w 402"/>
                <a:gd name="T3" fmla="*/ 0 h 115"/>
                <a:gd name="T4" fmla="*/ 363 w 402"/>
                <a:gd name="T5" fmla="*/ 3 h 115"/>
                <a:gd name="T6" fmla="*/ 380 w 402"/>
                <a:gd name="T7" fmla="*/ 11 h 115"/>
                <a:gd name="T8" fmla="*/ 391 w 402"/>
                <a:gd name="T9" fmla="*/ 22 h 115"/>
                <a:gd name="T10" fmla="*/ 399 w 402"/>
                <a:gd name="T11" fmla="*/ 39 h 115"/>
                <a:gd name="T12" fmla="*/ 402 w 402"/>
                <a:gd name="T13" fmla="*/ 58 h 115"/>
                <a:gd name="T14" fmla="*/ 400 w 402"/>
                <a:gd name="T15" fmla="*/ 74 h 115"/>
                <a:gd name="T16" fmla="*/ 393 w 402"/>
                <a:gd name="T17" fmla="*/ 88 h 115"/>
                <a:gd name="T18" fmla="*/ 384 w 402"/>
                <a:gd name="T19" fmla="*/ 99 h 115"/>
                <a:gd name="T20" fmla="*/ 371 w 402"/>
                <a:gd name="T21" fmla="*/ 107 h 115"/>
                <a:gd name="T22" fmla="*/ 359 w 402"/>
                <a:gd name="T23" fmla="*/ 113 h 115"/>
                <a:gd name="T24" fmla="*/ 344 w 402"/>
                <a:gd name="T25" fmla="*/ 115 h 115"/>
                <a:gd name="T26" fmla="*/ 58 w 402"/>
                <a:gd name="T27" fmla="*/ 115 h 115"/>
                <a:gd name="T28" fmla="*/ 39 w 402"/>
                <a:gd name="T29" fmla="*/ 112 h 115"/>
                <a:gd name="T30" fmla="*/ 22 w 402"/>
                <a:gd name="T31" fmla="*/ 104 h 115"/>
                <a:gd name="T32" fmla="*/ 11 w 402"/>
                <a:gd name="T33" fmla="*/ 93 h 115"/>
                <a:gd name="T34" fmla="*/ 3 w 402"/>
                <a:gd name="T35" fmla="*/ 76 h 115"/>
                <a:gd name="T36" fmla="*/ 0 w 402"/>
                <a:gd name="T37" fmla="*/ 58 h 115"/>
                <a:gd name="T38" fmla="*/ 3 w 402"/>
                <a:gd name="T39" fmla="*/ 39 h 115"/>
                <a:gd name="T40" fmla="*/ 11 w 402"/>
                <a:gd name="T41" fmla="*/ 22 h 115"/>
                <a:gd name="T42" fmla="*/ 22 w 402"/>
                <a:gd name="T43" fmla="*/ 11 h 115"/>
                <a:gd name="T44" fmla="*/ 39 w 402"/>
                <a:gd name="T45" fmla="*/ 3 h 115"/>
                <a:gd name="T46" fmla="*/ 58 w 402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2" h="115">
                  <a:moveTo>
                    <a:pt x="58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80" y="11"/>
                  </a:lnTo>
                  <a:lnTo>
                    <a:pt x="391" y="22"/>
                  </a:lnTo>
                  <a:lnTo>
                    <a:pt x="399" y="39"/>
                  </a:lnTo>
                  <a:lnTo>
                    <a:pt x="402" y="58"/>
                  </a:lnTo>
                  <a:lnTo>
                    <a:pt x="400" y="74"/>
                  </a:lnTo>
                  <a:lnTo>
                    <a:pt x="393" y="88"/>
                  </a:lnTo>
                  <a:lnTo>
                    <a:pt x="384" y="99"/>
                  </a:lnTo>
                  <a:lnTo>
                    <a:pt x="371" y="107"/>
                  </a:lnTo>
                  <a:lnTo>
                    <a:pt x="359" y="113"/>
                  </a:lnTo>
                  <a:lnTo>
                    <a:pt x="344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2" name="Freeform 431"/>
            <p:cNvSpPr>
              <a:spLocks/>
            </p:cNvSpPr>
            <p:nvPr/>
          </p:nvSpPr>
          <p:spPr bwMode="auto">
            <a:xfrm>
              <a:off x="4659313" y="2911475"/>
              <a:ext cx="36513" cy="36512"/>
            </a:xfrm>
            <a:custGeom>
              <a:avLst/>
              <a:gdLst>
                <a:gd name="T0" fmla="*/ 163 w 228"/>
                <a:gd name="T1" fmla="*/ 0 h 228"/>
                <a:gd name="T2" fmla="*/ 180 w 228"/>
                <a:gd name="T3" fmla="*/ 0 h 228"/>
                <a:gd name="T4" fmla="*/ 196 w 228"/>
                <a:gd name="T5" fmla="*/ 5 h 228"/>
                <a:gd name="T6" fmla="*/ 212 w 228"/>
                <a:gd name="T7" fmla="*/ 17 h 228"/>
                <a:gd name="T8" fmla="*/ 222 w 228"/>
                <a:gd name="T9" fmla="*/ 31 h 228"/>
                <a:gd name="T10" fmla="*/ 228 w 228"/>
                <a:gd name="T11" fmla="*/ 48 h 228"/>
                <a:gd name="T12" fmla="*/ 228 w 228"/>
                <a:gd name="T13" fmla="*/ 64 h 228"/>
                <a:gd name="T14" fmla="*/ 222 w 228"/>
                <a:gd name="T15" fmla="*/ 81 h 228"/>
                <a:gd name="T16" fmla="*/ 212 w 228"/>
                <a:gd name="T17" fmla="*/ 97 h 228"/>
                <a:gd name="T18" fmla="*/ 97 w 228"/>
                <a:gd name="T19" fmla="*/ 210 h 228"/>
                <a:gd name="T20" fmla="*/ 85 w 228"/>
                <a:gd name="T21" fmla="*/ 220 h 228"/>
                <a:gd name="T22" fmla="*/ 72 w 228"/>
                <a:gd name="T23" fmla="*/ 226 h 228"/>
                <a:gd name="T24" fmla="*/ 57 w 228"/>
                <a:gd name="T25" fmla="*/ 228 h 228"/>
                <a:gd name="T26" fmla="*/ 41 w 228"/>
                <a:gd name="T27" fmla="*/ 226 h 228"/>
                <a:gd name="T28" fmla="*/ 29 w 228"/>
                <a:gd name="T29" fmla="*/ 220 h 228"/>
                <a:gd name="T30" fmla="*/ 16 w 228"/>
                <a:gd name="T31" fmla="*/ 210 h 228"/>
                <a:gd name="T32" fmla="*/ 6 w 228"/>
                <a:gd name="T33" fmla="*/ 195 h 228"/>
                <a:gd name="T34" fmla="*/ 0 w 228"/>
                <a:gd name="T35" fmla="*/ 179 h 228"/>
                <a:gd name="T36" fmla="*/ 0 w 228"/>
                <a:gd name="T37" fmla="*/ 162 h 228"/>
                <a:gd name="T38" fmla="*/ 6 w 228"/>
                <a:gd name="T39" fmla="*/ 146 h 228"/>
                <a:gd name="T40" fmla="*/ 16 w 228"/>
                <a:gd name="T41" fmla="*/ 131 h 228"/>
                <a:gd name="T42" fmla="*/ 132 w 228"/>
                <a:gd name="T43" fmla="*/ 17 h 228"/>
                <a:gd name="T44" fmla="*/ 146 w 228"/>
                <a:gd name="T45" fmla="*/ 5 h 228"/>
                <a:gd name="T46" fmla="*/ 163 w 228"/>
                <a:gd name="T4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228">
                  <a:moveTo>
                    <a:pt x="163" y="0"/>
                  </a:moveTo>
                  <a:lnTo>
                    <a:pt x="180" y="0"/>
                  </a:lnTo>
                  <a:lnTo>
                    <a:pt x="196" y="5"/>
                  </a:lnTo>
                  <a:lnTo>
                    <a:pt x="212" y="17"/>
                  </a:lnTo>
                  <a:lnTo>
                    <a:pt x="222" y="31"/>
                  </a:lnTo>
                  <a:lnTo>
                    <a:pt x="228" y="48"/>
                  </a:lnTo>
                  <a:lnTo>
                    <a:pt x="228" y="64"/>
                  </a:lnTo>
                  <a:lnTo>
                    <a:pt x="222" y="81"/>
                  </a:lnTo>
                  <a:lnTo>
                    <a:pt x="212" y="97"/>
                  </a:lnTo>
                  <a:lnTo>
                    <a:pt x="97" y="210"/>
                  </a:lnTo>
                  <a:lnTo>
                    <a:pt x="85" y="220"/>
                  </a:lnTo>
                  <a:lnTo>
                    <a:pt x="72" y="226"/>
                  </a:lnTo>
                  <a:lnTo>
                    <a:pt x="57" y="228"/>
                  </a:lnTo>
                  <a:lnTo>
                    <a:pt x="41" y="226"/>
                  </a:lnTo>
                  <a:lnTo>
                    <a:pt x="29" y="220"/>
                  </a:lnTo>
                  <a:lnTo>
                    <a:pt x="16" y="210"/>
                  </a:lnTo>
                  <a:lnTo>
                    <a:pt x="6" y="195"/>
                  </a:lnTo>
                  <a:lnTo>
                    <a:pt x="0" y="179"/>
                  </a:lnTo>
                  <a:lnTo>
                    <a:pt x="0" y="162"/>
                  </a:lnTo>
                  <a:lnTo>
                    <a:pt x="6" y="146"/>
                  </a:lnTo>
                  <a:lnTo>
                    <a:pt x="16" y="131"/>
                  </a:lnTo>
                  <a:lnTo>
                    <a:pt x="132" y="17"/>
                  </a:lnTo>
                  <a:lnTo>
                    <a:pt x="146" y="5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3" name="Freeform 432"/>
            <p:cNvSpPr>
              <a:spLocks/>
            </p:cNvSpPr>
            <p:nvPr/>
          </p:nvSpPr>
          <p:spPr bwMode="auto">
            <a:xfrm>
              <a:off x="4659313" y="2930525"/>
              <a:ext cx="36513" cy="36512"/>
            </a:xfrm>
            <a:custGeom>
              <a:avLst/>
              <a:gdLst>
                <a:gd name="T0" fmla="*/ 48 w 228"/>
                <a:gd name="T1" fmla="*/ 0 h 228"/>
                <a:gd name="T2" fmla="*/ 65 w 228"/>
                <a:gd name="T3" fmla="*/ 0 h 228"/>
                <a:gd name="T4" fmla="*/ 82 w 228"/>
                <a:gd name="T5" fmla="*/ 6 h 228"/>
                <a:gd name="T6" fmla="*/ 97 w 228"/>
                <a:gd name="T7" fmla="*/ 17 h 228"/>
                <a:gd name="T8" fmla="*/ 212 w 228"/>
                <a:gd name="T9" fmla="*/ 130 h 228"/>
                <a:gd name="T10" fmla="*/ 222 w 228"/>
                <a:gd name="T11" fmla="*/ 146 h 228"/>
                <a:gd name="T12" fmla="*/ 228 w 228"/>
                <a:gd name="T13" fmla="*/ 163 h 228"/>
                <a:gd name="T14" fmla="*/ 228 w 228"/>
                <a:gd name="T15" fmla="*/ 179 h 228"/>
                <a:gd name="T16" fmla="*/ 222 w 228"/>
                <a:gd name="T17" fmla="*/ 196 h 228"/>
                <a:gd name="T18" fmla="*/ 212 w 228"/>
                <a:gd name="T19" fmla="*/ 211 h 228"/>
                <a:gd name="T20" fmla="*/ 199 w 228"/>
                <a:gd name="T21" fmla="*/ 221 h 228"/>
                <a:gd name="T22" fmla="*/ 187 w 228"/>
                <a:gd name="T23" fmla="*/ 226 h 228"/>
                <a:gd name="T24" fmla="*/ 171 w 228"/>
                <a:gd name="T25" fmla="*/ 228 h 228"/>
                <a:gd name="T26" fmla="*/ 156 w 228"/>
                <a:gd name="T27" fmla="*/ 226 h 228"/>
                <a:gd name="T28" fmla="*/ 143 w 228"/>
                <a:gd name="T29" fmla="*/ 221 h 228"/>
                <a:gd name="T30" fmla="*/ 132 w 228"/>
                <a:gd name="T31" fmla="*/ 211 h 228"/>
                <a:gd name="T32" fmla="*/ 16 w 228"/>
                <a:gd name="T33" fmla="*/ 96 h 228"/>
                <a:gd name="T34" fmla="*/ 6 w 228"/>
                <a:gd name="T35" fmla="*/ 81 h 228"/>
                <a:gd name="T36" fmla="*/ 0 w 228"/>
                <a:gd name="T37" fmla="*/ 65 h 228"/>
                <a:gd name="T38" fmla="*/ 0 w 228"/>
                <a:gd name="T39" fmla="*/ 48 h 228"/>
                <a:gd name="T40" fmla="*/ 6 w 228"/>
                <a:gd name="T41" fmla="*/ 32 h 228"/>
                <a:gd name="T42" fmla="*/ 16 w 228"/>
                <a:gd name="T43" fmla="*/ 17 h 228"/>
                <a:gd name="T44" fmla="*/ 32 w 228"/>
                <a:gd name="T45" fmla="*/ 6 h 228"/>
                <a:gd name="T46" fmla="*/ 48 w 228"/>
                <a:gd name="T4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228">
                  <a:moveTo>
                    <a:pt x="48" y="0"/>
                  </a:moveTo>
                  <a:lnTo>
                    <a:pt x="65" y="0"/>
                  </a:lnTo>
                  <a:lnTo>
                    <a:pt x="82" y="6"/>
                  </a:lnTo>
                  <a:lnTo>
                    <a:pt x="97" y="17"/>
                  </a:lnTo>
                  <a:lnTo>
                    <a:pt x="212" y="130"/>
                  </a:lnTo>
                  <a:lnTo>
                    <a:pt x="222" y="146"/>
                  </a:lnTo>
                  <a:lnTo>
                    <a:pt x="228" y="163"/>
                  </a:lnTo>
                  <a:lnTo>
                    <a:pt x="228" y="179"/>
                  </a:lnTo>
                  <a:lnTo>
                    <a:pt x="222" y="196"/>
                  </a:lnTo>
                  <a:lnTo>
                    <a:pt x="212" y="211"/>
                  </a:lnTo>
                  <a:lnTo>
                    <a:pt x="199" y="221"/>
                  </a:lnTo>
                  <a:lnTo>
                    <a:pt x="187" y="226"/>
                  </a:lnTo>
                  <a:lnTo>
                    <a:pt x="171" y="228"/>
                  </a:lnTo>
                  <a:lnTo>
                    <a:pt x="156" y="226"/>
                  </a:lnTo>
                  <a:lnTo>
                    <a:pt x="143" y="221"/>
                  </a:lnTo>
                  <a:lnTo>
                    <a:pt x="132" y="211"/>
                  </a:lnTo>
                  <a:lnTo>
                    <a:pt x="16" y="96"/>
                  </a:lnTo>
                  <a:lnTo>
                    <a:pt x="6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2"/>
                  </a:lnTo>
                  <a:lnTo>
                    <a:pt x="16" y="17"/>
                  </a:lnTo>
                  <a:lnTo>
                    <a:pt x="3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4" name="Freeform 433"/>
            <p:cNvSpPr>
              <a:spLocks/>
            </p:cNvSpPr>
            <p:nvPr/>
          </p:nvSpPr>
          <p:spPr bwMode="auto">
            <a:xfrm>
              <a:off x="4768850" y="2930525"/>
              <a:ext cx="63500" cy="17462"/>
            </a:xfrm>
            <a:custGeom>
              <a:avLst/>
              <a:gdLst>
                <a:gd name="T0" fmla="*/ 58 w 402"/>
                <a:gd name="T1" fmla="*/ 0 h 115"/>
                <a:gd name="T2" fmla="*/ 344 w 402"/>
                <a:gd name="T3" fmla="*/ 0 h 115"/>
                <a:gd name="T4" fmla="*/ 363 w 402"/>
                <a:gd name="T5" fmla="*/ 3 h 115"/>
                <a:gd name="T6" fmla="*/ 380 w 402"/>
                <a:gd name="T7" fmla="*/ 11 h 115"/>
                <a:gd name="T8" fmla="*/ 391 w 402"/>
                <a:gd name="T9" fmla="*/ 22 h 115"/>
                <a:gd name="T10" fmla="*/ 399 w 402"/>
                <a:gd name="T11" fmla="*/ 39 h 115"/>
                <a:gd name="T12" fmla="*/ 402 w 402"/>
                <a:gd name="T13" fmla="*/ 58 h 115"/>
                <a:gd name="T14" fmla="*/ 400 w 402"/>
                <a:gd name="T15" fmla="*/ 74 h 115"/>
                <a:gd name="T16" fmla="*/ 393 w 402"/>
                <a:gd name="T17" fmla="*/ 88 h 115"/>
                <a:gd name="T18" fmla="*/ 384 w 402"/>
                <a:gd name="T19" fmla="*/ 99 h 115"/>
                <a:gd name="T20" fmla="*/ 371 w 402"/>
                <a:gd name="T21" fmla="*/ 107 h 115"/>
                <a:gd name="T22" fmla="*/ 359 w 402"/>
                <a:gd name="T23" fmla="*/ 113 h 115"/>
                <a:gd name="T24" fmla="*/ 344 w 402"/>
                <a:gd name="T25" fmla="*/ 115 h 115"/>
                <a:gd name="T26" fmla="*/ 58 w 402"/>
                <a:gd name="T27" fmla="*/ 115 h 115"/>
                <a:gd name="T28" fmla="*/ 39 w 402"/>
                <a:gd name="T29" fmla="*/ 112 h 115"/>
                <a:gd name="T30" fmla="*/ 22 w 402"/>
                <a:gd name="T31" fmla="*/ 104 h 115"/>
                <a:gd name="T32" fmla="*/ 11 w 402"/>
                <a:gd name="T33" fmla="*/ 93 h 115"/>
                <a:gd name="T34" fmla="*/ 3 w 402"/>
                <a:gd name="T35" fmla="*/ 76 h 115"/>
                <a:gd name="T36" fmla="*/ 0 w 402"/>
                <a:gd name="T37" fmla="*/ 58 h 115"/>
                <a:gd name="T38" fmla="*/ 3 w 402"/>
                <a:gd name="T39" fmla="*/ 39 h 115"/>
                <a:gd name="T40" fmla="*/ 11 w 402"/>
                <a:gd name="T41" fmla="*/ 22 h 115"/>
                <a:gd name="T42" fmla="*/ 22 w 402"/>
                <a:gd name="T43" fmla="*/ 11 h 115"/>
                <a:gd name="T44" fmla="*/ 39 w 402"/>
                <a:gd name="T45" fmla="*/ 3 h 115"/>
                <a:gd name="T46" fmla="*/ 58 w 402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2" h="115">
                  <a:moveTo>
                    <a:pt x="58" y="0"/>
                  </a:moveTo>
                  <a:lnTo>
                    <a:pt x="344" y="0"/>
                  </a:lnTo>
                  <a:lnTo>
                    <a:pt x="363" y="3"/>
                  </a:lnTo>
                  <a:lnTo>
                    <a:pt x="380" y="11"/>
                  </a:lnTo>
                  <a:lnTo>
                    <a:pt x="391" y="22"/>
                  </a:lnTo>
                  <a:lnTo>
                    <a:pt x="399" y="39"/>
                  </a:lnTo>
                  <a:lnTo>
                    <a:pt x="402" y="58"/>
                  </a:lnTo>
                  <a:lnTo>
                    <a:pt x="400" y="74"/>
                  </a:lnTo>
                  <a:lnTo>
                    <a:pt x="393" y="88"/>
                  </a:lnTo>
                  <a:lnTo>
                    <a:pt x="384" y="99"/>
                  </a:lnTo>
                  <a:lnTo>
                    <a:pt x="371" y="107"/>
                  </a:lnTo>
                  <a:lnTo>
                    <a:pt x="359" y="113"/>
                  </a:lnTo>
                  <a:lnTo>
                    <a:pt x="344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5" name="Freeform 434"/>
            <p:cNvSpPr>
              <a:spLocks/>
            </p:cNvSpPr>
            <p:nvPr/>
          </p:nvSpPr>
          <p:spPr bwMode="auto">
            <a:xfrm>
              <a:off x="4795838" y="2930525"/>
              <a:ext cx="36513" cy="36512"/>
            </a:xfrm>
            <a:custGeom>
              <a:avLst/>
              <a:gdLst>
                <a:gd name="T0" fmla="*/ 163 w 228"/>
                <a:gd name="T1" fmla="*/ 0 h 228"/>
                <a:gd name="T2" fmla="*/ 180 w 228"/>
                <a:gd name="T3" fmla="*/ 0 h 228"/>
                <a:gd name="T4" fmla="*/ 196 w 228"/>
                <a:gd name="T5" fmla="*/ 6 h 228"/>
                <a:gd name="T6" fmla="*/ 212 w 228"/>
                <a:gd name="T7" fmla="*/ 17 h 228"/>
                <a:gd name="T8" fmla="*/ 222 w 228"/>
                <a:gd name="T9" fmla="*/ 32 h 228"/>
                <a:gd name="T10" fmla="*/ 228 w 228"/>
                <a:gd name="T11" fmla="*/ 48 h 228"/>
                <a:gd name="T12" fmla="*/ 228 w 228"/>
                <a:gd name="T13" fmla="*/ 65 h 228"/>
                <a:gd name="T14" fmla="*/ 222 w 228"/>
                <a:gd name="T15" fmla="*/ 81 h 228"/>
                <a:gd name="T16" fmla="*/ 212 w 228"/>
                <a:gd name="T17" fmla="*/ 96 h 228"/>
                <a:gd name="T18" fmla="*/ 97 w 228"/>
                <a:gd name="T19" fmla="*/ 211 h 228"/>
                <a:gd name="T20" fmla="*/ 85 w 228"/>
                <a:gd name="T21" fmla="*/ 221 h 228"/>
                <a:gd name="T22" fmla="*/ 72 w 228"/>
                <a:gd name="T23" fmla="*/ 226 h 228"/>
                <a:gd name="T24" fmla="*/ 57 w 228"/>
                <a:gd name="T25" fmla="*/ 228 h 228"/>
                <a:gd name="T26" fmla="*/ 41 w 228"/>
                <a:gd name="T27" fmla="*/ 226 h 228"/>
                <a:gd name="T28" fmla="*/ 29 w 228"/>
                <a:gd name="T29" fmla="*/ 221 h 228"/>
                <a:gd name="T30" fmla="*/ 16 w 228"/>
                <a:gd name="T31" fmla="*/ 211 h 228"/>
                <a:gd name="T32" fmla="*/ 6 w 228"/>
                <a:gd name="T33" fmla="*/ 196 h 228"/>
                <a:gd name="T34" fmla="*/ 0 w 228"/>
                <a:gd name="T35" fmla="*/ 179 h 228"/>
                <a:gd name="T36" fmla="*/ 0 w 228"/>
                <a:gd name="T37" fmla="*/ 163 h 228"/>
                <a:gd name="T38" fmla="*/ 6 w 228"/>
                <a:gd name="T39" fmla="*/ 146 h 228"/>
                <a:gd name="T40" fmla="*/ 16 w 228"/>
                <a:gd name="T41" fmla="*/ 130 h 228"/>
                <a:gd name="T42" fmla="*/ 132 w 228"/>
                <a:gd name="T43" fmla="*/ 17 h 228"/>
                <a:gd name="T44" fmla="*/ 146 w 228"/>
                <a:gd name="T45" fmla="*/ 6 h 228"/>
                <a:gd name="T46" fmla="*/ 163 w 228"/>
                <a:gd name="T4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228">
                  <a:moveTo>
                    <a:pt x="163" y="0"/>
                  </a:moveTo>
                  <a:lnTo>
                    <a:pt x="180" y="0"/>
                  </a:lnTo>
                  <a:lnTo>
                    <a:pt x="196" y="6"/>
                  </a:lnTo>
                  <a:lnTo>
                    <a:pt x="212" y="17"/>
                  </a:lnTo>
                  <a:lnTo>
                    <a:pt x="222" y="32"/>
                  </a:lnTo>
                  <a:lnTo>
                    <a:pt x="228" y="48"/>
                  </a:lnTo>
                  <a:lnTo>
                    <a:pt x="228" y="65"/>
                  </a:lnTo>
                  <a:lnTo>
                    <a:pt x="222" y="81"/>
                  </a:lnTo>
                  <a:lnTo>
                    <a:pt x="212" y="96"/>
                  </a:lnTo>
                  <a:lnTo>
                    <a:pt x="97" y="211"/>
                  </a:lnTo>
                  <a:lnTo>
                    <a:pt x="85" y="221"/>
                  </a:lnTo>
                  <a:lnTo>
                    <a:pt x="72" y="226"/>
                  </a:lnTo>
                  <a:lnTo>
                    <a:pt x="57" y="228"/>
                  </a:lnTo>
                  <a:lnTo>
                    <a:pt x="41" y="226"/>
                  </a:lnTo>
                  <a:lnTo>
                    <a:pt x="29" y="221"/>
                  </a:lnTo>
                  <a:lnTo>
                    <a:pt x="16" y="211"/>
                  </a:lnTo>
                  <a:lnTo>
                    <a:pt x="6" y="196"/>
                  </a:lnTo>
                  <a:lnTo>
                    <a:pt x="0" y="179"/>
                  </a:lnTo>
                  <a:lnTo>
                    <a:pt x="0" y="163"/>
                  </a:lnTo>
                  <a:lnTo>
                    <a:pt x="6" y="146"/>
                  </a:lnTo>
                  <a:lnTo>
                    <a:pt x="16" y="130"/>
                  </a:lnTo>
                  <a:lnTo>
                    <a:pt x="132" y="17"/>
                  </a:lnTo>
                  <a:lnTo>
                    <a:pt x="146" y="6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6" name="Freeform 435"/>
            <p:cNvSpPr>
              <a:spLocks/>
            </p:cNvSpPr>
            <p:nvPr/>
          </p:nvSpPr>
          <p:spPr bwMode="auto">
            <a:xfrm>
              <a:off x="4795838" y="2911475"/>
              <a:ext cx="36513" cy="36512"/>
            </a:xfrm>
            <a:custGeom>
              <a:avLst/>
              <a:gdLst>
                <a:gd name="T0" fmla="*/ 48 w 228"/>
                <a:gd name="T1" fmla="*/ 0 h 228"/>
                <a:gd name="T2" fmla="*/ 65 w 228"/>
                <a:gd name="T3" fmla="*/ 0 h 228"/>
                <a:gd name="T4" fmla="*/ 82 w 228"/>
                <a:gd name="T5" fmla="*/ 5 h 228"/>
                <a:gd name="T6" fmla="*/ 97 w 228"/>
                <a:gd name="T7" fmla="*/ 17 h 228"/>
                <a:gd name="T8" fmla="*/ 212 w 228"/>
                <a:gd name="T9" fmla="*/ 131 h 228"/>
                <a:gd name="T10" fmla="*/ 222 w 228"/>
                <a:gd name="T11" fmla="*/ 146 h 228"/>
                <a:gd name="T12" fmla="*/ 228 w 228"/>
                <a:gd name="T13" fmla="*/ 162 h 228"/>
                <a:gd name="T14" fmla="*/ 228 w 228"/>
                <a:gd name="T15" fmla="*/ 179 h 228"/>
                <a:gd name="T16" fmla="*/ 222 w 228"/>
                <a:gd name="T17" fmla="*/ 195 h 228"/>
                <a:gd name="T18" fmla="*/ 212 w 228"/>
                <a:gd name="T19" fmla="*/ 210 h 228"/>
                <a:gd name="T20" fmla="*/ 199 w 228"/>
                <a:gd name="T21" fmla="*/ 220 h 228"/>
                <a:gd name="T22" fmla="*/ 187 w 228"/>
                <a:gd name="T23" fmla="*/ 226 h 228"/>
                <a:gd name="T24" fmla="*/ 171 w 228"/>
                <a:gd name="T25" fmla="*/ 228 h 228"/>
                <a:gd name="T26" fmla="*/ 156 w 228"/>
                <a:gd name="T27" fmla="*/ 226 h 228"/>
                <a:gd name="T28" fmla="*/ 143 w 228"/>
                <a:gd name="T29" fmla="*/ 220 h 228"/>
                <a:gd name="T30" fmla="*/ 132 w 228"/>
                <a:gd name="T31" fmla="*/ 210 h 228"/>
                <a:gd name="T32" fmla="*/ 16 w 228"/>
                <a:gd name="T33" fmla="*/ 97 h 228"/>
                <a:gd name="T34" fmla="*/ 6 w 228"/>
                <a:gd name="T35" fmla="*/ 81 h 228"/>
                <a:gd name="T36" fmla="*/ 0 w 228"/>
                <a:gd name="T37" fmla="*/ 64 h 228"/>
                <a:gd name="T38" fmla="*/ 0 w 228"/>
                <a:gd name="T39" fmla="*/ 48 h 228"/>
                <a:gd name="T40" fmla="*/ 6 w 228"/>
                <a:gd name="T41" fmla="*/ 31 h 228"/>
                <a:gd name="T42" fmla="*/ 16 w 228"/>
                <a:gd name="T43" fmla="*/ 17 h 228"/>
                <a:gd name="T44" fmla="*/ 32 w 228"/>
                <a:gd name="T45" fmla="*/ 5 h 228"/>
                <a:gd name="T46" fmla="*/ 48 w 228"/>
                <a:gd name="T4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228">
                  <a:moveTo>
                    <a:pt x="48" y="0"/>
                  </a:moveTo>
                  <a:lnTo>
                    <a:pt x="65" y="0"/>
                  </a:lnTo>
                  <a:lnTo>
                    <a:pt x="82" y="5"/>
                  </a:lnTo>
                  <a:lnTo>
                    <a:pt x="97" y="17"/>
                  </a:lnTo>
                  <a:lnTo>
                    <a:pt x="212" y="131"/>
                  </a:lnTo>
                  <a:lnTo>
                    <a:pt x="222" y="146"/>
                  </a:lnTo>
                  <a:lnTo>
                    <a:pt x="228" y="162"/>
                  </a:lnTo>
                  <a:lnTo>
                    <a:pt x="228" y="179"/>
                  </a:lnTo>
                  <a:lnTo>
                    <a:pt x="222" y="195"/>
                  </a:lnTo>
                  <a:lnTo>
                    <a:pt x="212" y="210"/>
                  </a:lnTo>
                  <a:lnTo>
                    <a:pt x="199" y="220"/>
                  </a:lnTo>
                  <a:lnTo>
                    <a:pt x="187" y="226"/>
                  </a:lnTo>
                  <a:lnTo>
                    <a:pt x="171" y="228"/>
                  </a:lnTo>
                  <a:lnTo>
                    <a:pt x="156" y="226"/>
                  </a:lnTo>
                  <a:lnTo>
                    <a:pt x="143" y="220"/>
                  </a:lnTo>
                  <a:lnTo>
                    <a:pt x="132" y="210"/>
                  </a:lnTo>
                  <a:lnTo>
                    <a:pt x="16" y="97"/>
                  </a:lnTo>
                  <a:lnTo>
                    <a:pt x="6" y="81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6" y="17"/>
                  </a:lnTo>
                  <a:lnTo>
                    <a:pt x="32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7" name="Freeform 436"/>
            <p:cNvSpPr>
              <a:spLocks noEditPoints="1"/>
            </p:cNvSpPr>
            <p:nvPr/>
          </p:nvSpPr>
          <p:spPr bwMode="auto">
            <a:xfrm>
              <a:off x="4822825" y="3014663"/>
              <a:ext cx="73025" cy="223837"/>
            </a:xfrm>
            <a:custGeom>
              <a:avLst/>
              <a:gdLst>
                <a:gd name="T0" fmla="*/ 216 w 460"/>
                <a:gd name="T1" fmla="*/ 196 h 1408"/>
                <a:gd name="T2" fmla="*/ 190 w 460"/>
                <a:gd name="T3" fmla="*/ 308 h 1408"/>
                <a:gd name="T4" fmla="*/ 168 w 460"/>
                <a:gd name="T5" fmla="*/ 429 h 1408"/>
                <a:gd name="T6" fmla="*/ 151 w 460"/>
                <a:gd name="T7" fmla="*/ 554 h 1408"/>
                <a:gd name="T8" fmla="*/ 138 w 460"/>
                <a:gd name="T9" fmla="*/ 678 h 1408"/>
                <a:gd name="T10" fmla="*/ 127 w 460"/>
                <a:gd name="T11" fmla="*/ 797 h 1408"/>
                <a:gd name="T12" fmla="*/ 120 w 460"/>
                <a:gd name="T13" fmla="*/ 905 h 1408"/>
                <a:gd name="T14" fmla="*/ 117 w 460"/>
                <a:gd name="T15" fmla="*/ 998 h 1408"/>
                <a:gd name="T16" fmla="*/ 115 w 460"/>
                <a:gd name="T17" fmla="*/ 1072 h 1408"/>
                <a:gd name="T18" fmla="*/ 116 w 460"/>
                <a:gd name="T19" fmla="*/ 1122 h 1408"/>
                <a:gd name="T20" fmla="*/ 119 w 460"/>
                <a:gd name="T21" fmla="*/ 1212 h 1408"/>
                <a:gd name="T22" fmla="*/ 141 w 460"/>
                <a:gd name="T23" fmla="*/ 1256 h 1408"/>
                <a:gd name="T24" fmla="*/ 181 w 460"/>
                <a:gd name="T25" fmla="*/ 1287 h 1408"/>
                <a:gd name="T26" fmla="*/ 231 w 460"/>
                <a:gd name="T27" fmla="*/ 1300 h 1408"/>
                <a:gd name="T28" fmla="*/ 281 w 460"/>
                <a:gd name="T29" fmla="*/ 1287 h 1408"/>
                <a:gd name="T30" fmla="*/ 320 w 460"/>
                <a:gd name="T31" fmla="*/ 1256 h 1408"/>
                <a:gd name="T32" fmla="*/ 342 w 460"/>
                <a:gd name="T33" fmla="*/ 1212 h 1408"/>
                <a:gd name="T34" fmla="*/ 345 w 460"/>
                <a:gd name="T35" fmla="*/ 1090 h 1408"/>
                <a:gd name="T36" fmla="*/ 340 w 460"/>
                <a:gd name="T37" fmla="*/ 905 h 1408"/>
                <a:gd name="T38" fmla="*/ 328 w 460"/>
                <a:gd name="T39" fmla="*/ 729 h 1408"/>
                <a:gd name="T40" fmla="*/ 310 w 460"/>
                <a:gd name="T41" fmla="*/ 566 h 1408"/>
                <a:gd name="T42" fmla="*/ 288 w 460"/>
                <a:gd name="T43" fmla="*/ 420 h 1408"/>
                <a:gd name="T44" fmla="*/ 265 w 460"/>
                <a:gd name="T45" fmla="*/ 292 h 1408"/>
                <a:gd name="T46" fmla="*/ 242 w 460"/>
                <a:gd name="T47" fmla="*/ 188 h 1408"/>
                <a:gd name="T48" fmla="*/ 255 w 460"/>
                <a:gd name="T49" fmla="*/ 0 h 1408"/>
                <a:gd name="T50" fmla="*/ 282 w 460"/>
                <a:gd name="T51" fmla="*/ 9 h 1408"/>
                <a:gd name="T52" fmla="*/ 311 w 460"/>
                <a:gd name="T53" fmla="*/ 36 h 1408"/>
                <a:gd name="T54" fmla="*/ 331 w 460"/>
                <a:gd name="T55" fmla="*/ 98 h 1408"/>
                <a:gd name="T56" fmla="*/ 353 w 460"/>
                <a:gd name="T57" fmla="*/ 187 h 1408"/>
                <a:gd name="T58" fmla="*/ 377 w 460"/>
                <a:gd name="T59" fmla="*/ 298 h 1408"/>
                <a:gd name="T60" fmla="*/ 400 w 460"/>
                <a:gd name="T61" fmla="*/ 429 h 1408"/>
                <a:gd name="T62" fmla="*/ 420 w 460"/>
                <a:gd name="T63" fmla="*/ 578 h 1408"/>
                <a:gd name="T64" fmla="*/ 438 w 460"/>
                <a:gd name="T65" fmla="*/ 740 h 1408"/>
                <a:gd name="T66" fmla="*/ 452 w 460"/>
                <a:gd name="T67" fmla="*/ 912 h 1408"/>
                <a:gd name="T68" fmla="*/ 459 w 460"/>
                <a:gd name="T69" fmla="*/ 1093 h 1408"/>
                <a:gd name="T70" fmla="*/ 457 w 460"/>
                <a:gd name="T71" fmla="*/ 1221 h 1408"/>
                <a:gd name="T72" fmla="*/ 434 w 460"/>
                <a:gd name="T73" fmla="*/ 1286 h 1408"/>
                <a:gd name="T74" fmla="*/ 392 w 460"/>
                <a:gd name="T75" fmla="*/ 1341 h 1408"/>
                <a:gd name="T76" fmla="*/ 336 w 460"/>
                <a:gd name="T77" fmla="*/ 1382 h 1408"/>
                <a:gd name="T78" fmla="*/ 268 w 460"/>
                <a:gd name="T79" fmla="*/ 1405 h 1408"/>
                <a:gd name="T80" fmla="*/ 193 w 460"/>
                <a:gd name="T81" fmla="*/ 1405 h 1408"/>
                <a:gd name="T82" fmla="*/ 125 w 460"/>
                <a:gd name="T83" fmla="*/ 1382 h 1408"/>
                <a:gd name="T84" fmla="*/ 69 w 460"/>
                <a:gd name="T85" fmla="*/ 1340 h 1408"/>
                <a:gd name="T86" fmla="*/ 27 w 460"/>
                <a:gd name="T87" fmla="*/ 1284 h 1408"/>
                <a:gd name="T88" fmla="*/ 4 w 460"/>
                <a:gd name="T89" fmla="*/ 1217 h 1408"/>
                <a:gd name="T90" fmla="*/ 1 w 460"/>
                <a:gd name="T91" fmla="*/ 1122 h 1408"/>
                <a:gd name="T92" fmla="*/ 0 w 460"/>
                <a:gd name="T93" fmla="*/ 1066 h 1408"/>
                <a:gd name="T94" fmla="*/ 2 w 460"/>
                <a:gd name="T95" fmla="*/ 984 h 1408"/>
                <a:gd name="T96" fmla="*/ 7 w 460"/>
                <a:gd name="T97" fmla="*/ 882 h 1408"/>
                <a:gd name="T98" fmla="*/ 14 w 460"/>
                <a:gd name="T99" fmla="*/ 765 h 1408"/>
                <a:gd name="T100" fmla="*/ 25 w 460"/>
                <a:gd name="T101" fmla="*/ 637 h 1408"/>
                <a:gd name="T102" fmla="*/ 41 w 460"/>
                <a:gd name="T103" fmla="*/ 505 h 1408"/>
                <a:gd name="T104" fmla="*/ 61 w 460"/>
                <a:gd name="T105" fmla="*/ 373 h 1408"/>
                <a:gd name="T106" fmla="*/ 86 w 460"/>
                <a:gd name="T107" fmla="*/ 245 h 1408"/>
                <a:gd name="T108" fmla="*/ 116 w 460"/>
                <a:gd name="T109" fmla="*/ 129 h 1408"/>
                <a:gd name="T110" fmla="*/ 139 w 460"/>
                <a:gd name="T111" fmla="*/ 64 h 1408"/>
                <a:gd name="T112" fmla="*/ 157 w 460"/>
                <a:gd name="T113" fmla="*/ 46 h 1408"/>
                <a:gd name="T114" fmla="*/ 180 w 460"/>
                <a:gd name="T115" fmla="*/ 36 h 1408"/>
                <a:gd name="T116" fmla="*/ 206 w 460"/>
                <a:gd name="T117" fmla="*/ 29 h 1408"/>
                <a:gd name="T118" fmla="*/ 221 w 460"/>
                <a:gd name="T119" fmla="*/ 10 h 1408"/>
                <a:gd name="T120" fmla="*/ 243 w 460"/>
                <a:gd name="T121" fmla="*/ 1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0" h="1408">
                  <a:moveTo>
                    <a:pt x="231" y="144"/>
                  </a:moveTo>
                  <a:lnTo>
                    <a:pt x="216" y="196"/>
                  </a:lnTo>
                  <a:lnTo>
                    <a:pt x="203" y="251"/>
                  </a:lnTo>
                  <a:lnTo>
                    <a:pt x="190" y="308"/>
                  </a:lnTo>
                  <a:lnTo>
                    <a:pt x="179" y="369"/>
                  </a:lnTo>
                  <a:lnTo>
                    <a:pt x="168" y="429"/>
                  </a:lnTo>
                  <a:lnTo>
                    <a:pt x="159" y="491"/>
                  </a:lnTo>
                  <a:lnTo>
                    <a:pt x="151" y="554"/>
                  </a:lnTo>
                  <a:lnTo>
                    <a:pt x="144" y="617"/>
                  </a:lnTo>
                  <a:lnTo>
                    <a:pt x="138" y="678"/>
                  </a:lnTo>
                  <a:lnTo>
                    <a:pt x="132" y="739"/>
                  </a:lnTo>
                  <a:lnTo>
                    <a:pt x="127" y="797"/>
                  </a:lnTo>
                  <a:lnTo>
                    <a:pt x="123" y="852"/>
                  </a:lnTo>
                  <a:lnTo>
                    <a:pt x="120" y="905"/>
                  </a:lnTo>
                  <a:lnTo>
                    <a:pt x="118" y="954"/>
                  </a:lnTo>
                  <a:lnTo>
                    <a:pt x="117" y="998"/>
                  </a:lnTo>
                  <a:lnTo>
                    <a:pt x="116" y="1038"/>
                  </a:lnTo>
                  <a:lnTo>
                    <a:pt x="115" y="1072"/>
                  </a:lnTo>
                  <a:lnTo>
                    <a:pt x="115" y="1100"/>
                  </a:lnTo>
                  <a:lnTo>
                    <a:pt x="116" y="1122"/>
                  </a:lnTo>
                  <a:lnTo>
                    <a:pt x="116" y="1186"/>
                  </a:lnTo>
                  <a:lnTo>
                    <a:pt x="119" y="1212"/>
                  </a:lnTo>
                  <a:lnTo>
                    <a:pt x="127" y="1235"/>
                  </a:lnTo>
                  <a:lnTo>
                    <a:pt x="141" y="1256"/>
                  </a:lnTo>
                  <a:lnTo>
                    <a:pt x="159" y="1274"/>
                  </a:lnTo>
                  <a:lnTo>
                    <a:pt x="181" y="1287"/>
                  </a:lnTo>
                  <a:lnTo>
                    <a:pt x="205" y="1297"/>
                  </a:lnTo>
                  <a:lnTo>
                    <a:pt x="231" y="1300"/>
                  </a:lnTo>
                  <a:lnTo>
                    <a:pt x="257" y="1297"/>
                  </a:lnTo>
                  <a:lnTo>
                    <a:pt x="281" y="1287"/>
                  </a:lnTo>
                  <a:lnTo>
                    <a:pt x="303" y="1274"/>
                  </a:lnTo>
                  <a:lnTo>
                    <a:pt x="320" y="1256"/>
                  </a:lnTo>
                  <a:lnTo>
                    <a:pt x="334" y="1235"/>
                  </a:lnTo>
                  <a:lnTo>
                    <a:pt x="342" y="1212"/>
                  </a:lnTo>
                  <a:lnTo>
                    <a:pt x="345" y="1186"/>
                  </a:lnTo>
                  <a:lnTo>
                    <a:pt x="345" y="1090"/>
                  </a:lnTo>
                  <a:lnTo>
                    <a:pt x="343" y="996"/>
                  </a:lnTo>
                  <a:lnTo>
                    <a:pt x="340" y="905"/>
                  </a:lnTo>
                  <a:lnTo>
                    <a:pt x="334" y="816"/>
                  </a:lnTo>
                  <a:lnTo>
                    <a:pt x="328" y="729"/>
                  </a:lnTo>
                  <a:lnTo>
                    <a:pt x="319" y="646"/>
                  </a:lnTo>
                  <a:lnTo>
                    <a:pt x="310" y="566"/>
                  </a:lnTo>
                  <a:lnTo>
                    <a:pt x="299" y="490"/>
                  </a:lnTo>
                  <a:lnTo>
                    <a:pt x="288" y="420"/>
                  </a:lnTo>
                  <a:lnTo>
                    <a:pt x="277" y="353"/>
                  </a:lnTo>
                  <a:lnTo>
                    <a:pt x="265" y="292"/>
                  </a:lnTo>
                  <a:lnTo>
                    <a:pt x="254" y="237"/>
                  </a:lnTo>
                  <a:lnTo>
                    <a:pt x="242" y="188"/>
                  </a:lnTo>
                  <a:lnTo>
                    <a:pt x="231" y="144"/>
                  </a:lnTo>
                  <a:close/>
                  <a:moveTo>
                    <a:pt x="255" y="0"/>
                  </a:moveTo>
                  <a:lnTo>
                    <a:pt x="265" y="2"/>
                  </a:lnTo>
                  <a:lnTo>
                    <a:pt x="282" y="9"/>
                  </a:lnTo>
                  <a:lnTo>
                    <a:pt x="297" y="20"/>
                  </a:lnTo>
                  <a:lnTo>
                    <a:pt x="311" y="36"/>
                  </a:lnTo>
                  <a:lnTo>
                    <a:pt x="320" y="64"/>
                  </a:lnTo>
                  <a:lnTo>
                    <a:pt x="331" y="98"/>
                  </a:lnTo>
                  <a:lnTo>
                    <a:pt x="342" y="140"/>
                  </a:lnTo>
                  <a:lnTo>
                    <a:pt x="353" y="187"/>
                  </a:lnTo>
                  <a:lnTo>
                    <a:pt x="365" y="240"/>
                  </a:lnTo>
                  <a:lnTo>
                    <a:pt x="377" y="298"/>
                  </a:lnTo>
                  <a:lnTo>
                    <a:pt x="388" y="361"/>
                  </a:lnTo>
                  <a:lnTo>
                    <a:pt x="400" y="429"/>
                  </a:lnTo>
                  <a:lnTo>
                    <a:pt x="410" y="502"/>
                  </a:lnTo>
                  <a:lnTo>
                    <a:pt x="420" y="578"/>
                  </a:lnTo>
                  <a:lnTo>
                    <a:pt x="430" y="657"/>
                  </a:lnTo>
                  <a:lnTo>
                    <a:pt x="438" y="740"/>
                  </a:lnTo>
                  <a:lnTo>
                    <a:pt x="445" y="825"/>
                  </a:lnTo>
                  <a:lnTo>
                    <a:pt x="452" y="912"/>
                  </a:lnTo>
                  <a:lnTo>
                    <a:pt x="456" y="1002"/>
                  </a:lnTo>
                  <a:lnTo>
                    <a:pt x="459" y="1093"/>
                  </a:lnTo>
                  <a:lnTo>
                    <a:pt x="460" y="1186"/>
                  </a:lnTo>
                  <a:lnTo>
                    <a:pt x="457" y="1221"/>
                  </a:lnTo>
                  <a:lnTo>
                    <a:pt x="449" y="1254"/>
                  </a:lnTo>
                  <a:lnTo>
                    <a:pt x="434" y="1286"/>
                  </a:lnTo>
                  <a:lnTo>
                    <a:pt x="415" y="1315"/>
                  </a:lnTo>
                  <a:lnTo>
                    <a:pt x="392" y="1341"/>
                  </a:lnTo>
                  <a:lnTo>
                    <a:pt x="366" y="1364"/>
                  </a:lnTo>
                  <a:lnTo>
                    <a:pt x="336" y="1382"/>
                  </a:lnTo>
                  <a:lnTo>
                    <a:pt x="303" y="1397"/>
                  </a:lnTo>
                  <a:lnTo>
                    <a:pt x="268" y="1405"/>
                  </a:lnTo>
                  <a:lnTo>
                    <a:pt x="231" y="1408"/>
                  </a:lnTo>
                  <a:lnTo>
                    <a:pt x="193" y="1405"/>
                  </a:lnTo>
                  <a:lnTo>
                    <a:pt x="159" y="1397"/>
                  </a:lnTo>
                  <a:lnTo>
                    <a:pt x="125" y="1382"/>
                  </a:lnTo>
                  <a:lnTo>
                    <a:pt x="95" y="1363"/>
                  </a:lnTo>
                  <a:lnTo>
                    <a:pt x="69" y="1340"/>
                  </a:lnTo>
                  <a:lnTo>
                    <a:pt x="46" y="1314"/>
                  </a:lnTo>
                  <a:lnTo>
                    <a:pt x="27" y="1284"/>
                  </a:lnTo>
                  <a:lnTo>
                    <a:pt x="13" y="1251"/>
                  </a:lnTo>
                  <a:lnTo>
                    <a:pt x="4" y="1217"/>
                  </a:lnTo>
                  <a:lnTo>
                    <a:pt x="1" y="1179"/>
                  </a:lnTo>
                  <a:lnTo>
                    <a:pt x="1" y="1122"/>
                  </a:lnTo>
                  <a:lnTo>
                    <a:pt x="0" y="1097"/>
                  </a:lnTo>
                  <a:lnTo>
                    <a:pt x="0" y="1066"/>
                  </a:lnTo>
                  <a:lnTo>
                    <a:pt x="1" y="1029"/>
                  </a:lnTo>
                  <a:lnTo>
                    <a:pt x="2" y="984"/>
                  </a:lnTo>
                  <a:lnTo>
                    <a:pt x="3" y="936"/>
                  </a:lnTo>
                  <a:lnTo>
                    <a:pt x="7" y="882"/>
                  </a:lnTo>
                  <a:lnTo>
                    <a:pt x="10" y="825"/>
                  </a:lnTo>
                  <a:lnTo>
                    <a:pt x="14" y="765"/>
                  </a:lnTo>
                  <a:lnTo>
                    <a:pt x="19" y="702"/>
                  </a:lnTo>
                  <a:lnTo>
                    <a:pt x="25" y="637"/>
                  </a:lnTo>
                  <a:lnTo>
                    <a:pt x="33" y="571"/>
                  </a:lnTo>
                  <a:lnTo>
                    <a:pt x="41" y="505"/>
                  </a:lnTo>
                  <a:lnTo>
                    <a:pt x="50" y="438"/>
                  </a:lnTo>
                  <a:lnTo>
                    <a:pt x="61" y="373"/>
                  </a:lnTo>
                  <a:lnTo>
                    <a:pt x="72" y="308"/>
                  </a:lnTo>
                  <a:lnTo>
                    <a:pt x="86" y="245"/>
                  </a:lnTo>
                  <a:lnTo>
                    <a:pt x="100" y="186"/>
                  </a:lnTo>
                  <a:lnTo>
                    <a:pt x="116" y="129"/>
                  </a:lnTo>
                  <a:lnTo>
                    <a:pt x="134" y="75"/>
                  </a:lnTo>
                  <a:lnTo>
                    <a:pt x="139" y="64"/>
                  </a:lnTo>
                  <a:lnTo>
                    <a:pt x="147" y="54"/>
                  </a:lnTo>
                  <a:lnTo>
                    <a:pt x="157" y="46"/>
                  </a:lnTo>
                  <a:lnTo>
                    <a:pt x="168" y="40"/>
                  </a:lnTo>
                  <a:lnTo>
                    <a:pt x="180" y="36"/>
                  </a:lnTo>
                  <a:lnTo>
                    <a:pt x="194" y="34"/>
                  </a:lnTo>
                  <a:lnTo>
                    <a:pt x="206" y="29"/>
                  </a:lnTo>
                  <a:lnTo>
                    <a:pt x="214" y="19"/>
                  </a:lnTo>
                  <a:lnTo>
                    <a:pt x="221" y="10"/>
                  </a:lnTo>
                  <a:lnTo>
                    <a:pt x="232" y="4"/>
                  </a:lnTo>
                  <a:lnTo>
                    <a:pt x="243" y="1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84" name="Group 2483"/>
          <p:cNvGrpSpPr/>
          <p:nvPr/>
        </p:nvGrpSpPr>
        <p:grpSpPr>
          <a:xfrm>
            <a:off x="3479588" y="2747963"/>
            <a:ext cx="546100" cy="436562"/>
            <a:chOff x="3470275" y="2747963"/>
            <a:chExt cx="546100" cy="436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42" name="Freeform 441"/>
            <p:cNvSpPr>
              <a:spLocks noEditPoints="1"/>
            </p:cNvSpPr>
            <p:nvPr/>
          </p:nvSpPr>
          <p:spPr bwMode="auto">
            <a:xfrm>
              <a:off x="3470275" y="2747963"/>
              <a:ext cx="546100" cy="436562"/>
            </a:xfrm>
            <a:custGeom>
              <a:avLst/>
              <a:gdLst>
                <a:gd name="T0" fmla="*/ 115 w 3440"/>
                <a:gd name="T1" fmla="*/ 115 h 2748"/>
                <a:gd name="T2" fmla="*/ 115 w 3440"/>
                <a:gd name="T3" fmla="*/ 2634 h 2748"/>
                <a:gd name="T4" fmla="*/ 3325 w 3440"/>
                <a:gd name="T5" fmla="*/ 2634 h 2748"/>
                <a:gd name="T6" fmla="*/ 3325 w 3440"/>
                <a:gd name="T7" fmla="*/ 115 h 2748"/>
                <a:gd name="T8" fmla="*/ 115 w 3440"/>
                <a:gd name="T9" fmla="*/ 115 h 2748"/>
                <a:gd name="T10" fmla="*/ 0 w 3440"/>
                <a:gd name="T11" fmla="*/ 0 h 2748"/>
                <a:gd name="T12" fmla="*/ 3440 w 3440"/>
                <a:gd name="T13" fmla="*/ 0 h 2748"/>
                <a:gd name="T14" fmla="*/ 3440 w 3440"/>
                <a:gd name="T15" fmla="*/ 2748 h 2748"/>
                <a:gd name="T16" fmla="*/ 0 w 3440"/>
                <a:gd name="T17" fmla="*/ 2748 h 2748"/>
                <a:gd name="T18" fmla="*/ 0 w 3440"/>
                <a:gd name="T19" fmla="*/ 0 h 2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0" h="2748">
                  <a:moveTo>
                    <a:pt x="115" y="115"/>
                  </a:moveTo>
                  <a:lnTo>
                    <a:pt x="115" y="2634"/>
                  </a:lnTo>
                  <a:lnTo>
                    <a:pt x="3325" y="2634"/>
                  </a:lnTo>
                  <a:lnTo>
                    <a:pt x="3325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3440" y="0"/>
                  </a:lnTo>
                  <a:lnTo>
                    <a:pt x="3440" y="2748"/>
                  </a:lnTo>
                  <a:lnTo>
                    <a:pt x="0" y="27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3" name="Freeform 442"/>
            <p:cNvSpPr>
              <a:spLocks noEditPoints="1"/>
            </p:cNvSpPr>
            <p:nvPr/>
          </p:nvSpPr>
          <p:spPr bwMode="auto">
            <a:xfrm>
              <a:off x="3516313" y="2794000"/>
              <a:ext cx="153988" cy="180975"/>
            </a:xfrm>
            <a:custGeom>
              <a:avLst/>
              <a:gdLst>
                <a:gd name="T0" fmla="*/ 194 w 974"/>
                <a:gd name="T1" fmla="*/ 118 h 1145"/>
                <a:gd name="T2" fmla="*/ 153 w 974"/>
                <a:gd name="T3" fmla="*/ 138 h 1145"/>
                <a:gd name="T4" fmla="*/ 125 w 974"/>
                <a:gd name="T5" fmla="*/ 173 h 1145"/>
                <a:gd name="T6" fmla="*/ 114 w 974"/>
                <a:gd name="T7" fmla="*/ 218 h 1145"/>
                <a:gd name="T8" fmla="*/ 117 w 974"/>
                <a:gd name="T9" fmla="*/ 952 h 1145"/>
                <a:gd name="T10" fmla="*/ 137 w 974"/>
                <a:gd name="T11" fmla="*/ 992 h 1145"/>
                <a:gd name="T12" fmla="*/ 172 w 974"/>
                <a:gd name="T13" fmla="*/ 1020 h 1145"/>
                <a:gd name="T14" fmla="*/ 218 w 974"/>
                <a:gd name="T15" fmla="*/ 1031 h 1145"/>
                <a:gd name="T16" fmla="*/ 780 w 974"/>
                <a:gd name="T17" fmla="*/ 1029 h 1145"/>
                <a:gd name="T18" fmla="*/ 821 w 974"/>
                <a:gd name="T19" fmla="*/ 1009 h 1145"/>
                <a:gd name="T20" fmla="*/ 849 w 974"/>
                <a:gd name="T21" fmla="*/ 974 h 1145"/>
                <a:gd name="T22" fmla="*/ 860 w 974"/>
                <a:gd name="T23" fmla="*/ 928 h 1145"/>
                <a:gd name="T24" fmla="*/ 857 w 974"/>
                <a:gd name="T25" fmla="*/ 194 h 1145"/>
                <a:gd name="T26" fmla="*/ 837 w 974"/>
                <a:gd name="T27" fmla="*/ 153 h 1145"/>
                <a:gd name="T28" fmla="*/ 802 w 974"/>
                <a:gd name="T29" fmla="*/ 125 h 1145"/>
                <a:gd name="T30" fmla="*/ 756 w 974"/>
                <a:gd name="T31" fmla="*/ 115 h 1145"/>
                <a:gd name="T32" fmla="*/ 218 w 974"/>
                <a:gd name="T33" fmla="*/ 0 h 1145"/>
                <a:gd name="T34" fmla="*/ 792 w 974"/>
                <a:gd name="T35" fmla="*/ 3 h 1145"/>
                <a:gd name="T36" fmla="*/ 857 w 974"/>
                <a:gd name="T37" fmla="*/ 25 h 1145"/>
                <a:gd name="T38" fmla="*/ 911 w 974"/>
                <a:gd name="T39" fmla="*/ 64 h 1145"/>
                <a:gd name="T40" fmla="*/ 950 w 974"/>
                <a:gd name="T41" fmla="*/ 118 h 1145"/>
                <a:gd name="T42" fmla="*/ 971 w 974"/>
                <a:gd name="T43" fmla="*/ 182 h 1145"/>
                <a:gd name="T44" fmla="*/ 974 w 974"/>
                <a:gd name="T45" fmla="*/ 928 h 1145"/>
                <a:gd name="T46" fmla="*/ 963 w 974"/>
                <a:gd name="T47" fmla="*/ 996 h 1145"/>
                <a:gd name="T48" fmla="*/ 933 w 974"/>
                <a:gd name="T49" fmla="*/ 1057 h 1145"/>
                <a:gd name="T50" fmla="*/ 885 w 974"/>
                <a:gd name="T51" fmla="*/ 1104 h 1145"/>
                <a:gd name="T52" fmla="*/ 825 w 974"/>
                <a:gd name="T53" fmla="*/ 1135 h 1145"/>
                <a:gd name="T54" fmla="*/ 756 w 974"/>
                <a:gd name="T55" fmla="*/ 1145 h 1145"/>
                <a:gd name="T56" fmla="*/ 182 w 974"/>
                <a:gd name="T57" fmla="*/ 1143 h 1145"/>
                <a:gd name="T58" fmla="*/ 117 w 974"/>
                <a:gd name="T59" fmla="*/ 1121 h 1145"/>
                <a:gd name="T60" fmla="*/ 63 w 974"/>
                <a:gd name="T61" fmla="*/ 1082 h 1145"/>
                <a:gd name="T62" fmla="*/ 24 w 974"/>
                <a:gd name="T63" fmla="*/ 1028 h 1145"/>
                <a:gd name="T64" fmla="*/ 3 w 974"/>
                <a:gd name="T65" fmla="*/ 963 h 1145"/>
                <a:gd name="T66" fmla="*/ 0 w 974"/>
                <a:gd name="T67" fmla="*/ 218 h 1145"/>
                <a:gd name="T68" fmla="*/ 11 w 974"/>
                <a:gd name="T69" fmla="*/ 149 h 1145"/>
                <a:gd name="T70" fmla="*/ 41 w 974"/>
                <a:gd name="T71" fmla="*/ 90 h 1145"/>
                <a:gd name="T72" fmla="*/ 89 w 974"/>
                <a:gd name="T73" fmla="*/ 43 h 1145"/>
                <a:gd name="T74" fmla="*/ 149 w 974"/>
                <a:gd name="T75" fmla="*/ 12 h 1145"/>
                <a:gd name="T76" fmla="*/ 218 w 974"/>
                <a:gd name="T77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74" h="1145">
                  <a:moveTo>
                    <a:pt x="218" y="115"/>
                  </a:moveTo>
                  <a:lnTo>
                    <a:pt x="194" y="118"/>
                  </a:lnTo>
                  <a:lnTo>
                    <a:pt x="172" y="125"/>
                  </a:lnTo>
                  <a:lnTo>
                    <a:pt x="153" y="138"/>
                  </a:lnTo>
                  <a:lnTo>
                    <a:pt x="137" y="153"/>
                  </a:lnTo>
                  <a:lnTo>
                    <a:pt x="125" y="173"/>
                  </a:lnTo>
                  <a:lnTo>
                    <a:pt x="117" y="194"/>
                  </a:lnTo>
                  <a:lnTo>
                    <a:pt x="114" y="218"/>
                  </a:lnTo>
                  <a:lnTo>
                    <a:pt x="114" y="928"/>
                  </a:lnTo>
                  <a:lnTo>
                    <a:pt x="117" y="952"/>
                  </a:lnTo>
                  <a:lnTo>
                    <a:pt x="125" y="974"/>
                  </a:lnTo>
                  <a:lnTo>
                    <a:pt x="137" y="992"/>
                  </a:lnTo>
                  <a:lnTo>
                    <a:pt x="153" y="1009"/>
                  </a:lnTo>
                  <a:lnTo>
                    <a:pt x="172" y="1020"/>
                  </a:lnTo>
                  <a:lnTo>
                    <a:pt x="194" y="1029"/>
                  </a:lnTo>
                  <a:lnTo>
                    <a:pt x="218" y="1031"/>
                  </a:lnTo>
                  <a:lnTo>
                    <a:pt x="756" y="1031"/>
                  </a:lnTo>
                  <a:lnTo>
                    <a:pt x="780" y="1029"/>
                  </a:lnTo>
                  <a:lnTo>
                    <a:pt x="802" y="1020"/>
                  </a:lnTo>
                  <a:lnTo>
                    <a:pt x="821" y="1009"/>
                  </a:lnTo>
                  <a:lnTo>
                    <a:pt x="837" y="992"/>
                  </a:lnTo>
                  <a:lnTo>
                    <a:pt x="849" y="974"/>
                  </a:lnTo>
                  <a:lnTo>
                    <a:pt x="857" y="952"/>
                  </a:lnTo>
                  <a:lnTo>
                    <a:pt x="860" y="928"/>
                  </a:lnTo>
                  <a:lnTo>
                    <a:pt x="860" y="218"/>
                  </a:lnTo>
                  <a:lnTo>
                    <a:pt x="857" y="194"/>
                  </a:lnTo>
                  <a:lnTo>
                    <a:pt x="849" y="173"/>
                  </a:lnTo>
                  <a:lnTo>
                    <a:pt x="837" y="153"/>
                  </a:lnTo>
                  <a:lnTo>
                    <a:pt x="821" y="138"/>
                  </a:lnTo>
                  <a:lnTo>
                    <a:pt x="802" y="125"/>
                  </a:lnTo>
                  <a:lnTo>
                    <a:pt x="780" y="118"/>
                  </a:lnTo>
                  <a:lnTo>
                    <a:pt x="756" y="115"/>
                  </a:lnTo>
                  <a:lnTo>
                    <a:pt x="218" y="115"/>
                  </a:lnTo>
                  <a:close/>
                  <a:moveTo>
                    <a:pt x="218" y="0"/>
                  </a:moveTo>
                  <a:lnTo>
                    <a:pt x="756" y="0"/>
                  </a:lnTo>
                  <a:lnTo>
                    <a:pt x="792" y="3"/>
                  </a:lnTo>
                  <a:lnTo>
                    <a:pt x="825" y="12"/>
                  </a:lnTo>
                  <a:lnTo>
                    <a:pt x="857" y="25"/>
                  </a:lnTo>
                  <a:lnTo>
                    <a:pt x="885" y="43"/>
                  </a:lnTo>
                  <a:lnTo>
                    <a:pt x="911" y="64"/>
                  </a:lnTo>
                  <a:lnTo>
                    <a:pt x="933" y="90"/>
                  </a:lnTo>
                  <a:lnTo>
                    <a:pt x="950" y="118"/>
                  </a:lnTo>
                  <a:lnTo>
                    <a:pt x="963" y="149"/>
                  </a:lnTo>
                  <a:lnTo>
                    <a:pt x="971" y="182"/>
                  </a:lnTo>
                  <a:lnTo>
                    <a:pt x="974" y="218"/>
                  </a:lnTo>
                  <a:lnTo>
                    <a:pt x="974" y="928"/>
                  </a:lnTo>
                  <a:lnTo>
                    <a:pt x="971" y="963"/>
                  </a:lnTo>
                  <a:lnTo>
                    <a:pt x="963" y="996"/>
                  </a:lnTo>
                  <a:lnTo>
                    <a:pt x="950" y="1028"/>
                  </a:lnTo>
                  <a:lnTo>
                    <a:pt x="933" y="1057"/>
                  </a:lnTo>
                  <a:lnTo>
                    <a:pt x="911" y="1082"/>
                  </a:lnTo>
                  <a:lnTo>
                    <a:pt x="885" y="1104"/>
                  </a:lnTo>
                  <a:lnTo>
                    <a:pt x="857" y="1121"/>
                  </a:lnTo>
                  <a:lnTo>
                    <a:pt x="825" y="1135"/>
                  </a:lnTo>
                  <a:lnTo>
                    <a:pt x="792" y="1143"/>
                  </a:lnTo>
                  <a:lnTo>
                    <a:pt x="756" y="1145"/>
                  </a:lnTo>
                  <a:lnTo>
                    <a:pt x="218" y="1145"/>
                  </a:lnTo>
                  <a:lnTo>
                    <a:pt x="182" y="1143"/>
                  </a:lnTo>
                  <a:lnTo>
                    <a:pt x="149" y="1135"/>
                  </a:lnTo>
                  <a:lnTo>
                    <a:pt x="117" y="1121"/>
                  </a:lnTo>
                  <a:lnTo>
                    <a:pt x="89" y="1104"/>
                  </a:lnTo>
                  <a:lnTo>
                    <a:pt x="63" y="1082"/>
                  </a:lnTo>
                  <a:lnTo>
                    <a:pt x="41" y="1057"/>
                  </a:lnTo>
                  <a:lnTo>
                    <a:pt x="24" y="1028"/>
                  </a:lnTo>
                  <a:lnTo>
                    <a:pt x="11" y="996"/>
                  </a:lnTo>
                  <a:lnTo>
                    <a:pt x="3" y="963"/>
                  </a:lnTo>
                  <a:lnTo>
                    <a:pt x="0" y="928"/>
                  </a:lnTo>
                  <a:lnTo>
                    <a:pt x="0" y="218"/>
                  </a:lnTo>
                  <a:lnTo>
                    <a:pt x="3" y="182"/>
                  </a:lnTo>
                  <a:lnTo>
                    <a:pt x="11" y="149"/>
                  </a:lnTo>
                  <a:lnTo>
                    <a:pt x="24" y="118"/>
                  </a:lnTo>
                  <a:lnTo>
                    <a:pt x="41" y="90"/>
                  </a:lnTo>
                  <a:lnTo>
                    <a:pt x="63" y="64"/>
                  </a:lnTo>
                  <a:lnTo>
                    <a:pt x="89" y="43"/>
                  </a:lnTo>
                  <a:lnTo>
                    <a:pt x="117" y="25"/>
                  </a:lnTo>
                  <a:lnTo>
                    <a:pt x="149" y="12"/>
                  </a:lnTo>
                  <a:lnTo>
                    <a:pt x="182" y="3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4" name="Freeform 443"/>
            <p:cNvSpPr>
              <a:spLocks noEditPoints="1"/>
            </p:cNvSpPr>
            <p:nvPr/>
          </p:nvSpPr>
          <p:spPr bwMode="auto">
            <a:xfrm>
              <a:off x="3516313" y="2994025"/>
              <a:ext cx="144463" cy="144462"/>
            </a:xfrm>
            <a:custGeom>
              <a:avLst/>
              <a:gdLst>
                <a:gd name="T0" fmla="*/ 411 w 917"/>
                <a:gd name="T1" fmla="*/ 117 h 916"/>
                <a:gd name="T2" fmla="*/ 325 w 917"/>
                <a:gd name="T3" fmla="*/ 141 h 916"/>
                <a:gd name="T4" fmla="*/ 249 w 917"/>
                <a:gd name="T5" fmla="*/ 186 h 916"/>
                <a:gd name="T6" fmla="*/ 186 w 917"/>
                <a:gd name="T7" fmla="*/ 249 h 916"/>
                <a:gd name="T8" fmla="*/ 141 w 917"/>
                <a:gd name="T9" fmla="*/ 325 h 916"/>
                <a:gd name="T10" fmla="*/ 117 w 917"/>
                <a:gd name="T11" fmla="*/ 412 h 916"/>
                <a:gd name="T12" fmla="*/ 117 w 917"/>
                <a:gd name="T13" fmla="*/ 505 h 916"/>
                <a:gd name="T14" fmla="*/ 141 w 917"/>
                <a:gd name="T15" fmla="*/ 591 h 916"/>
                <a:gd name="T16" fmla="*/ 186 w 917"/>
                <a:gd name="T17" fmla="*/ 668 h 916"/>
                <a:gd name="T18" fmla="*/ 249 w 917"/>
                <a:gd name="T19" fmla="*/ 729 h 916"/>
                <a:gd name="T20" fmla="*/ 325 w 917"/>
                <a:gd name="T21" fmla="*/ 774 h 916"/>
                <a:gd name="T22" fmla="*/ 411 w 917"/>
                <a:gd name="T23" fmla="*/ 798 h 916"/>
                <a:gd name="T24" fmla="*/ 505 w 917"/>
                <a:gd name="T25" fmla="*/ 798 h 916"/>
                <a:gd name="T26" fmla="*/ 592 w 917"/>
                <a:gd name="T27" fmla="*/ 774 h 916"/>
                <a:gd name="T28" fmla="*/ 668 w 917"/>
                <a:gd name="T29" fmla="*/ 729 h 916"/>
                <a:gd name="T30" fmla="*/ 730 w 917"/>
                <a:gd name="T31" fmla="*/ 668 h 916"/>
                <a:gd name="T32" fmla="*/ 775 w 917"/>
                <a:gd name="T33" fmla="*/ 591 h 916"/>
                <a:gd name="T34" fmla="*/ 799 w 917"/>
                <a:gd name="T35" fmla="*/ 505 h 916"/>
                <a:gd name="T36" fmla="*/ 799 w 917"/>
                <a:gd name="T37" fmla="*/ 412 h 916"/>
                <a:gd name="T38" fmla="*/ 775 w 917"/>
                <a:gd name="T39" fmla="*/ 325 h 916"/>
                <a:gd name="T40" fmla="*/ 730 w 917"/>
                <a:gd name="T41" fmla="*/ 249 h 916"/>
                <a:gd name="T42" fmla="*/ 668 w 917"/>
                <a:gd name="T43" fmla="*/ 186 h 916"/>
                <a:gd name="T44" fmla="*/ 592 w 917"/>
                <a:gd name="T45" fmla="*/ 141 h 916"/>
                <a:gd name="T46" fmla="*/ 505 w 917"/>
                <a:gd name="T47" fmla="*/ 117 h 916"/>
                <a:gd name="T48" fmla="*/ 458 w 917"/>
                <a:gd name="T49" fmla="*/ 0 h 916"/>
                <a:gd name="T50" fmla="*/ 564 w 917"/>
                <a:gd name="T51" fmla="*/ 12 h 916"/>
                <a:gd name="T52" fmla="*/ 660 w 917"/>
                <a:gd name="T53" fmla="*/ 47 h 916"/>
                <a:gd name="T54" fmla="*/ 745 w 917"/>
                <a:gd name="T55" fmla="*/ 101 h 916"/>
                <a:gd name="T56" fmla="*/ 816 w 917"/>
                <a:gd name="T57" fmla="*/ 173 h 916"/>
                <a:gd name="T58" fmla="*/ 870 w 917"/>
                <a:gd name="T59" fmla="*/ 257 h 916"/>
                <a:gd name="T60" fmla="*/ 904 w 917"/>
                <a:gd name="T61" fmla="*/ 354 h 916"/>
                <a:gd name="T62" fmla="*/ 917 w 917"/>
                <a:gd name="T63" fmla="*/ 458 h 916"/>
                <a:gd name="T64" fmla="*/ 904 w 917"/>
                <a:gd name="T65" fmla="*/ 563 h 916"/>
                <a:gd name="T66" fmla="*/ 870 w 917"/>
                <a:gd name="T67" fmla="*/ 659 h 916"/>
                <a:gd name="T68" fmla="*/ 816 w 917"/>
                <a:gd name="T69" fmla="*/ 744 h 916"/>
                <a:gd name="T70" fmla="*/ 745 w 917"/>
                <a:gd name="T71" fmla="*/ 815 h 916"/>
                <a:gd name="T72" fmla="*/ 660 w 917"/>
                <a:gd name="T73" fmla="*/ 869 h 916"/>
                <a:gd name="T74" fmla="*/ 564 w 917"/>
                <a:gd name="T75" fmla="*/ 904 h 916"/>
                <a:gd name="T76" fmla="*/ 458 w 917"/>
                <a:gd name="T77" fmla="*/ 916 h 916"/>
                <a:gd name="T78" fmla="*/ 353 w 917"/>
                <a:gd name="T79" fmla="*/ 904 h 916"/>
                <a:gd name="T80" fmla="*/ 257 w 917"/>
                <a:gd name="T81" fmla="*/ 869 h 916"/>
                <a:gd name="T82" fmla="*/ 172 w 917"/>
                <a:gd name="T83" fmla="*/ 815 h 916"/>
                <a:gd name="T84" fmla="*/ 101 w 917"/>
                <a:gd name="T85" fmla="*/ 744 h 916"/>
                <a:gd name="T86" fmla="*/ 47 w 917"/>
                <a:gd name="T87" fmla="*/ 659 h 916"/>
                <a:gd name="T88" fmla="*/ 12 w 917"/>
                <a:gd name="T89" fmla="*/ 563 h 916"/>
                <a:gd name="T90" fmla="*/ 0 w 917"/>
                <a:gd name="T91" fmla="*/ 458 h 916"/>
                <a:gd name="T92" fmla="*/ 12 w 917"/>
                <a:gd name="T93" fmla="*/ 354 h 916"/>
                <a:gd name="T94" fmla="*/ 47 w 917"/>
                <a:gd name="T95" fmla="*/ 257 h 916"/>
                <a:gd name="T96" fmla="*/ 101 w 917"/>
                <a:gd name="T97" fmla="*/ 173 h 916"/>
                <a:gd name="T98" fmla="*/ 172 w 917"/>
                <a:gd name="T99" fmla="*/ 101 h 916"/>
                <a:gd name="T100" fmla="*/ 257 w 917"/>
                <a:gd name="T101" fmla="*/ 47 h 916"/>
                <a:gd name="T102" fmla="*/ 353 w 917"/>
                <a:gd name="T103" fmla="*/ 12 h 916"/>
                <a:gd name="T104" fmla="*/ 458 w 917"/>
                <a:gd name="T105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7" h="916">
                  <a:moveTo>
                    <a:pt x="458" y="114"/>
                  </a:moveTo>
                  <a:lnTo>
                    <a:pt x="411" y="117"/>
                  </a:lnTo>
                  <a:lnTo>
                    <a:pt x="368" y="127"/>
                  </a:lnTo>
                  <a:lnTo>
                    <a:pt x="325" y="141"/>
                  </a:lnTo>
                  <a:lnTo>
                    <a:pt x="285" y="162"/>
                  </a:lnTo>
                  <a:lnTo>
                    <a:pt x="249" y="186"/>
                  </a:lnTo>
                  <a:lnTo>
                    <a:pt x="215" y="215"/>
                  </a:lnTo>
                  <a:lnTo>
                    <a:pt x="186" y="249"/>
                  </a:lnTo>
                  <a:lnTo>
                    <a:pt x="161" y="285"/>
                  </a:lnTo>
                  <a:lnTo>
                    <a:pt x="141" y="325"/>
                  </a:lnTo>
                  <a:lnTo>
                    <a:pt x="127" y="367"/>
                  </a:lnTo>
                  <a:lnTo>
                    <a:pt x="117" y="412"/>
                  </a:lnTo>
                  <a:lnTo>
                    <a:pt x="114" y="458"/>
                  </a:lnTo>
                  <a:lnTo>
                    <a:pt x="117" y="505"/>
                  </a:lnTo>
                  <a:lnTo>
                    <a:pt x="127" y="549"/>
                  </a:lnTo>
                  <a:lnTo>
                    <a:pt x="141" y="591"/>
                  </a:lnTo>
                  <a:lnTo>
                    <a:pt x="161" y="632"/>
                  </a:lnTo>
                  <a:lnTo>
                    <a:pt x="186" y="668"/>
                  </a:lnTo>
                  <a:lnTo>
                    <a:pt x="215" y="700"/>
                  </a:lnTo>
                  <a:lnTo>
                    <a:pt x="249" y="729"/>
                  </a:lnTo>
                  <a:lnTo>
                    <a:pt x="285" y="754"/>
                  </a:lnTo>
                  <a:lnTo>
                    <a:pt x="325" y="774"/>
                  </a:lnTo>
                  <a:lnTo>
                    <a:pt x="368" y="789"/>
                  </a:lnTo>
                  <a:lnTo>
                    <a:pt x="411" y="798"/>
                  </a:lnTo>
                  <a:lnTo>
                    <a:pt x="458" y="801"/>
                  </a:lnTo>
                  <a:lnTo>
                    <a:pt x="505" y="798"/>
                  </a:lnTo>
                  <a:lnTo>
                    <a:pt x="549" y="789"/>
                  </a:lnTo>
                  <a:lnTo>
                    <a:pt x="592" y="774"/>
                  </a:lnTo>
                  <a:lnTo>
                    <a:pt x="631" y="754"/>
                  </a:lnTo>
                  <a:lnTo>
                    <a:pt x="668" y="729"/>
                  </a:lnTo>
                  <a:lnTo>
                    <a:pt x="701" y="700"/>
                  </a:lnTo>
                  <a:lnTo>
                    <a:pt x="730" y="668"/>
                  </a:lnTo>
                  <a:lnTo>
                    <a:pt x="755" y="632"/>
                  </a:lnTo>
                  <a:lnTo>
                    <a:pt x="775" y="591"/>
                  </a:lnTo>
                  <a:lnTo>
                    <a:pt x="790" y="549"/>
                  </a:lnTo>
                  <a:lnTo>
                    <a:pt x="799" y="505"/>
                  </a:lnTo>
                  <a:lnTo>
                    <a:pt x="802" y="458"/>
                  </a:lnTo>
                  <a:lnTo>
                    <a:pt x="799" y="412"/>
                  </a:lnTo>
                  <a:lnTo>
                    <a:pt x="790" y="367"/>
                  </a:lnTo>
                  <a:lnTo>
                    <a:pt x="775" y="325"/>
                  </a:lnTo>
                  <a:lnTo>
                    <a:pt x="755" y="285"/>
                  </a:lnTo>
                  <a:lnTo>
                    <a:pt x="730" y="249"/>
                  </a:lnTo>
                  <a:lnTo>
                    <a:pt x="701" y="215"/>
                  </a:lnTo>
                  <a:lnTo>
                    <a:pt x="668" y="186"/>
                  </a:lnTo>
                  <a:lnTo>
                    <a:pt x="631" y="162"/>
                  </a:lnTo>
                  <a:lnTo>
                    <a:pt x="592" y="141"/>
                  </a:lnTo>
                  <a:lnTo>
                    <a:pt x="549" y="127"/>
                  </a:lnTo>
                  <a:lnTo>
                    <a:pt x="505" y="117"/>
                  </a:lnTo>
                  <a:lnTo>
                    <a:pt x="458" y="114"/>
                  </a:lnTo>
                  <a:close/>
                  <a:moveTo>
                    <a:pt x="458" y="0"/>
                  </a:moveTo>
                  <a:lnTo>
                    <a:pt x="511" y="3"/>
                  </a:lnTo>
                  <a:lnTo>
                    <a:pt x="564" y="12"/>
                  </a:lnTo>
                  <a:lnTo>
                    <a:pt x="613" y="27"/>
                  </a:lnTo>
                  <a:lnTo>
                    <a:pt x="660" y="47"/>
                  </a:lnTo>
                  <a:lnTo>
                    <a:pt x="703" y="72"/>
                  </a:lnTo>
                  <a:lnTo>
                    <a:pt x="745" y="101"/>
                  </a:lnTo>
                  <a:lnTo>
                    <a:pt x="783" y="135"/>
                  </a:lnTo>
                  <a:lnTo>
                    <a:pt x="816" y="173"/>
                  </a:lnTo>
                  <a:lnTo>
                    <a:pt x="845" y="213"/>
                  </a:lnTo>
                  <a:lnTo>
                    <a:pt x="870" y="257"/>
                  </a:lnTo>
                  <a:lnTo>
                    <a:pt x="890" y="304"/>
                  </a:lnTo>
                  <a:lnTo>
                    <a:pt x="904" y="354"/>
                  </a:lnTo>
                  <a:lnTo>
                    <a:pt x="914" y="405"/>
                  </a:lnTo>
                  <a:lnTo>
                    <a:pt x="917" y="458"/>
                  </a:lnTo>
                  <a:lnTo>
                    <a:pt x="914" y="511"/>
                  </a:lnTo>
                  <a:lnTo>
                    <a:pt x="904" y="563"/>
                  </a:lnTo>
                  <a:lnTo>
                    <a:pt x="890" y="612"/>
                  </a:lnTo>
                  <a:lnTo>
                    <a:pt x="870" y="659"/>
                  </a:lnTo>
                  <a:lnTo>
                    <a:pt x="845" y="703"/>
                  </a:lnTo>
                  <a:lnTo>
                    <a:pt x="816" y="744"/>
                  </a:lnTo>
                  <a:lnTo>
                    <a:pt x="783" y="781"/>
                  </a:lnTo>
                  <a:lnTo>
                    <a:pt x="745" y="815"/>
                  </a:lnTo>
                  <a:lnTo>
                    <a:pt x="703" y="845"/>
                  </a:lnTo>
                  <a:lnTo>
                    <a:pt x="660" y="869"/>
                  </a:lnTo>
                  <a:lnTo>
                    <a:pt x="613" y="890"/>
                  </a:lnTo>
                  <a:lnTo>
                    <a:pt x="564" y="904"/>
                  </a:lnTo>
                  <a:lnTo>
                    <a:pt x="511" y="913"/>
                  </a:lnTo>
                  <a:lnTo>
                    <a:pt x="458" y="916"/>
                  </a:lnTo>
                  <a:lnTo>
                    <a:pt x="405" y="913"/>
                  </a:lnTo>
                  <a:lnTo>
                    <a:pt x="353" y="904"/>
                  </a:lnTo>
                  <a:lnTo>
                    <a:pt x="304" y="890"/>
                  </a:lnTo>
                  <a:lnTo>
                    <a:pt x="257" y="869"/>
                  </a:lnTo>
                  <a:lnTo>
                    <a:pt x="213" y="845"/>
                  </a:lnTo>
                  <a:lnTo>
                    <a:pt x="172" y="815"/>
                  </a:lnTo>
                  <a:lnTo>
                    <a:pt x="134" y="781"/>
                  </a:lnTo>
                  <a:lnTo>
                    <a:pt x="101" y="744"/>
                  </a:lnTo>
                  <a:lnTo>
                    <a:pt x="72" y="703"/>
                  </a:lnTo>
                  <a:lnTo>
                    <a:pt x="47" y="659"/>
                  </a:lnTo>
                  <a:lnTo>
                    <a:pt x="27" y="612"/>
                  </a:lnTo>
                  <a:lnTo>
                    <a:pt x="12" y="563"/>
                  </a:lnTo>
                  <a:lnTo>
                    <a:pt x="3" y="511"/>
                  </a:lnTo>
                  <a:lnTo>
                    <a:pt x="0" y="458"/>
                  </a:lnTo>
                  <a:lnTo>
                    <a:pt x="3" y="405"/>
                  </a:lnTo>
                  <a:lnTo>
                    <a:pt x="12" y="354"/>
                  </a:lnTo>
                  <a:lnTo>
                    <a:pt x="27" y="304"/>
                  </a:lnTo>
                  <a:lnTo>
                    <a:pt x="47" y="257"/>
                  </a:lnTo>
                  <a:lnTo>
                    <a:pt x="72" y="213"/>
                  </a:lnTo>
                  <a:lnTo>
                    <a:pt x="101" y="173"/>
                  </a:lnTo>
                  <a:lnTo>
                    <a:pt x="134" y="135"/>
                  </a:lnTo>
                  <a:lnTo>
                    <a:pt x="172" y="101"/>
                  </a:lnTo>
                  <a:lnTo>
                    <a:pt x="213" y="72"/>
                  </a:lnTo>
                  <a:lnTo>
                    <a:pt x="257" y="47"/>
                  </a:lnTo>
                  <a:lnTo>
                    <a:pt x="304" y="27"/>
                  </a:lnTo>
                  <a:lnTo>
                    <a:pt x="353" y="12"/>
                  </a:lnTo>
                  <a:lnTo>
                    <a:pt x="405" y="3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5" name="Freeform 444"/>
            <p:cNvSpPr>
              <a:spLocks noEditPoints="1"/>
            </p:cNvSpPr>
            <p:nvPr/>
          </p:nvSpPr>
          <p:spPr bwMode="auto">
            <a:xfrm>
              <a:off x="3670300" y="3003550"/>
              <a:ext cx="63500" cy="63500"/>
            </a:xfrm>
            <a:custGeom>
              <a:avLst/>
              <a:gdLst>
                <a:gd name="T0" fmla="*/ 202 w 402"/>
                <a:gd name="T1" fmla="*/ 115 h 401"/>
                <a:gd name="T2" fmla="*/ 179 w 402"/>
                <a:gd name="T3" fmla="*/ 118 h 401"/>
                <a:gd name="T4" fmla="*/ 159 w 402"/>
                <a:gd name="T5" fmla="*/ 127 h 401"/>
                <a:gd name="T6" fmla="*/ 141 w 402"/>
                <a:gd name="T7" fmla="*/ 141 h 401"/>
                <a:gd name="T8" fmla="*/ 128 w 402"/>
                <a:gd name="T9" fmla="*/ 158 h 401"/>
                <a:gd name="T10" fmla="*/ 118 w 402"/>
                <a:gd name="T11" fmla="*/ 178 h 401"/>
                <a:gd name="T12" fmla="*/ 115 w 402"/>
                <a:gd name="T13" fmla="*/ 201 h 401"/>
                <a:gd name="T14" fmla="*/ 118 w 402"/>
                <a:gd name="T15" fmla="*/ 223 h 401"/>
                <a:gd name="T16" fmla="*/ 128 w 402"/>
                <a:gd name="T17" fmla="*/ 244 h 401"/>
                <a:gd name="T18" fmla="*/ 141 w 402"/>
                <a:gd name="T19" fmla="*/ 261 h 401"/>
                <a:gd name="T20" fmla="*/ 159 w 402"/>
                <a:gd name="T21" fmla="*/ 275 h 401"/>
                <a:gd name="T22" fmla="*/ 179 w 402"/>
                <a:gd name="T23" fmla="*/ 283 h 401"/>
                <a:gd name="T24" fmla="*/ 202 w 402"/>
                <a:gd name="T25" fmla="*/ 286 h 401"/>
                <a:gd name="T26" fmla="*/ 223 w 402"/>
                <a:gd name="T27" fmla="*/ 283 h 401"/>
                <a:gd name="T28" fmla="*/ 243 w 402"/>
                <a:gd name="T29" fmla="*/ 275 h 401"/>
                <a:gd name="T30" fmla="*/ 261 w 402"/>
                <a:gd name="T31" fmla="*/ 261 h 401"/>
                <a:gd name="T32" fmla="*/ 274 w 402"/>
                <a:gd name="T33" fmla="*/ 244 h 401"/>
                <a:gd name="T34" fmla="*/ 284 w 402"/>
                <a:gd name="T35" fmla="*/ 223 h 401"/>
                <a:gd name="T36" fmla="*/ 287 w 402"/>
                <a:gd name="T37" fmla="*/ 201 h 401"/>
                <a:gd name="T38" fmla="*/ 284 w 402"/>
                <a:gd name="T39" fmla="*/ 178 h 401"/>
                <a:gd name="T40" fmla="*/ 274 w 402"/>
                <a:gd name="T41" fmla="*/ 158 h 401"/>
                <a:gd name="T42" fmla="*/ 261 w 402"/>
                <a:gd name="T43" fmla="*/ 141 h 401"/>
                <a:gd name="T44" fmla="*/ 243 w 402"/>
                <a:gd name="T45" fmla="*/ 127 h 401"/>
                <a:gd name="T46" fmla="*/ 223 w 402"/>
                <a:gd name="T47" fmla="*/ 118 h 401"/>
                <a:gd name="T48" fmla="*/ 202 w 402"/>
                <a:gd name="T49" fmla="*/ 115 h 401"/>
                <a:gd name="T50" fmla="*/ 202 w 402"/>
                <a:gd name="T51" fmla="*/ 0 h 401"/>
                <a:gd name="T52" fmla="*/ 237 w 402"/>
                <a:gd name="T53" fmla="*/ 3 h 401"/>
                <a:gd name="T54" fmla="*/ 270 w 402"/>
                <a:gd name="T55" fmla="*/ 14 h 401"/>
                <a:gd name="T56" fmla="*/ 302 w 402"/>
                <a:gd name="T57" fmla="*/ 28 h 401"/>
                <a:gd name="T58" fmla="*/ 330 w 402"/>
                <a:gd name="T59" fmla="*/ 48 h 401"/>
                <a:gd name="T60" fmla="*/ 354 w 402"/>
                <a:gd name="T61" fmla="*/ 73 h 401"/>
                <a:gd name="T62" fmla="*/ 374 w 402"/>
                <a:gd name="T63" fmla="*/ 100 h 401"/>
                <a:gd name="T64" fmla="*/ 389 w 402"/>
                <a:gd name="T65" fmla="*/ 131 h 401"/>
                <a:gd name="T66" fmla="*/ 399 w 402"/>
                <a:gd name="T67" fmla="*/ 166 h 401"/>
                <a:gd name="T68" fmla="*/ 402 w 402"/>
                <a:gd name="T69" fmla="*/ 201 h 401"/>
                <a:gd name="T70" fmla="*/ 399 w 402"/>
                <a:gd name="T71" fmla="*/ 236 h 401"/>
                <a:gd name="T72" fmla="*/ 389 w 402"/>
                <a:gd name="T73" fmla="*/ 270 h 401"/>
                <a:gd name="T74" fmla="*/ 374 w 402"/>
                <a:gd name="T75" fmla="*/ 301 h 401"/>
                <a:gd name="T76" fmla="*/ 354 w 402"/>
                <a:gd name="T77" fmla="*/ 329 h 401"/>
                <a:gd name="T78" fmla="*/ 330 w 402"/>
                <a:gd name="T79" fmla="*/ 353 h 401"/>
                <a:gd name="T80" fmla="*/ 302 w 402"/>
                <a:gd name="T81" fmla="*/ 374 h 401"/>
                <a:gd name="T82" fmla="*/ 270 w 402"/>
                <a:gd name="T83" fmla="*/ 388 h 401"/>
                <a:gd name="T84" fmla="*/ 237 w 402"/>
                <a:gd name="T85" fmla="*/ 398 h 401"/>
                <a:gd name="T86" fmla="*/ 202 w 402"/>
                <a:gd name="T87" fmla="*/ 401 h 401"/>
                <a:gd name="T88" fmla="*/ 165 w 402"/>
                <a:gd name="T89" fmla="*/ 398 h 401"/>
                <a:gd name="T90" fmla="*/ 132 w 402"/>
                <a:gd name="T91" fmla="*/ 388 h 401"/>
                <a:gd name="T92" fmla="*/ 100 w 402"/>
                <a:gd name="T93" fmla="*/ 374 h 401"/>
                <a:gd name="T94" fmla="*/ 72 w 402"/>
                <a:gd name="T95" fmla="*/ 353 h 401"/>
                <a:gd name="T96" fmla="*/ 48 w 402"/>
                <a:gd name="T97" fmla="*/ 329 h 401"/>
                <a:gd name="T98" fmla="*/ 28 w 402"/>
                <a:gd name="T99" fmla="*/ 301 h 401"/>
                <a:gd name="T100" fmla="*/ 13 w 402"/>
                <a:gd name="T101" fmla="*/ 270 h 401"/>
                <a:gd name="T102" fmla="*/ 3 w 402"/>
                <a:gd name="T103" fmla="*/ 236 h 401"/>
                <a:gd name="T104" fmla="*/ 0 w 402"/>
                <a:gd name="T105" fmla="*/ 201 h 401"/>
                <a:gd name="T106" fmla="*/ 3 w 402"/>
                <a:gd name="T107" fmla="*/ 166 h 401"/>
                <a:gd name="T108" fmla="*/ 13 w 402"/>
                <a:gd name="T109" fmla="*/ 131 h 401"/>
                <a:gd name="T110" fmla="*/ 28 w 402"/>
                <a:gd name="T111" fmla="*/ 100 h 401"/>
                <a:gd name="T112" fmla="*/ 48 w 402"/>
                <a:gd name="T113" fmla="*/ 73 h 401"/>
                <a:gd name="T114" fmla="*/ 72 w 402"/>
                <a:gd name="T115" fmla="*/ 48 h 401"/>
                <a:gd name="T116" fmla="*/ 100 w 402"/>
                <a:gd name="T117" fmla="*/ 28 h 401"/>
                <a:gd name="T118" fmla="*/ 132 w 402"/>
                <a:gd name="T119" fmla="*/ 14 h 401"/>
                <a:gd name="T120" fmla="*/ 165 w 402"/>
                <a:gd name="T121" fmla="*/ 3 h 401"/>
                <a:gd name="T122" fmla="*/ 202 w 402"/>
                <a:gd name="T12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2" h="401">
                  <a:moveTo>
                    <a:pt x="202" y="115"/>
                  </a:moveTo>
                  <a:lnTo>
                    <a:pt x="179" y="118"/>
                  </a:lnTo>
                  <a:lnTo>
                    <a:pt x="159" y="127"/>
                  </a:lnTo>
                  <a:lnTo>
                    <a:pt x="141" y="141"/>
                  </a:lnTo>
                  <a:lnTo>
                    <a:pt x="128" y="158"/>
                  </a:lnTo>
                  <a:lnTo>
                    <a:pt x="118" y="178"/>
                  </a:lnTo>
                  <a:lnTo>
                    <a:pt x="115" y="201"/>
                  </a:lnTo>
                  <a:lnTo>
                    <a:pt x="118" y="223"/>
                  </a:lnTo>
                  <a:lnTo>
                    <a:pt x="128" y="244"/>
                  </a:lnTo>
                  <a:lnTo>
                    <a:pt x="141" y="261"/>
                  </a:lnTo>
                  <a:lnTo>
                    <a:pt x="159" y="275"/>
                  </a:lnTo>
                  <a:lnTo>
                    <a:pt x="179" y="283"/>
                  </a:lnTo>
                  <a:lnTo>
                    <a:pt x="202" y="286"/>
                  </a:lnTo>
                  <a:lnTo>
                    <a:pt x="223" y="283"/>
                  </a:lnTo>
                  <a:lnTo>
                    <a:pt x="243" y="275"/>
                  </a:lnTo>
                  <a:lnTo>
                    <a:pt x="261" y="261"/>
                  </a:lnTo>
                  <a:lnTo>
                    <a:pt x="274" y="244"/>
                  </a:lnTo>
                  <a:lnTo>
                    <a:pt x="284" y="223"/>
                  </a:lnTo>
                  <a:lnTo>
                    <a:pt x="287" y="201"/>
                  </a:lnTo>
                  <a:lnTo>
                    <a:pt x="284" y="178"/>
                  </a:lnTo>
                  <a:lnTo>
                    <a:pt x="274" y="158"/>
                  </a:lnTo>
                  <a:lnTo>
                    <a:pt x="261" y="141"/>
                  </a:lnTo>
                  <a:lnTo>
                    <a:pt x="243" y="127"/>
                  </a:lnTo>
                  <a:lnTo>
                    <a:pt x="223" y="118"/>
                  </a:lnTo>
                  <a:lnTo>
                    <a:pt x="202" y="115"/>
                  </a:lnTo>
                  <a:close/>
                  <a:moveTo>
                    <a:pt x="202" y="0"/>
                  </a:moveTo>
                  <a:lnTo>
                    <a:pt x="237" y="3"/>
                  </a:lnTo>
                  <a:lnTo>
                    <a:pt x="270" y="14"/>
                  </a:lnTo>
                  <a:lnTo>
                    <a:pt x="302" y="28"/>
                  </a:lnTo>
                  <a:lnTo>
                    <a:pt x="330" y="48"/>
                  </a:lnTo>
                  <a:lnTo>
                    <a:pt x="354" y="73"/>
                  </a:lnTo>
                  <a:lnTo>
                    <a:pt x="374" y="100"/>
                  </a:lnTo>
                  <a:lnTo>
                    <a:pt x="389" y="131"/>
                  </a:lnTo>
                  <a:lnTo>
                    <a:pt x="399" y="166"/>
                  </a:lnTo>
                  <a:lnTo>
                    <a:pt x="402" y="201"/>
                  </a:lnTo>
                  <a:lnTo>
                    <a:pt x="399" y="236"/>
                  </a:lnTo>
                  <a:lnTo>
                    <a:pt x="389" y="270"/>
                  </a:lnTo>
                  <a:lnTo>
                    <a:pt x="374" y="301"/>
                  </a:lnTo>
                  <a:lnTo>
                    <a:pt x="354" y="329"/>
                  </a:lnTo>
                  <a:lnTo>
                    <a:pt x="330" y="353"/>
                  </a:lnTo>
                  <a:lnTo>
                    <a:pt x="302" y="374"/>
                  </a:lnTo>
                  <a:lnTo>
                    <a:pt x="270" y="388"/>
                  </a:lnTo>
                  <a:lnTo>
                    <a:pt x="237" y="398"/>
                  </a:lnTo>
                  <a:lnTo>
                    <a:pt x="202" y="401"/>
                  </a:lnTo>
                  <a:lnTo>
                    <a:pt x="165" y="398"/>
                  </a:lnTo>
                  <a:lnTo>
                    <a:pt x="132" y="388"/>
                  </a:lnTo>
                  <a:lnTo>
                    <a:pt x="100" y="374"/>
                  </a:lnTo>
                  <a:lnTo>
                    <a:pt x="72" y="353"/>
                  </a:lnTo>
                  <a:lnTo>
                    <a:pt x="48" y="329"/>
                  </a:lnTo>
                  <a:lnTo>
                    <a:pt x="28" y="301"/>
                  </a:lnTo>
                  <a:lnTo>
                    <a:pt x="13" y="270"/>
                  </a:lnTo>
                  <a:lnTo>
                    <a:pt x="3" y="236"/>
                  </a:lnTo>
                  <a:lnTo>
                    <a:pt x="0" y="201"/>
                  </a:lnTo>
                  <a:lnTo>
                    <a:pt x="3" y="166"/>
                  </a:lnTo>
                  <a:lnTo>
                    <a:pt x="13" y="131"/>
                  </a:lnTo>
                  <a:lnTo>
                    <a:pt x="28" y="100"/>
                  </a:lnTo>
                  <a:lnTo>
                    <a:pt x="48" y="73"/>
                  </a:lnTo>
                  <a:lnTo>
                    <a:pt x="72" y="48"/>
                  </a:lnTo>
                  <a:lnTo>
                    <a:pt x="100" y="28"/>
                  </a:lnTo>
                  <a:lnTo>
                    <a:pt x="132" y="14"/>
                  </a:lnTo>
                  <a:lnTo>
                    <a:pt x="165" y="3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6" name="Freeform 445"/>
            <p:cNvSpPr>
              <a:spLocks noEditPoints="1"/>
            </p:cNvSpPr>
            <p:nvPr/>
          </p:nvSpPr>
          <p:spPr bwMode="auto">
            <a:xfrm>
              <a:off x="3670300" y="3074988"/>
              <a:ext cx="63500" cy="63500"/>
            </a:xfrm>
            <a:custGeom>
              <a:avLst/>
              <a:gdLst>
                <a:gd name="T0" fmla="*/ 202 w 402"/>
                <a:gd name="T1" fmla="*/ 115 h 401"/>
                <a:gd name="T2" fmla="*/ 179 w 402"/>
                <a:gd name="T3" fmla="*/ 118 h 401"/>
                <a:gd name="T4" fmla="*/ 159 w 402"/>
                <a:gd name="T5" fmla="*/ 127 h 401"/>
                <a:gd name="T6" fmla="*/ 141 w 402"/>
                <a:gd name="T7" fmla="*/ 141 h 401"/>
                <a:gd name="T8" fmla="*/ 128 w 402"/>
                <a:gd name="T9" fmla="*/ 158 h 401"/>
                <a:gd name="T10" fmla="*/ 118 w 402"/>
                <a:gd name="T11" fmla="*/ 178 h 401"/>
                <a:gd name="T12" fmla="*/ 115 w 402"/>
                <a:gd name="T13" fmla="*/ 201 h 401"/>
                <a:gd name="T14" fmla="*/ 118 w 402"/>
                <a:gd name="T15" fmla="*/ 223 h 401"/>
                <a:gd name="T16" fmla="*/ 128 w 402"/>
                <a:gd name="T17" fmla="*/ 244 h 401"/>
                <a:gd name="T18" fmla="*/ 141 w 402"/>
                <a:gd name="T19" fmla="*/ 261 h 401"/>
                <a:gd name="T20" fmla="*/ 159 w 402"/>
                <a:gd name="T21" fmla="*/ 275 h 401"/>
                <a:gd name="T22" fmla="*/ 179 w 402"/>
                <a:gd name="T23" fmla="*/ 283 h 401"/>
                <a:gd name="T24" fmla="*/ 202 w 402"/>
                <a:gd name="T25" fmla="*/ 286 h 401"/>
                <a:gd name="T26" fmla="*/ 223 w 402"/>
                <a:gd name="T27" fmla="*/ 283 h 401"/>
                <a:gd name="T28" fmla="*/ 243 w 402"/>
                <a:gd name="T29" fmla="*/ 275 h 401"/>
                <a:gd name="T30" fmla="*/ 261 w 402"/>
                <a:gd name="T31" fmla="*/ 261 h 401"/>
                <a:gd name="T32" fmla="*/ 274 w 402"/>
                <a:gd name="T33" fmla="*/ 244 h 401"/>
                <a:gd name="T34" fmla="*/ 284 w 402"/>
                <a:gd name="T35" fmla="*/ 223 h 401"/>
                <a:gd name="T36" fmla="*/ 287 w 402"/>
                <a:gd name="T37" fmla="*/ 201 h 401"/>
                <a:gd name="T38" fmla="*/ 284 w 402"/>
                <a:gd name="T39" fmla="*/ 178 h 401"/>
                <a:gd name="T40" fmla="*/ 274 w 402"/>
                <a:gd name="T41" fmla="*/ 158 h 401"/>
                <a:gd name="T42" fmla="*/ 261 w 402"/>
                <a:gd name="T43" fmla="*/ 141 h 401"/>
                <a:gd name="T44" fmla="*/ 243 w 402"/>
                <a:gd name="T45" fmla="*/ 127 h 401"/>
                <a:gd name="T46" fmla="*/ 223 w 402"/>
                <a:gd name="T47" fmla="*/ 118 h 401"/>
                <a:gd name="T48" fmla="*/ 202 w 402"/>
                <a:gd name="T49" fmla="*/ 115 h 401"/>
                <a:gd name="T50" fmla="*/ 202 w 402"/>
                <a:gd name="T51" fmla="*/ 0 h 401"/>
                <a:gd name="T52" fmla="*/ 237 w 402"/>
                <a:gd name="T53" fmla="*/ 3 h 401"/>
                <a:gd name="T54" fmla="*/ 270 w 402"/>
                <a:gd name="T55" fmla="*/ 14 h 401"/>
                <a:gd name="T56" fmla="*/ 302 w 402"/>
                <a:gd name="T57" fmla="*/ 28 h 401"/>
                <a:gd name="T58" fmla="*/ 330 w 402"/>
                <a:gd name="T59" fmla="*/ 48 h 401"/>
                <a:gd name="T60" fmla="*/ 354 w 402"/>
                <a:gd name="T61" fmla="*/ 73 h 401"/>
                <a:gd name="T62" fmla="*/ 374 w 402"/>
                <a:gd name="T63" fmla="*/ 100 h 401"/>
                <a:gd name="T64" fmla="*/ 389 w 402"/>
                <a:gd name="T65" fmla="*/ 131 h 401"/>
                <a:gd name="T66" fmla="*/ 399 w 402"/>
                <a:gd name="T67" fmla="*/ 166 h 401"/>
                <a:gd name="T68" fmla="*/ 402 w 402"/>
                <a:gd name="T69" fmla="*/ 201 h 401"/>
                <a:gd name="T70" fmla="*/ 399 w 402"/>
                <a:gd name="T71" fmla="*/ 236 h 401"/>
                <a:gd name="T72" fmla="*/ 389 w 402"/>
                <a:gd name="T73" fmla="*/ 270 h 401"/>
                <a:gd name="T74" fmla="*/ 374 w 402"/>
                <a:gd name="T75" fmla="*/ 301 h 401"/>
                <a:gd name="T76" fmla="*/ 354 w 402"/>
                <a:gd name="T77" fmla="*/ 329 h 401"/>
                <a:gd name="T78" fmla="*/ 330 w 402"/>
                <a:gd name="T79" fmla="*/ 353 h 401"/>
                <a:gd name="T80" fmla="*/ 302 w 402"/>
                <a:gd name="T81" fmla="*/ 374 h 401"/>
                <a:gd name="T82" fmla="*/ 270 w 402"/>
                <a:gd name="T83" fmla="*/ 388 h 401"/>
                <a:gd name="T84" fmla="*/ 237 w 402"/>
                <a:gd name="T85" fmla="*/ 398 h 401"/>
                <a:gd name="T86" fmla="*/ 202 w 402"/>
                <a:gd name="T87" fmla="*/ 401 h 401"/>
                <a:gd name="T88" fmla="*/ 165 w 402"/>
                <a:gd name="T89" fmla="*/ 398 h 401"/>
                <a:gd name="T90" fmla="*/ 132 w 402"/>
                <a:gd name="T91" fmla="*/ 388 h 401"/>
                <a:gd name="T92" fmla="*/ 100 w 402"/>
                <a:gd name="T93" fmla="*/ 374 h 401"/>
                <a:gd name="T94" fmla="*/ 72 w 402"/>
                <a:gd name="T95" fmla="*/ 353 h 401"/>
                <a:gd name="T96" fmla="*/ 48 w 402"/>
                <a:gd name="T97" fmla="*/ 329 h 401"/>
                <a:gd name="T98" fmla="*/ 28 w 402"/>
                <a:gd name="T99" fmla="*/ 301 h 401"/>
                <a:gd name="T100" fmla="*/ 13 w 402"/>
                <a:gd name="T101" fmla="*/ 270 h 401"/>
                <a:gd name="T102" fmla="*/ 3 w 402"/>
                <a:gd name="T103" fmla="*/ 236 h 401"/>
                <a:gd name="T104" fmla="*/ 0 w 402"/>
                <a:gd name="T105" fmla="*/ 201 h 401"/>
                <a:gd name="T106" fmla="*/ 3 w 402"/>
                <a:gd name="T107" fmla="*/ 166 h 401"/>
                <a:gd name="T108" fmla="*/ 13 w 402"/>
                <a:gd name="T109" fmla="*/ 131 h 401"/>
                <a:gd name="T110" fmla="*/ 28 w 402"/>
                <a:gd name="T111" fmla="*/ 100 h 401"/>
                <a:gd name="T112" fmla="*/ 48 w 402"/>
                <a:gd name="T113" fmla="*/ 73 h 401"/>
                <a:gd name="T114" fmla="*/ 72 w 402"/>
                <a:gd name="T115" fmla="*/ 48 h 401"/>
                <a:gd name="T116" fmla="*/ 100 w 402"/>
                <a:gd name="T117" fmla="*/ 28 h 401"/>
                <a:gd name="T118" fmla="*/ 132 w 402"/>
                <a:gd name="T119" fmla="*/ 14 h 401"/>
                <a:gd name="T120" fmla="*/ 165 w 402"/>
                <a:gd name="T121" fmla="*/ 3 h 401"/>
                <a:gd name="T122" fmla="*/ 202 w 402"/>
                <a:gd name="T12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2" h="401">
                  <a:moveTo>
                    <a:pt x="202" y="115"/>
                  </a:moveTo>
                  <a:lnTo>
                    <a:pt x="179" y="118"/>
                  </a:lnTo>
                  <a:lnTo>
                    <a:pt x="159" y="127"/>
                  </a:lnTo>
                  <a:lnTo>
                    <a:pt x="141" y="141"/>
                  </a:lnTo>
                  <a:lnTo>
                    <a:pt x="128" y="158"/>
                  </a:lnTo>
                  <a:lnTo>
                    <a:pt x="118" y="178"/>
                  </a:lnTo>
                  <a:lnTo>
                    <a:pt x="115" y="201"/>
                  </a:lnTo>
                  <a:lnTo>
                    <a:pt x="118" y="223"/>
                  </a:lnTo>
                  <a:lnTo>
                    <a:pt x="128" y="244"/>
                  </a:lnTo>
                  <a:lnTo>
                    <a:pt x="141" y="261"/>
                  </a:lnTo>
                  <a:lnTo>
                    <a:pt x="159" y="275"/>
                  </a:lnTo>
                  <a:lnTo>
                    <a:pt x="179" y="283"/>
                  </a:lnTo>
                  <a:lnTo>
                    <a:pt x="202" y="286"/>
                  </a:lnTo>
                  <a:lnTo>
                    <a:pt x="223" y="283"/>
                  </a:lnTo>
                  <a:lnTo>
                    <a:pt x="243" y="275"/>
                  </a:lnTo>
                  <a:lnTo>
                    <a:pt x="261" y="261"/>
                  </a:lnTo>
                  <a:lnTo>
                    <a:pt x="274" y="244"/>
                  </a:lnTo>
                  <a:lnTo>
                    <a:pt x="284" y="223"/>
                  </a:lnTo>
                  <a:lnTo>
                    <a:pt x="287" y="201"/>
                  </a:lnTo>
                  <a:lnTo>
                    <a:pt x="284" y="178"/>
                  </a:lnTo>
                  <a:lnTo>
                    <a:pt x="274" y="158"/>
                  </a:lnTo>
                  <a:lnTo>
                    <a:pt x="261" y="141"/>
                  </a:lnTo>
                  <a:lnTo>
                    <a:pt x="243" y="127"/>
                  </a:lnTo>
                  <a:lnTo>
                    <a:pt x="223" y="118"/>
                  </a:lnTo>
                  <a:lnTo>
                    <a:pt x="202" y="115"/>
                  </a:lnTo>
                  <a:close/>
                  <a:moveTo>
                    <a:pt x="202" y="0"/>
                  </a:moveTo>
                  <a:lnTo>
                    <a:pt x="237" y="3"/>
                  </a:lnTo>
                  <a:lnTo>
                    <a:pt x="270" y="14"/>
                  </a:lnTo>
                  <a:lnTo>
                    <a:pt x="302" y="28"/>
                  </a:lnTo>
                  <a:lnTo>
                    <a:pt x="330" y="48"/>
                  </a:lnTo>
                  <a:lnTo>
                    <a:pt x="354" y="73"/>
                  </a:lnTo>
                  <a:lnTo>
                    <a:pt x="374" y="100"/>
                  </a:lnTo>
                  <a:lnTo>
                    <a:pt x="389" y="131"/>
                  </a:lnTo>
                  <a:lnTo>
                    <a:pt x="399" y="166"/>
                  </a:lnTo>
                  <a:lnTo>
                    <a:pt x="402" y="201"/>
                  </a:lnTo>
                  <a:lnTo>
                    <a:pt x="399" y="236"/>
                  </a:lnTo>
                  <a:lnTo>
                    <a:pt x="389" y="270"/>
                  </a:lnTo>
                  <a:lnTo>
                    <a:pt x="374" y="301"/>
                  </a:lnTo>
                  <a:lnTo>
                    <a:pt x="354" y="329"/>
                  </a:lnTo>
                  <a:lnTo>
                    <a:pt x="330" y="353"/>
                  </a:lnTo>
                  <a:lnTo>
                    <a:pt x="302" y="374"/>
                  </a:lnTo>
                  <a:lnTo>
                    <a:pt x="270" y="388"/>
                  </a:lnTo>
                  <a:lnTo>
                    <a:pt x="237" y="398"/>
                  </a:lnTo>
                  <a:lnTo>
                    <a:pt x="202" y="401"/>
                  </a:lnTo>
                  <a:lnTo>
                    <a:pt x="165" y="398"/>
                  </a:lnTo>
                  <a:lnTo>
                    <a:pt x="132" y="388"/>
                  </a:lnTo>
                  <a:lnTo>
                    <a:pt x="100" y="374"/>
                  </a:lnTo>
                  <a:lnTo>
                    <a:pt x="72" y="353"/>
                  </a:lnTo>
                  <a:lnTo>
                    <a:pt x="48" y="329"/>
                  </a:lnTo>
                  <a:lnTo>
                    <a:pt x="28" y="301"/>
                  </a:lnTo>
                  <a:lnTo>
                    <a:pt x="13" y="270"/>
                  </a:lnTo>
                  <a:lnTo>
                    <a:pt x="3" y="236"/>
                  </a:lnTo>
                  <a:lnTo>
                    <a:pt x="0" y="201"/>
                  </a:lnTo>
                  <a:lnTo>
                    <a:pt x="3" y="166"/>
                  </a:lnTo>
                  <a:lnTo>
                    <a:pt x="13" y="131"/>
                  </a:lnTo>
                  <a:lnTo>
                    <a:pt x="28" y="100"/>
                  </a:lnTo>
                  <a:lnTo>
                    <a:pt x="48" y="73"/>
                  </a:lnTo>
                  <a:lnTo>
                    <a:pt x="72" y="48"/>
                  </a:lnTo>
                  <a:lnTo>
                    <a:pt x="100" y="28"/>
                  </a:lnTo>
                  <a:lnTo>
                    <a:pt x="132" y="14"/>
                  </a:lnTo>
                  <a:lnTo>
                    <a:pt x="165" y="3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7" name="Freeform 446"/>
            <p:cNvSpPr>
              <a:spLocks/>
            </p:cNvSpPr>
            <p:nvPr/>
          </p:nvSpPr>
          <p:spPr bwMode="auto">
            <a:xfrm>
              <a:off x="3579813" y="3003550"/>
              <a:ext cx="17463" cy="44450"/>
            </a:xfrm>
            <a:custGeom>
              <a:avLst/>
              <a:gdLst>
                <a:gd name="T0" fmla="*/ 57 w 115"/>
                <a:gd name="T1" fmla="*/ 0 h 286"/>
                <a:gd name="T2" fmla="*/ 76 w 115"/>
                <a:gd name="T3" fmla="*/ 3 h 286"/>
                <a:gd name="T4" fmla="*/ 93 w 115"/>
                <a:gd name="T5" fmla="*/ 10 h 286"/>
                <a:gd name="T6" fmla="*/ 104 w 115"/>
                <a:gd name="T7" fmla="*/ 23 h 286"/>
                <a:gd name="T8" fmla="*/ 112 w 115"/>
                <a:gd name="T9" fmla="*/ 39 h 286"/>
                <a:gd name="T10" fmla="*/ 115 w 115"/>
                <a:gd name="T11" fmla="*/ 57 h 286"/>
                <a:gd name="T12" fmla="*/ 115 w 115"/>
                <a:gd name="T13" fmla="*/ 229 h 286"/>
                <a:gd name="T14" fmla="*/ 112 w 115"/>
                <a:gd name="T15" fmla="*/ 249 h 286"/>
                <a:gd name="T16" fmla="*/ 104 w 115"/>
                <a:gd name="T17" fmla="*/ 264 h 286"/>
                <a:gd name="T18" fmla="*/ 93 w 115"/>
                <a:gd name="T19" fmla="*/ 276 h 286"/>
                <a:gd name="T20" fmla="*/ 76 w 115"/>
                <a:gd name="T21" fmla="*/ 284 h 286"/>
                <a:gd name="T22" fmla="*/ 57 w 115"/>
                <a:gd name="T23" fmla="*/ 286 h 286"/>
                <a:gd name="T24" fmla="*/ 39 w 115"/>
                <a:gd name="T25" fmla="*/ 284 h 286"/>
                <a:gd name="T26" fmla="*/ 22 w 115"/>
                <a:gd name="T27" fmla="*/ 276 h 286"/>
                <a:gd name="T28" fmla="*/ 10 w 115"/>
                <a:gd name="T29" fmla="*/ 264 h 286"/>
                <a:gd name="T30" fmla="*/ 3 w 115"/>
                <a:gd name="T31" fmla="*/ 249 h 286"/>
                <a:gd name="T32" fmla="*/ 0 w 115"/>
                <a:gd name="T33" fmla="*/ 229 h 286"/>
                <a:gd name="T34" fmla="*/ 0 w 115"/>
                <a:gd name="T35" fmla="*/ 57 h 286"/>
                <a:gd name="T36" fmla="*/ 3 w 115"/>
                <a:gd name="T37" fmla="*/ 39 h 286"/>
                <a:gd name="T38" fmla="*/ 10 w 115"/>
                <a:gd name="T39" fmla="*/ 23 h 286"/>
                <a:gd name="T40" fmla="*/ 22 w 115"/>
                <a:gd name="T41" fmla="*/ 10 h 286"/>
                <a:gd name="T42" fmla="*/ 39 w 115"/>
                <a:gd name="T43" fmla="*/ 3 h 286"/>
                <a:gd name="T44" fmla="*/ 57 w 115"/>
                <a:gd name="T4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286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112" y="249"/>
                  </a:lnTo>
                  <a:lnTo>
                    <a:pt x="104" y="264"/>
                  </a:lnTo>
                  <a:lnTo>
                    <a:pt x="93" y="276"/>
                  </a:lnTo>
                  <a:lnTo>
                    <a:pt x="76" y="284"/>
                  </a:lnTo>
                  <a:lnTo>
                    <a:pt x="57" y="286"/>
                  </a:lnTo>
                  <a:lnTo>
                    <a:pt x="39" y="284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9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8" name="Freeform 447"/>
            <p:cNvSpPr>
              <a:spLocks noEditPoints="1"/>
            </p:cNvSpPr>
            <p:nvPr/>
          </p:nvSpPr>
          <p:spPr bwMode="auto">
            <a:xfrm>
              <a:off x="3725863" y="2784475"/>
              <a:ext cx="254000" cy="254000"/>
            </a:xfrm>
            <a:custGeom>
              <a:avLst/>
              <a:gdLst>
                <a:gd name="T0" fmla="*/ 673 w 1606"/>
                <a:gd name="T1" fmla="*/ 127 h 1603"/>
                <a:gd name="T2" fmla="*/ 493 w 1606"/>
                <a:gd name="T3" fmla="*/ 188 h 1603"/>
                <a:gd name="T4" fmla="*/ 339 w 1606"/>
                <a:gd name="T5" fmla="*/ 296 h 1603"/>
                <a:gd name="T6" fmla="*/ 220 w 1606"/>
                <a:gd name="T7" fmla="*/ 438 h 1603"/>
                <a:gd name="T8" fmla="*/ 142 w 1606"/>
                <a:gd name="T9" fmla="*/ 610 h 1603"/>
                <a:gd name="T10" fmla="*/ 115 w 1606"/>
                <a:gd name="T11" fmla="*/ 802 h 1603"/>
                <a:gd name="T12" fmla="*/ 142 w 1606"/>
                <a:gd name="T13" fmla="*/ 994 h 1603"/>
                <a:gd name="T14" fmla="*/ 220 w 1606"/>
                <a:gd name="T15" fmla="*/ 1166 h 1603"/>
                <a:gd name="T16" fmla="*/ 339 w 1606"/>
                <a:gd name="T17" fmla="*/ 1308 h 1603"/>
                <a:gd name="T18" fmla="*/ 493 w 1606"/>
                <a:gd name="T19" fmla="*/ 1415 h 1603"/>
                <a:gd name="T20" fmla="*/ 673 w 1606"/>
                <a:gd name="T21" fmla="*/ 1476 h 1603"/>
                <a:gd name="T22" fmla="*/ 869 w 1606"/>
                <a:gd name="T23" fmla="*/ 1485 h 1603"/>
                <a:gd name="T24" fmla="*/ 1055 w 1606"/>
                <a:gd name="T25" fmla="*/ 1441 h 1603"/>
                <a:gd name="T26" fmla="*/ 1219 w 1606"/>
                <a:gd name="T27" fmla="*/ 1348 h 1603"/>
                <a:gd name="T28" fmla="*/ 1350 w 1606"/>
                <a:gd name="T29" fmla="*/ 1217 h 1603"/>
                <a:gd name="T30" fmla="*/ 1443 w 1606"/>
                <a:gd name="T31" fmla="*/ 1054 h 1603"/>
                <a:gd name="T32" fmla="*/ 1488 w 1606"/>
                <a:gd name="T33" fmla="*/ 868 h 1603"/>
                <a:gd name="T34" fmla="*/ 1478 w 1606"/>
                <a:gd name="T35" fmla="*/ 671 h 1603"/>
                <a:gd name="T36" fmla="*/ 1417 w 1606"/>
                <a:gd name="T37" fmla="*/ 492 h 1603"/>
                <a:gd name="T38" fmla="*/ 1311 w 1606"/>
                <a:gd name="T39" fmla="*/ 339 h 1603"/>
                <a:gd name="T40" fmla="*/ 1168 w 1606"/>
                <a:gd name="T41" fmla="*/ 220 h 1603"/>
                <a:gd name="T42" fmla="*/ 996 w 1606"/>
                <a:gd name="T43" fmla="*/ 143 h 1603"/>
                <a:gd name="T44" fmla="*/ 803 w 1606"/>
                <a:gd name="T45" fmla="*/ 115 h 1603"/>
                <a:gd name="T46" fmla="*/ 947 w 1606"/>
                <a:gd name="T47" fmla="*/ 14 h 1603"/>
                <a:gd name="T48" fmla="*/ 1146 w 1606"/>
                <a:gd name="T49" fmla="*/ 78 h 1603"/>
                <a:gd name="T50" fmla="*/ 1319 w 1606"/>
                <a:gd name="T51" fmla="*/ 190 h 1603"/>
                <a:gd name="T52" fmla="*/ 1459 w 1606"/>
                <a:gd name="T53" fmla="*/ 340 h 1603"/>
                <a:gd name="T54" fmla="*/ 1556 w 1606"/>
                <a:gd name="T55" fmla="*/ 523 h 1603"/>
                <a:gd name="T56" fmla="*/ 1603 w 1606"/>
                <a:gd name="T57" fmla="*/ 729 h 1603"/>
                <a:gd name="T58" fmla="*/ 1593 w 1606"/>
                <a:gd name="T59" fmla="*/ 945 h 1603"/>
                <a:gd name="T60" fmla="*/ 1529 w 1606"/>
                <a:gd name="T61" fmla="*/ 1145 h 1603"/>
                <a:gd name="T62" fmla="*/ 1416 w 1606"/>
                <a:gd name="T63" fmla="*/ 1318 h 1603"/>
                <a:gd name="T64" fmla="*/ 1265 w 1606"/>
                <a:gd name="T65" fmla="*/ 1456 h 1603"/>
                <a:gd name="T66" fmla="*/ 1082 w 1606"/>
                <a:gd name="T67" fmla="*/ 1553 h 1603"/>
                <a:gd name="T68" fmla="*/ 876 w 1606"/>
                <a:gd name="T69" fmla="*/ 1600 h 1603"/>
                <a:gd name="T70" fmla="*/ 659 w 1606"/>
                <a:gd name="T71" fmla="*/ 1591 h 1603"/>
                <a:gd name="T72" fmla="*/ 460 w 1606"/>
                <a:gd name="T73" fmla="*/ 1526 h 1603"/>
                <a:gd name="T74" fmla="*/ 287 w 1606"/>
                <a:gd name="T75" fmla="*/ 1415 h 1603"/>
                <a:gd name="T76" fmla="*/ 147 w 1606"/>
                <a:gd name="T77" fmla="*/ 1264 h 1603"/>
                <a:gd name="T78" fmla="*/ 50 w 1606"/>
                <a:gd name="T79" fmla="*/ 1081 h 1603"/>
                <a:gd name="T80" fmla="*/ 3 w 1606"/>
                <a:gd name="T81" fmla="*/ 874 h 1603"/>
                <a:gd name="T82" fmla="*/ 13 w 1606"/>
                <a:gd name="T83" fmla="*/ 658 h 1603"/>
                <a:gd name="T84" fmla="*/ 77 w 1606"/>
                <a:gd name="T85" fmla="*/ 459 h 1603"/>
                <a:gd name="T86" fmla="*/ 190 w 1606"/>
                <a:gd name="T87" fmla="*/ 286 h 1603"/>
                <a:gd name="T88" fmla="*/ 341 w 1606"/>
                <a:gd name="T89" fmla="*/ 148 h 1603"/>
                <a:gd name="T90" fmla="*/ 524 w 1606"/>
                <a:gd name="T91" fmla="*/ 51 h 1603"/>
                <a:gd name="T92" fmla="*/ 730 w 1606"/>
                <a:gd name="T93" fmla="*/ 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6" h="1603">
                  <a:moveTo>
                    <a:pt x="803" y="115"/>
                  </a:moveTo>
                  <a:lnTo>
                    <a:pt x="737" y="118"/>
                  </a:lnTo>
                  <a:lnTo>
                    <a:pt x="673" y="127"/>
                  </a:lnTo>
                  <a:lnTo>
                    <a:pt x="610" y="143"/>
                  </a:lnTo>
                  <a:lnTo>
                    <a:pt x="551" y="163"/>
                  </a:lnTo>
                  <a:lnTo>
                    <a:pt x="493" y="188"/>
                  </a:lnTo>
                  <a:lnTo>
                    <a:pt x="438" y="220"/>
                  </a:lnTo>
                  <a:lnTo>
                    <a:pt x="387" y="255"/>
                  </a:lnTo>
                  <a:lnTo>
                    <a:pt x="339" y="296"/>
                  </a:lnTo>
                  <a:lnTo>
                    <a:pt x="295" y="339"/>
                  </a:lnTo>
                  <a:lnTo>
                    <a:pt x="256" y="387"/>
                  </a:lnTo>
                  <a:lnTo>
                    <a:pt x="220" y="438"/>
                  </a:lnTo>
                  <a:lnTo>
                    <a:pt x="189" y="492"/>
                  </a:lnTo>
                  <a:lnTo>
                    <a:pt x="163" y="550"/>
                  </a:lnTo>
                  <a:lnTo>
                    <a:pt x="142" y="610"/>
                  </a:lnTo>
                  <a:lnTo>
                    <a:pt x="128" y="671"/>
                  </a:lnTo>
                  <a:lnTo>
                    <a:pt x="118" y="736"/>
                  </a:lnTo>
                  <a:lnTo>
                    <a:pt x="115" y="802"/>
                  </a:lnTo>
                  <a:lnTo>
                    <a:pt x="118" y="868"/>
                  </a:lnTo>
                  <a:lnTo>
                    <a:pt x="128" y="932"/>
                  </a:lnTo>
                  <a:lnTo>
                    <a:pt x="142" y="994"/>
                  </a:lnTo>
                  <a:lnTo>
                    <a:pt x="163" y="1054"/>
                  </a:lnTo>
                  <a:lnTo>
                    <a:pt x="189" y="1112"/>
                  </a:lnTo>
                  <a:lnTo>
                    <a:pt x="220" y="1166"/>
                  </a:lnTo>
                  <a:lnTo>
                    <a:pt x="256" y="1217"/>
                  </a:lnTo>
                  <a:lnTo>
                    <a:pt x="295" y="1265"/>
                  </a:lnTo>
                  <a:lnTo>
                    <a:pt x="339" y="1308"/>
                  </a:lnTo>
                  <a:lnTo>
                    <a:pt x="387" y="1348"/>
                  </a:lnTo>
                  <a:lnTo>
                    <a:pt x="438" y="1383"/>
                  </a:lnTo>
                  <a:lnTo>
                    <a:pt x="493" y="1415"/>
                  </a:lnTo>
                  <a:lnTo>
                    <a:pt x="551" y="1441"/>
                  </a:lnTo>
                  <a:lnTo>
                    <a:pt x="610" y="1461"/>
                  </a:lnTo>
                  <a:lnTo>
                    <a:pt x="673" y="1476"/>
                  </a:lnTo>
                  <a:lnTo>
                    <a:pt x="737" y="1485"/>
                  </a:lnTo>
                  <a:lnTo>
                    <a:pt x="803" y="1489"/>
                  </a:lnTo>
                  <a:lnTo>
                    <a:pt x="869" y="1485"/>
                  </a:lnTo>
                  <a:lnTo>
                    <a:pt x="933" y="1476"/>
                  </a:lnTo>
                  <a:lnTo>
                    <a:pt x="996" y="1461"/>
                  </a:lnTo>
                  <a:lnTo>
                    <a:pt x="1055" y="1441"/>
                  </a:lnTo>
                  <a:lnTo>
                    <a:pt x="1113" y="1415"/>
                  </a:lnTo>
                  <a:lnTo>
                    <a:pt x="1168" y="1383"/>
                  </a:lnTo>
                  <a:lnTo>
                    <a:pt x="1219" y="1348"/>
                  </a:lnTo>
                  <a:lnTo>
                    <a:pt x="1267" y="1308"/>
                  </a:lnTo>
                  <a:lnTo>
                    <a:pt x="1311" y="1265"/>
                  </a:lnTo>
                  <a:lnTo>
                    <a:pt x="1350" y="1217"/>
                  </a:lnTo>
                  <a:lnTo>
                    <a:pt x="1386" y="1166"/>
                  </a:lnTo>
                  <a:lnTo>
                    <a:pt x="1417" y="1112"/>
                  </a:lnTo>
                  <a:lnTo>
                    <a:pt x="1443" y="1054"/>
                  </a:lnTo>
                  <a:lnTo>
                    <a:pt x="1464" y="994"/>
                  </a:lnTo>
                  <a:lnTo>
                    <a:pt x="1478" y="932"/>
                  </a:lnTo>
                  <a:lnTo>
                    <a:pt x="1488" y="868"/>
                  </a:lnTo>
                  <a:lnTo>
                    <a:pt x="1491" y="802"/>
                  </a:lnTo>
                  <a:lnTo>
                    <a:pt x="1488" y="736"/>
                  </a:lnTo>
                  <a:lnTo>
                    <a:pt x="1478" y="671"/>
                  </a:lnTo>
                  <a:lnTo>
                    <a:pt x="1464" y="610"/>
                  </a:lnTo>
                  <a:lnTo>
                    <a:pt x="1443" y="550"/>
                  </a:lnTo>
                  <a:lnTo>
                    <a:pt x="1417" y="492"/>
                  </a:lnTo>
                  <a:lnTo>
                    <a:pt x="1386" y="438"/>
                  </a:lnTo>
                  <a:lnTo>
                    <a:pt x="1350" y="387"/>
                  </a:lnTo>
                  <a:lnTo>
                    <a:pt x="1311" y="339"/>
                  </a:lnTo>
                  <a:lnTo>
                    <a:pt x="1267" y="296"/>
                  </a:lnTo>
                  <a:lnTo>
                    <a:pt x="1219" y="255"/>
                  </a:lnTo>
                  <a:lnTo>
                    <a:pt x="1168" y="220"/>
                  </a:lnTo>
                  <a:lnTo>
                    <a:pt x="1113" y="188"/>
                  </a:lnTo>
                  <a:lnTo>
                    <a:pt x="1055" y="163"/>
                  </a:lnTo>
                  <a:lnTo>
                    <a:pt x="996" y="143"/>
                  </a:lnTo>
                  <a:lnTo>
                    <a:pt x="933" y="127"/>
                  </a:lnTo>
                  <a:lnTo>
                    <a:pt x="869" y="118"/>
                  </a:lnTo>
                  <a:lnTo>
                    <a:pt x="803" y="115"/>
                  </a:lnTo>
                  <a:close/>
                  <a:moveTo>
                    <a:pt x="803" y="0"/>
                  </a:moveTo>
                  <a:lnTo>
                    <a:pt x="876" y="3"/>
                  </a:lnTo>
                  <a:lnTo>
                    <a:pt x="947" y="14"/>
                  </a:lnTo>
                  <a:lnTo>
                    <a:pt x="1016" y="29"/>
                  </a:lnTo>
                  <a:lnTo>
                    <a:pt x="1082" y="51"/>
                  </a:lnTo>
                  <a:lnTo>
                    <a:pt x="1146" y="78"/>
                  </a:lnTo>
                  <a:lnTo>
                    <a:pt x="1207" y="110"/>
                  </a:lnTo>
                  <a:lnTo>
                    <a:pt x="1265" y="148"/>
                  </a:lnTo>
                  <a:lnTo>
                    <a:pt x="1319" y="190"/>
                  </a:lnTo>
                  <a:lnTo>
                    <a:pt x="1370" y="235"/>
                  </a:lnTo>
                  <a:lnTo>
                    <a:pt x="1416" y="286"/>
                  </a:lnTo>
                  <a:lnTo>
                    <a:pt x="1459" y="340"/>
                  </a:lnTo>
                  <a:lnTo>
                    <a:pt x="1495" y="398"/>
                  </a:lnTo>
                  <a:lnTo>
                    <a:pt x="1529" y="459"/>
                  </a:lnTo>
                  <a:lnTo>
                    <a:pt x="1556" y="523"/>
                  </a:lnTo>
                  <a:lnTo>
                    <a:pt x="1576" y="589"/>
                  </a:lnTo>
                  <a:lnTo>
                    <a:pt x="1593" y="658"/>
                  </a:lnTo>
                  <a:lnTo>
                    <a:pt x="1603" y="729"/>
                  </a:lnTo>
                  <a:lnTo>
                    <a:pt x="1606" y="802"/>
                  </a:lnTo>
                  <a:lnTo>
                    <a:pt x="1603" y="874"/>
                  </a:lnTo>
                  <a:lnTo>
                    <a:pt x="1593" y="945"/>
                  </a:lnTo>
                  <a:lnTo>
                    <a:pt x="1576" y="1014"/>
                  </a:lnTo>
                  <a:lnTo>
                    <a:pt x="1556" y="1081"/>
                  </a:lnTo>
                  <a:lnTo>
                    <a:pt x="1529" y="1145"/>
                  </a:lnTo>
                  <a:lnTo>
                    <a:pt x="1495" y="1205"/>
                  </a:lnTo>
                  <a:lnTo>
                    <a:pt x="1459" y="1264"/>
                  </a:lnTo>
                  <a:lnTo>
                    <a:pt x="1416" y="1318"/>
                  </a:lnTo>
                  <a:lnTo>
                    <a:pt x="1370" y="1368"/>
                  </a:lnTo>
                  <a:lnTo>
                    <a:pt x="1319" y="1415"/>
                  </a:lnTo>
                  <a:lnTo>
                    <a:pt x="1265" y="1456"/>
                  </a:lnTo>
                  <a:lnTo>
                    <a:pt x="1207" y="1494"/>
                  </a:lnTo>
                  <a:lnTo>
                    <a:pt x="1146" y="1526"/>
                  </a:lnTo>
                  <a:lnTo>
                    <a:pt x="1082" y="1553"/>
                  </a:lnTo>
                  <a:lnTo>
                    <a:pt x="1016" y="1575"/>
                  </a:lnTo>
                  <a:lnTo>
                    <a:pt x="947" y="1591"/>
                  </a:lnTo>
                  <a:lnTo>
                    <a:pt x="876" y="1600"/>
                  </a:lnTo>
                  <a:lnTo>
                    <a:pt x="803" y="1603"/>
                  </a:lnTo>
                  <a:lnTo>
                    <a:pt x="730" y="1600"/>
                  </a:lnTo>
                  <a:lnTo>
                    <a:pt x="659" y="1591"/>
                  </a:lnTo>
                  <a:lnTo>
                    <a:pt x="590" y="1575"/>
                  </a:lnTo>
                  <a:lnTo>
                    <a:pt x="524" y="1553"/>
                  </a:lnTo>
                  <a:lnTo>
                    <a:pt x="460" y="1526"/>
                  </a:lnTo>
                  <a:lnTo>
                    <a:pt x="399" y="1494"/>
                  </a:lnTo>
                  <a:lnTo>
                    <a:pt x="341" y="1456"/>
                  </a:lnTo>
                  <a:lnTo>
                    <a:pt x="287" y="1415"/>
                  </a:lnTo>
                  <a:lnTo>
                    <a:pt x="236" y="1368"/>
                  </a:lnTo>
                  <a:lnTo>
                    <a:pt x="190" y="1318"/>
                  </a:lnTo>
                  <a:lnTo>
                    <a:pt x="147" y="1264"/>
                  </a:lnTo>
                  <a:lnTo>
                    <a:pt x="111" y="1205"/>
                  </a:lnTo>
                  <a:lnTo>
                    <a:pt x="77" y="1145"/>
                  </a:lnTo>
                  <a:lnTo>
                    <a:pt x="50" y="1081"/>
                  </a:lnTo>
                  <a:lnTo>
                    <a:pt x="30" y="1014"/>
                  </a:lnTo>
                  <a:lnTo>
                    <a:pt x="13" y="945"/>
                  </a:lnTo>
                  <a:lnTo>
                    <a:pt x="3" y="874"/>
                  </a:lnTo>
                  <a:lnTo>
                    <a:pt x="0" y="802"/>
                  </a:lnTo>
                  <a:lnTo>
                    <a:pt x="3" y="729"/>
                  </a:lnTo>
                  <a:lnTo>
                    <a:pt x="13" y="658"/>
                  </a:lnTo>
                  <a:lnTo>
                    <a:pt x="30" y="589"/>
                  </a:lnTo>
                  <a:lnTo>
                    <a:pt x="50" y="523"/>
                  </a:lnTo>
                  <a:lnTo>
                    <a:pt x="77" y="459"/>
                  </a:lnTo>
                  <a:lnTo>
                    <a:pt x="111" y="398"/>
                  </a:lnTo>
                  <a:lnTo>
                    <a:pt x="147" y="340"/>
                  </a:lnTo>
                  <a:lnTo>
                    <a:pt x="190" y="286"/>
                  </a:lnTo>
                  <a:lnTo>
                    <a:pt x="236" y="235"/>
                  </a:lnTo>
                  <a:lnTo>
                    <a:pt x="287" y="190"/>
                  </a:lnTo>
                  <a:lnTo>
                    <a:pt x="341" y="148"/>
                  </a:lnTo>
                  <a:lnTo>
                    <a:pt x="399" y="110"/>
                  </a:lnTo>
                  <a:lnTo>
                    <a:pt x="460" y="78"/>
                  </a:lnTo>
                  <a:lnTo>
                    <a:pt x="524" y="51"/>
                  </a:lnTo>
                  <a:lnTo>
                    <a:pt x="590" y="29"/>
                  </a:lnTo>
                  <a:lnTo>
                    <a:pt x="659" y="14"/>
                  </a:lnTo>
                  <a:lnTo>
                    <a:pt x="730" y="3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9" name="Freeform 448"/>
            <p:cNvSpPr>
              <a:spLocks noEditPoints="1"/>
            </p:cNvSpPr>
            <p:nvPr/>
          </p:nvSpPr>
          <p:spPr bwMode="auto">
            <a:xfrm>
              <a:off x="3760788" y="2820988"/>
              <a:ext cx="182563" cy="182562"/>
            </a:xfrm>
            <a:custGeom>
              <a:avLst/>
              <a:gdLst>
                <a:gd name="T0" fmla="*/ 520 w 1146"/>
                <a:gd name="T1" fmla="*/ 118 h 1145"/>
                <a:gd name="T2" fmla="*/ 419 w 1146"/>
                <a:gd name="T3" fmla="*/ 142 h 1145"/>
                <a:gd name="T4" fmla="*/ 328 w 1146"/>
                <a:gd name="T5" fmla="*/ 186 h 1145"/>
                <a:gd name="T6" fmla="*/ 249 w 1146"/>
                <a:gd name="T7" fmla="*/ 250 h 1145"/>
                <a:gd name="T8" fmla="*/ 186 w 1146"/>
                <a:gd name="T9" fmla="*/ 328 h 1145"/>
                <a:gd name="T10" fmla="*/ 141 w 1146"/>
                <a:gd name="T11" fmla="*/ 419 h 1145"/>
                <a:gd name="T12" fmla="*/ 117 w 1146"/>
                <a:gd name="T13" fmla="*/ 519 h 1145"/>
                <a:gd name="T14" fmla="*/ 117 w 1146"/>
                <a:gd name="T15" fmla="*/ 626 h 1145"/>
                <a:gd name="T16" fmla="*/ 141 w 1146"/>
                <a:gd name="T17" fmla="*/ 727 h 1145"/>
                <a:gd name="T18" fmla="*/ 186 w 1146"/>
                <a:gd name="T19" fmla="*/ 818 h 1145"/>
                <a:gd name="T20" fmla="*/ 249 w 1146"/>
                <a:gd name="T21" fmla="*/ 896 h 1145"/>
                <a:gd name="T22" fmla="*/ 328 w 1146"/>
                <a:gd name="T23" fmla="*/ 960 h 1145"/>
                <a:gd name="T24" fmla="*/ 419 w 1146"/>
                <a:gd name="T25" fmla="*/ 1005 h 1145"/>
                <a:gd name="T26" fmla="*/ 520 w 1146"/>
                <a:gd name="T27" fmla="*/ 1027 h 1145"/>
                <a:gd name="T28" fmla="*/ 626 w 1146"/>
                <a:gd name="T29" fmla="*/ 1027 h 1145"/>
                <a:gd name="T30" fmla="*/ 727 w 1146"/>
                <a:gd name="T31" fmla="*/ 1005 h 1145"/>
                <a:gd name="T32" fmla="*/ 818 w 1146"/>
                <a:gd name="T33" fmla="*/ 960 h 1145"/>
                <a:gd name="T34" fmla="*/ 897 w 1146"/>
                <a:gd name="T35" fmla="*/ 896 h 1145"/>
                <a:gd name="T36" fmla="*/ 960 w 1146"/>
                <a:gd name="T37" fmla="*/ 818 h 1145"/>
                <a:gd name="T38" fmla="*/ 1005 w 1146"/>
                <a:gd name="T39" fmla="*/ 727 h 1145"/>
                <a:gd name="T40" fmla="*/ 1029 w 1146"/>
                <a:gd name="T41" fmla="*/ 626 h 1145"/>
                <a:gd name="T42" fmla="*/ 1029 w 1146"/>
                <a:gd name="T43" fmla="*/ 519 h 1145"/>
                <a:gd name="T44" fmla="*/ 1005 w 1146"/>
                <a:gd name="T45" fmla="*/ 419 h 1145"/>
                <a:gd name="T46" fmla="*/ 960 w 1146"/>
                <a:gd name="T47" fmla="*/ 328 h 1145"/>
                <a:gd name="T48" fmla="*/ 897 w 1146"/>
                <a:gd name="T49" fmla="*/ 250 h 1145"/>
                <a:gd name="T50" fmla="*/ 818 w 1146"/>
                <a:gd name="T51" fmla="*/ 186 h 1145"/>
                <a:gd name="T52" fmla="*/ 727 w 1146"/>
                <a:gd name="T53" fmla="*/ 142 h 1145"/>
                <a:gd name="T54" fmla="*/ 626 w 1146"/>
                <a:gd name="T55" fmla="*/ 118 h 1145"/>
                <a:gd name="T56" fmla="*/ 573 w 1146"/>
                <a:gd name="T57" fmla="*/ 0 h 1145"/>
                <a:gd name="T58" fmla="*/ 688 w 1146"/>
                <a:gd name="T59" fmla="*/ 13 h 1145"/>
                <a:gd name="T60" fmla="*/ 796 w 1146"/>
                <a:gd name="T61" fmla="*/ 46 h 1145"/>
                <a:gd name="T62" fmla="*/ 893 w 1146"/>
                <a:gd name="T63" fmla="*/ 99 h 1145"/>
                <a:gd name="T64" fmla="*/ 977 w 1146"/>
                <a:gd name="T65" fmla="*/ 169 h 1145"/>
                <a:gd name="T66" fmla="*/ 1048 w 1146"/>
                <a:gd name="T67" fmla="*/ 253 h 1145"/>
                <a:gd name="T68" fmla="*/ 1102 w 1146"/>
                <a:gd name="T69" fmla="*/ 351 h 1145"/>
                <a:gd name="T70" fmla="*/ 1135 w 1146"/>
                <a:gd name="T71" fmla="*/ 458 h 1145"/>
                <a:gd name="T72" fmla="*/ 1146 w 1146"/>
                <a:gd name="T73" fmla="*/ 573 h 1145"/>
                <a:gd name="T74" fmla="*/ 1135 w 1146"/>
                <a:gd name="T75" fmla="*/ 688 h 1145"/>
                <a:gd name="T76" fmla="*/ 1102 w 1146"/>
                <a:gd name="T77" fmla="*/ 795 h 1145"/>
                <a:gd name="T78" fmla="*/ 1048 w 1146"/>
                <a:gd name="T79" fmla="*/ 892 h 1145"/>
                <a:gd name="T80" fmla="*/ 977 w 1146"/>
                <a:gd name="T81" fmla="*/ 977 h 1145"/>
                <a:gd name="T82" fmla="*/ 893 w 1146"/>
                <a:gd name="T83" fmla="*/ 1047 h 1145"/>
                <a:gd name="T84" fmla="*/ 796 w 1146"/>
                <a:gd name="T85" fmla="*/ 1100 h 1145"/>
                <a:gd name="T86" fmla="*/ 688 w 1146"/>
                <a:gd name="T87" fmla="*/ 1134 h 1145"/>
                <a:gd name="T88" fmla="*/ 573 w 1146"/>
                <a:gd name="T89" fmla="*/ 1145 h 1145"/>
                <a:gd name="T90" fmla="*/ 458 w 1146"/>
                <a:gd name="T91" fmla="*/ 1134 h 1145"/>
                <a:gd name="T92" fmla="*/ 350 w 1146"/>
                <a:gd name="T93" fmla="*/ 1100 h 1145"/>
                <a:gd name="T94" fmla="*/ 253 w 1146"/>
                <a:gd name="T95" fmla="*/ 1047 h 1145"/>
                <a:gd name="T96" fmla="*/ 169 w 1146"/>
                <a:gd name="T97" fmla="*/ 977 h 1145"/>
                <a:gd name="T98" fmla="*/ 98 w 1146"/>
                <a:gd name="T99" fmla="*/ 892 h 1145"/>
                <a:gd name="T100" fmla="*/ 44 w 1146"/>
                <a:gd name="T101" fmla="*/ 795 h 1145"/>
                <a:gd name="T102" fmla="*/ 11 w 1146"/>
                <a:gd name="T103" fmla="*/ 688 h 1145"/>
                <a:gd name="T104" fmla="*/ 0 w 1146"/>
                <a:gd name="T105" fmla="*/ 573 h 1145"/>
                <a:gd name="T106" fmla="*/ 11 w 1146"/>
                <a:gd name="T107" fmla="*/ 458 h 1145"/>
                <a:gd name="T108" fmla="*/ 44 w 1146"/>
                <a:gd name="T109" fmla="*/ 351 h 1145"/>
                <a:gd name="T110" fmla="*/ 98 w 1146"/>
                <a:gd name="T111" fmla="*/ 253 h 1145"/>
                <a:gd name="T112" fmla="*/ 169 w 1146"/>
                <a:gd name="T113" fmla="*/ 169 h 1145"/>
                <a:gd name="T114" fmla="*/ 253 w 1146"/>
                <a:gd name="T115" fmla="*/ 99 h 1145"/>
                <a:gd name="T116" fmla="*/ 350 w 1146"/>
                <a:gd name="T117" fmla="*/ 46 h 1145"/>
                <a:gd name="T118" fmla="*/ 458 w 1146"/>
                <a:gd name="T119" fmla="*/ 13 h 1145"/>
                <a:gd name="T120" fmla="*/ 573 w 1146"/>
                <a:gd name="T121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6" h="1145">
                  <a:moveTo>
                    <a:pt x="573" y="115"/>
                  </a:moveTo>
                  <a:lnTo>
                    <a:pt x="520" y="118"/>
                  </a:lnTo>
                  <a:lnTo>
                    <a:pt x="468" y="127"/>
                  </a:lnTo>
                  <a:lnTo>
                    <a:pt x="419" y="142"/>
                  </a:lnTo>
                  <a:lnTo>
                    <a:pt x="372" y="161"/>
                  </a:lnTo>
                  <a:lnTo>
                    <a:pt x="328" y="186"/>
                  </a:lnTo>
                  <a:lnTo>
                    <a:pt x="286" y="216"/>
                  </a:lnTo>
                  <a:lnTo>
                    <a:pt x="249" y="250"/>
                  </a:lnTo>
                  <a:lnTo>
                    <a:pt x="215" y="287"/>
                  </a:lnTo>
                  <a:lnTo>
                    <a:pt x="186" y="328"/>
                  </a:lnTo>
                  <a:lnTo>
                    <a:pt x="161" y="372"/>
                  </a:lnTo>
                  <a:lnTo>
                    <a:pt x="141" y="419"/>
                  </a:lnTo>
                  <a:lnTo>
                    <a:pt x="127" y="468"/>
                  </a:lnTo>
                  <a:lnTo>
                    <a:pt x="117" y="519"/>
                  </a:lnTo>
                  <a:lnTo>
                    <a:pt x="114" y="573"/>
                  </a:lnTo>
                  <a:lnTo>
                    <a:pt x="117" y="626"/>
                  </a:lnTo>
                  <a:lnTo>
                    <a:pt x="127" y="678"/>
                  </a:lnTo>
                  <a:lnTo>
                    <a:pt x="141" y="727"/>
                  </a:lnTo>
                  <a:lnTo>
                    <a:pt x="161" y="773"/>
                  </a:lnTo>
                  <a:lnTo>
                    <a:pt x="186" y="818"/>
                  </a:lnTo>
                  <a:lnTo>
                    <a:pt x="215" y="859"/>
                  </a:lnTo>
                  <a:lnTo>
                    <a:pt x="249" y="896"/>
                  </a:lnTo>
                  <a:lnTo>
                    <a:pt x="286" y="930"/>
                  </a:lnTo>
                  <a:lnTo>
                    <a:pt x="328" y="960"/>
                  </a:lnTo>
                  <a:lnTo>
                    <a:pt x="372" y="984"/>
                  </a:lnTo>
                  <a:lnTo>
                    <a:pt x="419" y="1005"/>
                  </a:lnTo>
                  <a:lnTo>
                    <a:pt x="468" y="1019"/>
                  </a:lnTo>
                  <a:lnTo>
                    <a:pt x="520" y="1027"/>
                  </a:lnTo>
                  <a:lnTo>
                    <a:pt x="573" y="1031"/>
                  </a:lnTo>
                  <a:lnTo>
                    <a:pt x="626" y="1027"/>
                  </a:lnTo>
                  <a:lnTo>
                    <a:pt x="678" y="1019"/>
                  </a:lnTo>
                  <a:lnTo>
                    <a:pt x="727" y="1005"/>
                  </a:lnTo>
                  <a:lnTo>
                    <a:pt x="774" y="984"/>
                  </a:lnTo>
                  <a:lnTo>
                    <a:pt x="818" y="960"/>
                  </a:lnTo>
                  <a:lnTo>
                    <a:pt x="860" y="930"/>
                  </a:lnTo>
                  <a:lnTo>
                    <a:pt x="897" y="896"/>
                  </a:lnTo>
                  <a:lnTo>
                    <a:pt x="931" y="859"/>
                  </a:lnTo>
                  <a:lnTo>
                    <a:pt x="960" y="818"/>
                  </a:lnTo>
                  <a:lnTo>
                    <a:pt x="985" y="773"/>
                  </a:lnTo>
                  <a:lnTo>
                    <a:pt x="1005" y="727"/>
                  </a:lnTo>
                  <a:lnTo>
                    <a:pt x="1019" y="678"/>
                  </a:lnTo>
                  <a:lnTo>
                    <a:pt x="1029" y="626"/>
                  </a:lnTo>
                  <a:lnTo>
                    <a:pt x="1032" y="573"/>
                  </a:lnTo>
                  <a:lnTo>
                    <a:pt x="1029" y="519"/>
                  </a:lnTo>
                  <a:lnTo>
                    <a:pt x="1019" y="468"/>
                  </a:lnTo>
                  <a:lnTo>
                    <a:pt x="1005" y="419"/>
                  </a:lnTo>
                  <a:lnTo>
                    <a:pt x="985" y="372"/>
                  </a:lnTo>
                  <a:lnTo>
                    <a:pt x="960" y="328"/>
                  </a:lnTo>
                  <a:lnTo>
                    <a:pt x="931" y="287"/>
                  </a:lnTo>
                  <a:lnTo>
                    <a:pt x="897" y="250"/>
                  </a:lnTo>
                  <a:lnTo>
                    <a:pt x="860" y="216"/>
                  </a:lnTo>
                  <a:lnTo>
                    <a:pt x="818" y="186"/>
                  </a:lnTo>
                  <a:lnTo>
                    <a:pt x="774" y="161"/>
                  </a:lnTo>
                  <a:lnTo>
                    <a:pt x="727" y="142"/>
                  </a:lnTo>
                  <a:lnTo>
                    <a:pt x="678" y="127"/>
                  </a:lnTo>
                  <a:lnTo>
                    <a:pt x="626" y="118"/>
                  </a:lnTo>
                  <a:lnTo>
                    <a:pt x="573" y="115"/>
                  </a:lnTo>
                  <a:close/>
                  <a:moveTo>
                    <a:pt x="573" y="0"/>
                  </a:moveTo>
                  <a:lnTo>
                    <a:pt x="631" y="3"/>
                  </a:lnTo>
                  <a:lnTo>
                    <a:pt x="688" y="13"/>
                  </a:lnTo>
                  <a:lnTo>
                    <a:pt x="743" y="26"/>
                  </a:lnTo>
                  <a:lnTo>
                    <a:pt x="796" y="46"/>
                  </a:lnTo>
                  <a:lnTo>
                    <a:pt x="846" y="70"/>
                  </a:lnTo>
                  <a:lnTo>
                    <a:pt x="893" y="99"/>
                  </a:lnTo>
                  <a:lnTo>
                    <a:pt x="937" y="131"/>
                  </a:lnTo>
                  <a:lnTo>
                    <a:pt x="977" y="169"/>
                  </a:lnTo>
                  <a:lnTo>
                    <a:pt x="1015" y="209"/>
                  </a:lnTo>
                  <a:lnTo>
                    <a:pt x="1048" y="253"/>
                  </a:lnTo>
                  <a:lnTo>
                    <a:pt x="1076" y="301"/>
                  </a:lnTo>
                  <a:lnTo>
                    <a:pt x="1102" y="351"/>
                  </a:lnTo>
                  <a:lnTo>
                    <a:pt x="1120" y="403"/>
                  </a:lnTo>
                  <a:lnTo>
                    <a:pt x="1135" y="458"/>
                  </a:lnTo>
                  <a:lnTo>
                    <a:pt x="1143" y="514"/>
                  </a:lnTo>
                  <a:lnTo>
                    <a:pt x="1146" y="573"/>
                  </a:lnTo>
                  <a:lnTo>
                    <a:pt x="1143" y="631"/>
                  </a:lnTo>
                  <a:lnTo>
                    <a:pt x="1135" y="688"/>
                  </a:lnTo>
                  <a:lnTo>
                    <a:pt x="1120" y="742"/>
                  </a:lnTo>
                  <a:lnTo>
                    <a:pt x="1102" y="795"/>
                  </a:lnTo>
                  <a:lnTo>
                    <a:pt x="1076" y="845"/>
                  </a:lnTo>
                  <a:lnTo>
                    <a:pt x="1048" y="892"/>
                  </a:lnTo>
                  <a:lnTo>
                    <a:pt x="1015" y="937"/>
                  </a:lnTo>
                  <a:lnTo>
                    <a:pt x="977" y="977"/>
                  </a:lnTo>
                  <a:lnTo>
                    <a:pt x="937" y="1014"/>
                  </a:lnTo>
                  <a:lnTo>
                    <a:pt x="893" y="1047"/>
                  </a:lnTo>
                  <a:lnTo>
                    <a:pt x="846" y="1076"/>
                  </a:lnTo>
                  <a:lnTo>
                    <a:pt x="796" y="1100"/>
                  </a:lnTo>
                  <a:lnTo>
                    <a:pt x="743" y="1119"/>
                  </a:lnTo>
                  <a:lnTo>
                    <a:pt x="688" y="1134"/>
                  </a:lnTo>
                  <a:lnTo>
                    <a:pt x="631" y="1142"/>
                  </a:lnTo>
                  <a:lnTo>
                    <a:pt x="573" y="1145"/>
                  </a:lnTo>
                  <a:lnTo>
                    <a:pt x="515" y="1142"/>
                  </a:lnTo>
                  <a:lnTo>
                    <a:pt x="458" y="1134"/>
                  </a:lnTo>
                  <a:lnTo>
                    <a:pt x="403" y="1119"/>
                  </a:lnTo>
                  <a:lnTo>
                    <a:pt x="350" y="1100"/>
                  </a:lnTo>
                  <a:lnTo>
                    <a:pt x="300" y="1076"/>
                  </a:lnTo>
                  <a:lnTo>
                    <a:pt x="253" y="1047"/>
                  </a:lnTo>
                  <a:lnTo>
                    <a:pt x="209" y="1014"/>
                  </a:lnTo>
                  <a:lnTo>
                    <a:pt x="169" y="977"/>
                  </a:lnTo>
                  <a:lnTo>
                    <a:pt x="131" y="937"/>
                  </a:lnTo>
                  <a:lnTo>
                    <a:pt x="98" y="892"/>
                  </a:lnTo>
                  <a:lnTo>
                    <a:pt x="70" y="845"/>
                  </a:lnTo>
                  <a:lnTo>
                    <a:pt x="44" y="795"/>
                  </a:lnTo>
                  <a:lnTo>
                    <a:pt x="26" y="742"/>
                  </a:lnTo>
                  <a:lnTo>
                    <a:pt x="11" y="688"/>
                  </a:lnTo>
                  <a:lnTo>
                    <a:pt x="3" y="631"/>
                  </a:lnTo>
                  <a:lnTo>
                    <a:pt x="0" y="573"/>
                  </a:lnTo>
                  <a:lnTo>
                    <a:pt x="3" y="514"/>
                  </a:lnTo>
                  <a:lnTo>
                    <a:pt x="11" y="458"/>
                  </a:lnTo>
                  <a:lnTo>
                    <a:pt x="26" y="403"/>
                  </a:lnTo>
                  <a:lnTo>
                    <a:pt x="44" y="351"/>
                  </a:lnTo>
                  <a:lnTo>
                    <a:pt x="70" y="301"/>
                  </a:lnTo>
                  <a:lnTo>
                    <a:pt x="98" y="253"/>
                  </a:lnTo>
                  <a:lnTo>
                    <a:pt x="131" y="209"/>
                  </a:lnTo>
                  <a:lnTo>
                    <a:pt x="169" y="169"/>
                  </a:lnTo>
                  <a:lnTo>
                    <a:pt x="209" y="131"/>
                  </a:lnTo>
                  <a:lnTo>
                    <a:pt x="253" y="99"/>
                  </a:lnTo>
                  <a:lnTo>
                    <a:pt x="300" y="70"/>
                  </a:lnTo>
                  <a:lnTo>
                    <a:pt x="350" y="46"/>
                  </a:lnTo>
                  <a:lnTo>
                    <a:pt x="403" y="26"/>
                  </a:lnTo>
                  <a:lnTo>
                    <a:pt x="458" y="13"/>
                  </a:lnTo>
                  <a:lnTo>
                    <a:pt x="515" y="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0" name="Freeform 449"/>
            <p:cNvSpPr>
              <a:spLocks/>
            </p:cNvSpPr>
            <p:nvPr/>
          </p:nvSpPr>
          <p:spPr bwMode="auto">
            <a:xfrm>
              <a:off x="3862388" y="2857500"/>
              <a:ext cx="44450" cy="53975"/>
            </a:xfrm>
            <a:custGeom>
              <a:avLst/>
              <a:gdLst>
                <a:gd name="T0" fmla="*/ 58 w 287"/>
                <a:gd name="T1" fmla="*/ 0 h 344"/>
                <a:gd name="T2" fmla="*/ 91 w 287"/>
                <a:gd name="T3" fmla="*/ 3 h 344"/>
                <a:gd name="T4" fmla="*/ 123 w 287"/>
                <a:gd name="T5" fmla="*/ 13 h 344"/>
                <a:gd name="T6" fmla="*/ 155 w 287"/>
                <a:gd name="T7" fmla="*/ 27 h 344"/>
                <a:gd name="T8" fmla="*/ 183 w 287"/>
                <a:gd name="T9" fmla="*/ 46 h 344"/>
                <a:gd name="T10" fmla="*/ 208 w 287"/>
                <a:gd name="T11" fmla="*/ 70 h 344"/>
                <a:gd name="T12" fmla="*/ 231 w 287"/>
                <a:gd name="T13" fmla="*/ 98 h 344"/>
                <a:gd name="T14" fmla="*/ 249 w 287"/>
                <a:gd name="T15" fmla="*/ 130 h 344"/>
                <a:gd name="T16" fmla="*/ 265 w 287"/>
                <a:gd name="T17" fmla="*/ 165 h 344"/>
                <a:gd name="T18" fmla="*/ 278 w 287"/>
                <a:gd name="T19" fmla="*/ 203 h 344"/>
                <a:gd name="T20" fmla="*/ 285 w 287"/>
                <a:gd name="T21" fmla="*/ 244 h 344"/>
                <a:gd name="T22" fmla="*/ 287 w 287"/>
                <a:gd name="T23" fmla="*/ 286 h 344"/>
                <a:gd name="T24" fmla="*/ 284 w 287"/>
                <a:gd name="T25" fmla="*/ 306 h 344"/>
                <a:gd name="T26" fmla="*/ 277 w 287"/>
                <a:gd name="T27" fmla="*/ 322 h 344"/>
                <a:gd name="T28" fmla="*/ 265 w 287"/>
                <a:gd name="T29" fmla="*/ 333 h 344"/>
                <a:gd name="T30" fmla="*/ 248 w 287"/>
                <a:gd name="T31" fmla="*/ 341 h 344"/>
                <a:gd name="T32" fmla="*/ 230 w 287"/>
                <a:gd name="T33" fmla="*/ 344 h 344"/>
                <a:gd name="T34" fmla="*/ 211 w 287"/>
                <a:gd name="T35" fmla="*/ 341 h 344"/>
                <a:gd name="T36" fmla="*/ 194 w 287"/>
                <a:gd name="T37" fmla="*/ 333 h 344"/>
                <a:gd name="T38" fmla="*/ 183 w 287"/>
                <a:gd name="T39" fmla="*/ 322 h 344"/>
                <a:gd name="T40" fmla="*/ 175 w 287"/>
                <a:gd name="T41" fmla="*/ 306 h 344"/>
                <a:gd name="T42" fmla="*/ 172 w 287"/>
                <a:gd name="T43" fmla="*/ 286 h 344"/>
                <a:gd name="T44" fmla="*/ 170 w 287"/>
                <a:gd name="T45" fmla="*/ 256 h 344"/>
                <a:gd name="T46" fmla="*/ 165 w 287"/>
                <a:gd name="T47" fmla="*/ 228 h 344"/>
                <a:gd name="T48" fmla="*/ 157 w 287"/>
                <a:gd name="T49" fmla="*/ 201 h 344"/>
                <a:gd name="T50" fmla="*/ 145 w 287"/>
                <a:gd name="T51" fmla="*/ 177 h 344"/>
                <a:gd name="T52" fmla="*/ 132 w 287"/>
                <a:gd name="T53" fmla="*/ 156 h 344"/>
                <a:gd name="T54" fmla="*/ 115 w 287"/>
                <a:gd name="T55" fmla="*/ 140 h 344"/>
                <a:gd name="T56" fmla="*/ 97 w 287"/>
                <a:gd name="T57" fmla="*/ 126 h 344"/>
                <a:gd name="T58" fmla="*/ 79 w 287"/>
                <a:gd name="T59" fmla="*/ 118 h 344"/>
                <a:gd name="T60" fmla="*/ 58 w 287"/>
                <a:gd name="T61" fmla="*/ 115 h 344"/>
                <a:gd name="T62" fmla="*/ 39 w 287"/>
                <a:gd name="T63" fmla="*/ 112 h 344"/>
                <a:gd name="T64" fmla="*/ 22 w 287"/>
                <a:gd name="T65" fmla="*/ 104 h 344"/>
                <a:gd name="T66" fmla="*/ 11 w 287"/>
                <a:gd name="T67" fmla="*/ 93 h 344"/>
                <a:gd name="T68" fmla="*/ 3 w 287"/>
                <a:gd name="T69" fmla="*/ 77 h 344"/>
                <a:gd name="T70" fmla="*/ 0 w 287"/>
                <a:gd name="T71" fmla="*/ 57 h 344"/>
                <a:gd name="T72" fmla="*/ 3 w 287"/>
                <a:gd name="T73" fmla="*/ 39 h 344"/>
                <a:gd name="T74" fmla="*/ 11 w 287"/>
                <a:gd name="T75" fmla="*/ 23 h 344"/>
                <a:gd name="T76" fmla="*/ 22 w 287"/>
                <a:gd name="T77" fmla="*/ 10 h 344"/>
                <a:gd name="T78" fmla="*/ 39 w 287"/>
                <a:gd name="T79" fmla="*/ 3 h 344"/>
                <a:gd name="T80" fmla="*/ 58 w 287"/>
                <a:gd name="T8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7" h="344">
                  <a:moveTo>
                    <a:pt x="58" y="0"/>
                  </a:moveTo>
                  <a:lnTo>
                    <a:pt x="91" y="3"/>
                  </a:lnTo>
                  <a:lnTo>
                    <a:pt x="123" y="13"/>
                  </a:lnTo>
                  <a:lnTo>
                    <a:pt x="155" y="27"/>
                  </a:lnTo>
                  <a:lnTo>
                    <a:pt x="183" y="46"/>
                  </a:lnTo>
                  <a:lnTo>
                    <a:pt x="208" y="70"/>
                  </a:lnTo>
                  <a:lnTo>
                    <a:pt x="231" y="98"/>
                  </a:lnTo>
                  <a:lnTo>
                    <a:pt x="249" y="130"/>
                  </a:lnTo>
                  <a:lnTo>
                    <a:pt x="265" y="165"/>
                  </a:lnTo>
                  <a:lnTo>
                    <a:pt x="278" y="203"/>
                  </a:lnTo>
                  <a:lnTo>
                    <a:pt x="285" y="244"/>
                  </a:lnTo>
                  <a:lnTo>
                    <a:pt x="287" y="286"/>
                  </a:lnTo>
                  <a:lnTo>
                    <a:pt x="284" y="306"/>
                  </a:lnTo>
                  <a:lnTo>
                    <a:pt x="277" y="322"/>
                  </a:lnTo>
                  <a:lnTo>
                    <a:pt x="265" y="333"/>
                  </a:lnTo>
                  <a:lnTo>
                    <a:pt x="248" y="341"/>
                  </a:lnTo>
                  <a:lnTo>
                    <a:pt x="230" y="344"/>
                  </a:lnTo>
                  <a:lnTo>
                    <a:pt x="211" y="341"/>
                  </a:lnTo>
                  <a:lnTo>
                    <a:pt x="194" y="333"/>
                  </a:lnTo>
                  <a:lnTo>
                    <a:pt x="183" y="322"/>
                  </a:lnTo>
                  <a:lnTo>
                    <a:pt x="175" y="306"/>
                  </a:lnTo>
                  <a:lnTo>
                    <a:pt x="172" y="286"/>
                  </a:lnTo>
                  <a:lnTo>
                    <a:pt x="170" y="256"/>
                  </a:lnTo>
                  <a:lnTo>
                    <a:pt x="165" y="228"/>
                  </a:lnTo>
                  <a:lnTo>
                    <a:pt x="157" y="201"/>
                  </a:lnTo>
                  <a:lnTo>
                    <a:pt x="145" y="177"/>
                  </a:lnTo>
                  <a:lnTo>
                    <a:pt x="132" y="156"/>
                  </a:lnTo>
                  <a:lnTo>
                    <a:pt x="115" y="140"/>
                  </a:lnTo>
                  <a:lnTo>
                    <a:pt x="97" y="126"/>
                  </a:lnTo>
                  <a:lnTo>
                    <a:pt x="79" y="118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1" name="Freeform 450"/>
            <p:cNvSpPr>
              <a:spLocks/>
            </p:cNvSpPr>
            <p:nvPr/>
          </p:nvSpPr>
          <p:spPr bwMode="auto">
            <a:xfrm>
              <a:off x="3552825" y="3038475"/>
              <a:ext cx="71438" cy="55562"/>
            </a:xfrm>
            <a:custGeom>
              <a:avLst/>
              <a:gdLst>
                <a:gd name="T0" fmla="*/ 57 w 459"/>
                <a:gd name="T1" fmla="*/ 0 h 344"/>
                <a:gd name="T2" fmla="*/ 76 w 459"/>
                <a:gd name="T3" fmla="*/ 3 h 344"/>
                <a:gd name="T4" fmla="*/ 93 w 459"/>
                <a:gd name="T5" fmla="*/ 10 h 344"/>
                <a:gd name="T6" fmla="*/ 104 w 459"/>
                <a:gd name="T7" fmla="*/ 23 h 344"/>
                <a:gd name="T8" fmla="*/ 112 w 459"/>
                <a:gd name="T9" fmla="*/ 39 h 344"/>
                <a:gd name="T10" fmla="*/ 115 w 459"/>
                <a:gd name="T11" fmla="*/ 57 h 344"/>
                <a:gd name="T12" fmla="*/ 115 w 459"/>
                <a:gd name="T13" fmla="*/ 115 h 344"/>
                <a:gd name="T14" fmla="*/ 118 w 459"/>
                <a:gd name="T15" fmla="*/ 141 h 344"/>
                <a:gd name="T16" fmla="*/ 126 w 459"/>
                <a:gd name="T17" fmla="*/ 166 h 344"/>
                <a:gd name="T18" fmla="*/ 140 w 459"/>
                <a:gd name="T19" fmla="*/ 186 h 344"/>
                <a:gd name="T20" fmla="*/ 157 w 459"/>
                <a:gd name="T21" fmla="*/ 204 h 344"/>
                <a:gd name="T22" fmla="*/ 179 w 459"/>
                <a:gd name="T23" fmla="*/ 218 h 344"/>
                <a:gd name="T24" fmla="*/ 203 w 459"/>
                <a:gd name="T25" fmla="*/ 226 h 344"/>
                <a:gd name="T26" fmla="*/ 229 w 459"/>
                <a:gd name="T27" fmla="*/ 229 h 344"/>
                <a:gd name="T28" fmla="*/ 255 w 459"/>
                <a:gd name="T29" fmla="*/ 226 h 344"/>
                <a:gd name="T30" fmla="*/ 279 w 459"/>
                <a:gd name="T31" fmla="*/ 218 h 344"/>
                <a:gd name="T32" fmla="*/ 301 w 459"/>
                <a:gd name="T33" fmla="*/ 204 h 344"/>
                <a:gd name="T34" fmla="*/ 319 w 459"/>
                <a:gd name="T35" fmla="*/ 186 h 344"/>
                <a:gd name="T36" fmla="*/ 333 w 459"/>
                <a:gd name="T37" fmla="*/ 166 h 344"/>
                <a:gd name="T38" fmla="*/ 341 w 459"/>
                <a:gd name="T39" fmla="*/ 141 h 344"/>
                <a:gd name="T40" fmla="*/ 344 w 459"/>
                <a:gd name="T41" fmla="*/ 115 h 344"/>
                <a:gd name="T42" fmla="*/ 344 w 459"/>
                <a:gd name="T43" fmla="*/ 57 h 344"/>
                <a:gd name="T44" fmla="*/ 347 w 459"/>
                <a:gd name="T45" fmla="*/ 39 h 344"/>
                <a:gd name="T46" fmla="*/ 354 w 459"/>
                <a:gd name="T47" fmla="*/ 23 h 344"/>
                <a:gd name="T48" fmla="*/ 366 w 459"/>
                <a:gd name="T49" fmla="*/ 10 h 344"/>
                <a:gd name="T50" fmla="*/ 383 w 459"/>
                <a:gd name="T51" fmla="*/ 3 h 344"/>
                <a:gd name="T52" fmla="*/ 401 w 459"/>
                <a:gd name="T53" fmla="*/ 0 h 344"/>
                <a:gd name="T54" fmla="*/ 420 w 459"/>
                <a:gd name="T55" fmla="*/ 3 h 344"/>
                <a:gd name="T56" fmla="*/ 437 w 459"/>
                <a:gd name="T57" fmla="*/ 10 h 344"/>
                <a:gd name="T58" fmla="*/ 448 w 459"/>
                <a:gd name="T59" fmla="*/ 23 h 344"/>
                <a:gd name="T60" fmla="*/ 456 w 459"/>
                <a:gd name="T61" fmla="*/ 39 h 344"/>
                <a:gd name="T62" fmla="*/ 459 w 459"/>
                <a:gd name="T63" fmla="*/ 57 h 344"/>
                <a:gd name="T64" fmla="*/ 459 w 459"/>
                <a:gd name="T65" fmla="*/ 115 h 344"/>
                <a:gd name="T66" fmla="*/ 456 w 459"/>
                <a:gd name="T67" fmla="*/ 152 h 344"/>
                <a:gd name="T68" fmla="*/ 447 w 459"/>
                <a:gd name="T69" fmla="*/ 187 h 344"/>
                <a:gd name="T70" fmla="*/ 433 w 459"/>
                <a:gd name="T71" fmla="*/ 220 h 344"/>
                <a:gd name="T72" fmla="*/ 414 w 459"/>
                <a:gd name="T73" fmla="*/ 250 h 344"/>
                <a:gd name="T74" fmla="*/ 391 w 459"/>
                <a:gd name="T75" fmla="*/ 277 h 344"/>
                <a:gd name="T76" fmla="*/ 365 w 459"/>
                <a:gd name="T77" fmla="*/ 300 h 344"/>
                <a:gd name="T78" fmla="*/ 335 w 459"/>
                <a:gd name="T79" fmla="*/ 319 h 344"/>
                <a:gd name="T80" fmla="*/ 301 w 459"/>
                <a:gd name="T81" fmla="*/ 332 h 344"/>
                <a:gd name="T82" fmla="*/ 267 w 459"/>
                <a:gd name="T83" fmla="*/ 340 h 344"/>
                <a:gd name="T84" fmla="*/ 229 w 459"/>
                <a:gd name="T85" fmla="*/ 344 h 344"/>
                <a:gd name="T86" fmla="*/ 192 w 459"/>
                <a:gd name="T87" fmla="*/ 340 h 344"/>
                <a:gd name="T88" fmla="*/ 157 w 459"/>
                <a:gd name="T89" fmla="*/ 332 h 344"/>
                <a:gd name="T90" fmla="*/ 124 w 459"/>
                <a:gd name="T91" fmla="*/ 319 h 344"/>
                <a:gd name="T92" fmla="*/ 94 w 459"/>
                <a:gd name="T93" fmla="*/ 300 h 344"/>
                <a:gd name="T94" fmla="*/ 68 w 459"/>
                <a:gd name="T95" fmla="*/ 277 h 344"/>
                <a:gd name="T96" fmla="*/ 45 w 459"/>
                <a:gd name="T97" fmla="*/ 250 h 344"/>
                <a:gd name="T98" fmla="*/ 26 w 459"/>
                <a:gd name="T99" fmla="*/ 220 h 344"/>
                <a:gd name="T100" fmla="*/ 11 w 459"/>
                <a:gd name="T101" fmla="*/ 187 h 344"/>
                <a:gd name="T102" fmla="*/ 3 w 459"/>
                <a:gd name="T103" fmla="*/ 152 h 344"/>
                <a:gd name="T104" fmla="*/ 0 w 459"/>
                <a:gd name="T105" fmla="*/ 115 h 344"/>
                <a:gd name="T106" fmla="*/ 0 w 459"/>
                <a:gd name="T107" fmla="*/ 57 h 344"/>
                <a:gd name="T108" fmla="*/ 3 w 459"/>
                <a:gd name="T109" fmla="*/ 39 h 344"/>
                <a:gd name="T110" fmla="*/ 10 w 459"/>
                <a:gd name="T111" fmla="*/ 23 h 344"/>
                <a:gd name="T112" fmla="*/ 22 w 459"/>
                <a:gd name="T113" fmla="*/ 10 h 344"/>
                <a:gd name="T114" fmla="*/ 39 w 459"/>
                <a:gd name="T115" fmla="*/ 3 h 344"/>
                <a:gd name="T116" fmla="*/ 57 w 459"/>
                <a:gd name="T11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9" h="34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115"/>
                  </a:lnTo>
                  <a:lnTo>
                    <a:pt x="118" y="141"/>
                  </a:lnTo>
                  <a:lnTo>
                    <a:pt x="126" y="166"/>
                  </a:lnTo>
                  <a:lnTo>
                    <a:pt x="140" y="186"/>
                  </a:lnTo>
                  <a:lnTo>
                    <a:pt x="157" y="204"/>
                  </a:lnTo>
                  <a:lnTo>
                    <a:pt x="179" y="218"/>
                  </a:lnTo>
                  <a:lnTo>
                    <a:pt x="203" y="226"/>
                  </a:lnTo>
                  <a:lnTo>
                    <a:pt x="229" y="229"/>
                  </a:lnTo>
                  <a:lnTo>
                    <a:pt x="255" y="226"/>
                  </a:lnTo>
                  <a:lnTo>
                    <a:pt x="279" y="218"/>
                  </a:lnTo>
                  <a:lnTo>
                    <a:pt x="301" y="204"/>
                  </a:lnTo>
                  <a:lnTo>
                    <a:pt x="319" y="186"/>
                  </a:lnTo>
                  <a:lnTo>
                    <a:pt x="333" y="166"/>
                  </a:lnTo>
                  <a:lnTo>
                    <a:pt x="341" y="141"/>
                  </a:lnTo>
                  <a:lnTo>
                    <a:pt x="344" y="115"/>
                  </a:lnTo>
                  <a:lnTo>
                    <a:pt x="344" y="57"/>
                  </a:lnTo>
                  <a:lnTo>
                    <a:pt x="347" y="39"/>
                  </a:lnTo>
                  <a:lnTo>
                    <a:pt x="354" y="23"/>
                  </a:lnTo>
                  <a:lnTo>
                    <a:pt x="366" y="10"/>
                  </a:lnTo>
                  <a:lnTo>
                    <a:pt x="383" y="3"/>
                  </a:lnTo>
                  <a:lnTo>
                    <a:pt x="401" y="0"/>
                  </a:lnTo>
                  <a:lnTo>
                    <a:pt x="420" y="3"/>
                  </a:lnTo>
                  <a:lnTo>
                    <a:pt x="437" y="10"/>
                  </a:lnTo>
                  <a:lnTo>
                    <a:pt x="448" y="23"/>
                  </a:lnTo>
                  <a:lnTo>
                    <a:pt x="456" y="39"/>
                  </a:lnTo>
                  <a:lnTo>
                    <a:pt x="459" y="57"/>
                  </a:lnTo>
                  <a:lnTo>
                    <a:pt x="459" y="115"/>
                  </a:lnTo>
                  <a:lnTo>
                    <a:pt x="456" y="152"/>
                  </a:lnTo>
                  <a:lnTo>
                    <a:pt x="447" y="187"/>
                  </a:lnTo>
                  <a:lnTo>
                    <a:pt x="433" y="220"/>
                  </a:lnTo>
                  <a:lnTo>
                    <a:pt x="414" y="250"/>
                  </a:lnTo>
                  <a:lnTo>
                    <a:pt x="391" y="277"/>
                  </a:lnTo>
                  <a:lnTo>
                    <a:pt x="365" y="300"/>
                  </a:lnTo>
                  <a:lnTo>
                    <a:pt x="335" y="319"/>
                  </a:lnTo>
                  <a:lnTo>
                    <a:pt x="301" y="332"/>
                  </a:lnTo>
                  <a:lnTo>
                    <a:pt x="267" y="340"/>
                  </a:lnTo>
                  <a:lnTo>
                    <a:pt x="229" y="344"/>
                  </a:lnTo>
                  <a:lnTo>
                    <a:pt x="192" y="340"/>
                  </a:lnTo>
                  <a:lnTo>
                    <a:pt x="157" y="332"/>
                  </a:lnTo>
                  <a:lnTo>
                    <a:pt x="124" y="319"/>
                  </a:lnTo>
                  <a:lnTo>
                    <a:pt x="94" y="300"/>
                  </a:lnTo>
                  <a:lnTo>
                    <a:pt x="68" y="277"/>
                  </a:lnTo>
                  <a:lnTo>
                    <a:pt x="45" y="250"/>
                  </a:lnTo>
                  <a:lnTo>
                    <a:pt x="26" y="220"/>
                  </a:lnTo>
                  <a:lnTo>
                    <a:pt x="11" y="187"/>
                  </a:lnTo>
                  <a:lnTo>
                    <a:pt x="3" y="152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2" name="Freeform 451"/>
            <p:cNvSpPr>
              <a:spLocks/>
            </p:cNvSpPr>
            <p:nvPr/>
          </p:nvSpPr>
          <p:spPr bwMode="auto">
            <a:xfrm>
              <a:off x="3524250" y="2803525"/>
              <a:ext cx="19050" cy="17462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3" name="Freeform 452"/>
            <p:cNvSpPr>
              <a:spLocks/>
            </p:cNvSpPr>
            <p:nvPr/>
          </p:nvSpPr>
          <p:spPr bwMode="auto">
            <a:xfrm>
              <a:off x="3560763" y="2803525"/>
              <a:ext cx="19050" cy="17462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4" name="Freeform 453"/>
            <p:cNvSpPr>
              <a:spLocks/>
            </p:cNvSpPr>
            <p:nvPr/>
          </p:nvSpPr>
          <p:spPr bwMode="auto">
            <a:xfrm>
              <a:off x="3543300" y="2820988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5" name="Freeform 454"/>
            <p:cNvSpPr>
              <a:spLocks/>
            </p:cNvSpPr>
            <p:nvPr/>
          </p:nvSpPr>
          <p:spPr bwMode="auto">
            <a:xfrm>
              <a:off x="3579813" y="2820988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6" name="Freeform 455"/>
            <p:cNvSpPr>
              <a:spLocks/>
            </p:cNvSpPr>
            <p:nvPr/>
          </p:nvSpPr>
          <p:spPr bwMode="auto">
            <a:xfrm>
              <a:off x="3597275" y="2803525"/>
              <a:ext cx="19050" cy="17462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7" name="Freeform 456"/>
            <p:cNvSpPr>
              <a:spLocks/>
            </p:cNvSpPr>
            <p:nvPr/>
          </p:nvSpPr>
          <p:spPr bwMode="auto">
            <a:xfrm>
              <a:off x="3633788" y="2803525"/>
              <a:ext cx="19050" cy="17462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8" name="Freeform 457"/>
            <p:cNvSpPr>
              <a:spLocks/>
            </p:cNvSpPr>
            <p:nvPr/>
          </p:nvSpPr>
          <p:spPr bwMode="auto">
            <a:xfrm>
              <a:off x="3616325" y="2820988"/>
              <a:ext cx="17463" cy="17462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5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" name="Freeform 458"/>
            <p:cNvSpPr>
              <a:spLocks/>
            </p:cNvSpPr>
            <p:nvPr/>
          </p:nvSpPr>
          <p:spPr bwMode="auto">
            <a:xfrm>
              <a:off x="3633788" y="2838450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0" name="Freeform 459"/>
            <p:cNvSpPr>
              <a:spLocks/>
            </p:cNvSpPr>
            <p:nvPr/>
          </p:nvSpPr>
          <p:spPr bwMode="auto">
            <a:xfrm>
              <a:off x="3597275" y="283845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1" name="Freeform 460"/>
            <p:cNvSpPr>
              <a:spLocks/>
            </p:cNvSpPr>
            <p:nvPr/>
          </p:nvSpPr>
          <p:spPr bwMode="auto">
            <a:xfrm>
              <a:off x="3560763" y="2838450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2" name="Freeform 461"/>
            <p:cNvSpPr>
              <a:spLocks/>
            </p:cNvSpPr>
            <p:nvPr/>
          </p:nvSpPr>
          <p:spPr bwMode="auto">
            <a:xfrm>
              <a:off x="3524250" y="2838450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3" name="Freeform 462"/>
            <p:cNvSpPr>
              <a:spLocks/>
            </p:cNvSpPr>
            <p:nvPr/>
          </p:nvSpPr>
          <p:spPr bwMode="auto">
            <a:xfrm>
              <a:off x="3543300" y="2857500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4" name="Freeform 463"/>
            <p:cNvSpPr>
              <a:spLocks/>
            </p:cNvSpPr>
            <p:nvPr/>
          </p:nvSpPr>
          <p:spPr bwMode="auto">
            <a:xfrm>
              <a:off x="3579813" y="2857500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5" name="Freeform 464"/>
            <p:cNvSpPr>
              <a:spLocks/>
            </p:cNvSpPr>
            <p:nvPr/>
          </p:nvSpPr>
          <p:spPr bwMode="auto">
            <a:xfrm>
              <a:off x="3616325" y="2857500"/>
              <a:ext cx="17463" cy="17462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5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6" name="Freeform 465"/>
            <p:cNvSpPr>
              <a:spLocks/>
            </p:cNvSpPr>
            <p:nvPr/>
          </p:nvSpPr>
          <p:spPr bwMode="auto">
            <a:xfrm>
              <a:off x="3633788" y="2874963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7" name="Freeform 466"/>
            <p:cNvSpPr>
              <a:spLocks/>
            </p:cNvSpPr>
            <p:nvPr/>
          </p:nvSpPr>
          <p:spPr bwMode="auto">
            <a:xfrm>
              <a:off x="3597275" y="2874963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8" name="Freeform 467"/>
            <p:cNvSpPr>
              <a:spLocks/>
            </p:cNvSpPr>
            <p:nvPr/>
          </p:nvSpPr>
          <p:spPr bwMode="auto">
            <a:xfrm>
              <a:off x="3560763" y="2874963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9" name="Freeform 468"/>
            <p:cNvSpPr>
              <a:spLocks/>
            </p:cNvSpPr>
            <p:nvPr/>
          </p:nvSpPr>
          <p:spPr bwMode="auto">
            <a:xfrm>
              <a:off x="3524250" y="2874963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0" name="Freeform 469"/>
            <p:cNvSpPr>
              <a:spLocks/>
            </p:cNvSpPr>
            <p:nvPr/>
          </p:nvSpPr>
          <p:spPr bwMode="auto">
            <a:xfrm>
              <a:off x="3543300" y="2894013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1" name="Freeform 470"/>
            <p:cNvSpPr>
              <a:spLocks/>
            </p:cNvSpPr>
            <p:nvPr/>
          </p:nvSpPr>
          <p:spPr bwMode="auto">
            <a:xfrm>
              <a:off x="3579813" y="2894013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2" name="Freeform 471"/>
            <p:cNvSpPr>
              <a:spLocks/>
            </p:cNvSpPr>
            <p:nvPr/>
          </p:nvSpPr>
          <p:spPr bwMode="auto">
            <a:xfrm>
              <a:off x="3616325" y="2894013"/>
              <a:ext cx="17463" cy="17462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5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3" name="Freeform 472"/>
            <p:cNvSpPr>
              <a:spLocks/>
            </p:cNvSpPr>
            <p:nvPr/>
          </p:nvSpPr>
          <p:spPr bwMode="auto">
            <a:xfrm>
              <a:off x="3633788" y="2911475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4" name="Freeform 473"/>
            <p:cNvSpPr>
              <a:spLocks/>
            </p:cNvSpPr>
            <p:nvPr/>
          </p:nvSpPr>
          <p:spPr bwMode="auto">
            <a:xfrm>
              <a:off x="3597275" y="291147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5" name="Freeform 474"/>
            <p:cNvSpPr>
              <a:spLocks/>
            </p:cNvSpPr>
            <p:nvPr/>
          </p:nvSpPr>
          <p:spPr bwMode="auto">
            <a:xfrm>
              <a:off x="3560763" y="2911475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6" name="Freeform 475"/>
            <p:cNvSpPr>
              <a:spLocks/>
            </p:cNvSpPr>
            <p:nvPr/>
          </p:nvSpPr>
          <p:spPr bwMode="auto">
            <a:xfrm>
              <a:off x="3524250" y="2911475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7" name="Freeform 476"/>
            <p:cNvSpPr>
              <a:spLocks/>
            </p:cNvSpPr>
            <p:nvPr/>
          </p:nvSpPr>
          <p:spPr bwMode="auto">
            <a:xfrm>
              <a:off x="3543300" y="2930525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2 w 114"/>
                <a:gd name="T5" fmla="*/ 10 h 115"/>
                <a:gd name="T6" fmla="*/ 104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7 h 115"/>
                <a:gd name="T14" fmla="*/ 104 w 114"/>
                <a:gd name="T15" fmla="*/ 93 h 115"/>
                <a:gd name="T16" fmla="*/ 92 w 114"/>
                <a:gd name="T17" fmla="*/ 104 h 115"/>
                <a:gd name="T18" fmla="*/ 76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2 w 114"/>
                <a:gd name="T25" fmla="*/ 104 h 115"/>
                <a:gd name="T26" fmla="*/ 10 w 114"/>
                <a:gd name="T27" fmla="*/ 93 h 115"/>
                <a:gd name="T28" fmla="*/ 3 w 114"/>
                <a:gd name="T29" fmla="*/ 77 h 115"/>
                <a:gd name="T30" fmla="*/ 0 w 114"/>
                <a:gd name="T31" fmla="*/ 57 h 115"/>
                <a:gd name="T32" fmla="*/ 3 w 114"/>
                <a:gd name="T33" fmla="*/ 39 h 115"/>
                <a:gd name="T34" fmla="*/ 10 w 114"/>
                <a:gd name="T35" fmla="*/ 23 h 115"/>
                <a:gd name="T36" fmla="*/ 22 w 114"/>
                <a:gd name="T37" fmla="*/ 10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3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8" name="Freeform 477"/>
            <p:cNvSpPr>
              <a:spLocks/>
            </p:cNvSpPr>
            <p:nvPr/>
          </p:nvSpPr>
          <p:spPr bwMode="auto">
            <a:xfrm>
              <a:off x="3579813" y="2930525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4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0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9" name="Freeform 478"/>
            <p:cNvSpPr>
              <a:spLocks/>
            </p:cNvSpPr>
            <p:nvPr/>
          </p:nvSpPr>
          <p:spPr bwMode="auto">
            <a:xfrm>
              <a:off x="3616325" y="2930525"/>
              <a:ext cx="17463" cy="17462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3 w 115"/>
                <a:gd name="T5" fmla="*/ 10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7 h 115"/>
                <a:gd name="T14" fmla="*/ 105 w 115"/>
                <a:gd name="T15" fmla="*/ 93 h 115"/>
                <a:gd name="T16" fmla="*/ 93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2 w 115"/>
                <a:gd name="T25" fmla="*/ 104 h 115"/>
                <a:gd name="T26" fmla="*/ 11 w 115"/>
                <a:gd name="T27" fmla="*/ 93 h 115"/>
                <a:gd name="T28" fmla="*/ 3 w 115"/>
                <a:gd name="T29" fmla="*/ 77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2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0" name="Freeform 479"/>
            <p:cNvSpPr>
              <a:spLocks/>
            </p:cNvSpPr>
            <p:nvPr/>
          </p:nvSpPr>
          <p:spPr bwMode="auto">
            <a:xfrm>
              <a:off x="3633788" y="2947988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1" name="Freeform 480"/>
            <p:cNvSpPr>
              <a:spLocks/>
            </p:cNvSpPr>
            <p:nvPr/>
          </p:nvSpPr>
          <p:spPr bwMode="auto">
            <a:xfrm>
              <a:off x="3597275" y="2947988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8 h 114"/>
                <a:gd name="T10" fmla="*/ 114 w 114"/>
                <a:gd name="T11" fmla="*/ 57 h 114"/>
                <a:gd name="T12" fmla="*/ 111 w 114"/>
                <a:gd name="T13" fmla="*/ 77 h 114"/>
                <a:gd name="T14" fmla="*/ 104 w 114"/>
                <a:gd name="T15" fmla="*/ 92 h 114"/>
                <a:gd name="T16" fmla="*/ 92 w 114"/>
                <a:gd name="T17" fmla="*/ 104 h 114"/>
                <a:gd name="T18" fmla="*/ 76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2 w 114"/>
                <a:gd name="T25" fmla="*/ 104 h 114"/>
                <a:gd name="T26" fmla="*/ 10 w 114"/>
                <a:gd name="T27" fmla="*/ 92 h 114"/>
                <a:gd name="T28" fmla="*/ 3 w 114"/>
                <a:gd name="T29" fmla="*/ 77 h 114"/>
                <a:gd name="T30" fmla="*/ 0 w 114"/>
                <a:gd name="T31" fmla="*/ 57 h 114"/>
                <a:gd name="T32" fmla="*/ 3 w 114"/>
                <a:gd name="T33" fmla="*/ 38 h 114"/>
                <a:gd name="T34" fmla="*/ 10 w 114"/>
                <a:gd name="T35" fmla="*/ 22 h 114"/>
                <a:gd name="T36" fmla="*/ 22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7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2" name="Freeform 481"/>
            <p:cNvSpPr>
              <a:spLocks/>
            </p:cNvSpPr>
            <p:nvPr/>
          </p:nvSpPr>
          <p:spPr bwMode="auto">
            <a:xfrm>
              <a:off x="3560763" y="2947988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5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5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1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3" name="Freeform 482"/>
            <p:cNvSpPr>
              <a:spLocks/>
            </p:cNvSpPr>
            <p:nvPr/>
          </p:nvSpPr>
          <p:spPr bwMode="auto">
            <a:xfrm>
              <a:off x="3524250" y="2947988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3 w 115"/>
                <a:gd name="T5" fmla="*/ 10 h 114"/>
                <a:gd name="T6" fmla="*/ 104 w 115"/>
                <a:gd name="T7" fmla="*/ 22 h 114"/>
                <a:gd name="T8" fmla="*/ 112 w 115"/>
                <a:gd name="T9" fmla="*/ 38 h 114"/>
                <a:gd name="T10" fmla="*/ 115 w 115"/>
                <a:gd name="T11" fmla="*/ 57 h 114"/>
                <a:gd name="T12" fmla="*/ 112 w 115"/>
                <a:gd name="T13" fmla="*/ 77 h 114"/>
                <a:gd name="T14" fmla="*/ 104 w 115"/>
                <a:gd name="T15" fmla="*/ 92 h 114"/>
                <a:gd name="T16" fmla="*/ 93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2 w 115"/>
                <a:gd name="T25" fmla="*/ 104 h 114"/>
                <a:gd name="T26" fmla="*/ 10 w 115"/>
                <a:gd name="T27" fmla="*/ 92 h 114"/>
                <a:gd name="T28" fmla="*/ 3 w 115"/>
                <a:gd name="T29" fmla="*/ 77 h 114"/>
                <a:gd name="T30" fmla="*/ 0 w 115"/>
                <a:gd name="T31" fmla="*/ 57 h 114"/>
                <a:gd name="T32" fmla="*/ 3 w 115"/>
                <a:gd name="T33" fmla="*/ 38 h 114"/>
                <a:gd name="T34" fmla="*/ 10 w 115"/>
                <a:gd name="T35" fmla="*/ 22 h 114"/>
                <a:gd name="T36" fmla="*/ 22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06" name="Group 2505"/>
          <p:cNvGrpSpPr/>
          <p:nvPr/>
        </p:nvGrpSpPr>
        <p:grpSpPr>
          <a:xfrm>
            <a:off x="2544094" y="2693988"/>
            <a:ext cx="546100" cy="544512"/>
            <a:chOff x="2535238" y="2693988"/>
            <a:chExt cx="546100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8" name="Freeform 487"/>
            <p:cNvSpPr>
              <a:spLocks noEditPoints="1"/>
            </p:cNvSpPr>
            <p:nvPr/>
          </p:nvSpPr>
          <p:spPr bwMode="auto">
            <a:xfrm>
              <a:off x="2535238" y="2730500"/>
              <a:ext cx="527050" cy="307975"/>
            </a:xfrm>
            <a:custGeom>
              <a:avLst/>
              <a:gdLst>
                <a:gd name="T0" fmla="*/ 254 w 3319"/>
                <a:gd name="T1" fmla="*/ 117 h 1944"/>
                <a:gd name="T2" fmla="*/ 198 w 3319"/>
                <a:gd name="T3" fmla="*/ 138 h 1944"/>
                <a:gd name="T4" fmla="*/ 154 w 3319"/>
                <a:gd name="T5" fmla="*/ 174 h 1944"/>
                <a:gd name="T6" fmla="*/ 125 w 3319"/>
                <a:gd name="T7" fmla="*/ 225 h 1944"/>
                <a:gd name="T8" fmla="*/ 115 w 3319"/>
                <a:gd name="T9" fmla="*/ 286 h 1944"/>
                <a:gd name="T10" fmla="*/ 117 w 3319"/>
                <a:gd name="T11" fmla="*/ 1690 h 1944"/>
                <a:gd name="T12" fmla="*/ 138 w 3319"/>
                <a:gd name="T13" fmla="*/ 1746 h 1944"/>
                <a:gd name="T14" fmla="*/ 174 w 3319"/>
                <a:gd name="T15" fmla="*/ 1790 h 1944"/>
                <a:gd name="T16" fmla="*/ 225 w 3319"/>
                <a:gd name="T17" fmla="*/ 1819 h 1944"/>
                <a:gd name="T18" fmla="*/ 286 w 3319"/>
                <a:gd name="T19" fmla="*/ 1829 h 1944"/>
                <a:gd name="T20" fmla="*/ 3065 w 3319"/>
                <a:gd name="T21" fmla="*/ 1827 h 1944"/>
                <a:gd name="T22" fmla="*/ 3120 w 3319"/>
                <a:gd name="T23" fmla="*/ 1806 h 1944"/>
                <a:gd name="T24" fmla="*/ 3165 w 3319"/>
                <a:gd name="T25" fmla="*/ 1770 h 1944"/>
                <a:gd name="T26" fmla="*/ 3194 w 3319"/>
                <a:gd name="T27" fmla="*/ 1719 h 1944"/>
                <a:gd name="T28" fmla="*/ 3204 w 3319"/>
                <a:gd name="T29" fmla="*/ 1658 h 1944"/>
                <a:gd name="T30" fmla="*/ 3201 w 3319"/>
                <a:gd name="T31" fmla="*/ 254 h 1944"/>
                <a:gd name="T32" fmla="*/ 3181 w 3319"/>
                <a:gd name="T33" fmla="*/ 198 h 1944"/>
                <a:gd name="T34" fmla="*/ 3144 w 3319"/>
                <a:gd name="T35" fmla="*/ 154 h 1944"/>
                <a:gd name="T36" fmla="*/ 3094 w 3319"/>
                <a:gd name="T37" fmla="*/ 125 h 1944"/>
                <a:gd name="T38" fmla="*/ 3032 w 3319"/>
                <a:gd name="T39" fmla="*/ 115 h 1944"/>
                <a:gd name="T40" fmla="*/ 286 w 3319"/>
                <a:gd name="T41" fmla="*/ 0 h 1944"/>
                <a:gd name="T42" fmla="*/ 3075 w 3319"/>
                <a:gd name="T43" fmla="*/ 3 h 1944"/>
                <a:gd name="T44" fmla="*/ 3154 w 3319"/>
                <a:gd name="T45" fmla="*/ 26 h 1944"/>
                <a:gd name="T46" fmla="*/ 3221 w 3319"/>
                <a:gd name="T47" fmla="*/ 69 h 1944"/>
                <a:gd name="T48" fmla="*/ 3273 w 3319"/>
                <a:gd name="T49" fmla="*/ 129 h 1944"/>
                <a:gd name="T50" fmla="*/ 3307 w 3319"/>
                <a:gd name="T51" fmla="*/ 202 h 1944"/>
                <a:gd name="T52" fmla="*/ 3319 w 3319"/>
                <a:gd name="T53" fmla="*/ 286 h 1944"/>
                <a:gd name="T54" fmla="*/ 3316 w 3319"/>
                <a:gd name="T55" fmla="*/ 1701 h 1944"/>
                <a:gd name="T56" fmla="*/ 3293 w 3319"/>
                <a:gd name="T57" fmla="*/ 1779 h 1944"/>
                <a:gd name="T58" fmla="*/ 3249 w 3319"/>
                <a:gd name="T59" fmla="*/ 1847 h 1944"/>
                <a:gd name="T60" fmla="*/ 3190 w 3319"/>
                <a:gd name="T61" fmla="*/ 1898 h 1944"/>
                <a:gd name="T62" fmla="*/ 3116 w 3319"/>
                <a:gd name="T63" fmla="*/ 1932 h 1944"/>
                <a:gd name="T64" fmla="*/ 3032 w 3319"/>
                <a:gd name="T65" fmla="*/ 1944 h 1944"/>
                <a:gd name="T66" fmla="*/ 243 w 3319"/>
                <a:gd name="T67" fmla="*/ 1941 h 1944"/>
                <a:gd name="T68" fmla="*/ 165 w 3319"/>
                <a:gd name="T69" fmla="*/ 1918 h 1944"/>
                <a:gd name="T70" fmla="*/ 98 w 3319"/>
                <a:gd name="T71" fmla="*/ 1875 h 1944"/>
                <a:gd name="T72" fmla="*/ 46 w 3319"/>
                <a:gd name="T73" fmla="*/ 1815 h 1944"/>
                <a:gd name="T74" fmla="*/ 11 w 3319"/>
                <a:gd name="T75" fmla="*/ 1742 h 1944"/>
                <a:gd name="T76" fmla="*/ 0 w 3319"/>
                <a:gd name="T77" fmla="*/ 1658 h 1944"/>
                <a:gd name="T78" fmla="*/ 3 w 3319"/>
                <a:gd name="T79" fmla="*/ 243 h 1944"/>
                <a:gd name="T80" fmla="*/ 26 w 3319"/>
                <a:gd name="T81" fmla="*/ 165 h 1944"/>
                <a:gd name="T82" fmla="*/ 70 w 3319"/>
                <a:gd name="T83" fmla="*/ 97 h 1944"/>
                <a:gd name="T84" fmla="*/ 129 w 3319"/>
                <a:gd name="T85" fmla="*/ 45 h 1944"/>
                <a:gd name="T86" fmla="*/ 202 w 3319"/>
                <a:gd name="T87" fmla="*/ 12 h 1944"/>
                <a:gd name="T88" fmla="*/ 286 w 3319"/>
                <a:gd name="T89" fmla="*/ 0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19" h="1944">
                  <a:moveTo>
                    <a:pt x="286" y="115"/>
                  </a:moveTo>
                  <a:lnTo>
                    <a:pt x="254" y="117"/>
                  </a:lnTo>
                  <a:lnTo>
                    <a:pt x="225" y="125"/>
                  </a:lnTo>
                  <a:lnTo>
                    <a:pt x="198" y="138"/>
                  </a:lnTo>
                  <a:lnTo>
                    <a:pt x="174" y="154"/>
                  </a:lnTo>
                  <a:lnTo>
                    <a:pt x="154" y="174"/>
                  </a:lnTo>
                  <a:lnTo>
                    <a:pt x="138" y="198"/>
                  </a:lnTo>
                  <a:lnTo>
                    <a:pt x="125" y="225"/>
                  </a:lnTo>
                  <a:lnTo>
                    <a:pt x="117" y="254"/>
                  </a:lnTo>
                  <a:lnTo>
                    <a:pt x="115" y="286"/>
                  </a:lnTo>
                  <a:lnTo>
                    <a:pt x="115" y="1658"/>
                  </a:lnTo>
                  <a:lnTo>
                    <a:pt x="117" y="1690"/>
                  </a:lnTo>
                  <a:lnTo>
                    <a:pt x="125" y="1719"/>
                  </a:lnTo>
                  <a:lnTo>
                    <a:pt x="138" y="1746"/>
                  </a:lnTo>
                  <a:lnTo>
                    <a:pt x="154" y="1770"/>
                  </a:lnTo>
                  <a:lnTo>
                    <a:pt x="174" y="1790"/>
                  </a:lnTo>
                  <a:lnTo>
                    <a:pt x="198" y="1806"/>
                  </a:lnTo>
                  <a:lnTo>
                    <a:pt x="225" y="1819"/>
                  </a:lnTo>
                  <a:lnTo>
                    <a:pt x="254" y="1827"/>
                  </a:lnTo>
                  <a:lnTo>
                    <a:pt x="286" y="1829"/>
                  </a:lnTo>
                  <a:lnTo>
                    <a:pt x="3032" y="1829"/>
                  </a:lnTo>
                  <a:lnTo>
                    <a:pt x="3065" y="1827"/>
                  </a:lnTo>
                  <a:lnTo>
                    <a:pt x="3094" y="1819"/>
                  </a:lnTo>
                  <a:lnTo>
                    <a:pt x="3120" y="1806"/>
                  </a:lnTo>
                  <a:lnTo>
                    <a:pt x="3144" y="1790"/>
                  </a:lnTo>
                  <a:lnTo>
                    <a:pt x="3165" y="1770"/>
                  </a:lnTo>
                  <a:lnTo>
                    <a:pt x="3181" y="1746"/>
                  </a:lnTo>
                  <a:lnTo>
                    <a:pt x="3194" y="1719"/>
                  </a:lnTo>
                  <a:lnTo>
                    <a:pt x="3201" y="1690"/>
                  </a:lnTo>
                  <a:lnTo>
                    <a:pt x="3204" y="1658"/>
                  </a:lnTo>
                  <a:lnTo>
                    <a:pt x="3204" y="286"/>
                  </a:lnTo>
                  <a:lnTo>
                    <a:pt x="3201" y="254"/>
                  </a:lnTo>
                  <a:lnTo>
                    <a:pt x="3194" y="225"/>
                  </a:lnTo>
                  <a:lnTo>
                    <a:pt x="3181" y="198"/>
                  </a:lnTo>
                  <a:lnTo>
                    <a:pt x="3165" y="174"/>
                  </a:lnTo>
                  <a:lnTo>
                    <a:pt x="3144" y="154"/>
                  </a:lnTo>
                  <a:lnTo>
                    <a:pt x="3120" y="138"/>
                  </a:lnTo>
                  <a:lnTo>
                    <a:pt x="3094" y="125"/>
                  </a:lnTo>
                  <a:lnTo>
                    <a:pt x="3065" y="117"/>
                  </a:lnTo>
                  <a:lnTo>
                    <a:pt x="3032" y="115"/>
                  </a:lnTo>
                  <a:lnTo>
                    <a:pt x="286" y="115"/>
                  </a:lnTo>
                  <a:close/>
                  <a:moveTo>
                    <a:pt x="286" y="0"/>
                  </a:moveTo>
                  <a:lnTo>
                    <a:pt x="3032" y="0"/>
                  </a:lnTo>
                  <a:lnTo>
                    <a:pt x="3075" y="3"/>
                  </a:lnTo>
                  <a:lnTo>
                    <a:pt x="3116" y="12"/>
                  </a:lnTo>
                  <a:lnTo>
                    <a:pt x="3154" y="26"/>
                  </a:lnTo>
                  <a:lnTo>
                    <a:pt x="3190" y="45"/>
                  </a:lnTo>
                  <a:lnTo>
                    <a:pt x="3221" y="69"/>
                  </a:lnTo>
                  <a:lnTo>
                    <a:pt x="3249" y="97"/>
                  </a:lnTo>
                  <a:lnTo>
                    <a:pt x="3273" y="129"/>
                  </a:lnTo>
                  <a:lnTo>
                    <a:pt x="3293" y="165"/>
                  </a:lnTo>
                  <a:lnTo>
                    <a:pt x="3307" y="202"/>
                  </a:lnTo>
                  <a:lnTo>
                    <a:pt x="3316" y="243"/>
                  </a:lnTo>
                  <a:lnTo>
                    <a:pt x="3319" y="286"/>
                  </a:lnTo>
                  <a:lnTo>
                    <a:pt x="3319" y="1658"/>
                  </a:lnTo>
                  <a:lnTo>
                    <a:pt x="3316" y="1701"/>
                  </a:lnTo>
                  <a:lnTo>
                    <a:pt x="3307" y="1742"/>
                  </a:lnTo>
                  <a:lnTo>
                    <a:pt x="3293" y="1779"/>
                  </a:lnTo>
                  <a:lnTo>
                    <a:pt x="3273" y="1815"/>
                  </a:lnTo>
                  <a:lnTo>
                    <a:pt x="3249" y="1847"/>
                  </a:lnTo>
                  <a:lnTo>
                    <a:pt x="3221" y="1875"/>
                  </a:lnTo>
                  <a:lnTo>
                    <a:pt x="3190" y="1898"/>
                  </a:lnTo>
                  <a:lnTo>
                    <a:pt x="3154" y="1918"/>
                  </a:lnTo>
                  <a:lnTo>
                    <a:pt x="3116" y="1932"/>
                  </a:lnTo>
                  <a:lnTo>
                    <a:pt x="3075" y="1941"/>
                  </a:lnTo>
                  <a:lnTo>
                    <a:pt x="3032" y="1944"/>
                  </a:lnTo>
                  <a:lnTo>
                    <a:pt x="286" y="1944"/>
                  </a:lnTo>
                  <a:lnTo>
                    <a:pt x="243" y="1941"/>
                  </a:lnTo>
                  <a:lnTo>
                    <a:pt x="202" y="1932"/>
                  </a:lnTo>
                  <a:lnTo>
                    <a:pt x="165" y="1918"/>
                  </a:lnTo>
                  <a:lnTo>
                    <a:pt x="129" y="1898"/>
                  </a:lnTo>
                  <a:lnTo>
                    <a:pt x="98" y="1875"/>
                  </a:lnTo>
                  <a:lnTo>
                    <a:pt x="70" y="1847"/>
                  </a:lnTo>
                  <a:lnTo>
                    <a:pt x="46" y="1815"/>
                  </a:lnTo>
                  <a:lnTo>
                    <a:pt x="26" y="1779"/>
                  </a:lnTo>
                  <a:lnTo>
                    <a:pt x="11" y="1742"/>
                  </a:lnTo>
                  <a:lnTo>
                    <a:pt x="3" y="1701"/>
                  </a:lnTo>
                  <a:lnTo>
                    <a:pt x="0" y="1658"/>
                  </a:lnTo>
                  <a:lnTo>
                    <a:pt x="0" y="286"/>
                  </a:lnTo>
                  <a:lnTo>
                    <a:pt x="3" y="243"/>
                  </a:lnTo>
                  <a:lnTo>
                    <a:pt x="11" y="202"/>
                  </a:lnTo>
                  <a:lnTo>
                    <a:pt x="26" y="165"/>
                  </a:lnTo>
                  <a:lnTo>
                    <a:pt x="46" y="129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29" y="45"/>
                  </a:lnTo>
                  <a:lnTo>
                    <a:pt x="165" y="26"/>
                  </a:lnTo>
                  <a:lnTo>
                    <a:pt x="202" y="12"/>
                  </a:lnTo>
                  <a:lnTo>
                    <a:pt x="243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9" name="Freeform 488"/>
            <p:cNvSpPr>
              <a:spLocks noEditPoints="1"/>
            </p:cNvSpPr>
            <p:nvPr/>
          </p:nvSpPr>
          <p:spPr bwMode="auto">
            <a:xfrm>
              <a:off x="2925763" y="2693988"/>
              <a:ext cx="90488" cy="53975"/>
            </a:xfrm>
            <a:custGeom>
              <a:avLst/>
              <a:gdLst>
                <a:gd name="T0" fmla="*/ 172 w 572"/>
                <a:gd name="T1" fmla="*/ 115 h 344"/>
                <a:gd name="T2" fmla="*/ 153 w 572"/>
                <a:gd name="T3" fmla="*/ 118 h 344"/>
                <a:gd name="T4" fmla="*/ 138 w 572"/>
                <a:gd name="T5" fmla="*/ 125 h 344"/>
                <a:gd name="T6" fmla="*/ 125 w 572"/>
                <a:gd name="T7" fmla="*/ 136 h 344"/>
                <a:gd name="T8" fmla="*/ 118 w 572"/>
                <a:gd name="T9" fmla="*/ 153 h 344"/>
                <a:gd name="T10" fmla="*/ 115 w 572"/>
                <a:gd name="T11" fmla="*/ 172 h 344"/>
                <a:gd name="T12" fmla="*/ 115 w 572"/>
                <a:gd name="T13" fmla="*/ 229 h 344"/>
                <a:gd name="T14" fmla="*/ 459 w 572"/>
                <a:gd name="T15" fmla="*/ 229 h 344"/>
                <a:gd name="T16" fmla="*/ 459 w 572"/>
                <a:gd name="T17" fmla="*/ 172 h 344"/>
                <a:gd name="T18" fmla="*/ 456 w 572"/>
                <a:gd name="T19" fmla="*/ 153 h 344"/>
                <a:gd name="T20" fmla="*/ 448 w 572"/>
                <a:gd name="T21" fmla="*/ 136 h 344"/>
                <a:gd name="T22" fmla="*/ 436 w 572"/>
                <a:gd name="T23" fmla="*/ 125 h 344"/>
                <a:gd name="T24" fmla="*/ 420 w 572"/>
                <a:gd name="T25" fmla="*/ 118 h 344"/>
                <a:gd name="T26" fmla="*/ 401 w 572"/>
                <a:gd name="T27" fmla="*/ 115 h 344"/>
                <a:gd name="T28" fmla="*/ 172 w 572"/>
                <a:gd name="T29" fmla="*/ 115 h 344"/>
                <a:gd name="T30" fmla="*/ 172 w 572"/>
                <a:gd name="T31" fmla="*/ 0 h 344"/>
                <a:gd name="T32" fmla="*/ 401 w 572"/>
                <a:gd name="T33" fmla="*/ 0 h 344"/>
                <a:gd name="T34" fmla="*/ 433 w 572"/>
                <a:gd name="T35" fmla="*/ 3 h 344"/>
                <a:gd name="T36" fmla="*/ 462 w 572"/>
                <a:gd name="T37" fmla="*/ 10 h 344"/>
                <a:gd name="T38" fmla="*/ 489 w 572"/>
                <a:gd name="T39" fmla="*/ 23 h 344"/>
                <a:gd name="T40" fmla="*/ 513 w 572"/>
                <a:gd name="T41" fmla="*/ 40 h 344"/>
                <a:gd name="T42" fmla="*/ 533 w 572"/>
                <a:gd name="T43" fmla="*/ 60 h 344"/>
                <a:gd name="T44" fmla="*/ 549 w 572"/>
                <a:gd name="T45" fmla="*/ 84 h 344"/>
                <a:gd name="T46" fmla="*/ 562 w 572"/>
                <a:gd name="T47" fmla="*/ 110 h 344"/>
                <a:gd name="T48" fmla="*/ 570 w 572"/>
                <a:gd name="T49" fmla="*/ 141 h 344"/>
                <a:gd name="T50" fmla="*/ 572 w 572"/>
                <a:gd name="T51" fmla="*/ 172 h 344"/>
                <a:gd name="T52" fmla="*/ 572 w 572"/>
                <a:gd name="T53" fmla="*/ 286 h 344"/>
                <a:gd name="T54" fmla="*/ 570 w 572"/>
                <a:gd name="T55" fmla="*/ 305 h 344"/>
                <a:gd name="T56" fmla="*/ 562 w 572"/>
                <a:gd name="T57" fmla="*/ 321 h 344"/>
                <a:gd name="T58" fmla="*/ 551 w 572"/>
                <a:gd name="T59" fmla="*/ 333 h 344"/>
                <a:gd name="T60" fmla="*/ 535 w 572"/>
                <a:gd name="T61" fmla="*/ 341 h 344"/>
                <a:gd name="T62" fmla="*/ 515 w 572"/>
                <a:gd name="T63" fmla="*/ 344 h 344"/>
                <a:gd name="T64" fmla="*/ 57 w 572"/>
                <a:gd name="T65" fmla="*/ 344 h 344"/>
                <a:gd name="T66" fmla="*/ 39 w 572"/>
                <a:gd name="T67" fmla="*/ 341 h 344"/>
                <a:gd name="T68" fmla="*/ 23 w 572"/>
                <a:gd name="T69" fmla="*/ 333 h 344"/>
                <a:gd name="T70" fmla="*/ 11 w 572"/>
                <a:gd name="T71" fmla="*/ 321 h 344"/>
                <a:gd name="T72" fmla="*/ 3 w 572"/>
                <a:gd name="T73" fmla="*/ 305 h 344"/>
                <a:gd name="T74" fmla="*/ 0 w 572"/>
                <a:gd name="T75" fmla="*/ 286 h 344"/>
                <a:gd name="T76" fmla="*/ 0 w 572"/>
                <a:gd name="T77" fmla="*/ 172 h 344"/>
                <a:gd name="T78" fmla="*/ 3 w 572"/>
                <a:gd name="T79" fmla="*/ 141 h 344"/>
                <a:gd name="T80" fmla="*/ 11 w 572"/>
                <a:gd name="T81" fmla="*/ 110 h 344"/>
                <a:gd name="T82" fmla="*/ 23 w 572"/>
                <a:gd name="T83" fmla="*/ 84 h 344"/>
                <a:gd name="T84" fmla="*/ 40 w 572"/>
                <a:gd name="T85" fmla="*/ 60 h 344"/>
                <a:gd name="T86" fmla="*/ 61 w 572"/>
                <a:gd name="T87" fmla="*/ 40 h 344"/>
                <a:gd name="T88" fmla="*/ 85 w 572"/>
                <a:gd name="T89" fmla="*/ 23 h 344"/>
                <a:gd name="T90" fmla="*/ 112 w 572"/>
                <a:gd name="T91" fmla="*/ 10 h 344"/>
                <a:gd name="T92" fmla="*/ 141 w 572"/>
                <a:gd name="T93" fmla="*/ 3 h 344"/>
                <a:gd name="T94" fmla="*/ 172 w 572"/>
                <a:gd name="T9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2" h="344">
                  <a:moveTo>
                    <a:pt x="172" y="115"/>
                  </a:moveTo>
                  <a:lnTo>
                    <a:pt x="153" y="118"/>
                  </a:lnTo>
                  <a:lnTo>
                    <a:pt x="138" y="125"/>
                  </a:lnTo>
                  <a:lnTo>
                    <a:pt x="125" y="136"/>
                  </a:lnTo>
                  <a:lnTo>
                    <a:pt x="118" y="153"/>
                  </a:lnTo>
                  <a:lnTo>
                    <a:pt x="115" y="172"/>
                  </a:lnTo>
                  <a:lnTo>
                    <a:pt x="115" y="229"/>
                  </a:lnTo>
                  <a:lnTo>
                    <a:pt x="459" y="229"/>
                  </a:lnTo>
                  <a:lnTo>
                    <a:pt x="459" y="172"/>
                  </a:lnTo>
                  <a:lnTo>
                    <a:pt x="456" y="153"/>
                  </a:lnTo>
                  <a:lnTo>
                    <a:pt x="448" y="136"/>
                  </a:lnTo>
                  <a:lnTo>
                    <a:pt x="436" y="125"/>
                  </a:lnTo>
                  <a:lnTo>
                    <a:pt x="420" y="118"/>
                  </a:lnTo>
                  <a:lnTo>
                    <a:pt x="401" y="115"/>
                  </a:lnTo>
                  <a:lnTo>
                    <a:pt x="172" y="115"/>
                  </a:lnTo>
                  <a:close/>
                  <a:moveTo>
                    <a:pt x="172" y="0"/>
                  </a:moveTo>
                  <a:lnTo>
                    <a:pt x="401" y="0"/>
                  </a:lnTo>
                  <a:lnTo>
                    <a:pt x="433" y="3"/>
                  </a:lnTo>
                  <a:lnTo>
                    <a:pt x="462" y="10"/>
                  </a:lnTo>
                  <a:lnTo>
                    <a:pt x="489" y="23"/>
                  </a:lnTo>
                  <a:lnTo>
                    <a:pt x="513" y="40"/>
                  </a:lnTo>
                  <a:lnTo>
                    <a:pt x="533" y="60"/>
                  </a:lnTo>
                  <a:lnTo>
                    <a:pt x="549" y="84"/>
                  </a:lnTo>
                  <a:lnTo>
                    <a:pt x="562" y="110"/>
                  </a:lnTo>
                  <a:lnTo>
                    <a:pt x="570" y="141"/>
                  </a:lnTo>
                  <a:lnTo>
                    <a:pt x="572" y="172"/>
                  </a:lnTo>
                  <a:lnTo>
                    <a:pt x="572" y="286"/>
                  </a:lnTo>
                  <a:lnTo>
                    <a:pt x="570" y="305"/>
                  </a:lnTo>
                  <a:lnTo>
                    <a:pt x="562" y="321"/>
                  </a:lnTo>
                  <a:lnTo>
                    <a:pt x="551" y="333"/>
                  </a:lnTo>
                  <a:lnTo>
                    <a:pt x="535" y="341"/>
                  </a:lnTo>
                  <a:lnTo>
                    <a:pt x="515" y="344"/>
                  </a:lnTo>
                  <a:lnTo>
                    <a:pt x="57" y="344"/>
                  </a:lnTo>
                  <a:lnTo>
                    <a:pt x="39" y="341"/>
                  </a:lnTo>
                  <a:lnTo>
                    <a:pt x="23" y="333"/>
                  </a:lnTo>
                  <a:lnTo>
                    <a:pt x="11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0" y="172"/>
                  </a:lnTo>
                  <a:lnTo>
                    <a:pt x="3" y="141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2" y="10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0" name="Freeform 489"/>
            <p:cNvSpPr>
              <a:spLocks noEditPoints="1"/>
            </p:cNvSpPr>
            <p:nvPr/>
          </p:nvSpPr>
          <p:spPr bwMode="auto">
            <a:xfrm>
              <a:off x="2662238" y="2767013"/>
              <a:ext cx="254000" cy="180975"/>
            </a:xfrm>
            <a:custGeom>
              <a:avLst/>
              <a:gdLst>
                <a:gd name="T0" fmla="*/ 152 w 1601"/>
                <a:gd name="T1" fmla="*/ 118 h 1144"/>
                <a:gd name="T2" fmla="*/ 124 w 1601"/>
                <a:gd name="T3" fmla="*/ 137 h 1144"/>
                <a:gd name="T4" fmla="*/ 113 w 1601"/>
                <a:gd name="T5" fmla="*/ 172 h 1144"/>
                <a:gd name="T6" fmla="*/ 116 w 1601"/>
                <a:gd name="T7" fmla="*/ 992 h 1144"/>
                <a:gd name="T8" fmla="*/ 136 w 1601"/>
                <a:gd name="T9" fmla="*/ 1020 h 1144"/>
                <a:gd name="T10" fmla="*/ 171 w 1601"/>
                <a:gd name="T11" fmla="*/ 1029 h 1144"/>
                <a:gd name="T12" fmla="*/ 1449 w 1601"/>
                <a:gd name="T13" fmla="*/ 1027 h 1144"/>
                <a:gd name="T14" fmla="*/ 1477 w 1601"/>
                <a:gd name="T15" fmla="*/ 1007 h 1144"/>
                <a:gd name="T16" fmla="*/ 1487 w 1601"/>
                <a:gd name="T17" fmla="*/ 973 h 1144"/>
                <a:gd name="T18" fmla="*/ 1484 w 1601"/>
                <a:gd name="T19" fmla="*/ 153 h 1144"/>
                <a:gd name="T20" fmla="*/ 1464 w 1601"/>
                <a:gd name="T21" fmla="*/ 125 h 1144"/>
                <a:gd name="T22" fmla="*/ 1430 w 1601"/>
                <a:gd name="T23" fmla="*/ 115 h 1144"/>
                <a:gd name="T24" fmla="*/ 171 w 1601"/>
                <a:gd name="T25" fmla="*/ 0 h 1144"/>
                <a:gd name="T26" fmla="*/ 1461 w 1601"/>
                <a:gd name="T27" fmla="*/ 3 h 1144"/>
                <a:gd name="T28" fmla="*/ 1517 w 1601"/>
                <a:gd name="T29" fmla="*/ 23 h 1144"/>
                <a:gd name="T30" fmla="*/ 1562 w 1601"/>
                <a:gd name="T31" fmla="*/ 61 h 1144"/>
                <a:gd name="T32" fmla="*/ 1590 w 1601"/>
                <a:gd name="T33" fmla="*/ 112 h 1144"/>
                <a:gd name="T34" fmla="*/ 1601 w 1601"/>
                <a:gd name="T35" fmla="*/ 172 h 1144"/>
                <a:gd name="T36" fmla="*/ 1599 w 1601"/>
                <a:gd name="T37" fmla="*/ 1004 h 1144"/>
                <a:gd name="T38" fmla="*/ 1579 w 1601"/>
                <a:gd name="T39" fmla="*/ 1061 h 1144"/>
                <a:gd name="T40" fmla="*/ 1541 w 1601"/>
                <a:gd name="T41" fmla="*/ 1104 h 1144"/>
                <a:gd name="T42" fmla="*/ 1490 w 1601"/>
                <a:gd name="T43" fmla="*/ 1133 h 1144"/>
                <a:gd name="T44" fmla="*/ 1430 w 1601"/>
                <a:gd name="T45" fmla="*/ 1144 h 1144"/>
                <a:gd name="T46" fmla="*/ 139 w 1601"/>
                <a:gd name="T47" fmla="*/ 1142 h 1144"/>
                <a:gd name="T48" fmla="*/ 83 w 1601"/>
                <a:gd name="T49" fmla="*/ 1121 h 1144"/>
                <a:gd name="T50" fmla="*/ 38 w 1601"/>
                <a:gd name="T51" fmla="*/ 1085 h 1144"/>
                <a:gd name="T52" fmla="*/ 10 w 1601"/>
                <a:gd name="T53" fmla="*/ 1033 h 1144"/>
                <a:gd name="T54" fmla="*/ 0 w 1601"/>
                <a:gd name="T55" fmla="*/ 973 h 1144"/>
                <a:gd name="T56" fmla="*/ 2 w 1601"/>
                <a:gd name="T57" fmla="*/ 141 h 1144"/>
                <a:gd name="T58" fmla="*/ 22 w 1601"/>
                <a:gd name="T59" fmla="*/ 85 h 1144"/>
                <a:gd name="T60" fmla="*/ 59 w 1601"/>
                <a:gd name="T61" fmla="*/ 40 h 1144"/>
                <a:gd name="T62" fmla="*/ 110 w 1601"/>
                <a:gd name="T63" fmla="*/ 11 h 1144"/>
                <a:gd name="T64" fmla="*/ 171 w 1601"/>
                <a:gd name="T65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1" h="1144">
                  <a:moveTo>
                    <a:pt x="171" y="115"/>
                  </a:moveTo>
                  <a:lnTo>
                    <a:pt x="152" y="118"/>
                  </a:lnTo>
                  <a:lnTo>
                    <a:pt x="136" y="125"/>
                  </a:lnTo>
                  <a:lnTo>
                    <a:pt x="124" y="137"/>
                  </a:lnTo>
                  <a:lnTo>
                    <a:pt x="116" y="153"/>
                  </a:lnTo>
                  <a:lnTo>
                    <a:pt x="113" y="172"/>
                  </a:lnTo>
                  <a:lnTo>
                    <a:pt x="113" y="973"/>
                  </a:lnTo>
                  <a:lnTo>
                    <a:pt x="116" y="992"/>
                  </a:lnTo>
                  <a:lnTo>
                    <a:pt x="124" y="1007"/>
                  </a:lnTo>
                  <a:lnTo>
                    <a:pt x="136" y="1020"/>
                  </a:lnTo>
                  <a:lnTo>
                    <a:pt x="152" y="1027"/>
                  </a:lnTo>
                  <a:lnTo>
                    <a:pt x="171" y="1029"/>
                  </a:lnTo>
                  <a:lnTo>
                    <a:pt x="1430" y="1029"/>
                  </a:lnTo>
                  <a:lnTo>
                    <a:pt x="1449" y="1027"/>
                  </a:lnTo>
                  <a:lnTo>
                    <a:pt x="1464" y="1020"/>
                  </a:lnTo>
                  <a:lnTo>
                    <a:pt x="1477" y="1007"/>
                  </a:lnTo>
                  <a:lnTo>
                    <a:pt x="1484" y="992"/>
                  </a:lnTo>
                  <a:lnTo>
                    <a:pt x="1487" y="973"/>
                  </a:lnTo>
                  <a:lnTo>
                    <a:pt x="1487" y="172"/>
                  </a:lnTo>
                  <a:lnTo>
                    <a:pt x="1484" y="153"/>
                  </a:lnTo>
                  <a:lnTo>
                    <a:pt x="1477" y="137"/>
                  </a:lnTo>
                  <a:lnTo>
                    <a:pt x="1464" y="125"/>
                  </a:lnTo>
                  <a:lnTo>
                    <a:pt x="1449" y="118"/>
                  </a:lnTo>
                  <a:lnTo>
                    <a:pt x="1430" y="115"/>
                  </a:lnTo>
                  <a:lnTo>
                    <a:pt x="171" y="115"/>
                  </a:lnTo>
                  <a:close/>
                  <a:moveTo>
                    <a:pt x="171" y="0"/>
                  </a:moveTo>
                  <a:lnTo>
                    <a:pt x="1430" y="0"/>
                  </a:lnTo>
                  <a:lnTo>
                    <a:pt x="1461" y="3"/>
                  </a:lnTo>
                  <a:lnTo>
                    <a:pt x="1490" y="11"/>
                  </a:lnTo>
                  <a:lnTo>
                    <a:pt x="1517" y="23"/>
                  </a:lnTo>
                  <a:lnTo>
                    <a:pt x="1541" y="40"/>
                  </a:lnTo>
                  <a:lnTo>
                    <a:pt x="1562" y="61"/>
                  </a:lnTo>
                  <a:lnTo>
                    <a:pt x="1579" y="85"/>
                  </a:lnTo>
                  <a:lnTo>
                    <a:pt x="1590" y="112"/>
                  </a:lnTo>
                  <a:lnTo>
                    <a:pt x="1599" y="141"/>
                  </a:lnTo>
                  <a:lnTo>
                    <a:pt x="1601" y="172"/>
                  </a:lnTo>
                  <a:lnTo>
                    <a:pt x="1601" y="973"/>
                  </a:lnTo>
                  <a:lnTo>
                    <a:pt x="1599" y="1004"/>
                  </a:lnTo>
                  <a:lnTo>
                    <a:pt x="1590" y="1033"/>
                  </a:lnTo>
                  <a:lnTo>
                    <a:pt x="1579" y="1061"/>
                  </a:lnTo>
                  <a:lnTo>
                    <a:pt x="1562" y="1085"/>
                  </a:lnTo>
                  <a:lnTo>
                    <a:pt x="1541" y="1104"/>
                  </a:lnTo>
                  <a:lnTo>
                    <a:pt x="1517" y="1121"/>
                  </a:lnTo>
                  <a:lnTo>
                    <a:pt x="1490" y="1133"/>
                  </a:lnTo>
                  <a:lnTo>
                    <a:pt x="1461" y="1142"/>
                  </a:lnTo>
                  <a:lnTo>
                    <a:pt x="1430" y="1144"/>
                  </a:lnTo>
                  <a:lnTo>
                    <a:pt x="171" y="1144"/>
                  </a:lnTo>
                  <a:lnTo>
                    <a:pt x="139" y="1142"/>
                  </a:lnTo>
                  <a:lnTo>
                    <a:pt x="110" y="1133"/>
                  </a:lnTo>
                  <a:lnTo>
                    <a:pt x="83" y="1121"/>
                  </a:lnTo>
                  <a:lnTo>
                    <a:pt x="59" y="1104"/>
                  </a:lnTo>
                  <a:lnTo>
                    <a:pt x="38" y="1085"/>
                  </a:lnTo>
                  <a:lnTo>
                    <a:pt x="22" y="1061"/>
                  </a:lnTo>
                  <a:lnTo>
                    <a:pt x="10" y="1033"/>
                  </a:lnTo>
                  <a:lnTo>
                    <a:pt x="2" y="1004"/>
                  </a:lnTo>
                  <a:lnTo>
                    <a:pt x="0" y="973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0" y="112"/>
                  </a:lnTo>
                  <a:lnTo>
                    <a:pt x="22" y="85"/>
                  </a:lnTo>
                  <a:lnTo>
                    <a:pt x="38" y="61"/>
                  </a:lnTo>
                  <a:lnTo>
                    <a:pt x="59" y="40"/>
                  </a:lnTo>
                  <a:lnTo>
                    <a:pt x="83" y="23"/>
                  </a:lnTo>
                  <a:lnTo>
                    <a:pt x="110" y="11"/>
                  </a:lnTo>
                  <a:lnTo>
                    <a:pt x="139" y="3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1" name="Freeform 490"/>
            <p:cNvSpPr>
              <a:spLocks noEditPoints="1"/>
            </p:cNvSpPr>
            <p:nvPr/>
          </p:nvSpPr>
          <p:spPr bwMode="auto">
            <a:xfrm>
              <a:off x="2943226" y="2784475"/>
              <a:ext cx="73025" cy="73025"/>
            </a:xfrm>
            <a:custGeom>
              <a:avLst/>
              <a:gdLst>
                <a:gd name="T0" fmla="*/ 203 w 457"/>
                <a:gd name="T1" fmla="*/ 117 h 457"/>
                <a:gd name="T2" fmla="*/ 157 w 457"/>
                <a:gd name="T3" fmla="*/ 139 h 457"/>
                <a:gd name="T4" fmla="*/ 126 w 457"/>
                <a:gd name="T5" fmla="*/ 179 h 457"/>
                <a:gd name="T6" fmla="*/ 114 w 457"/>
                <a:gd name="T7" fmla="*/ 229 h 457"/>
                <a:gd name="T8" fmla="*/ 126 w 457"/>
                <a:gd name="T9" fmla="*/ 279 h 457"/>
                <a:gd name="T10" fmla="*/ 157 w 457"/>
                <a:gd name="T11" fmla="*/ 317 h 457"/>
                <a:gd name="T12" fmla="*/ 203 w 457"/>
                <a:gd name="T13" fmla="*/ 340 h 457"/>
                <a:gd name="T14" fmla="*/ 255 w 457"/>
                <a:gd name="T15" fmla="*/ 340 h 457"/>
                <a:gd name="T16" fmla="*/ 300 w 457"/>
                <a:gd name="T17" fmla="*/ 317 h 457"/>
                <a:gd name="T18" fmla="*/ 331 w 457"/>
                <a:gd name="T19" fmla="*/ 279 h 457"/>
                <a:gd name="T20" fmla="*/ 344 w 457"/>
                <a:gd name="T21" fmla="*/ 229 h 457"/>
                <a:gd name="T22" fmla="*/ 331 w 457"/>
                <a:gd name="T23" fmla="*/ 179 h 457"/>
                <a:gd name="T24" fmla="*/ 300 w 457"/>
                <a:gd name="T25" fmla="*/ 139 h 457"/>
                <a:gd name="T26" fmla="*/ 255 w 457"/>
                <a:gd name="T27" fmla="*/ 117 h 457"/>
                <a:gd name="T28" fmla="*/ 229 w 457"/>
                <a:gd name="T29" fmla="*/ 0 h 457"/>
                <a:gd name="T30" fmla="*/ 301 w 457"/>
                <a:gd name="T31" fmla="*/ 11 h 457"/>
                <a:gd name="T32" fmla="*/ 364 w 457"/>
                <a:gd name="T33" fmla="*/ 45 h 457"/>
                <a:gd name="T34" fmla="*/ 414 w 457"/>
                <a:gd name="T35" fmla="*/ 94 h 457"/>
                <a:gd name="T36" fmla="*/ 446 w 457"/>
                <a:gd name="T37" fmla="*/ 157 h 457"/>
                <a:gd name="T38" fmla="*/ 457 w 457"/>
                <a:gd name="T39" fmla="*/ 229 h 457"/>
                <a:gd name="T40" fmla="*/ 446 w 457"/>
                <a:gd name="T41" fmla="*/ 301 h 457"/>
                <a:gd name="T42" fmla="*/ 414 w 457"/>
                <a:gd name="T43" fmla="*/ 363 h 457"/>
                <a:gd name="T44" fmla="*/ 364 w 457"/>
                <a:gd name="T45" fmla="*/ 413 h 457"/>
                <a:gd name="T46" fmla="*/ 301 w 457"/>
                <a:gd name="T47" fmla="*/ 446 h 457"/>
                <a:gd name="T48" fmla="*/ 229 w 457"/>
                <a:gd name="T49" fmla="*/ 457 h 457"/>
                <a:gd name="T50" fmla="*/ 157 w 457"/>
                <a:gd name="T51" fmla="*/ 446 h 457"/>
                <a:gd name="T52" fmla="*/ 94 w 457"/>
                <a:gd name="T53" fmla="*/ 413 h 457"/>
                <a:gd name="T54" fmla="*/ 45 w 457"/>
                <a:gd name="T55" fmla="*/ 363 h 457"/>
                <a:gd name="T56" fmla="*/ 11 w 457"/>
                <a:gd name="T57" fmla="*/ 301 h 457"/>
                <a:gd name="T58" fmla="*/ 0 w 457"/>
                <a:gd name="T59" fmla="*/ 229 h 457"/>
                <a:gd name="T60" fmla="*/ 11 w 457"/>
                <a:gd name="T61" fmla="*/ 157 h 457"/>
                <a:gd name="T62" fmla="*/ 45 w 457"/>
                <a:gd name="T63" fmla="*/ 94 h 457"/>
                <a:gd name="T64" fmla="*/ 94 w 457"/>
                <a:gd name="T65" fmla="*/ 45 h 457"/>
                <a:gd name="T66" fmla="*/ 157 w 457"/>
                <a:gd name="T67" fmla="*/ 11 h 457"/>
                <a:gd name="T68" fmla="*/ 229 w 457"/>
                <a:gd name="T6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7" h="457">
                  <a:moveTo>
                    <a:pt x="229" y="114"/>
                  </a:moveTo>
                  <a:lnTo>
                    <a:pt x="203" y="117"/>
                  </a:lnTo>
                  <a:lnTo>
                    <a:pt x="179" y="126"/>
                  </a:lnTo>
                  <a:lnTo>
                    <a:pt x="157" y="139"/>
                  </a:lnTo>
                  <a:lnTo>
                    <a:pt x="139" y="157"/>
                  </a:lnTo>
                  <a:lnTo>
                    <a:pt x="126" y="179"/>
                  </a:lnTo>
                  <a:lnTo>
                    <a:pt x="118" y="203"/>
                  </a:lnTo>
                  <a:lnTo>
                    <a:pt x="114" y="229"/>
                  </a:lnTo>
                  <a:lnTo>
                    <a:pt x="118" y="255"/>
                  </a:lnTo>
                  <a:lnTo>
                    <a:pt x="126" y="279"/>
                  </a:lnTo>
                  <a:lnTo>
                    <a:pt x="139" y="300"/>
                  </a:lnTo>
                  <a:lnTo>
                    <a:pt x="157" y="317"/>
                  </a:lnTo>
                  <a:lnTo>
                    <a:pt x="179" y="331"/>
                  </a:lnTo>
                  <a:lnTo>
                    <a:pt x="203" y="340"/>
                  </a:lnTo>
                  <a:lnTo>
                    <a:pt x="229" y="342"/>
                  </a:lnTo>
                  <a:lnTo>
                    <a:pt x="255" y="340"/>
                  </a:lnTo>
                  <a:lnTo>
                    <a:pt x="279" y="331"/>
                  </a:lnTo>
                  <a:lnTo>
                    <a:pt x="300" y="317"/>
                  </a:lnTo>
                  <a:lnTo>
                    <a:pt x="318" y="300"/>
                  </a:lnTo>
                  <a:lnTo>
                    <a:pt x="331" y="279"/>
                  </a:lnTo>
                  <a:lnTo>
                    <a:pt x="341" y="255"/>
                  </a:lnTo>
                  <a:lnTo>
                    <a:pt x="344" y="229"/>
                  </a:lnTo>
                  <a:lnTo>
                    <a:pt x="341" y="203"/>
                  </a:lnTo>
                  <a:lnTo>
                    <a:pt x="331" y="179"/>
                  </a:lnTo>
                  <a:lnTo>
                    <a:pt x="318" y="157"/>
                  </a:lnTo>
                  <a:lnTo>
                    <a:pt x="300" y="139"/>
                  </a:lnTo>
                  <a:lnTo>
                    <a:pt x="279" y="126"/>
                  </a:lnTo>
                  <a:lnTo>
                    <a:pt x="255" y="117"/>
                  </a:lnTo>
                  <a:lnTo>
                    <a:pt x="229" y="114"/>
                  </a:lnTo>
                  <a:close/>
                  <a:moveTo>
                    <a:pt x="229" y="0"/>
                  </a:moveTo>
                  <a:lnTo>
                    <a:pt x="266" y="3"/>
                  </a:lnTo>
                  <a:lnTo>
                    <a:pt x="301" y="11"/>
                  </a:lnTo>
                  <a:lnTo>
                    <a:pt x="333" y="26"/>
                  </a:lnTo>
                  <a:lnTo>
                    <a:pt x="364" y="45"/>
                  </a:lnTo>
                  <a:lnTo>
                    <a:pt x="391" y="68"/>
                  </a:lnTo>
                  <a:lnTo>
                    <a:pt x="414" y="94"/>
                  </a:lnTo>
                  <a:lnTo>
                    <a:pt x="432" y="124"/>
                  </a:lnTo>
                  <a:lnTo>
                    <a:pt x="446" y="157"/>
                  </a:lnTo>
                  <a:lnTo>
                    <a:pt x="454" y="191"/>
                  </a:lnTo>
                  <a:lnTo>
                    <a:pt x="457" y="229"/>
                  </a:lnTo>
                  <a:lnTo>
                    <a:pt x="454" y="265"/>
                  </a:lnTo>
                  <a:lnTo>
                    <a:pt x="446" y="301"/>
                  </a:lnTo>
                  <a:lnTo>
                    <a:pt x="432" y="333"/>
                  </a:lnTo>
                  <a:lnTo>
                    <a:pt x="414" y="363"/>
                  </a:lnTo>
                  <a:lnTo>
                    <a:pt x="391" y="390"/>
                  </a:lnTo>
                  <a:lnTo>
                    <a:pt x="364" y="413"/>
                  </a:lnTo>
                  <a:lnTo>
                    <a:pt x="333" y="432"/>
                  </a:lnTo>
                  <a:lnTo>
                    <a:pt x="301" y="446"/>
                  </a:lnTo>
                  <a:lnTo>
                    <a:pt x="266" y="454"/>
                  </a:lnTo>
                  <a:lnTo>
                    <a:pt x="229" y="457"/>
                  </a:lnTo>
                  <a:lnTo>
                    <a:pt x="192" y="454"/>
                  </a:lnTo>
                  <a:lnTo>
                    <a:pt x="157" y="446"/>
                  </a:lnTo>
                  <a:lnTo>
                    <a:pt x="124" y="432"/>
                  </a:lnTo>
                  <a:lnTo>
                    <a:pt x="94" y="413"/>
                  </a:lnTo>
                  <a:lnTo>
                    <a:pt x="68" y="390"/>
                  </a:lnTo>
                  <a:lnTo>
                    <a:pt x="45" y="363"/>
                  </a:lnTo>
                  <a:lnTo>
                    <a:pt x="26" y="333"/>
                  </a:lnTo>
                  <a:lnTo>
                    <a:pt x="11" y="301"/>
                  </a:lnTo>
                  <a:lnTo>
                    <a:pt x="3" y="265"/>
                  </a:lnTo>
                  <a:lnTo>
                    <a:pt x="0" y="229"/>
                  </a:lnTo>
                  <a:lnTo>
                    <a:pt x="3" y="191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1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2" name="Freeform 491"/>
            <p:cNvSpPr>
              <a:spLocks noEditPoints="1"/>
            </p:cNvSpPr>
            <p:nvPr/>
          </p:nvSpPr>
          <p:spPr bwMode="auto">
            <a:xfrm>
              <a:off x="3008313" y="3014663"/>
              <a:ext cx="73025" cy="223837"/>
            </a:xfrm>
            <a:custGeom>
              <a:avLst/>
              <a:gdLst>
                <a:gd name="T0" fmla="*/ 215 w 464"/>
                <a:gd name="T1" fmla="*/ 197 h 1409"/>
                <a:gd name="T2" fmla="*/ 189 w 464"/>
                <a:gd name="T3" fmla="*/ 309 h 1409"/>
                <a:gd name="T4" fmla="*/ 167 w 464"/>
                <a:gd name="T5" fmla="*/ 430 h 1409"/>
                <a:gd name="T6" fmla="*/ 150 w 464"/>
                <a:gd name="T7" fmla="*/ 555 h 1409"/>
                <a:gd name="T8" fmla="*/ 137 w 464"/>
                <a:gd name="T9" fmla="*/ 679 h 1409"/>
                <a:gd name="T10" fmla="*/ 126 w 464"/>
                <a:gd name="T11" fmla="*/ 798 h 1409"/>
                <a:gd name="T12" fmla="*/ 120 w 464"/>
                <a:gd name="T13" fmla="*/ 906 h 1409"/>
                <a:gd name="T14" fmla="*/ 116 w 464"/>
                <a:gd name="T15" fmla="*/ 1000 h 1409"/>
                <a:gd name="T16" fmla="*/ 114 w 464"/>
                <a:gd name="T17" fmla="*/ 1074 h 1409"/>
                <a:gd name="T18" fmla="*/ 115 w 464"/>
                <a:gd name="T19" fmla="*/ 1123 h 1409"/>
                <a:gd name="T20" fmla="*/ 118 w 464"/>
                <a:gd name="T21" fmla="*/ 1212 h 1409"/>
                <a:gd name="T22" fmla="*/ 140 w 464"/>
                <a:gd name="T23" fmla="*/ 1257 h 1409"/>
                <a:gd name="T24" fmla="*/ 179 w 464"/>
                <a:gd name="T25" fmla="*/ 1288 h 1409"/>
                <a:gd name="T26" fmla="*/ 229 w 464"/>
                <a:gd name="T27" fmla="*/ 1300 h 1409"/>
                <a:gd name="T28" fmla="*/ 279 w 464"/>
                <a:gd name="T29" fmla="*/ 1288 h 1409"/>
                <a:gd name="T30" fmla="*/ 319 w 464"/>
                <a:gd name="T31" fmla="*/ 1257 h 1409"/>
                <a:gd name="T32" fmla="*/ 341 w 464"/>
                <a:gd name="T33" fmla="*/ 1212 h 1409"/>
                <a:gd name="T34" fmla="*/ 344 w 464"/>
                <a:gd name="T35" fmla="*/ 1091 h 1409"/>
                <a:gd name="T36" fmla="*/ 338 w 464"/>
                <a:gd name="T37" fmla="*/ 906 h 1409"/>
                <a:gd name="T38" fmla="*/ 325 w 464"/>
                <a:gd name="T39" fmla="*/ 730 h 1409"/>
                <a:gd name="T40" fmla="*/ 308 w 464"/>
                <a:gd name="T41" fmla="*/ 566 h 1409"/>
                <a:gd name="T42" fmla="*/ 287 w 464"/>
                <a:gd name="T43" fmla="*/ 419 h 1409"/>
                <a:gd name="T44" fmla="*/ 264 w 464"/>
                <a:gd name="T45" fmla="*/ 292 h 1409"/>
                <a:gd name="T46" fmla="*/ 241 w 464"/>
                <a:gd name="T47" fmla="*/ 188 h 1409"/>
                <a:gd name="T48" fmla="*/ 259 w 464"/>
                <a:gd name="T49" fmla="*/ 0 h 1409"/>
                <a:gd name="T50" fmla="*/ 287 w 464"/>
                <a:gd name="T51" fmla="*/ 10 h 1409"/>
                <a:gd name="T52" fmla="*/ 315 w 464"/>
                <a:gd name="T53" fmla="*/ 36 h 1409"/>
                <a:gd name="T54" fmla="*/ 335 w 464"/>
                <a:gd name="T55" fmla="*/ 99 h 1409"/>
                <a:gd name="T56" fmla="*/ 358 w 464"/>
                <a:gd name="T57" fmla="*/ 187 h 1409"/>
                <a:gd name="T58" fmla="*/ 381 w 464"/>
                <a:gd name="T59" fmla="*/ 299 h 1409"/>
                <a:gd name="T60" fmla="*/ 403 w 464"/>
                <a:gd name="T61" fmla="*/ 430 h 1409"/>
                <a:gd name="T62" fmla="*/ 424 w 464"/>
                <a:gd name="T63" fmla="*/ 578 h 1409"/>
                <a:gd name="T64" fmla="*/ 442 w 464"/>
                <a:gd name="T65" fmla="*/ 740 h 1409"/>
                <a:gd name="T66" fmla="*/ 456 w 464"/>
                <a:gd name="T67" fmla="*/ 913 h 1409"/>
                <a:gd name="T68" fmla="*/ 463 w 464"/>
                <a:gd name="T69" fmla="*/ 1093 h 1409"/>
                <a:gd name="T70" fmla="*/ 460 w 464"/>
                <a:gd name="T71" fmla="*/ 1222 h 1409"/>
                <a:gd name="T72" fmla="*/ 435 w 464"/>
                <a:gd name="T73" fmla="*/ 1287 h 1409"/>
                <a:gd name="T74" fmla="*/ 392 w 464"/>
                <a:gd name="T75" fmla="*/ 1342 h 1409"/>
                <a:gd name="T76" fmla="*/ 335 w 464"/>
                <a:gd name="T77" fmla="*/ 1383 h 1409"/>
                <a:gd name="T78" fmla="*/ 266 w 464"/>
                <a:gd name="T79" fmla="*/ 1406 h 1409"/>
                <a:gd name="T80" fmla="*/ 193 w 464"/>
                <a:gd name="T81" fmla="*/ 1406 h 1409"/>
                <a:gd name="T82" fmla="*/ 124 w 464"/>
                <a:gd name="T83" fmla="*/ 1383 h 1409"/>
                <a:gd name="T84" fmla="*/ 68 w 464"/>
                <a:gd name="T85" fmla="*/ 1341 h 1409"/>
                <a:gd name="T86" fmla="*/ 26 w 464"/>
                <a:gd name="T87" fmla="*/ 1285 h 1409"/>
                <a:gd name="T88" fmla="*/ 3 w 464"/>
                <a:gd name="T89" fmla="*/ 1217 h 1409"/>
                <a:gd name="T90" fmla="*/ 0 w 464"/>
                <a:gd name="T91" fmla="*/ 1123 h 1409"/>
                <a:gd name="T92" fmla="*/ 0 w 464"/>
                <a:gd name="T93" fmla="*/ 1066 h 1409"/>
                <a:gd name="T94" fmla="*/ 1 w 464"/>
                <a:gd name="T95" fmla="*/ 985 h 1409"/>
                <a:gd name="T96" fmla="*/ 5 w 464"/>
                <a:gd name="T97" fmla="*/ 883 h 1409"/>
                <a:gd name="T98" fmla="*/ 14 w 464"/>
                <a:gd name="T99" fmla="*/ 765 h 1409"/>
                <a:gd name="T100" fmla="*/ 24 w 464"/>
                <a:gd name="T101" fmla="*/ 638 h 1409"/>
                <a:gd name="T102" fmla="*/ 40 w 464"/>
                <a:gd name="T103" fmla="*/ 505 h 1409"/>
                <a:gd name="T104" fmla="*/ 59 w 464"/>
                <a:gd name="T105" fmla="*/ 373 h 1409"/>
                <a:gd name="T106" fmla="*/ 85 w 464"/>
                <a:gd name="T107" fmla="*/ 246 h 1409"/>
                <a:gd name="T108" fmla="*/ 115 w 464"/>
                <a:gd name="T109" fmla="*/ 129 h 1409"/>
                <a:gd name="T110" fmla="*/ 138 w 464"/>
                <a:gd name="T111" fmla="*/ 64 h 1409"/>
                <a:gd name="T112" fmla="*/ 156 w 464"/>
                <a:gd name="T113" fmla="*/ 47 h 1409"/>
                <a:gd name="T114" fmla="*/ 178 w 464"/>
                <a:gd name="T115" fmla="*/ 36 h 1409"/>
                <a:gd name="T116" fmla="*/ 206 w 464"/>
                <a:gd name="T117" fmla="*/ 29 h 1409"/>
                <a:gd name="T118" fmla="*/ 226 w 464"/>
                <a:gd name="T119" fmla="*/ 10 h 1409"/>
                <a:gd name="T120" fmla="*/ 247 w 464"/>
                <a:gd name="T121" fmla="*/ 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4" h="1409">
                  <a:moveTo>
                    <a:pt x="229" y="146"/>
                  </a:moveTo>
                  <a:lnTo>
                    <a:pt x="215" y="197"/>
                  </a:lnTo>
                  <a:lnTo>
                    <a:pt x="201" y="252"/>
                  </a:lnTo>
                  <a:lnTo>
                    <a:pt x="189" y="309"/>
                  </a:lnTo>
                  <a:lnTo>
                    <a:pt x="177" y="368"/>
                  </a:lnTo>
                  <a:lnTo>
                    <a:pt x="167" y="430"/>
                  </a:lnTo>
                  <a:lnTo>
                    <a:pt x="159" y="492"/>
                  </a:lnTo>
                  <a:lnTo>
                    <a:pt x="150" y="555"/>
                  </a:lnTo>
                  <a:lnTo>
                    <a:pt x="143" y="617"/>
                  </a:lnTo>
                  <a:lnTo>
                    <a:pt x="137" y="679"/>
                  </a:lnTo>
                  <a:lnTo>
                    <a:pt x="131" y="739"/>
                  </a:lnTo>
                  <a:lnTo>
                    <a:pt x="126" y="798"/>
                  </a:lnTo>
                  <a:lnTo>
                    <a:pt x="123" y="853"/>
                  </a:lnTo>
                  <a:lnTo>
                    <a:pt x="120" y="906"/>
                  </a:lnTo>
                  <a:lnTo>
                    <a:pt x="117" y="955"/>
                  </a:lnTo>
                  <a:lnTo>
                    <a:pt x="116" y="1000"/>
                  </a:lnTo>
                  <a:lnTo>
                    <a:pt x="115" y="1039"/>
                  </a:lnTo>
                  <a:lnTo>
                    <a:pt x="114" y="1074"/>
                  </a:lnTo>
                  <a:lnTo>
                    <a:pt x="115" y="1102"/>
                  </a:lnTo>
                  <a:lnTo>
                    <a:pt x="115" y="1123"/>
                  </a:lnTo>
                  <a:lnTo>
                    <a:pt x="115" y="1186"/>
                  </a:lnTo>
                  <a:lnTo>
                    <a:pt x="118" y="1212"/>
                  </a:lnTo>
                  <a:lnTo>
                    <a:pt x="126" y="1236"/>
                  </a:lnTo>
                  <a:lnTo>
                    <a:pt x="140" y="1257"/>
                  </a:lnTo>
                  <a:lnTo>
                    <a:pt x="157" y="1275"/>
                  </a:lnTo>
                  <a:lnTo>
                    <a:pt x="179" y="1288"/>
                  </a:lnTo>
                  <a:lnTo>
                    <a:pt x="203" y="1298"/>
                  </a:lnTo>
                  <a:lnTo>
                    <a:pt x="229" y="1300"/>
                  </a:lnTo>
                  <a:lnTo>
                    <a:pt x="255" y="1298"/>
                  </a:lnTo>
                  <a:lnTo>
                    <a:pt x="279" y="1288"/>
                  </a:lnTo>
                  <a:lnTo>
                    <a:pt x="301" y="1275"/>
                  </a:lnTo>
                  <a:lnTo>
                    <a:pt x="319" y="1257"/>
                  </a:lnTo>
                  <a:lnTo>
                    <a:pt x="333" y="1236"/>
                  </a:lnTo>
                  <a:lnTo>
                    <a:pt x="341" y="1212"/>
                  </a:lnTo>
                  <a:lnTo>
                    <a:pt x="344" y="1186"/>
                  </a:lnTo>
                  <a:lnTo>
                    <a:pt x="344" y="1091"/>
                  </a:lnTo>
                  <a:lnTo>
                    <a:pt x="342" y="998"/>
                  </a:lnTo>
                  <a:lnTo>
                    <a:pt x="338" y="906"/>
                  </a:lnTo>
                  <a:lnTo>
                    <a:pt x="333" y="816"/>
                  </a:lnTo>
                  <a:lnTo>
                    <a:pt x="325" y="730"/>
                  </a:lnTo>
                  <a:lnTo>
                    <a:pt x="317" y="647"/>
                  </a:lnTo>
                  <a:lnTo>
                    <a:pt x="308" y="566"/>
                  </a:lnTo>
                  <a:lnTo>
                    <a:pt x="298" y="491"/>
                  </a:lnTo>
                  <a:lnTo>
                    <a:pt x="287" y="419"/>
                  </a:lnTo>
                  <a:lnTo>
                    <a:pt x="275" y="354"/>
                  </a:lnTo>
                  <a:lnTo>
                    <a:pt x="264" y="292"/>
                  </a:lnTo>
                  <a:lnTo>
                    <a:pt x="252" y="237"/>
                  </a:lnTo>
                  <a:lnTo>
                    <a:pt x="241" y="188"/>
                  </a:lnTo>
                  <a:lnTo>
                    <a:pt x="229" y="146"/>
                  </a:lnTo>
                  <a:close/>
                  <a:moveTo>
                    <a:pt x="259" y="0"/>
                  </a:moveTo>
                  <a:lnTo>
                    <a:pt x="269" y="2"/>
                  </a:lnTo>
                  <a:lnTo>
                    <a:pt x="287" y="10"/>
                  </a:lnTo>
                  <a:lnTo>
                    <a:pt x="302" y="22"/>
                  </a:lnTo>
                  <a:lnTo>
                    <a:pt x="315" y="36"/>
                  </a:lnTo>
                  <a:lnTo>
                    <a:pt x="324" y="64"/>
                  </a:lnTo>
                  <a:lnTo>
                    <a:pt x="335" y="99"/>
                  </a:lnTo>
                  <a:lnTo>
                    <a:pt x="346" y="140"/>
                  </a:lnTo>
                  <a:lnTo>
                    <a:pt x="358" y="187"/>
                  </a:lnTo>
                  <a:lnTo>
                    <a:pt x="369" y="240"/>
                  </a:lnTo>
                  <a:lnTo>
                    <a:pt x="381" y="299"/>
                  </a:lnTo>
                  <a:lnTo>
                    <a:pt x="392" y="362"/>
                  </a:lnTo>
                  <a:lnTo>
                    <a:pt x="403" y="430"/>
                  </a:lnTo>
                  <a:lnTo>
                    <a:pt x="414" y="502"/>
                  </a:lnTo>
                  <a:lnTo>
                    <a:pt x="424" y="578"/>
                  </a:lnTo>
                  <a:lnTo>
                    <a:pt x="434" y="657"/>
                  </a:lnTo>
                  <a:lnTo>
                    <a:pt x="442" y="740"/>
                  </a:lnTo>
                  <a:lnTo>
                    <a:pt x="449" y="825"/>
                  </a:lnTo>
                  <a:lnTo>
                    <a:pt x="456" y="913"/>
                  </a:lnTo>
                  <a:lnTo>
                    <a:pt x="460" y="1003"/>
                  </a:lnTo>
                  <a:lnTo>
                    <a:pt x="463" y="1093"/>
                  </a:lnTo>
                  <a:lnTo>
                    <a:pt x="464" y="1186"/>
                  </a:lnTo>
                  <a:lnTo>
                    <a:pt x="460" y="1222"/>
                  </a:lnTo>
                  <a:lnTo>
                    <a:pt x="449" y="1255"/>
                  </a:lnTo>
                  <a:lnTo>
                    <a:pt x="435" y="1287"/>
                  </a:lnTo>
                  <a:lnTo>
                    <a:pt x="415" y="1316"/>
                  </a:lnTo>
                  <a:lnTo>
                    <a:pt x="392" y="1342"/>
                  </a:lnTo>
                  <a:lnTo>
                    <a:pt x="365" y="1365"/>
                  </a:lnTo>
                  <a:lnTo>
                    <a:pt x="335" y="1383"/>
                  </a:lnTo>
                  <a:lnTo>
                    <a:pt x="301" y="1398"/>
                  </a:lnTo>
                  <a:lnTo>
                    <a:pt x="266" y="1406"/>
                  </a:lnTo>
                  <a:lnTo>
                    <a:pt x="229" y="1409"/>
                  </a:lnTo>
                  <a:lnTo>
                    <a:pt x="193" y="1406"/>
                  </a:lnTo>
                  <a:lnTo>
                    <a:pt x="157" y="1398"/>
                  </a:lnTo>
                  <a:lnTo>
                    <a:pt x="124" y="1383"/>
                  </a:lnTo>
                  <a:lnTo>
                    <a:pt x="95" y="1364"/>
                  </a:lnTo>
                  <a:lnTo>
                    <a:pt x="68" y="1341"/>
                  </a:lnTo>
                  <a:lnTo>
                    <a:pt x="45" y="1315"/>
                  </a:lnTo>
                  <a:lnTo>
                    <a:pt x="26" y="1285"/>
                  </a:lnTo>
                  <a:lnTo>
                    <a:pt x="13" y="1252"/>
                  </a:lnTo>
                  <a:lnTo>
                    <a:pt x="3" y="1217"/>
                  </a:lnTo>
                  <a:lnTo>
                    <a:pt x="0" y="1180"/>
                  </a:lnTo>
                  <a:lnTo>
                    <a:pt x="0" y="1123"/>
                  </a:lnTo>
                  <a:lnTo>
                    <a:pt x="0" y="1099"/>
                  </a:lnTo>
                  <a:lnTo>
                    <a:pt x="0" y="1066"/>
                  </a:lnTo>
                  <a:lnTo>
                    <a:pt x="0" y="1029"/>
                  </a:lnTo>
                  <a:lnTo>
                    <a:pt x="1" y="985"/>
                  </a:lnTo>
                  <a:lnTo>
                    <a:pt x="3" y="936"/>
                  </a:lnTo>
                  <a:lnTo>
                    <a:pt x="5" y="883"/>
                  </a:lnTo>
                  <a:lnTo>
                    <a:pt x="9" y="826"/>
                  </a:lnTo>
                  <a:lnTo>
                    <a:pt x="14" y="765"/>
                  </a:lnTo>
                  <a:lnTo>
                    <a:pt x="19" y="703"/>
                  </a:lnTo>
                  <a:lnTo>
                    <a:pt x="24" y="638"/>
                  </a:lnTo>
                  <a:lnTo>
                    <a:pt x="31" y="572"/>
                  </a:lnTo>
                  <a:lnTo>
                    <a:pt x="40" y="505"/>
                  </a:lnTo>
                  <a:lnTo>
                    <a:pt x="49" y="439"/>
                  </a:lnTo>
                  <a:lnTo>
                    <a:pt x="59" y="373"/>
                  </a:lnTo>
                  <a:lnTo>
                    <a:pt x="71" y="308"/>
                  </a:lnTo>
                  <a:lnTo>
                    <a:pt x="85" y="246"/>
                  </a:lnTo>
                  <a:lnTo>
                    <a:pt x="99" y="186"/>
                  </a:lnTo>
                  <a:lnTo>
                    <a:pt x="115" y="129"/>
                  </a:lnTo>
                  <a:lnTo>
                    <a:pt x="132" y="77"/>
                  </a:lnTo>
                  <a:lnTo>
                    <a:pt x="138" y="64"/>
                  </a:lnTo>
                  <a:lnTo>
                    <a:pt x="146" y="54"/>
                  </a:lnTo>
                  <a:lnTo>
                    <a:pt x="156" y="47"/>
                  </a:lnTo>
                  <a:lnTo>
                    <a:pt x="167" y="40"/>
                  </a:lnTo>
                  <a:lnTo>
                    <a:pt x="178" y="36"/>
                  </a:lnTo>
                  <a:lnTo>
                    <a:pt x="193" y="35"/>
                  </a:lnTo>
                  <a:lnTo>
                    <a:pt x="206" y="29"/>
                  </a:lnTo>
                  <a:lnTo>
                    <a:pt x="218" y="20"/>
                  </a:lnTo>
                  <a:lnTo>
                    <a:pt x="226" y="10"/>
                  </a:lnTo>
                  <a:lnTo>
                    <a:pt x="236" y="4"/>
                  </a:lnTo>
                  <a:lnTo>
                    <a:pt x="247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3" name="Freeform 492"/>
            <p:cNvSpPr>
              <a:spLocks/>
            </p:cNvSpPr>
            <p:nvPr/>
          </p:nvSpPr>
          <p:spPr bwMode="auto">
            <a:xfrm>
              <a:off x="2689226" y="297497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2 h 114"/>
                <a:gd name="T4" fmla="*/ 92 w 114"/>
                <a:gd name="T5" fmla="*/ 10 h 114"/>
                <a:gd name="T6" fmla="*/ 104 w 114"/>
                <a:gd name="T7" fmla="*/ 22 h 114"/>
                <a:gd name="T8" fmla="*/ 111 w 114"/>
                <a:gd name="T9" fmla="*/ 37 h 114"/>
                <a:gd name="T10" fmla="*/ 114 w 114"/>
                <a:gd name="T11" fmla="*/ 57 h 114"/>
                <a:gd name="T12" fmla="*/ 111 w 114"/>
                <a:gd name="T13" fmla="*/ 76 h 114"/>
                <a:gd name="T14" fmla="*/ 104 w 114"/>
                <a:gd name="T15" fmla="*/ 91 h 114"/>
                <a:gd name="T16" fmla="*/ 92 w 114"/>
                <a:gd name="T17" fmla="*/ 104 h 114"/>
                <a:gd name="T18" fmla="*/ 76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3 w 114"/>
                <a:gd name="T25" fmla="*/ 104 h 114"/>
                <a:gd name="T26" fmla="*/ 10 w 114"/>
                <a:gd name="T27" fmla="*/ 91 h 114"/>
                <a:gd name="T28" fmla="*/ 3 w 114"/>
                <a:gd name="T29" fmla="*/ 76 h 114"/>
                <a:gd name="T30" fmla="*/ 0 w 114"/>
                <a:gd name="T31" fmla="*/ 57 h 114"/>
                <a:gd name="T32" fmla="*/ 3 w 114"/>
                <a:gd name="T33" fmla="*/ 37 h 114"/>
                <a:gd name="T34" fmla="*/ 10 w 114"/>
                <a:gd name="T35" fmla="*/ 22 h 114"/>
                <a:gd name="T36" fmla="*/ 23 w 114"/>
                <a:gd name="T37" fmla="*/ 10 h 114"/>
                <a:gd name="T38" fmla="*/ 38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4" name="Freeform 493"/>
            <p:cNvSpPr>
              <a:spLocks/>
            </p:cNvSpPr>
            <p:nvPr/>
          </p:nvSpPr>
          <p:spPr bwMode="auto">
            <a:xfrm>
              <a:off x="2779713" y="2974975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3 w 115"/>
                <a:gd name="T5" fmla="*/ 10 h 114"/>
                <a:gd name="T6" fmla="*/ 104 w 115"/>
                <a:gd name="T7" fmla="*/ 22 h 114"/>
                <a:gd name="T8" fmla="*/ 111 w 115"/>
                <a:gd name="T9" fmla="*/ 37 h 114"/>
                <a:gd name="T10" fmla="*/ 115 w 115"/>
                <a:gd name="T11" fmla="*/ 57 h 114"/>
                <a:gd name="T12" fmla="*/ 111 w 115"/>
                <a:gd name="T13" fmla="*/ 76 h 114"/>
                <a:gd name="T14" fmla="*/ 104 w 115"/>
                <a:gd name="T15" fmla="*/ 91 h 114"/>
                <a:gd name="T16" fmla="*/ 93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8 w 115"/>
                <a:gd name="T23" fmla="*/ 111 h 114"/>
                <a:gd name="T24" fmla="*/ 22 w 115"/>
                <a:gd name="T25" fmla="*/ 104 h 114"/>
                <a:gd name="T26" fmla="*/ 10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0 w 115"/>
                <a:gd name="T35" fmla="*/ 22 h 114"/>
                <a:gd name="T36" fmla="*/ 22 w 115"/>
                <a:gd name="T37" fmla="*/ 10 h 114"/>
                <a:gd name="T38" fmla="*/ 38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5" y="57"/>
                  </a:lnTo>
                  <a:lnTo>
                    <a:pt x="111" y="76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2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5" name="Freeform 494"/>
            <p:cNvSpPr>
              <a:spLocks/>
            </p:cNvSpPr>
            <p:nvPr/>
          </p:nvSpPr>
          <p:spPr bwMode="auto">
            <a:xfrm>
              <a:off x="2871788" y="2974975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2 w 115"/>
                <a:gd name="T5" fmla="*/ 10 h 114"/>
                <a:gd name="T6" fmla="*/ 104 w 115"/>
                <a:gd name="T7" fmla="*/ 22 h 114"/>
                <a:gd name="T8" fmla="*/ 112 w 115"/>
                <a:gd name="T9" fmla="*/ 37 h 114"/>
                <a:gd name="T10" fmla="*/ 115 w 115"/>
                <a:gd name="T11" fmla="*/ 57 h 114"/>
                <a:gd name="T12" fmla="*/ 112 w 115"/>
                <a:gd name="T13" fmla="*/ 76 h 114"/>
                <a:gd name="T14" fmla="*/ 104 w 115"/>
                <a:gd name="T15" fmla="*/ 91 h 114"/>
                <a:gd name="T16" fmla="*/ 92 w 115"/>
                <a:gd name="T17" fmla="*/ 104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2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7 h 114"/>
                <a:gd name="T32" fmla="*/ 3 w 115"/>
                <a:gd name="T33" fmla="*/ 37 h 114"/>
                <a:gd name="T34" fmla="*/ 11 w 115"/>
                <a:gd name="T35" fmla="*/ 22 h 114"/>
                <a:gd name="T36" fmla="*/ 22 w 115"/>
                <a:gd name="T37" fmla="*/ 10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6" name="Freeform 495"/>
            <p:cNvSpPr>
              <a:spLocks/>
            </p:cNvSpPr>
            <p:nvPr/>
          </p:nvSpPr>
          <p:spPr bwMode="auto">
            <a:xfrm>
              <a:off x="2581276" y="2767013"/>
              <a:ext cx="53975" cy="17462"/>
            </a:xfrm>
            <a:custGeom>
              <a:avLst/>
              <a:gdLst>
                <a:gd name="T0" fmla="*/ 57 w 344"/>
                <a:gd name="T1" fmla="*/ 0 h 115"/>
                <a:gd name="T2" fmla="*/ 286 w 344"/>
                <a:gd name="T3" fmla="*/ 0 h 115"/>
                <a:gd name="T4" fmla="*/ 305 w 344"/>
                <a:gd name="T5" fmla="*/ 3 h 115"/>
                <a:gd name="T6" fmla="*/ 321 w 344"/>
                <a:gd name="T7" fmla="*/ 11 h 115"/>
                <a:gd name="T8" fmla="*/ 333 w 344"/>
                <a:gd name="T9" fmla="*/ 23 h 115"/>
                <a:gd name="T10" fmla="*/ 340 w 344"/>
                <a:gd name="T11" fmla="*/ 39 h 115"/>
                <a:gd name="T12" fmla="*/ 344 w 344"/>
                <a:gd name="T13" fmla="*/ 58 h 115"/>
                <a:gd name="T14" fmla="*/ 340 w 344"/>
                <a:gd name="T15" fmla="*/ 77 h 115"/>
                <a:gd name="T16" fmla="*/ 333 w 344"/>
                <a:gd name="T17" fmla="*/ 93 h 115"/>
                <a:gd name="T18" fmla="*/ 321 w 344"/>
                <a:gd name="T19" fmla="*/ 104 h 115"/>
                <a:gd name="T20" fmla="*/ 305 w 344"/>
                <a:gd name="T21" fmla="*/ 113 h 115"/>
                <a:gd name="T22" fmla="*/ 286 w 344"/>
                <a:gd name="T23" fmla="*/ 115 h 115"/>
                <a:gd name="T24" fmla="*/ 57 w 344"/>
                <a:gd name="T25" fmla="*/ 115 h 115"/>
                <a:gd name="T26" fmla="*/ 38 w 344"/>
                <a:gd name="T27" fmla="*/ 113 h 115"/>
                <a:gd name="T28" fmla="*/ 23 w 344"/>
                <a:gd name="T29" fmla="*/ 104 h 115"/>
                <a:gd name="T30" fmla="*/ 10 w 344"/>
                <a:gd name="T31" fmla="*/ 93 h 115"/>
                <a:gd name="T32" fmla="*/ 3 w 344"/>
                <a:gd name="T33" fmla="*/ 77 h 115"/>
                <a:gd name="T34" fmla="*/ 0 w 344"/>
                <a:gd name="T35" fmla="*/ 58 h 115"/>
                <a:gd name="T36" fmla="*/ 3 w 344"/>
                <a:gd name="T37" fmla="*/ 39 h 115"/>
                <a:gd name="T38" fmla="*/ 10 w 344"/>
                <a:gd name="T39" fmla="*/ 23 h 115"/>
                <a:gd name="T40" fmla="*/ 23 w 344"/>
                <a:gd name="T41" fmla="*/ 11 h 115"/>
                <a:gd name="T42" fmla="*/ 38 w 344"/>
                <a:gd name="T43" fmla="*/ 3 h 115"/>
                <a:gd name="T44" fmla="*/ 57 w 34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5"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1" y="11"/>
                  </a:lnTo>
                  <a:lnTo>
                    <a:pt x="333" y="23"/>
                  </a:lnTo>
                  <a:lnTo>
                    <a:pt x="340" y="39"/>
                  </a:lnTo>
                  <a:lnTo>
                    <a:pt x="344" y="58"/>
                  </a:lnTo>
                  <a:lnTo>
                    <a:pt x="340" y="77"/>
                  </a:lnTo>
                  <a:lnTo>
                    <a:pt x="333" y="93"/>
                  </a:lnTo>
                  <a:lnTo>
                    <a:pt x="321" y="104"/>
                  </a:lnTo>
                  <a:lnTo>
                    <a:pt x="305" y="113"/>
                  </a:lnTo>
                  <a:lnTo>
                    <a:pt x="286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3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7" name="Freeform 496"/>
            <p:cNvSpPr>
              <a:spLocks/>
            </p:cNvSpPr>
            <p:nvPr/>
          </p:nvSpPr>
          <p:spPr bwMode="auto">
            <a:xfrm>
              <a:off x="2581276" y="2820988"/>
              <a:ext cx="53975" cy="17462"/>
            </a:xfrm>
            <a:custGeom>
              <a:avLst/>
              <a:gdLst>
                <a:gd name="T0" fmla="*/ 57 w 344"/>
                <a:gd name="T1" fmla="*/ 0 h 113"/>
                <a:gd name="T2" fmla="*/ 286 w 344"/>
                <a:gd name="T3" fmla="*/ 0 h 113"/>
                <a:gd name="T4" fmla="*/ 305 w 344"/>
                <a:gd name="T5" fmla="*/ 2 h 113"/>
                <a:gd name="T6" fmla="*/ 321 w 344"/>
                <a:gd name="T7" fmla="*/ 10 h 113"/>
                <a:gd name="T8" fmla="*/ 333 w 344"/>
                <a:gd name="T9" fmla="*/ 22 h 113"/>
                <a:gd name="T10" fmla="*/ 340 w 344"/>
                <a:gd name="T11" fmla="*/ 37 h 113"/>
                <a:gd name="T12" fmla="*/ 344 w 344"/>
                <a:gd name="T13" fmla="*/ 57 h 113"/>
                <a:gd name="T14" fmla="*/ 340 w 344"/>
                <a:gd name="T15" fmla="*/ 76 h 113"/>
                <a:gd name="T16" fmla="*/ 333 w 344"/>
                <a:gd name="T17" fmla="*/ 92 h 113"/>
                <a:gd name="T18" fmla="*/ 321 w 344"/>
                <a:gd name="T19" fmla="*/ 104 h 113"/>
                <a:gd name="T20" fmla="*/ 305 w 344"/>
                <a:gd name="T21" fmla="*/ 111 h 113"/>
                <a:gd name="T22" fmla="*/ 286 w 344"/>
                <a:gd name="T23" fmla="*/ 113 h 113"/>
                <a:gd name="T24" fmla="*/ 57 w 344"/>
                <a:gd name="T25" fmla="*/ 113 h 113"/>
                <a:gd name="T26" fmla="*/ 38 w 344"/>
                <a:gd name="T27" fmla="*/ 111 h 113"/>
                <a:gd name="T28" fmla="*/ 23 w 344"/>
                <a:gd name="T29" fmla="*/ 104 h 113"/>
                <a:gd name="T30" fmla="*/ 10 w 344"/>
                <a:gd name="T31" fmla="*/ 92 h 113"/>
                <a:gd name="T32" fmla="*/ 3 w 344"/>
                <a:gd name="T33" fmla="*/ 76 h 113"/>
                <a:gd name="T34" fmla="*/ 0 w 344"/>
                <a:gd name="T35" fmla="*/ 57 h 113"/>
                <a:gd name="T36" fmla="*/ 3 w 344"/>
                <a:gd name="T37" fmla="*/ 37 h 113"/>
                <a:gd name="T38" fmla="*/ 10 w 344"/>
                <a:gd name="T39" fmla="*/ 22 h 113"/>
                <a:gd name="T40" fmla="*/ 23 w 344"/>
                <a:gd name="T41" fmla="*/ 10 h 113"/>
                <a:gd name="T42" fmla="*/ 38 w 344"/>
                <a:gd name="T43" fmla="*/ 2 h 113"/>
                <a:gd name="T44" fmla="*/ 57 w 34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3">
                  <a:moveTo>
                    <a:pt x="57" y="0"/>
                  </a:moveTo>
                  <a:lnTo>
                    <a:pt x="286" y="0"/>
                  </a:lnTo>
                  <a:lnTo>
                    <a:pt x="305" y="2"/>
                  </a:lnTo>
                  <a:lnTo>
                    <a:pt x="321" y="10"/>
                  </a:lnTo>
                  <a:lnTo>
                    <a:pt x="333" y="22"/>
                  </a:lnTo>
                  <a:lnTo>
                    <a:pt x="340" y="37"/>
                  </a:lnTo>
                  <a:lnTo>
                    <a:pt x="344" y="57"/>
                  </a:lnTo>
                  <a:lnTo>
                    <a:pt x="340" y="76"/>
                  </a:lnTo>
                  <a:lnTo>
                    <a:pt x="333" y="92"/>
                  </a:lnTo>
                  <a:lnTo>
                    <a:pt x="321" y="104"/>
                  </a:lnTo>
                  <a:lnTo>
                    <a:pt x="305" y="111"/>
                  </a:lnTo>
                  <a:lnTo>
                    <a:pt x="286" y="113"/>
                  </a:lnTo>
                  <a:lnTo>
                    <a:pt x="57" y="113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8" name="Freeform 497"/>
            <p:cNvSpPr>
              <a:spLocks/>
            </p:cNvSpPr>
            <p:nvPr/>
          </p:nvSpPr>
          <p:spPr bwMode="auto">
            <a:xfrm>
              <a:off x="2581276" y="2874963"/>
              <a:ext cx="53975" cy="19050"/>
            </a:xfrm>
            <a:custGeom>
              <a:avLst/>
              <a:gdLst>
                <a:gd name="T0" fmla="*/ 57 w 344"/>
                <a:gd name="T1" fmla="*/ 0 h 114"/>
                <a:gd name="T2" fmla="*/ 286 w 344"/>
                <a:gd name="T3" fmla="*/ 0 h 114"/>
                <a:gd name="T4" fmla="*/ 305 w 344"/>
                <a:gd name="T5" fmla="*/ 3 h 114"/>
                <a:gd name="T6" fmla="*/ 321 w 344"/>
                <a:gd name="T7" fmla="*/ 10 h 114"/>
                <a:gd name="T8" fmla="*/ 333 w 344"/>
                <a:gd name="T9" fmla="*/ 22 h 114"/>
                <a:gd name="T10" fmla="*/ 340 w 344"/>
                <a:gd name="T11" fmla="*/ 38 h 114"/>
                <a:gd name="T12" fmla="*/ 344 w 344"/>
                <a:gd name="T13" fmla="*/ 57 h 114"/>
                <a:gd name="T14" fmla="*/ 340 w 344"/>
                <a:gd name="T15" fmla="*/ 76 h 114"/>
                <a:gd name="T16" fmla="*/ 333 w 344"/>
                <a:gd name="T17" fmla="*/ 92 h 114"/>
                <a:gd name="T18" fmla="*/ 321 w 344"/>
                <a:gd name="T19" fmla="*/ 104 h 114"/>
                <a:gd name="T20" fmla="*/ 305 w 344"/>
                <a:gd name="T21" fmla="*/ 111 h 114"/>
                <a:gd name="T22" fmla="*/ 286 w 344"/>
                <a:gd name="T23" fmla="*/ 114 h 114"/>
                <a:gd name="T24" fmla="*/ 57 w 344"/>
                <a:gd name="T25" fmla="*/ 114 h 114"/>
                <a:gd name="T26" fmla="*/ 38 w 344"/>
                <a:gd name="T27" fmla="*/ 111 h 114"/>
                <a:gd name="T28" fmla="*/ 23 w 344"/>
                <a:gd name="T29" fmla="*/ 104 h 114"/>
                <a:gd name="T30" fmla="*/ 10 w 344"/>
                <a:gd name="T31" fmla="*/ 92 h 114"/>
                <a:gd name="T32" fmla="*/ 3 w 344"/>
                <a:gd name="T33" fmla="*/ 76 h 114"/>
                <a:gd name="T34" fmla="*/ 0 w 344"/>
                <a:gd name="T35" fmla="*/ 57 h 114"/>
                <a:gd name="T36" fmla="*/ 3 w 344"/>
                <a:gd name="T37" fmla="*/ 38 h 114"/>
                <a:gd name="T38" fmla="*/ 10 w 344"/>
                <a:gd name="T39" fmla="*/ 22 h 114"/>
                <a:gd name="T40" fmla="*/ 23 w 344"/>
                <a:gd name="T41" fmla="*/ 10 h 114"/>
                <a:gd name="T42" fmla="*/ 38 w 344"/>
                <a:gd name="T43" fmla="*/ 3 h 114"/>
                <a:gd name="T44" fmla="*/ 57 w 344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4"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1" y="10"/>
                  </a:lnTo>
                  <a:lnTo>
                    <a:pt x="333" y="22"/>
                  </a:lnTo>
                  <a:lnTo>
                    <a:pt x="340" y="38"/>
                  </a:lnTo>
                  <a:lnTo>
                    <a:pt x="344" y="57"/>
                  </a:lnTo>
                  <a:lnTo>
                    <a:pt x="340" y="76"/>
                  </a:lnTo>
                  <a:lnTo>
                    <a:pt x="333" y="92"/>
                  </a:lnTo>
                  <a:lnTo>
                    <a:pt x="321" y="104"/>
                  </a:lnTo>
                  <a:lnTo>
                    <a:pt x="305" y="111"/>
                  </a:lnTo>
                  <a:lnTo>
                    <a:pt x="286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9" name="Freeform 498"/>
            <p:cNvSpPr>
              <a:spLocks/>
            </p:cNvSpPr>
            <p:nvPr/>
          </p:nvSpPr>
          <p:spPr bwMode="auto">
            <a:xfrm>
              <a:off x="2581276" y="2930525"/>
              <a:ext cx="53975" cy="17462"/>
            </a:xfrm>
            <a:custGeom>
              <a:avLst/>
              <a:gdLst>
                <a:gd name="T0" fmla="*/ 57 w 344"/>
                <a:gd name="T1" fmla="*/ 0 h 115"/>
                <a:gd name="T2" fmla="*/ 286 w 344"/>
                <a:gd name="T3" fmla="*/ 0 h 115"/>
                <a:gd name="T4" fmla="*/ 305 w 344"/>
                <a:gd name="T5" fmla="*/ 3 h 115"/>
                <a:gd name="T6" fmla="*/ 321 w 344"/>
                <a:gd name="T7" fmla="*/ 11 h 115"/>
                <a:gd name="T8" fmla="*/ 333 w 344"/>
                <a:gd name="T9" fmla="*/ 23 h 115"/>
                <a:gd name="T10" fmla="*/ 340 w 344"/>
                <a:gd name="T11" fmla="*/ 39 h 115"/>
                <a:gd name="T12" fmla="*/ 344 w 344"/>
                <a:gd name="T13" fmla="*/ 58 h 115"/>
                <a:gd name="T14" fmla="*/ 340 w 344"/>
                <a:gd name="T15" fmla="*/ 77 h 115"/>
                <a:gd name="T16" fmla="*/ 333 w 344"/>
                <a:gd name="T17" fmla="*/ 93 h 115"/>
                <a:gd name="T18" fmla="*/ 321 w 344"/>
                <a:gd name="T19" fmla="*/ 104 h 115"/>
                <a:gd name="T20" fmla="*/ 305 w 344"/>
                <a:gd name="T21" fmla="*/ 113 h 115"/>
                <a:gd name="T22" fmla="*/ 286 w 344"/>
                <a:gd name="T23" fmla="*/ 115 h 115"/>
                <a:gd name="T24" fmla="*/ 57 w 344"/>
                <a:gd name="T25" fmla="*/ 115 h 115"/>
                <a:gd name="T26" fmla="*/ 38 w 344"/>
                <a:gd name="T27" fmla="*/ 113 h 115"/>
                <a:gd name="T28" fmla="*/ 23 w 344"/>
                <a:gd name="T29" fmla="*/ 104 h 115"/>
                <a:gd name="T30" fmla="*/ 10 w 344"/>
                <a:gd name="T31" fmla="*/ 93 h 115"/>
                <a:gd name="T32" fmla="*/ 3 w 344"/>
                <a:gd name="T33" fmla="*/ 77 h 115"/>
                <a:gd name="T34" fmla="*/ 0 w 344"/>
                <a:gd name="T35" fmla="*/ 58 h 115"/>
                <a:gd name="T36" fmla="*/ 3 w 344"/>
                <a:gd name="T37" fmla="*/ 39 h 115"/>
                <a:gd name="T38" fmla="*/ 10 w 344"/>
                <a:gd name="T39" fmla="*/ 23 h 115"/>
                <a:gd name="T40" fmla="*/ 23 w 344"/>
                <a:gd name="T41" fmla="*/ 11 h 115"/>
                <a:gd name="T42" fmla="*/ 38 w 344"/>
                <a:gd name="T43" fmla="*/ 3 h 115"/>
                <a:gd name="T44" fmla="*/ 57 w 34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115">
                  <a:moveTo>
                    <a:pt x="57" y="0"/>
                  </a:moveTo>
                  <a:lnTo>
                    <a:pt x="286" y="0"/>
                  </a:lnTo>
                  <a:lnTo>
                    <a:pt x="305" y="3"/>
                  </a:lnTo>
                  <a:lnTo>
                    <a:pt x="321" y="11"/>
                  </a:lnTo>
                  <a:lnTo>
                    <a:pt x="333" y="23"/>
                  </a:lnTo>
                  <a:lnTo>
                    <a:pt x="340" y="39"/>
                  </a:lnTo>
                  <a:lnTo>
                    <a:pt x="344" y="58"/>
                  </a:lnTo>
                  <a:lnTo>
                    <a:pt x="340" y="77"/>
                  </a:lnTo>
                  <a:lnTo>
                    <a:pt x="333" y="93"/>
                  </a:lnTo>
                  <a:lnTo>
                    <a:pt x="321" y="104"/>
                  </a:lnTo>
                  <a:lnTo>
                    <a:pt x="305" y="113"/>
                  </a:lnTo>
                  <a:lnTo>
                    <a:pt x="286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3" y="104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0" name="Freeform 499"/>
            <p:cNvSpPr>
              <a:spLocks/>
            </p:cNvSpPr>
            <p:nvPr/>
          </p:nvSpPr>
          <p:spPr bwMode="auto">
            <a:xfrm>
              <a:off x="2971801" y="2874963"/>
              <a:ext cx="17463" cy="36512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2 w 114"/>
                <a:gd name="T5" fmla="*/ 10 h 229"/>
                <a:gd name="T6" fmla="*/ 104 w 114"/>
                <a:gd name="T7" fmla="*/ 22 h 229"/>
                <a:gd name="T8" fmla="*/ 111 w 114"/>
                <a:gd name="T9" fmla="*/ 38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0 h 229"/>
                <a:gd name="T16" fmla="*/ 104 w 114"/>
                <a:gd name="T17" fmla="*/ 206 h 229"/>
                <a:gd name="T18" fmla="*/ 92 w 114"/>
                <a:gd name="T19" fmla="*/ 218 h 229"/>
                <a:gd name="T20" fmla="*/ 76 w 114"/>
                <a:gd name="T21" fmla="*/ 226 h 229"/>
                <a:gd name="T22" fmla="*/ 57 w 114"/>
                <a:gd name="T23" fmla="*/ 229 h 229"/>
                <a:gd name="T24" fmla="*/ 37 w 114"/>
                <a:gd name="T25" fmla="*/ 226 h 229"/>
                <a:gd name="T26" fmla="*/ 22 w 114"/>
                <a:gd name="T27" fmla="*/ 218 h 229"/>
                <a:gd name="T28" fmla="*/ 10 w 114"/>
                <a:gd name="T29" fmla="*/ 206 h 229"/>
                <a:gd name="T30" fmla="*/ 2 w 114"/>
                <a:gd name="T31" fmla="*/ 190 h 229"/>
                <a:gd name="T32" fmla="*/ 0 w 114"/>
                <a:gd name="T33" fmla="*/ 172 h 229"/>
                <a:gd name="T34" fmla="*/ 0 w 114"/>
                <a:gd name="T35" fmla="*/ 57 h 229"/>
                <a:gd name="T36" fmla="*/ 2 w 114"/>
                <a:gd name="T37" fmla="*/ 38 h 229"/>
                <a:gd name="T38" fmla="*/ 10 w 114"/>
                <a:gd name="T39" fmla="*/ 22 h 229"/>
                <a:gd name="T40" fmla="*/ 22 w 114"/>
                <a:gd name="T41" fmla="*/ 10 h 229"/>
                <a:gd name="T42" fmla="*/ 37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0"/>
                  </a:lnTo>
                  <a:lnTo>
                    <a:pt x="104" y="206"/>
                  </a:lnTo>
                  <a:lnTo>
                    <a:pt x="92" y="218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8"/>
                  </a:lnTo>
                  <a:lnTo>
                    <a:pt x="10" y="206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1" name="Freeform 500"/>
            <p:cNvSpPr>
              <a:spLocks/>
            </p:cNvSpPr>
            <p:nvPr/>
          </p:nvSpPr>
          <p:spPr bwMode="auto">
            <a:xfrm>
              <a:off x="2971801" y="2947988"/>
              <a:ext cx="17463" cy="36512"/>
            </a:xfrm>
            <a:custGeom>
              <a:avLst/>
              <a:gdLst>
                <a:gd name="T0" fmla="*/ 57 w 114"/>
                <a:gd name="T1" fmla="*/ 0 h 229"/>
                <a:gd name="T2" fmla="*/ 76 w 114"/>
                <a:gd name="T3" fmla="*/ 3 h 229"/>
                <a:gd name="T4" fmla="*/ 92 w 114"/>
                <a:gd name="T5" fmla="*/ 10 h 229"/>
                <a:gd name="T6" fmla="*/ 104 w 114"/>
                <a:gd name="T7" fmla="*/ 23 h 229"/>
                <a:gd name="T8" fmla="*/ 111 w 114"/>
                <a:gd name="T9" fmla="*/ 38 h 229"/>
                <a:gd name="T10" fmla="*/ 114 w 114"/>
                <a:gd name="T11" fmla="*/ 57 h 229"/>
                <a:gd name="T12" fmla="*/ 114 w 114"/>
                <a:gd name="T13" fmla="*/ 172 h 229"/>
                <a:gd name="T14" fmla="*/ 111 w 114"/>
                <a:gd name="T15" fmla="*/ 191 h 229"/>
                <a:gd name="T16" fmla="*/ 104 w 114"/>
                <a:gd name="T17" fmla="*/ 206 h 229"/>
                <a:gd name="T18" fmla="*/ 92 w 114"/>
                <a:gd name="T19" fmla="*/ 219 h 229"/>
                <a:gd name="T20" fmla="*/ 76 w 114"/>
                <a:gd name="T21" fmla="*/ 226 h 229"/>
                <a:gd name="T22" fmla="*/ 57 w 114"/>
                <a:gd name="T23" fmla="*/ 229 h 229"/>
                <a:gd name="T24" fmla="*/ 37 w 114"/>
                <a:gd name="T25" fmla="*/ 226 h 229"/>
                <a:gd name="T26" fmla="*/ 22 w 114"/>
                <a:gd name="T27" fmla="*/ 219 h 229"/>
                <a:gd name="T28" fmla="*/ 10 w 114"/>
                <a:gd name="T29" fmla="*/ 206 h 229"/>
                <a:gd name="T30" fmla="*/ 2 w 114"/>
                <a:gd name="T31" fmla="*/ 191 h 229"/>
                <a:gd name="T32" fmla="*/ 0 w 114"/>
                <a:gd name="T33" fmla="*/ 172 h 229"/>
                <a:gd name="T34" fmla="*/ 0 w 114"/>
                <a:gd name="T35" fmla="*/ 57 h 229"/>
                <a:gd name="T36" fmla="*/ 2 w 114"/>
                <a:gd name="T37" fmla="*/ 38 h 229"/>
                <a:gd name="T38" fmla="*/ 10 w 114"/>
                <a:gd name="T39" fmla="*/ 23 h 229"/>
                <a:gd name="T40" fmla="*/ 22 w 114"/>
                <a:gd name="T41" fmla="*/ 10 h 229"/>
                <a:gd name="T42" fmla="*/ 37 w 114"/>
                <a:gd name="T43" fmla="*/ 3 h 229"/>
                <a:gd name="T44" fmla="*/ 57 w 114"/>
                <a:gd name="T4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9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4" y="172"/>
                  </a:lnTo>
                  <a:lnTo>
                    <a:pt x="111" y="191"/>
                  </a:lnTo>
                  <a:lnTo>
                    <a:pt x="104" y="206"/>
                  </a:lnTo>
                  <a:lnTo>
                    <a:pt x="92" y="219"/>
                  </a:lnTo>
                  <a:lnTo>
                    <a:pt x="76" y="226"/>
                  </a:lnTo>
                  <a:lnTo>
                    <a:pt x="57" y="229"/>
                  </a:lnTo>
                  <a:lnTo>
                    <a:pt x="37" y="226"/>
                  </a:lnTo>
                  <a:lnTo>
                    <a:pt x="22" y="219"/>
                  </a:lnTo>
                  <a:lnTo>
                    <a:pt x="10" y="206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2" name="Freeform 501"/>
            <p:cNvSpPr>
              <a:spLocks/>
            </p:cNvSpPr>
            <p:nvPr/>
          </p:nvSpPr>
          <p:spPr bwMode="auto">
            <a:xfrm>
              <a:off x="2935288" y="2921000"/>
              <a:ext cx="36513" cy="17462"/>
            </a:xfrm>
            <a:custGeom>
              <a:avLst/>
              <a:gdLst>
                <a:gd name="T0" fmla="*/ 58 w 230"/>
                <a:gd name="T1" fmla="*/ 0 h 114"/>
                <a:gd name="T2" fmla="*/ 172 w 230"/>
                <a:gd name="T3" fmla="*/ 0 h 114"/>
                <a:gd name="T4" fmla="*/ 191 w 230"/>
                <a:gd name="T5" fmla="*/ 2 h 114"/>
                <a:gd name="T6" fmla="*/ 208 w 230"/>
                <a:gd name="T7" fmla="*/ 9 h 114"/>
                <a:gd name="T8" fmla="*/ 219 w 230"/>
                <a:gd name="T9" fmla="*/ 22 h 114"/>
                <a:gd name="T10" fmla="*/ 227 w 230"/>
                <a:gd name="T11" fmla="*/ 38 h 114"/>
                <a:gd name="T12" fmla="*/ 230 w 230"/>
                <a:gd name="T13" fmla="*/ 56 h 114"/>
                <a:gd name="T14" fmla="*/ 227 w 230"/>
                <a:gd name="T15" fmla="*/ 76 h 114"/>
                <a:gd name="T16" fmla="*/ 219 w 230"/>
                <a:gd name="T17" fmla="*/ 92 h 114"/>
                <a:gd name="T18" fmla="*/ 208 w 230"/>
                <a:gd name="T19" fmla="*/ 103 h 114"/>
                <a:gd name="T20" fmla="*/ 191 w 230"/>
                <a:gd name="T21" fmla="*/ 112 h 114"/>
                <a:gd name="T22" fmla="*/ 172 w 230"/>
                <a:gd name="T23" fmla="*/ 114 h 114"/>
                <a:gd name="T24" fmla="*/ 58 w 230"/>
                <a:gd name="T25" fmla="*/ 114 h 114"/>
                <a:gd name="T26" fmla="*/ 39 w 230"/>
                <a:gd name="T27" fmla="*/ 112 h 114"/>
                <a:gd name="T28" fmla="*/ 23 w 230"/>
                <a:gd name="T29" fmla="*/ 103 h 114"/>
                <a:gd name="T30" fmla="*/ 11 w 230"/>
                <a:gd name="T31" fmla="*/ 92 h 114"/>
                <a:gd name="T32" fmla="*/ 4 w 230"/>
                <a:gd name="T33" fmla="*/ 76 h 114"/>
                <a:gd name="T34" fmla="*/ 0 w 230"/>
                <a:gd name="T35" fmla="*/ 56 h 114"/>
                <a:gd name="T36" fmla="*/ 4 w 230"/>
                <a:gd name="T37" fmla="*/ 38 h 114"/>
                <a:gd name="T38" fmla="*/ 11 w 230"/>
                <a:gd name="T39" fmla="*/ 22 h 114"/>
                <a:gd name="T40" fmla="*/ 23 w 230"/>
                <a:gd name="T41" fmla="*/ 9 h 114"/>
                <a:gd name="T42" fmla="*/ 39 w 230"/>
                <a:gd name="T43" fmla="*/ 2 h 114"/>
                <a:gd name="T44" fmla="*/ 58 w 23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114">
                  <a:moveTo>
                    <a:pt x="58" y="0"/>
                  </a:moveTo>
                  <a:lnTo>
                    <a:pt x="172" y="0"/>
                  </a:lnTo>
                  <a:lnTo>
                    <a:pt x="191" y="2"/>
                  </a:lnTo>
                  <a:lnTo>
                    <a:pt x="208" y="9"/>
                  </a:lnTo>
                  <a:lnTo>
                    <a:pt x="219" y="22"/>
                  </a:lnTo>
                  <a:lnTo>
                    <a:pt x="227" y="38"/>
                  </a:lnTo>
                  <a:lnTo>
                    <a:pt x="230" y="56"/>
                  </a:lnTo>
                  <a:lnTo>
                    <a:pt x="227" y="76"/>
                  </a:lnTo>
                  <a:lnTo>
                    <a:pt x="219" y="92"/>
                  </a:lnTo>
                  <a:lnTo>
                    <a:pt x="208" y="103"/>
                  </a:lnTo>
                  <a:lnTo>
                    <a:pt x="191" y="112"/>
                  </a:lnTo>
                  <a:lnTo>
                    <a:pt x="172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9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3" name="Freeform 502"/>
            <p:cNvSpPr>
              <a:spLocks/>
            </p:cNvSpPr>
            <p:nvPr/>
          </p:nvSpPr>
          <p:spPr bwMode="auto">
            <a:xfrm>
              <a:off x="2989263" y="2921000"/>
              <a:ext cx="36513" cy="17462"/>
            </a:xfrm>
            <a:custGeom>
              <a:avLst/>
              <a:gdLst>
                <a:gd name="T0" fmla="*/ 58 w 229"/>
                <a:gd name="T1" fmla="*/ 0 h 114"/>
                <a:gd name="T2" fmla="*/ 171 w 229"/>
                <a:gd name="T3" fmla="*/ 0 h 114"/>
                <a:gd name="T4" fmla="*/ 191 w 229"/>
                <a:gd name="T5" fmla="*/ 2 h 114"/>
                <a:gd name="T6" fmla="*/ 207 w 229"/>
                <a:gd name="T7" fmla="*/ 9 h 114"/>
                <a:gd name="T8" fmla="*/ 218 w 229"/>
                <a:gd name="T9" fmla="*/ 22 h 114"/>
                <a:gd name="T10" fmla="*/ 227 w 229"/>
                <a:gd name="T11" fmla="*/ 38 h 114"/>
                <a:gd name="T12" fmla="*/ 229 w 229"/>
                <a:gd name="T13" fmla="*/ 56 h 114"/>
                <a:gd name="T14" fmla="*/ 227 w 229"/>
                <a:gd name="T15" fmla="*/ 76 h 114"/>
                <a:gd name="T16" fmla="*/ 218 w 229"/>
                <a:gd name="T17" fmla="*/ 92 h 114"/>
                <a:gd name="T18" fmla="*/ 207 w 229"/>
                <a:gd name="T19" fmla="*/ 103 h 114"/>
                <a:gd name="T20" fmla="*/ 191 w 229"/>
                <a:gd name="T21" fmla="*/ 112 h 114"/>
                <a:gd name="T22" fmla="*/ 171 w 229"/>
                <a:gd name="T23" fmla="*/ 114 h 114"/>
                <a:gd name="T24" fmla="*/ 58 w 229"/>
                <a:gd name="T25" fmla="*/ 114 h 114"/>
                <a:gd name="T26" fmla="*/ 38 w 229"/>
                <a:gd name="T27" fmla="*/ 112 h 114"/>
                <a:gd name="T28" fmla="*/ 22 w 229"/>
                <a:gd name="T29" fmla="*/ 103 h 114"/>
                <a:gd name="T30" fmla="*/ 10 w 229"/>
                <a:gd name="T31" fmla="*/ 92 h 114"/>
                <a:gd name="T32" fmla="*/ 3 w 229"/>
                <a:gd name="T33" fmla="*/ 76 h 114"/>
                <a:gd name="T34" fmla="*/ 0 w 229"/>
                <a:gd name="T35" fmla="*/ 56 h 114"/>
                <a:gd name="T36" fmla="*/ 3 w 229"/>
                <a:gd name="T37" fmla="*/ 38 h 114"/>
                <a:gd name="T38" fmla="*/ 10 w 229"/>
                <a:gd name="T39" fmla="*/ 22 h 114"/>
                <a:gd name="T40" fmla="*/ 22 w 229"/>
                <a:gd name="T41" fmla="*/ 9 h 114"/>
                <a:gd name="T42" fmla="*/ 38 w 229"/>
                <a:gd name="T43" fmla="*/ 2 h 114"/>
                <a:gd name="T44" fmla="*/ 58 w 2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114">
                  <a:moveTo>
                    <a:pt x="58" y="0"/>
                  </a:moveTo>
                  <a:lnTo>
                    <a:pt x="171" y="0"/>
                  </a:lnTo>
                  <a:lnTo>
                    <a:pt x="191" y="2"/>
                  </a:lnTo>
                  <a:lnTo>
                    <a:pt x="207" y="9"/>
                  </a:lnTo>
                  <a:lnTo>
                    <a:pt x="218" y="22"/>
                  </a:lnTo>
                  <a:lnTo>
                    <a:pt x="227" y="38"/>
                  </a:lnTo>
                  <a:lnTo>
                    <a:pt x="229" y="56"/>
                  </a:lnTo>
                  <a:lnTo>
                    <a:pt x="227" y="76"/>
                  </a:lnTo>
                  <a:lnTo>
                    <a:pt x="218" y="92"/>
                  </a:lnTo>
                  <a:lnTo>
                    <a:pt x="207" y="103"/>
                  </a:lnTo>
                  <a:lnTo>
                    <a:pt x="191" y="112"/>
                  </a:lnTo>
                  <a:lnTo>
                    <a:pt x="171" y="114"/>
                  </a:lnTo>
                  <a:lnTo>
                    <a:pt x="58" y="114"/>
                  </a:lnTo>
                  <a:lnTo>
                    <a:pt x="38" y="112"/>
                  </a:lnTo>
                  <a:lnTo>
                    <a:pt x="22" y="103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8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4" name="Freeform 503"/>
            <p:cNvSpPr>
              <a:spLocks noEditPoints="1"/>
            </p:cNvSpPr>
            <p:nvPr/>
          </p:nvSpPr>
          <p:spPr bwMode="auto">
            <a:xfrm>
              <a:off x="2781301" y="2820988"/>
              <a:ext cx="90488" cy="73025"/>
            </a:xfrm>
            <a:custGeom>
              <a:avLst/>
              <a:gdLst>
                <a:gd name="T0" fmla="*/ 453 w 568"/>
                <a:gd name="T1" fmla="*/ 172 h 458"/>
                <a:gd name="T2" fmla="*/ 225 w 568"/>
                <a:gd name="T3" fmla="*/ 344 h 458"/>
                <a:gd name="T4" fmla="*/ 453 w 568"/>
                <a:gd name="T5" fmla="*/ 344 h 458"/>
                <a:gd name="T6" fmla="*/ 453 w 568"/>
                <a:gd name="T7" fmla="*/ 172 h 458"/>
                <a:gd name="T8" fmla="*/ 511 w 568"/>
                <a:gd name="T9" fmla="*/ 0 h 458"/>
                <a:gd name="T10" fmla="*/ 523 w 568"/>
                <a:gd name="T11" fmla="*/ 2 h 458"/>
                <a:gd name="T12" fmla="*/ 534 w 568"/>
                <a:gd name="T13" fmla="*/ 6 h 458"/>
                <a:gd name="T14" fmla="*/ 544 w 568"/>
                <a:gd name="T15" fmla="*/ 13 h 458"/>
                <a:gd name="T16" fmla="*/ 554 w 568"/>
                <a:gd name="T17" fmla="*/ 23 h 458"/>
                <a:gd name="T18" fmla="*/ 561 w 568"/>
                <a:gd name="T19" fmla="*/ 33 h 458"/>
                <a:gd name="T20" fmla="*/ 566 w 568"/>
                <a:gd name="T21" fmla="*/ 45 h 458"/>
                <a:gd name="T22" fmla="*/ 568 w 568"/>
                <a:gd name="T23" fmla="*/ 58 h 458"/>
                <a:gd name="T24" fmla="*/ 568 w 568"/>
                <a:gd name="T25" fmla="*/ 401 h 458"/>
                <a:gd name="T26" fmla="*/ 565 w 568"/>
                <a:gd name="T27" fmla="*/ 420 h 458"/>
                <a:gd name="T28" fmla="*/ 558 w 568"/>
                <a:gd name="T29" fmla="*/ 436 h 458"/>
                <a:gd name="T30" fmla="*/ 546 w 568"/>
                <a:gd name="T31" fmla="*/ 448 h 458"/>
                <a:gd name="T32" fmla="*/ 530 w 568"/>
                <a:gd name="T33" fmla="*/ 455 h 458"/>
                <a:gd name="T34" fmla="*/ 511 w 568"/>
                <a:gd name="T35" fmla="*/ 458 h 458"/>
                <a:gd name="T36" fmla="*/ 53 w 568"/>
                <a:gd name="T37" fmla="*/ 458 h 458"/>
                <a:gd name="T38" fmla="*/ 40 w 568"/>
                <a:gd name="T39" fmla="*/ 456 h 458"/>
                <a:gd name="T40" fmla="*/ 27 w 568"/>
                <a:gd name="T41" fmla="*/ 451 h 458"/>
                <a:gd name="T42" fmla="*/ 16 w 568"/>
                <a:gd name="T43" fmla="*/ 442 h 458"/>
                <a:gd name="T44" fmla="*/ 7 w 568"/>
                <a:gd name="T45" fmla="*/ 431 h 458"/>
                <a:gd name="T46" fmla="*/ 2 w 568"/>
                <a:gd name="T47" fmla="*/ 418 h 458"/>
                <a:gd name="T48" fmla="*/ 0 w 568"/>
                <a:gd name="T49" fmla="*/ 404 h 458"/>
                <a:gd name="T50" fmla="*/ 0 w 568"/>
                <a:gd name="T51" fmla="*/ 389 h 458"/>
                <a:gd name="T52" fmla="*/ 4 w 568"/>
                <a:gd name="T53" fmla="*/ 376 h 458"/>
                <a:gd name="T54" fmla="*/ 9 w 568"/>
                <a:gd name="T55" fmla="*/ 363 h 458"/>
                <a:gd name="T56" fmla="*/ 19 w 568"/>
                <a:gd name="T57" fmla="*/ 355 h 458"/>
                <a:gd name="T58" fmla="*/ 476 w 568"/>
                <a:gd name="T59" fmla="*/ 12 h 458"/>
                <a:gd name="T60" fmla="*/ 488 w 568"/>
                <a:gd name="T61" fmla="*/ 6 h 458"/>
                <a:gd name="T62" fmla="*/ 499 w 568"/>
                <a:gd name="T63" fmla="*/ 2 h 458"/>
                <a:gd name="T64" fmla="*/ 511 w 568"/>
                <a:gd name="T65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8" h="458">
                  <a:moveTo>
                    <a:pt x="453" y="172"/>
                  </a:moveTo>
                  <a:lnTo>
                    <a:pt x="225" y="344"/>
                  </a:lnTo>
                  <a:lnTo>
                    <a:pt x="453" y="344"/>
                  </a:lnTo>
                  <a:lnTo>
                    <a:pt x="453" y="172"/>
                  </a:lnTo>
                  <a:close/>
                  <a:moveTo>
                    <a:pt x="511" y="0"/>
                  </a:moveTo>
                  <a:lnTo>
                    <a:pt x="523" y="2"/>
                  </a:lnTo>
                  <a:lnTo>
                    <a:pt x="534" y="6"/>
                  </a:lnTo>
                  <a:lnTo>
                    <a:pt x="544" y="13"/>
                  </a:lnTo>
                  <a:lnTo>
                    <a:pt x="554" y="23"/>
                  </a:lnTo>
                  <a:lnTo>
                    <a:pt x="561" y="33"/>
                  </a:lnTo>
                  <a:lnTo>
                    <a:pt x="566" y="45"/>
                  </a:lnTo>
                  <a:lnTo>
                    <a:pt x="568" y="58"/>
                  </a:lnTo>
                  <a:lnTo>
                    <a:pt x="568" y="401"/>
                  </a:lnTo>
                  <a:lnTo>
                    <a:pt x="565" y="420"/>
                  </a:lnTo>
                  <a:lnTo>
                    <a:pt x="558" y="436"/>
                  </a:lnTo>
                  <a:lnTo>
                    <a:pt x="546" y="448"/>
                  </a:lnTo>
                  <a:lnTo>
                    <a:pt x="530" y="455"/>
                  </a:lnTo>
                  <a:lnTo>
                    <a:pt x="511" y="458"/>
                  </a:lnTo>
                  <a:lnTo>
                    <a:pt x="53" y="458"/>
                  </a:lnTo>
                  <a:lnTo>
                    <a:pt x="40" y="456"/>
                  </a:lnTo>
                  <a:lnTo>
                    <a:pt x="27" y="451"/>
                  </a:lnTo>
                  <a:lnTo>
                    <a:pt x="16" y="442"/>
                  </a:lnTo>
                  <a:lnTo>
                    <a:pt x="7" y="431"/>
                  </a:lnTo>
                  <a:lnTo>
                    <a:pt x="2" y="418"/>
                  </a:lnTo>
                  <a:lnTo>
                    <a:pt x="0" y="404"/>
                  </a:lnTo>
                  <a:lnTo>
                    <a:pt x="0" y="389"/>
                  </a:lnTo>
                  <a:lnTo>
                    <a:pt x="4" y="376"/>
                  </a:lnTo>
                  <a:lnTo>
                    <a:pt x="9" y="363"/>
                  </a:lnTo>
                  <a:lnTo>
                    <a:pt x="19" y="355"/>
                  </a:lnTo>
                  <a:lnTo>
                    <a:pt x="476" y="12"/>
                  </a:lnTo>
                  <a:lnTo>
                    <a:pt x="488" y="6"/>
                  </a:lnTo>
                  <a:lnTo>
                    <a:pt x="499" y="2"/>
                  </a:lnTo>
                  <a:lnTo>
                    <a:pt x="5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5" name="Freeform 504"/>
            <p:cNvSpPr>
              <a:spLocks noEditPoints="1"/>
            </p:cNvSpPr>
            <p:nvPr/>
          </p:nvSpPr>
          <p:spPr bwMode="auto">
            <a:xfrm>
              <a:off x="2708276" y="2820988"/>
              <a:ext cx="161925" cy="73025"/>
            </a:xfrm>
            <a:custGeom>
              <a:avLst/>
              <a:gdLst>
                <a:gd name="T0" fmla="*/ 286 w 1027"/>
                <a:gd name="T1" fmla="*/ 113 h 457"/>
                <a:gd name="T2" fmla="*/ 284 w 1027"/>
                <a:gd name="T3" fmla="*/ 133 h 457"/>
                <a:gd name="T4" fmla="*/ 276 w 1027"/>
                <a:gd name="T5" fmla="*/ 149 h 457"/>
                <a:gd name="T6" fmla="*/ 264 w 1027"/>
                <a:gd name="T7" fmla="*/ 161 h 457"/>
                <a:gd name="T8" fmla="*/ 248 w 1027"/>
                <a:gd name="T9" fmla="*/ 169 h 457"/>
                <a:gd name="T10" fmla="*/ 230 w 1027"/>
                <a:gd name="T11" fmla="*/ 171 h 457"/>
                <a:gd name="T12" fmla="*/ 115 w 1027"/>
                <a:gd name="T13" fmla="*/ 171 h 457"/>
                <a:gd name="T14" fmla="*/ 115 w 1027"/>
                <a:gd name="T15" fmla="*/ 285 h 457"/>
                <a:gd name="T16" fmla="*/ 230 w 1027"/>
                <a:gd name="T17" fmla="*/ 285 h 457"/>
                <a:gd name="T18" fmla="*/ 248 w 1027"/>
                <a:gd name="T19" fmla="*/ 288 h 457"/>
                <a:gd name="T20" fmla="*/ 264 w 1027"/>
                <a:gd name="T21" fmla="*/ 296 h 457"/>
                <a:gd name="T22" fmla="*/ 276 w 1027"/>
                <a:gd name="T23" fmla="*/ 308 h 457"/>
                <a:gd name="T24" fmla="*/ 284 w 1027"/>
                <a:gd name="T25" fmla="*/ 324 h 457"/>
                <a:gd name="T26" fmla="*/ 286 w 1027"/>
                <a:gd name="T27" fmla="*/ 343 h 457"/>
                <a:gd name="T28" fmla="*/ 499 w 1027"/>
                <a:gd name="T29" fmla="*/ 343 h 457"/>
                <a:gd name="T30" fmla="*/ 801 w 1027"/>
                <a:gd name="T31" fmla="*/ 113 h 457"/>
                <a:gd name="T32" fmla="*/ 286 w 1027"/>
                <a:gd name="T33" fmla="*/ 113 h 457"/>
                <a:gd name="T34" fmla="*/ 230 w 1027"/>
                <a:gd name="T35" fmla="*/ 0 h 457"/>
                <a:gd name="T36" fmla="*/ 973 w 1027"/>
                <a:gd name="T37" fmla="*/ 0 h 457"/>
                <a:gd name="T38" fmla="*/ 986 w 1027"/>
                <a:gd name="T39" fmla="*/ 2 h 457"/>
                <a:gd name="T40" fmla="*/ 999 w 1027"/>
                <a:gd name="T41" fmla="*/ 7 h 457"/>
                <a:gd name="T42" fmla="*/ 1010 w 1027"/>
                <a:gd name="T43" fmla="*/ 16 h 457"/>
                <a:gd name="T44" fmla="*/ 1019 w 1027"/>
                <a:gd name="T45" fmla="*/ 27 h 457"/>
                <a:gd name="T46" fmla="*/ 1025 w 1027"/>
                <a:gd name="T47" fmla="*/ 40 h 457"/>
                <a:gd name="T48" fmla="*/ 1027 w 1027"/>
                <a:gd name="T49" fmla="*/ 54 h 457"/>
                <a:gd name="T50" fmla="*/ 1026 w 1027"/>
                <a:gd name="T51" fmla="*/ 69 h 457"/>
                <a:gd name="T52" fmla="*/ 1023 w 1027"/>
                <a:gd name="T53" fmla="*/ 82 h 457"/>
                <a:gd name="T54" fmla="*/ 1017 w 1027"/>
                <a:gd name="T55" fmla="*/ 94 h 457"/>
                <a:gd name="T56" fmla="*/ 1007 w 1027"/>
                <a:gd name="T57" fmla="*/ 103 h 457"/>
                <a:gd name="T58" fmla="*/ 550 w 1027"/>
                <a:gd name="T59" fmla="*/ 446 h 457"/>
                <a:gd name="T60" fmla="*/ 538 w 1027"/>
                <a:gd name="T61" fmla="*/ 451 h 457"/>
                <a:gd name="T62" fmla="*/ 527 w 1027"/>
                <a:gd name="T63" fmla="*/ 455 h 457"/>
                <a:gd name="T64" fmla="*/ 515 w 1027"/>
                <a:gd name="T65" fmla="*/ 457 h 457"/>
                <a:gd name="T66" fmla="*/ 230 w 1027"/>
                <a:gd name="T67" fmla="*/ 457 h 457"/>
                <a:gd name="T68" fmla="*/ 210 w 1027"/>
                <a:gd name="T69" fmla="*/ 454 h 457"/>
                <a:gd name="T70" fmla="*/ 194 w 1027"/>
                <a:gd name="T71" fmla="*/ 447 h 457"/>
                <a:gd name="T72" fmla="*/ 182 w 1027"/>
                <a:gd name="T73" fmla="*/ 435 h 457"/>
                <a:gd name="T74" fmla="*/ 174 w 1027"/>
                <a:gd name="T75" fmla="*/ 419 h 457"/>
                <a:gd name="T76" fmla="*/ 172 w 1027"/>
                <a:gd name="T77" fmla="*/ 400 h 457"/>
                <a:gd name="T78" fmla="*/ 58 w 1027"/>
                <a:gd name="T79" fmla="*/ 400 h 457"/>
                <a:gd name="T80" fmla="*/ 39 w 1027"/>
                <a:gd name="T81" fmla="*/ 397 h 457"/>
                <a:gd name="T82" fmla="*/ 22 w 1027"/>
                <a:gd name="T83" fmla="*/ 390 h 457"/>
                <a:gd name="T84" fmla="*/ 11 w 1027"/>
                <a:gd name="T85" fmla="*/ 378 h 457"/>
                <a:gd name="T86" fmla="*/ 3 w 1027"/>
                <a:gd name="T87" fmla="*/ 361 h 457"/>
                <a:gd name="T88" fmla="*/ 0 w 1027"/>
                <a:gd name="T89" fmla="*/ 343 h 457"/>
                <a:gd name="T90" fmla="*/ 0 w 1027"/>
                <a:gd name="T91" fmla="*/ 113 h 457"/>
                <a:gd name="T92" fmla="*/ 3 w 1027"/>
                <a:gd name="T93" fmla="*/ 95 h 457"/>
                <a:gd name="T94" fmla="*/ 11 w 1027"/>
                <a:gd name="T95" fmla="*/ 79 h 457"/>
                <a:gd name="T96" fmla="*/ 22 w 1027"/>
                <a:gd name="T97" fmla="*/ 67 h 457"/>
                <a:gd name="T98" fmla="*/ 39 w 1027"/>
                <a:gd name="T99" fmla="*/ 59 h 457"/>
                <a:gd name="T100" fmla="*/ 58 w 1027"/>
                <a:gd name="T101" fmla="*/ 57 h 457"/>
                <a:gd name="T102" fmla="*/ 172 w 1027"/>
                <a:gd name="T103" fmla="*/ 57 h 457"/>
                <a:gd name="T104" fmla="*/ 174 w 1027"/>
                <a:gd name="T105" fmla="*/ 37 h 457"/>
                <a:gd name="T106" fmla="*/ 182 w 1027"/>
                <a:gd name="T107" fmla="*/ 22 h 457"/>
                <a:gd name="T108" fmla="*/ 194 w 1027"/>
                <a:gd name="T109" fmla="*/ 10 h 457"/>
                <a:gd name="T110" fmla="*/ 210 w 1027"/>
                <a:gd name="T111" fmla="*/ 2 h 457"/>
                <a:gd name="T112" fmla="*/ 230 w 1027"/>
                <a:gd name="T1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7" h="457">
                  <a:moveTo>
                    <a:pt x="286" y="113"/>
                  </a:moveTo>
                  <a:lnTo>
                    <a:pt x="284" y="133"/>
                  </a:lnTo>
                  <a:lnTo>
                    <a:pt x="276" y="149"/>
                  </a:lnTo>
                  <a:lnTo>
                    <a:pt x="264" y="161"/>
                  </a:lnTo>
                  <a:lnTo>
                    <a:pt x="248" y="169"/>
                  </a:lnTo>
                  <a:lnTo>
                    <a:pt x="230" y="171"/>
                  </a:lnTo>
                  <a:lnTo>
                    <a:pt x="115" y="171"/>
                  </a:lnTo>
                  <a:lnTo>
                    <a:pt x="115" y="285"/>
                  </a:lnTo>
                  <a:lnTo>
                    <a:pt x="230" y="285"/>
                  </a:lnTo>
                  <a:lnTo>
                    <a:pt x="248" y="288"/>
                  </a:lnTo>
                  <a:lnTo>
                    <a:pt x="264" y="296"/>
                  </a:lnTo>
                  <a:lnTo>
                    <a:pt x="276" y="308"/>
                  </a:lnTo>
                  <a:lnTo>
                    <a:pt x="284" y="324"/>
                  </a:lnTo>
                  <a:lnTo>
                    <a:pt x="286" y="343"/>
                  </a:lnTo>
                  <a:lnTo>
                    <a:pt x="499" y="343"/>
                  </a:lnTo>
                  <a:lnTo>
                    <a:pt x="801" y="113"/>
                  </a:lnTo>
                  <a:lnTo>
                    <a:pt x="286" y="113"/>
                  </a:lnTo>
                  <a:close/>
                  <a:moveTo>
                    <a:pt x="230" y="0"/>
                  </a:moveTo>
                  <a:lnTo>
                    <a:pt x="973" y="0"/>
                  </a:lnTo>
                  <a:lnTo>
                    <a:pt x="986" y="2"/>
                  </a:lnTo>
                  <a:lnTo>
                    <a:pt x="999" y="7"/>
                  </a:lnTo>
                  <a:lnTo>
                    <a:pt x="1010" y="16"/>
                  </a:lnTo>
                  <a:lnTo>
                    <a:pt x="1019" y="27"/>
                  </a:lnTo>
                  <a:lnTo>
                    <a:pt x="1025" y="40"/>
                  </a:lnTo>
                  <a:lnTo>
                    <a:pt x="1027" y="54"/>
                  </a:lnTo>
                  <a:lnTo>
                    <a:pt x="1026" y="69"/>
                  </a:lnTo>
                  <a:lnTo>
                    <a:pt x="1023" y="82"/>
                  </a:lnTo>
                  <a:lnTo>
                    <a:pt x="1017" y="94"/>
                  </a:lnTo>
                  <a:lnTo>
                    <a:pt x="1007" y="103"/>
                  </a:lnTo>
                  <a:lnTo>
                    <a:pt x="550" y="446"/>
                  </a:lnTo>
                  <a:lnTo>
                    <a:pt x="538" y="451"/>
                  </a:lnTo>
                  <a:lnTo>
                    <a:pt x="527" y="455"/>
                  </a:lnTo>
                  <a:lnTo>
                    <a:pt x="515" y="457"/>
                  </a:lnTo>
                  <a:lnTo>
                    <a:pt x="230" y="457"/>
                  </a:lnTo>
                  <a:lnTo>
                    <a:pt x="210" y="454"/>
                  </a:lnTo>
                  <a:lnTo>
                    <a:pt x="194" y="447"/>
                  </a:lnTo>
                  <a:lnTo>
                    <a:pt x="182" y="435"/>
                  </a:lnTo>
                  <a:lnTo>
                    <a:pt x="174" y="419"/>
                  </a:lnTo>
                  <a:lnTo>
                    <a:pt x="172" y="400"/>
                  </a:lnTo>
                  <a:lnTo>
                    <a:pt x="58" y="400"/>
                  </a:lnTo>
                  <a:lnTo>
                    <a:pt x="39" y="397"/>
                  </a:lnTo>
                  <a:lnTo>
                    <a:pt x="22" y="390"/>
                  </a:lnTo>
                  <a:lnTo>
                    <a:pt x="11" y="378"/>
                  </a:lnTo>
                  <a:lnTo>
                    <a:pt x="3" y="361"/>
                  </a:lnTo>
                  <a:lnTo>
                    <a:pt x="0" y="343"/>
                  </a:lnTo>
                  <a:lnTo>
                    <a:pt x="0" y="113"/>
                  </a:lnTo>
                  <a:lnTo>
                    <a:pt x="3" y="95"/>
                  </a:lnTo>
                  <a:lnTo>
                    <a:pt x="11" y="79"/>
                  </a:lnTo>
                  <a:lnTo>
                    <a:pt x="22" y="67"/>
                  </a:lnTo>
                  <a:lnTo>
                    <a:pt x="39" y="59"/>
                  </a:lnTo>
                  <a:lnTo>
                    <a:pt x="58" y="57"/>
                  </a:lnTo>
                  <a:lnTo>
                    <a:pt x="172" y="57"/>
                  </a:lnTo>
                  <a:lnTo>
                    <a:pt x="174" y="37"/>
                  </a:lnTo>
                  <a:lnTo>
                    <a:pt x="182" y="22"/>
                  </a:lnTo>
                  <a:lnTo>
                    <a:pt x="194" y="10"/>
                  </a:lnTo>
                  <a:lnTo>
                    <a:pt x="210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6" name="Group 2525"/>
          <p:cNvGrpSpPr/>
          <p:nvPr/>
        </p:nvGrpSpPr>
        <p:grpSpPr>
          <a:xfrm>
            <a:off x="1608600" y="2762250"/>
            <a:ext cx="546100" cy="409575"/>
            <a:chOff x="1603375" y="2762250"/>
            <a:chExt cx="546100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10" name="Freeform 509"/>
            <p:cNvSpPr>
              <a:spLocks/>
            </p:cNvSpPr>
            <p:nvPr/>
          </p:nvSpPr>
          <p:spPr bwMode="auto">
            <a:xfrm>
              <a:off x="1739900" y="3035300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4 w 115"/>
                <a:gd name="T7" fmla="*/ 22 h 115"/>
                <a:gd name="T8" fmla="*/ 112 w 115"/>
                <a:gd name="T9" fmla="*/ 37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3 w 115"/>
                <a:gd name="T17" fmla="*/ 104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2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7 h 115"/>
                <a:gd name="T34" fmla="*/ 10 w 115"/>
                <a:gd name="T35" fmla="*/ 22 h 115"/>
                <a:gd name="T36" fmla="*/ 22 w 115"/>
                <a:gd name="T37" fmla="*/ 10 h 115"/>
                <a:gd name="T38" fmla="*/ 39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3" y="104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1" name="Freeform 510"/>
            <p:cNvSpPr>
              <a:spLocks noEditPoints="1"/>
            </p:cNvSpPr>
            <p:nvPr/>
          </p:nvSpPr>
          <p:spPr bwMode="auto">
            <a:xfrm>
              <a:off x="1676400" y="2816225"/>
              <a:ext cx="400050" cy="82550"/>
            </a:xfrm>
            <a:custGeom>
              <a:avLst/>
              <a:gdLst>
                <a:gd name="T0" fmla="*/ 815 w 2522"/>
                <a:gd name="T1" fmla="*/ 117 h 517"/>
                <a:gd name="T2" fmla="*/ 764 w 2522"/>
                <a:gd name="T3" fmla="*/ 133 h 517"/>
                <a:gd name="T4" fmla="*/ 722 w 2522"/>
                <a:gd name="T5" fmla="*/ 166 h 517"/>
                <a:gd name="T6" fmla="*/ 654 w 2522"/>
                <a:gd name="T7" fmla="*/ 230 h 517"/>
                <a:gd name="T8" fmla="*/ 590 w 2522"/>
                <a:gd name="T9" fmla="*/ 269 h 517"/>
                <a:gd name="T10" fmla="*/ 519 w 2522"/>
                <a:gd name="T11" fmla="*/ 290 h 517"/>
                <a:gd name="T12" fmla="*/ 286 w 2522"/>
                <a:gd name="T13" fmla="*/ 292 h 517"/>
                <a:gd name="T14" fmla="*/ 226 w 2522"/>
                <a:gd name="T15" fmla="*/ 299 h 517"/>
                <a:gd name="T16" fmla="*/ 175 w 2522"/>
                <a:gd name="T17" fmla="*/ 328 h 517"/>
                <a:gd name="T18" fmla="*/ 138 w 2522"/>
                <a:gd name="T19" fmla="*/ 373 h 517"/>
                <a:gd name="T20" fmla="*/ 2401 w 2522"/>
                <a:gd name="T21" fmla="*/ 402 h 517"/>
                <a:gd name="T22" fmla="*/ 2373 w 2522"/>
                <a:gd name="T23" fmla="*/ 348 h 517"/>
                <a:gd name="T24" fmla="*/ 2328 w 2522"/>
                <a:gd name="T25" fmla="*/ 310 h 517"/>
                <a:gd name="T26" fmla="*/ 2272 w 2522"/>
                <a:gd name="T27" fmla="*/ 289 h 517"/>
                <a:gd name="T28" fmla="*/ 2052 w 2522"/>
                <a:gd name="T29" fmla="*/ 287 h 517"/>
                <a:gd name="T30" fmla="*/ 1989 w 2522"/>
                <a:gd name="T31" fmla="*/ 280 h 517"/>
                <a:gd name="T32" fmla="*/ 1929 w 2522"/>
                <a:gd name="T33" fmla="*/ 259 h 517"/>
                <a:gd name="T34" fmla="*/ 1875 w 2522"/>
                <a:gd name="T35" fmla="*/ 223 h 517"/>
                <a:gd name="T36" fmla="*/ 1811 w 2522"/>
                <a:gd name="T37" fmla="*/ 161 h 517"/>
                <a:gd name="T38" fmla="*/ 1748 w 2522"/>
                <a:gd name="T39" fmla="*/ 126 h 517"/>
                <a:gd name="T40" fmla="*/ 1679 w 2522"/>
                <a:gd name="T41" fmla="*/ 115 h 517"/>
                <a:gd name="T42" fmla="*/ 843 w 2522"/>
                <a:gd name="T43" fmla="*/ 0 h 517"/>
                <a:gd name="T44" fmla="*/ 1718 w 2522"/>
                <a:gd name="T45" fmla="*/ 1 h 517"/>
                <a:gd name="T46" fmla="*/ 1779 w 2522"/>
                <a:gd name="T47" fmla="*/ 15 h 517"/>
                <a:gd name="T48" fmla="*/ 1836 w 2522"/>
                <a:gd name="T49" fmla="*/ 44 h 517"/>
                <a:gd name="T50" fmla="*/ 1885 w 2522"/>
                <a:gd name="T51" fmla="*/ 85 h 517"/>
                <a:gd name="T52" fmla="*/ 1945 w 2522"/>
                <a:gd name="T53" fmla="*/ 142 h 517"/>
                <a:gd name="T54" fmla="*/ 1993 w 2522"/>
                <a:gd name="T55" fmla="*/ 164 h 517"/>
                <a:gd name="T56" fmla="*/ 2047 w 2522"/>
                <a:gd name="T57" fmla="*/ 172 h 517"/>
                <a:gd name="T58" fmla="*/ 2278 w 2522"/>
                <a:gd name="T59" fmla="*/ 175 h 517"/>
                <a:gd name="T60" fmla="*/ 2358 w 2522"/>
                <a:gd name="T61" fmla="*/ 198 h 517"/>
                <a:gd name="T62" fmla="*/ 2424 w 2522"/>
                <a:gd name="T63" fmla="*/ 241 h 517"/>
                <a:gd name="T64" fmla="*/ 2476 w 2522"/>
                <a:gd name="T65" fmla="*/ 301 h 517"/>
                <a:gd name="T66" fmla="*/ 2511 w 2522"/>
                <a:gd name="T67" fmla="*/ 376 h 517"/>
                <a:gd name="T68" fmla="*/ 2522 w 2522"/>
                <a:gd name="T69" fmla="*/ 459 h 517"/>
                <a:gd name="T70" fmla="*/ 2512 w 2522"/>
                <a:gd name="T71" fmla="*/ 494 h 517"/>
                <a:gd name="T72" fmla="*/ 2484 w 2522"/>
                <a:gd name="T73" fmla="*/ 513 h 517"/>
                <a:gd name="T74" fmla="*/ 57 w 2522"/>
                <a:gd name="T75" fmla="*/ 517 h 517"/>
                <a:gd name="T76" fmla="*/ 22 w 2522"/>
                <a:gd name="T77" fmla="*/ 506 h 517"/>
                <a:gd name="T78" fmla="*/ 3 w 2522"/>
                <a:gd name="T79" fmla="*/ 478 h 517"/>
                <a:gd name="T80" fmla="*/ 3 w 2522"/>
                <a:gd name="T81" fmla="*/ 416 h 517"/>
                <a:gd name="T82" fmla="*/ 26 w 2522"/>
                <a:gd name="T83" fmla="*/ 337 h 517"/>
                <a:gd name="T84" fmla="*/ 70 w 2522"/>
                <a:gd name="T85" fmla="*/ 269 h 517"/>
                <a:gd name="T86" fmla="*/ 129 w 2522"/>
                <a:gd name="T87" fmla="*/ 217 h 517"/>
                <a:gd name="T88" fmla="*/ 203 w 2522"/>
                <a:gd name="T89" fmla="*/ 183 h 517"/>
                <a:gd name="T90" fmla="*/ 286 w 2522"/>
                <a:gd name="T91" fmla="*/ 172 h 517"/>
                <a:gd name="T92" fmla="*/ 503 w 2522"/>
                <a:gd name="T93" fmla="*/ 170 h 517"/>
                <a:gd name="T94" fmla="*/ 554 w 2522"/>
                <a:gd name="T95" fmla="*/ 153 h 517"/>
                <a:gd name="T96" fmla="*/ 596 w 2522"/>
                <a:gd name="T97" fmla="*/ 120 h 517"/>
                <a:gd name="T98" fmla="*/ 666 w 2522"/>
                <a:gd name="T99" fmla="*/ 56 h 517"/>
                <a:gd name="T100" fmla="*/ 730 w 2522"/>
                <a:gd name="T101" fmla="*/ 21 h 517"/>
                <a:gd name="T102" fmla="*/ 803 w 2522"/>
                <a:gd name="T103" fmla="*/ 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22" h="517">
                  <a:moveTo>
                    <a:pt x="843" y="115"/>
                  </a:moveTo>
                  <a:lnTo>
                    <a:pt x="815" y="117"/>
                  </a:lnTo>
                  <a:lnTo>
                    <a:pt x="789" y="123"/>
                  </a:lnTo>
                  <a:lnTo>
                    <a:pt x="764" y="133"/>
                  </a:lnTo>
                  <a:lnTo>
                    <a:pt x="741" y="147"/>
                  </a:lnTo>
                  <a:lnTo>
                    <a:pt x="722" y="166"/>
                  </a:lnTo>
                  <a:lnTo>
                    <a:pt x="681" y="206"/>
                  </a:lnTo>
                  <a:lnTo>
                    <a:pt x="654" y="230"/>
                  </a:lnTo>
                  <a:lnTo>
                    <a:pt x="623" y="251"/>
                  </a:lnTo>
                  <a:lnTo>
                    <a:pt x="590" y="269"/>
                  </a:lnTo>
                  <a:lnTo>
                    <a:pt x="555" y="282"/>
                  </a:lnTo>
                  <a:lnTo>
                    <a:pt x="519" y="290"/>
                  </a:lnTo>
                  <a:lnTo>
                    <a:pt x="481" y="292"/>
                  </a:lnTo>
                  <a:lnTo>
                    <a:pt x="286" y="292"/>
                  </a:lnTo>
                  <a:lnTo>
                    <a:pt x="255" y="293"/>
                  </a:lnTo>
                  <a:lnTo>
                    <a:pt x="226" y="299"/>
                  </a:lnTo>
                  <a:lnTo>
                    <a:pt x="199" y="311"/>
                  </a:lnTo>
                  <a:lnTo>
                    <a:pt x="175" y="328"/>
                  </a:lnTo>
                  <a:lnTo>
                    <a:pt x="155" y="348"/>
                  </a:lnTo>
                  <a:lnTo>
                    <a:pt x="138" y="373"/>
                  </a:lnTo>
                  <a:lnTo>
                    <a:pt x="126" y="402"/>
                  </a:lnTo>
                  <a:lnTo>
                    <a:pt x="2401" y="402"/>
                  </a:lnTo>
                  <a:lnTo>
                    <a:pt x="2390" y="373"/>
                  </a:lnTo>
                  <a:lnTo>
                    <a:pt x="2373" y="348"/>
                  </a:lnTo>
                  <a:lnTo>
                    <a:pt x="2352" y="328"/>
                  </a:lnTo>
                  <a:lnTo>
                    <a:pt x="2328" y="310"/>
                  </a:lnTo>
                  <a:lnTo>
                    <a:pt x="2301" y="297"/>
                  </a:lnTo>
                  <a:lnTo>
                    <a:pt x="2272" y="289"/>
                  </a:lnTo>
                  <a:lnTo>
                    <a:pt x="2242" y="287"/>
                  </a:lnTo>
                  <a:lnTo>
                    <a:pt x="2052" y="287"/>
                  </a:lnTo>
                  <a:lnTo>
                    <a:pt x="2020" y="285"/>
                  </a:lnTo>
                  <a:lnTo>
                    <a:pt x="1989" y="280"/>
                  </a:lnTo>
                  <a:lnTo>
                    <a:pt x="1958" y="271"/>
                  </a:lnTo>
                  <a:lnTo>
                    <a:pt x="1929" y="259"/>
                  </a:lnTo>
                  <a:lnTo>
                    <a:pt x="1901" y="243"/>
                  </a:lnTo>
                  <a:lnTo>
                    <a:pt x="1875" y="223"/>
                  </a:lnTo>
                  <a:lnTo>
                    <a:pt x="1851" y="200"/>
                  </a:lnTo>
                  <a:lnTo>
                    <a:pt x="1811" y="161"/>
                  </a:lnTo>
                  <a:lnTo>
                    <a:pt x="1780" y="141"/>
                  </a:lnTo>
                  <a:lnTo>
                    <a:pt x="1748" y="126"/>
                  </a:lnTo>
                  <a:lnTo>
                    <a:pt x="1713" y="118"/>
                  </a:lnTo>
                  <a:lnTo>
                    <a:pt x="1679" y="115"/>
                  </a:lnTo>
                  <a:lnTo>
                    <a:pt x="843" y="115"/>
                  </a:lnTo>
                  <a:close/>
                  <a:moveTo>
                    <a:pt x="843" y="0"/>
                  </a:moveTo>
                  <a:lnTo>
                    <a:pt x="1685" y="0"/>
                  </a:lnTo>
                  <a:lnTo>
                    <a:pt x="1718" y="1"/>
                  </a:lnTo>
                  <a:lnTo>
                    <a:pt x="1749" y="6"/>
                  </a:lnTo>
                  <a:lnTo>
                    <a:pt x="1779" y="15"/>
                  </a:lnTo>
                  <a:lnTo>
                    <a:pt x="1808" y="28"/>
                  </a:lnTo>
                  <a:lnTo>
                    <a:pt x="1836" y="44"/>
                  </a:lnTo>
                  <a:lnTo>
                    <a:pt x="1862" y="62"/>
                  </a:lnTo>
                  <a:lnTo>
                    <a:pt x="1885" y="85"/>
                  </a:lnTo>
                  <a:lnTo>
                    <a:pt x="1926" y="126"/>
                  </a:lnTo>
                  <a:lnTo>
                    <a:pt x="1945" y="142"/>
                  </a:lnTo>
                  <a:lnTo>
                    <a:pt x="1968" y="154"/>
                  </a:lnTo>
                  <a:lnTo>
                    <a:pt x="1993" y="164"/>
                  </a:lnTo>
                  <a:lnTo>
                    <a:pt x="2019" y="170"/>
                  </a:lnTo>
                  <a:lnTo>
                    <a:pt x="2047" y="172"/>
                  </a:lnTo>
                  <a:lnTo>
                    <a:pt x="2236" y="172"/>
                  </a:lnTo>
                  <a:lnTo>
                    <a:pt x="2278" y="175"/>
                  </a:lnTo>
                  <a:lnTo>
                    <a:pt x="2319" y="183"/>
                  </a:lnTo>
                  <a:lnTo>
                    <a:pt x="2358" y="198"/>
                  </a:lnTo>
                  <a:lnTo>
                    <a:pt x="2393" y="217"/>
                  </a:lnTo>
                  <a:lnTo>
                    <a:pt x="2424" y="241"/>
                  </a:lnTo>
                  <a:lnTo>
                    <a:pt x="2452" y="269"/>
                  </a:lnTo>
                  <a:lnTo>
                    <a:pt x="2476" y="301"/>
                  </a:lnTo>
                  <a:lnTo>
                    <a:pt x="2496" y="337"/>
                  </a:lnTo>
                  <a:lnTo>
                    <a:pt x="2511" y="376"/>
                  </a:lnTo>
                  <a:lnTo>
                    <a:pt x="2519" y="416"/>
                  </a:lnTo>
                  <a:lnTo>
                    <a:pt x="2522" y="459"/>
                  </a:lnTo>
                  <a:lnTo>
                    <a:pt x="2519" y="478"/>
                  </a:lnTo>
                  <a:lnTo>
                    <a:pt x="2512" y="494"/>
                  </a:lnTo>
                  <a:lnTo>
                    <a:pt x="2500" y="506"/>
                  </a:lnTo>
                  <a:lnTo>
                    <a:pt x="2484" y="513"/>
                  </a:lnTo>
                  <a:lnTo>
                    <a:pt x="2465" y="517"/>
                  </a:lnTo>
                  <a:lnTo>
                    <a:pt x="57" y="517"/>
                  </a:lnTo>
                  <a:lnTo>
                    <a:pt x="38" y="513"/>
                  </a:lnTo>
                  <a:lnTo>
                    <a:pt x="22" y="506"/>
                  </a:lnTo>
                  <a:lnTo>
                    <a:pt x="10" y="494"/>
                  </a:lnTo>
                  <a:lnTo>
                    <a:pt x="3" y="478"/>
                  </a:lnTo>
                  <a:lnTo>
                    <a:pt x="0" y="459"/>
                  </a:lnTo>
                  <a:lnTo>
                    <a:pt x="3" y="416"/>
                  </a:lnTo>
                  <a:lnTo>
                    <a:pt x="11" y="376"/>
                  </a:lnTo>
                  <a:lnTo>
                    <a:pt x="26" y="337"/>
                  </a:lnTo>
                  <a:lnTo>
                    <a:pt x="46" y="301"/>
                  </a:lnTo>
                  <a:lnTo>
                    <a:pt x="70" y="269"/>
                  </a:lnTo>
                  <a:lnTo>
                    <a:pt x="98" y="241"/>
                  </a:lnTo>
                  <a:lnTo>
                    <a:pt x="129" y="217"/>
                  </a:lnTo>
                  <a:lnTo>
                    <a:pt x="164" y="198"/>
                  </a:lnTo>
                  <a:lnTo>
                    <a:pt x="203" y="183"/>
                  </a:lnTo>
                  <a:lnTo>
                    <a:pt x="244" y="175"/>
                  </a:lnTo>
                  <a:lnTo>
                    <a:pt x="286" y="172"/>
                  </a:lnTo>
                  <a:lnTo>
                    <a:pt x="475" y="172"/>
                  </a:lnTo>
                  <a:lnTo>
                    <a:pt x="503" y="170"/>
                  </a:lnTo>
                  <a:lnTo>
                    <a:pt x="529" y="164"/>
                  </a:lnTo>
                  <a:lnTo>
                    <a:pt x="554" y="153"/>
                  </a:lnTo>
                  <a:lnTo>
                    <a:pt x="577" y="139"/>
                  </a:lnTo>
                  <a:lnTo>
                    <a:pt x="596" y="120"/>
                  </a:lnTo>
                  <a:lnTo>
                    <a:pt x="637" y="80"/>
                  </a:lnTo>
                  <a:lnTo>
                    <a:pt x="666" y="56"/>
                  </a:lnTo>
                  <a:lnTo>
                    <a:pt x="697" y="36"/>
                  </a:lnTo>
                  <a:lnTo>
                    <a:pt x="730" y="21"/>
                  </a:lnTo>
                  <a:lnTo>
                    <a:pt x="766" y="9"/>
                  </a:lnTo>
                  <a:lnTo>
                    <a:pt x="803" y="2"/>
                  </a:lnTo>
                  <a:lnTo>
                    <a:pt x="8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2" name="Freeform 511"/>
            <p:cNvSpPr>
              <a:spLocks/>
            </p:cNvSpPr>
            <p:nvPr/>
          </p:nvSpPr>
          <p:spPr bwMode="auto">
            <a:xfrm>
              <a:off x="1739900" y="2979738"/>
              <a:ext cx="46038" cy="46037"/>
            </a:xfrm>
            <a:custGeom>
              <a:avLst/>
              <a:gdLst>
                <a:gd name="T0" fmla="*/ 229 w 287"/>
                <a:gd name="T1" fmla="*/ 0 h 287"/>
                <a:gd name="T2" fmla="*/ 248 w 287"/>
                <a:gd name="T3" fmla="*/ 2 h 287"/>
                <a:gd name="T4" fmla="*/ 265 w 287"/>
                <a:gd name="T5" fmla="*/ 11 h 287"/>
                <a:gd name="T6" fmla="*/ 276 w 287"/>
                <a:gd name="T7" fmla="*/ 22 h 287"/>
                <a:gd name="T8" fmla="*/ 284 w 287"/>
                <a:gd name="T9" fmla="*/ 38 h 287"/>
                <a:gd name="T10" fmla="*/ 287 w 287"/>
                <a:gd name="T11" fmla="*/ 58 h 287"/>
                <a:gd name="T12" fmla="*/ 284 w 287"/>
                <a:gd name="T13" fmla="*/ 76 h 287"/>
                <a:gd name="T14" fmla="*/ 276 w 287"/>
                <a:gd name="T15" fmla="*/ 92 h 287"/>
                <a:gd name="T16" fmla="*/ 265 w 287"/>
                <a:gd name="T17" fmla="*/ 105 h 287"/>
                <a:gd name="T18" fmla="*/ 248 w 287"/>
                <a:gd name="T19" fmla="*/ 112 h 287"/>
                <a:gd name="T20" fmla="*/ 229 w 287"/>
                <a:gd name="T21" fmla="*/ 115 h 287"/>
                <a:gd name="T22" fmla="*/ 203 w 287"/>
                <a:gd name="T23" fmla="*/ 118 h 287"/>
                <a:gd name="T24" fmla="*/ 179 w 287"/>
                <a:gd name="T25" fmla="*/ 127 h 287"/>
                <a:gd name="T26" fmla="*/ 157 w 287"/>
                <a:gd name="T27" fmla="*/ 140 h 287"/>
                <a:gd name="T28" fmla="*/ 140 w 287"/>
                <a:gd name="T29" fmla="*/ 158 h 287"/>
                <a:gd name="T30" fmla="*/ 126 w 287"/>
                <a:gd name="T31" fmla="*/ 179 h 287"/>
                <a:gd name="T32" fmla="*/ 118 w 287"/>
                <a:gd name="T33" fmla="*/ 204 h 287"/>
                <a:gd name="T34" fmla="*/ 115 w 287"/>
                <a:gd name="T35" fmla="*/ 230 h 287"/>
                <a:gd name="T36" fmla="*/ 112 w 287"/>
                <a:gd name="T37" fmla="*/ 249 h 287"/>
                <a:gd name="T38" fmla="*/ 104 w 287"/>
                <a:gd name="T39" fmla="*/ 264 h 287"/>
                <a:gd name="T40" fmla="*/ 93 w 287"/>
                <a:gd name="T41" fmla="*/ 277 h 287"/>
                <a:gd name="T42" fmla="*/ 76 w 287"/>
                <a:gd name="T43" fmla="*/ 284 h 287"/>
                <a:gd name="T44" fmla="*/ 57 w 287"/>
                <a:gd name="T45" fmla="*/ 287 h 287"/>
                <a:gd name="T46" fmla="*/ 39 w 287"/>
                <a:gd name="T47" fmla="*/ 284 h 287"/>
                <a:gd name="T48" fmla="*/ 22 w 287"/>
                <a:gd name="T49" fmla="*/ 277 h 287"/>
                <a:gd name="T50" fmla="*/ 10 w 287"/>
                <a:gd name="T51" fmla="*/ 264 h 287"/>
                <a:gd name="T52" fmla="*/ 3 w 287"/>
                <a:gd name="T53" fmla="*/ 249 h 287"/>
                <a:gd name="T54" fmla="*/ 0 w 287"/>
                <a:gd name="T55" fmla="*/ 230 h 287"/>
                <a:gd name="T56" fmla="*/ 3 w 287"/>
                <a:gd name="T57" fmla="*/ 192 h 287"/>
                <a:gd name="T58" fmla="*/ 11 w 287"/>
                <a:gd name="T59" fmla="*/ 157 h 287"/>
                <a:gd name="T60" fmla="*/ 26 w 287"/>
                <a:gd name="T61" fmla="*/ 124 h 287"/>
                <a:gd name="T62" fmla="*/ 45 w 287"/>
                <a:gd name="T63" fmla="*/ 94 h 287"/>
                <a:gd name="T64" fmla="*/ 68 w 287"/>
                <a:gd name="T65" fmla="*/ 67 h 287"/>
                <a:gd name="T66" fmla="*/ 94 w 287"/>
                <a:gd name="T67" fmla="*/ 44 h 287"/>
                <a:gd name="T68" fmla="*/ 124 w 287"/>
                <a:gd name="T69" fmla="*/ 25 h 287"/>
                <a:gd name="T70" fmla="*/ 157 w 287"/>
                <a:gd name="T71" fmla="*/ 12 h 287"/>
                <a:gd name="T72" fmla="*/ 192 w 287"/>
                <a:gd name="T73" fmla="*/ 3 h 287"/>
                <a:gd name="T74" fmla="*/ 229 w 287"/>
                <a:gd name="T7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287">
                  <a:moveTo>
                    <a:pt x="229" y="0"/>
                  </a:moveTo>
                  <a:lnTo>
                    <a:pt x="248" y="2"/>
                  </a:lnTo>
                  <a:lnTo>
                    <a:pt x="265" y="11"/>
                  </a:lnTo>
                  <a:lnTo>
                    <a:pt x="276" y="22"/>
                  </a:lnTo>
                  <a:lnTo>
                    <a:pt x="284" y="38"/>
                  </a:lnTo>
                  <a:lnTo>
                    <a:pt x="287" y="58"/>
                  </a:lnTo>
                  <a:lnTo>
                    <a:pt x="284" y="76"/>
                  </a:lnTo>
                  <a:lnTo>
                    <a:pt x="276" y="92"/>
                  </a:lnTo>
                  <a:lnTo>
                    <a:pt x="265" y="105"/>
                  </a:lnTo>
                  <a:lnTo>
                    <a:pt x="248" y="112"/>
                  </a:lnTo>
                  <a:lnTo>
                    <a:pt x="229" y="115"/>
                  </a:lnTo>
                  <a:lnTo>
                    <a:pt x="203" y="118"/>
                  </a:lnTo>
                  <a:lnTo>
                    <a:pt x="179" y="127"/>
                  </a:lnTo>
                  <a:lnTo>
                    <a:pt x="157" y="140"/>
                  </a:lnTo>
                  <a:lnTo>
                    <a:pt x="140" y="158"/>
                  </a:lnTo>
                  <a:lnTo>
                    <a:pt x="126" y="179"/>
                  </a:lnTo>
                  <a:lnTo>
                    <a:pt x="118" y="204"/>
                  </a:lnTo>
                  <a:lnTo>
                    <a:pt x="115" y="230"/>
                  </a:lnTo>
                  <a:lnTo>
                    <a:pt x="112" y="249"/>
                  </a:lnTo>
                  <a:lnTo>
                    <a:pt x="104" y="264"/>
                  </a:lnTo>
                  <a:lnTo>
                    <a:pt x="93" y="277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9" y="284"/>
                  </a:lnTo>
                  <a:lnTo>
                    <a:pt x="22" y="277"/>
                  </a:lnTo>
                  <a:lnTo>
                    <a:pt x="10" y="264"/>
                  </a:lnTo>
                  <a:lnTo>
                    <a:pt x="3" y="249"/>
                  </a:lnTo>
                  <a:lnTo>
                    <a:pt x="0" y="230"/>
                  </a:lnTo>
                  <a:lnTo>
                    <a:pt x="3" y="192"/>
                  </a:lnTo>
                  <a:lnTo>
                    <a:pt x="11" y="157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3" name="Freeform 512"/>
            <p:cNvSpPr>
              <a:spLocks noEditPoints="1"/>
            </p:cNvSpPr>
            <p:nvPr/>
          </p:nvSpPr>
          <p:spPr bwMode="auto">
            <a:xfrm>
              <a:off x="1639888" y="2879725"/>
              <a:ext cx="290513" cy="292100"/>
            </a:xfrm>
            <a:custGeom>
              <a:avLst/>
              <a:gdLst>
                <a:gd name="T0" fmla="*/ 774 w 1835"/>
                <a:gd name="T1" fmla="*/ 127 h 1837"/>
                <a:gd name="T2" fmla="*/ 575 w 1835"/>
                <a:gd name="T3" fmla="*/ 192 h 1837"/>
                <a:gd name="T4" fmla="*/ 402 w 1835"/>
                <a:gd name="T5" fmla="*/ 303 h 1837"/>
                <a:gd name="T6" fmla="*/ 262 w 1835"/>
                <a:gd name="T7" fmla="*/ 455 h 1837"/>
                <a:gd name="T8" fmla="*/ 165 w 1835"/>
                <a:gd name="T9" fmla="*/ 639 h 1837"/>
                <a:gd name="T10" fmla="*/ 118 w 1835"/>
                <a:gd name="T11" fmla="*/ 845 h 1837"/>
                <a:gd name="T12" fmla="*/ 128 w 1835"/>
                <a:gd name="T13" fmla="*/ 1062 h 1837"/>
                <a:gd name="T14" fmla="*/ 192 w 1835"/>
                <a:gd name="T15" fmla="*/ 1262 h 1837"/>
                <a:gd name="T16" fmla="*/ 305 w 1835"/>
                <a:gd name="T17" fmla="*/ 1435 h 1837"/>
                <a:gd name="T18" fmla="*/ 456 w 1835"/>
                <a:gd name="T19" fmla="*/ 1574 h 1837"/>
                <a:gd name="T20" fmla="*/ 638 w 1835"/>
                <a:gd name="T21" fmla="*/ 1671 h 1837"/>
                <a:gd name="T22" fmla="*/ 845 w 1835"/>
                <a:gd name="T23" fmla="*/ 1719 h 1837"/>
                <a:gd name="T24" fmla="*/ 1062 w 1835"/>
                <a:gd name="T25" fmla="*/ 1709 h 1837"/>
                <a:gd name="T26" fmla="*/ 1261 w 1835"/>
                <a:gd name="T27" fmla="*/ 1644 h 1837"/>
                <a:gd name="T28" fmla="*/ 1434 w 1835"/>
                <a:gd name="T29" fmla="*/ 1532 h 1837"/>
                <a:gd name="T30" fmla="*/ 1573 w 1835"/>
                <a:gd name="T31" fmla="*/ 1381 h 1837"/>
                <a:gd name="T32" fmla="*/ 1670 w 1835"/>
                <a:gd name="T33" fmla="*/ 1198 h 1837"/>
                <a:gd name="T34" fmla="*/ 1717 w 1835"/>
                <a:gd name="T35" fmla="*/ 991 h 1837"/>
                <a:gd name="T36" fmla="*/ 1708 w 1835"/>
                <a:gd name="T37" fmla="*/ 774 h 1837"/>
                <a:gd name="T38" fmla="*/ 1643 w 1835"/>
                <a:gd name="T39" fmla="*/ 574 h 1837"/>
                <a:gd name="T40" fmla="*/ 1531 w 1835"/>
                <a:gd name="T41" fmla="*/ 401 h 1837"/>
                <a:gd name="T42" fmla="*/ 1379 w 1835"/>
                <a:gd name="T43" fmla="*/ 262 h 1837"/>
                <a:gd name="T44" fmla="*/ 1197 w 1835"/>
                <a:gd name="T45" fmla="*/ 165 h 1837"/>
                <a:gd name="T46" fmla="*/ 991 w 1835"/>
                <a:gd name="T47" fmla="*/ 118 h 1837"/>
                <a:gd name="T48" fmla="*/ 993 w 1835"/>
                <a:gd name="T49" fmla="*/ 3 h 1837"/>
                <a:gd name="T50" fmla="*/ 1206 w 1835"/>
                <a:gd name="T51" fmla="*/ 47 h 1837"/>
                <a:gd name="T52" fmla="*/ 1400 w 1835"/>
                <a:gd name="T53" fmla="*/ 137 h 1837"/>
                <a:gd name="T54" fmla="*/ 1566 w 1835"/>
                <a:gd name="T55" fmla="*/ 269 h 1837"/>
                <a:gd name="T56" fmla="*/ 1697 w 1835"/>
                <a:gd name="T57" fmla="*/ 435 h 1837"/>
                <a:gd name="T58" fmla="*/ 1788 w 1835"/>
                <a:gd name="T59" fmla="*/ 628 h 1837"/>
                <a:gd name="T60" fmla="*/ 1832 w 1835"/>
                <a:gd name="T61" fmla="*/ 843 h 1837"/>
                <a:gd name="T62" fmla="*/ 1822 w 1835"/>
                <a:gd name="T63" fmla="*/ 1067 h 1837"/>
                <a:gd name="T64" fmla="*/ 1763 w 1835"/>
                <a:gd name="T65" fmla="*/ 1274 h 1837"/>
                <a:gd name="T66" fmla="*/ 1658 w 1835"/>
                <a:gd name="T67" fmla="*/ 1460 h 1837"/>
                <a:gd name="T68" fmla="*/ 1514 w 1835"/>
                <a:gd name="T69" fmla="*/ 1615 h 1837"/>
                <a:gd name="T70" fmla="*/ 1339 w 1835"/>
                <a:gd name="T71" fmla="*/ 1734 h 1837"/>
                <a:gd name="T72" fmla="*/ 1138 w 1835"/>
                <a:gd name="T73" fmla="*/ 1810 h 1837"/>
                <a:gd name="T74" fmla="*/ 918 w 1835"/>
                <a:gd name="T75" fmla="*/ 1837 h 1837"/>
                <a:gd name="T76" fmla="*/ 698 w 1835"/>
                <a:gd name="T77" fmla="*/ 1810 h 1837"/>
                <a:gd name="T78" fmla="*/ 497 w 1835"/>
                <a:gd name="T79" fmla="*/ 1734 h 1837"/>
                <a:gd name="T80" fmla="*/ 321 w 1835"/>
                <a:gd name="T81" fmla="*/ 1615 h 1837"/>
                <a:gd name="T82" fmla="*/ 178 w 1835"/>
                <a:gd name="T83" fmla="*/ 1460 h 1837"/>
                <a:gd name="T84" fmla="*/ 72 w 1835"/>
                <a:gd name="T85" fmla="*/ 1274 h 1837"/>
                <a:gd name="T86" fmla="*/ 13 w 1835"/>
                <a:gd name="T87" fmla="*/ 1067 h 1837"/>
                <a:gd name="T88" fmla="*/ 3 w 1835"/>
                <a:gd name="T89" fmla="*/ 843 h 1837"/>
                <a:gd name="T90" fmla="*/ 47 w 1835"/>
                <a:gd name="T91" fmla="*/ 628 h 1837"/>
                <a:gd name="T92" fmla="*/ 138 w 1835"/>
                <a:gd name="T93" fmla="*/ 435 h 1837"/>
                <a:gd name="T94" fmla="*/ 269 w 1835"/>
                <a:gd name="T95" fmla="*/ 269 h 1837"/>
                <a:gd name="T96" fmla="*/ 435 w 1835"/>
                <a:gd name="T97" fmla="*/ 137 h 1837"/>
                <a:gd name="T98" fmla="*/ 629 w 1835"/>
                <a:gd name="T99" fmla="*/ 47 h 1837"/>
                <a:gd name="T100" fmla="*/ 843 w 1835"/>
                <a:gd name="T101" fmla="*/ 3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1837">
                  <a:moveTo>
                    <a:pt x="918" y="115"/>
                  </a:moveTo>
                  <a:lnTo>
                    <a:pt x="845" y="118"/>
                  </a:lnTo>
                  <a:lnTo>
                    <a:pt x="774" y="127"/>
                  </a:lnTo>
                  <a:lnTo>
                    <a:pt x="705" y="143"/>
                  </a:lnTo>
                  <a:lnTo>
                    <a:pt x="638" y="165"/>
                  </a:lnTo>
                  <a:lnTo>
                    <a:pt x="575" y="192"/>
                  </a:lnTo>
                  <a:lnTo>
                    <a:pt x="513" y="224"/>
                  </a:lnTo>
                  <a:lnTo>
                    <a:pt x="456" y="262"/>
                  </a:lnTo>
                  <a:lnTo>
                    <a:pt x="402" y="303"/>
                  </a:lnTo>
                  <a:lnTo>
                    <a:pt x="351" y="350"/>
                  </a:lnTo>
                  <a:lnTo>
                    <a:pt x="305" y="401"/>
                  </a:lnTo>
                  <a:lnTo>
                    <a:pt x="262" y="455"/>
                  </a:lnTo>
                  <a:lnTo>
                    <a:pt x="225" y="513"/>
                  </a:lnTo>
                  <a:lnTo>
                    <a:pt x="192" y="574"/>
                  </a:lnTo>
                  <a:lnTo>
                    <a:pt x="165" y="639"/>
                  </a:lnTo>
                  <a:lnTo>
                    <a:pt x="144" y="705"/>
                  </a:lnTo>
                  <a:lnTo>
                    <a:pt x="128" y="774"/>
                  </a:lnTo>
                  <a:lnTo>
                    <a:pt x="118" y="845"/>
                  </a:lnTo>
                  <a:lnTo>
                    <a:pt x="115" y="918"/>
                  </a:lnTo>
                  <a:lnTo>
                    <a:pt x="118" y="991"/>
                  </a:lnTo>
                  <a:lnTo>
                    <a:pt x="128" y="1062"/>
                  </a:lnTo>
                  <a:lnTo>
                    <a:pt x="144" y="1131"/>
                  </a:lnTo>
                  <a:lnTo>
                    <a:pt x="165" y="1198"/>
                  </a:lnTo>
                  <a:lnTo>
                    <a:pt x="192" y="1262"/>
                  </a:lnTo>
                  <a:lnTo>
                    <a:pt x="225" y="1323"/>
                  </a:lnTo>
                  <a:lnTo>
                    <a:pt x="262" y="1381"/>
                  </a:lnTo>
                  <a:lnTo>
                    <a:pt x="305" y="1435"/>
                  </a:lnTo>
                  <a:lnTo>
                    <a:pt x="351" y="1486"/>
                  </a:lnTo>
                  <a:lnTo>
                    <a:pt x="402" y="1532"/>
                  </a:lnTo>
                  <a:lnTo>
                    <a:pt x="456" y="1574"/>
                  </a:lnTo>
                  <a:lnTo>
                    <a:pt x="513" y="1612"/>
                  </a:lnTo>
                  <a:lnTo>
                    <a:pt x="575" y="1644"/>
                  </a:lnTo>
                  <a:lnTo>
                    <a:pt x="638" y="1671"/>
                  </a:lnTo>
                  <a:lnTo>
                    <a:pt x="705" y="1693"/>
                  </a:lnTo>
                  <a:lnTo>
                    <a:pt x="774" y="1709"/>
                  </a:lnTo>
                  <a:lnTo>
                    <a:pt x="845" y="1719"/>
                  </a:lnTo>
                  <a:lnTo>
                    <a:pt x="918" y="1722"/>
                  </a:lnTo>
                  <a:lnTo>
                    <a:pt x="991" y="1719"/>
                  </a:lnTo>
                  <a:lnTo>
                    <a:pt x="1062" y="1709"/>
                  </a:lnTo>
                  <a:lnTo>
                    <a:pt x="1130" y="1693"/>
                  </a:lnTo>
                  <a:lnTo>
                    <a:pt x="1197" y="1671"/>
                  </a:lnTo>
                  <a:lnTo>
                    <a:pt x="1261" y="1644"/>
                  </a:lnTo>
                  <a:lnTo>
                    <a:pt x="1322" y="1612"/>
                  </a:lnTo>
                  <a:lnTo>
                    <a:pt x="1379" y="1574"/>
                  </a:lnTo>
                  <a:lnTo>
                    <a:pt x="1434" y="1532"/>
                  </a:lnTo>
                  <a:lnTo>
                    <a:pt x="1485" y="1486"/>
                  </a:lnTo>
                  <a:lnTo>
                    <a:pt x="1531" y="1435"/>
                  </a:lnTo>
                  <a:lnTo>
                    <a:pt x="1573" y="1381"/>
                  </a:lnTo>
                  <a:lnTo>
                    <a:pt x="1610" y="1323"/>
                  </a:lnTo>
                  <a:lnTo>
                    <a:pt x="1643" y="1262"/>
                  </a:lnTo>
                  <a:lnTo>
                    <a:pt x="1670" y="1198"/>
                  </a:lnTo>
                  <a:lnTo>
                    <a:pt x="1691" y="1131"/>
                  </a:lnTo>
                  <a:lnTo>
                    <a:pt x="1708" y="1062"/>
                  </a:lnTo>
                  <a:lnTo>
                    <a:pt x="1717" y="991"/>
                  </a:lnTo>
                  <a:lnTo>
                    <a:pt x="1720" y="918"/>
                  </a:lnTo>
                  <a:lnTo>
                    <a:pt x="1717" y="845"/>
                  </a:lnTo>
                  <a:lnTo>
                    <a:pt x="1708" y="774"/>
                  </a:lnTo>
                  <a:lnTo>
                    <a:pt x="1691" y="705"/>
                  </a:lnTo>
                  <a:lnTo>
                    <a:pt x="1670" y="639"/>
                  </a:lnTo>
                  <a:lnTo>
                    <a:pt x="1643" y="574"/>
                  </a:lnTo>
                  <a:lnTo>
                    <a:pt x="1610" y="513"/>
                  </a:lnTo>
                  <a:lnTo>
                    <a:pt x="1573" y="455"/>
                  </a:lnTo>
                  <a:lnTo>
                    <a:pt x="1531" y="401"/>
                  </a:lnTo>
                  <a:lnTo>
                    <a:pt x="1485" y="350"/>
                  </a:lnTo>
                  <a:lnTo>
                    <a:pt x="1434" y="303"/>
                  </a:lnTo>
                  <a:lnTo>
                    <a:pt x="1379" y="262"/>
                  </a:lnTo>
                  <a:lnTo>
                    <a:pt x="1322" y="224"/>
                  </a:lnTo>
                  <a:lnTo>
                    <a:pt x="1261" y="192"/>
                  </a:lnTo>
                  <a:lnTo>
                    <a:pt x="1197" y="165"/>
                  </a:lnTo>
                  <a:lnTo>
                    <a:pt x="1130" y="143"/>
                  </a:lnTo>
                  <a:lnTo>
                    <a:pt x="1062" y="127"/>
                  </a:lnTo>
                  <a:lnTo>
                    <a:pt x="991" y="118"/>
                  </a:lnTo>
                  <a:lnTo>
                    <a:pt x="918" y="115"/>
                  </a:lnTo>
                  <a:close/>
                  <a:moveTo>
                    <a:pt x="918" y="0"/>
                  </a:moveTo>
                  <a:lnTo>
                    <a:pt x="993" y="3"/>
                  </a:lnTo>
                  <a:lnTo>
                    <a:pt x="1066" y="11"/>
                  </a:lnTo>
                  <a:lnTo>
                    <a:pt x="1138" y="26"/>
                  </a:lnTo>
                  <a:lnTo>
                    <a:pt x="1206" y="47"/>
                  </a:lnTo>
                  <a:lnTo>
                    <a:pt x="1274" y="72"/>
                  </a:lnTo>
                  <a:lnTo>
                    <a:pt x="1339" y="102"/>
                  </a:lnTo>
                  <a:lnTo>
                    <a:pt x="1400" y="137"/>
                  </a:lnTo>
                  <a:lnTo>
                    <a:pt x="1459" y="177"/>
                  </a:lnTo>
                  <a:lnTo>
                    <a:pt x="1514" y="221"/>
                  </a:lnTo>
                  <a:lnTo>
                    <a:pt x="1566" y="269"/>
                  </a:lnTo>
                  <a:lnTo>
                    <a:pt x="1613" y="321"/>
                  </a:lnTo>
                  <a:lnTo>
                    <a:pt x="1658" y="377"/>
                  </a:lnTo>
                  <a:lnTo>
                    <a:pt x="1697" y="435"/>
                  </a:lnTo>
                  <a:lnTo>
                    <a:pt x="1732" y="497"/>
                  </a:lnTo>
                  <a:lnTo>
                    <a:pt x="1763" y="561"/>
                  </a:lnTo>
                  <a:lnTo>
                    <a:pt x="1788" y="628"/>
                  </a:lnTo>
                  <a:lnTo>
                    <a:pt x="1808" y="698"/>
                  </a:lnTo>
                  <a:lnTo>
                    <a:pt x="1822" y="769"/>
                  </a:lnTo>
                  <a:lnTo>
                    <a:pt x="1832" y="843"/>
                  </a:lnTo>
                  <a:lnTo>
                    <a:pt x="1835" y="918"/>
                  </a:lnTo>
                  <a:lnTo>
                    <a:pt x="1832" y="994"/>
                  </a:lnTo>
                  <a:lnTo>
                    <a:pt x="1822" y="1067"/>
                  </a:lnTo>
                  <a:lnTo>
                    <a:pt x="1808" y="1139"/>
                  </a:lnTo>
                  <a:lnTo>
                    <a:pt x="1788" y="1208"/>
                  </a:lnTo>
                  <a:lnTo>
                    <a:pt x="1763" y="1274"/>
                  </a:lnTo>
                  <a:lnTo>
                    <a:pt x="1732" y="1339"/>
                  </a:lnTo>
                  <a:lnTo>
                    <a:pt x="1697" y="1401"/>
                  </a:lnTo>
                  <a:lnTo>
                    <a:pt x="1658" y="1460"/>
                  </a:lnTo>
                  <a:lnTo>
                    <a:pt x="1613" y="1515"/>
                  </a:lnTo>
                  <a:lnTo>
                    <a:pt x="1566" y="1567"/>
                  </a:lnTo>
                  <a:lnTo>
                    <a:pt x="1514" y="1615"/>
                  </a:lnTo>
                  <a:lnTo>
                    <a:pt x="1459" y="1658"/>
                  </a:lnTo>
                  <a:lnTo>
                    <a:pt x="1400" y="1698"/>
                  </a:lnTo>
                  <a:lnTo>
                    <a:pt x="1339" y="1734"/>
                  </a:lnTo>
                  <a:lnTo>
                    <a:pt x="1274" y="1764"/>
                  </a:lnTo>
                  <a:lnTo>
                    <a:pt x="1206" y="1790"/>
                  </a:lnTo>
                  <a:lnTo>
                    <a:pt x="1138" y="1810"/>
                  </a:lnTo>
                  <a:lnTo>
                    <a:pt x="1066" y="1824"/>
                  </a:lnTo>
                  <a:lnTo>
                    <a:pt x="993" y="1834"/>
                  </a:lnTo>
                  <a:lnTo>
                    <a:pt x="918" y="1837"/>
                  </a:lnTo>
                  <a:lnTo>
                    <a:pt x="843" y="1834"/>
                  </a:lnTo>
                  <a:lnTo>
                    <a:pt x="770" y="1824"/>
                  </a:lnTo>
                  <a:lnTo>
                    <a:pt x="698" y="1810"/>
                  </a:lnTo>
                  <a:lnTo>
                    <a:pt x="629" y="1790"/>
                  </a:lnTo>
                  <a:lnTo>
                    <a:pt x="561" y="1764"/>
                  </a:lnTo>
                  <a:lnTo>
                    <a:pt x="497" y="1734"/>
                  </a:lnTo>
                  <a:lnTo>
                    <a:pt x="435" y="1698"/>
                  </a:lnTo>
                  <a:lnTo>
                    <a:pt x="377" y="1658"/>
                  </a:lnTo>
                  <a:lnTo>
                    <a:pt x="321" y="1615"/>
                  </a:lnTo>
                  <a:lnTo>
                    <a:pt x="269" y="1567"/>
                  </a:lnTo>
                  <a:lnTo>
                    <a:pt x="222" y="1515"/>
                  </a:lnTo>
                  <a:lnTo>
                    <a:pt x="178" y="1460"/>
                  </a:lnTo>
                  <a:lnTo>
                    <a:pt x="138" y="1401"/>
                  </a:lnTo>
                  <a:lnTo>
                    <a:pt x="104" y="1339"/>
                  </a:lnTo>
                  <a:lnTo>
                    <a:pt x="72" y="1274"/>
                  </a:lnTo>
                  <a:lnTo>
                    <a:pt x="47" y="1208"/>
                  </a:lnTo>
                  <a:lnTo>
                    <a:pt x="27" y="1139"/>
                  </a:lnTo>
                  <a:lnTo>
                    <a:pt x="13" y="1067"/>
                  </a:lnTo>
                  <a:lnTo>
                    <a:pt x="3" y="994"/>
                  </a:lnTo>
                  <a:lnTo>
                    <a:pt x="0" y="918"/>
                  </a:lnTo>
                  <a:lnTo>
                    <a:pt x="3" y="843"/>
                  </a:lnTo>
                  <a:lnTo>
                    <a:pt x="13" y="769"/>
                  </a:lnTo>
                  <a:lnTo>
                    <a:pt x="27" y="698"/>
                  </a:lnTo>
                  <a:lnTo>
                    <a:pt x="47" y="628"/>
                  </a:lnTo>
                  <a:lnTo>
                    <a:pt x="72" y="561"/>
                  </a:lnTo>
                  <a:lnTo>
                    <a:pt x="104" y="497"/>
                  </a:lnTo>
                  <a:lnTo>
                    <a:pt x="138" y="435"/>
                  </a:lnTo>
                  <a:lnTo>
                    <a:pt x="178" y="377"/>
                  </a:lnTo>
                  <a:lnTo>
                    <a:pt x="222" y="321"/>
                  </a:lnTo>
                  <a:lnTo>
                    <a:pt x="269" y="269"/>
                  </a:lnTo>
                  <a:lnTo>
                    <a:pt x="321" y="221"/>
                  </a:lnTo>
                  <a:lnTo>
                    <a:pt x="377" y="177"/>
                  </a:lnTo>
                  <a:lnTo>
                    <a:pt x="435" y="137"/>
                  </a:lnTo>
                  <a:lnTo>
                    <a:pt x="497" y="102"/>
                  </a:lnTo>
                  <a:lnTo>
                    <a:pt x="561" y="72"/>
                  </a:lnTo>
                  <a:lnTo>
                    <a:pt x="629" y="47"/>
                  </a:lnTo>
                  <a:lnTo>
                    <a:pt x="698" y="26"/>
                  </a:lnTo>
                  <a:lnTo>
                    <a:pt x="770" y="11"/>
                  </a:lnTo>
                  <a:lnTo>
                    <a:pt x="843" y="3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4" name="Freeform 513"/>
            <p:cNvSpPr>
              <a:spLocks noEditPoints="1"/>
            </p:cNvSpPr>
            <p:nvPr/>
          </p:nvSpPr>
          <p:spPr bwMode="auto">
            <a:xfrm>
              <a:off x="1693863" y="2935288"/>
              <a:ext cx="182563" cy="182562"/>
            </a:xfrm>
            <a:custGeom>
              <a:avLst/>
              <a:gdLst>
                <a:gd name="T0" fmla="*/ 521 w 1147"/>
                <a:gd name="T1" fmla="*/ 118 h 1149"/>
                <a:gd name="T2" fmla="*/ 419 w 1147"/>
                <a:gd name="T3" fmla="*/ 141 h 1149"/>
                <a:gd name="T4" fmla="*/ 329 w 1147"/>
                <a:gd name="T5" fmla="*/ 186 h 1149"/>
                <a:gd name="T6" fmla="*/ 249 w 1147"/>
                <a:gd name="T7" fmla="*/ 250 h 1149"/>
                <a:gd name="T8" fmla="*/ 187 w 1147"/>
                <a:gd name="T9" fmla="*/ 328 h 1149"/>
                <a:gd name="T10" fmla="*/ 142 w 1147"/>
                <a:gd name="T11" fmla="*/ 420 h 1149"/>
                <a:gd name="T12" fmla="*/ 118 w 1147"/>
                <a:gd name="T13" fmla="*/ 521 h 1149"/>
                <a:gd name="T14" fmla="*/ 118 w 1147"/>
                <a:gd name="T15" fmla="*/ 628 h 1149"/>
                <a:gd name="T16" fmla="*/ 142 w 1147"/>
                <a:gd name="T17" fmla="*/ 729 h 1149"/>
                <a:gd name="T18" fmla="*/ 187 w 1147"/>
                <a:gd name="T19" fmla="*/ 820 h 1149"/>
                <a:gd name="T20" fmla="*/ 249 w 1147"/>
                <a:gd name="T21" fmla="*/ 898 h 1149"/>
                <a:gd name="T22" fmla="*/ 329 w 1147"/>
                <a:gd name="T23" fmla="*/ 962 h 1149"/>
                <a:gd name="T24" fmla="*/ 419 w 1147"/>
                <a:gd name="T25" fmla="*/ 1007 h 1149"/>
                <a:gd name="T26" fmla="*/ 521 w 1147"/>
                <a:gd name="T27" fmla="*/ 1031 h 1149"/>
                <a:gd name="T28" fmla="*/ 627 w 1147"/>
                <a:gd name="T29" fmla="*/ 1031 h 1149"/>
                <a:gd name="T30" fmla="*/ 728 w 1147"/>
                <a:gd name="T31" fmla="*/ 1007 h 1149"/>
                <a:gd name="T32" fmla="*/ 819 w 1147"/>
                <a:gd name="T33" fmla="*/ 962 h 1149"/>
                <a:gd name="T34" fmla="*/ 898 w 1147"/>
                <a:gd name="T35" fmla="*/ 898 h 1149"/>
                <a:gd name="T36" fmla="*/ 960 w 1147"/>
                <a:gd name="T37" fmla="*/ 820 h 1149"/>
                <a:gd name="T38" fmla="*/ 1005 w 1147"/>
                <a:gd name="T39" fmla="*/ 729 h 1149"/>
                <a:gd name="T40" fmla="*/ 1029 w 1147"/>
                <a:gd name="T41" fmla="*/ 628 h 1149"/>
                <a:gd name="T42" fmla="*/ 1029 w 1147"/>
                <a:gd name="T43" fmla="*/ 521 h 1149"/>
                <a:gd name="T44" fmla="*/ 1005 w 1147"/>
                <a:gd name="T45" fmla="*/ 420 h 1149"/>
                <a:gd name="T46" fmla="*/ 960 w 1147"/>
                <a:gd name="T47" fmla="*/ 328 h 1149"/>
                <a:gd name="T48" fmla="*/ 898 w 1147"/>
                <a:gd name="T49" fmla="*/ 250 h 1149"/>
                <a:gd name="T50" fmla="*/ 819 w 1147"/>
                <a:gd name="T51" fmla="*/ 186 h 1149"/>
                <a:gd name="T52" fmla="*/ 728 w 1147"/>
                <a:gd name="T53" fmla="*/ 141 h 1149"/>
                <a:gd name="T54" fmla="*/ 627 w 1147"/>
                <a:gd name="T55" fmla="*/ 118 h 1149"/>
                <a:gd name="T56" fmla="*/ 574 w 1147"/>
                <a:gd name="T57" fmla="*/ 0 h 1149"/>
                <a:gd name="T58" fmla="*/ 688 w 1147"/>
                <a:gd name="T59" fmla="*/ 12 h 1149"/>
                <a:gd name="T60" fmla="*/ 797 w 1147"/>
                <a:gd name="T61" fmla="*/ 45 h 1149"/>
                <a:gd name="T62" fmla="*/ 894 w 1147"/>
                <a:gd name="T63" fmla="*/ 98 h 1149"/>
                <a:gd name="T64" fmla="*/ 978 w 1147"/>
                <a:gd name="T65" fmla="*/ 168 h 1149"/>
                <a:gd name="T66" fmla="*/ 1049 w 1147"/>
                <a:gd name="T67" fmla="*/ 254 h 1149"/>
                <a:gd name="T68" fmla="*/ 1102 w 1147"/>
                <a:gd name="T69" fmla="*/ 351 h 1149"/>
                <a:gd name="T70" fmla="*/ 1136 w 1147"/>
                <a:gd name="T71" fmla="*/ 458 h 1149"/>
                <a:gd name="T72" fmla="*/ 1147 w 1147"/>
                <a:gd name="T73" fmla="*/ 574 h 1149"/>
                <a:gd name="T74" fmla="*/ 1136 w 1147"/>
                <a:gd name="T75" fmla="*/ 689 h 1149"/>
                <a:gd name="T76" fmla="*/ 1102 w 1147"/>
                <a:gd name="T77" fmla="*/ 797 h 1149"/>
                <a:gd name="T78" fmla="*/ 1049 w 1147"/>
                <a:gd name="T79" fmla="*/ 895 h 1149"/>
                <a:gd name="T80" fmla="*/ 978 w 1147"/>
                <a:gd name="T81" fmla="*/ 979 h 1149"/>
                <a:gd name="T82" fmla="*/ 894 w 1147"/>
                <a:gd name="T83" fmla="*/ 1049 h 1149"/>
                <a:gd name="T84" fmla="*/ 797 w 1147"/>
                <a:gd name="T85" fmla="*/ 1103 h 1149"/>
                <a:gd name="T86" fmla="*/ 688 w 1147"/>
                <a:gd name="T87" fmla="*/ 1136 h 1149"/>
                <a:gd name="T88" fmla="*/ 574 w 1147"/>
                <a:gd name="T89" fmla="*/ 1149 h 1149"/>
                <a:gd name="T90" fmla="*/ 459 w 1147"/>
                <a:gd name="T91" fmla="*/ 1136 h 1149"/>
                <a:gd name="T92" fmla="*/ 351 w 1147"/>
                <a:gd name="T93" fmla="*/ 1103 h 1149"/>
                <a:gd name="T94" fmla="*/ 254 w 1147"/>
                <a:gd name="T95" fmla="*/ 1049 h 1149"/>
                <a:gd name="T96" fmla="*/ 169 w 1147"/>
                <a:gd name="T97" fmla="*/ 979 h 1149"/>
                <a:gd name="T98" fmla="*/ 98 w 1147"/>
                <a:gd name="T99" fmla="*/ 895 h 1149"/>
                <a:gd name="T100" fmla="*/ 45 w 1147"/>
                <a:gd name="T101" fmla="*/ 797 h 1149"/>
                <a:gd name="T102" fmla="*/ 12 w 1147"/>
                <a:gd name="T103" fmla="*/ 689 h 1149"/>
                <a:gd name="T104" fmla="*/ 0 w 1147"/>
                <a:gd name="T105" fmla="*/ 574 h 1149"/>
                <a:gd name="T106" fmla="*/ 12 w 1147"/>
                <a:gd name="T107" fmla="*/ 458 h 1149"/>
                <a:gd name="T108" fmla="*/ 45 w 1147"/>
                <a:gd name="T109" fmla="*/ 351 h 1149"/>
                <a:gd name="T110" fmla="*/ 98 w 1147"/>
                <a:gd name="T111" fmla="*/ 254 h 1149"/>
                <a:gd name="T112" fmla="*/ 169 w 1147"/>
                <a:gd name="T113" fmla="*/ 168 h 1149"/>
                <a:gd name="T114" fmla="*/ 254 w 1147"/>
                <a:gd name="T115" fmla="*/ 98 h 1149"/>
                <a:gd name="T116" fmla="*/ 351 w 1147"/>
                <a:gd name="T117" fmla="*/ 45 h 1149"/>
                <a:gd name="T118" fmla="*/ 459 w 1147"/>
                <a:gd name="T119" fmla="*/ 12 h 1149"/>
                <a:gd name="T120" fmla="*/ 574 w 1147"/>
                <a:gd name="T121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7" h="1149">
                  <a:moveTo>
                    <a:pt x="574" y="115"/>
                  </a:moveTo>
                  <a:lnTo>
                    <a:pt x="521" y="118"/>
                  </a:lnTo>
                  <a:lnTo>
                    <a:pt x="468" y="126"/>
                  </a:lnTo>
                  <a:lnTo>
                    <a:pt x="419" y="141"/>
                  </a:lnTo>
                  <a:lnTo>
                    <a:pt x="372" y="162"/>
                  </a:lnTo>
                  <a:lnTo>
                    <a:pt x="329" y="186"/>
                  </a:lnTo>
                  <a:lnTo>
                    <a:pt x="287" y="216"/>
                  </a:lnTo>
                  <a:lnTo>
                    <a:pt x="249" y="250"/>
                  </a:lnTo>
                  <a:lnTo>
                    <a:pt x="216" y="287"/>
                  </a:lnTo>
                  <a:lnTo>
                    <a:pt x="187" y="328"/>
                  </a:lnTo>
                  <a:lnTo>
                    <a:pt x="162" y="373"/>
                  </a:lnTo>
                  <a:lnTo>
                    <a:pt x="142" y="420"/>
                  </a:lnTo>
                  <a:lnTo>
                    <a:pt x="128" y="469"/>
                  </a:lnTo>
                  <a:lnTo>
                    <a:pt x="118" y="521"/>
                  </a:lnTo>
                  <a:lnTo>
                    <a:pt x="115" y="574"/>
                  </a:lnTo>
                  <a:lnTo>
                    <a:pt x="118" y="628"/>
                  </a:lnTo>
                  <a:lnTo>
                    <a:pt x="128" y="679"/>
                  </a:lnTo>
                  <a:lnTo>
                    <a:pt x="142" y="729"/>
                  </a:lnTo>
                  <a:lnTo>
                    <a:pt x="162" y="776"/>
                  </a:lnTo>
                  <a:lnTo>
                    <a:pt x="187" y="820"/>
                  </a:lnTo>
                  <a:lnTo>
                    <a:pt x="216" y="860"/>
                  </a:lnTo>
                  <a:lnTo>
                    <a:pt x="249" y="898"/>
                  </a:lnTo>
                  <a:lnTo>
                    <a:pt x="287" y="932"/>
                  </a:lnTo>
                  <a:lnTo>
                    <a:pt x="329" y="962"/>
                  </a:lnTo>
                  <a:lnTo>
                    <a:pt x="372" y="987"/>
                  </a:lnTo>
                  <a:lnTo>
                    <a:pt x="419" y="1007"/>
                  </a:lnTo>
                  <a:lnTo>
                    <a:pt x="468" y="1021"/>
                  </a:lnTo>
                  <a:lnTo>
                    <a:pt x="521" y="1031"/>
                  </a:lnTo>
                  <a:lnTo>
                    <a:pt x="574" y="1034"/>
                  </a:lnTo>
                  <a:lnTo>
                    <a:pt x="627" y="1031"/>
                  </a:lnTo>
                  <a:lnTo>
                    <a:pt x="679" y="1021"/>
                  </a:lnTo>
                  <a:lnTo>
                    <a:pt x="728" y="1007"/>
                  </a:lnTo>
                  <a:lnTo>
                    <a:pt x="775" y="987"/>
                  </a:lnTo>
                  <a:lnTo>
                    <a:pt x="819" y="962"/>
                  </a:lnTo>
                  <a:lnTo>
                    <a:pt x="860" y="932"/>
                  </a:lnTo>
                  <a:lnTo>
                    <a:pt x="898" y="898"/>
                  </a:lnTo>
                  <a:lnTo>
                    <a:pt x="931" y="860"/>
                  </a:lnTo>
                  <a:lnTo>
                    <a:pt x="960" y="820"/>
                  </a:lnTo>
                  <a:lnTo>
                    <a:pt x="985" y="776"/>
                  </a:lnTo>
                  <a:lnTo>
                    <a:pt x="1005" y="729"/>
                  </a:lnTo>
                  <a:lnTo>
                    <a:pt x="1020" y="679"/>
                  </a:lnTo>
                  <a:lnTo>
                    <a:pt x="1029" y="628"/>
                  </a:lnTo>
                  <a:lnTo>
                    <a:pt x="1032" y="574"/>
                  </a:lnTo>
                  <a:lnTo>
                    <a:pt x="1029" y="521"/>
                  </a:lnTo>
                  <a:lnTo>
                    <a:pt x="1020" y="469"/>
                  </a:lnTo>
                  <a:lnTo>
                    <a:pt x="1005" y="420"/>
                  </a:lnTo>
                  <a:lnTo>
                    <a:pt x="985" y="373"/>
                  </a:lnTo>
                  <a:lnTo>
                    <a:pt x="960" y="328"/>
                  </a:lnTo>
                  <a:lnTo>
                    <a:pt x="931" y="287"/>
                  </a:lnTo>
                  <a:lnTo>
                    <a:pt x="898" y="250"/>
                  </a:lnTo>
                  <a:lnTo>
                    <a:pt x="860" y="216"/>
                  </a:lnTo>
                  <a:lnTo>
                    <a:pt x="819" y="186"/>
                  </a:lnTo>
                  <a:lnTo>
                    <a:pt x="775" y="162"/>
                  </a:lnTo>
                  <a:lnTo>
                    <a:pt x="728" y="141"/>
                  </a:lnTo>
                  <a:lnTo>
                    <a:pt x="679" y="126"/>
                  </a:lnTo>
                  <a:lnTo>
                    <a:pt x="627" y="118"/>
                  </a:lnTo>
                  <a:lnTo>
                    <a:pt x="574" y="115"/>
                  </a:lnTo>
                  <a:close/>
                  <a:moveTo>
                    <a:pt x="574" y="0"/>
                  </a:moveTo>
                  <a:lnTo>
                    <a:pt x="632" y="3"/>
                  </a:lnTo>
                  <a:lnTo>
                    <a:pt x="688" y="12"/>
                  </a:lnTo>
                  <a:lnTo>
                    <a:pt x="744" y="26"/>
                  </a:lnTo>
                  <a:lnTo>
                    <a:pt x="797" y="45"/>
                  </a:lnTo>
                  <a:lnTo>
                    <a:pt x="847" y="69"/>
                  </a:lnTo>
                  <a:lnTo>
                    <a:pt x="894" y="98"/>
                  </a:lnTo>
                  <a:lnTo>
                    <a:pt x="937" y="132"/>
                  </a:lnTo>
                  <a:lnTo>
                    <a:pt x="978" y="168"/>
                  </a:lnTo>
                  <a:lnTo>
                    <a:pt x="1016" y="209"/>
                  </a:lnTo>
                  <a:lnTo>
                    <a:pt x="1049" y="254"/>
                  </a:lnTo>
                  <a:lnTo>
                    <a:pt x="1077" y="301"/>
                  </a:lnTo>
                  <a:lnTo>
                    <a:pt x="1102" y="351"/>
                  </a:lnTo>
                  <a:lnTo>
                    <a:pt x="1121" y="404"/>
                  </a:lnTo>
                  <a:lnTo>
                    <a:pt x="1136" y="458"/>
                  </a:lnTo>
                  <a:lnTo>
                    <a:pt x="1144" y="516"/>
                  </a:lnTo>
                  <a:lnTo>
                    <a:pt x="1147" y="574"/>
                  </a:lnTo>
                  <a:lnTo>
                    <a:pt x="1144" y="633"/>
                  </a:lnTo>
                  <a:lnTo>
                    <a:pt x="1136" y="689"/>
                  </a:lnTo>
                  <a:lnTo>
                    <a:pt x="1121" y="744"/>
                  </a:lnTo>
                  <a:lnTo>
                    <a:pt x="1102" y="797"/>
                  </a:lnTo>
                  <a:lnTo>
                    <a:pt x="1077" y="847"/>
                  </a:lnTo>
                  <a:lnTo>
                    <a:pt x="1049" y="895"/>
                  </a:lnTo>
                  <a:lnTo>
                    <a:pt x="1016" y="939"/>
                  </a:lnTo>
                  <a:lnTo>
                    <a:pt x="978" y="979"/>
                  </a:lnTo>
                  <a:lnTo>
                    <a:pt x="937" y="1017"/>
                  </a:lnTo>
                  <a:lnTo>
                    <a:pt x="894" y="1049"/>
                  </a:lnTo>
                  <a:lnTo>
                    <a:pt x="847" y="1079"/>
                  </a:lnTo>
                  <a:lnTo>
                    <a:pt x="797" y="1103"/>
                  </a:lnTo>
                  <a:lnTo>
                    <a:pt x="744" y="1122"/>
                  </a:lnTo>
                  <a:lnTo>
                    <a:pt x="688" y="1136"/>
                  </a:lnTo>
                  <a:lnTo>
                    <a:pt x="632" y="1145"/>
                  </a:lnTo>
                  <a:lnTo>
                    <a:pt x="574" y="1149"/>
                  </a:lnTo>
                  <a:lnTo>
                    <a:pt x="515" y="1145"/>
                  </a:lnTo>
                  <a:lnTo>
                    <a:pt x="459" y="1136"/>
                  </a:lnTo>
                  <a:lnTo>
                    <a:pt x="404" y="1122"/>
                  </a:lnTo>
                  <a:lnTo>
                    <a:pt x="351" y="1103"/>
                  </a:lnTo>
                  <a:lnTo>
                    <a:pt x="301" y="1079"/>
                  </a:lnTo>
                  <a:lnTo>
                    <a:pt x="254" y="1049"/>
                  </a:lnTo>
                  <a:lnTo>
                    <a:pt x="210" y="1017"/>
                  </a:lnTo>
                  <a:lnTo>
                    <a:pt x="169" y="979"/>
                  </a:lnTo>
                  <a:lnTo>
                    <a:pt x="132" y="939"/>
                  </a:lnTo>
                  <a:lnTo>
                    <a:pt x="98" y="895"/>
                  </a:lnTo>
                  <a:lnTo>
                    <a:pt x="70" y="847"/>
                  </a:lnTo>
                  <a:lnTo>
                    <a:pt x="45" y="797"/>
                  </a:lnTo>
                  <a:lnTo>
                    <a:pt x="26" y="744"/>
                  </a:lnTo>
                  <a:lnTo>
                    <a:pt x="12" y="689"/>
                  </a:lnTo>
                  <a:lnTo>
                    <a:pt x="3" y="633"/>
                  </a:lnTo>
                  <a:lnTo>
                    <a:pt x="0" y="574"/>
                  </a:lnTo>
                  <a:lnTo>
                    <a:pt x="3" y="516"/>
                  </a:lnTo>
                  <a:lnTo>
                    <a:pt x="12" y="458"/>
                  </a:lnTo>
                  <a:lnTo>
                    <a:pt x="26" y="404"/>
                  </a:lnTo>
                  <a:lnTo>
                    <a:pt x="45" y="351"/>
                  </a:lnTo>
                  <a:lnTo>
                    <a:pt x="70" y="301"/>
                  </a:lnTo>
                  <a:lnTo>
                    <a:pt x="98" y="254"/>
                  </a:lnTo>
                  <a:lnTo>
                    <a:pt x="132" y="209"/>
                  </a:lnTo>
                  <a:lnTo>
                    <a:pt x="169" y="168"/>
                  </a:lnTo>
                  <a:lnTo>
                    <a:pt x="210" y="132"/>
                  </a:lnTo>
                  <a:lnTo>
                    <a:pt x="254" y="98"/>
                  </a:lnTo>
                  <a:lnTo>
                    <a:pt x="301" y="69"/>
                  </a:lnTo>
                  <a:lnTo>
                    <a:pt x="351" y="45"/>
                  </a:lnTo>
                  <a:lnTo>
                    <a:pt x="404" y="26"/>
                  </a:lnTo>
                  <a:lnTo>
                    <a:pt x="459" y="12"/>
                  </a:lnTo>
                  <a:lnTo>
                    <a:pt x="515" y="3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5" name="Freeform 514"/>
            <p:cNvSpPr>
              <a:spLocks noEditPoints="1"/>
            </p:cNvSpPr>
            <p:nvPr/>
          </p:nvSpPr>
          <p:spPr bwMode="auto">
            <a:xfrm>
              <a:off x="1603375" y="2879725"/>
              <a:ext cx="546100" cy="292100"/>
            </a:xfrm>
            <a:custGeom>
              <a:avLst/>
              <a:gdLst>
                <a:gd name="T0" fmla="*/ 359 w 3440"/>
                <a:gd name="T1" fmla="*/ 118 h 1837"/>
                <a:gd name="T2" fmla="*/ 279 w 3440"/>
                <a:gd name="T3" fmla="*/ 141 h 1837"/>
                <a:gd name="T4" fmla="*/ 213 w 3440"/>
                <a:gd name="T5" fmla="*/ 183 h 1837"/>
                <a:gd name="T6" fmla="*/ 161 w 3440"/>
                <a:gd name="T7" fmla="*/ 244 h 1837"/>
                <a:gd name="T8" fmla="*/ 126 w 3440"/>
                <a:gd name="T9" fmla="*/ 318 h 1837"/>
                <a:gd name="T10" fmla="*/ 115 w 3440"/>
                <a:gd name="T11" fmla="*/ 402 h 1837"/>
                <a:gd name="T12" fmla="*/ 118 w 3440"/>
                <a:gd name="T13" fmla="*/ 1478 h 1837"/>
                <a:gd name="T14" fmla="*/ 141 w 3440"/>
                <a:gd name="T15" fmla="*/ 1557 h 1837"/>
                <a:gd name="T16" fmla="*/ 185 w 3440"/>
                <a:gd name="T17" fmla="*/ 1624 h 1837"/>
                <a:gd name="T18" fmla="*/ 244 w 3440"/>
                <a:gd name="T19" fmla="*/ 1676 h 1837"/>
                <a:gd name="T20" fmla="*/ 318 w 3440"/>
                <a:gd name="T21" fmla="*/ 1710 h 1837"/>
                <a:gd name="T22" fmla="*/ 401 w 3440"/>
                <a:gd name="T23" fmla="*/ 1722 h 1837"/>
                <a:gd name="T24" fmla="*/ 3081 w 3440"/>
                <a:gd name="T25" fmla="*/ 1719 h 1837"/>
                <a:gd name="T26" fmla="*/ 3161 w 3440"/>
                <a:gd name="T27" fmla="*/ 1696 h 1837"/>
                <a:gd name="T28" fmla="*/ 3227 w 3440"/>
                <a:gd name="T29" fmla="*/ 1652 h 1837"/>
                <a:gd name="T30" fmla="*/ 3279 w 3440"/>
                <a:gd name="T31" fmla="*/ 1592 h 1837"/>
                <a:gd name="T32" fmla="*/ 3314 w 3440"/>
                <a:gd name="T33" fmla="*/ 1519 h 1837"/>
                <a:gd name="T34" fmla="*/ 3325 w 3440"/>
                <a:gd name="T35" fmla="*/ 1435 h 1837"/>
                <a:gd name="T36" fmla="*/ 3322 w 3440"/>
                <a:gd name="T37" fmla="*/ 359 h 1837"/>
                <a:gd name="T38" fmla="*/ 3299 w 3440"/>
                <a:gd name="T39" fmla="*/ 279 h 1837"/>
                <a:gd name="T40" fmla="*/ 3255 w 3440"/>
                <a:gd name="T41" fmla="*/ 212 h 1837"/>
                <a:gd name="T42" fmla="*/ 3196 w 3440"/>
                <a:gd name="T43" fmla="*/ 159 h 1837"/>
                <a:gd name="T44" fmla="*/ 3122 w 3440"/>
                <a:gd name="T45" fmla="*/ 126 h 1837"/>
                <a:gd name="T46" fmla="*/ 3039 w 3440"/>
                <a:gd name="T47" fmla="*/ 115 h 1837"/>
                <a:gd name="T48" fmla="*/ 401 w 3440"/>
                <a:gd name="T49" fmla="*/ 0 h 1837"/>
                <a:gd name="T50" fmla="*/ 3090 w 3440"/>
                <a:gd name="T51" fmla="*/ 3 h 1837"/>
                <a:gd name="T52" fmla="*/ 3185 w 3440"/>
                <a:gd name="T53" fmla="*/ 26 h 1837"/>
                <a:gd name="T54" fmla="*/ 3269 w 3440"/>
                <a:gd name="T55" fmla="*/ 71 h 1837"/>
                <a:gd name="T56" fmla="*/ 3339 w 3440"/>
                <a:gd name="T57" fmla="*/ 133 h 1837"/>
                <a:gd name="T58" fmla="*/ 3393 w 3440"/>
                <a:gd name="T59" fmla="*/ 212 h 1837"/>
                <a:gd name="T60" fmla="*/ 3427 w 3440"/>
                <a:gd name="T61" fmla="*/ 301 h 1837"/>
                <a:gd name="T62" fmla="*/ 3440 w 3440"/>
                <a:gd name="T63" fmla="*/ 402 h 1837"/>
                <a:gd name="T64" fmla="*/ 3437 w 3440"/>
                <a:gd name="T65" fmla="*/ 1485 h 1837"/>
                <a:gd name="T66" fmla="*/ 3413 w 3440"/>
                <a:gd name="T67" fmla="*/ 1581 h 1837"/>
                <a:gd name="T68" fmla="*/ 3369 w 3440"/>
                <a:gd name="T69" fmla="*/ 1666 h 1837"/>
                <a:gd name="T70" fmla="*/ 3306 w 3440"/>
                <a:gd name="T71" fmla="*/ 1736 h 1837"/>
                <a:gd name="T72" fmla="*/ 3228 w 3440"/>
                <a:gd name="T73" fmla="*/ 1790 h 1837"/>
                <a:gd name="T74" fmla="*/ 3138 w 3440"/>
                <a:gd name="T75" fmla="*/ 1824 h 1837"/>
                <a:gd name="T76" fmla="*/ 3039 w 3440"/>
                <a:gd name="T77" fmla="*/ 1837 h 1837"/>
                <a:gd name="T78" fmla="*/ 350 w 3440"/>
                <a:gd name="T79" fmla="*/ 1834 h 1837"/>
                <a:gd name="T80" fmla="*/ 255 w 3440"/>
                <a:gd name="T81" fmla="*/ 1810 h 1837"/>
                <a:gd name="T82" fmla="*/ 171 w 3440"/>
                <a:gd name="T83" fmla="*/ 1765 h 1837"/>
                <a:gd name="T84" fmla="*/ 101 w 3440"/>
                <a:gd name="T85" fmla="*/ 1702 h 1837"/>
                <a:gd name="T86" fmla="*/ 47 w 3440"/>
                <a:gd name="T87" fmla="*/ 1625 h 1837"/>
                <a:gd name="T88" fmla="*/ 13 w 3440"/>
                <a:gd name="T89" fmla="*/ 1534 h 1837"/>
                <a:gd name="T90" fmla="*/ 0 w 3440"/>
                <a:gd name="T91" fmla="*/ 1435 h 1837"/>
                <a:gd name="T92" fmla="*/ 3 w 3440"/>
                <a:gd name="T93" fmla="*/ 350 h 1837"/>
                <a:gd name="T94" fmla="*/ 27 w 3440"/>
                <a:gd name="T95" fmla="*/ 255 h 1837"/>
                <a:gd name="T96" fmla="*/ 71 w 3440"/>
                <a:gd name="T97" fmla="*/ 171 h 1837"/>
                <a:gd name="T98" fmla="*/ 134 w 3440"/>
                <a:gd name="T99" fmla="*/ 100 h 1837"/>
                <a:gd name="T100" fmla="*/ 212 w 3440"/>
                <a:gd name="T101" fmla="*/ 46 h 1837"/>
                <a:gd name="T102" fmla="*/ 302 w 3440"/>
                <a:gd name="T103" fmla="*/ 11 h 1837"/>
                <a:gd name="T104" fmla="*/ 401 w 3440"/>
                <a:gd name="T105" fmla="*/ 0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0" h="1837">
                  <a:moveTo>
                    <a:pt x="401" y="115"/>
                  </a:moveTo>
                  <a:lnTo>
                    <a:pt x="359" y="118"/>
                  </a:lnTo>
                  <a:lnTo>
                    <a:pt x="318" y="126"/>
                  </a:lnTo>
                  <a:lnTo>
                    <a:pt x="279" y="141"/>
                  </a:lnTo>
                  <a:lnTo>
                    <a:pt x="244" y="159"/>
                  </a:lnTo>
                  <a:lnTo>
                    <a:pt x="213" y="183"/>
                  </a:lnTo>
                  <a:lnTo>
                    <a:pt x="185" y="212"/>
                  </a:lnTo>
                  <a:lnTo>
                    <a:pt x="161" y="244"/>
                  </a:lnTo>
                  <a:lnTo>
                    <a:pt x="141" y="279"/>
                  </a:lnTo>
                  <a:lnTo>
                    <a:pt x="126" y="318"/>
                  </a:lnTo>
                  <a:lnTo>
                    <a:pt x="118" y="359"/>
                  </a:lnTo>
                  <a:lnTo>
                    <a:pt x="115" y="402"/>
                  </a:lnTo>
                  <a:lnTo>
                    <a:pt x="115" y="1435"/>
                  </a:lnTo>
                  <a:lnTo>
                    <a:pt x="118" y="1478"/>
                  </a:lnTo>
                  <a:lnTo>
                    <a:pt x="126" y="1519"/>
                  </a:lnTo>
                  <a:lnTo>
                    <a:pt x="141" y="1557"/>
                  </a:lnTo>
                  <a:lnTo>
                    <a:pt x="161" y="1592"/>
                  </a:lnTo>
                  <a:lnTo>
                    <a:pt x="185" y="1624"/>
                  </a:lnTo>
                  <a:lnTo>
                    <a:pt x="213" y="1652"/>
                  </a:lnTo>
                  <a:lnTo>
                    <a:pt x="244" y="1676"/>
                  </a:lnTo>
                  <a:lnTo>
                    <a:pt x="279" y="1696"/>
                  </a:lnTo>
                  <a:lnTo>
                    <a:pt x="318" y="1710"/>
                  </a:lnTo>
                  <a:lnTo>
                    <a:pt x="359" y="1719"/>
                  </a:lnTo>
                  <a:lnTo>
                    <a:pt x="401" y="1722"/>
                  </a:lnTo>
                  <a:lnTo>
                    <a:pt x="3039" y="1722"/>
                  </a:lnTo>
                  <a:lnTo>
                    <a:pt x="3081" y="1719"/>
                  </a:lnTo>
                  <a:lnTo>
                    <a:pt x="3122" y="1710"/>
                  </a:lnTo>
                  <a:lnTo>
                    <a:pt x="3161" y="1696"/>
                  </a:lnTo>
                  <a:lnTo>
                    <a:pt x="3196" y="1676"/>
                  </a:lnTo>
                  <a:lnTo>
                    <a:pt x="3227" y="1652"/>
                  </a:lnTo>
                  <a:lnTo>
                    <a:pt x="3255" y="1624"/>
                  </a:lnTo>
                  <a:lnTo>
                    <a:pt x="3279" y="1592"/>
                  </a:lnTo>
                  <a:lnTo>
                    <a:pt x="3299" y="1557"/>
                  </a:lnTo>
                  <a:lnTo>
                    <a:pt x="3314" y="1519"/>
                  </a:lnTo>
                  <a:lnTo>
                    <a:pt x="3322" y="1478"/>
                  </a:lnTo>
                  <a:lnTo>
                    <a:pt x="3325" y="1435"/>
                  </a:lnTo>
                  <a:lnTo>
                    <a:pt x="3325" y="402"/>
                  </a:lnTo>
                  <a:lnTo>
                    <a:pt x="3322" y="359"/>
                  </a:lnTo>
                  <a:lnTo>
                    <a:pt x="3314" y="318"/>
                  </a:lnTo>
                  <a:lnTo>
                    <a:pt x="3299" y="279"/>
                  </a:lnTo>
                  <a:lnTo>
                    <a:pt x="3279" y="244"/>
                  </a:lnTo>
                  <a:lnTo>
                    <a:pt x="3255" y="212"/>
                  </a:lnTo>
                  <a:lnTo>
                    <a:pt x="3227" y="183"/>
                  </a:lnTo>
                  <a:lnTo>
                    <a:pt x="3196" y="159"/>
                  </a:lnTo>
                  <a:lnTo>
                    <a:pt x="3161" y="141"/>
                  </a:lnTo>
                  <a:lnTo>
                    <a:pt x="3122" y="126"/>
                  </a:lnTo>
                  <a:lnTo>
                    <a:pt x="3081" y="118"/>
                  </a:lnTo>
                  <a:lnTo>
                    <a:pt x="3039" y="115"/>
                  </a:lnTo>
                  <a:lnTo>
                    <a:pt x="401" y="115"/>
                  </a:lnTo>
                  <a:close/>
                  <a:moveTo>
                    <a:pt x="401" y="0"/>
                  </a:moveTo>
                  <a:lnTo>
                    <a:pt x="3039" y="0"/>
                  </a:lnTo>
                  <a:lnTo>
                    <a:pt x="3090" y="3"/>
                  </a:lnTo>
                  <a:lnTo>
                    <a:pt x="3138" y="11"/>
                  </a:lnTo>
                  <a:lnTo>
                    <a:pt x="3185" y="26"/>
                  </a:lnTo>
                  <a:lnTo>
                    <a:pt x="3228" y="46"/>
                  </a:lnTo>
                  <a:lnTo>
                    <a:pt x="3269" y="71"/>
                  </a:lnTo>
                  <a:lnTo>
                    <a:pt x="3306" y="100"/>
                  </a:lnTo>
                  <a:lnTo>
                    <a:pt x="3339" y="133"/>
                  </a:lnTo>
                  <a:lnTo>
                    <a:pt x="3369" y="171"/>
                  </a:lnTo>
                  <a:lnTo>
                    <a:pt x="3393" y="212"/>
                  </a:lnTo>
                  <a:lnTo>
                    <a:pt x="3413" y="255"/>
                  </a:lnTo>
                  <a:lnTo>
                    <a:pt x="3427" y="301"/>
                  </a:lnTo>
                  <a:lnTo>
                    <a:pt x="3437" y="350"/>
                  </a:lnTo>
                  <a:lnTo>
                    <a:pt x="3440" y="402"/>
                  </a:lnTo>
                  <a:lnTo>
                    <a:pt x="3440" y="1435"/>
                  </a:lnTo>
                  <a:lnTo>
                    <a:pt x="3437" y="1485"/>
                  </a:lnTo>
                  <a:lnTo>
                    <a:pt x="3427" y="1534"/>
                  </a:lnTo>
                  <a:lnTo>
                    <a:pt x="3413" y="1581"/>
                  </a:lnTo>
                  <a:lnTo>
                    <a:pt x="3393" y="1625"/>
                  </a:lnTo>
                  <a:lnTo>
                    <a:pt x="3369" y="1666"/>
                  </a:lnTo>
                  <a:lnTo>
                    <a:pt x="3339" y="1702"/>
                  </a:lnTo>
                  <a:lnTo>
                    <a:pt x="3306" y="1736"/>
                  </a:lnTo>
                  <a:lnTo>
                    <a:pt x="3269" y="1765"/>
                  </a:lnTo>
                  <a:lnTo>
                    <a:pt x="3228" y="1790"/>
                  </a:lnTo>
                  <a:lnTo>
                    <a:pt x="3185" y="1810"/>
                  </a:lnTo>
                  <a:lnTo>
                    <a:pt x="3138" y="1824"/>
                  </a:lnTo>
                  <a:lnTo>
                    <a:pt x="3090" y="1834"/>
                  </a:lnTo>
                  <a:lnTo>
                    <a:pt x="3039" y="1837"/>
                  </a:lnTo>
                  <a:lnTo>
                    <a:pt x="401" y="1837"/>
                  </a:lnTo>
                  <a:lnTo>
                    <a:pt x="350" y="1834"/>
                  </a:lnTo>
                  <a:lnTo>
                    <a:pt x="302" y="1824"/>
                  </a:lnTo>
                  <a:lnTo>
                    <a:pt x="255" y="1810"/>
                  </a:lnTo>
                  <a:lnTo>
                    <a:pt x="212" y="1790"/>
                  </a:lnTo>
                  <a:lnTo>
                    <a:pt x="171" y="1765"/>
                  </a:lnTo>
                  <a:lnTo>
                    <a:pt x="134" y="1736"/>
                  </a:lnTo>
                  <a:lnTo>
                    <a:pt x="101" y="1702"/>
                  </a:lnTo>
                  <a:lnTo>
                    <a:pt x="71" y="1666"/>
                  </a:lnTo>
                  <a:lnTo>
                    <a:pt x="47" y="1625"/>
                  </a:lnTo>
                  <a:lnTo>
                    <a:pt x="27" y="1581"/>
                  </a:lnTo>
                  <a:lnTo>
                    <a:pt x="13" y="1534"/>
                  </a:lnTo>
                  <a:lnTo>
                    <a:pt x="3" y="1485"/>
                  </a:lnTo>
                  <a:lnTo>
                    <a:pt x="0" y="1435"/>
                  </a:lnTo>
                  <a:lnTo>
                    <a:pt x="0" y="402"/>
                  </a:lnTo>
                  <a:lnTo>
                    <a:pt x="3" y="350"/>
                  </a:lnTo>
                  <a:lnTo>
                    <a:pt x="13" y="301"/>
                  </a:lnTo>
                  <a:lnTo>
                    <a:pt x="27" y="255"/>
                  </a:lnTo>
                  <a:lnTo>
                    <a:pt x="47" y="212"/>
                  </a:lnTo>
                  <a:lnTo>
                    <a:pt x="71" y="171"/>
                  </a:lnTo>
                  <a:lnTo>
                    <a:pt x="101" y="133"/>
                  </a:lnTo>
                  <a:lnTo>
                    <a:pt x="134" y="100"/>
                  </a:lnTo>
                  <a:lnTo>
                    <a:pt x="171" y="71"/>
                  </a:lnTo>
                  <a:lnTo>
                    <a:pt x="212" y="46"/>
                  </a:lnTo>
                  <a:lnTo>
                    <a:pt x="255" y="26"/>
                  </a:lnTo>
                  <a:lnTo>
                    <a:pt x="302" y="11"/>
                  </a:lnTo>
                  <a:lnTo>
                    <a:pt x="350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6" name="Freeform 515"/>
            <p:cNvSpPr>
              <a:spLocks noEditPoints="1"/>
            </p:cNvSpPr>
            <p:nvPr/>
          </p:nvSpPr>
          <p:spPr bwMode="auto">
            <a:xfrm>
              <a:off x="1958975" y="3081338"/>
              <a:ext cx="190500" cy="90487"/>
            </a:xfrm>
            <a:custGeom>
              <a:avLst/>
              <a:gdLst>
                <a:gd name="T0" fmla="*/ 467 w 1204"/>
                <a:gd name="T1" fmla="*/ 118 h 574"/>
                <a:gd name="T2" fmla="*/ 373 w 1204"/>
                <a:gd name="T3" fmla="*/ 141 h 574"/>
                <a:gd name="T4" fmla="*/ 291 w 1204"/>
                <a:gd name="T5" fmla="*/ 185 h 574"/>
                <a:gd name="T6" fmla="*/ 220 w 1204"/>
                <a:gd name="T7" fmla="*/ 246 h 574"/>
                <a:gd name="T8" fmla="*/ 166 w 1204"/>
                <a:gd name="T9" fmla="*/ 322 h 574"/>
                <a:gd name="T10" fmla="*/ 130 w 1204"/>
                <a:gd name="T11" fmla="*/ 411 h 574"/>
                <a:gd name="T12" fmla="*/ 803 w 1204"/>
                <a:gd name="T13" fmla="*/ 459 h 574"/>
                <a:gd name="T14" fmla="*/ 886 w 1204"/>
                <a:gd name="T15" fmla="*/ 447 h 574"/>
                <a:gd name="T16" fmla="*/ 960 w 1204"/>
                <a:gd name="T17" fmla="*/ 413 h 574"/>
                <a:gd name="T18" fmla="*/ 1019 w 1204"/>
                <a:gd name="T19" fmla="*/ 361 h 574"/>
                <a:gd name="T20" fmla="*/ 1063 w 1204"/>
                <a:gd name="T21" fmla="*/ 294 h 574"/>
                <a:gd name="T22" fmla="*/ 1086 w 1204"/>
                <a:gd name="T23" fmla="*/ 215 h 574"/>
                <a:gd name="T24" fmla="*/ 1089 w 1204"/>
                <a:gd name="T25" fmla="*/ 115 h 574"/>
                <a:gd name="T26" fmla="*/ 516 w 1204"/>
                <a:gd name="T27" fmla="*/ 0 h 574"/>
                <a:gd name="T28" fmla="*/ 1165 w 1204"/>
                <a:gd name="T29" fmla="*/ 2 h 574"/>
                <a:gd name="T30" fmla="*/ 1194 w 1204"/>
                <a:gd name="T31" fmla="*/ 22 h 574"/>
                <a:gd name="T32" fmla="*/ 1204 w 1204"/>
                <a:gd name="T33" fmla="*/ 57 h 574"/>
                <a:gd name="T34" fmla="*/ 1201 w 1204"/>
                <a:gd name="T35" fmla="*/ 222 h 574"/>
                <a:gd name="T36" fmla="*/ 1177 w 1204"/>
                <a:gd name="T37" fmla="*/ 318 h 574"/>
                <a:gd name="T38" fmla="*/ 1133 w 1204"/>
                <a:gd name="T39" fmla="*/ 403 h 574"/>
                <a:gd name="T40" fmla="*/ 1070 w 1204"/>
                <a:gd name="T41" fmla="*/ 473 h 574"/>
                <a:gd name="T42" fmla="*/ 992 w 1204"/>
                <a:gd name="T43" fmla="*/ 527 h 574"/>
                <a:gd name="T44" fmla="*/ 902 w 1204"/>
                <a:gd name="T45" fmla="*/ 561 h 574"/>
                <a:gd name="T46" fmla="*/ 803 w 1204"/>
                <a:gd name="T47" fmla="*/ 574 h 574"/>
                <a:gd name="T48" fmla="*/ 39 w 1204"/>
                <a:gd name="T49" fmla="*/ 571 h 574"/>
                <a:gd name="T50" fmla="*/ 10 w 1204"/>
                <a:gd name="T51" fmla="*/ 551 h 574"/>
                <a:gd name="T52" fmla="*/ 0 w 1204"/>
                <a:gd name="T53" fmla="*/ 517 h 574"/>
                <a:gd name="T54" fmla="*/ 11 w 1204"/>
                <a:gd name="T55" fmla="*/ 405 h 574"/>
                <a:gd name="T56" fmla="*/ 46 w 1204"/>
                <a:gd name="T57" fmla="*/ 303 h 574"/>
                <a:gd name="T58" fmla="*/ 99 w 1204"/>
                <a:gd name="T59" fmla="*/ 211 h 574"/>
                <a:gd name="T60" fmla="*/ 170 w 1204"/>
                <a:gd name="T61" fmla="*/ 132 h 574"/>
                <a:gd name="T62" fmla="*/ 254 w 1204"/>
                <a:gd name="T63" fmla="*/ 70 h 574"/>
                <a:gd name="T64" fmla="*/ 352 w 1204"/>
                <a:gd name="T65" fmla="*/ 26 h 574"/>
                <a:gd name="T66" fmla="*/ 460 w 1204"/>
                <a:gd name="T67" fmla="*/ 3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4" h="574">
                  <a:moveTo>
                    <a:pt x="516" y="115"/>
                  </a:moveTo>
                  <a:lnTo>
                    <a:pt x="467" y="118"/>
                  </a:lnTo>
                  <a:lnTo>
                    <a:pt x="419" y="126"/>
                  </a:lnTo>
                  <a:lnTo>
                    <a:pt x="373" y="141"/>
                  </a:lnTo>
                  <a:lnTo>
                    <a:pt x="330" y="161"/>
                  </a:lnTo>
                  <a:lnTo>
                    <a:pt x="291" y="185"/>
                  </a:lnTo>
                  <a:lnTo>
                    <a:pt x="253" y="214"/>
                  </a:lnTo>
                  <a:lnTo>
                    <a:pt x="220" y="246"/>
                  </a:lnTo>
                  <a:lnTo>
                    <a:pt x="191" y="283"/>
                  </a:lnTo>
                  <a:lnTo>
                    <a:pt x="166" y="322"/>
                  </a:lnTo>
                  <a:lnTo>
                    <a:pt x="146" y="365"/>
                  </a:lnTo>
                  <a:lnTo>
                    <a:pt x="130" y="411"/>
                  </a:lnTo>
                  <a:lnTo>
                    <a:pt x="121" y="459"/>
                  </a:lnTo>
                  <a:lnTo>
                    <a:pt x="803" y="459"/>
                  </a:lnTo>
                  <a:lnTo>
                    <a:pt x="845" y="456"/>
                  </a:lnTo>
                  <a:lnTo>
                    <a:pt x="886" y="447"/>
                  </a:lnTo>
                  <a:lnTo>
                    <a:pt x="925" y="433"/>
                  </a:lnTo>
                  <a:lnTo>
                    <a:pt x="960" y="413"/>
                  </a:lnTo>
                  <a:lnTo>
                    <a:pt x="991" y="389"/>
                  </a:lnTo>
                  <a:lnTo>
                    <a:pt x="1019" y="361"/>
                  </a:lnTo>
                  <a:lnTo>
                    <a:pt x="1043" y="329"/>
                  </a:lnTo>
                  <a:lnTo>
                    <a:pt x="1063" y="294"/>
                  </a:lnTo>
                  <a:lnTo>
                    <a:pt x="1078" y="256"/>
                  </a:lnTo>
                  <a:lnTo>
                    <a:pt x="1086" y="215"/>
                  </a:lnTo>
                  <a:lnTo>
                    <a:pt x="1089" y="172"/>
                  </a:lnTo>
                  <a:lnTo>
                    <a:pt x="1089" y="115"/>
                  </a:lnTo>
                  <a:lnTo>
                    <a:pt x="516" y="115"/>
                  </a:lnTo>
                  <a:close/>
                  <a:moveTo>
                    <a:pt x="516" y="0"/>
                  </a:moveTo>
                  <a:lnTo>
                    <a:pt x="1147" y="0"/>
                  </a:lnTo>
                  <a:lnTo>
                    <a:pt x="1165" y="2"/>
                  </a:lnTo>
                  <a:lnTo>
                    <a:pt x="1182" y="10"/>
                  </a:lnTo>
                  <a:lnTo>
                    <a:pt x="1194" y="22"/>
                  </a:lnTo>
                  <a:lnTo>
                    <a:pt x="1201" y="37"/>
                  </a:lnTo>
                  <a:lnTo>
                    <a:pt x="1204" y="57"/>
                  </a:lnTo>
                  <a:lnTo>
                    <a:pt x="1204" y="172"/>
                  </a:lnTo>
                  <a:lnTo>
                    <a:pt x="1201" y="222"/>
                  </a:lnTo>
                  <a:lnTo>
                    <a:pt x="1191" y="271"/>
                  </a:lnTo>
                  <a:lnTo>
                    <a:pt x="1177" y="318"/>
                  </a:lnTo>
                  <a:lnTo>
                    <a:pt x="1157" y="362"/>
                  </a:lnTo>
                  <a:lnTo>
                    <a:pt x="1133" y="403"/>
                  </a:lnTo>
                  <a:lnTo>
                    <a:pt x="1103" y="439"/>
                  </a:lnTo>
                  <a:lnTo>
                    <a:pt x="1070" y="473"/>
                  </a:lnTo>
                  <a:lnTo>
                    <a:pt x="1033" y="502"/>
                  </a:lnTo>
                  <a:lnTo>
                    <a:pt x="992" y="527"/>
                  </a:lnTo>
                  <a:lnTo>
                    <a:pt x="949" y="547"/>
                  </a:lnTo>
                  <a:lnTo>
                    <a:pt x="902" y="561"/>
                  </a:lnTo>
                  <a:lnTo>
                    <a:pt x="854" y="571"/>
                  </a:lnTo>
                  <a:lnTo>
                    <a:pt x="803" y="574"/>
                  </a:lnTo>
                  <a:lnTo>
                    <a:pt x="57" y="574"/>
                  </a:lnTo>
                  <a:lnTo>
                    <a:pt x="39" y="571"/>
                  </a:lnTo>
                  <a:lnTo>
                    <a:pt x="22" y="564"/>
                  </a:lnTo>
                  <a:lnTo>
                    <a:pt x="10" y="551"/>
                  </a:lnTo>
                  <a:lnTo>
                    <a:pt x="3" y="535"/>
                  </a:lnTo>
                  <a:lnTo>
                    <a:pt x="0" y="517"/>
                  </a:lnTo>
                  <a:lnTo>
                    <a:pt x="3" y="460"/>
                  </a:lnTo>
                  <a:lnTo>
                    <a:pt x="11" y="405"/>
                  </a:lnTo>
                  <a:lnTo>
                    <a:pt x="26" y="353"/>
                  </a:lnTo>
                  <a:lnTo>
                    <a:pt x="46" y="303"/>
                  </a:lnTo>
                  <a:lnTo>
                    <a:pt x="70" y="255"/>
                  </a:lnTo>
                  <a:lnTo>
                    <a:pt x="99" y="211"/>
                  </a:lnTo>
                  <a:lnTo>
                    <a:pt x="132" y="169"/>
                  </a:lnTo>
                  <a:lnTo>
                    <a:pt x="170" y="132"/>
                  </a:lnTo>
                  <a:lnTo>
                    <a:pt x="211" y="99"/>
                  </a:lnTo>
                  <a:lnTo>
                    <a:pt x="254" y="70"/>
                  </a:lnTo>
                  <a:lnTo>
                    <a:pt x="302" y="46"/>
                  </a:lnTo>
                  <a:lnTo>
                    <a:pt x="352" y="26"/>
                  </a:lnTo>
                  <a:lnTo>
                    <a:pt x="404" y="11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7" name="Freeform 516"/>
            <p:cNvSpPr>
              <a:spLocks/>
            </p:cNvSpPr>
            <p:nvPr/>
          </p:nvSpPr>
          <p:spPr bwMode="auto">
            <a:xfrm>
              <a:off x="2022475" y="3117850"/>
              <a:ext cx="80963" cy="17462"/>
            </a:xfrm>
            <a:custGeom>
              <a:avLst/>
              <a:gdLst>
                <a:gd name="T0" fmla="*/ 58 w 516"/>
                <a:gd name="T1" fmla="*/ 0 h 114"/>
                <a:gd name="T2" fmla="*/ 459 w 516"/>
                <a:gd name="T3" fmla="*/ 0 h 114"/>
                <a:gd name="T4" fmla="*/ 478 w 516"/>
                <a:gd name="T5" fmla="*/ 2 h 114"/>
                <a:gd name="T6" fmla="*/ 494 w 516"/>
                <a:gd name="T7" fmla="*/ 10 h 114"/>
                <a:gd name="T8" fmla="*/ 506 w 516"/>
                <a:gd name="T9" fmla="*/ 21 h 114"/>
                <a:gd name="T10" fmla="*/ 513 w 516"/>
                <a:gd name="T11" fmla="*/ 37 h 114"/>
                <a:gd name="T12" fmla="*/ 516 w 516"/>
                <a:gd name="T13" fmla="*/ 57 h 114"/>
                <a:gd name="T14" fmla="*/ 513 w 516"/>
                <a:gd name="T15" fmla="*/ 76 h 114"/>
                <a:gd name="T16" fmla="*/ 506 w 516"/>
                <a:gd name="T17" fmla="*/ 91 h 114"/>
                <a:gd name="T18" fmla="*/ 494 w 516"/>
                <a:gd name="T19" fmla="*/ 104 h 114"/>
                <a:gd name="T20" fmla="*/ 478 w 516"/>
                <a:gd name="T21" fmla="*/ 111 h 114"/>
                <a:gd name="T22" fmla="*/ 459 w 516"/>
                <a:gd name="T23" fmla="*/ 114 h 114"/>
                <a:gd name="T24" fmla="*/ 58 w 516"/>
                <a:gd name="T25" fmla="*/ 114 h 114"/>
                <a:gd name="T26" fmla="*/ 39 w 516"/>
                <a:gd name="T27" fmla="*/ 111 h 114"/>
                <a:gd name="T28" fmla="*/ 22 w 516"/>
                <a:gd name="T29" fmla="*/ 104 h 114"/>
                <a:gd name="T30" fmla="*/ 11 w 516"/>
                <a:gd name="T31" fmla="*/ 91 h 114"/>
                <a:gd name="T32" fmla="*/ 3 w 516"/>
                <a:gd name="T33" fmla="*/ 76 h 114"/>
                <a:gd name="T34" fmla="*/ 0 w 516"/>
                <a:gd name="T35" fmla="*/ 57 h 114"/>
                <a:gd name="T36" fmla="*/ 3 w 516"/>
                <a:gd name="T37" fmla="*/ 37 h 114"/>
                <a:gd name="T38" fmla="*/ 11 w 516"/>
                <a:gd name="T39" fmla="*/ 21 h 114"/>
                <a:gd name="T40" fmla="*/ 22 w 516"/>
                <a:gd name="T41" fmla="*/ 10 h 114"/>
                <a:gd name="T42" fmla="*/ 39 w 516"/>
                <a:gd name="T43" fmla="*/ 2 h 114"/>
                <a:gd name="T44" fmla="*/ 58 w 51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4">
                  <a:moveTo>
                    <a:pt x="58" y="0"/>
                  </a:moveTo>
                  <a:lnTo>
                    <a:pt x="459" y="0"/>
                  </a:lnTo>
                  <a:lnTo>
                    <a:pt x="478" y="2"/>
                  </a:lnTo>
                  <a:lnTo>
                    <a:pt x="494" y="10"/>
                  </a:lnTo>
                  <a:lnTo>
                    <a:pt x="506" y="21"/>
                  </a:lnTo>
                  <a:lnTo>
                    <a:pt x="513" y="37"/>
                  </a:lnTo>
                  <a:lnTo>
                    <a:pt x="516" y="57"/>
                  </a:lnTo>
                  <a:lnTo>
                    <a:pt x="513" y="76"/>
                  </a:lnTo>
                  <a:lnTo>
                    <a:pt x="506" y="91"/>
                  </a:lnTo>
                  <a:lnTo>
                    <a:pt x="494" y="104"/>
                  </a:lnTo>
                  <a:lnTo>
                    <a:pt x="478" y="111"/>
                  </a:lnTo>
                  <a:lnTo>
                    <a:pt x="459" y="114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8" name="Freeform 517"/>
            <p:cNvSpPr>
              <a:spLocks/>
            </p:cNvSpPr>
            <p:nvPr/>
          </p:nvSpPr>
          <p:spPr bwMode="auto">
            <a:xfrm>
              <a:off x="1822450" y="2770188"/>
              <a:ext cx="36513" cy="55562"/>
            </a:xfrm>
            <a:custGeom>
              <a:avLst/>
              <a:gdLst>
                <a:gd name="T0" fmla="*/ 48 w 228"/>
                <a:gd name="T1" fmla="*/ 0 h 344"/>
                <a:gd name="T2" fmla="*/ 65 w 228"/>
                <a:gd name="T3" fmla="*/ 0 h 344"/>
                <a:gd name="T4" fmla="*/ 81 w 228"/>
                <a:gd name="T5" fmla="*/ 6 h 344"/>
                <a:gd name="T6" fmla="*/ 97 w 228"/>
                <a:gd name="T7" fmla="*/ 16 h 344"/>
                <a:gd name="T8" fmla="*/ 228 w 228"/>
                <a:gd name="T9" fmla="*/ 149 h 344"/>
                <a:gd name="T10" fmla="*/ 228 w 228"/>
                <a:gd name="T11" fmla="*/ 287 h 344"/>
                <a:gd name="T12" fmla="*/ 225 w 228"/>
                <a:gd name="T13" fmla="*/ 306 h 344"/>
                <a:gd name="T14" fmla="*/ 218 w 228"/>
                <a:gd name="T15" fmla="*/ 321 h 344"/>
                <a:gd name="T16" fmla="*/ 206 w 228"/>
                <a:gd name="T17" fmla="*/ 334 h 344"/>
                <a:gd name="T18" fmla="*/ 190 w 228"/>
                <a:gd name="T19" fmla="*/ 341 h 344"/>
                <a:gd name="T20" fmla="*/ 171 w 228"/>
                <a:gd name="T21" fmla="*/ 344 h 344"/>
                <a:gd name="T22" fmla="*/ 152 w 228"/>
                <a:gd name="T23" fmla="*/ 341 h 344"/>
                <a:gd name="T24" fmla="*/ 136 w 228"/>
                <a:gd name="T25" fmla="*/ 334 h 344"/>
                <a:gd name="T26" fmla="*/ 124 w 228"/>
                <a:gd name="T27" fmla="*/ 321 h 344"/>
                <a:gd name="T28" fmla="*/ 117 w 228"/>
                <a:gd name="T29" fmla="*/ 306 h 344"/>
                <a:gd name="T30" fmla="*/ 114 w 228"/>
                <a:gd name="T31" fmla="*/ 287 h 344"/>
                <a:gd name="T32" fmla="*/ 114 w 228"/>
                <a:gd name="T33" fmla="*/ 195 h 344"/>
                <a:gd name="T34" fmla="*/ 17 w 228"/>
                <a:gd name="T35" fmla="*/ 97 h 344"/>
                <a:gd name="T36" fmla="*/ 5 w 228"/>
                <a:gd name="T37" fmla="*/ 82 h 344"/>
                <a:gd name="T38" fmla="*/ 0 w 228"/>
                <a:gd name="T39" fmla="*/ 65 h 344"/>
                <a:gd name="T40" fmla="*/ 0 w 228"/>
                <a:gd name="T41" fmla="*/ 48 h 344"/>
                <a:gd name="T42" fmla="*/ 5 w 228"/>
                <a:gd name="T43" fmla="*/ 32 h 344"/>
                <a:gd name="T44" fmla="*/ 17 w 228"/>
                <a:gd name="T45" fmla="*/ 16 h 344"/>
                <a:gd name="T46" fmla="*/ 31 w 228"/>
                <a:gd name="T47" fmla="*/ 6 h 344"/>
                <a:gd name="T48" fmla="*/ 48 w 228"/>
                <a:gd name="T4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344">
                  <a:moveTo>
                    <a:pt x="48" y="0"/>
                  </a:moveTo>
                  <a:lnTo>
                    <a:pt x="65" y="0"/>
                  </a:lnTo>
                  <a:lnTo>
                    <a:pt x="81" y="6"/>
                  </a:lnTo>
                  <a:lnTo>
                    <a:pt x="97" y="16"/>
                  </a:lnTo>
                  <a:lnTo>
                    <a:pt x="228" y="149"/>
                  </a:lnTo>
                  <a:lnTo>
                    <a:pt x="228" y="287"/>
                  </a:lnTo>
                  <a:lnTo>
                    <a:pt x="225" y="306"/>
                  </a:lnTo>
                  <a:lnTo>
                    <a:pt x="218" y="321"/>
                  </a:lnTo>
                  <a:lnTo>
                    <a:pt x="206" y="334"/>
                  </a:lnTo>
                  <a:lnTo>
                    <a:pt x="190" y="341"/>
                  </a:lnTo>
                  <a:lnTo>
                    <a:pt x="171" y="344"/>
                  </a:lnTo>
                  <a:lnTo>
                    <a:pt x="152" y="341"/>
                  </a:lnTo>
                  <a:lnTo>
                    <a:pt x="136" y="334"/>
                  </a:lnTo>
                  <a:lnTo>
                    <a:pt x="124" y="321"/>
                  </a:lnTo>
                  <a:lnTo>
                    <a:pt x="117" y="306"/>
                  </a:lnTo>
                  <a:lnTo>
                    <a:pt x="114" y="287"/>
                  </a:lnTo>
                  <a:lnTo>
                    <a:pt x="114" y="195"/>
                  </a:lnTo>
                  <a:lnTo>
                    <a:pt x="17" y="97"/>
                  </a:lnTo>
                  <a:lnTo>
                    <a:pt x="5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2"/>
                  </a:lnTo>
                  <a:lnTo>
                    <a:pt x="17" y="16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9" name="Freeform 518"/>
            <p:cNvSpPr>
              <a:spLocks/>
            </p:cNvSpPr>
            <p:nvPr/>
          </p:nvSpPr>
          <p:spPr bwMode="auto">
            <a:xfrm>
              <a:off x="1893888" y="2770188"/>
              <a:ext cx="36513" cy="55562"/>
            </a:xfrm>
            <a:custGeom>
              <a:avLst/>
              <a:gdLst>
                <a:gd name="T0" fmla="*/ 163 w 228"/>
                <a:gd name="T1" fmla="*/ 0 h 344"/>
                <a:gd name="T2" fmla="*/ 180 w 228"/>
                <a:gd name="T3" fmla="*/ 0 h 344"/>
                <a:gd name="T4" fmla="*/ 197 w 228"/>
                <a:gd name="T5" fmla="*/ 6 h 344"/>
                <a:gd name="T6" fmla="*/ 212 w 228"/>
                <a:gd name="T7" fmla="*/ 16 h 344"/>
                <a:gd name="T8" fmla="*/ 223 w 228"/>
                <a:gd name="T9" fmla="*/ 32 h 344"/>
                <a:gd name="T10" fmla="*/ 228 w 228"/>
                <a:gd name="T11" fmla="*/ 48 h 344"/>
                <a:gd name="T12" fmla="*/ 228 w 228"/>
                <a:gd name="T13" fmla="*/ 65 h 344"/>
                <a:gd name="T14" fmla="*/ 223 w 228"/>
                <a:gd name="T15" fmla="*/ 82 h 344"/>
                <a:gd name="T16" fmla="*/ 212 w 228"/>
                <a:gd name="T17" fmla="*/ 97 h 344"/>
                <a:gd name="T18" fmla="*/ 114 w 228"/>
                <a:gd name="T19" fmla="*/ 195 h 344"/>
                <a:gd name="T20" fmla="*/ 114 w 228"/>
                <a:gd name="T21" fmla="*/ 287 h 344"/>
                <a:gd name="T22" fmla="*/ 111 w 228"/>
                <a:gd name="T23" fmla="*/ 306 h 344"/>
                <a:gd name="T24" fmla="*/ 104 w 228"/>
                <a:gd name="T25" fmla="*/ 321 h 344"/>
                <a:gd name="T26" fmla="*/ 92 w 228"/>
                <a:gd name="T27" fmla="*/ 334 h 344"/>
                <a:gd name="T28" fmla="*/ 76 w 228"/>
                <a:gd name="T29" fmla="*/ 341 h 344"/>
                <a:gd name="T30" fmla="*/ 57 w 228"/>
                <a:gd name="T31" fmla="*/ 344 h 344"/>
                <a:gd name="T32" fmla="*/ 38 w 228"/>
                <a:gd name="T33" fmla="*/ 341 h 344"/>
                <a:gd name="T34" fmla="*/ 22 w 228"/>
                <a:gd name="T35" fmla="*/ 334 h 344"/>
                <a:gd name="T36" fmla="*/ 10 w 228"/>
                <a:gd name="T37" fmla="*/ 321 h 344"/>
                <a:gd name="T38" fmla="*/ 3 w 228"/>
                <a:gd name="T39" fmla="*/ 306 h 344"/>
                <a:gd name="T40" fmla="*/ 0 w 228"/>
                <a:gd name="T41" fmla="*/ 287 h 344"/>
                <a:gd name="T42" fmla="*/ 0 w 228"/>
                <a:gd name="T43" fmla="*/ 149 h 344"/>
                <a:gd name="T44" fmla="*/ 131 w 228"/>
                <a:gd name="T45" fmla="*/ 16 h 344"/>
                <a:gd name="T46" fmla="*/ 147 w 228"/>
                <a:gd name="T47" fmla="*/ 6 h 344"/>
                <a:gd name="T48" fmla="*/ 163 w 228"/>
                <a:gd name="T4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344">
                  <a:moveTo>
                    <a:pt x="163" y="0"/>
                  </a:moveTo>
                  <a:lnTo>
                    <a:pt x="180" y="0"/>
                  </a:lnTo>
                  <a:lnTo>
                    <a:pt x="197" y="6"/>
                  </a:lnTo>
                  <a:lnTo>
                    <a:pt x="212" y="16"/>
                  </a:lnTo>
                  <a:lnTo>
                    <a:pt x="223" y="32"/>
                  </a:lnTo>
                  <a:lnTo>
                    <a:pt x="228" y="48"/>
                  </a:lnTo>
                  <a:lnTo>
                    <a:pt x="228" y="65"/>
                  </a:lnTo>
                  <a:lnTo>
                    <a:pt x="223" y="82"/>
                  </a:lnTo>
                  <a:lnTo>
                    <a:pt x="212" y="97"/>
                  </a:lnTo>
                  <a:lnTo>
                    <a:pt x="114" y="195"/>
                  </a:lnTo>
                  <a:lnTo>
                    <a:pt x="114" y="287"/>
                  </a:lnTo>
                  <a:lnTo>
                    <a:pt x="111" y="306"/>
                  </a:lnTo>
                  <a:lnTo>
                    <a:pt x="104" y="321"/>
                  </a:lnTo>
                  <a:lnTo>
                    <a:pt x="92" y="334"/>
                  </a:lnTo>
                  <a:lnTo>
                    <a:pt x="76" y="341"/>
                  </a:lnTo>
                  <a:lnTo>
                    <a:pt x="57" y="344"/>
                  </a:lnTo>
                  <a:lnTo>
                    <a:pt x="38" y="341"/>
                  </a:lnTo>
                  <a:lnTo>
                    <a:pt x="22" y="334"/>
                  </a:lnTo>
                  <a:lnTo>
                    <a:pt x="10" y="321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149"/>
                  </a:lnTo>
                  <a:lnTo>
                    <a:pt x="131" y="16"/>
                  </a:lnTo>
                  <a:lnTo>
                    <a:pt x="147" y="6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0" name="Freeform 519"/>
            <p:cNvSpPr>
              <a:spLocks/>
            </p:cNvSpPr>
            <p:nvPr/>
          </p:nvSpPr>
          <p:spPr bwMode="auto">
            <a:xfrm>
              <a:off x="1858963" y="2762250"/>
              <a:ext cx="34925" cy="17462"/>
            </a:xfrm>
            <a:custGeom>
              <a:avLst/>
              <a:gdLst>
                <a:gd name="T0" fmla="*/ 58 w 230"/>
                <a:gd name="T1" fmla="*/ 0 h 115"/>
                <a:gd name="T2" fmla="*/ 172 w 230"/>
                <a:gd name="T3" fmla="*/ 0 h 115"/>
                <a:gd name="T4" fmla="*/ 191 w 230"/>
                <a:gd name="T5" fmla="*/ 2 h 115"/>
                <a:gd name="T6" fmla="*/ 208 w 230"/>
                <a:gd name="T7" fmla="*/ 11 h 115"/>
                <a:gd name="T8" fmla="*/ 219 w 230"/>
                <a:gd name="T9" fmla="*/ 22 h 115"/>
                <a:gd name="T10" fmla="*/ 227 w 230"/>
                <a:gd name="T11" fmla="*/ 38 h 115"/>
                <a:gd name="T12" fmla="*/ 230 w 230"/>
                <a:gd name="T13" fmla="*/ 58 h 115"/>
                <a:gd name="T14" fmla="*/ 227 w 230"/>
                <a:gd name="T15" fmla="*/ 76 h 115"/>
                <a:gd name="T16" fmla="*/ 219 w 230"/>
                <a:gd name="T17" fmla="*/ 92 h 115"/>
                <a:gd name="T18" fmla="*/ 208 w 230"/>
                <a:gd name="T19" fmla="*/ 105 h 115"/>
                <a:gd name="T20" fmla="*/ 191 w 230"/>
                <a:gd name="T21" fmla="*/ 112 h 115"/>
                <a:gd name="T22" fmla="*/ 172 w 230"/>
                <a:gd name="T23" fmla="*/ 115 h 115"/>
                <a:gd name="T24" fmla="*/ 58 w 230"/>
                <a:gd name="T25" fmla="*/ 115 h 115"/>
                <a:gd name="T26" fmla="*/ 39 w 230"/>
                <a:gd name="T27" fmla="*/ 112 h 115"/>
                <a:gd name="T28" fmla="*/ 22 w 230"/>
                <a:gd name="T29" fmla="*/ 105 h 115"/>
                <a:gd name="T30" fmla="*/ 11 w 230"/>
                <a:gd name="T31" fmla="*/ 92 h 115"/>
                <a:gd name="T32" fmla="*/ 3 w 230"/>
                <a:gd name="T33" fmla="*/ 76 h 115"/>
                <a:gd name="T34" fmla="*/ 0 w 230"/>
                <a:gd name="T35" fmla="*/ 58 h 115"/>
                <a:gd name="T36" fmla="*/ 3 w 230"/>
                <a:gd name="T37" fmla="*/ 38 h 115"/>
                <a:gd name="T38" fmla="*/ 11 w 230"/>
                <a:gd name="T39" fmla="*/ 22 h 115"/>
                <a:gd name="T40" fmla="*/ 22 w 230"/>
                <a:gd name="T41" fmla="*/ 11 h 115"/>
                <a:gd name="T42" fmla="*/ 39 w 230"/>
                <a:gd name="T43" fmla="*/ 2 h 115"/>
                <a:gd name="T44" fmla="*/ 58 w 23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115">
                  <a:moveTo>
                    <a:pt x="58" y="0"/>
                  </a:moveTo>
                  <a:lnTo>
                    <a:pt x="172" y="0"/>
                  </a:lnTo>
                  <a:lnTo>
                    <a:pt x="191" y="2"/>
                  </a:lnTo>
                  <a:lnTo>
                    <a:pt x="208" y="11"/>
                  </a:lnTo>
                  <a:lnTo>
                    <a:pt x="219" y="22"/>
                  </a:lnTo>
                  <a:lnTo>
                    <a:pt x="227" y="38"/>
                  </a:lnTo>
                  <a:lnTo>
                    <a:pt x="230" y="58"/>
                  </a:lnTo>
                  <a:lnTo>
                    <a:pt x="227" y="76"/>
                  </a:lnTo>
                  <a:lnTo>
                    <a:pt x="219" y="92"/>
                  </a:lnTo>
                  <a:lnTo>
                    <a:pt x="208" y="105"/>
                  </a:lnTo>
                  <a:lnTo>
                    <a:pt x="191" y="112"/>
                  </a:lnTo>
                  <a:lnTo>
                    <a:pt x="172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1" name="Freeform 520"/>
            <p:cNvSpPr>
              <a:spLocks noEditPoints="1"/>
            </p:cNvSpPr>
            <p:nvPr/>
          </p:nvSpPr>
          <p:spPr bwMode="auto">
            <a:xfrm>
              <a:off x="2076450" y="2943225"/>
              <a:ext cx="73025" cy="55562"/>
            </a:xfrm>
            <a:custGeom>
              <a:avLst/>
              <a:gdLst>
                <a:gd name="T0" fmla="*/ 172 w 459"/>
                <a:gd name="T1" fmla="*/ 114 h 344"/>
                <a:gd name="T2" fmla="*/ 154 w 459"/>
                <a:gd name="T3" fmla="*/ 117 h 344"/>
                <a:gd name="T4" fmla="*/ 137 w 459"/>
                <a:gd name="T5" fmla="*/ 125 h 344"/>
                <a:gd name="T6" fmla="*/ 125 w 459"/>
                <a:gd name="T7" fmla="*/ 136 h 344"/>
                <a:gd name="T8" fmla="*/ 118 w 459"/>
                <a:gd name="T9" fmla="*/ 152 h 344"/>
                <a:gd name="T10" fmla="*/ 115 w 459"/>
                <a:gd name="T11" fmla="*/ 172 h 344"/>
                <a:gd name="T12" fmla="*/ 118 w 459"/>
                <a:gd name="T13" fmla="*/ 191 h 344"/>
                <a:gd name="T14" fmla="*/ 125 w 459"/>
                <a:gd name="T15" fmla="*/ 206 h 344"/>
                <a:gd name="T16" fmla="*/ 137 w 459"/>
                <a:gd name="T17" fmla="*/ 219 h 344"/>
                <a:gd name="T18" fmla="*/ 154 w 459"/>
                <a:gd name="T19" fmla="*/ 226 h 344"/>
                <a:gd name="T20" fmla="*/ 172 w 459"/>
                <a:gd name="T21" fmla="*/ 229 h 344"/>
                <a:gd name="T22" fmla="*/ 344 w 459"/>
                <a:gd name="T23" fmla="*/ 229 h 344"/>
                <a:gd name="T24" fmla="*/ 344 w 459"/>
                <a:gd name="T25" fmla="*/ 114 h 344"/>
                <a:gd name="T26" fmla="*/ 172 w 459"/>
                <a:gd name="T27" fmla="*/ 114 h 344"/>
                <a:gd name="T28" fmla="*/ 172 w 459"/>
                <a:gd name="T29" fmla="*/ 0 h 344"/>
                <a:gd name="T30" fmla="*/ 402 w 459"/>
                <a:gd name="T31" fmla="*/ 0 h 344"/>
                <a:gd name="T32" fmla="*/ 420 w 459"/>
                <a:gd name="T33" fmla="*/ 2 h 344"/>
                <a:gd name="T34" fmla="*/ 437 w 459"/>
                <a:gd name="T35" fmla="*/ 10 h 344"/>
                <a:gd name="T36" fmla="*/ 449 w 459"/>
                <a:gd name="T37" fmla="*/ 22 h 344"/>
                <a:gd name="T38" fmla="*/ 456 w 459"/>
                <a:gd name="T39" fmla="*/ 37 h 344"/>
                <a:gd name="T40" fmla="*/ 459 w 459"/>
                <a:gd name="T41" fmla="*/ 57 h 344"/>
                <a:gd name="T42" fmla="*/ 459 w 459"/>
                <a:gd name="T43" fmla="*/ 287 h 344"/>
                <a:gd name="T44" fmla="*/ 456 w 459"/>
                <a:gd name="T45" fmla="*/ 305 h 344"/>
                <a:gd name="T46" fmla="*/ 449 w 459"/>
                <a:gd name="T47" fmla="*/ 321 h 344"/>
                <a:gd name="T48" fmla="*/ 437 w 459"/>
                <a:gd name="T49" fmla="*/ 334 h 344"/>
                <a:gd name="T50" fmla="*/ 420 w 459"/>
                <a:gd name="T51" fmla="*/ 341 h 344"/>
                <a:gd name="T52" fmla="*/ 402 w 459"/>
                <a:gd name="T53" fmla="*/ 344 h 344"/>
                <a:gd name="T54" fmla="*/ 172 w 459"/>
                <a:gd name="T55" fmla="*/ 344 h 344"/>
                <a:gd name="T56" fmla="*/ 141 w 459"/>
                <a:gd name="T57" fmla="*/ 341 h 344"/>
                <a:gd name="T58" fmla="*/ 111 w 459"/>
                <a:gd name="T59" fmla="*/ 334 h 344"/>
                <a:gd name="T60" fmla="*/ 85 w 459"/>
                <a:gd name="T61" fmla="*/ 321 h 344"/>
                <a:gd name="T62" fmla="*/ 61 w 459"/>
                <a:gd name="T63" fmla="*/ 304 h 344"/>
                <a:gd name="T64" fmla="*/ 40 w 459"/>
                <a:gd name="T65" fmla="*/ 284 h 344"/>
                <a:gd name="T66" fmla="*/ 23 w 459"/>
                <a:gd name="T67" fmla="*/ 260 h 344"/>
                <a:gd name="T68" fmla="*/ 11 w 459"/>
                <a:gd name="T69" fmla="*/ 232 h 344"/>
                <a:gd name="T70" fmla="*/ 3 w 459"/>
                <a:gd name="T71" fmla="*/ 203 h 344"/>
                <a:gd name="T72" fmla="*/ 0 w 459"/>
                <a:gd name="T73" fmla="*/ 172 h 344"/>
                <a:gd name="T74" fmla="*/ 3 w 459"/>
                <a:gd name="T75" fmla="*/ 139 h 344"/>
                <a:gd name="T76" fmla="*/ 11 w 459"/>
                <a:gd name="T77" fmla="*/ 110 h 344"/>
                <a:gd name="T78" fmla="*/ 23 w 459"/>
                <a:gd name="T79" fmla="*/ 83 h 344"/>
                <a:gd name="T80" fmla="*/ 40 w 459"/>
                <a:gd name="T81" fmla="*/ 59 h 344"/>
                <a:gd name="T82" fmla="*/ 61 w 459"/>
                <a:gd name="T83" fmla="*/ 39 h 344"/>
                <a:gd name="T84" fmla="*/ 85 w 459"/>
                <a:gd name="T85" fmla="*/ 23 h 344"/>
                <a:gd name="T86" fmla="*/ 111 w 459"/>
                <a:gd name="T87" fmla="*/ 10 h 344"/>
                <a:gd name="T88" fmla="*/ 141 w 459"/>
                <a:gd name="T89" fmla="*/ 2 h 344"/>
                <a:gd name="T90" fmla="*/ 172 w 459"/>
                <a:gd name="T9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9" h="344">
                  <a:moveTo>
                    <a:pt x="172" y="114"/>
                  </a:moveTo>
                  <a:lnTo>
                    <a:pt x="154" y="117"/>
                  </a:lnTo>
                  <a:lnTo>
                    <a:pt x="137" y="125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2"/>
                  </a:lnTo>
                  <a:lnTo>
                    <a:pt x="118" y="191"/>
                  </a:lnTo>
                  <a:lnTo>
                    <a:pt x="125" y="206"/>
                  </a:lnTo>
                  <a:lnTo>
                    <a:pt x="137" y="219"/>
                  </a:lnTo>
                  <a:lnTo>
                    <a:pt x="154" y="226"/>
                  </a:lnTo>
                  <a:lnTo>
                    <a:pt x="172" y="229"/>
                  </a:lnTo>
                  <a:lnTo>
                    <a:pt x="344" y="229"/>
                  </a:lnTo>
                  <a:lnTo>
                    <a:pt x="344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402" y="0"/>
                  </a:lnTo>
                  <a:lnTo>
                    <a:pt x="420" y="2"/>
                  </a:lnTo>
                  <a:lnTo>
                    <a:pt x="437" y="10"/>
                  </a:lnTo>
                  <a:lnTo>
                    <a:pt x="449" y="22"/>
                  </a:lnTo>
                  <a:lnTo>
                    <a:pt x="456" y="37"/>
                  </a:lnTo>
                  <a:lnTo>
                    <a:pt x="459" y="57"/>
                  </a:lnTo>
                  <a:lnTo>
                    <a:pt x="459" y="287"/>
                  </a:lnTo>
                  <a:lnTo>
                    <a:pt x="456" y="305"/>
                  </a:lnTo>
                  <a:lnTo>
                    <a:pt x="449" y="321"/>
                  </a:lnTo>
                  <a:lnTo>
                    <a:pt x="437" y="334"/>
                  </a:lnTo>
                  <a:lnTo>
                    <a:pt x="420" y="341"/>
                  </a:lnTo>
                  <a:lnTo>
                    <a:pt x="402" y="344"/>
                  </a:lnTo>
                  <a:lnTo>
                    <a:pt x="172" y="344"/>
                  </a:lnTo>
                  <a:lnTo>
                    <a:pt x="141" y="341"/>
                  </a:lnTo>
                  <a:lnTo>
                    <a:pt x="111" y="334"/>
                  </a:lnTo>
                  <a:lnTo>
                    <a:pt x="85" y="321"/>
                  </a:lnTo>
                  <a:lnTo>
                    <a:pt x="61" y="304"/>
                  </a:lnTo>
                  <a:lnTo>
                    <a:pt x="40" y="284"/>
                  </a:lnTo>
                  <a:lnTo>
                    <a:pt x="23" y="260"/>
                  </a:lnTo>
                  <a:lnTo>
                    <a:pt x="11" y="232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1" y="39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2" name="Freeform 521"/>
            <p:cNvSpPr>
              <a:spLocks noEditPoints="1"/>
            </p:cNvSpPr>
            <p:nvPr/>
          </p:nvSpPr>
          <p:spPr bwMode="auto">
            <a:xfrm>
              <a:off x="1966913" y="3008313"/>
              <a:ext cx="92075" cy="53975"/>
            </a:xfrm>
            <a:custGeom>
              <a:avLst/>
              <a:gdLst>
                <a:gd name="T0" fmla="*/ 172 w 574"/>
                <a:gd name="T1" fmla="*/ 114 h 344"/>
                <a:gd name="T2" fmla="*/ 154 w 574"/>
                <a:gd name="T3" fmla="*/ 116 h 344"/>
                <a:gd name="T4" fmla="*/ 137 w 574"/>
                <a:gd name="T5" fmla="*/ 125 h 344"/>
                <a:gd name="T6" fmla="*/ 125 w 574"/>
                <a:gd name="T7" fmla="*/ 136 h 344"/>
                <a:gd name="T8" fmla="*/ 118 w 574"/>
                <a:gd name="T9" fmla="*/ 152 h 344"/>
                <a:gd name="T10" fmla="*/ 115 w 574"/>
                <a:gd name="T11" fmla="*/ 172 h 344"/>
                <a:gd name="T12" fmla="*/ 118 w 574"/>
                <a:gd name="T13" fmla="*/ 191 h 344"/>
                <a:gd name="T14" fmla="*/ 125 w 574"/>
                <a:gd name="T15" fmla="*/ 206 h 344"/>
                <a:gd name="T16" fmla="*/ 137 w 574"/>
                <a:gd name="T17" fmla="*/ 219 h 344"/>
                <a:gd name="T18" fmla="*/ 154 w 574"/>
                <a:gd name="T19" fmla="*/ 226 h 344"/>
                <a:gd name="T20" fmla="*/ 172 w 574"/>
                <a:gd name="T21" fmla="*/ 229 h 344"/>
                <a:gd name="T22" fmla="*/ 402 w 574"/>
                <a:gd name="T23" fmla="*/ 229 h 344"/>
                <a:gd name="T24" fmla="*/ 420 w 574"/>
                <a:gd name="T25" fmla="*/ 226 h 344"/>
                <a:gd name="T26" fmla="*/ 437 w 574"/>
                <a:gd name="T27" fmla="*/ 219 h 344"/>
                <a:gd name="T28" fmla="*/ 449 w 574"/>
                <a:gd name="T29" fmla="*/ 206 h 344"/>
                <a:gd name="T30" fmla="*/ 456 w 574"/>
                <a:gd name="T31" fmla="*/ 191 h 344"/>
                <a:gd name="T32" fmla="*/ 459 w 574"/>
                <a:gd name="T33" fmla="*/ 172 h 344"/>
                <a:gd name="T34" fmla="*/ 456 w 574"/>
                <a:gd name="T35" fmla="*/ 152 h 344"/>
                <a:gd name="T36" fmla="*/ 449 w 574"/>
                <a:gd name="T37" fmla="*/ 136 h 344"/>
                <a:gd name="T38" fmla="*/ 437 w 574"/>
                <a:gd name="T39" fmla="*/ 125 h 344"/>
                <a:gd name="T40" fmla="*/ 420 w 574"/>
                <a:gd name="T41" fmla="*/ 116 h 344"/>
                <a:gd name="T42" fmla="*/ 402 w 574"/>
                <a:gd name="T43" fmla="*/ 114 h 344"/>
                <a:gd name="T44" fmla="*/ 172 w 574"/>
                <a:gd name="T45" fmla="*/ 114 h 344"/>
                <a:gd name="T46" fmla="*/ 172 w 574"/>
                <a:gd name="T47" fmla="*/ 0 h 344"/>
                <a:gd name="T48" fmla="*/ 402 w 574"/>
                <a:gd name="T49" fmla="*/ 0 h 344"/>
                <a:gd name="T50" fmla="*/ 433 w 574"/>
                <a:gd name="T51" fmla="*/ 2 h 344"/>
                <a:gd name="T52" fmla="*/ 463 w 574"/>
                <a:gd name="T53" fmla="*/ 10 h 344"/>
                <a:gd name="T54" fmla="*/ 489 w 574"/>
                <a:gd name="T55" fmla="*/ 22 h 344"/>
                <a:gd name="T56" fmla="*/ 513 w 574"/>
                <a:gd name="T57" fmla="*/ 39 h 344"/>
                <a:gd name="T58" fmla="*/ 534 w 574"/>
                <a:gd name="T59" fmla="*/ 59 h 344"/>
                <a:gd name="T60" fmla="*/ 551 w 574"/>
                <a:gd name="T61" fmla="*/ 83 h 344"/>
                <a:gd name="T62" fmla="*/ 563 w 574"/>
                <a:gd name="T63" fmla="*/ 110 h 344"/>
                <a:gd name="T64" fmla="*/ 571 w 574"/>
                <a:gd name="T65" fmla="*/ 139 h 344"/>
                <a:gd name="T66" fmla="*/ 574 w 574"/>
                <a:gd name="T67" fmla="*/ 172 h 344"/>
                <a:gd name="T68" fmla="*/ 571 w 574"/>
                <a:gd name="T69" fmla="*/ 203 h 344"/>
                <a:gd name="T70" fmla="*/ 563 w 574"/>
                <a:gd name="T71" fmla="*/ 232 h 344"/>
                <a:gd name="T72" fmla="*/ 551 w 574"/>
                <a:gd name="T73" fmla="*/ 259 h 344"/>
                <a:gd name="T74" fmla="*/ 534 w 574"/>
                <a:gd name="T75" fmla="*/ 283 h 344"/>
                <a:gd name="T76" fmla="*/ 513 w 574"/>
                <a:gd name="T77" fmla="*/ 304 h 344"/>
                <a:gd name="T78" fmla="*/ 489 w 574"/>
                <a:gd name="T79" fmla="*/ 321 h 344"/>
                <a:gd name="T80" fmla="*/ 463 w 574"/>
                <a:gd name="T81" fmla="*/ 334 h 344"/>
                <a:gd name="T82" fmla="*/ 433 w 574"/>
                <a:gd name="T83" fmla="*/ 341 h 344"/>
                <a:gd name="T84" fmla="*/ 402 w 574"/>
                <a:gd name="T85" fmla="*/ 344 h 344"/>
                <a:gd name="T86" fmla="*/ 172 w 574"/>
                <a:gd name="T87" fmla="*/ 344 h 344"/>
                <a:gd name="T88" fmla="*/ 141 w 574"/>
                <a:gd name="T89" fmla="*/ 341 h 344"/>
                <a:gd name="T90" fmla="*/ 111 w 574"/>
                <a:gd name="T91" fmla="*/ 334 h 344"/>
                <a:gd name="T92" fmla="*/ 85 w 574"/>
                <a:gd name="T93" fmla="*/ 321 h 344"/>
                <a:gd name="T94" fmla="*/ 61 w 574"/>
                <a:gd name="T95" fmla="*/ 304 h 344"/>
                <a:gd name="T96" fmla="*/ 40 w 574"/>
                <a:gd name="T97" fmla="*/ 283 h 344"/>
                <a:gd name="T98" fmla="*/ 23 w 574"/>
                <a:gd name="T99" fmla="*/ 259 h 344"/>
                <a:gd name="T100" fmla="*/ 11 w 574"/>
                <a:gd name="T101" fmla="*/ 232 h 344"/>
                <a:gd name="T102" fmla="*/ 3 w 574"/>
                <a:gd name="T103" fmla="*/ 203 h 344"/>
                <a:gd name="T104" fmla="*/ 0 w 574"/>
                <a:gd name="T105" fmla="*/ 172 h 344"/>
                <a:gd name="T106" fmla="*/ 3 w 574"/>
                <a:gd name="T107" fmla="*/ 139 h 344"/>
                <a:gd name="T108" fmla="*/ 11 w 574"/>
                <a:gd name="T109" fmla="*/ 110 h 344"/>
                <a:gd name="T110" fmla="*/ 23 w 574"/>
                <a:gd name="T111" fmla="*/ 83 h 344"/>
                <a:gd name="T112" fmla="*/ 40 w 574"/>
                <a:gd name="T113" fmla="*/ 59 h 344"/>
                <a:gd name="T114" fmla="*/ 61 w 574"/>
                <a:gd name="T115" fmla="*/ 39 h 344"/>
                <a:gd name="T116" fmla="*/ 85 w 574"/>
                <a:gd name="T117" fmla="*/ 22 h 344"/>
                <a:gd name="T118" fmla="*/ 111 w 574"/>
                <a:gd name="T119" fmla="*/ 10 h 344"/>
                <a:gd name="T120" fmla="*/ 141 w 574"/>
                <a:gd name="T121" fmla="*/ 2 h 344"/>
                <a:gd name="T122" fmla="*/ 172 w 574"/>
                <a:gd name="T12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4" h="344">
                  <a:moveTo>
                    <a:pt x="172" y="114"/>
                  </a:moveTo>
                  <a:lnTo>
                    <a:pt x="154" y="116"/>
                  </a:lnTo>
                  <a:lnTo>
                    <a:pt x="137" y="125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2"/>
                  </a:lnTo>
                  <a:lnTo>
                    <a:pt x="118" y="191"/>
                  </a:lnTo>
                  <a:lnTo>
                    <a:pt x="125" y="206"/>
                  </a:lnTo>
                  <a:lnTo>
                    <a:pt x="137" y="219"/>
                  </a:lnTo>
                  <a:lnTo>
                    <a:pt x="154" y="226"/>
                  </a:lnTo>
                  <a:lnTo>
                    <a:pt x="172" y="229"/>
                  </a:lnTo>
                  <a:lnTo>
                    <a:pt x="402" y="229"/>
                  </a:lnTo>
                  <a:lnTo>
                    <a:pt x="420" y="226"/>
                  </a:lnTo>
                  <a:lnTo>
                    <a:pt x="437" y="219"/>
                  </a:lnTo>
                  <a:lnTo>
                    <a:pt x="449" y="206"/>
                  </a:lnTo>
                  <a:lnTo>
                    <a:pt x="456" y="191"/>
                  </a:lnTo>
                  <a:lnTo>
                    <a:pt x="459" y="172"/>
                  </a:lnTo>
                  <a:lnTo>
                    <a:pt x="456" y="152"/>
                  </a:lnTo>
                  <a:lnTo>
                    <a:pt x="449" y="136"/>
                  </a:lnTo>
                  <a:lnTo>
                    <a:pt x="437" y="125"/>
                  </a:lnTo>
                  <a:lnTo>
                    <a:pt x="420" y="116"/>
                  </a:lnTo>
                  <a:lnTo>
                    <a:pt x="402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402" y="0"/>
                  </a:lnTo>
                  <a:lnTo>
                    <a:pt x="433" y="2"/>
                  </a:lnTo>
                  <a:lnTo>
                    <a:pt x="463" y="10"/>
                  </a:lnTo>
                  <a:lnTo>
                    <a:pt x="489" y="22"/>
                  </a:lnTo>
                  <a:lnTo>
                    <a:pt x="513" y="39"/>
                  </a:lnTo>
                  <a:lnTo>
                    <a:pt x="534" y="59"/>
                  </a:lnTo>
                  <a:lnTo>
                    <a:pt x="551" y="83"/>
                  </a:lnTo>
                  <a:lnTo>
                    <a:pt x="563" y="110"/>
                  </a:lnTo>
                  <a:lnTo>
                    <a:pt x="571" y="139"/>
                  </a:lnTo>
                  <a:lnTo>
                    <a:pt x="574" y="172"/>
                  </a:lnTo>
                  <a:lnTo>
                    <a:pt x="571" y="203"/>
                  </a:lnTo>
                  <a:lnTo>
                    <a:pt x="563" y="232"/>
                  </a:lnTo>
                  <a:lnTo>
                    <a:pt x="551" y="259"/>
                  </a:lnTo>
                  <a:lnTo>
                    <a:pt x="534" y="283"/>
                  </a:lnTo>
                  <a:lnTo>
                    <a:pt x="513" y="304"/>
                  </a:lnTo>
                  <a:lnTo>
                    <a:pt x="489" y="321"/>
                  </a:lnTo>
                  <a:lnTo>
                    <a:pt x="463" y="334"/>
                  </a:lnTo>
                  <a:lnTo>
                    <a:pt x="433" y="341"/>
                  </a:lnTo>
                  <a:lnTo>
                    <a:pt x="402" y="344"/>
                  </a:lnTo>
                  <a:lnTo>
                    <a:pt x="172" y="344"/>
                  </a:lnTo>
                  <a:lnTo>
                    <a:pt x="141" y="341"/>
                  </a:lnTo>
                  <a:lnTo>
                    <a:pt x="111" y="334"/>
                  </a:lnTo>
                  <a:lnTo>
                    <a:pt x="85" y="321"/>
                  </a:lnTo>
                  <a:lnTo>
                    <a:pt x="61" y="304"/>
                  </a:lnTo>
                  <a:lnTo>
                    <a:pt x="40" y="283"/>
                  </a:lnTo>
                  <a:lnTo>
                    <a:pt x="23" y="259"/>
                  </a:lnTo>
                  <a:lnTo>
                    <a:pt x="11" y="232"/>
                  </a:lnTo>
                  <a:lnTo>
                    <a:pt x="3" y="203"/>
                  </a:lnTo>
                  <a:lnTo>
                    <a:pt x="0" y="172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1" y="39"/>
                  </a:lnTo>
                  <a:lnTo>
                    <a:pt x="85" y="22"/>
                  </a:lnTo>
                  <a:lnTo>
                    <a:pt x="111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3" name="Freeform 522"/>
            <p:cNvSpPr>
              <a:spLocks/>
            </p:cNvSpPr>
            <p:nvPr/>
          </p:nvSpPr>
          <p:spPr bwMode="auto">
            <a:xfrm>
              <a:off x="1958975" y="2879725"/>
              <a:ext cx="17463" cy="82550"/>
            </a:xfrm>
            <a:custGeom>
              <a:avLst/>
              <a:gdLst>
                <a:gd name="T0" fmla="*/ 57 w 115"/>
                <a:gd name="T1" fmla="*/ 0 h 516"/>
                <a:gd name="T2" fmla="*/ 76 w 115"/>
                <a:gd name="T3" fmla="*/ 2 h 516"/>
                <a:gd name="T4" fmla="*/ 93 w 115"/>
                <a:gd name="T5" fmla="*/ 10 h 516"/>
                <a:gd name="T6" fmla="*/ 104 w 115"/>
                <a:gd name="T7" fmla="*/ 22 h 516"/>
                <a:gd name="T8" fmla="*/ 112 w 115"/>
                <a:gd name="T9" fmla="*/ 37 h 516"/>
                <a:gd name="T10" fmla="*/ 115 w 115"/>
                <a:gd name="T11" fmla="*/ 57 h 516"/>
                <a:gd name="T12" fmla="*/ 115 w 115"/>
                <a:gd name="T13" fmla="*/ 459 h 516"/>
                <a:gd name="T14" fmla="*/ 112 w 115"/>
                <a:gd name="T15" fmla="*/ 478 h 516"/>
                <a:gd name="T16" fmla="*/ 104 w 115"/>
                <a:gd name="T17" fmla="*/ 493 h 516"/>
                <a:gd name="T18" fmla="*/ 93 w 115"/>
                <a:gd name="T19" fmla="*/ 506 h 516"/>
                <a:gd name="T20" fmla="*/ 76 w 115"/>
                <a:gd name="T21" fmla="*/ 513 h 516"/>
                <a:gd name="T22" fmla="*/ 57 w 115"/>
                <a:gd name="T23" fmla="*/ 516 h 516"/>
                <a:gd name="T24" fmla="*/ 39 w 115"/>
                <a:gd name="T25" fmla="*/ 513 h 516"/>
                <a:gd name="T26" fmla="*/ 22 w 115"/>
                <a:gd name="T27" fmla="*/ 506 h 516"/>
                <a:gd name="T28" fmla="*/ 10 w 115"/>
                <a:gd name="T29" fmla="*/ 493 h 516"/>
                <a:gd name="T30" fmla="*/ 3 w 115"/>
                <a:gd name="T31" fmla="*/ 478 h 516"/>
                <a:gd name="T32" fmla="*/ 0 w 115"/>
                <a:gd name="T33" fmla="*/ 459 h 516"/>
                <a:gd name="T34" fmla="*/ 0 w 115"/>
                <a:gd name="T35" fmla="*/ 57 h 516"/>
                <a:gd name="T36" fmla="*/ 3 w 115"/>
                <a:gd name="T37" fmla="*/ 37 h 516"/>
                <a:gd name="T38" fmla="*/ 10 w 115"/>
                <a:gd name="T39" fmla="*/ 22 h 516"/>
                <a:gd name="T40" fmla="*/ 22 w 115"/>
                <a:gd name="T41" fmla="*/ 10 h 516"/>
                <a:gd name="T42" fmla="*/ 39 w 115"/>
                <a:gd name="T43" fmla="*/ 2 h 516"/>
                <a:gd name="T44" fmla="*/ 57 w 115"/>
                <a:gd name="T4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516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5" y="459"/>
                  </a:lnTo>
                  <a:lnTo>
                    <a:pt x="112" y="478"/>
                  </a:lnTo>
                  <a:lnTo>
                    <a:pt x="104" y="493"/>
                  </a:lnTo>
                  <a:lnTo>
                    <a:pt x="93" y="506"/>
                  </a:lnTo>
                  <a:lnTo>
                    <a:pt x="76" y="513"/>
                  </a:lnTo>
                  <a:lnTo>
                    <a:pt x="57" y="516"/>
                  </a:lnTo>
                  <a:lnTo>
                    <a:pt x="39" y="513"/>
                  </a:lnTo>
                  <a:lnTo>
                    <a:pt x="22" y="506"/>
                  </a:lnTo>
                  <a:lnTo>
                    <a:pt x="10" y="493"/>
                  </a:lnTo>
                  <a:lnTo>
                    <a:pt x="3" y="478"/>
                  </a:lnTo>
                  <a:lnTo>
                    <a:pt x="0" y="459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4" name="Freeform 523"/>
            <p:cNvSpPr>
              <a:spLocks/>
            </p:cNvSpPr>
            <p:nvPr/>
          </p:nvSpPr>
          <p:spPr bwMode="auto">
            <a:xfrm>
              <a:off x="1995488" y="2879725"/>
              <a:ext cx="17463" cy="63500"/>
            </a:xfrm>
            <a:custGeom>
              <a:avLst/>
              <a:gdLst>
                <a:gd name="T0" fmla="*/ 58 w 115"/>
                <a:gd name="T1" fmla="*/ 0 h 402"/>
                <a:gd name="T2" fmla="*/ 76 w 115"/>
                <a:gd name="T3" fmla="*/ 2 h 402"/>
                <a:gd name="T4" fmla="*/ 93 w 115"/>
                <a:gd name="T5" fmla="*/ 10 h 402"/>
                <a:gd name="T6" fmla="*/ 105 w 115"/>
                <a:gd name="T7" fmla="*/ 22 h 402"/>
                <a:gd name="T8" fmla="*/ 112 w 115"/>
                <a:gd name="T9" fmla="*/ 37 h 402"/>
                <a:gd name="T10" fmla="*/ 115 w 115"/>
                <a:gd name="T11" fmla="*/ 57 h 402"/>
                <a:gd name="T12" fmla="*/ 115 w 115"/>
                <a:gd name="T13" fmla="*/ 344 h 402"/>
                <a:gd name="T14" fmla="*/ 112 w 115"/>
                <a:gd name="T15" fmla="*/ 363 h 402"/>
                <a:gd name="T16" fmla="*/ 105 w 115"/>
                <a:gd name="T17" fmla="*/ 379 h 402"/>
                <a:gd name="T18" fmla="*/ 93 w 115"/>
                <a:gd name="T19" fmla="*/ 391 h 402"/>
                <a:gd name="T20" fmla="*/ 76 w 115"/>
                <a:gd name="T21" fmla="*/ 398 h 402"/>
                <a:gd name="T22" fmla="*/ 58 w 115"/>
                <a:gd name="T23" fmla="*/ 402 h 402"/>
                <a:gd name="T24" fmla="*/ 39 w 115"/>
                <a:gd name="T25" fmla="*/ 398 h 402"/>
                <a:gd name="T26" fmla="*/ 22 w 115"/>
                <a:gd name="T27" fmla="*/ 391 h 402"/>
                <a:gd name="T28" fmla="*/ 11 w 115"/>
                <a:gd name="T29" fmla="*/ 379 h 402"/>
                <a:gd name="T30" fmla="*/ 3 w 115"/>
                <a:gd name="T31" fmla="*/ 363 h 402"/>
                <a:gd name="T32" fmla="*/ 0 w 115"/>
                <a:gd name="T33" fmla="*/ 344 h 402"/>
                <a:gd name="T34" fmla="*/ 0 w 115"/>
                <a:gd name="T35" fmla="*/ 57 h 402"/>
                <a:gd name="T36" fmla="*/ 3 w 115"/>
                <a:gd name="T37" fmla="*/ 37 h 402"/>
                <a:gd name="T38" fmla="*/ 11 w 115"/>
                <a:gd name="T39" fmla="*/ 22 h 402"/>
                <a:gd name="T40" fmla="*/ 22 w 115"/>
                <a:gd name="T41" fmla="*/ 10 h 402"/>
                <a:gd name="T42" fmla="*/ 39 w 115"/>
                <a:gd name="T43" fmla="*/ 2 h 402"/>
                <a:gd name="T44" fmla="*/ 58 w 115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402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2"/>
                  </a:lnTo>
                  <a:lnTo>
                    <a:pt x="112" y="37"/>
                  </a:lnTo>
                  <a:lnTo>
                    <a:pt x="115" y="57"/>
                  </a:lnTo>
                  <a:lnTo>
                    <a:pt x="115" y="344"/>
                  </a:lnTo>
                  <a:lnTo>
                    <a:pt x="112" y="363"/>
                  </a:lnTo>
                  <a:lnTo>
                    <a:pt x="105" y="379"/>
                  </a:lnTo>
                  <a:lnTo>
                    <a:pt x="93" y="391"/>
                  </a:lnTo>
                  <a:lnTo>
                    <a:pt x="76" y="398"/>
                  </a:lnTo>
                  <a:lnTo>
                    <a:pt x="58" y="402"/>
                  </a:lnTo>
                  <a:lnTo>
                    <a:pt x="39" y="398"/>
                  </a:lnTo>
                  <a:lnTo>
                    <a:pt x="22" y="391"/>
                  </a:lnTo>
                  <a:lnTo>
                    <a:pt x="11" y="379"/>
                  </a:lnTo>
                  <a:lnTo>
                    <a:pt x="3" y="363"/>
                  </a:lnTo>
                  <a:lnTo>
                    <a:pt x="0" y="344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5" name="Freeform 524"/>
            <p:cNvSpPr>
              <a:spLocks/>
            </p:cNvSpPr>
            <p:nvPr/>
          </p:nvSpPr>
          <p:spPr bwMode="auto">
            <a:xfrm>
              <a:off x="2030413" y="2879725"/>
              <a:ext cx="19050" cy="46037"/>
            </a:xfrm>
            <a:custGeom>
              <a:avLst/>
              <a:gdLst>
                <a:gd name="T0" fmla="*/ 57 w 114"/>
                <a:gd name="T1" fmla="*/ 0 h 287"/>
                <a:gd name="T2" fmla="*/ 76 w 114"/>
                <a:gd name="T3" fmla="*/ 2 h 287"/>
                <a:gd name="T4" fmla="*/ 92 w 114"/>
                <a:gd name="T5" fmla="*/ 10 h 287"/>
                <a:gd name="T6" fmla="*/ 104 w 114"/>
                <a:gd name="T7" fmla="*/ 22 h 287"/>
                <a:gd name="T8" fmla="*/ 111 w 114"/>
                <a:gd name="T9" fmla="*/ 37 h 287"/>
                <a:gd name="T10" fmla="*/ 114 w 114"/>
                <a:gd name="T11" fmla="*/ 57 h 287"/>
                <a:gd name="T12" fmla="*/ 114 w 114"/>
                <a:gd name="T13" fmla="*/ 229 h 287"/>
                <a:gd name="T14" fmla="*/ 111 w 114"/>
                <a:gd name="T15" fmla="*/ 248 h 287"/>
                <a:gd name="T16" fmla="*/ 104 w 114"/>
                <a:gd name="T17" fmla="*/ 264 h 287"/>
                <a:gd name="T18" fmla="*/ 92 w 114"/>
                <a:gd name="T19" fmla="*/ 276 h 287"/>
                <a:gd name="T20" fmla="*/ 76 w 114"/>
                <a:gd name="T21" fmla="*/ 284 h 287"/>
                <a:gd name="T22" fmla="*/ 57 w 114"/>
                <a:gd name="T23" fmla="*/ 287 h 287"/>
                <a:gd name="T24" fmla="*/ 38 w 114"/>
                <a:gd name="T25" fmla="*/ 284 h 287"/>
                <a:gd name="T26" fmla="*/ 22 w 114"/>
                <a:gd name="T27" fmla="*/ 276 h 287"/>
                <a:gd name="T28" fmla="*/ 10 w 114"/>
                <a:gd name="T29" fmla="*/ 264 h 287"/>
                <a:gd name="T30" fmla="*/ 3 w 114"/>
                <a:gd name="T31" fmla="*/ 248 h 287"/>
                <a:gd name="T32" fmla="*/ 0 w 114"/>
                <a:gd name="T33" fmla="*/ 229 h 287"/>
                <a:gd name="T34" fmla="*/ 0 w 114"/>
                <a:gd name="T35" fmla="*/ 57 h 287"/>
                <a:gd name="T36" fmla="*/ 3 w 114"/>
                <a:gd name="T37" fmla="*/ 37 h 287"/>
                <a:gd name="T38" fmla="*/ 10 w 114"/>
                <a:gd name="T39" fmla="*/ 22 h 287"/>
                <a:gd name="T40" fmla="*/ 22 w 114"/>
                <a:gd name="T41" fmla="*/ 10 h 287"/>
                <a:gd name="T42" fmla="*/ 38 w 114"/>
                <a:gd name="T43" fmla="*/ 2 h 287"/>
                <a:gd name="T44" fmla="*/ 57 w 114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87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1" y="37"/>
                  </a:lnTo>
                  <a:lnTo>
                    <a:pt x="114" y="57"/>
                  </a:lnTo>
                  <a:lnTo>
                    <a:pt x="114" y="229"/>
                  </a:lnTo>
                  <a:lnTo>
                    <a:pt x="111" y="248"/>
                  </a:lnTo>
                  <a:lnTo>
                    <a:pt x="104" y="264"/>
                  </a:lnTo>
                  <a:lnTo>
                    <a:pt x="92" y="276"/>
                  </a:lnTo>
                  <a:lnTo>
                    <a:pt x="76" y="284"/>
                  </a:lnTo>
                  <a:lnTo>
                    <a:pt x="57" y="287"/>
                  </a:lnTo>
                  <a:lnTo>
                    <a:pt x="38" y="284"/>
                  </a:lnTo>
                  <a:lnTo>
                    <a:pt x="22" y="276"/>
                  </a:lnTo>
                  <a:lnTo>
                    <a:pt x="10" y="264"/>
                  </a:lnTo>
                  <a:lnTo>
                    <a:pt x="3" y="248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45" name="Group 2544"/>
          <p:cNvGrpSpPr/>
          <p:nvPr/>
        </p:nvGrpSpPr>
        <p:grpSpPr>
          <a:xfrm>
            <a:off x="639769" y="2783562"/>
            <a:ext cx="612774" cy="366952"/>
            <a:chOff x="668338" y="2803525"/>
            <a:chExt cx="546101" cy="327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30" name="Freeform 529"/>
            <p:cNvSpPr>
              <a:spLocks noEditPoints="1"/>
            </p:cNvSpPr>
            <p:nvPr/>
          </p:nvSpPr>
          <p:spPr bwMode="auto">
            <a:xfrm>
              <a:off x="668338" y="2838450"/>
              <a:ext cx="536575" cy="292100"/>
            </a:xfrm>
            <a:custGeom>
              <a:avLst/>
              <a:gdLst>
                <a:gd name="T0" fmla="*/ 844 w 3383"/>
                <a:gd name="T1" fmla="*/ 117 h 1835"/>
                <a:gd name="T2" fmla="*/ 705 w 3383"/>
                <a:gd name="T3" fmla="*/ 143 h 1835"/>
                <a:gd name="T4" fmla="*/ 574 w 3383"/>
                <a:gd name="T5" fmla="*/ 192 h 1835"/>
                <a:gd name="T6" fmla="*/ 456 w 3383"/>
                <a:gd name="T7" fmla="*/ 261 h 1835"/>
                <a:gd name="T8" fmla="*/ 350 w 3383"/>
                <a:gd name="T9" fmla="*/ 350 h 1835"/>
                <a:gd name="T10" fmla="*/ 262 w 3383"/>
                <a:gd name="T11" fmla="*/ 454 h 1835"/>
                <a:gd name="T12" fmla="*/ 192 w 3383"/>
                <a:gd name="T13" fmla="*/ 573 h 1835"/>
                <a:gd name="T14" fmla="*/ 144 w 3383"/>
                <a:gd name="T15" fmla="*/ 704 h 1835"/>
                <a:gd name="T16" fmla="*/ 118 w 3383"/>
                <a:gd name="T17" fmla="*/ 844 h 1835"/>
                <a:gd name="T18" fmla="*/ 118 w 3383"/>
                <a:gd name="T19" fmla="*/ 989 h 1835"/>
                <a:gd name="T20" fmla="*/ 144 w 3383"/>
                <a:gd name="T21" fmla="*/ 1130 h 1835"/>
                <a:gd name="T22" fmla="*/ 192 w 3383"/>
                <a:gd name="T23" fmla="*/ 1260 h 1835"/>
                <a:gd name="T24" fmla="*/ 262 w 3383"/>
                <a:gd name="T25" fmla="*/ 1379 h 1835"/>
                <a:gd name="T26" fmla="*/ 350 w 3383"/>
                <a:gd name="T27" fmla="*/ 1484 h 1835"/>
                <a:gd name="T28" fmla="*/ 456 w 3383"/>
                <a:gd name="T29" fmla="*/ 1572 h 1835"/>
                <a:gd name="T30" fmla="*/ 574 w 3383"/>
                <a:gd name="T31" fmla="*/ 1642 h 1835"/>
                <a:gd name="T32" fmla="*/ 705 w 3383"/>
                <a:gd name="T33" fmla="*/ 1691 h 1835"/>
                <a:gd name="T34" fmla="*/ 844 w 3383"/>
                <a:gd name="T35" fmla="*/ 1716 h 1835"/>
                <a:gd name="T36" fmla="*/ 3211 w 3383"/>
                <a:gd name="T37" fmla="*/ 1720 h 1835"/>
                <a:gd name="T38" fmla="*/ 3246 w 3383"/>
                <a:gd name="T39" fmla="*/ 1710 h 1835"/>
                <a:gd name="T40" fmla="*/ 3265 w 3383"/>
                <a:gd name="T41" fmla="*/ 1682 h 1835"/>
                <a:gd name="T42" fmla="*/ 3268 w 3383"/>
                <a:gd name="T43" fmla="*/ 172 h 1835"/>
                <a:gd name="T44" fmla="*/ 3258 w 3383"/>
                <a:gd name="T45" fmla="*/ 136 h 1835"/>
                <a:gd name="T46" fmla="*/ 3229 w 3383"/>
                <a:gd name="T47" fmla="*/ 116 h 1835"/>
                <a:gd name="T48" fmla="*/ 917 w 3383"/>
                <a:gd name="T49" fmla="*/ 114 h 1835"/>
                <a:gd name="T50" fmla="*/ 3211 w 3383"/>
                <a:gd name="T51" fmla="*/ 0 h 1835"/>
                <a:gd name="T52" fmla="*/ 3272 w 3383"/>
                <a:gd name="T53" fmla="*/ 10 h 1835"/>
                <a:gd name="T54" fmla="*/ 3322 w 3383"/>
                <a:gd name="T55" fmla="*/ 39 h 1835"/>
                <a:gd name="T56" fmla="*/ 3360 w 3383"/>
                <a:gd name="T57" fmla="*/ 83 h 1835"/>
                <a:gd name="T58" fmla="*/ 3380 w 3383"/>
                <a:gd name="T59" fmla="*/ 139 h 1835"/>
                <a:gd name="T60" fmla="*/ 3383 w 3383"/>
                <a:gd name="T61" fmla="*/ 1663 h 1835"/>
                <a:gd name="T62" fmla="*/ 3372 w 3383"/>
                <a:gd name="T63" fmla="*/ 1723 h 1835"/>
                <a:gd name="T64" fmla="*/ 3343 w 3383"/>
                <a:gd name="T65" fmla="*/ 1775 h 1835"/>
                <a:gd name="T66" fmla="*/ 3298 w 3383"/>
                <a:gd name="T67" fmla="*/ 1812 h 1835"/>
                <a:gd name="T68" fmla="*/ 3242 w 3383"/>
                <a:gd name="T69" fmla="*/ 1832 h 1835"/>
                <a:gd name="T70" fmla="*/ 917 w 3383"/>
                <a:gd name="T71" fmla="*/ 1835 h 1835"/>
                <a:gd name="T72" fmla="*/ 769 w 3383"/>
                <a:gd name="T73" fmla="*/ 1822 h 1835"/>
                <a:gd name="T74" fmla="*/ 629 w 3383"/>
                <a:gd name="T75" fmla="*/ 1788 h 1835"/>
                <a:gd name="T76" fmla="*/ 496 w 3383"/>
                <a:gd name="T77" fmla="*/ 1732 h 1835"/>
                <a:gd name="T78" fmla="*/ 376 w 3383"/>
                <a:gd name="T79" fmla="*/ 1657 h 1835"/>
                <a:gd name="T80" fmla="*/ 269 w 3383"/>
                <a:gd name="T81" fmla="*/ 1565 h 1835"/>
                <a:gd name="T82" fmla="*/ 177 w 3383"/>
                <a:gd name="T83" fmla="*/ 1457 h 1835"/>
                <a:gd name="T84" fmla="*/ 103 w 3383"/>
                <a:gd name="T85" fmla="*/ 1338 h 1835"/>
                <a:gd name="T86" fmla="*/ 47 w 3383"/>
                <a:gd name="T87" fmla="*/ 1206 h 1835"/>
                <a:gd name="T88" fmla="*/ 13 w 3383"/>
                <a:gd name="T89" fmla="*/ 1065 h 1835"/>
                <a:gd name="T90" fmla="*/ 0 w 3383"/>
                <a:gd name="T91" fmla="*/ 917 h 1835"/>
                <a:gd name="T92" fmla="*/ 13 w 3383"/>
                <a:gd name="T93" fmla="*/ 768 h 1835"/>
                <a:gd name="T94" fmla="*/ 47 w 3383"/>
                <a:gd name="T95" fmla="*/ 627 h 1835"/>
                <a:gd name="T96" fmla="*/ 103 w 3383"/>
                <a:gd name="T97" fmla="*/ 496 h 1835"/>
                <a:gd name="T98" fmla="*/ 177 w 3383"/>
                <a:gd name="T99" fmla="*/ 376 h 1835"/>
                <a:gd name="T100" fmla="*/ 269 w 3383"/>
                <a:gd name="T101" fmla="*/ 269 h 1835"/>
                <a:gd name="T102" fmla="*/ 376 w 3383"/>
                <a:gd name="T103" fmla="*/ 177 h 1835"/>
                <a:gd name="T104" fmla="*/ 496 w 3383"/>
                <a:gd name="T105" fmla="*/ 102 h 1835"/>
                <a:gd name="T106" fmla="*/ 629 w 3383"/>
                <a:gd name="T107" fmla="*/ 47 h 1835"/>
                <a:gd name="T108" fmla="*/ 769 w 3383"/>
                <a:gd name="T109" fmla="*/ 11 h 1835"/>
                <a:gd name="T110" fmla="*/ 917 w 3383"/>
                <a:gd name="T111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3" h="1835">
                  <a:moveTo>
                    <a:pt x="917" y="114"/>
                  </a:moveTo>
                  <a:lnTo>
                    <a:pt x="844" y="117"/>
                  </a:lnTo>
                  <a:lnTo>
                    <a:pt x="773" y="127"/>
                  </a:lnTo>
                  <a:lnTo>
                    <a:pt x="705" y="143"/>
                  </a:lnTo>
                  <a:lnTo>
                    <a:pt x="638" y="164"/>
                  </a:lnTo>
                  <a:lnTo>
                    <a:pt x="574" y="192"/>
                  </a:lnTo>
                  <a:lnTo>
                    <a:pt x="513" y="224"/>
                  </a:lnTo>
                  <a:lnTo>
                    <a:pt x="456" y="261"/>
                  </a:lnTo>
                  <a:lnTo>
                    <a:pt x="401" y="303"/>
                  </a:lnTo>
                  <a:lnTo>
                    <a:pt x="350" y="350"/>
                  </a:lnTo>
                  <a:lnTo>
                    <a:pt x="304" y="400"/>
                  </a:lnTo>
                  <a:lnTo>
                    <a:pt x="262" y="454"/>
                  </a:lnTo>
                  <a:lnTo>
                    <a:pt x="225" y="513"/>
                  </a:lnTo>
                  <a:lnTo>
                    <a:pt x="192" y="573"/>
                  </a:lnTo>
                  <a:lnTo>
                    <a:pt x="165" y="638"/>
                  </a:lnTo>
                  <a:lnTo>
                    <a:pt x="144" y="704"/>
                  </a:lnTo>
                  <a:lnTo>
                    <a:pt x="127" y="773"/>
                  </a:lnTo>
                  <a:lnTo>
                    <a:pt x="118" y="844"/>
                  </a:lnTo>
                  <a:lnTo>
                    <a:pt x="115" y="917"/>
                  </a:lnTo>
                  <a:lnTo>
                    <a:pt x="118" y="989"/>
                  </a:lnTo>
                  <a:lnTo>
                    <a:pt x="127" y="1061"/>
                  </a:lnTo>
                  <a:lnTo>
                    <a:pt x="144" y="1130"/>
                  </a:lnTo>
                  <a:lnTo>
                    <a:pt x="165" y="1197"/>
                  </a:lnTo>
                  <a:lnTo>
                    <a:pt x="192" y="1260"/>
                  </a:lnTo>
                  <a:lnTo>
                    <a:pt x="225" y="1321"/>
                  </a:lnTo>
                  <a:lnTo>
                    <a:pt x="262" y="1379"/>
                  </a:lnTo>
                  <a:lnTo>
                    <a:pt x="304" y="1434"/>
                  </a:lnTo>
                  <a:lnTo>
                    <a:pt x="350" y="1484"/>
                  </a:lnTo>
                  <a:lnTo>
                    <a:pt x="401" y="1530"/>
                  </a:lnTo>
                  <a:lnTo>
                    <a:pt x="456" y="1572"/>
                  </a:lnTo>
                  <a:lnTo>
                    <a:pt x="513" y="1610"/>
                  </a:lnTo>
                  <a:lnTo>
                    <a:pt x="574" y="1642"/>
                  </a:lnTo>
                  <a:lnTo>
                    <a:pt x="638" y="1669"/>
                  </a:lnTo>
                  <a:lnTo>
                    <a:pt x="705" y="1691"/>
                  </a:lnTo>
                  <a:lnTo>
                    <a:pt x="773" y="1707"/>
                  </a:lnTo>
                  <a:lnTo>
                    <a:pt x="844" y="1716"/>
                  </a:lnTo>
                  <a:lnTo>
                    <a:pt x="917" y="1720"/>
                  </a:lnTo>
                  <a:lnTo>
                    <a:pt x="3211" y="1720"/>
                  </a:lnTo>
                  <a:lnTo>
                    <a:pt x="3229" y="1717"/>
                  </a:lnTo>
                  <a:lnTo>
                    <a:pt x="3246" y="1710"/>
                  </a:lnTo>
                  <a:lnTo>
                    <a:pt x="3258" y="1697"/>
                  </a:lnTo>
                  <a:lnTo>
                    <a:pt x="3265" y="1682"/>
                  </a:lnTo>
                  <a:lnTo>
                    <a:pt x="3268" y="1663"/>
                  </a:lnTo>
                  <a:lnTo>
                    <a:pt x="3268" y="172"/>
                  </a:lnTo>
                  <a:lnTo>
                    <a:pt x="3265" y="152"/>
                  </a:lnTo>
                  <a:lnTo>
                    <a:pt x="3258" y="136"/>
                  </a:lnTo>
                  <a:lnTo>
                    <a:pt x="3246" y="124"/>
                  </a:lnTo>
                  <a:lnTo>
                    <a:pt x="3229" y="116"/>
                  </a:lnTo>
                  <a:lnTo>
                    <a:pt x="3211" y="114"/>
                  </a:lnTo>
                  <a:lnTo>
                    <a:pt x="917" y="114"/>
                  </a:lnTo>
                  <a:close/>
                  <a:moveTo>
                    <a:pt x="917" y="0"/>
                  </a:moveTo>
                  <a:lnTo>
                    <a:pt x="3211" y="0"/>
                  </a:lnTo>
                  <a:lnTo>
                    <a:pt x="3242" y="2"/>
                  </a:lnTo>
                  <a:lnTo>
                    <a:pt x="3272" y="10"/>
                  </a:lnTo>
                  <a:lnTo>
                    <a:pt x="3298" y="23"/>
                  </a:lnTo>
                  <a:lnTo>
                    <a:pt x="3322" y="39"/>
                  </a:lnTo>
                  <a:lnTo>
                    <a:pt x="3343" y="59"/>
                  </a:lnTo>
                  <a:lnTo>
                    <a:pt x="3360" y="83"/>
                  </a:lnTo>
                  <a:lnTo>
                    <a:pt x="3372" y="110"/>
                  </a:lnTo>
                  <a:lnTo>
                    <a:pt x="3380" y="139"/>
                  </a:lnTo>
                  <a:lnTo>
                    <a:pt x="3383" y="172"/>
                  </a:lnTo>
                  <a:lnTo>
                    <a:pt x="3383" y="1663"/>
                  </a:lnTo>
                  <a:lnTo>
                    <a:pt x="3380" y="1694"/>
                  </a:lnTo>
                  <a:lnTo>
                    <a:pt x="3372" y="1723"/>
                  </a:lnTo>
                  <a:lnTo>
                    <a:pt x="3360" y="1751"/>
                  </a:lnTo>
                  <a:lnTo>
                    <a:pt x="3343" y="1775"/>
                  </a:lnTo>
                  <a:lnTo>
                    <a:pt x="3322" y="1795"/>
                  </a:lnTo>
                  <a:lnTo>
                    <a:pt x="3298" y="1812"/>
                  </a:lnTo>
                  <a:lnTo>
                    <a:pt x="3272" y="1825"/>
                  </a:lnTo>
                  <a:lnTo>
                    <a:pt x="3242" y="1832"/>
                  </a:lnTo>
                  <a:lnTo>
                    <a:pt x="3211" y="1835"/>
                  </a:lnTo>
                  <a:lnTo>
                    <a:pt x="917" y="1835"/>
                  </a:lnTo>
                  <a:lnTo>
                    <a:pt x="842" y="1832"/>
                  </a:lnTo>
                  <a:lnTo>
                    <a:pt x="769" y="1822"/>
                  </a:lnTo>
                  <a:lnTo>
                    <a:pt x="697" y="1808"/>
                  </a:lnTo>
                  <a:lnTo>
                    <a:pt x="629" y="1788"/>
                  </a:lnTo>
                  <a:lnTo>
                    <a:pt x="561" y="1762"/>
                  </a:lnTo>
                  <a:lnTo>
                    <a:pt x="496" y="1732"/>
                  </a:lnTo>
                  <a:lnTo>
                    <a:pt x="435" y="1696"/>
                  </a:lnTo>
                  <a:lnTo>
                    <a:pt x="376" y="1657"/>
                  </a:lnTo>
                  <a:lnTo>
                    <a:pt x="321" y="1613"/>
                  </a:lnTo>
                  <a:lnTo>
                    <a:pt x="269" y="1565"/>
                  </a:lnTo>
                  <a:lnTo>
                    <a:pt x="222" y="1513"/>
                  </a:lnTo>
                  <a:lnTo>
                    <a:pt x="177" y="1457"/>
                  </a:lnTo>
                  <a:lnTo>
                    <a:pt x="138" y="1399"/>
                  </a:lnTo>
                  <a:lnTo>
                    <a:pt x="103" y="1338"/>
                  </a:lnTo>
                  <a:lnTo>
                    <a:pt x="72" y="1273"/>
                  </a:lnTo>
                  <a:lnTo>
                    <a:pt x="47" y="1206"/>
                  </a:lnTo>
                  <a:lnTo>
                    <a:pt x="27" y="1136"/>
                  </a:lnTo>
                  <a:lnTo>
                    <a:pt x="13" y="1065"/>
                  </a:lnTo>
                  <a:lnTo>
                    <a:pt x="3" y="991"/>
                  </a:lnTo>
                  <a:lnTo>
                    <a:pt x="0" y="917"/>
                  </a:lnTo>
                  <a:lnTo>
                    <a:pt x="3" y="842"/>
                  </a:lnTo>
                  <a:lnTo>
                    <a:pt x="13" y="768"/>
                  </a:lnTo>
                  <a:lnTo>
                    <a:pt x="27" y="697"/>
                  </a:lnTo>
                  <a:lnTo>
                    <a:pt x="47" y="627"/>
                  </a:lnTo>
                  <a:lnTo>
                    <a:pt x="72" y="561"/>
                  </a:lnTo>
                  <a:lnTo>
                    <a:pt x="103" y="496"/>
                  </a:lnTo>
                  <a:lnTo>
                    <a:pt x="138" y="434"/>
                  </a:lnTo>
                  <a:lnTo>
                    <a:pt x="177" y="376"/>
                  </a:lnTo>
                  <a:lnTo>
                    <a:pt x="222" y="321"/>
                  </a:lnTo>
                  <a:lnTo>
                    <a:pt x="269" y="269"/>
                  </a:lnTo>
                  <a:lnTo>
                    <a:pt x="321" y="221"/>
                  </a:lnTo>
                  <a:lnTo>
                    <a:pt x="376" y="177"/>
                  </a:lnTo>
                  <a:lnTo>
                    <a:pt x="435" y="137"/>
                  </a:lnTo>
                  <a:lnTo>
                    <a:pt x="496" y="102"/>
                  </a:lnTo>
                  <a:lnTo>
                    <a:pt x="561" y="72"/>
                  </a:lnTo>
                  <a:lnTo>
                    <a:pt x="629" y="47"/>
                  </a:lnTo>
                  <a:lnTo>
                    <a:pt x="697" y="26"/>
                  </a:lnTo>
                  <a:lnTo>
                    <a:pt x="769" y="11"/>
                  </a:lnTo>
                  <a:lnTo>
                    <a:pt x="842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1" name="Freeform 530"/>
            <p:cNvSpPr>
              <a:spLocks/>
            </p:cNvSpPr>
            <p:nvPr/>
          </p:nvSpPr>
          <p:spPr bwMode="auto">
            <a:xfrm>
              <a:off x="1187451" y="2874963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2 h 115"/>
                <a:gd name="T6" fmla="*/ 150 w 172"/>
                <a:gd name="T7" fmla="*/ 9 h 115"/>
                <a:gd name="T8" fmla="*/ 162 w 172"/>
                <a:gd name="T9" fmla="*/ 22 h 115"/>
                <a:gd name="T10" fmla="*/ 169 w 172"/>
                <a:gd name="T11" fmla="*/ 38 h 115"/>
                <a:gd name="T12" fmla="*/ 172 w 172"/>
                <a:gd name="T13" fmla="*/ 57 h 115"/>
                <a:gd name="T14" fmla="*/ 169 w 172"/>
                <a:gd name="T15" fmla="*/ 76 h 115"/>
                <a:gd name="T16" fmla="*/ 162 w 172"/>
                <a:gd name="T17" fmla="*/ 92 h 115"/>
                <a:gd name="T18" fmla="*/ 150 w 172"/>
                <a:gd name="T19" fmla="*/ 104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2 w 172"/>
                <a:gd name="T29" fmla="*/ 104 h 115"/>
                <a:gd name="T30" fmla="*/ 10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8 h 115"/>
                <a:gd name="T38" fmla="*/ 10 w 172"/>
                <a:gd name="T39" fmla="*/ 22 h 115"/>
                <a:gd name="T40" fmla="*/ 22 w 172"/>
                <a:gd name="T41" fmla="*/ 9 h 115"/>
                <a:gd name="T42" fmla="*/ 39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2"/>
                  </a:lnTo>
                  <a:lnTo>
                    <a:pt x="150" y="9"/>
                  </a:lnTo>
                  <a:lnTo>
                    <a:pt x="162" y="22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2" name="Freeform 531"/>
            <p:cNvSpPr>
              <a:spLocks/>
            </p:cNvSpPr>
            <p:nvPr/>
          </p:nvSpPr>
          <p:spPr bwMode="auto">
            <a:xfrm>
              <a:off x="1187451" y="2911475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3 h 115"/>
                <a:gd name="T6" fmla="*/ 150 w 172"/>
                <a:gd name="T7" fmla="*/ 10 h 115"/>
                <a:gd name="T8" fmla="*/ 162 w 172"/>
                <a:gd name="T9" fmla="*/ 22 h 115"/>
                <a:gd name="T10" fmla="*/ 169 w 172"/>
                <a:gd name="T11" fmla="*/ 38 h 115"/>
                <a:gd name="T12" fmla="*/ 172 w 172"/>
                <a:gd name="T13" fmla="*/ 58 h 115"/>
                <a:gd name="T14" fmla="*/ 169 w 172"/>
                <a:gd name="T15" fmla="*/ 77 h 115"/>
                <a:gd name="T16" fmla="*/ 162 w 172"/>
                <a:gd name="T17" fmla="*/ 92 h 115"/>
                <a:gd name="T18" fmla="*/ 150 w 172"/>
                <a:gd name="T19" fmla="*/ 105 h 115"/>
                <a:gd name="T20" fmla="*/ 133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2 w 172"/>
                <a:gd name="T29" fmla="*/ 105 h 115"/>
                <a:gd name="T30" fmla="*/ 10 w 172"/>
                <a:gd name="T31" fmla="*/ 92 h 115"/>
                <a:gd name="T32" fmla="*/ 3 w 172"/>
                <a:gd name="T33" fmla="*/ 77 h 115"/>
                <a:gd name="T34" fmla="*/ 0 w 172"/>
                <a:gd name="T35" fmla="*/ 58 h 115"/>
                <a:gd name="T36" fmla="*/ 3 w 172"/>
                <a:gd name="T37" fmla="*/ 38 h 115"/>
                <a:gd name="T38" fmla="*/ 10 w 172"/>
                <a:gd name="T39" fmla="*/ 22 h 115"/>
                <a:gd name="T40" fmla="*/ 22 w 172"/>
                <a:gd name="T41" fmla="*/ 10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50" y="10"/>
                  </a:lnTo>
                  <a:lnTo>
                    <a:pt x="162" y="22"/>
                  </a:lnTo>
                  <a:lnTo>
                    <a:pt x="169" y="38"/>
                  </a:lnTo>
                  <a:lnTo>
                    <a:pt x="172" y="58"/>
                  </a:lnTo>
                  <a:lnTo>
                    <a:pt x="169" y="77"/>
                  </a:lnTo>
                  <a:lnTo>
                    <a:pt x="162" y="92"/>
                  </a:lnTo>
                  <a:lnTo>
                    <a:pt x="150" y="105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2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3" name="Freeform 532"/>
            <p:cNvSpPr>
              <a:spLocks/>
            </p:cNvSpPr>
            <p:nvPr/>
          </p:nvSpPr>
          <p:spPr bwMode="auto">
            <a:xfrm>
              <a:off x="1187451" y="2947988"/>
              <a:ext cx="26988" cy="19050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3 w 172"/>
                <a:gd name="T5" fmla="*/ 2 h 115"/>
                <a:gd name="T6" fmla="*/ 150 w 172"/>
                <a:gd name="T7" fmla="*/ 9 h 115"/>
                <a:gd name="T8" fmla="*/ 162 w 172"/>
                <a:gd name="T9" fmla="*/ 22 h 115"/>
                <a:gd name="T10" fmla="*/ 169 w 172"/>
                <a:gd name="T11" fmla="*/ 37 h 115"/>
                <a:gd name="T12" fmla="*/ 172 w 172"/>
                <a:gd name="T13" fmla="*/ 57 h 115"/>
                <a:gd name="T14" fmla="*/ 169 w 172"/>
                <a:gd name="T15" fmla="*/ 76 h 115"/>
                <a:gd name="T16" fmla="*/ 162 w 172"/>
                <a:gd name="T17" fmla="*/ 92 h 115"/>
                <a:gd name="T18" fmla="*/ 150 w 172"/>
                <a:gd name="T19" fmla="*/ 104 h 115"/>
                <a:gd name="T20" fmla="*/ 133 w 172"/>
                <a:gd name="T21" fmla="*/ 111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1 h 115"/>
                <a:gd name="T28" fmla="*/ 22 w 172"/>
                <a:gd name="T29" fmla="*/ 104 h 115"/>
                <a:gd name="T30" fmla="*/ 10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7 h 115"/>
                <a:gd name="T38" fmla="*/ 10 w 172"/>
                <a:gd name="T39" fmla="*/ 22 h 115"/>
                <a:gd name="T40" fmla="*/ 22 w 172"/>
                <a:gd name="T41" fmla="*/ 9 h 115"/>
                <a:gd name="T42" fmla="*/ 39 w 172"/>
                <a:gd name="T43" fmla="*/ 2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3" y="2"/>
                  </a:lnTo>
                  <a:lnTo>
                    <a:pt x="150" y="9"/>
                  </a:lnTo>
                  <a:lnTo>
                    <a:pt x="162" y="22"/>
                  </a:lnTo>
                  <a:lnTo>
                    <a:pt x="169" y="37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3" y="111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4" name="Freeform 533"/>
            <p:cNvSpPr>
              <a:spLocks noEditPoints="1"/>
            </p:cNvSpPr>
            <p:nvPr/>
          </p:nvSpPr>
          <p:spPr bwMode="auto">
            <a:xfrm>
              <a:off x="1023938" y="2803525"/>
              <a:ext cx="127000" cy="53975"/>
            </a:xfrm>
            <a:custGeom>
              <a:avLst/>
              <a:gdLst>
                <a:gd name="T0" fmla="*/ 115 w 803"/>
                <a:gd name="T1" fmla="*/ 115 h 344"/>
                <a:gd name="T2" fmla="*/ 115 w 803"/>
                <a:gd name="T3" fmla="*/ 230 h 344"/>
                <a:gd name="T4" fmla="*/ 688 w 803"/>
                <a:gd name="T5" fmla="*/ 230 h 344"/>
                <a:gd name="T6" fmla="*/ 688 w 803"/>
                <a:gd name="T7" fmla="*/ 115 h 344"/>
                <a:gd name="T8" fmla="*/ 115 w 803"/>
                <a:gd name="T9" fmla="*/ 115 h 344"/>
                <a:gd name="T10" fmla="*/ 115 w 803"/>
                <a:gd name="T11" fmla="*/ 0 h 344"/>
                <a:gd name="T12" fmla="*/ 688 w 803"/>
                <a:gd name="T13" fmla="*/ 0 h 344"/>
                <a:gd name="T14" fmla="*/ 714 w 803"/>
                <a:gd name="T15" fmla="*/ 2 h 344"/>
                <a:gd name="T16" fmla="*/ 738 w 803"/>
                <a:gd name="T17" fmla="*/ 12 h 344"/>
                <a:gd name="T18" fmla="*/ 760 w 803"/>
                <a:gd name="T19" fmla="*/ 25 h 344"/>
                <a:gd name="T20" fmla="*/ 778 w 803"/>
                <a:gd name="T21" fmla="*/ 43 h 344"/>
                <a:gd name="T22" fmla="*/ 791 w 803"/>
                <a:gd name="T23" fmla="*/ 64 h 344"/>
                <a:gd name="T24" fmla="*/ 800 w 803"/>
                <a:gd name="T25" fmla="*/ 88 h 344"/>
                <a:gd name="T26" fmla="*/ 803 w 803"/>
                <a:gd name="T27" fmla="*/ 115 h 344"/>
                <a:gd name="T28" fmla="*/ 803 w 803"/>
                <a:gd name="T29" fmla="*/ 287 h 344"/>
                <a:gd name="T30" fmla="*/ 800 w 803"/>
                <a:gd name="T31" fmla="*/ 306 h 344"/>
                <a:gd name="T32" fmla="*/ 792 w 803"/>
                <a:gd name="T33" fmla="*/ 321 h 344"/>
                <a:gd name="T34" fmla="*/ 781 w 803"/>
                <a:gd name="T35" fmla="*/ 334 h 344"/>
                <a:gd name="T36" fmla="*/ 764 w 803"/>
                <a:gd name="T37" fmla="*/ 341 h 344"/>
                <a:gd name="T38" fmla="*/ 745 w 803"/>
                <a:gd name="T39" fmla="*/ 344 h 344"/>
                <a:gd name="T40" fmla="*/ 57 w 803"/>
                <a:gd name="T41" fmla="*/ 344 h 344"/>
                <a:gd name="T42" fmla="*/ 39 w 803"/>
                <a:gd name="T43" fmla="*/ 341 h 344"/>
                <a:gd name="T44" fmla="*/ 22 w 803"/>
                <a:gd name="T45" fmla="*/ 334 h 344"/>
                <a:gd name="T46" fmla="*/ 10 w 803"/>
                <a:gd name="T47" fmla="*/ 321 h 344"/>
                <a:gd name="T48" fmla="*/ 3 w 803"/>
                <a:gd name="T49" fmla="*/ 306 h 344"/>
                <a:gd name="T50" fmla="*/ 0 w 803"/>
                <a:gd name="T51" fmla="*/ 287 h 344"/>
                <a:gd name="T52" fmla="*/ 0 w 803"/>
                <a:gd name="T53" fmla="*/ 115 h 344"/>
                <a:gd name="T54" fmla="*/ 3 w 803"/>
                <a:gd name="T55" fmla="*/ 88 h 344"/>
                <a:gd name="T56" fmla="*/ 11 w 803"/>
                <a:gd name="T57" fmla="*/ 64 h 344"/>
                <a:gd name="T58" fmla="*/ 25 w 803"/>
                <a:gd name="T59" fmla="*/ 43 h 344"/>
                <a:gd name="T60" fmla="*/ 43 w 803"/>
                <a:gd name="T61" fmla="*/ 25 h 344"/>
                <a:gd name="T62" fmla="*/ 65 w 803"/>
                <a:gd name="T63" fmla="*/ 12 h 344"/>
                <a:gd name="T64" fmla="*/ 89 w 803"/>
                <a:gd name="T65" fmla="*/ 2 h 344"/>
                <a:gd name="T66" fmla="*/ 115 w 803"/>
                <a:gd name="T6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3" h="344">
                  <a:moveTo>
                    <a:pt x="115" y="115"/>
                  </a:moveTo>
                  <a:lnTo>
                    <a:pt x="115" y="230"/>
                  </a:lnTo>
                  <a:lnTo>
                    <a:pt x="688" y="230"/>
                  </a:lnTo>
                  <a:lnTo>
                    <a:pt x="688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688" y="0"/>
                  </a:lnTo>
                  <a:lnTo>
                    <a:pt x="714" y="2"/>
                  </a:lnTo>
                  <a:lnTo>
                    <a:pt x="738" y="12"/>
                  </a:lnTo>
                  <a:lnTo>
                    <a:pt x="760" y="25"/>
                  </a:lnTo>
                  <a:lnTo>
                    <a:pt x="778" y="43"/>
                  </a:lnTo>
                  <a:lnTo>
                    <a:pt x="791" y="64"/>
                  </a:lnTo>
                  <a:lnTo>
                    <a:pt x="800" y="88"/>
                  </a:lnTo>
                  <a:lnTo>
                    <a:pt x="803" y="115"/>
                  </a:lnTo>
                  <a:lnTo>
                    <a:pt x="803" y="287"/>
                  </a:lnTo>
                  <a:lnTo>
                    <a:pt x="800" y="306"/>
                  </a:lnTo>
                  <a:lnTo>
                    <a:pt x="792" y="321"/>
                  </a:lnTo>
                  <a:lnTo>
                    <a:pt x="781" y="334"/>
                  </a:lnTo>
                  <a:lnTo>
                    <a:pt x="764" y="341"/>
                  </a:lnTo>
                  <a:lnTo>
                    <a:pt x="745" y="344"/>
                  </a:lnTo>
                  <a:lnTo>
                    <a:pt x="57" y="344"/>
                  </a:lnTo>
                  <a:lnTo>
                    <a:pt x="39" y="341"/>
                  </a:lnTo>
                  <a:lnTo>
                    <a:pt x="22" y="334"/>
                  </a:lnTo>
                  <a:lnTo>
                    <a:pt x="10" y="321"/>
                  </a:lnTo>
                  <a:lnTo>
                    <a:pt x="3" y="306"/>
                  </a:lnTo>
                  <a:lnTo>
                    <a:pt x="0" y="287"/>
                  </a:lnTo>
                  <a:lnTo>
                    <a:pt x="0" y="115"/>
                  </a:lnTo>
                  <a:lnTo>
                    <a:pt x="3" y="88"/>
                  </a:lnTo>
                  <a:lnTo>
                    <a:pt x="11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5" name="Freeform 534"/>
            <p:cNvSpPr>
              <a:spLocks noEditPoints="1"/>
            </p:cNvSpPr>
            <p:nvPr/>
          </p:nvSpPr>
          <p:spPr bwMode="auto">
            <a:xfrm>
              <a:off x="831851" y="2894013"/>
              <a:ext cx="219075" cy="182562"/>
            </a:xfrm>
            <a:custGeom>
              <a:avLst/>
              <a:gdLst>
                <a:gd name="T0" fmla="*/ 153 w 1376"/>
                <a:gd name="T1" fmla="*/ 117 h 1147"/>
                <a:gd name="T2" fmla="*/ 125 w 1376"/>
                <a:gd name="T3" fmla="*/ 136 h 1147"/>
                <a:gd name="T4" fmla="*/ 115 w 1376"/>
                <a:gd name="T5" fmla="*/ 172 h 1147"/>
                <a:gd name="T6" fmla="*/ 118 w 1376"/>
                <a:gd name="T7" fmla="*/ 994 h 1147"/>
                <a:gd name="T8" fmla="*/ 137 w 1376"/>
                <a:gd name="T9" fmla="*/ 1022 h 1147"/>
                <a:gd name="T10" fmla="*/ 172 w 1376"/>
                <a:gd name="T11" fmla="*/ 1032 h 1147"/>
                <a:gd name="T12" fmla="*/ 1223 w 1376"/>
                <a:gd name="T13" fmla="*/ 1029 h 1147"/>
                <a:gd name="T14" fmla="*/ 1251 w 1376"/>
                <a:gd name="T15" fmla="*/ 1009 h 1147"/>
                <a:gd name="T16" fmla="*/ 1261 w 1376"/>
                <a:gd name="T17" fmla="*/ 975 h 1147"/>
                <a:gd name="T18" fmla="*/ 1258 w 1376"/>
                <a:gd name="T19" fmla="*/ 152 h 1147"/>
                <a:gd name="T20" fmla="*/ 1239 w 1376"/>
                <a:gd name="T21" fmla="*/ 124 h 1147"/>
                <a:gd name="T22" fmla="*/ 1204 w 1376"/>
                <a:gd name="T23" fmla="*/ 114 h 1147"/>
                <a:gd name="T24" fmla="*/ 172 w 1376"/>
                <a:gd name="T25" fmla="*/ 0 h 1147"/>
                <a:gd name="T26" fmla="*/ 1235 w 1376"/>
                <a:gd name="T27" fmla="*/ 2 h 1147"/>
                <a:gd name="T28" fmla="*/ 1292 w 1376"/>
                <a:gd name="T29" fmla="*/ 23 h 1147"/>
                <a:gd name="T30" fmla="*/ 1336 w 1376"/>
                <a:gd name="T31" fmla="*/ 59 h 1147"/>
                <a:gd name="T32" fmla="*/ 1366 w 1376"/>
                <a:gd name="T33" fmla="*/ 110 h 1147"/>
                <a:gd name="T34" fmla="*/ 1376 w 1376"/>
                <a:gd name="T35" fmla="*/ 172 h 1147"/>
                <a:gd name="T36" fmla="*/ 1373 w 1376"/>
                <a:gd name="T37" fmla="*/ 1006 h 1147"/>
                <a:gd name="T38" fmla="*/ 1353 w 1376"/>
                <a:gd name="T39" fmla="*/ 1062 h 1147"/>
                <a:gd name="T40" fmla="*/ 1316 w 1376"/>
                <a:gd name="T41" fmla="*/ 1107 h 1147"/>
                <a:gd name="T42" fmla="*/ 1266 w 1376"/>
                <a:gd name="T43" fmla="*/ 1136 h 1147"/>
                <a:gd name="T44" fmla="*/ 1204 w 1376"/>
                <a:gd name="T45" fmla="*/ 1147 h 1147"/>
                <a:gd name="T46" fmla="*/ 141 w 1376"/>
                <a:gd name="T47" fmla="*/ 1144 h 1147"/>
                <a:gd name="T48" fmla="*/ 84 w 1376"/>
                <a:gd name="T49" fmla="*/ 1124 h 1147"/>
                <a:gd name="T50" fmla="*/ 40 w 1376"/>
                <a:gd name="T51" fmla="*/ 1086 h 1147"/>
                <a:gd name="T52" fmla="*/ 10 w 1376"/>
                <a:gd name="T53" fmla="*/ 1035 h 1147"/>
                <a:gd name="T54" fmla="*/ 0 w 1376"/>
                <a:gd name="T55" fmla="*/ 975 h 1147"/>
                <a:gd name="T56" fmla="*/ 3 w 1376"/>
                <a:gd name="T57" fmla="*/ 140 h 1147"/>
                <a:gd name="T58" fmla="*/ 23 w 1376"/>
                <a:gd name="T59" fmla="*/ 83 h 1147"/>
                <a:gd name="T60" fmla="*/ 60 w 1376"/>
                <a:gd name="T61" fmla="*/ 39 h 1147"/>
                <a:gd name="T62" fmla="*/ 110 w 1376"/>
                <a:gd name="T63" fmla="*/ 10 h 1147"/>
                <a:gd name="T64" fmla="*/ 172 w 1376"/>
                <a:gd name="T6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6" h="1147">
                  <a:moveTo>
                    <a:pt x="172" y="114"/>
                  </a:moveTo>
                  <a:lnTo>
                    <a:pt x="153" y="117"/>
                  </a:lnTo>
                  <a:lnTo>
                    <a:pt x="137" y="124"/>
                  </a:lnTo>
                  <a:lnTo>
                    <a:pt x="125" y="136"/>
                  </a:lnTo>
                  <a:lnTo>
                    <a:pt x="118" y="152"/>
                  </a:lnTo>
                  <a:lnTo>
                    <a:pt x="115" y="172"/>
                  </a:lnTo>
                  <a:lnTo>
                    <a:pt x="115" y="975"/>
                  </a:lnTo>
                  <a:lnTo>
                    <a:pt x="118" y="994"/>
                  </a:lnTo>
                  <a:lnTo>
                    <a:pt x="125" y="1009"/>
                  </a:lnTo>
                  <a:lnTo>
                    <a:pt x="137" y="1022"/>
                  </a:lnTo>
                  <a:lnTo>
                    <a:pt x="153" y="1029"/>
                  </a:lnTo>
                  <a:lnTo>
                    <a:pt x="172" y="1032"/>
                  </a:lnTo>
                  <a:lnTo>
                    <a:pt x="1204" y="1032"/>
                  </a:lnTo>
                  <a:lnTo>
                    <a:pt x="1223" y="1029"/>
                  </a:lnTo>
                  <a:lnTo>
                    <a:pt x="1239" y="1022"/>
                  </a:lnTo>
                  <a:lnTo>
                    <a:pt x="1251" y="1009"/>
                  </a:lnTo>
                  <a:lnTo>
                    <a:pt x="1258" y="994"/>
                  </a:lnTo>
                  <a:lnTo>
                    <a:pt x="1261" y="975"/>
                  </a:lnTo>
                  <a:lnTo>
                    <a:pt x="1261" y="172"/>
                  </a:lnTo>
                  <a:lnTo>
                    <a:pt x="1258" y="152"/>
                  </a:lnTo>
                  <a:lnTo>
                    <a:pt x="1251" y="136"/>
                  </a:lnTo>
                  <a:lnTo>
                    <a:pt x="1239" y="124"/>
                  </a:lnTo>
                  <a:lnTo>
                    <a:pt x="1223" y="117"/>
                  </a:lnTo>
                  <a:lnTo>
                    <a:pt x="1204" y="114"/>
                  </a:lnTo>
                  <a:lnTo>
                    <a:pt x="172" y="114"/>
                  </a:lnTo>
                  <a:close/>
                  <a:moveTo>
                    <a:pt x="172" y="0"/>
                  </a:moveTo>
                  <a:lnTo>
                    <a:pt x="1204" y="0"/>
                  </a:lnTo>
                  <a:lnTo>
                    <a:pt x="1235" y="2"/>
                  </a:lnTo>
                  <a:lnTo>
                    <a:pt x="1266" y="10"/>
                  </a:lnTo>
                  <a:lnTo>
                    <a:pt x="1292" y="23"/>
                  </a:lnTo>
                  <a:lnTo>
                    <a:pt x="1316" y="39"/>
                  </a:lnTo>
                  <a:lnTo>
                    <a:pt x="1336" y="59"/>
                  </a:lnTo>
                  <a:lnTo>
                    <a:pt x="1353" y="83"/>
                  </a:lnTo>
                  <a:lnTo>
                    <a:pt x="1366" y="110"/>
                  </a:lnTo>
                  <a:lnTo>
                    <a:pt x="1373" y="140"/>
                  </a:lnTo>
                  <a:lnTo>
                    <a:pt x="1376" y="172"/>
                  </a:lnTo>
                  <a:lnTo>
                    <a:pt x="1376" y="975"/>
                  </a:lnTo>
                  <a:lnTo>
                    <a:pt x="1373" y="1006"/>
                  </a:lnTo>
                  <a:lnTo>
                    <a:pt x="1366" y="1035"/>
                  </a:lnTo>
                  <a:lnTo>
                    <a:pt x="1353" y="1062"/>
                  </a:lnTo>
                  <a:lnTo>
                    <a:pt x="1336" y="1086"/>
                  </a:lnTo>
                  <a:lnTo>
                    <a:pt x="1316" y="1107"/>
                  </a:lnTo>
                  <a:lnTo>
                    <a:pt x="1292" y="1124"/>
                  </a:lnTo>
                  <a:lnTo>
                    <a:pt x="1266" y="1136"/>
                  </a:lnTo>
                  <a:lnTo>
                    <a:pt x="1235" y="1144"/>
                  </a:lnTo>
                  <a:lnTo>
                    <a:pt x="1204" y="1147"/>
                  </a:lnTo>
                  <a:lnTo>
                    <a:pt x="172" y="1147"/>
                  </a:lnTo>
                  <a:lnTo>
                    <a:pt x="141" y="1144"/>
                  </a:lnTo>
                  <a:lnTo>
                    <a:pt x="110" y="1136"/>
                  </a:lnTo>
                  <a:lnTo>
                    <a:pt x="84" y="1124"/>
                  </a:lnTo>
                  <a:lnTo>
                    <a:pt x="60" y="1107"/>
                  </a:lnTo>
                  <a:lnTo>
                    <a:pt x="40" y="1086"/>
                  </a:lnTo>
                  <a:lnTo>
                    <a:pt x="23" y="1062"/>
                  </a:lnTo>
                  <a:lnTo>
                    <a:pt x="10" y="1035"/>
                  </a:lnTo>
                  <a:lnTo>
                    <a:pt x="3" y="1006"/>
                  </a:lnTo>
                  <a:lnTo>
                    <a:pt x="0" y="975"/>
                  </a:lnTo>
                  <a:lnTo>
                    <a:pt x="0" y="172"/>
                  </a:lnTo>
                  <a:lnTo>
                    <a:pt x="3" y="140"/>
                  </a:lnTo>
                  <a:lnTo>
                    <a:pt x="10" y="110"/>
                  </a:lnTo>
                  <a:lnTo>
                    <a:pt x="23" y="83"/>
                  </a:lnTo>
                  <a:lnTo>
                    <a:pt x="40" y="59"/>
                  </a:lnTo>
                  <a:lnTo>
                    <a:pt x="60" y="39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6" name="Freeform 535"/>
            <p:cNvSpPr>
              <a:spLocks noEditPoints="1"/>
            </p:cNvSpPr>
            <p:nvPr/>
          </p:nvSpPr>
          <p:spPr bwMode="auto">
            <a:xfrm>
              <a:off x="714376" y="2940050"/>
              <a:ext cx="90488" cy="90487"/>
            </a:xfrm>
            <a:custGeom>
              <a:avLst/>
              <a:gdLst>
                <a:gd name="T0" fmla="*/ 255 w 573"/>
                <a:gd name="T1" fmla="*/ 116 h 573"/>
                <a:gd name="T2" fmla="*/ 199 w 573"/>
                <a:gd name="T3" fmla="*/ 137 h 573"/>
                <a:gd name="T4" fmla="*/ 154 w 573"/>
                <a:gd name="T5" fmla="*/ 174 h 573"/>
                <a:gd name="T6" fmla="*/ 125 w 573"/>
                <a:gd name="T7" fmla="*/ 225 h 573"/>
                <a:gd name="T8" fmla="*/ 114 w 573"/>
                <a:gd name="T9" fmla="*/ 286 h 573"/>
                <a:gd name="T10" fmla="*/ 125 w 573"/>
                <a:gd name="T11" fmla="*/ 347 h 573"/>
                <a:gd name="T12" fmla="*/ 154 w 573"/>
                <a:gd name="T13" fmla="*/ 398 h 573"/>
                <a:gd name="T14" fmla="*/ 199 w 573"/>
                <a:gd name="T15" fmla="*/ 435 h 573"/>
                <a:gd name="T16" fmla="*/ 255 w 573"/>
                <a:gd name="T17" fmla="*/ 455 h 573"/>
                <a:gd name="T18" fmla="*/ 318 w 573"/>
                <a:gd name="T19" fmla="*/ 455 h 573"/>
                <a:gd name="T20" fmla="*/ 374 w 573"/>
                <a:gd name="T21" fmla="*/ 435 h 573"/>
                <a:gd name="T22" fmla="*/ 419 w 573"/>
                <a:gd name="T23" fmla="*/ 398 h 573"/>
                <a:gd name="T24" fmla="*/ 448 w 573"/>
                <a:gd name="T25" fmla="*/ 347 h 573"/>
                <a:gd name="T26" fmla="*/ 458 w 573"/>
                <a:gd name="T27" fmla="*/ 286 h 573"/>
                <a:gd name="T28" fmla="*/ 448 w 573"/>
                <a:gd name="T29" fmla="*/ 225 h 573"/>
                <a:gd name="T30" fmla="*/ 419 w 573"/>
                <a:gd name="T31" fmla="*/ 174 h 573"/>
                <a:gd name="T32" fmla="*/ 374 w 573"/>
                <a:gd name="T33" fmla="*/ 137 h 573"/>
                <a:gd name="T34" fmla="*/ 318 w 573"/>
                <a:gd name="T35" fmla="*/ 116 h 573"/>
                <a:gd name="T36" fmla="*/ 286 w 573"/>
                <a:gd name="T37" fmla="*/ 0 h 573"/>
                <a:gd name="T38" fmla="*/ 370 w 573"/>
                <a:gd name="T39" fmla="*/ 11 h 573"/>
                <a:gd name="T40" fmla="*/ 444 w 573"/>
                <a:gd name="T41" fmla="*/ 44 h 573"/>
                <a:gd name="T42" fmla="*/ 503 w 573"/>
                <a:gd name="T43" fmla="*/ 97 h 573"/>
                <a:gd name="T44" fmla="*/ 547 w 573"/>
                <a:gd name="T45" fmla="*/ 164 h 573"/>
                <a:gd name="T46" fmla="*/ 570 w 573"/>
                <a:gd name="T47" fmla="*/ 243 h 573"/>
                <a:gd name="T48" fmla="*/ 570 w 573"/>
                <a:gd name="T49" fmla="*/ 329 h 573"/>
                <a:gd name="T50" fmla="*/ 547 w 573"/>
                <a:gd name="T51" fmla="*/ 407 h 573"/>
                <a:gd name="T52" fmla="*/ 503 w 573"/>
                <a:gd name="T53" fmla="*/ 475 h 573"/>
                <a:gd name="T54" fmla="*/ 444 w 573"/>
                <a:gd name="T55" fmla="*/ 527 h 573"/>
                <a:gd name="T56" fmla="*/ 370 w 573"/>
                <a:gd name="T57" fmla="*/ 561 h 573"/>
                <a:gd name="T58" fmla="*/ 286 w 573"/>
                <a:gd name="T59" fmla="*/ 573 h 573"/>
                <a:gd name="T60" fmla="*/ 203 w 573"/>
                <a:gd name="T61" fmla="*/ 561 h 573"/>
                <a:gd name="T62" fmla="*/ 129 w 573"/>
                <a:gd name="T63" fmla="*/ 527 h 573"/>
                <a:gd name="T64" fmla="*/ 70 w 573"/>
                <a:gd name="T65" fmla="*/ 475 h 573"/>
                <a:gd name="T66" fmla="*/ 26 w 573"/>
                <a:gd name="T67" fmla="*/ 407 h 573"/>
                <a:gd name="T68" fmla="*/ 3 w 573"/>
                <a:gd name="T69" fmla="*/ 329 h 573"/>
                <a:gd name="T70" fmla="*/ 3 w 573"/>
                <a:gd name="T71" fmla="*/ 243 h 573"/>
                <a:gd name="T72" fmla="*/ 26 w 573"/>
                <a:gd name="T73" fmla="*/ 164 h 573"/>
                <a:gd name="T74" fmla="*/ 70 w 573"/>
                <a:gd name="T75" fmla="*/ 97 h 573"/>
                <a:gd name="T76" fmla="*/ 129 w 573"/>
                <a:gd name="T77" fmla="*/ 44 h 573"/>
                <a:gd name="T78" fmla="*/ 203 w 573"/>
                <a:gd name="T79" fmla="*/ 11 h 573"/>
                <a:gd name="T80" fmla="*/ 286 w 573"/>
                <a:gd name="T81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3" h="573">
                  <a:moveTo>
                    <a:pt x="286" y="114"/>
                  </a:moveTo>
                  <a:lnTo>
                    <a:pt x="255" y="116"/>
                  </a:lnTo>
                  <a:lnTo>
                    <a:pt x="225" y="125"/>
                  </a:lnTo>
                  <a:lnTo>
                    <a:pt x="199" y="137"/>
                  </a:lnTo>
                  <a:lnTo>
                    <a:pt x="175" y="154"/>
                  </a:lnTo>
                  <a:lnTo>
                    <a:pt x="154" y="174"/>
                  </a:lnTo>
                  <a:lnTo>
                    <a:pt x="137" y="198"/>
                  </a:lnTo>
                  <a:lnTo>
                    <a:pt x="125" y="225"/>
                  </a:lnTo>
                  <a:lnTo>
                    <a:pt x="117" y="254"/>
                  </a:lnTo>
                  <a:lnTo>
                    <a:pt x="114" y="286"/>
                  </a:lnTo>
                  <a:lnTo>
                    <a:pt x="117" y="318"/>
                  </a:lnTo>
                  <a:lnTo>
                    <a:pt x="125" y="347"/>
                  </a:lnTo>
                  <a:lnTo>
                    <a:pt x="137" y="374"/>
                  </a:lnTo>
                  <a:lnTo>
                    <a:pt x="154" y="398"/>
                  </a:lnTo>
                  <a:lnTo>
                    <a:pt x="175" y="419"/>
                  </a:lnTo>
                  <a:lnTo>
                    <a:pt x="199" y="435"/>
                  </a:lnTo>
                  <a:lnTo>
                    <a:pt x="225" y="448"/>
                  </a:lnTo>
                  <a:lnTo>
                    <a:pt x="255" y="455"/>
                  </a:lnTo>
                  <a:lnTo>
                    <a:pt x="286" y="458"/>
                  </a:lnTo>
                  <a:lnTo>
                    <a:pt x="318" y="455"/>
                  </a:lnTo>
                  <a:lnTo>
                    <a:pt x="348" y="448"/>
                  </a:lnTo>
                  <a:lnTo>
                    <a:pt x="374" y="435"/>
                  </a:lnTo>
                  <a:lnTo>
                    <a:pt x="398" y="419"/>
                  </a:lnTo>
                  <a:lnTo>
                    <a:pt x="419" y="398"/>
                  </a:lnTo>
                  <a:lnTo>
                    <a:pt x="435" y="374"/>
                  </a:lnTo>
                  <a:lnTo>
                    <a:pt x="448" y="347"/>
                  </a:lnTo>
                  <a:lnTo>
                    <a:pt x="455" y="318"/>
                  </a:lnTo>
                  <a:lnTo>
                    <a:pt x="458" y="286"/>
                  </a:lnTo>
                  <a:lnTo>
                    <a:pt x="455" y="254"/>
                  </a:lnTo>
                  <a:lnTo>
                    <a:pt x="448" y="225"/>
                  </a:lnTo>
                  <a:lnTo>
                    <a:pt x="435" y="198"/>
                  </a:lnTo>
                  <a:lnTo>
                    <a:pt x="419" y="174"/>
                  </a:lnTo>
                  <a:lnTo>
                    <a:pt x="398" y="154"/>
                  </a:lnTo>
                  <a:lnTo>
                    <a:pt x="374" y="137"/>
                  </a:lnTo>
                  <a:lnTo>
                    <a:pt x="348" y="125"/>
                  </a:lnTo>
                  <a:lnTo>
                    <a:pt x="318" y="116"/>
                  </a:lnTo>
                  <a:lnTo>
                    <a:pt x="286" y="114"/>
                  </a:lnTo>
                  <a:close/>
                  <a:moveTo>
                    <a:pt x="286" y="0"/>
                  </a:moveTo>
                  <a:lnTo>
                    <a:pt x="329" y="3"/>
                  </a:lnTo>
                  <a:lnTo>
                    <a:pt x="370" y="11"/>
                  </a:lnTo>
                  <a:lnTo>
                    <a:pt x="408" y="26"/>
                  </a:lnTo>
                  <a:lnTo>
                    <a:pt x="444" y="44"/>
                  </a:lnTo>
                  <a:lnTo>
                    <a:pt x="475" y="68"/>
                  </a:lnTo>
                  <a:lnTo>
                    <a:pt x="503" y="97"/>
                  </a:lnTo>
                  <a:lnTo>
                    <a:pt x="527" y="129"/>
                  </a:lnTo>
                  <a:lnTo>
                    <a:pt x="547" y="164"/>
                  </a:lnTo>
                  <a:lnTo>
                    <a:pt x="562" y="202"/>
                  </a:lnTo>
                  <a:lnTo>
                    <a:pt x="570" y="243"/>
                  </a:lnTo>
                  <a:lnTo>
                    <a:pt x="573" y="286"/>
                  </a:lnTo>
                  <a:lnTo>
                    <a:pt x="570" y="329"/>
                  </a:lnTo>
                  <a:lnTo>
                    <a:pt x="562" y="370"/>
                  </a:lnTo>
                  <a:lnTo>
                    <a:pt x="547" y="407"/>
                  </a:lnTo>
                  <a:lnTo>
                    <a:pt x="527" y="443"/>
                  </a:lnTo>
                  <a:lnTo>
                    <a:pt x="503" y="475"/>
                  </a:lnTo>
                  <a:lnTo>
                    <a:pt x="475" y="503"/>
                  </a:lnTo>
                  <a:lnTo>
                    <a:pt x="444" y="527"/>
                  </a:lnTo>
                  <a:lnTo>
                    <a:pt x="408" y="546"/>
                  </a:lnTo>
                  <a:lnTo>
                    <a:pt x="370" y="561"/>
                  </a:lnTo>
                  <a:lnTo>
                    <a:pt x="329" y="570"/>
                  </a:lnTo>
                  <a:lnTo>
                    <a:pt x="286" y="573"/>
                  </a:lnTo>
                  <a:lnTo>
                    <a:pt x="244" y="570"/>
                  </a:lnTo>
                  <a:lnTo>
                    <a:pt x="203" y="561"/>
                  </a:lnTo>
                  <a:lnTo>
                    <a:pt x="164" y="546"/>
                  </a:lnTo>
                  <a:lnTo>
                    <a:pt x="129" y="527"/>
                  </a:lnTo>
                  <a:lnTo>
                    <a:pt x="98" y="503"/>
                  </a:lnTo>
                  <a:lnTo>
                    <a:pt x="70" y="475"/>
                  </a:lnTo>
                  <a:lnTo>
                    <a:pt x="46" y="443"/>
                  </a:lnTo>
                  <a:lnTo>
                    <a:pt x="26" y="407"/>
                  </a:lnTo>
                  <a:lnTo>
                    <a:pt x="11" y="370"/>
                  </a:lnTo>
                  <a:lnTo>
                    <a:pt x="3" y="329"/>
                  </a:lnTo>
                  <a:lnTo>
                    <a:pt x="0" y="286"/>
                  </a:lnTo>
                  <a:lnTo>
                    <a:pt x="3" y="243"/>
                  </a:lnTo>
                  <a:lnTo>
                    <a:pt x="11" y="202"/>
                  </a:lnTo>
                  <a:lnTo>
                    <a:pt x="26" y="164"/>
                  </a:lnTo>
                  <a:lnTo>
                    <a:pt x="46" y="129"/>
                  </a:lnTo>
                  <a:lnTo>
                    <a:pt x="70" y="97"/>
                  </a:lnTo>
                  <a:lnTo>
                    <a:pt x="98" y="68"/>
                  </a:lnTo>
                  <a:lnTo>
                    <a:pt x="129" y="44"/>
                  </a:lnTo>
                  <a:lnTo>
                    <a:pt x="164" y="26"/>
                  </a:lnTo>
                  <a:lnTo>
                    <a:pt x="203" y="11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7" name="Freeform 536"/>
            <p:cNvSpPr>
              <a:spLocks/>
            </p:cNvSpPr>
            <p:nvPr/>
          </p:nvSpPr>
          <p:spPr bwMode="auto">
            <a:xfrm>
              <a:off x="750888" y="2930525"/>
              <a:ext cx="17463" cy="26987"/>
            </a:xfrm>
            <a:custGeom>
              <a:avLst/>
              <a:gdLst>
                <a:gd name="T0" fmla="*/ 57 w 115"/>
                <a:gd name="T1" fmla="*/ 0 h 172"/>
                <a:gd name="T2" fmla="*/ 76 w 115"/>
                <a:gd name="T3" fmla="*/ 2 h 172"/>
                <a:gd name="T4" fmla="*/ 93 w 115"/>
                <a:gd name="T5" fmla="*/ 10 h 172"/>
                <a:gd name="T6" fmla="*/ 104 w 115"/>
                <a:gd name="T7" fmla="*/ 22 h 172"/>
                <a:gd name="T8" fmla="*/ 112 w 115"/>
                <a:gd name="T9" fmla="*/ 38 h 172"/>
                <a:gd name="T10" fmla="*/ 115 w 115"/>
                <a:gd name="T11" fmla="*/ 58 h 172"/>
                <a:gd name="T12" fmla="*/ 115 w 115"/>
                <a:gd name="T13" fmla="*/ 115 h 172"/>
                <a:gd name="T14" fmla="*/ 112 w 115"/>
                <a:gd name="T15" fmla="*/ 134 h 172"/>
                <a:gd name="T16" fmla="*/ 104 w 115"/>
                <a:gd name="T17" fmla="*/ 149 h 172"/>
                <a:gd name="T18" fmla="*/ 93 w 115"/>
                <a:gd name="T19" fmla="*/ 162 h 172"/>
                <a:gd name="T20" fmla="*/ 76 w 115"/>
                <a:gd name="T21" fmla="*/ 169 h 172"/>
                <a:gd name="T22" fmla="*/ 57 w 115"/>
                <a:gd name="T23" fmla="*/ 172 h 172"/>
                <a:gd name="T24" fmla="*/ 39 w 115"/>
                <a:gd name="T25" fmla="*/ 169 h 172"/>
                <a:gd name="T26" fmla="*/ 22 w 115"/>
                <a:gd name="T27" fmla="*/ 162 h 172"/>
                <a:gd name="T28" fmla="*/ 10 w 115"/>
                <a:gd name="T29" fmla="*/ 149 h 172"/>
                <a:gd name="T30" fmla="*/ 3 w 115"/>
                <a:gd name="T31" fmla="*/ 134 h 172"/>
                <a:gd name="T32" fmla="*/ 0 w 115"/>
                <a:gd name="T33" fmla="*/ 115 h 172"/>
                <a:gd name="T34" fmla="*/ 0 w 115"/>
                <a:gd name="T35" fmla="*/ 58 h 172"/>
                <a:gd name="T36" fmla="*/ 3 w 115"/>
                <a:gd name="T37" fmla="*/ 38 h 172"/>
                <a:gd name="T38" fmla="*/ 10 w 115"/>
                <a:gd name="T39" fmla="*/ 22 h 172"/>
                <a:gd name="T40" fmla="*/ 22 w 115"/>
                <a:gd name="T41" fmla="*/ 10 h 172"/>
                <a:gd name="T42" fmla="*/ 39 w 115"/>
                <a:gd name="T43" fmla="*/ 2 h 172"/>
                <a:gd name="T44" fmla="*/ 57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5" y="115"/>
                  </a:lnTo>
                  <a:lnTo>
                    <a:pt x="112" y="134"/>
                  </a:lnTo>
                  <a:lnTo>
                    <a:pt x="104" y="149"/>
                  </a:lnTo>
                  <a:lnTo>
                    <a:pt x="93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9" y="169"/>
                  </a:lnTo>
                  <a:lnTo>
                    <a:pt x="22" y="162"/>
                  </a:lnTo>
                  <a:lnTo>
                    <a:pt x="10" y="149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8" name="Freeform 537"/>
            <p:cNvSpPr>
              <a:spLocks/>
            </p:cNvSpPr>
            <p:nvPr/>
          </p:nvSpPr>
          <p:spPr bwMode="auto">
            <a:xfrm>
              <a:off x="750888" y="3011488"/>
              <a:ext cx="17463" cy="28575"/>
            </a:xfrm>
            <a:custGeom>
              <a:avLst/>
              <a:gdLst>
                <a:gd name="T0" fmla="*/ 57 w 115"/>
                <a:gd name="T1" fmla="*/ 0 h 172"/>
                <a:gd name="T2" fmla="*/ 76 w 115"/>
                <a:gd name="T3" fmla="*/ 2 h 172"/>
                <a:gd name="T4" fmla="*/ 93 w 115"/>
                <a:gd name="T5" fmla="*/ 10 h 172"/>
                <a:gd name="T6" fmla="*/ 104 w 115"/>
                <a:gd name="T7" fmla="*/ 22 h 172"/>
                <a:gd name="T8" fmla="*/ 112 w 115"/>
                <a:gd name="T9" fmla="*/ 38 h 172"/>
                <a:gd name="T10" fmla="*/ 115 w 115"/>
                <a:gd name="T11" fmla="*/ 58 h 172"/>
                <a:gd name="T12" fmla="*/ 115 w 115"/>
                <a:gd name="T13" fmla="*/ 115 h 172"/>
                <a:gd name="T14" fmla="*/ 112 w 115"/>
                <a:gd name="T15" fmla="*/ 134 h 172"/>
                <a:gd name="T16" fmla="*/ 104 w 115"/>
                <a:gd name="T17" fmla="*/ 150 h 172"/>
                <a:gd name="T18" fmla="*/ 93 w 115"/>
                <a:gd name="T19" fmla="*/ 162 h 172"/>
                <a:gd name="T20" fmla="*/ 76 w 115"/>
                <a:gd name="T21" fmla="*/ 169 h 172"/>
                <a:gd name="T22" fmla="*/ 57 w 115"/>
                <a:gd name="T23" fmla="*/ 172 h 172"/>
                <a:gd name="T24" fmla="*/ 39 w 115"/>
                <a:gd name="T25" fmla="*/ 169 h 172"/>
                <a:gd name="T26" fmla="*/ 22 w 115"/>
                <a:gd name="T27" fmla="*/ 162 h 172"/>
                <a:gd name="T28" fmla="*/ 10 w 115"/>
                <a:gd name="T29" fmla="*/ 150 h 172"/>
                <a:gd name="T30" fmla="*/ 3 w 115"/>
                <a:gd name="T31" fmla="*/ 134 h 172"/>
                <a:gd name="T32" fmla="*/ 0 w 115"/>
                <a:gd name="T33" fmla="*/ 115 h 172"/>
                <a:gd name="T34" fmla="*/ 0 w 115"/>
                <a:gd name="T35" fmla="*/ 58 h 172"/>
                <a:gd name="T36" fmla="*/ 3 w 115"/>
                <a:gd name="T37" fmla="*/ 38 h 172"/>
                <a:gd name="T38" fmla="*/ 10 w 115"/>
                <a:gd name="T39" fmla="*/ 22 h 172"/>
                <a:gd name="T40" fmla="*/ 22 w 115"/>
                <a:gd name="T41" fmla="*/ 10 h 172"/>
                <a:gd name="T42" fmla="*/ 39 w 115"/>
                <a:gd name="T43" fmla="*/ 2 h 172"/>
                <a:gd name="T44" fmla="*/ 57 w 115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72">
                  <a:moveTo>
                    <a:pt x="57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5" y="115"/>
                  </a:lnTo>
                  <a:lnTo>
                    <a:pt x="112" y="134"/>
                  </a:lnTo>
                  <a:lnTo>
                    <a:pt x="104" y="150"/>
                  </a:lnTo>
                  <a:lnTo>
                    <a:pt x="93" y="162"/>
                  </a:lnTo>
                  <a:lnTo>
                    <a:pt x="76" y="169"/>
                  </a:lnTo>
                  <a:lnTo>
                    <a:pt x="57" y="172"/>
                  </a:lnTo>
                  <a:lnTo>
                    <a:pt x="39" y="169"/>
                  </a:lnTo>
                  <a:lnTo>
                    <a:pt x="22" y="162"/>
                  </a:lnTo>
                  <a:lnTo>
                    <a:pt x="10" y="150"/>
                  </a:lnTo>
                  <a:lnTo>
                    <a:pt x="3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9" name="Freeform 538"/>
            <p:cNvSpPr>
              <a:spLocks/>
            </p:cNvSpPr>
            <p:nvPr/>
          </p:nvSpPr>
          <p:spPr bwMode="auto">
            <a:xfrm>
              <a:off x="704851" y="2974975"/>
              <a:ext cx="26988" cy="19050"/>
            </a:xfrm>
            <a:custGeom>
              <a:avLst/>
              <a:gdLst>
                <a:gd name="T0" fmla="*/ 58 w 172"/>
                <a:gd name="T1" fmla="*/ 0 h 115"/>
                <a:gd name="T2" fmla="*/ 115 w 172"/>
                <a:gd name="T3" fmla="*/ 0 h 115"/>
                <a:gd name="T4" fmla="*/ 134 w 172"/>
                <a:gd name="T5" fmla="*/ 2 h 115"/>
                <a:gd name="T6" fmla="*/ 150 w 172"/>
                <a:gd name="T7" fmla="*/ 9 h 115"/>
                <a:gd name="T8" fmla="*/ 162 w 172"/>
                <a:gd name="T9" fmla="*/ 22 h 115"/>
                <a:gd name="T10" fmla="*/ 169 w 172"/>
                <a:gd name="T11" fmla="*/ 38 h 115"/>
                <a:gd name="T12" fmla="*/ 172 w 172"/>
                <a:gd name="T13" fmla="*/ 57 h 115"/>
                <a:gd name="T14" fmla="*/ 169 w 172"/>
                <a:gd name="T15" fmla="*/ 76 h 115"/>
                <a:gd name="T16" fmla="*/ 162 w 172"/>
                <a:gd name="T17" fmla="*/ 92 h 115"/>
                <a:gd name="T18" fmla="*/ 150 w 172"/>
                <a:gd name="T19" fmla="*/ 104 h 115"/>
                <a:gd name="T20" fmla="*/ 134 w 172"/>
                <a:gd name="T21" fmla="*/ 112 h 115"/>
                <a:gd name="T22" fmla="*/ 115 w 172"/>
                <a:gd name="T23" fmla="*/ 115 h 115"/>
                <a:gd name="T24" fmla="*/ 58 w 172"/>
                <a:gd name="T25" fmla="*/ 115 h 115"/>
                <a:gd name="T26" fmla="*/ 39 w 172"/>
                <a:gd name="T27" fmla="*/ 112 h 115"/>
                <a:gd name="T28" fmla="*/ 22 w 172"/>
                <a:gd name="T29" fmla="*/ 104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8 h 115"/>
                <a:gd name="T38" fmla="*/ 11 w 172"/>
                <a:gd name="T39" fmla="*/ 22 h 115"/>
                <a:gd name="T40" fmla="*/ 22 w 172"/>
                <a:gd name="T41" fmla="*/ 9 h 115"/>
                <a:gd name="T42" fmla="*/ 39 w 172"/>
                <a:gd name="T43" fmla="*/ 2 h 115"/>
                <a:gd name="T44" fmla="*/ 58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8" y="0"/>
                  </a:moveTo>
                  <a:lnTo>
                    <a:pt x="115" y="0"/>
                  </a:lnTo>
                  <a:lnTo>
                    <a:pt x="134" y="2"/>
                  </a:lnTo>
                  <a:lnTo>
                    <a:pt x="150" y="9"/>
                  </a:lnTo>
                  <a:lnTo>
                    <a:pt x="162" y="22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4" y="112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0" name="Freeform 539"/>
            <p:cNvSpPr>
              <a:spLocks/>
            </p:cNvSpPr>
            <p:nvPr/>
          </p:nvSpPr>
          <p:spPr bwMode="auto">
            <a:xfrm>
              <a:off x="787401" y="2974975"/>
              <a:ext cx="26988" cy="19050"/>
            </a:xfrm>
            <a:custGeom>
              <a:avLst/>
              <a:gdLst>
                <a:gd name="T0" fmla="*/ 58 w 172"/>
                <a:gd name="T1" fmla="*/ 0 h 115"/>
                <a:gd name="T2" fmla="*/ 115 w 172"/>
                <a:gd name="T3" fmla="*/ 0 h 115"/>
                <a:gd name="T4" fmla="*/ 134 w 172"/>
                <a:gd name="T5" fmla="*/ 2 h 115"/>
                <a:gd name="T6" fmla="*/ 150 w 172"/>
                <a:gd name="T7" fmla="*/ 9 h 115"/>
                <a:gd name="T8" fmla="*/ 162 w 172"/>
                <a:gd name="T9" fmla="*/ 22 h 115"/>
                <a:gd name="T10" fmla="*/ 169 w 172"/>
                <a:gd name="T11" fmla="*/ 38 h 115"/>
                <a:gd name="T12" fmla="*/ 172 w 172"/>
                <a:gd name="T13" fmla="*/ 57 h 115"/>
                <a:gd name="T14" fmla="*/ 169 w 172"/>
                <a:gd name="T15" fmla="*/ 76 h 115"/>
                <a:gd name="T16" fmla="*/ 162 w 172"/>
                <a:gd name="T17" fmla="*/ 92 h 115"/>
                <a:gd name="T18" fmla="*/ 150 w 172"/>
                <a:gd name="T19" fmla="*/ 104 h 115"/>
                <a:gd name="T20" fmla="*/ 134 w 172"/>
                <a:gd name="T21" fmla="*/ 112 h 115"/>
                <a:gd name="T22" fmla="*/ 115 w 172"/>
                <a:gd name="T23" fmla="*/ 115 h 115"/>
                <a:gd name="T24" fmla="*/ 58 w 172"/>
                <a:gd name="T25" fmla="*/ 115 h 115"/>
                <a:gd name="T26" fmla="*/ 39 w 172"/>
                <a:gd name="T27" fmla="*/ 112 h 115"/>
                <a:gd name="T28" fmla="*/ 22 w 172"/>
                <a:gd name="T29" fmla="*/ 104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7 h 115"/>
                <a:gd name="T36" fmla="*/ 3 w 172"/>
                <a:gd name="T37" fmla="*/ 38 h 115"/>
                <a:gd name="T38" fmla="*/ 11 w 172"/>
                <a:gd name="T39" fmla="*/ 22 h 115"/>
                <a:gd name="T40" fmla="*/ 22 w 172"/>
                <a:gd name="T41" fmla="*/ 9 h 115"/>
                <a:gd name="T42" fmla="*/ 39 w 172"/>
                <a:gd name="T43" fmla="*/ 2 h 115"/>
                <a:gd name="T44" fmla="*/ 58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8" y="0"/>
                  </a:moveTo>
                  <a:lnTo>
                    <a:pt x="115" y="0"/>
                  </a:lnTo>
                  <a:lnTo>
                    <a:pt x="134" y="2"/>
                  </a:lnTo>
                  <a:lnTo>
                    <a:pt x="150" y="9"/>
                  </a:lnTo>
                  <a:lnTo>
                    <a:pt x="162" y="22"/>
                  </a:lnTo>
                  <a:lnTo>
                    <a:pt x="169" y="38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4" y="112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2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9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1" name="Freeform 540"/>
            <p:cNvSpPr>
              <a:spLocks noEditPoints="1"/>
            </p:cNvSpPr>
            <p:nvPr/>
          </p:nvSpPr>
          <p:spPr bwMode="auto">
            <a:xfrm>
              <a:off x="1077913" y="3011488"/>
              <a:ext cx="53975" cy="55562"/>
            </a:xfrm>
            <a:custGeom>
              <a:avLst/>
              <a:gdLst>
                <a:gd name="T0" fmla="*/ 115 w 344"/>
                <a:gd name="T1" fmla="*/ 115 h 345"/>
                <a:gd name="T2" fmla="*/ 115 w 344"/>
                <a:gd name="T3" fmla="*/ 230 h 345"/>
                <a:gd name="T4" fmla="*/ 229 w 344"/>
                <a:gd name="T5" fmla="*/ 230 h 345"/>
                <a:gd name="T6" fmla="*/ 229 w 344"/>
                <a:gd name="T7" fmla="*/ 115 h 345"/>
                <a:gd name="T8" fmla="*/ 115 w 344"/>
                <a:gd name="T9" fmla="*/ 115 h 345"/>
                <a:gd name="T10" fmla="*/ 115 w 344"/>
                <a:gd name="T11" fmla="*/ 0 h 345"/>
                <a:gd name="T12" fmla="*/ 229 w 344"/>
                <a:gd name="T13" fmla="*/ 0 h 345"/>
                <a:gd name="T14" fmla="*/ 255 w 344"/>
                <a:gd name="T15" fmla="*/ 2 h 345"/>
                <a:gd name="T16" fmla="*/ 279 w 344"/>
                <a:gd name="T17" fmla="*/ 12 h 345"/>
                <a:gd name="T18" fmla="*/ 301 w 344"/>
                <a:gd name="T19" fmla="*/ 25 h 345"/>
                <a:gd name="T20" fmla="*/ 319 w 344"/>
                <a:gd name="T21" fmla="*/ 43 h 345"/>
                <a:gd name="T22" fmla="*/ 333 w 344"/>
                <a:gd name="T23" fmla="*/ 64 h 345"/>
                <a:gd name="T24" fmla="*/ 341 w 344"/>
                <a:gd name="T25" fmla="*/ 88 h 345"/>
                <a:gd name="T26" fmla="*/ 344 w 344"/>
                <a:gd name="T27" fmla="*/ 115 h 345"/>
                <a:gd name="T28" fmla="*/ 344 w 344"/>
                <a:gd name="T29" fmla="*/ 230 h 345"/>
                <a:gd name="T30" fmla="*/ 341 w 344"/>
                <a:gd name="T31" fmla="*/ 256 h 345"/>
                <a:gd name="T32" fmla="*/ 333 w 344"/>
                <a:gd name="T33" fmla="*/ 280 h 345"/>
                <a:gd name="T34" fmla="*/ 319 w 344"/>
                <a:gd name="T35" fmla="*/ 301 h 345"/>
                <a:gd name="T36" fmla="*/ 301 w 344"/>
                <a:gd name="T37" fmla="*/ 318 h 345"/>
                <a:gd name="T38" fmla="*/ 279 w 344"/>
                <a:gd name="T39" fmla="*/ 332 h 345"/>
                <a:gd name="T40" fmla="*/ 255 w 344"/>
                <a:gd name="T41" fmla="*/ 341 h 345"/>
                <a:gd name="T42" fmla="*/ 229 w 344"/>
                <a:gd name="T43" fmla="*/ 345 h 345"/>
                <a:gd name="T44" fmla="*/ 115 w 344"/>
                <a:gd name="T45" fmla="*/ 345 h 345"/>
                <a:gd name="T46" fmla="*/ 89 w 344"/>
                <a:gd name="T47" fmla="*/ 341 h 345"/>
                <a:gd name="T48" fmla="*/ 65 w 344"/>
                <a:gd name="T49" fmla="*/ 332 h 345"/>
                <a:gd name="T50" fmla="*/ 43 w 344"/>
                <a:gd name="T51" fmla="*/ 318 h 345"/>
                <a:gd name="T52" fmla="*/ 25 w 344"/>
                <a:gd name="T53" fmla="*/ 301 h 345"/>
                <a:gd name="T54" fmla="*/ 11 w 344"/>
                <a:gd name="T55" fmla="*/ 280 h 345"/>
                <a:gd name="T56" fmla="*/ 3 w 344"/>
                <a:gd name="T57" fmla="*/ 256 h 345"/>
                <a:gd name="T58" fmla="*/ 0 w 344"/>
                <a:gd name="T59" fmla="*/ 230 h 345"/>
                <a:gd name="T60" fmla="*/ 0 w 344"/>
                <a:gd name="T61" fmla="*/ 115 h 345"/>
                <a:gd name="T62" fmla="*/ 3 w 344"/>
                <a:gd name="T63" fmla="*/ 88 h 345"/>
                <a:gd name="T64" fmla="*/ 11 w 344"/>
                <a:gd name="T65" fmla="*/ 64 h 345"/>
                <a:gd name="T66" fmla="*/ 25 w 344"/>
                <a:gd name="T67" fmla="*/ 43 h 345"/>
                <a:gd name="T68" fmla="*/ 43 w 344"/>
                <a:gd name="T69" fmla="*/ 25 h 345"/>
                <a:gd name="T70" fmla="*/ 65 w 344"/>
                <a:gd name="T71" fmla="*/ 12 h 345"/>
                <a:gd name="T72" fmla="*/ 89 w 344"/>
                <a:gd name="T73" fmla="*/ 2 h 345"/>
                <a:gd name="T74" fmla="*/ 115 w 344"/>
                <a:gd name="T75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5">
                  <a:moveTo>
                    <a:pt x="115" y="115"/>
                  </a:moveTo>
                  <a:lnTo>
                    <a:pt x="115" y="230"/>
                  </a:lnTo>
                  <a:lnTo>
                    <a:pt x="229" y="230"/>
                  </a:lnTo>
                  <a:lnTo>
                    <a:pt x="229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229" y="0"/>
                  </a:lnTo>
                  <a:lnTo>
                    <a:pt x="255" y="2"/>
                  </a:lnTo>
                  <a:lnTo>
                    <a:pt x="279" y="12"/>
                  </a:lnTo>
                  <a:lnTo>
                    <a:pt x="301" y="25"/>
                  </a:lnTo>
                  <a:lnTo>
                    <a:pt x="319" y="43"/>
                  </a:lnTo>
                  <a:lnTo>
                    <a:pt x="333" y="64"/>
                  </a:lnTo>
                  <a:lnTo>
                    <a:pt x="341" y="88"/>
                  </a:lnTo>
                  <a:lnTo>
                    <a:pt x="344" y="115"/>
                  </a:lnTo>
                  <a:lnTo>
                    <a:pt x="344" y="230"/>
                  </a:lnTo>
                  <a:lnTo>
                    <a:pt x="341" y="256"/>
                  </a:lnTo>
                  <a:lnTo>
                    <a:pt x="333" y="280"/>
                  </a:lnTo>
                  <a:lnTo>
                    <a:pt x="319" y="301"/>
                  </a:lnTo>
                  <a:lnTo>
                    <a:pt x="301" y="318"/>
                  </a:lnTo>
                  <a:lnTo>
                    <a:pt x="279" y="332"/>
                  </a:lnTo>
                  <a:lnTo>
                    <a:pt x="255" y="341"/>
                  </a:lnTo>
                  <a:lnTo>
                    <a:pt x="229" y="345"/>
                  </a:lnTo>
                  <a:lnTo>
                    <a:pt x="115" y="345"/>
                  </a:lnTo>
                  <a:lnTo>
                    <a:pt x="89" y="341"/>
                  </a:lnTo>
                  <a:lnTo>
                    <a:pt x="65" y="332"/>
                  </a:lnTo>
                  <a:lnTo>
                    <a:pt x="43" y="318"/>
                  </a:lnTo>
                  <a:lnTo>
                    <a:pt x="25" y="301"/>
                  </a:lnTo>
                  <a:lnTo>
                    <a:pt x="11" y="280"/>
                  </a:lnTo>
                  <a:lnTo>
                    <a:pt x="3" y="256"/>
                  </a:lnTo>
                  <a:lnTo>
                    <a:pt x="0" y="230"/>
                  </a:lnTo>
                  <a:lnTo>
                    <a:pt x="0" y="115"/>
                  </a:lnTo>
                  <a:lnTo>
                    <a:pt x="3" y="88"/>
                  </a:lnTo>
                  <a:lnTo>
                    <a:pt x="11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2" name="Freeform 541"/>
            <p:cNvSpPr>
              <a:spLocks noEditPoints="1"/>
            </p:cNvSpPr>
            <p:nvPr/>
          </p:nvSpPr>
          <p:spPr bwMode="auto">
            <a:xfrm>
              <a:off x="1077913" y="2921000"/>
              <a:ext cx="53975" cy="53975"/>
            </a:xfrm>
            <a:custGeom>
              <a:avLst/>
              <a:gdLst>
                <a:gd name="T0" fmla="*/ 115 w 344"/>
                <a:gd name="T1" fmla="*/ 115 h 344"/>
                <a:gd name="T2" fmla="*/ 115 w 344"/>
                <a:gd name="T3" fmla="*/ 229 h 344"/>
                <a:gd name="T4" fmla="*/ 229 w 344"/>
                <a:gd name="T5" fmla="*/ 229 h 344"/>
                <a:gd name="T6" fmla="*/ 229 w 344"/>
                <a:gd name="T7" fmla="*/ 115 h 344"/>
                <a:gd name="T8" fmla="*/ 115 w 344"/>
                <a:gd name="T9" fmla="*/ 115 h 344"/>
                <a:gd name="T10" fmla="*/ 115 w 344"/>
                <a:gd name="T11" fmla="*/ 0 h 344"/>
                <a:gd name="T12" fmla="*/ 229 w 344"/>
                <a:gd name="T13" fmla="*/ 0 h 344"/>
                <a:gd name="T14" fmla="*/ 255 w 344"/>
                <a:gd name="T15" fmla="*/ 2 h 344"/>
                <a:gd name="T16" fmla="*/ 279 w 344"/>
                <a:gd name="T17" fmla="*/ 11 h 344"/>
                <a:gd name="T18" fmla="*/ 301 w 344"/>
                <a:gd name="T19" fmla="*/ 25 h 344"/>
                <a:gd name="T20" fmla="*/ 319 w 344"/>
                <a:gd name="T21" fmla="*/ 43 h 344"/>
                <a:gd name="T22" fmla="*/ 333 w 344"/>
                <a:gd name="T23" fmla="*/ 63 h 344"/>
                <a:gd name="T24" fmla="*/ 341 w 344"/>
                <a:gd name="T25" fmla="*/ 87 h 344"/>
                <a:gd name="T26" fmla="*/ 344 w 344"/>
                <a:gd name="T27" fmla="*/ 115 h 344"/>
                <a:gd name="T28" fmla="*/ 344 w 344"/>
                <a:gd name="T29" fmla="*/ 229 h 344"/>
                <a:gd name="T30" fmla="*/ 341 w 344"/>
                <a:gd name="T31" fmla="*/ 255 h 344"/>
                <a:gd name="T32" fmla="*/ 333 w 344"/>
                <a:gd name="T33" fmla="*/ 279 h 344"/>
                <a:gd name="T34" fmla="*/ 319 w 344"/>
                <a:gd name="T35" fmla="*/ 300 h 344"/>
                <a:gd name="T36" fmla="*/ 301 w 344"/>
                <a:gd name="T37" fmla="*/ 318 h 344"/>
                <a:gd name="T38" fmla="*/ 279 w 344"/>
                <a:gd name="T39" fmla="*/ 331 h 344"/>
                <a:gd name="T40" fmla="*/ 255 w 344"/>
                <a:gd name="T41" fmla="*/ 341 h 344"/>
                <a:gd name="T42" fmla="*/ 229 w 344"/>
                <a:gd name="T43" fmla="*/ 344 h 344"/>
                <a:gd name="T44" fmla="*/ 115 w 344"/>
                <a:gd name="T45" fmla="*/ 344 h 344"/>
                <a:gd name="T46" fmla="*/ 89 w 344"/>
                <a:gd name="T47" fmla="*/ 341 h 344"/>
                <a:gd name="T48" fmla="*/ 65 w 344"/>
                <a:gd name="T49" fmla="*/ 331 h 344"/>
                <a:gd name="T50" fmla="*/ 43 w 344"/>
                <a:gd name="T51" fmla="*/ 318 h 344"/>
                <a:gd name="T52" fmla="*/ 25 w 344"/>
                <a:gd name="T53" fmla="*/ 300 h 344"/>
                <a:gd name="T54" fmla="*/ 11 w 344"/>
                <a:gd name="T55" fmla="*/ 279 h 344"/>
                <a:gd name="T56" fmla="*/ 3 w 344"/>
                <a:gd name="T57" fmla="*/ 255 h 344"/>
                <a:gd name="T58" fmla="*/ 0 w 344"/>
                <a:gd name="T59" fmla="*/ 229 h 344"/>
                <a:gd name="T60" fmla="*/ 0 w 344"/>
                <a:gd name="T61" fmla="*/ 115 h 344"/>
                <a:gd name="T62" fmla="*/ 3 w 344"/>
                <a:gd name="T63" fmla="*/ 87 h 344"/>
                <a:gd name="T64" fmla="*/ 11 w 344"/>
                <a:gd name="T65" fmla="*/ 63 h 344"/>
                <a:gd name="T66" fmla="*/ 25 w 344"/>
                <a:gd name="T67" fmla="*/ 43 h 344"/>
                <a:gd name="T68" fmla="*/ 43 w 344"/>
                <a:gd name="T69" fmla="*/ 25 h 344"/>
                <a:gd name="T70" fmla="*/ 65 w 344"/>
                <a:gd name="T71" fmla="*/ 11 h 344"/>
                <a:gd name="T72" fmla="*/ 89 w 344"/>
                <a:gd name="T73" fmla="*/ 2 h 344"/>
                <a:gd name="T74" fmla="*/ 115 w 344"/>
                <a:gd name="T7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4" h="344">
                  <a:moveTo>
                    <a:pt x="115" y="115"/>
                  </a:moveTo>
                  <a:lnTo>
                    <a:pt x="115" y="229"/>
                  </a:lnTo>
                  <a:lnTo>
                    <a:pt x="229" y="229"/>
                  </a:lnTo>
                  <a:lnTo>
                    <a:pt x="229" y="115"/>
                  </a:lnTo>
                  <a:lnTo>
                    <a:pt x="115" y="115"/>
                  </a:lnTo>
                  <a:close/>
                  <a:moveTo>
                    <a:pt x="115" y="0"/>
                  </a:moveTo>
                  <a:lnTo>
                    <a:pt x="229" y="0"/>
                  </a:lnTo>
                  <a:lnTo>
                    <a:pt x="255" y="2"/>
                  </a:lnTo>
                  <a:lnTo>
                    <a:pt x="279" y="11"/>
                  </a:lnTo>
                  <a:lnTo>
                    <a:pt x="301" y="25"/>
                  </a:lnTo>
                  <a:lnTo>
                    <a:pt x="319" y="43"/>
                  </a:lnTo>
                  <a:lnTo>
                    <a:pt x="333" y="63"/>
                  </a:lnTo>
                  <a:lnTo>
                    <a:pt x="341" y="87"/>
                  </a:lnTo>
                  <a:lnTo>
                    <a:pt x="344" y="115"/>
                  </a:lnTo>
                  <a:lnTo>
                    <a:pt x="344" y="229"/>
                  </a:lnTo>
                  <a:lnTo>
                    <a:pt x="341" y="255"/>
                  </a:lnTo>
                  <a:lnTo>
                    <a:pt x="333" y="279"/>
                  </a:lnTo>
                  <a:lnTo>
                    <a:pt x="319" y="300"/>
                  </a:lnTo>
                  <a:lnTo>
                    <a:pt x="301" y="318"/>
                  </a:lnTo>
                  <a:lnTo>
                    <a:pt x="279" y="331"/>
                  </a:lnTo>
                  <a:lnTo>
                    <a:pt x="255" y="341"/>
                  </a:lnTo>
                  <a:lnTo>
                    <a:pt x="229" y="344"/>
                  </a:lnTo>
                  <a:lnTo>
                    <a:pt x="115" y="344"/>
                  </a:lnTo>
                  <a:lnTo>
                    <a:pt x="89" y="341"/>
                  </a:lnTo>
                  <a:lnTo>
                    <a:pt x="65" y="331"/>
                  </a:lnTo>
                  <a:lnTo>
                    <a:pt x="43" y="318"/>
                  </a:lnTo>
                  <a:lnTo>
                    <a:pt x="25" y="300"/>
                  </a:lnTo>
                  <a:lnTo>
                    <a:pt x="11" y="279"/>
                  </a:lnTo>
                  <a:lnTo>
                    <a:pt x="3" y="255"/>
                  </a:lnTo>
                  <a:lnTo>
                    <a:pt x="0" y="229"/>
                  </a:lnTo>
                  <a:lnTo>
                    <a:pt x="0" y="115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3" name="Freeform 542"/>
            <p:cNvSpPr>
              <a:spLocks noEditPoints="1"/>
            </p:cNvSpPr>
            <p:nvPr/>
          </p:nvSpPr>
          <p:spPr bwMode="auto">
            <a:xfrm>
              <a:off x="914401" y="2947988"/>
              <a:ext cx="90488" cy="73025"/>
            </a:xfrm>
            <a:custGeom>
              <a:avLst/>
              <a:gdLst>
                <a:gd name="T0" fmla="*/ 455 w 569"/>
                <a:gd name="T1" fmla="*/ 173 h 460"/>
                <a:gd name="T2" fmla="*/ 225 w 569"/>
                <a:gd name="T3" fmla="*/ 345 h 460"/>
                <a:gd name="T4" fmla="*/ 455 w 569"/>
                <a:gd name="T5" fmla="*/ 345 h 460"/>
                <a:gd name="T6" fmla="*/ 455 w 569"/>
                <a:gd name="T7" fmla="*/ 173 h 460"/>
                <a:gd name="T8" fmla="*/ 512 w 569"/>
                <a:gd name="T9" fmla="*/ 0 h 460"/>
                <a:gd name="T10" fmla="*/ 525 w 569"/>
                <a:gd name="T11" fmla="*/ 1 h 460"/>
                <a:gd name="T12" fmla="*/ 535 w 569"/>
                <a:gd name="T13" fmla="*/ 6 h 460"/>
                <a:gd name="T14" fmla="*/ 545 w 569"/>
                <a:gd name="T15" fmla="*/ 13 h 460"/>
                <a:gd name="T16" fmla="*/ 555 w 569"/>
                <a:gd name="T17" fmla="*/ 23 h 460"/>
                <a:gd name="T18" fmla="*/ 562 w 569"/>
                <a:gd name="T19" fmla="*/ 33 h 460"/>
                <a:gd name="T20" fmla="*/ 567 w 569"/>
                <a:gd name="T21" fmla="*/ 45 h 460"/>
                <a:gd name="T22" fmla="*/ 569 w 569"/>
                <a:gd name="T23" fmla="*/ 58 h 460"/>
                <a:gd name="T24" fmla="*/ 569 w 569"/>
                <a:gd name="T25" fmla="*/ 402 h 460"/>
                <a:gd name="T26" fmla="*/ 566 w 569"/>
                <a:gd name="T27" fmla="*/ 421 h 460"/>
                <a:gd name="T28" fmla="*/ 559 w 569"/>
                <a:gd name="T29" fmla="*/ 437 h 460"/>
                <a:gd name="T30" fmla="*/ 547 w 569"/>
                <a:gd name="T31" fmla="*/ 449 h 460"/>
                <a:gd name="T32" fmla="*/ 531 w 569"/>
                <a:gd name="T33" fmla="*/ 457 h 460"/>
                <a:gd name="T34" fmla="*/ 512 w 569"/>
                <a:gd name="T35" fmla="*/ 460 h 460"/>
                <a:gd name="T36" fmla="*/ 53 w 569"/>
                <a:gd name="T37" fmla="*/ 460 h 460"/>
                <a:gd name="T38" fmla="*/ 40 w 569"/>
                <a:gd name="T39" fmla="*/ 458 h 460"/>
                <a:gd name="T40" fmla="*/ 27 w 569"/>
                <a:gd name="T41" fmla="*/ 451 h 460"/>
                <a:gd name="T42" fmla="*/ 16 w 569"/>
                <a:gd name="T43" fmla="*/ 443 h 460"/>
                <a:gd name="T44" fmla="*/ 7 w 569"/>
                <a:gd name="T45" fmla="*/ 433 h 460"/>
                <a:gd name="T46" fmla="*/ 1 w 569"/>
                <a:gd name="T47" fmla="*/ 419 h 460"/>
                <a:gd name="T48" fmla="*/ 0 w 569"/>
                <a:gd name="T49" fmla="*/ 404 h 460"/>
                <a:gd name="T50" fmla="*/ 0 w 569"/>
                <a:gd name="T51" fmla="*/ 390 h 460"/>
                <a:gd name="T52" fmla="*/ 3 w 569"/>
                <a:gd name="T53" fmla="*/ 376 h 460"/>
                <a:gd name="T54" fmla="*/ 10 w 569"/>
                <a:gd name="T55" fmla="*/ 365 h 460"/>
                <a:gd name="T56" fmla="*/ 19 w 569"/>
                <a:gd name="T57" fmla="*/ 356 h 460"/>
                <a:gd name="T58" fmla="*/ 478 w 569"/>
                <a:gd name="T59" fmla="*/ 12 h 460"/>
                <a:gd name="T60" fmla="*/ 488 w 569"/>
                <a:gd name="T61" fmla="*/ 6 h 460"/>
                <a:gd name="T62" fmla="*/ 501 w 569"/>
                <a:gd name="T63" fmla="*/ 2 h 460"/>
                <a:gd name="T64" fmla="*/ 512 w 569"/>
                <a:gd name="T65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9" h="460">
                  <a:moveTo>
                    <a:pt x="455" y="173"/>
                  </a:moveTo>
                  <a:lnTo>
                    <a:pt x="225" y="345"/>
                  </a:lnTo>
                  <a:lnTo>
                    <a:pt x="455" y="345"/>
                  </a:lnTo>
                  <a:lnTo>
                    <a:pt x="455" y="173"/>
                  </a:lnTo>
                  <a:close/>
                  <a:moveTo>
                    <a:pt x="512" y="0"/>
                  </a:moveTo>
                  <a:lnTo>
                    <a:pt x="525" y="1"/>
                  </a:lnTo>
                  <a:lnTo>
                    <a:pt x="535" y="6"/>
                  </a:lnTo>
                  <a:lnTo>
                    <a:pt x="545" y="13"/>
                  </a:lnTo>
                  <a:lnTo>
                    <a:pt x="555" y="23"/>
                  </a:lnTo>
                  <a:lnTo>
                    <a:pt x="562" y="33"/>
                  </a:lnTo>
                  <a:lnTo>
                    <a:pt x="567" y="45"/>
                  </a:lnTo>
                  <a:lnTo>
                    <a:pt x="569" y="58"/>
                  </a:lnTo>
                  <a:lnTo>
                    <a:pt x="569" y="402"/>
                  </a:lnTo>
                  <a:lnTo>
                    <a:pt x="566" y="421"/>
                  </a:lnTo>
                  <a:lnTo>
                    <a:pt x="559" y="437"/>
                  </a:lnTo>
                  <a:lnTo>
                    <a:pt x="547" y="449"/>
                  </a:lnTo>
                  <a:lnTo>
                    <a:pt x="531" y="457"/>
                  </a:lnTo>
                  <a:lnTo>
                    <a:pt x="512" y="460"/>
                  </a:lnTo>
                  <a:lnTo>
                    <a:pt x="53" y="460"/>
                  </a:lnTo>
                  <a:lnTo>
                    <a:pt x="40" y="458"/>
                  </a:lnTo>
                  <a:lnTo>
                    <a:pt x="27" y="451"/>
                  </a:lnTo>
                  <a:lnTo>
                    <a:pt x="16" y="443"/>
                  </a:lnTo>
                  <a:lnTo>
                    <a:pt x="7" y="433"/>
                  </a:lnTo>
                  <a:lnTo>
                    <a:pt x="1" y="419"/>
                  </a:lnTo>
                  <a:lnTo>
                    <a:pt x="0" y="404"/>
                  </a:lnTo>
                  <a:lnTo>
                    <a:pt x="0" y="390"/>
                  </a:lnTo>
                  <a:lnTo>
                    <a:pt x="3" y="376"/>
                  </a:lnTo>
                  <a:lnTo>
                    <a:pt x="10" y="365"/>
                  </a:lnTo>
                  <a:lnTo>
                    <a:pt x="19" y="356"/>
                  </a:lnTo>
                  <a:lnTo>
                    <a:pt x="478" y="12"/>
                  </a:lnTo>
                  <a:lnTo>
                    <a:pt x="488" y="6"/>
                  </a:lnTo>
                  <a:lnTo>
                    <a:pt x="501" y="2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4" name="Freeform 543"/>
            <p:cNvSpPr>
              <a:spLocks noEditPoints="1"/>
            </p:cNvSpPr>
            <p:nvPr/>
          </p:nvSpPr>
          <p:spPr bwMode="auto">
            <a:xfrm>
              <a:off x="868363" y="2947988"/>
              <a:ext cx="136525" cy="73025"/>
            </a:xfrm>
            <a:custGeom>
              <a:avLst/>
              <a:gdLst>
                <a:gd name="T0" fmla="*/ 287 w 856"/>
                <a:gd name="T1" fmla="*/ 115 h 459"/>
                <a:gd name="T2" fmla="*/ 284 w 856"/>
                <a:gd name="T3" fmla="*/ 133 h 459"/>
                <a:gd name="T4" fmla="*/ 277 w 856"/>
                <a:gd name="T5" fmla="*/ 149 h 459"/>
                <a:gd name="T6" fmla="*/ 265 w 856"/>
                <a:gd name="T7" fmla="*/ 162 h 459"/>
                <a:gd name="T8" fmla="*/ 248 w 856"/>
                <a:gd name="T9" fmla="*/ 169 h 459"/>
                <a:gd name="T10" fmla="*/ 230 w 856"/>
                <a:gd name="T11" fmla="*/ 172 h 459"/>
                <a:gd name="T12" fmla="*/ 115 w 856"/>
                <a:gd name="T13" fmla="*/ 172 h 459"/>
                <a:gd name="T14" fmla="*/ 115 w 856"/>
                <a:gd name="T15" fmla="*/ 287 h 459"/>
                <a:gd name="T16" fmla="*/ 230 w 856"/>
                <a:gd name="T17" fmla="*/ 287 h 459"/>
                <a:gd name="T18" fmla="*/ 248 w 856"/>
                <a:gd name="T19" fmla="*/ 289 h 459"/>
                <a:gd name="T20" fmla="*/ 265 w 856"/>
                <a:gd name="T21" fmla="*/ 296 h 459"/>
                <a:gd name="T22" fmla="*/ 277 w 856"/>
                <a:gd name="T23" fmla="*/ 309 h 459"/>
                <a:gd name="T24" fmla="*/ 284 w 856"/>
                <a:gd name="T25" fmla="*/ 324 h 459"/>
                <a:gd name="T26" fmla="*/ 287 w 856"/>
                <a:gd name="T27" fmla="*/ 344 h 459"/>
                <a:gd name="T28" fmla="*/ 327 w 856"/>
                <a:gd name="T29" fmla="*/ 344 h 459"/>
                <a:gd name="T30" fmla="*/ 631 w 856"/>
                <a:gd name="T31" fmla="*/ 115 h 459"/>
                <a:gd name="T32" fmla="*/ 287 w 856"/>
                <a:gd name="T33" fmla="*/ 115 h 459"/>
                <a:gd name="T34" fmla="*/ 230 w 856"/>
                <a:gd name="T35" fmla="*/ 0 h 459"/>
                <a:gd name="T36" fmla="*/ 803 w 856"/>
                <a:gd name="T37" fmla="*/ 0 h 459"/>
                <a:gd name="T38" fmla="*/ 817 w 856"/>
                <a:gd name="T39" fmla="*/ 1 h 459"/>
                <a:gd name="T40" fmla="*/ 829 w 856"/>
                <a:gd name="T41" fmla="*/ 7 h 459"/>
                <a:gd name="T42" fmla="*/ 841 w 856"/>
                <a:gd name="T43" fmla="*/ 16 h 459"/>
                <a:gd name="T44" fmla="*/ 849 w 856"/>
                <a:gd name="T45" fmla="*/ 27 h 459"/>
                <a:gd name="T46" fmla="*/ 854 w 856"/>
                <a:gd name="T47" fmla="*/ 40 h 459"/>
                <a:gd name="T48" fmla="*/ 856 w 856"/>
                <a:gd name="T49" fmla="*/ 54 h 459"/>
                <a:gd name="T50" fmla="*/ 856 w 856"/>
                <a:gd name="T51" fmla="*/ 69 h 459"/>
                <a:gd name="T52" fmla="*/ 853 w 856"/>
                <a:gd name="T53" fmla="*/ 82 h 459"/>
                <a:gd name="T54" fmla="*/ 847 w 856"/>
                <a:gd name="T55" fmla="*/ 94 h 459"/>
                <a:gd name="T56" fmla="*/ 837 w 856"/>
                <a:gd name="T57" fmla="*/ 103 h 459"/>
                <a:gd name="T58" fmla="*/ 379 w 856"/>
                <a:gd name="T59" fmla="*/ 447 h 459"/>
                <a:gd name="T60" fmla="*/ 367 w 856"/>
                <a:gd name="T61" fmla="*/ 452 h 459"/>
                <a:gd name="T62" fmla="*/ 356 w 856"/>
                <a:gd name="T63" fmla="*/ 457 h 459"/>
                <a:gd name="T64" fmla="*/ 344 w 856"/>
                <a:gd name="T65" fmla="*/ 459 h 459"/>
                <a:gd name="T66" fmla="*/ 230 w 856"/>
                <a:gd name="T67" fmla="*/ 459 h 459"/>
                <a:gd name="T68" fmla="*/ 211 w 856"/>
                <a:gd name="T69" fmla="*/ 456 h 459"/>
                <a:gd name="T70" fmla="*/ 194 w 856"/>
                <a:gd name="T71" fmla="*/ 448 h 459"/>
                <a:gd name="T72" fmla="*/ 183 w 856"/>
                <a:gd name="T73" fmla="*/ 436 h 459"/>
                <a:gd name="T74" fmla="*/ 175 w 856"/>
                <a:gd name="T75" fmla="*/ 420 h 459"/>
                <a:gd name="T76" fmla="*/ 172 w 856"/>
                <a:gd name="T77" fmla="*/ 401 h 459"/>
                <a:gd name="T78" fmla="*/ 58 w 856"/>
                <a:gd name="T79" fmla="*/ 401 h 459"/>
                <a:gd name="T80" fmla="*/ 39 w 856"/>
                <a:gd name="T81" fmla="*/ 398 h 459"/>
                <a:gd name="T82" fmla="*/ 22 w 856"/>
                <a:gd name="T83" fmla="*/ 391 h 459"/>
                <a:gd name="T84" fmla="*/ 11 w 856"/>
                <a:gd name="T85" fmla="*/ 378 h 459"/>
                <a:gd name="T86" fmla="*/ 3 w 856"/>
                <a:gd name="T87" fmla="*/ 363 h 459"/>
                <a:gd name="T88" fmla="*/ 0 w 856"/>
                <a:gd name="T89" fmla="*/ 344 h 459"/>
                <a:gd name="T90" fmla="*/ 0 w 856"/>
                <a:gd name="T91" fmla="*/ 115 h 459"/>
                <a:gd name="T92" fmla="*/ 3 w 856"/>
                <a:gd name="T93" fmla="*/ 95 h 459"/>
                <a:gd name="T94" fmla="*/ 11 w 856"/>
                <a:gd name="T95" fmla="*/ 79 h 459"/>
                <a:gd name="T96" fmla="*/ 22 w 856"/>
                <a:gd name="T97" fmla="*/ 67 h 459"/>
                <a:gd name="T98" fmla="*/ 39 w 856"/>
                <a:gd name="T99" fmla="*/ 59 h 459"/>
                <a:gd name="T100" fmla="*/ 58 w 856"/>
                <a:gd name="T101" fmla="*/ 57 h 459"/>
                <a:gd name="T102" fmla="*/ 172 w 856"/>
                <a:gd name="T103" fmla="*/ 57 h 459"/>
                <a:gd name="T104" fmla="*/ 175 w 856"/>
                <a:gd name="T105" fmla="*/ 37 h 459"/>
                <a:gd name="T106" fmla="*/ 183 w 856"/>
                <a:gd name="T107" fmla="*/ 22 h 459"/>
                <a:gd name="T108" fmla="*/ 194 w 856"/>
                <a:gd name="T109" fmla="*/ 9 h 459"/>
                <a:gd name="T110" fmla="*/ 211 w 856"/>
                <a:gd name="T111" fmla="*/ 2 h 459"/>
                <a:gd name="T112" fmla="*/ 230 w 856"/>
                <a:gd name="T113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6" h="459">
                  <a:moveTo>
                    <a:pt x="287" y="115"/>
                  </a:moveTo>
                  <a:lnTo>
                    <a:pt x="284" y="133"/>
                  </a:lnTo>
                  <a:lnTo>
                    <a:pt x="277" y="149"/>
                  </a:lnTo>
                  <a:lnTo>
                    <a:pt x="265" y="162"/>
                  </a:lnTo>
                  <a:lnTo>
                    <a:pt x="248" y="169"/>
                  </a:lnTo>
                  <a:lnTo>
                    <a:pt x="230" y="172"/>
                  </a:lnTo>
                  <a:lnTo>
                    <a:pt x="115" y="172"/>
                  </a:lnTo>
                  <a:lnTo>
                    <a:pt x="115" y="287"/>
                  </a:lnTo>
                  <a:lnTo>
                    <a:pt x="230" y="287"/>
                  </a:lnTo>
                  <a:lnTo>
                    <a:pt x="248" y="289"/>
                  </a:lnTo>
                  <a:lnTo>
                    <a:pt x="265" y="296"/>
                  </a:lnTo>
                  <a:lnTo>
                    <a:pt x="277" y="309"/>
                  </a:lnTo>
                  <a:lnTo>
                    <a:pt x="284" y="324"/>
                  </a:lnTo>
                  <a:lnTo>
                    <a:pt x="287" y="344"/>
                  </a:lnTo>
                  <a:lnTo>
                    <a:pt x="327" y="344"/>
                  </a:lnTo>
                  <a:lnTo>
                    <a:pt x="631" y="115"/>
                  </a:lnTo>
                  <a:lnTo>
                    <a:pt x="287" y="115"/>
                  </a:lnTo>
                  <a:close/>
                  <a:moveTo>
                    <a:pt x="230" y="0"/>
                  </a:moveTo>
                  <a:lnTo>
                    <a:pt x="803" y="0"/>
                  </a:lnTo>
                  <a:lnTo>
                    <a:pt x="817" y="1"/>
                  </a:lnTo>
                  <a:lnTo>
                    <a:pt x="829" y="7"/>
                  </a:lnTo>
                  <a:lnTo>
                    <a:pt x="841" y="16"/>
                  </a:lnTo>
                  <a:lnTo>
                    <a:pt x="849" y="27"/>
                  </a:lnTo>
                  <a:lnTo>
                    <a:pt x="854" y="40"/>
                  </a:lnTo>
                  <a:lnTo>
                    <a:pt x="856" y="54"/>
                  </a:lnTo>
                  <a:lnTo>
                    <a:pt x="856" y="69"/>
                  </a:lnTo>
                  <a:lnTo>
                    <a:pt x="853" y="82"/>
                  </a:lnTo>
                  <a:lnTo>
                    <a:pt x="847" y="94"/>
                  </a:lnTo>
                  <a:lnTo>
                    <a:pt x="837" y="103"/>
                  </a:lnTo>
                  <a:lnTo>
                    <a:pt x="379" y="447"/>
                  </a:lnTo>
                  <a:lnTo>
                    <a:pt x="367" y="452"/>
                  </a:lnTo>
                  <a:lnTo>
                    <a:pt x="356" y="457"/>
                  </a:lnTo>
                  <a:lnTo>
                    <a:pt x="344" y="459"/>
                  </a:lnTo>
                  <a:lnTo>
                    <a:pt x="230" y="459"/>
                  </a:lnTo>
                  <a:lnTo>
                    <a:pt x="211" y="456"/>
                  </a:lnTo>
                  <a:lnTo>
                    <a:pt x="194" y="448"/>
                  </a:lnTo>
                  <a:lnTo>
                    <a:pt x="183" y="436"/>
                  </a:lnTo>
                  <a:lnTo>
                    <a:pt x="175" y="420"/>
                  </a:lnTo>
                  <a:lnTo>
                    <a:pt x="172" y="401"/>
                  </a:lnTo>
                  <a:lnTo>
                    <a:pt x="58" y="401"/>
                  </a:lnTo>
                  <a:lnTo>
                    <a:pt x="39" y="398"/>
                  </a:lnTo>
                  <a:lnTo>
                    <a:pt x="22" y="391"/>
                  </a:lnTo>
                  <a:lnTo>
                    <a:pt x="11" y="378"/>
                  </a:lnTo>
                  <a:lnTo>
                    <a:pt x="3" y="363"/>
                  </a:lnTo>
                  <a:lnTo>
                    <a:pt x="0" y="344"/>
                  </a:lnTo>
                  <a:lnTo>
                    <a:pt x="0" y="115"/>
                  </a:lnTo>
                  <a:lnTo>
                    <a:pt x="3" y="95"/>
                  </a:lnTo>
                  <a:lnTo>
                    <a:pt x="11" y="79"/>
                  </a:lnTo>
                  <a:lnTo>
                    <a:pt x="22" y="67"/>
                  </a:lnTo>
                  <a:lnTo>
                    <a:pt x="39" y="59"/>
                  </a:lnTo>
                  <a:lnTo>
                    <a:pt x="58" y="57"/>
                  </a:lnTo>
                  <a:lnTo>
                    <a:pt x="172" y="57"/>
                  </a:lnTo>
                  <a:lnTo>
                    <a:pt x="175" y="37"/>
                  </a:lnTo>
                  <a:lnTo>
                    <a:pt x="183" y="22"/>
                  </a:lnTo>
                  <a:lnTo>
                    <a:pt x="194" y="9"/>
                  </a:lnTo>
                  <a:lnTo>
                    <a:pt x="211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370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Photography Vector Icons</vt:lpstr>
      <vt:lpstr>Photography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27</cp:revision>
  <dcterms:created xsi:type="dcterms:W3CDTF">2016-11-20T20:27:57Z</dcterms:created>
  <dcterms:modified xsi:type="dcterms:W3CDTF">2016-11-22T16:04:39Z</dcterms:modified>
</cp:coreProperties>
</file>